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58" r:id="rId5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Style moye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6224" autoAdjust="0"/>
  </p:normalViewPr>
  <p:slideViewPr>
    <p:cSldViewPr snapToGrid="0">
      <p:cViewPr varScale="1">
        <p:scale>
          <a:sx n="106" d="100"/>
          <a:sy n="106" d="100"/>
        </p:scale>
        <p:origin x="79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3C8376C-7158-44B8-A584-88AABD77F22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6B042AC8-C878-4632-82F7-6153C335666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EF9F30B-72B0-47F7-B42C-62CF585A95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29BE6-A11E-422D-9A14-E01DC8D58588}" type="datetimeFigureOut">
              <a:rPr lang="fr-FR" smtClean="0"/>
              <a:t>06/04/2023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203AECD-A2D0-4922-974A-19A576788A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4C11B6A-15ED-4B81-A475-260804C0A1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405FB2-B8C0-4432-927F-0C831D3D567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223370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575D113-F606-45E3-8BF1-C5843345D5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DD1D07A-87F4-4E88-B634-835100D8B5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82709D6-0A6A-40A0-A3BC-0A23A81F9E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29BE6-A11E-422D-9A14-E01DC8D58588}" type="datetimeFigureOut">
              <a:rPr lang="fr-FR" smtClean="0"/>
              <a:t>06/04/2023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5E1FB6A-1BE8-45E4-B8AA-80CED7ADBD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B6B313C-2C31-49C5-AB46-1653BA7798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405FB2-B8C0-4432-927F-0C831D3D567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908240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F23AFD2-D7F0-4E8C-AB9D-967F1F4576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43E2E6B-9868-4967-96FD-B56DFE0786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4F9EC0C-44EE-4D78-BEAB-C05B1A24B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29BE6-A11E-422D-9A14-E01DC8D58588}" type="datetimeFigureOut">
              <a:rPr lang="fr-FR" smtClean="0"/>
              <a:t>06/04/2023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081FF00-851E-4B60-B821-FA61F22975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7227764-FD5C-4C89-B274-4CE4EB92EE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405FB2-B8C0-4432-927F-0C831D3D567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860604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0C37368-3E9C-43E6-92EB-02324D76B7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5BEC0F9-1C50-4098-B7DF-BBEA3F60CED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41FE3ED-8080-4C8A-8845-F5F4AAE820F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4AFB005-CD79-44AB-A4E4-E20480F4B8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29BE6-A11E-422D-9A14-E01DC8D58588}" type="datetimeFigureOut">
              <a:rPr lang="fr-FR" smtClean="0"/>
              <a:t>06/04/2023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B2A00C6-220A-4B48-9167-D08C3B9EDF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7581119-046E-48B8-9AD5-B9DB767F25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405FB2-B8C0-4432-927F-0C831D3D567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91484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A178D73-1F17-4742-832C-C3D39446D2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049EA11-FF07-4554-ADFA-98772174A2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5E212187-8F4B-4D29-9D84-A40C8FD98E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3E3C7728-53E6-4B50-B0E2-A21A3ADA110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E2B37643-F6FD-4E07-BA1E-DEB2252ED7F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1E2E6FD1-0309-4119-B7E2-92F0AF792A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29BE6-A11E-422D-9A14-E01DC8D58588}" type="datetimeFigureOut">
              <a:rPr lang="fr-FR" smtClean="0"/>
              <a:t>06/04/2023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82B2A821-7D2C-4F1F-B4D5-ED14C8AF7B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1BD17207-3A0B-4B73-B45F-89F07A1C6D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405FB2-B8C0-4432-927F-0C831D3D567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885296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BD4BD5-949D-4043-863F-BAE72BF698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D360097C-1BCB-4AD5-9891-12236740F1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29BE6-A11E-422D-9A14-E01DC8D58588}" type="datetimeFigureOut">
              <a:rPr lang="fr-FR" smtClean="0"/>
              <a:t>06/04/2023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1B1E0BA3-A85C-4BC2-AE1F-3E58AD0330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4045D8A1-79C5-4AB8-9776-C7D10D553C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405FB2-B8C0-4432-927F-0C831D3D567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945844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70437164-1FBF-4C54-958E-82403154FB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29BE6-A11E-422D-9A14-E01DC8D58588}" type="datetimeFigureOut">
              <a:rPr lang="fr-FR" smtClean="0"/>
              <a:t>06/04/2023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AFA63211-5F9C-4A1C-A3C5-87F5C9039C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C0FAEBB-AB06-4E6B-AF4F-0626F26F2A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405FB2-B8C0-4432-927F-0C831D3D567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105128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C6AD1E6-666A-4E4C-863D-5A089EC312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074C6C2-7C5D-4172-BADB-BC43F9CB86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D6E0C59C-487B-4F02-814F-211379097E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468BD5B2-D4D1-42E2-B104-9C72EDC50F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29BE6-A11E-422D-9A14-E01DC8D58588}" type="datetimeFigureOut">
              <a:rPr lang="fr-FR" smtClean="0"/>
              <a:t>06/04/2023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79A868F-0B13-4FE1-A2F8-4DAF487AAD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86248E3-34ED-4C2B-97BC-B13093222B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405FB2-B8C0-4432-927F-0C831D3D567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461913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1CFC175-AA2E-4719-99D1-94CBF57D75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3B0E78AB-D752-4088-A55B-108037A2840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7CA8EE8-65D1-4E2F-BD75-6813846726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2AF17C5F-9431-4B43-960F-82141A4FFA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29BE6-A11E-422D-9A14-E01DC8D58588}" type="datetimeFigureOut">
              <a:rPr lang="fr-FR" smtClean="0"/>
              <a:t>06/04/2023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62EC5F5C-E0D3-4F5D-ACDC-5C0A2E4D7A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B4E6C5F-C2F6-4FB7-9B76-D299E93533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405FB2-B8C0-4432-927F-0C831D3D567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076221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8A3C62C-33E7-4D77-91CD-52AE3894E5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CDE48C5A-9562-4044-9B7D-75934A8A7B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87F5A82-B615-470D-AFE4-961DA6453D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29BE6-A11E-422D-9A14-E01DC8D58588}" type="datetimeFigureOut">
              <a:rPr lang="fr-FR" smtClean="0"/>
              <a:t>06/04/2023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B576311-B889-43CF-BDB8-DC89496EAD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7CD6506-2DA5-4494-93B3-ACD0B0D040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405FB2-B8C0-4432-927F-0C831D3D567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556812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702FD9D0-825D-4103-89AA-287045D2A31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48EBD1E9-12D6-4E2A-B03A-DD26ABEDF37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177DF34-A69F-402A-B011-F0EB5D3EC1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29BE6-A11E-422D-9A14-E01DC8D58588}" type="datetimeFigureOut">
              <a:rPr lang="fr-FR" smtClean="0"/>
              <a:t>06/04/2023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DAB4708-95D8-4B6F-B6FD-CD8FBCE92F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2DB364F-4A38-4C15-A992-D12A7746B1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405FB2-B8C0-4432-927F-0C831D3D567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024480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20FC0CBE-AEA8-45C4-A7FF-2CE78604C4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973835C-A757-4589-89D5-F72BBE0193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B8A5CBF-3C1A-49EB-8664-365B6244F09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029BE6-A11E-422D-9A14-E01DC8D58588}" type="datetimeFigureOut">
              <a:rPr lang="fr-FR" smtClean="0"/>
              <a:t>06/04/2023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913DF54-4BBD-4AFA-BA00-4E400923321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322CD3A-8FAA-4E8D-9F7B-04B1E76F045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405FB2-B8C0-4432-927F-0C831D3D567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794393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http://commerciaux.celca.caisse-epargne.fr/particuliers/particuliers/" TargetMode="External"/><Relationship Id="rId3" Type="http://schemas.openxmlformats.org/officeDocument/2006/relationships/hyperlink" Target="https://www.caisse-epargne.fr/" TargetMode="External"/><Relationship Id="rId7" Type="http://schemas.openxmlformats.org/officeDocument/2006/relationships/hyperlink" Target="https://www.youtube.com/channel/UCqvZXhtsDBpw8DCYIuQoB0g" TargetMode="External"/><Relationship Id="rId2" Type="http://schemas.openxmlformats.org/officeDocument/2006/relationships/hyperlink" Target="https://www.caisse-epargne.fr/grand-est-europe/decouvrez-nos-offres-de-bienvenue/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youtube.com/user/caissedepargne" TargetMode="External"/><Relationship Id="rId5" Type="http://schemas.openxmlformats.org/officeDocument/2006/relationships/hyperlink" Target="https://www.youtube.com/@GroupeBPCE" TargetMode="External"/><Relationship Id="rId10" Type="http://schemas.openxmlformats.org/officeDocument/2006/relationships/hyperlink" Target="https://forms.office.com/Pages/ResponsePage.aspx?id=NW271YKKKUO0mlAwvWSXq4Qzym3A8XxPqAOLL4qkJhNUNjZLTjA3VkFKM0JIV1JMRFJXSlVDRFcxMC4u" TargetMode="External"/><Relationship Id="rId4" Type="http://schemas.openxmlformats.org/officeDocument/2006/relationships/hyperlink" Target="https://www.lafinancepourtous.com/" TargetMode="External"/><Relationship Id="rId9" Type="http://schemas.openxmlformats.org/officeDocument/2006/relationships/hyperlink" Target="http://commerciaux.celca.caisse-epargne.fr/download/2085/mode-operatoire-dispositif-partenariat/28133/support-de-presentation-du-partenariat-pour-les-bde-ce-document-peut-etre-presente-aux-presidents-des-bde.pptx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au 4">
            <a:extLst>
              <a:ext uri="{FF2B5EF4-FFF2-40B4-BE49-F238E27FC236}">
                <a16:creationId xmlns:a16="http://schemas.microsoft.com/office/drawing/2014/main" id="{E6F50383-6DE5-4453-A988-63689B06489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27176740"/>
              </p:ext>
            </p:extLst>
          </p:nvPr>
        </p:nvGraphicFramePr>
        <p:xfrm>
          <a:off x="850897" y="105908"/>
          <a:ext cx="11111150" cy="6658388"/>
        </p:xfrm>
        <a:graphic>
          <a:graphicData uri="http://schemas.openxmlformats.org/drawingml/2006/table">
            <a:tbl>
              <a:tblPr>
                <a:tableStyleId>{073A0DAA-6AF3-43AB-8588-CEC1D06C72B9}</a:tableStyleId>
              </a:tblPr>
              <a:tblGrid>
                <a:gridCol w="595365">
                  <a:extLst>
                    <a:ext uri="{9D8B030D-6E8A-4147-A177-3AD203B41FA5}">
                      <a16:colId xmlns:a16="http://schemas.microsoft.com/office/drawing/2014/main" val="1716880686"/>
                    </a:ext>
                  </a:extLst>
                </a:gridCol>
                <a:gridCol w="1515292">
                  <a:extLst>
                    <a:ext uri="{9D8B030D-6E8A-4147-A177-3AD203B41FA5}">
                      <a16:colId xmlns:a16="http://schemas.microsoft.com/office/drawing/2014/main" val="2512097837"/>
                    </a:ext>
                  </a:extLst>
                </a:gridCol>
                <a:gridCol w="5442217">
                  <a:extLst>
                    <a:ext uri="{9D8B030D-6E8A-4147-A177-3AD203B41FA5}">
                      <a16:colId xmlns:a16="http://schemas.microsoft.com/office/drawing/2014/main" val="2919613042"/>
                    </a:ext>
                  </a:extLst>
                </a:gridCol>
                <a:gridCol w="3558276">
                  <a:extLst>
                    <a:ext uri="{9D8B030D-6E8A-4147-A177-3AD203B41FA5}">
                      <a16:colId xmlns:a16="http://schemas.microsoft.com/office/drawing/2014/main" val="2579255853"/>
                    </a:ext>
                  </a:extLst>
                </a:gridCol>
              </a:tblGrid>
              <a:tr h="1196225">
                <a:tc>
                  <a:txBody>
                    <a:bodyPr/>
                    <a:lstStyle/>
                    <a:p>
                      <a:pPr algn="ctr"/>
                      <a:endParaRPr lang="fr-FR" sz="8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>
                          <a:solidFill>
                            <a:srgbClr val="C00000"/>
                          </a:solidFill>
                        </a:rPr>
                        <a:t>Thématique de l’évènement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¨"/>
                      </a:pPr>
                      <a:r>
                        <a:rPr lang="fr-FR" sz="800" dirty="0" err="1"/>
                        <a:t>Banca</a:t>
                      </a:r>
                      <a:r>
                        <a:rPr lang="fr-FR" sz="800" dirty="0"/>
                        <a:t> et gestion de budget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¨"/>
                      </a:pPr>
                      <a:r>
                        <a:rPr lang="fr-FR" sz="800" dirty="0"/>
                        <a:t>Epargne, placement, marchés financiers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¨"/>
                      </a:pPr>
                      <a:r>
                        <a:rPr lang="fr-FR" sz="800" dirty="0"/>
                        <a:t>Crédit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¨"/>
                      </a:pPr>
                      <a:r>
                        <a:rPr lang="fr-FR" sz="800" dirty="0"/>
                        <a:t>Assurances, IARD et prévoyance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¨"/>
                      </a:pPr>
                      <a:r>
                        <a:rPr lang="fr-FR" sz="800" dirty="0"/>
                        <a:t>La Banque à distance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¨"/>
                      </a:pPr>
                      <a:r>
                        <a:rPr lang="fr-FR" sz="800" dirty="0"/>
                        <a:t>La primo accession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¨"/>
                      </a:pPr>
                      <a:r>
                        <a:rPr lang="fr-FR" sz="800" dirty="0"/>
                        <a:t>La transmission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¨"/>
                      </a:pPr>
                      <a:r>
                        <a:rPr lang="fr-FR" sz="800" dirty="0"/>
                        <a:t>L’univers de la banque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¨"/>
                      </a:pPr>
                      <a:r>
                        <a:rPr lang="fr-FR" sz="800" dirty="0"/>
                        <a:t>Toute autre thématique qui vous semble pertinente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r>
                        <a:rPr lang="fr-FR" sz="800" dirty="0"/>
                        <a:t>A définir en fonction des objectifs de votre agence : 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¨"/>
                      </a:pPr>
                      <a:r>
                        <a:rPr lang="fr-FR" sz="800" dirty="0"/>
                        <a:t>Booster les ventes d’un univers en particulier ? 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¨"/>
                      </a:pPr>
                      <a:r>
                        <a:rPr lang="fr-FR" sz="800" dirty="0"/>
                        <a:t>Améliorer la satisfaction client de votre agence ? 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¨"/>
                      </a:pPr>
                      <a:r>
                        <a:rPr lang="fr-FR" sz="800" dirty="0"/>
                        <a:t>Développer les EER ? 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¨"/>
                      </a:pPr>
                      <a:r>
                        <a:rPr lang="fr-FR" sz="800" dirty="0"/>
                        <a:t>…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23135530"/>
                  </a:ext>
                </a:extLst>
              </a:tr>
              <a:tr h="950846">
                <a:tc>
                  <a:txBody>
                    <a:bodyPr/>
                    <a:lstStyle/>
                    <a:p>
                      <a:pPr algn="ctr"/>
                      <a:endParaRPr lang="fr-FR" sz="8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>
                          <a:solidFill>
                            <a:srgbClr val="C00000"/>
                          </a:solidFill>
                        </a:rPr>
                        <a:t>Clients à cibler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¨"/>
                      </a:pPr>
                      <a:r>
                        <a:rPr lang="fr-FR" sz="800" dirty="0"/>
                        <a:t>Nouveaux clients 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¨"/>
                      </a:pPr>
                      <a:r>
                        <a:rPr lang="fr-FR" sz="800" dirty="0"/>
                        <a:t>Salariés et adhérents d’une association ou entreprise partenaire de la CEGEE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¨"/>
                      </a:pPr>
                      <a:r>
                        <a:rPr lang="fr-FR" sz="800" dirty="0"/>
                        <a:t>Les jeunes actifs et/ou les étudiants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¨"/>
                      </a:pPr>
                      <a:r>
                        <a:rPr lang="fr-FR" sz="800" dirty="0"/>
                        <a:t>Les séniors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¨"/>
                      </a:pPr>
                      <a:r>
                        <a:rPr lang="fr-FR" sz="800" dirty="0"/>
                        <a:t>Les clients premiums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¨"/>
                      </a:pPr>
                      <a:r>
                        <a:rPr lang="fr-FR" sz="800" dirty="0"/>
                        <a:t>Les familles et les enfants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¨"/>
                      </a:pPr>
                      <a:r>
                        <a:rPr lang="fr-FR" sz="800" dirty="0"/>
                        <a:t>Toute autre cible qui vous  semble pertinente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Tx/>
                        <a:buNone/>
                      </a:pPr>
                      <a:r>
                        <a:rPr lang="fr-FR" sz="800" dirty="0"/>
                        <a:t>Outils de ciblage : 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¨"/>
                      </a:pPr>
                      <a:r>
                        <a:rPr lang="fr-FR" sz="800" dirty="0"/>
                        <a:t>ORCA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¨"/>
                      </a:pPr>
                      <a:r>
                        <a:rPr lang="fr-FR" sz="800" dirty="0"/>
                        <a:t>La GERC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¨"/>
                      </a:pPr>
                      <a:r>
                        <a:rPr lang="fr-FR" sz="800" dirty="0"/>
                        <a:t>Mon portfolio</a:t>
                      </a: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fr-FR" sz="800" dirty="0"/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r>
                        <a:rPr lang="fr-FR" sz="800" dirty="0"/>
                        <a:t>Prévoir d’inviter au moins 10 X plus de clients que vous souhaitez convier.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82401234"/>
                  </a:ext>
                </a:extLst>
              </a:tr>
              <a:tr h="582776">
                <a:tc>
                  <a:txBody>
                    <a:bodyPr/>
                    <a:lstStyle/>
                    <a:p>
                      <a:pPr algn="ctr"/>
                      <a:endParaRPr lang="fr-FR" sz="8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>
                          <a:solidFill>
                            <a:srgbClr val="C00000"/>
                          </a:solidFill>
                        </a:rPr>
                        <a:t>Lieu de l’animation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¨"/>
                      </a:pPr>
                      <a:r>
                        <a:rPr lang="fr-FR" sz="800" dirty="0"/>
                        <a:t>Dans l’agence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¨"/>
                      </a:pPr>
                      <a:r>
                        <a:rPr lang="fr-FR" sz="800" dirty="0"/>
                        <a:t>Dans des locaux de la CEGEE : siège, DR… 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¨"/>
                      </a:pPr>
                      <a:r>
                        <a:rPr lang="fr-FR" sz="800" dirty="0"/>
                        <a:t>Dans les locaux du partenaire (ex : au sein d’une auto-école)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¨"/>
                      </a:pPr>
                      <a:r>
                        <a:rPr lang="fr-FR" sz="800" dirty="0"/>
                        <a:t>Dans les locaux d’un client pro ou BDR afin d’optimiser les synergies (ex : salle d’un restaurant client de votre agence).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r>
                        <a:rPr lang="fr-FR" sz="800" dirty="0"/>
                        <a:t>A définir en fonction du nombre de convives et des liens avec vos partenaires.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85137187"/>
                  </a:ext>
                </a:extLst>
              </a:tr>
              <a:tr h="950846">
                <a:tc>
                  <a:txBody>
                    <a:bodyPr/>
                    <a:lstStyle/>
                    <a:p>
                      <a:pPr algn="ctr"/>
                      <a:endParaRPr lang="fr-FR" sz="8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>
                          <a:solidFill>
                            <a:srgbClr val="C00000"/>
                          </a:solidFill>
                        </a:rPr>
                        <a:t>Contenu pédagogique </a:t>
                      </a:r>
                    </a:p>
                    <a:p>
                      <a:pPr algn="ctr"/>
                      <a:r>
                        <a:rPr lang="fr-FR" sz="1200" b="1" dirty="0">
                          <a:solidFill>
                            <a:srgbClr val="C00000"/>
                          </a:solidFill>
                        </a:rPr>
                        <a:t>à utiliser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marR="0" lvl="0" indent="-2857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¨"/>
                        <a:tabLst/>
                        <a:defRPr/>
                      </a:pPr>
                      <a:r>
                        <a:rPr kumimoji="0" lang="fr-FR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Les sites internet de la </a:t>
                      </a:r>
                      <a:r>
                        <a:rPr kumimoji="0" lang="fr-FR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  <a:hlinkClick r:id="rId2"/>
                        </a:rPr>
                        <a:t>CEGEE</a:t>
                      </a:r>
                      <a:r>
                        <a:rPr kumimoji="0" lang="fr-FR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 et des </a:t>
                      </a:r>
                      <a:r>
                        <a:rPr kumimoji="0" lang="fr-FR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  <a:hlinkClick r:id="rId3"/>
                        </a:rPr>
                        <a:t>CE</a:t>
                      </a:r>
                      <a:endParaRPr kumimoji="0" lang="fr-F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  <a:p>
                      <a:pPr marL="285750" marR="0" lvl="0" indent="-2857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¨"/>
                        <a:tabLst/>
                        <a:defRPr/>
                      </a:pPr>
                      <a:r>
                        <a:rPr kumimoji="0" lang="fr-FR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  <a:hlinkClick r:id="rId4"/>
                        </a:rPr>
                        <a:t>Site internet la finance pour tous</a:t>
                      </a:r>
                      <a:endParaRPr kumimoji="0" lang="fr-F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  <a:p>
                      <a:pPr marL="285750" marR="0" lvl="0" indent="-2857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¨"/>
                        <a:tabLst/>
                        <a:defRPr/>
                      </a:pPr>
                      <a:r>
                        <a:rPr kumimoji="0" lang="fr-FR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Vidéos </a:t>
                      </a:r>
                      <a:r>
                        <a:rPr kumimoji="0" lang="fr-FR" sz="8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Youtube</a:t>
                      </a:r>
                      <a:r>
                        <a:rPr kumimoji="0" lang="fr-FR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 des chaines </a:t>
                      </a:r>
                      <a:r>
                        <a:rPr kumimoji="0" lang="fr-FR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  <a:hlinkClick r:id="rId5"/>
                        </a:rPr>
                        <a:t>BPCE</a:t>
                      </a:r>
                      <a:r>
                        <a:rPr kumimoji="0" lang="fr-FR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fr-FR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  <a:hlinkClick r:id="rId6"/>
                        </a:rPr>
                        <a:t>CE</a:t>
                      </a:r>
                      <a:r>
                        <a:rPr kumimoji="0" lang="fr-FR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 et </a:t>
                      </a:r>
                      <a:r>
                        <a:rPr kumimoji="0" lang="fr-FR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  <a:hlinkClick r:id="rId7"/>
                        </a:rPr>
                        <a:t>CEGEE</a:t>
                      </a:r>
                      <a:endParaRPr kumimoji="0" lang="fr-F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  <a:p>
                      <a:pPr marL="285750" marR="0" lvl="0" indent="-2857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¨"/>
                        <a:tabLst/>
                        <a:defRPr/>
                      </a:pPr>
                      <a:r>
                        <a:rPr kumimoji="0" lang="fr-FR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  <a:hlinkClick r:id="rId8"/>
                        </a:rPr>
                        <a:t>Les Ateliers des décodeurs</a:t>
                      </a:r>
                      <a:endParaRPr kumimoji="0" lang="fr-F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  <a:p>
                      <a:pPr marL="285750" marR="0" lvl="0" indent="-2857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¨"/>
                        <a:tabLst/>
                        <a:defRPr/>
                      </a:pPr>
                      <a:r>
                        <a:rPr kumimoji="0" lang="fr-FR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  <a:hlinkClick r:id="rId9"/>
                        </a:rPr>
                        <a:t>Support de présentation partenariat BDE</a:t>
                      </a:r>
                      <a:endParaRPr kumimoji="0" lang="fr-F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  <a:p>
                      <a:pPr marL="285750" marR="0" lvl="0" indent="-2857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¨"/>
                        <a:tabLst/>
                        <a:defRPr/>
                      </a:pPr>
                      <a:r>
                        <a:rPr kumimoji="0" lang="fr-FR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Flyers à votre disposition : offres de parrainage, flyers offres partenariats… </a:t>
                      </a:r>
                    </a:p>
                    <a:p>
                      <a:pPr marL="285750" marR="0" lvl="0" indent="-2857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¨"/>
                        <a:tabLst/>
                        <a:defRPr/>
                      </a:pPr>
                      <a:r>
                        <a:rPr kumimoji="0" lang="fr-FR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Autre support : contactez les filiales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marR="0" lvl="0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¨"/>
                        <a:tabLst/>
                        <a:defRPr/>
                      </a:pPr>
                      <a:r>
                        <a:rPr kumimoji="0" lang="fr-FR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Cliquez sur les liens ci-contre pour accéder directement aux contenus. </a:t>
                      </a:r>
                    </a:p>
                    <a:p>
                      <a:pPr marL="171450" marR="0" lvl="0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¨"/>
                        <a:tabLst/>
                        <a:defRPr/>
                      </a:pPr>
                      <a:r>
                        <a:rPr kumimoji="0" lang="fr-FR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Il est tout à fait possible de mixer différents contenus lors d’un même évènement. </a:t>
                      </a:r>
                    </a:p>
                    <a:p>
                      <a:pPr marL="171450" marR="0" lvl="0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¨"/>
                        <a:tabLst/>
                        <a:defRPr/>
                      </a:pPr>
                      <a:r>
                        <a:rPr kumimoji="0" lang="fr-FR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Les documents que vous diffusez auprès de vos clients doivent obligatoirement être publiques (déjà accessibles aux clients), soit validés par le juridique et la conformité.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36361244"/>
                  </a:ext>
                </a:extLst>
              </a:tr>
              <a:tr h="828156">
                <a:tc>
                  <a:txBody>
                    <a:bodyPr/>
                    <a:lstStyle/>
                    <a:p>
                      <a:pPr algn="ctr"/>
                      <a:endParaRPr lang="fr-FR" sz="8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>
                          <a:solidFill>
                            <a:srgbClr val="C00000"/>
                          </a:solidFill>
                        </a:rPr>
                        <a:t>Intervenants </a:t>
                      </a:r>
                    </a:p>
                    <a:p>
                      <a:pPr algn="ctr"/>
                      <a:r>
                        <a:rPr lang="fr-FR" sz="1200" b="1" dirty="0">
                          <a:solidFill>
                            <a:srgbClr val="C00000"/>
                          </a:solidFill>
                        </a:rPr>
                        <a:t>à solliciter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marR="0" lvl="0" indent="-2857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¨"/>
                        <a:tabLst/>
                        <a:defRPr/>
                      </a:pPr>
                      <a:r>
                        <a:rPr kumimoji="0" lang="fr-FR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Les collaborateurs de l’agence, DT, DR</a:t>
                      </a:r>
                    </a:p>
                    <a:p>
                      <a:pPr marL="285750" marR="0" lvl="0" indent="-2857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¨"/>
                        <a:tabLst/>
                        <a:defRPr/>
                      </a:pPr>
                      <a:r>
                        <a:rPr kumimoji="0" lang="fr-FR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Chargés d’affaires pro, BDR, marché premium</a:t>
                      </a:r>
                    </a:p>
                    <a:p>
                      <a:pPr marL="285750" marR="0" lvl="0" indent="-2857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¨"/>
                        <a:tabLst/>
                        <a:defRPr/>
                      </a:pPr>
                      <a:r>
                        <a:rPr kumimoji="0" lang="fr-FR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Contacts des filiales : NIM, BPCE Assurances… </a:t>
                      </a:r>
                    </a:p>
                    <a:p>
                      <a:pPr marL="285750" marR="0" lvl="0" indent="-2857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¨"/>
                        <a:tabLst/>
                        <a:defRPr/>
                      </a:pPr>
                      <a:r>
                        <a:rPr kumimoji="0" lang="fr-FR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Votre correspondant régional de finances &amp; Pédagogie</a:t>
                      </a:r>
                    </a:p>
                    <a:p>
                      <a:pPr marL="285750" marR="0" lvl="0" indent="-2857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¨"/>
                        <a:tabLst/>
                        <a:defRPr/>
                      </a:pPr>
                      <a:r>
                        <a:rPr kumimoji="0" lang="fr-FR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Un client pro (ex : un moniteur d’auto école pour expliquer aux jeunes clients les étapes du permis). </a:t>
                      </a:r>
                    </a:p>
                    <a:p>
                      <a:pPr marL="285750" marR="0" lvl="0" indent="-2857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¨"/>
                        <a:tabLst/>
                        <a:defRPr/>
                      </a:pPr>
                      <a:r>
                        <a:rPr kumimoji="0" lang="fr-FR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Tout autre intervenant qui vous semble pertinent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fr-FR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Ces intervenants peuvent soit vous aider à préparer votre journée, soit, potentiellement intervenir le jour de votre évènement.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04570286"/>
                  </a:ext>
                </a:extLst>
              </a:tr>
              <a:tr h="738607">
                <a:tc>
                  <a:txBody>
                    <a:bodyPr/>
                    <a:lstStyle/>
                    <a:p>
                      <a:pPr algn="ctr"/>
                      <a:endParaRPr lang="fr-FR" sz="8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>
                          <a:solidFill>
                            <a:srgbClr val="C00000"/>
                          </a:solidFill>
                        </a:rPr>
                        <a:t>Outils de com, invitations clients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marR="0" lvl="0" indent="-2857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¨"/>
                        <a:tabLst/>
                        <a:defRPr/>
                      </a:pPr>
                      <a:r>
                        <a:rPr kumimoji="0" lang="fr-FR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Lors d’un échange physique ou téléphonique avec vos clients (lors d’un RDV, passage en agence, appel…) </a:t>
                      </a:r>
                    </a:p>
                    <a:p>
                      <a:pPr marL="285750" marR="0" lvl="0" indent="-2857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¨"/>
                        <a:tabLst/>
                        <a:defRPr/>
                      </a:pPr>
                      <a:r>
                        <a:rPr kumimoji="0" lang="fr-FR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Invitation par email + SMS d’information (modèles d’emails)</a:t>
                      </a:r>
                    </a:p>
                    <a:p>
                      <a:pPr marL="285750" marR="0" lvl="0" indent="-2857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¨"/>
                        <a:tabLst/>
                        <a:defRPr/>
                      </a:pPr>
                      <a:r>
                        <a:rPr kumimoji="0" lang="fr-FR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SMS d’invitation (à envoyer après </a:t>
                      </a:r>
                    </a:p>
                    <a:p>
                      <a:pPr marL="285750" marR="0" lvl="0" indent="-2857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¨"/>
                        <a:tabLst/>
                        <a:defRPr/>
                      </a:pPr>
                      <a:r>
                        <a:rPr kumimoji="0" lang="fr-FR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Relance téléphonique</a:t>
                      </a:r>
                    </a:p>
                    <a:p>
                      <a:pPr marL="285750" marR="0" lvl="0" indent="-2857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¨"/>
                        <a:tabLst/>
                        <a:defRPr/>
                      </a:pPr>
                      <a:r>
                        <a:rPr kumimoji="0" lang="fr-FR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Email de confirmation et de remerciements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marR="0" lvl="0" indent="-2857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¨"/>
                        <a:tabLst/>
                        <a:defRPr/>
                      </a:pPr>
                      <a:r>
                        <a:rPr kumimoji="0" lang="fr-FR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Les emails et SMS sont disponibles dans votre bibliothèque d’emails sous Atelier des décodeurs. </a:t>
                      </a:r>
                    </a:p>
                    <a:p>
                      <a:pPr marL="285750" marR="0" lvl="0" indent="-2857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¨"/>
                        <a:tabLst/>
                        <a:defRPr/>
                      </a:pPr>
                      <a:r>
                        <a:rPr kumimoji="0" lang="fr-FR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Il est important de multiplier les sources de contact afin d’augmenter le nombre de clients présents. </a:t>
                      </a:r>
                    </a:p>
                    <a:p>
                      <a:pPr marL="285750" marR="0" lvl="0" indent="-2857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¨"/>
                        <a:tabLst/>
                        <a:defRPr/>
                      </a:pPr>
                      <a:r>
                        <a:rPr kumimoji="0" lang="fr-FR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Un contact personnalisé a plus d’impact qu’une invitation impersonnelle. 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06521043"/>
                  </a:ext>
                </a:extLst>
              </a:tr>
              <a:tr h="1073535">
                <a:tc>
                  <a:txBody>
                    <a:bodyPr/>
                    <a:lstStyle/>
                    <a:p>
                      <a:pPr algn="ctr"/>
                      <a:endParaRPr lang="fr-FR" sz="8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>
                          <a:solidFill>
                            <a:srgbClr val="C00000"/>
                          </a:solidFill>
                        </a:rPr>
                        <a:t>Animer mon </a:t>
                      </a:r>
                    </a:p>
                    <a:p>
                      <a:pPr algn="ctr"/>
                      <a:r>
                        <a:rPr lang="fr-FR" sz="1200" b="1" dirty="0">
                          <a:solidFill>
                            <a:srgbClr val="C00000"/>
                          </a:solidFill>
                        </a:rPr>
                        <a:t>évènement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marR="0" lvl="0" indent="-2857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¨"/>
                        <a:tabLst/>
                        <a:defRPr/>
                      </a:pPr>
                      <a:r>
                        <a:rPr kumimoji="0" lang="fr-FR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Quizz Klaxoon </a:t>
                      </a:r>
                    </a:p>
                    <a:p>
                      <a:pPr marL="285750" marR="0" lvl="0" indent="-2857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¨"/>
                        <a:tabLst/>
                        <a:defRPr/>
                      </a:pPr>
                      <a:r>
                        <a:rPr kumimoji="0" lang="fr-FR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Moment convivial autour d’une collation (pensez à vos clients de proximité) </a:t>
                      </a:r>
                    </a:p>
                    <a:p>
                      <a:pPr marL="285750" marR="0" lvl="0" indent="-2857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¨"/>
                        <a:tabLst/>
                        <a:defRPr/>
                      </a:pPr>
                      <a:r>
                        <a:rPr kumimoji="0" lang="fr-FR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Animation ludique pour les enfants (ex : feuilles blanches + crayons…) </a:t>
                      </a:r>
                    </a:p>
                    <a:p>
                      <a:pPr marL="285750" marR="0" lvl="0" indent="-2857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¨"/>
                        <a:tabLst/>
                        <a:defRPr/>
                      </a:pPr>
                      <a:r>
                        <a:rPr kumimoji="0" lang="fr-FR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Présentation d’un support, Mini conférence</a:t>
                      </a:r>
                    </a:p>
                    <a:p>
                      <a:pPr marL="285750" marR="0" lvl="0" indent="-2857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¨"/>
                        <a:tabLst/>
                        <a:defRPr/>
                      </a:pPr>
                      <a:r>
                        <a:rPr kumimoji="0" lang="fr-FR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Box réception (nappes, gobelets…)</a:t>
                      </a:r>
                    </a:p>
                    <a:p>
                      <a:pPr marL="285750" marR="0" lvl="0" indent="-2857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¨"/>
                        <a:tabLst/>
                        <a:defRPr/>
                      </a:pPr>
                      <a:r>
                        <a:rPr kumimoji="0" lang="fr-FR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Box Goodies</a:t>
                      </a:r>
                    </a:p>
                    <a:p>
                      <a:pPr marL="285750" marR="0" lvl="0" indent="-2857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¨"/>
                        <a:tabLst/>
                        <a:defRPr/>
                      </a:pPr>
                      <a:r>
                        <a:rPr kumimoji="0" lang="fr-FR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Box </a:t>
                      </a:r>
                      <a:r>
                        <a:rPr kumimoji="0" lang="fr-FR" sz="8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event</a:t>
                      </a:r>
                      <a:r>
                        <a:rPr kumimoji="0" lang="fr-FR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 (casquette, lunettes, kakémono, fond de stand…)</a:t>
                      </a:r>
                    </a:p>
                    <a:p>
                      <a:pPr marL="285750" marR="0" lvl="0" indent="-2857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¨"/>
                        <a:tabLst/>
                        <a:defRPr/>
                      </a:pPr>
                      <a:r>
                        <a:rPr kumimoji="0" lang="fr-FR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Réalisez des photos pendant l’évènement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marR="0" lvl="0" indent="-2857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¨"/>
                        <a:tabLst/>
                        <a:defRPr/>
                      </a:pPr>
                      <a:r>
                        <a:rPr kumimoji="0" lang="fr-FR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Les box réception, goodies et </a:t>
                      </a:r>
                      <a:r>
                        <a:rPr kumimoji="0" lang="fr-FR" sz="8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event</a:t>
                      </a:r>
                      <a:r>
                        <a:rPr kumimoji="0" lang="fr-FR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 sont disponibles auprès de votre DR. </a:t>
                      </a:r>
                    </a:p>
                    <a:p>
                      <a:pPr marL="285750" marR="0" lvl="0" indent="-2857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¨"/>
                        <a:tabLst/>
                        <a:defRPr/>
                      </a:pPr>
                      <a:r>
                        <a:rPr kumimoji="0" lang="fr-FR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Rapprochez vous de l’excellence si vous souhaitez créer un quizz Klaxoon</a:t>
                      </a:r>
                    </a:p>
                    <a:p>
                      <a:pPr marL="285750" marR="0" lvl="0" indent="-2857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¨"/>
                        <a:tabLst/>
                        <a:defRPr/>
                      </a:pPr>
                      <a:r>
                        <a:rPr kumimoji="0" lang="fr-FR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Le marketing prend en charge vos frais de collation dans une limite de 5 € par convie, plafonnée à 200 € / évènement. Contactez le service marketing avant toute initiative.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70829858"/>
                  </a:ext>
                </a:extLst>
              </a:tr>
              <a:tr h="337397">
                <a:tc>
                  <a:txBody>
                    <a:bodyPr/>
                    <a:lstStyle/>
                    <a:p>
                      <a:pPr algn="ctr"/>
                      <a:endParaRPr lang="fr-FR" sz="8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>
                          <a:solidFill>
                            <a:srgbClr val="C00000"/>
                          </a:solidFill>
                        </a:rPr>
                        <a:t>Post-animation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marR="0" lvl="0" indent="-2857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¨"/>
                        <a:tabLst/>
                        <a:defRPr/>
                      </a:pPr>
                      <a:r>
                        <a:rPr kumimoji="0" lang="fr-FR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Communiquez sur votre évènement</a:t>
                      </a:r>
                    </a:p>
                    <a:p>
                      <a:pPr marL="285750" marR="0" lvl="0" indent="-2857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¨"/>
                        <a:tabLst/>
                        <a:defRPr/>
                      </a:pPr>
                      <a:r>
                        <a:rPr kumimoji="0" lang="fr-FR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  <a:hlinkClick r:id="rId10"/>
                        </a:rPr>
                        <a:t>Réaliser un bilan de votre action</a:t>
                      </a:r>
                      <a:endParaRPr kumimoji="0" lang="fr-F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fr-FR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Faites remonter au marketing le bilan de votre opération, en cliquant sur le lien ci-contre.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68129562"/>
                  </a:ext>
                </a:extLst>
              </a:tr>
            </a:tbl>
          </a:graphicData>
        </a:graphic>
      </p:graphicFrame>
      <p:grpSp>
        <p:nvGrpSpPr>
          <p:cNvPr id="6" name="Graphique 48">
            <a:extLst>
              <a:ext uri="{FF2B5EF4-FFF2-40B4-BE49-F238E27FC236}">
                <a16:creationId xmlns:a16="http://schemas.microsoft.com/office/drawing/2014/main" id="{082245ED-18E2-4A5B-972E-D6BCDE563248}"/>
              </a:ext>
            </a:extLst>
          </p:cNvPr>
          <p:cNvGrpSpPr/>
          <p:nvPr/>
        </p:nvGrpSpPr>
        <p:grpSpPr>
          <a:xfrm>
            <a:off x="1022265" y="1692883"/>
            <a:ext cx="267988" cy="267896"/>
            <a:chOff x="7526179" y="1506035"/>
            <a:chExt cx="464575" cy="464414"/>
          </a:xfrm>
          <a:noFill/>
        </p:grpSpPr>
        <p:sp>
          <p:nvSpPr>
            <p:cNvPr id="7" name="Forme libre : forme 326">
              <a:extLst>
                <a:ext uri="{FF2B5EF4-FFF2-40B4-BE49-F238E27FC236}">
                  <a16:creationId xmlns:a16="http://schemas.microsoft.com/office/drawing/2014/main" id="{70AA3D90-ADB1-4E4C-B05A-3D2E23B81283}"/>
                </a:ext>
              </a:extLst>
            </p:cNvPr>
            <p:cNvSpPr/>
            <p:nvPr/>
          </p:nvSpPr>
          <p:spPr>
            <a:xfrm>
              <a:off x="7573467" y="1537992"/>
              <a:ext cx="276871" cy="385005"/>
            </a:xfrm>
            <a:custGeom>
              <a:avLst/>
              <a:gdLst>
                <a:gd name="connsiteX0" fmla="*/ 87993 w 276871"/>
                <a:gd name="connsiteY0" fmla="*/ 15703 h 385005"/>
                <a:gd name="connsiteX1" fmla="*/ 153306 w 276871"/>
                <a:gd name="connsiteY1" fmla="*/ 619 h 385005"/>
                <a:gd name="connsiteX2" fmla="*/ 240925 w 276871"/>
                <a:gd name="connsiteY2" fmla="*/ 12494 h 385005"/>
                <a:gd name="connsiteX3" fmla="*/ 276872 w 276871"/>
                <a:gd name="connsiteY3" fmla="*/ 27739 h 385005"/>
                <a:gd name="connsiteX4" fmla="*/ 273983 w 276871"/>
                <a:gd name="connsiteY4" fmla="*/ 31270 h 385005"/>
                <a:gd name="connsiteX5" fmla="*/ 244295 w 276871"/>
                <a:gd name="connsiteY5" fmla="*/ 61118 h 385005"/>
                <a:gd name="connsiteX6" fmla="*/ 238037 w 276871"/>
                <a:gd name="connsiteY6" fmla="*/ 62081 h 385005"/>
                <a:gd name="connsiteX7" fmla="*/ 167749 w 276871"/>
                <a:gd name="connsiteY7" fmla="*/ 47317 h 385005"/>
                <a:gd name="connsiteX8" fmla="*/ 65045 w 276871"/>
                <a:gd name="connsiteY8" fmla="*/ 83103 h 385005"/>
                <a:gd name="connsiteX9" fmla="*/ 3101 w 276871"/>
                <a:gd name="connsiteY9" fmla="*/ 184844 h 385005"/>
                <a:gd name="connsiteX10" fmla="*/ 31826 w 276871"/>
                <a:gd name="connsiteY10" fmla="*/ 314508 h 385005"/>
                <a:gd name="connsiteX11" fmla="*/ 119927 w 276871"/>
                <a:gd name="connsiteY11" fmla="*/ 377735 h 385005"/>
                <a:gd name="connsiteX12" fmla="*/ 195511 w 276871"/>
                <a:gd name="connsiteY12" fmla="*/ 382870 h 385005"/>
                <a:gd name="connsiteX13" fmla="*/ 237716 w 276871"/>
                <a:gd name="connsiteY13" fmla="*/ 370514 h 3850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76871" h="385005">
                  <a:moveTo>
                    <a:pt x="87993" y="15703"/>
                  </a:moveTo>
                  <a:cubicBezTo>
                    <a:pt x="109015" y="7198"/>
                    <a:pt x="130679" y="2384"/>
                    <a:pt x="153306" y="619"/>
                  </a:cubicBezTo>
                  <a:cubicBezTo>
                    <a:pt x="183475" y="-1628"/>
                    <a:pt x="212682" y="2224"/>
                    <a:pt x="240925" y="12494"/>
                  </a:cubicBezTo>
                  <a:cubicBezTo>
                    <a:pt x="252961" y="16827"/>
                    <a:pt x="264515" y="22443"/>
                    <a:pt x="276872" y="27739"/>
                  </a:cubicBezTo>
                  <a:cubicBezTo>
                    <a:pt x="275428" y="29504"/>
                    <a:pt x="274786" y="30467"/>
                    <a:pt x="273983" y="31270"/>
                  </a:cubicBezTo>
                  <a:cubicBezTo>
                    <a:pt x="264034" y="41219"/>
                    <a:pt x="254084" y="51008"/>
                    <a:pt x="244295" y="61118"/>
                  </a:cubicBezTo>
                  <a:cubicBezTo>
                    <a:pt x="242209" y="63365"/>
                    <a:pt x="240604" y="63204"/>
                    <a:pt x="238037" y="62081"/>
                  </a:cubicBezTo>
                  <a:cubicBezTo>
                    <a:pt x="215731" y="51810"/>
                    <a:pt x="192141" y="46996"/>
                    <a:pt x="167749" y="47317"/>
                  </a:cubicBezTo>
                  <a:cubicBezTo>
                    <a:pt x="129716" y="47798"/>
                    <a:pt x="95214" y="59513"/>
                    <a:pt x="65045" y="83103"/>
                  </a:cubicBezTo>
                  <a:cubicBezTo>
                    <a:pt x="31826" y="109260"/>
                    <a:pt x="10804" y="143281"/>
                    <a:pt x="3101" y="184844"/>
                  </a:cubicBezTo>
                  <a:cubicBezTo>
                    <a:pt x="-5564" y="231863"/>
                    <a:pt x="3904" y="275512"/>
                    <a:pt x="31826" y="314508"/>
                  </a:cubicBezTo>
                  <a:cubicBezTo>
                    <a:pt x="53972" y="345640"/>
                    <a:pt x="83499" y="366662"/>
                    <a:pt x="119927" y="377735"/>
                  </a:cubicBezTo>
                  <a:cubicBezTo>
                    <a:pt x="144640" y="385277"/>
                    <a:pt x="169835" y="386882"/>
                    <a:pt x="195511" y="382870"/>
                  </a:cubicBezTo>
                  <a:cubicBezTo>
                    <a:pt x="210435" y="380463"/>
                    <a:pt x="224557" y="376451"/>
                    <a:pt x="237716" y="370514"/>
                  </a:cubicBezTo>
                </a:path>
              </a:pathLst>
            </a:custGeom>
            <a:noFill/>
            <a:ln w="952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8" name="Forme libre : forme 327">
              <a:extLst>
                <a:ext uri="{FF2B5EF4-FFF2-40B4-BE49-F238E27FC236}">
                  <a16:creationId xmlns:a16="http://schemas.microsoft.com/office/drawing/2014/main" id="{C59CCA68-84B1-4888-8C2D-E3058609E56F}"/>
                </a:ext>
              </a:extLst>
            </p:cNvPr>
            <p:cNvSpPr/>
            <p:nvPr/>
          </p:nvSpPr>
          <p:spPr>
            <a:xfrm>
              <a:off x="7593097" y="1584507"/>
              <a:ext cx="15405" cy="13479"/>
            </a:xfrm>
            <a:custGeom>
              <a:avLst/>
              <a:gdLst>
                <a:gd name="connsiteX0" fmla="*/ 0 w 15405"/>
                <a:gd name="connsiteY0" fmla="*/ 13480 h 13479"/>
                <a:gd name="connsiteX1" fmla="*/ 15406 w 15405"/>
                <a:gd name="connsiteY1" fmla="*/ 0 h 13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5405" h="13479">
                  <a:moveTo>
                    <a:pt x="0" y="13480"/>
                  </a:moveTo>
                  <a:cubicBezTo>
                    <a:pt x="4975" y="8666"/>
                    <a:pt x="10110" y="4172"/>
                    <a:pt x="15406" y="0"/>
                  </a:cubicBezTo>
                </a:path>
              </a:pathLst>
            </a:custGeom>
            <a:noFill/>
            <a:ln w="952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9" name="Forme libre : forme 328">
              <a:extLst>
                <a:ext uri="{FF2B5EF4-FFF2-40B4-BE49-F238E27FC236}">
                  <a16:creationId xmlns:a16="http://schemas.microsoft.com/office/drawing/2014/main" id="{69572B85-C22A-4922-B063-F69D3B732BD1}"/>
                </a:ext>
              </a:extLst>
            </p:cNvPr>
            <p:cNvSpPr/>
            <p:nvPr/>
          </p:nvSpPr>
          <p:spPr>
            <a:xfrm>
              <a:off x="7526179" y="1643241"/>
              <a:ext cx="432305" cy="326887"/>
            </a:xfrm>
            <a:custGeom>
              <a:avLst/>
              <a:gdLst>
                <a:gd name="connsiteX0" fmla="*/ 382251 w 432305"/>
                <a:gd name="connsiteY0" fmla="*/ 77830 h 326887"/>
                <a:gd name="connsiteX1" fmla="*/ 370697 w 432305"/>
                <a:gd name="connsiteY1" fmla="*/ 41884 h 326887"/>
                <a:gd name="connsiteX2" fmla="*/ 371018 w 432305"/>
                <a:gd name="connsiteY2" fmla="*/ 36267 h 326887"/>
                <a:gd name="connsiteX3" fmla="*/ 402311 w 432305"/>
                <a:gd name="connsiteY3" fmla="*/ 4814 h 326887"/>
                <a:gd name="connsiteX4" fmla="*/ 403916 w 432305"/>
                <a:gd name="connsiteY4" fmla="*/ 3530 h 326887"/>
                <a:gd name="connsiteX5" fmla="*/ 422531 w 432305"/>
                <a:gd name="connsiteY5" fmla="*/ 46056 h 326887"/>
                <a:gd name="connsiteX6" fmla="*/ 431036 w 432305"/>
                <a:gd name="connsiteY6" fmla="*/ 134157 h 326887"/>
                <a:gd name="connsiteX7" fmla="*/ 277622 w 432305"/>
                <a:gd name="connsiteY7" fmla="*/ 317901 h 326887"/>
                <a:gd name="connsiteX8" fmla="*/ 234614 w 432305"/>
                <a:gd name="connsiteY8" fmla="*/ 326085 h 326887"/>
                <a:gd name="connsiteX9" fmla="*/ 231244 w 432305"/>
                <a:gd name="connsiteY9" fmla="*/ 326888 h 326887"/>
                <a:gd name="connsiteX10" fmla="*/ 201396 w 432305"/>
                <a:gd name="connsiteY10" fmla="*/ 326888 h 326887"/>
                <a:gd name="connsiteX11" fmla="*/ 185830 w 432305"/>
                <a:gd name="connsiteY11" fmla="*/ 324801 h 326887"/>
                <a:gd name="connsiteX12" fmla="*/ 64030 w 432305"/>
                <a:gd name="connsiteY12" fmla="*/ 264142 h 326887"/>
                <a:gd name="connsiteX13" fmla="*/ 3530 w 432305"/>
                <a:gd name="connsiteY13" fmla="*/ 149563 h 326887"/>
                <a:gd name="connsiteX14" fmla="*/ 0 w 432305"/>
                <a:gd name="connsiteY14" fmla="*/ 125491 h 326887"/>
                <a:gd name="connsiteX15" fmla="*/ 0 w 432305"/>
                <a:gd name="connsiteY15" fmla="*/ 95483 h 326887"/>
                <a:gd name="connsiteX16" fmla="*/ 3691 w 432305"/>
                <a:gd name="connsiteY16" fmla="*/ 70930 h 326887"/>
                <a:gd name="connsiteX17" fmla="*/ 30169 w 432305"/>
                <a:gd name="connsiteY17" fmla="*/ 0 h 3268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432305" h="326887">
                  <a:moveTo>
                    <a:pt x="382251" y="77830"/>
                  </a:moveTo>
                  <a:cubicBezTo>
                    <a:pt x="379844" y="65634"/>
                    <a:pt x="375832" y="53759"/>
                    <a:pt x="370697" y="41884"/>
                  </a:cubicBezTo>
                  <a:cubicBezTo>
                    <a:pt x="369895" y="39958"/>
                    <a:pt x="368932" y="38354"/>
                    <a:pt x="371018" y="36267"/>
                  </a:cubicBezTo>
                  <a:cubicBezTo>
                    <a:pt x="381610" y="25836"/>
                    <a:pt x="391880" y="15245"/>
                    <a:pt x="402311" y="4814"/>
                  </a:cubicBezTo>
                  <a:cubicBezTo>
                    <a:pt x="402792" y="4493"/>
                    <a:pt x="403274" y="4172"/>
                    <a:pt x="403916" y="3530"/>
                  </a:cubicBezTo>
                  <a:cubicBezTo>
                    <a:pt x="411779" y="17171"/>
                    <a:pt x="418037" y="31293"/>
                    <a:pt x="422531" y="46056"/>
                  </a:cubicBezTo>
                  <a:cubicBezTo>
                    <a:pt x="431357" y="74781"/>
                    <a:pt x="434245" y="104148"/>
                    <a:pt x="431036" y="134157"/>
                  </a:cubicBezTo>
                  <a:cubicBezTo>
                    <a:pt x="421889" y="221135"/>
                    <a:pt x="359945" y="294311"/>
                    <a:pt x="277622" y="317901"/>
                  </a:cubicBezTo>
                  <a:cubicBezTo>
                    <a:pt x="263660" y="321913"/>
                    <a:pt x="249057" y="323357"/>
                    <a:pt x="234614" y="326085"/>
                  </a:cubicBezTo>
                  <a:cubicBezTo>
                    <a:pt x="233491" y="326246"/>
                    <a:pt x="232368" y="326727"/>
                    <a:pt x="231244" y="326888"/>
                  </a:cubicBezTo>
                  <a:lnTo>
                    <a:pt x="201396" y="326888"/>
                  </a:lnTo>
                  <a:cubicBezTo>
                    <a:pt x="196261" y="326246"/>
                    <a:pt x="190965" y="325604"/>
                    <a:pt x="185830" y="324801"/>
                  </a:cubicBezTo>
                  <a:cubicBezTo>
                    <a:pt x="138811" y="317580"/>
                    <a:pt x="97890" y="297681"/>
                    <a:pt x="64030" y="264142"/>
                  </a:cubicBezTo>
                  <a:cubicBezTo>
                    <a:pt x="31935" y="232368"/>
                    <a:pt x="11715" y="194175"/>
                    <a:pt x="3530" y="149563"/>
                  </a:cubicBezTo>
                  <a:cubicBezTo>
                    <a:pt x="2086" y="141539"/>
                    <a:pt x="1123" y="133515"/>
                    <a:pt x="0" y="125491"/>
                  </a:cubicBezTo>
                  <a:lnTo>
                    <a:pt x="0" y="95483"/>
                  </a:lnTo>
                  <a:cubicBezTo>
                    <a:pt x="1284" y="87298"/>
                    <a:pt x="2086" y="79114"/>
                    <a:pt x="3691" y="70930"/>
                  </a:cubicBezTo>
                  <a:cubicBezTo>
                    <a:pt x="8505" y="45093"/>
                    <a:pt x="17331" y="21504"/>
                    <a:pt x="30169" y="0"/>
                  </a:cubicBezTo>
                </a:path>
              </a:pathLst>
            </a:custGeom>
            <a:noFill/>
            <a:ln w="952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0" name="Forme libre : forme 329">
              <a:extLst>
                <a:ext uri="{FF2B5EF4-FFF2-40B4-BE49-F238E27FC236}">
                  <a16:creationId xmlns:a16="http://schemas.microsoft.com/office/drawing/2014/main" id="{2533A65E-7E4D-488E-962C-0A1C18720F9C}"/>
                </a:ext>
              </a:extLst>
            </p:cNvPr>
            <p:cNvSpPr/>
            <p:nvPr/>
          </p:nvSpPr>
          <p:spPr>
            <a:xfrm>
              <a:off x="7862695" y="1853945"/>
              <a:ext cx="16528" cy="19257"/>
            </a:xfrm>
            <a:custGeom>
              <a:avLst/>
              <a:gdLst>
                <a:gd name="connsiteX0" fmla="*/ 0 w 16528"/>
                <a:gd name="connsiteY0" fmla="*/ 19257 h 19257"/>
                <a:gd name="connsiteX1" fmla="*/ 16529 w 16528"/>
                <a:gd name="connsiteY1" fmla="*/ 0 h 192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6528" h="19257">
                  <a:moveTo>
                    <a:pt x="0" y="19257"/>
                  </a:moveTo>
                  <a:cubicBezTo>
                    <a:pt x="6098" y="13159"/>
                    <a:pt x="11554" y="6740"/>
                    <a:pt x="16529" y="0"/>
                  </a:cubicBezTo>
                </a:path>
              </a:pathLst>
            </a:custGeom>
            <a:noFill/>
            <a:ln w="952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1" name="Forme libre : forme 330">
              <a:extLst>
                <a:ext uri="{FF2B5EF4-FFF2-40B4-BE49-F238E27FC236}">
                  <a16:creationId xmlns:a16="http://schemas.microsoft.com/office/drawing/2014/main" id="{E007DD4C-9F9F-4238-80D0-746E5FB9A221}"/>
                </a:ext>
              </a:extLst>
            </p:cNvPr>
            <p:cNvSpPr/>
            <p:nvPr/>
          </p:nvSpPr>
          <p:spPr>
            <a:xfrm>
              <a:off x="7698349" y="1506035"/>
              <a:ext cx="292244" cy="292643"/>
            </a:xfrm>
            <a:custGeom>
              <a:avLst/>
              <a:gdLst>
                <a:gd name="connsiteX0" fmla="*/ 126153 w 292244"/>
                <a:gd name="connsiteY0" fmla="*/ 197384 h 292643"/>
                <a:gd name="connsiteX1" fmla="*/ 90367 w 292244"/>
                <a:gd name="connsiteY1" fmla="*/ 233170 h 292643"/>
                <a:gd name="connsiteX2" fmla="*/ 87799 w 292244"/>
                <a:gd name="connsiteY2" fmla="*/ 241033 h 292643"/>
                <a:gd name="connsiteX3" fmla="*/ 42225 w 292244"/>
                <a:gd name="connsiteY3" fmla="*/ 292546 h 292643"/>
                <a:gd name="connsiteX4" fmla="*/ 501 w 292244"/>
                <a:gd name="connsiteY4" fmla="*/ 241675 h 292643"/>
                <a:gd name="connsiteX5" fmla="*/ 51853 w 292244"/>
                <a:gd name="connsiteY5" fmla="*/ 204766 h 292643"/>
                <a:gd name="connsiteX6" fmla="*/ 58593 w 292244"/>
                <a:gd name="connsiteY6" fmla="*/ 202680 h 292643"/>
                <a:gd name="connsiteX7" fmla="*/ 176221 w 292244"/>
                <a:gd name="connsiteY7" fmla="*/ 85052 h 292643"/>
                <a:gd name="connsiteX8" fmla="*/ 178468 w 292244"/>
                <a:gd name="connsiteY8" fmla="*/ 78312 h 292643"/>
                <a:gd name="connsiteX9" fmla="*/ 176703 w 292244"/>
                <a:gd name="connsiteY9" fmla="*/ 64511 h 292643"/>
                <a:gd name="connsiteX10" fmla="*/ 179110 w 292244"/>
                <a:gd name="connsiteY10" fmla="*/ 59697 h 292643"/>
                <a:gd name="connsiteX11" fmla="*/ 234795 w 292244"/>
                <a:gd name="connsiteY11" fmla="*/ 3851 h 292643"/>
                <a:gd name="connsiteX12" fmla="*/ 237683 w 292244"/>
                <a:gd name="connsiteY12" fmla="*/ 0 h 292643"/>
                <a:gd name="connsiteX13" fmla="*/ 238646 w 292244"/>
                <a:gd name="connsiteY13" fmla="*/ 0 h 292643"/>
                <a:gd name="connsiteX14" fmla="*/ 245225 w 292244"/>
                <a:gd name="connsiteY14" fmla="*/ 47019 h 292643"/>
                <a:gd name="connsiteX15" fmla="*/ 292245 w 292244"/>
                <a:gd name="connsiteY15" fmla="*/ 53438 h 292643"/>
                <a:gd name="connsiteX16" fmla="*/ 292245 w 292244"/>
                <a:gd name="connsiteY16" fmla="*/ 54401 h 292643"/>
                <a:gd name="connsiteX17" fmla="*/ 288554 w 292244"/>
                <a:gd name="connsiteY17" fmla="*/ 57450 h 292643"/>
                <a:gd name="connsiteX18" fmla="*/ 232869 w 292244"/>
                <a:gd name="connsiteY18" fmla="*/ 113295 h 292643"/>
                <a:gd name="connsiteX19" fmla="*/ 226129 w 292244"/>
                <a:gd name="connsiteY19" fmla="*/ 115542 h 292643"/>
                <a:gd name="connsiteX20" fmla="*/ 212649 w 292244"/>
                <a:gd name="connsiteY20" fmla="*/ 113777 h 292643"/>
                <a:gd name="connsiteX21" fmla="*/ 207353 w 292244"/>
                <a:gd name="connsiteY21" fmla="*/ 116184 h 292643"/>
                <a:gd name="connsiteX22" fmla="*/ 187133 w 292244"/>
                <a:gd name="connsiteY22" fmla="*/ 136404 h 292643"/>
                <a:gd name="connsiteX23" fmla="*/ 144768 w 292244"/>
                <a:gd name="connsiteY23" fmla="*/ 178769 h 2926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92244" h="292643">
                  <a:moveTo>
                    <a:pt x="126153" y="197384"/>
                  </a:moveTo>
                  <a:cubicBezTo>
                    <a:pt x="114278" y="209259"/>
                    <a:pt x="102403" y="221295"/>
                    <a:pt x="90367" y="233170"/>
                  </a:cubicBezTo>
                  <a:cubicBezTo>
                    <a:pt x="87960" y="235577"/>
                    <a:pt x="87158" y="237503"/>
                    <a:pt x="87799" y="241033"/>
                  </a:cubicBezTo>
                  <a:cubicBezTo>
                    <a:pt x="93256" y="267672"/>
                    <a:pt x="69345" y="294472"/>
                    <a:pt x="42225" y="292546"/>
                  </a:cubicBezTo>
                  <a:cubicBezTo>
                    <a:pt x="15425" y="290620"/>
                    <a:pt x="-3350" y="268314"/>
                    <a:pt x="501" y="241675"/>
                  </a:cubicBezTo>
                  <a:cubicBezTo>
                    <a:pt x="4192" y="216641"/>
                    <a:pt x="27621" y="200433"/>
                    <a:pt x="51853" y="204766"/>
                  </a:cubicBezTo>
                  <a:cubicBezTo>
                    <a:pt x="54742" y="205248"/>
                    <a:pt x="56507" y="204766"/>
                    <a:pt x="58593" y="202680"/>
                  </a:cubicBezTo>
                  <a:cubicBezTo>
                    <a:pt x="97749" y="163364"/>
                    <a:pt x="136905" y="124208"/>
                    <a:pt x="176221" y="85052"/>
                  </a:cubicBezTo>
                  <a:cubicBezTo>
                    <a:pt x="178307" y="82966"/>
                    <a:pt x="179110" y="81200"/>
                    <a:pt x="178468" y="78312"/>
                  </a:cubicBezTo>
                  <a:cubicBezTo>
                    <a:pt x="177505" y="73819"/>
                    <a:pt x="176863" y="69165"/>
                    <a:pt x="176703" y="64511"/>
                  </a:cubicBezTo>
                  <a:cubicBezTo>
                    <a:pt x="176542" y="62906"/>
                    <a:pt x="177986" y="60981"/>
                    <a:pt x="179110" y="59697"/>
                  </a:cubicBezTo>
                  <a:cubicBezTo>
                    <a:pt x="197564" y="41082"/>
                    <a:pt x="216179" y="22467"/>
                    <a:pt x="234795" y="3851"/>
                  </a:cubicBezTo>
                  <a:cubicBezTo>
                    <a:pt x="235918" y="2728"/>
                    <a:pt x="236720" y="1284"/>
                    <a:pt x="237683" y="0"/>
                  </a:cubicBezTo>
                  <a:lnTo>
                    <a:pt x="238646" y="0"/>
                  </a:lnTo>
                  <a:cubicBezTo>
                    <a:pt x="240893" y="15566"/>
                    <a:pt x="242979" y="31132"/>
                    <a:pt x="245225" y="47019"/>
                  </a:cubicBezTo>
                  <a:cubicBezTo>
                    <a:pt x="260952" y="49266"/>
                    <a:pt x="276518" y="51352"/>
                    <a:pt x="292245" y="53438"/>
                  </a:cubicBezTo>
                  <a:lnTo>
                    <a:pt x="292245" y="54401"/>
                  </a:lnTo>
                  <a:cubicBezTo>
                    <a:pt x="290961" y="55364"/>
                    <a:pt x="289677" y="56327"/>
                    <a:pt x="288554" y="57450"/>
                  </a:cubicBezTo>
                  <a:cubicBezTo>
                    <a:pt x="269939" y="76065"/>
                    <a:pt x="251323" y="94520"/>
                    <a:pt x="232869" y="113295"/>
                  </a:cubicBezTo>
                  <a:cubicBezTo>
                    <a:pt x="230943" y="115382"/>
                    <a:pt x="229178" y="116184"/>
                    <a:pt x="226129" y="115542"/>
                  </a:cubicBezTo>
                  <a:cubicBezTo>
                    <a:pt x="221796" y="114579"/>
                    <a:pt x="217142" y="113937"/>
                    <a:pt x="212649" y="113777"/>
                  </a:cubicBezTo>
                  <a:cubicBezTo>
                    <a:pt x="210884" y="113777"/>
                    <a:pt x="208637" y="114900"/>
                    <a:pt x="207353" y="116184"/>
                  </a:cubicBezTo>
                  <a:cubicBezTo>
                    <a:pt x="200613" y="122924"/>
                    <a:pt x="193873" y="129664"/>
                    <a:pt x="187133" y="136404"/>
                  </a:cubicBezTo>
                  <a:cubicBezTo>
                    <a:pt x="173012" y="150526"/>
                    <a:pt x="158890" y="164647"/>
                    <a:pt x="144768" y="178769"/>
                  </a:cubicBezTo>
                </a:path>
              </a:pathLst>
            </a:custGeom>
            <a:noFill/>
            <a:ln w="952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2" name="Forme libre : forme 331">
              <a:extLst>
                <a:ext uri="{FF2B5EF4-FFF2-40B4-BE49-F238E27FC236}">
                  <a16:creationId xmlns:a16="http://schemas.microsoft.com/office/drawing/2014/main" id="{0A6E4BFE-3017-4277-A62B-5DBA27E08003}"/>
                </a:ext>
              </a:extLst>
            </p:cNvPr>
            <p:cNvSpPr/>
            <p:nvPr/>
          </p:nvSpPr>
          <p:spPr>
            <a:xfrm>
              <a:off x="7526340" y="1769053"/>
              <a:ext cx="201235" cy="201396"/>
            </a:xfrm>
            <a:custGeom>
              <a:avLst/>
              <a:gdLst>
                <a:gd name="connsiteX0" fmla="*/ 0 w 201235"/>
                <a:gd name="connsiteY0" fmla="*/ 0 h 201396"/>
                <a:gd name="connsiteX1" fmla="*/ 3530 w 201235"/>
                <a:gd name="connsiteY1" fmla="*/ 24071 h 201396"/>
                <a:gd name="connsiteX2" fmla="*/ 63869 w 201235"/>
                <a:gd name="connsiteY2" fmla="*/ 138650 h 201396"/>
                <a:gd name="connsiteX3" fmla="*/ 185670 w 201235"/>
                <a:gd name="connsiteY3" fmla="*/ 199310 h 201396"/>
                <a:gd name="connsiteX4" fmla="*/ 201236 w 201235"/>
                <a:gd name="connsiteY4" fmla="*/ 201396 h 2013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1235" h="201396">
                  <a:moveTo>
                    <a:pt x="0" y="0"/>
                  </a:moveTo>
                  <a:cubicBezTo>
                    <a:pt x="1123" y="8024"/>
                    <a:pt x="2086" y="16048"/>
                    <a:pt x="3530" y="24071"/>
                  </a:cubicBezTo>
                  <a:cubicBezTo>
                    <a:pt x="11554" y="68683"/>
                    <a:pt x="31935" y="106876"/>
                    <a:pt x="63869" y="138650"/>
                  </a:cubicBezTo>
                  <a:cubicBezTo>
                    <a:pt x="97729" y="172190"/>
                    <a:pt x="138650" y="192089"/>
                    <a:pt x="185670" y="199310"/>
                  </a:cubicBezTo>
                  <a:cubicBezTo>
                    <a:pt x="190805" y="200112"/>
                    <a:pt x="196100" y="200594"/>
                    <a:pt x="201236" y="201396"/>
                  </a:cubicBezTo>
                </a:path>
              </a:pathLst>
            </a:custGeom>
            <a:noFill/>
            <a:ln w="952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3" name="Forme libre : forme 332">
              <a:extLst>
                <a:ext uri="{FF2B5EF4-FFF2-40B4-BE49-F238E27FC236}">
                  <a16:creationId xmlns:a16="http://schemas.microsoft.com/office/drawing/2014/main" id="{BD578F10-8E86-42AF-A6A9-24D54C3E823B}"/>
                </a:ext>
              </a:extLst>
            </p:cNvPr>
            <p:cNvSpPr/>
            <p:nvPr/>
          </p:nvSpPr>
          <p:spPr>
            <a:xfrm>
              <a:off x="7937156" y="1506195"/>
              <a:ext cx="53598" cy="53438"/>
            </a:xfrm>
            <a:custGeom>
              <a:avLst/>
              <a:gdLst>
                <a:gd name="connsiteX0" fmla="*/ 53599 w 53598"/>
                <a:gd name="connsiteY0" fmla="*/ 53438 h 53438"/>
                <a:gd name="connsiteX1" fmla="*/ 6579 w 53598"/>
                <a:gd name="connsiteY1" fmla="*/ 47019 h 53438"/>
                <a:gd name="connsiteX2" fmla="*/ 0 w 53598"/>
                <a:gd name="connsiteY2" fmla="*/ 0 h 534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3598" h="53438">
                  <a:moveTo>
                    <a:pt x="53599" y="53438"/>
                  </a:moveTo>
                  <a:cubicBezTo>
                    <a:pt x="38033" y="51352"/>
                    <a:pt x="22306" y="49105"/>
                    <a:pt x="6579" y="47019"/>
                  </a:cubicBezTo>
                  <a:cubicBezTo>
                    <a:pt x="4333" y="31132"/>
                    <a:pt x="2247" y="15566"/>
                    <a:pt x="0" y="0"/>
                  </a:cubicBezTo>
                </a:path>
              </a:pathLst>
            </a:custGeom>
            <a:noFill/>
            <a:ln w="952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4" name="Forme libre : forme 333">
              <a:extLst>
                <a:ext uri="{FF2B5EF4-FFF2-40B4-BE49-F238E27FC236}">
                  <a16:creationId xmlns:a16="http://schemas.microsoft.com/office/drawing/2014/main" id="{5BC9DB35-EC28-49C1-AF27-9F5CE8ED0F6A}"/>
                </a:ext>
              </a:extLst>
            </p:cNvPr>
            <p:cNvSpPr/>
            <p:nvPr/>
          </p:nvSpPr>
          <p:spPr>
            <a:xfrm>
              <a:off x="7717465" y="1835329"/>
              <a:ext cx="16849" cy="3530"/>
            </a:xfrm>
            <a:custGeom>
              <a:avLst/>
              <a:gdLst>
                <a:gd name="connsiteX0" fmla="*/ 0 w 16849"/>
                <a:gd name="connsiteY0" fmla="*/ 0 h 3530"/>
                <a:gd name="connsiteX1" fmla="*/ 6900 w 16849"/>
                <a:gd name="connsiteY1" fmla="*/ 1926 h 3530"/>
                <a:gd name="connsiteX2" fmla="*/ 16850 w 16849"/>
                <a:gd name="connsiteY2" fmla="*/ 3530 h 35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6849" h="3530">
                  <a:moveTo>
                    <a:pt x="0" y="0"/>
                  </a:moveTo>
                  <a:cubicBezTo>
                    <a:pt x="2247" y="642"/>
                    <a:pt x="4654" y="1284"/>
                    <a:pt x="6900" y="1926"/>
                  </a:cubicBezTo>
                  <a:cubicBezTo>
                    <a:pt x="10270" y="2728"/>
                    <a:pt x="13480" y="3210"/>
                    <a:pt x="16850" y="3530"/>
                  </a:cubicBezTo>
                </a:path>
              </a:pathLst>
            </a:custGeom>
            <a:noFill/>
            <a:ln w="952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5" name="Forme libre : forme 334">
              <a:extLst>
                <a:ext uri="{FF2B5EF4-FFF2-40B4-BE49-F238E27FC236}">
                  <a16:creationId xmlns:a16="http://schemas.microsoft.com/office/drawing/2014/main" id="{2DD48681-8538-47E1-BA7A-D293CE05900F}"/>
                </a:ext>
              </a:extLst>
            </p:cNvPr>
            <p:cNvSpPr/>
            <p:nvPr/>
          </p:nvSpPr>
          <p:spPr>
            <a:xfrm>
              <a:off x="7614522" y="1625866"/>
              <a:ext cx="256477" cy="256524"/>
            </a:xfrm>
            <a:custGeom>
              <a:avLst/>
              <a:gdLst>
                <a:gd name="connsiteX0" fmla="*/ 159912 w 256477"/>
                <a:gd name="connsiteY0" fmla="*/ 207056 h 256524"/>
                <a:gd name="connsiteX1" fmla="*/ 211104 w 256477"/>
                <a:gd name="connsiteY1" fmla="*/ 144952 h 256524"/>
                <a:gd name="connsiteX2" fmla="*/ 213029 w 256477"/>
                <a:gd name="connsiteY2" fmla="*/ 126498 h 256524"/>
                <a:gd name="connsiteX3" fmla="*/ 214474 w 256477"/>
                <a:gd name="connsiteY3" fmla="*/ 122005 h 256524"/>
                <a:gd name="connsiteX4" fmla="*/ 249457 w 256477"/>
                <a:gd name="connsiteY4" fmla="*/ 87021 h 256524"/>
                <a:gd name="connsiteX5" fmla="*/ 198587 w 256477"/>
                <a:gd name="connsiteY5" fmla="*/ 235460 h 256524"/>
                <a:gd name="connsiteX6" fmla="*/ 37630 w 256477"/>
                <a:gd name="connsiteY6" fmla="*/ 219092 h 256524"/>
                <a:gd name="connsiteX7" fmla="*/ 20941 w 256477"/>
                <a:gd name="connsiteY7" fmla="*/ 58135 h 256524"/>
                <a:gd name="connsiteX8" fmla="*/ 169220 w 256477"/>
                <a:gd name="connsiteY8" fmla="*/ 6944 h 256524"/>
                <a:gd name="connsiteX9" fmla="*/ 165850 w 256477"/>
                <a:gd name="connsiteY9" fmla="*/ 10635 h 256524"/>
                <a:gd name="connsiteX10" fmla="*/ 136964 w 256477"/>
                <a:gd name="connsiteY10" fmla="*/ 39520 h 256524"/>
                <a:gd name="connsiteX11" fmla="*/ 127496 w 256477"/>
                <a:gd name="connsiteY11" fmla="*/ 43532 h 256524"/>
                <a:gd name="connsiteX12" fmla="*/ 51431 w 256477"/>
                <a:gd name="connsiteY12" fmla="*/ 92317 h 256524"/>
                <a:gd name="connsiteX13" fmla="*/ 74860 w 256477"/>
                <a:gd name="connsiteY13" fmla="*/ 194539 h 2565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56477" h="256524">
                  <a:moveTo>
                    <a:pt x="159912" y="207056"/>
                  </a:moveTo>
                  <a:cubicBezTo>
                    <a:pt x="185588" y="196625"/>
                    <a:pt x="205808" y="173998"/>
                    <a:pt x="211104" y="144952"/>
                  </a:cubicBezTo>
                  <a:cubicBezTo>
                    <a:pt x="212227" y="138854"/>
                    <a:pt x="212227" y="132756"/>
                    <a:pt x="213029" y="126498"/>
                  </a:cubicBezTo>
                  <a:cubicBezTo>
                    <a:pt x="213190" y="124893"/>
                    <a:pt x="213350" y="122967"/>
                    <a:pt x="214474" y="122005"/>
                  </a:cubicBezTo>
                  <a:cubicBezTo>
                    <a:pt x="225867" y="110450"/>
                    <a:pt x="237421" y="98896"/>
                    <a:pt x="249457" y="87021"/>
                  </a:cubicBezTo>
                  <a:cubicBezTo>
                    <a:pt x="267591" y="138533"/>
                    <a:pt x="250580" y="201119"/>
                    <a:pt x="198587" y="235460"/>
                  </a:cubicBezTo>
                  <a:cubicBezTo>
                    <a:pt x="147876" y="268839"/>
                    <a:pt x="80637" y="261939"/>
                    <a:pt x="37630" y="219092"/>
                  </a:cubicBezTo>
                  <a:cubicBezTo>
                    <a:pt x="-5217" y="176566"/>
                    <a:pt x="-12438" y="109648"/>
                    <a:pt x="20941" y="58135"/>
                  </a:cubicBezTo>
                  <a:cubicBezTo>
                    <a:pt x="54640" y="6302"/>
                    <a:pt x="117065" y="-11190"/>
                    <a:pt x="169220" y="6944"/>
                  </a:cubicBezTo>
                  <a:cubicBezTo>
                    <a:pt x="167936" y="8228"/>
                    <a:pt x="166973" y="9512"/>
                    <a:pt x="165850" y="10635"/>
                  </a:cubicBezTo>
                  <a:cubicBezTo>
                    <a:pt x="156221" y="20263"/>
                    <a:pt x="146593" y="29731"/>
                    <a:pt x="136964" y="39520"/>
                  </a:cubicBezTo>
                  <a:cubicBezTo>
                    <a:pt x="134236" y="42248"/>
                    <a:pt x="131508" y="43372"/>
                    <a:pt x="127496" y="43532"/>
                  </a:cubicBezTo>
                  <a:cubicBezTo>
                    <a:pt x="92673" y="44816"/>
                    <a:pt x="66516" y="60703"/>
                    <a:pt x="51431" y="92317"/>
                  </a:cubicBezTo>
                  <a:cubicBezTo>
                    <a:pt x="33779" y="129547"/>
                    <a:pt x="45333" y="170949"/>
                    <a:pt x="74860" y="194539"/>
                  </a:cubicBezTo>
                </a:path>
              </a:pathLst>
            </a:custGeom>
            <a:noFill/>
            <a:ln w="952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</p:grpSp>
      <p:grpSp>
        <p:nvGrpSpPr>
          <p:cNvPr id="16" name="Graphique 35">
            <a:extLst>
              <a:ext uri="{FF2B5EF4-FFF2-40B4-BE49-F238E27FC236}">
                <a16:creationId xmlns:a16="http://schemas.microsoft.com/office/drawing/2014/main" id="{5E031652-1523-4D0A-A6F2-D15E835ACD35}"/>
              </a:ext>
            </a:extLst>
          </p:cNvPr>
          <p:cNvGrpSpPr/>
          <p:nvPr/>
        </p:nvGrpSpPr>
        <p:grpSpPr>
          <a:xfrm>
            <a:off x="1020916" y="2367896"/>
            <a:ext cx="249939" cy="342508"/>
            <a:chOff x="8276263" y="400668"/>
            <a:chExt cx="433283" cy="593758"/>
          </a:xfrm>
        </p:grpSpPr>
        <p:sp>
          <p:nvSpPr>
            <p:cNvPr id="17" name="Forme libre : forme 166">
              <a:extLst>
                <a:ext uri="{FF2B5EF4-FFF2-40B4-BE49-F238E27FC236}">
                  <a16:creationId xmlns:a16="http://schemas.microsoft.com/office/drawing/2014/main" id="{5F94CB00-CEF4-476C-BDEC-A657AAA1CAAD}"/>
                </a:ext>
              </a:extLst>
            </p:cNvPr>
            <p:cNvSpPr/>
            <p:nvPr/>
          </p:nvSpPr>
          <p:spPr>
            <a:xfrm>
              <a:off x="8392827" y="513071"/>
              <a:ext cx="205117" cy="205105"/>
            </a:xfrm>
            <a:custGeom>
              <a:avLst/>
              <a:gdLst>
                <a:gd name="connsiteX0" fmla="*/ 47601 w 205117"/>
                <a:gd name="connsiteY0" fmla="*/ 15977 h 205105"/>
                <a:gd name="connsiteX1" fmla="*/ 189141 w 205117"/>
                <a:gd name="connsiteY1" fmla="*/ 47590 h 205105"/>
                <a:gd name="connsiteX2" fmla="*/ 157527 w 205117"/>
                <a:gd name="connsiteY2" fmla="*/ 189129 h 205105"/>
                <a:gd name="connsiteX3" fmla="*/ 15988 w 205117"/>
                <a:gd name="connsiteY3" fmla="*/ 157516 h 205105"/>
                <a:gd name="connsiteX4" fmla="*/ 15667 w 205117"/>
                <a:gd name="connsiteY4" fmla="*/ 48072 h 2051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5117" h="205105">
                  <a:moveTo>
                    <a:pt x="47601" y="15977"/>
                  </a:moveTo>
                  <a:cubicBezTo>
                    <a:pt x="95423" y="-14353"/>
                    <a:pt x="158811" y="-231"/>
                    <a:pt x="189141" y="47590"/>
                  </a:cubicBezTo>
                  <a:cubicBezTo>
                    <a:pt x="219470" y="95412"/>
                    <a:pt x="205349" y="158799"/>
                    <a:pt x="157527" y="189129"/>
                  </a:cubicBezTo>
                  <a:cubicBezTo>
                    <a:pt x="109705" y="219459"/>
                    <a:pt x="46318" y="205337"/>
                    <a:pt x="15988" y="157516"/>
                  </a:cubicBezTo>
                  <a:cubicBezTo>
                    <a:pt x="-5195" y="124137"/>
                    <a:pt x="-5355" y="81611"/>
                    <a:pt x="15667" y="48072"/>
                  </a:cubicBezTo>
                </a:path>
              </a:pathLst>
            </a:custGeom>
            <a:noFill/>
            <a:ln w="952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8" name="Forme libre : forme 167">
              <a:extLst>
                <a:ext uri="{FF2B5EF4-FFF2-40B4-BE49-F238E27FC236}">
                  <a16:creationId xmlns:a16="http://schemas.microsoft.com/office/drawing/2014/main" id="{ECE4FEA1-2DC4-4613-B99A-00FE4B3B5E65}"/>
                </a:ext>
              </a:extLst>
            </p:cNvPr>
            <p:cNvSpPr/>
            <p:nvPr/>
          </p:nvSpPr>
          <p:spPr>
            <a:xfrm>
              <a:off x="8281077" y="405482"/>
              <a:ext cx="428629" cy="582845"/>
            </a:xfrm>
            <a:custGeom>
              <a:avLst/>
              <a:gdLst>
                <a:gd name="connsiteX0" fmla="*/ 222740 w 428629"/>
                <a:gd name="connsiteY0" fmla="*/ 582846 h 582845"/>
                <a:gd name="connsiteX1" fmla="*/ 0 w 428629"/>
                <a:gd name="connsiteY1" fmla="*/ 214234 h 582845"/>
                <a:gd name="connsiteX2" fmla="*/ 214234 w 428629"/>
                <a:gd name="connsiteY2" fmla="*/ 0 h 582845"/>
                <a:gd name="connsiteX3" fmla="*/ 428629 w 428629"/>
                <a:gd name="connsiteY3" fmla="*/ 214234 h 582845"/>
                <a:gd name="connsiteX4" fmla="*/ 248255 w 428629"/>
                <a:gd name="connsiteY4" fmla="*/ 537752 h 582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8629" h="582845">
                  <a:moveTo>
                    <a:pt x="222740" y="582846"/>
                  </a:moveTo>
                  <a:cubicBezTo>
                    <a:pt x="220653" y="580599"/>
                    <a:pt x="0" y="372142"/>
                    <a:pt x="0" y="214234"/>
                  </a:cubicBezTo>
                  <a:cubicBezTo>
                    <a:pt x="0" y="95964"/>
                    <a:pt x="95964" y="0"/>
                    <a:pt x="214234" y="0"/>
                  </a:cubicBezTo>
                  <a:cubicBezTo>
                    <a:pt x="332505" y="0"/>
                    <a:pt x="428629" y="95964"/>
                    <a:pt x="428629" y="214234"/>
                  </a:cubicBezTo>
                  <a:cubicBezTo>
                    <a:pt x="428629" y="322555"/>
                    <a:pt x="315655" y="463292"/>
                    <a:pt x="248255" y="537752"/>
                  </a:cubicBezTo>
                </a:path>
              </a:pathLst>
            </a:custGeom>
            <a:noFill/>
            <a:ln w="952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</p:grpSp>
      <p:grpSp>
        <p:nvGrpSpPr>
          <p:cNvPr id="19" name="Graphique 1858">
            <a:extLst>
              <a:ext uri="{FF2B5EF4-FFF2-40B4-BE49-F238E27FC236}">
                <a16:creationId xmlns:a16="http://schemas.microsoft.com/office/drawing/2014/main" id="{EA64BEEC-CDB1-496E-9B9F-D3E3E8513263}"/>
              </a:ext>
            </a:extLst>
          </p:cNvPr>
          <p:cNvGrpSpPr/>
          <p:nvPr/>
        </p:nvGrpSpPr>
        <p:grpSpPr>
          <a:xfrm>
            <a:off x="935197" y="3065533"/>
            <a:ext cx="417767" cy="401859"/>
            <a:chOff x="6433720" y="4377153"/>
            <a:chExt cx="417766" cy="401859"/>
          </a:xfrm>
          <a:noFill/>
        </p:grpSpPr>
        <p:grpSp>
          <p:nvGrpSpPr>
            <p:cNvPr id="20" name="Graphique 1858">
              <a:extLst>
                <a:ext uri="{FF2B5EF4-FFF2-40B4-BE49-F238E27FC236}">
                  <a16:creationId xmlns:a16="http://schemas.microsoft.com/office/drawing/2014/main" id="{EA429D3B-CFE1-45D3-A5FE-3CD9C969186C}"/>
                </a:ext>
              </a:extLst>
            </p:cNvPr>
            <p:cNvGrpSpPr/>
            <p:nvPr/>
          </p:nvGrpSpPr>
          <p:grpSpPr>
            <a:xfrm>
              <a:off x="6433720" y="4377153"/>
              <a:ext cx="403002" cy="401478"/>
              <a:chOff x="6433720" y="4377153"/>
              <a:chExt cx="403002" cy="401478"/>
            </a:xfrm>
            <a:grpFill/>
          </p:grpSpPr>
          <p:grpSp>
            <p:nvGrpSpPr>
              <p:cNvPr id="49" name="Graphique 1858">
                <a:extLst>
                  <a:ext uri="{FF2B5EF4-FFF2-40B4-BE49-F238E27FC236}">
                    <a16:creationId xmlns:a16="http://schemas.microsoft.com/office/drawing/2014/main" id="{DE2678F0-B01D-467C-A479-751CE3C446B4}"/>
                  </a:ext>
                </a:extLst>
              </p:cNvPr>
              <p:cNvGrpSpPr/>
              <p:nvPr/>
            </p:nvGrpSpPr>
            <p:grpSpPr>
              <a:xfrm>
                <a:off x="6481345" y="4379942"/>
                <a:ext cx="79630" cy="102747"/>
                <a:chOff x="6481345" y="4379942"/>
                <a:chExt cx="79630" cy="102747"/>
              </a:xfrm>
              <a:grpFill/>
            </p:grpSpPr>
            <p:sp>
              <p:nvSpPr>
                <p:cNvPr id="61" name="Forme libre : forme 60">
                  <a:extLst>
                    <a:ext uri="{FF2B5EF4-FFF2-40B4-BE49-F238E27FC236}">
                      <a16:creationId xmlns:a16="http://schemas.microsoft.com/office/drawing/2014/main" id="{9BCB4F92-1090-4474-9E51-66D341E443FF}"/>
                    </a:ext>
                  </a:extLst>
                </p:cNvPr>
                <p:cNvSpPr/>
                <p:nvPr/>
              </p:nvSpPr>
              <p:spPr>
                <a:xfrm>
                  <a:off x="6535732" y="4439827"/>
                  <a:ext cx="9525" cy="4476"/>
                </a:xfrm>
                <a:custGeom>
                  <a:avLst/>
                  <a:gdLst>
                    <a:gd name="connsiteX0" fmla="*/ 0 w 9525"/>
                    <a:gd name="connsiteY0" fmla="*/ 0 h 4476"/>
                    <a:gd name="connsiteX1" fmla="*/ 0 w 9525"/>
                    <a:gd name="connsiteY1" fmla="*/ 4477 h 44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4476">
                      <a:moveTo>
                        <a:pt x="0" y="0"/>
                      </a:moveTo>
                      <a:lnTo>
                        <a:pt x="0" y="4477"/>
                      </a:lnTo>
                    </a:path>
                  </a:pathLst>
                </a:custGeom>
                <a:grpFill/>
                <a:ln w="5715" cap="rnd">
                  <a:solidFill>
                    <a:srgbClr val="E52A29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400"/>
                </a:p>
              </p:txBody>
            </p:sp>
            <p:sp>
              <p:nvSpPr>
                <p:cNvPr id="62" name="Forme libre : forme 61">
                  <a:extLst>
                    <a:ext uri="{FF2B5EF4-FFF2-40B4-BE49-F238E27FC236}">
                      <a16:creationId xmlns:a16="http://schemas.microsoft.com/office/drawing/2014/main" id="{654E050A-F373-4909-B176-315CBBFCAF33}"/>
                    </a:ext>
                  </a:extLst>
                </p:cNvPr>
                <p:cNvSpPr/>
                <p:nvPr/>
              </p:nvSpPr>
              <p:spPr>
                <a:xfrm>
                  <a:off x="6507253" y="4439827"/>
                  <a:ext cx="9525" cy="4476"/>
                </a:xfrm>
                <a:custGeom>
                  <a:avLst/>
                  <a:gdLst>
                    <a:gd name="connsiteX0" fmla="*/ 0 w 9525"/>
                    <a:gd name="connsiteY0" fmla="*/ 0 h 4476"/>
                    <a:gd name="connsiteX1" fmla="*/ 0 w 9525"/>
                    <a:gd name="connsiteY1" fmla="*/ 4477 h 44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4476">
                      <a:moveTo>
                        <a:pt x="0" y="0"/>
                      </a:moveTo>
                      <a:lnTo>
                        <a:pt x="0" y="4477"/>
                      </a:lnTo>
                    </a:path>
                  </a:pathLst>
                </a:custGeom>
                <a:grpFill/>
                <a:ln w="5715" cap="rnd">
                  <a:solidFill>
                    <a:srgbClr val="E52A29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400"/>
                </a:p>
              </p:txBody>
            </p:sp>
            <p:sp>
              <p:nvSpPr>
                <p:cNvPr id="63" name="Forme libre : forme 62">
                  <a:extLst>
                    <a:ext uri="{FF2B5EF4-FFF2-40B4-BE49-F238E27FC236}">
                      <a16:creationId xmlns:a16="http://schemas.microsoft.com/office/drawing/2014/main" id="{AE06D07C-B2B1-463B-91A6-DBBCE63DBE42}"/>
                    </a:ext>
                  </a:extLst>
                </p:cNvPr>
                <p:cNvSpPr/>
                <p:nvPr/>
              </p:nvSpPr>
              <p:spPr>
                <a:xfrm>
                  <a:off x="6516397" y="4462401"/>
                  <a:ext cx="10096" cy="3333"/>
                </a:xfrm>
                <a:custGeom>
                  <a:avLst/>
                  <a:gdLst>
                    <a:gd name="connsiteX0" fmla="*/ 0 w 10096"/>
                    <a:gd name="connsiteY0" fmla="*/ 0 h 3333"/>
                    <a:gd name="connsiteX1" fmla="*/ 5048 w 10096"/>
                    <a:gd name="connsiteY1" fmla="*/ 3334 h 3333"/>
                    <a:gd name="connsiteX2" fmla="*/ 10096 w 10096"/>
                    <a:gd name="connsiteY2" fmla="*/ 95 h 33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0096" h="3333">
                      <a:moveTo>
                        <a:pt x="0" y="0"/>
                      </a:moveTo>
                      <a:cubicBezTo>
                        <a:pt x="762" y="2000"/>
                        <a:pt x="2762" y="3334"/>
                        <a:pt x="5048" y="3334"/>
                      </a:cubicBezTo>
                      <a:cubicBezTo>
                        <a:pt x="7334" y="3334"/>
                        <a:pt x="9334" y="2000"/>
                        <a:pt x="10096" y="95"/>
                      </a:cubicBezTo>
                    </a:path>
                  </a:pathLst>
                </a:custGeom>
                <a:grpFill/>
                <a:ln w="5715" cap="rnd">
                  <a:solidFill>
                    <a:srgbClr val="E52A29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400"/>
                </a:p>
              </p:txBody>
            </p:sp>
            <p:sp>
              <p:nvSpPr>
                <p:cNvPr id="64" name="Forme libre : forme 63">
                  <a:extLst>
                    <a:ext uri="{FF2B5EF4-FFF2-40B4-BE49-F238E27FC236}">
                      <a16:creationId xmlns:a16="http://schemas.microsoft.com/office/drawing/2014/main" id="{91BAF293-8856-4F17-9618-D4CC24831473}"/>
                    </a:ext>
                  </a:extLst>
                </p:cNvPr>
                <p:cNvSpPr/>
                <p:nvPr/>
              </p:nvSpPr>
              <p:spPr>
                <a:xfrm>
                  <a:off x="6487917" y="4445066"/>
                  <a:ext cx="66674" cy="37623"/>
                </a:xfrm>
                <a:custGeom>
                  <a:avLst/>
                  <a:gdLst>
                    <a:gd name="connsiteX0" fmla="*/ 0 w 66674"/>
                    <a:gd name="connsiteY0" fmla="*/ 0 h 37623"/>
                    <a:gd name="connsiteX1" fmla="*/ 33337 w 66674"/>
                    <a:gd name="connsiteY1" fmla="*/ 37624 h 37623"/>
                    <a:gd name="connsiteX2" fmla="*/ 66675 w 66674"/>
                    <a:gd name="connsiteY2" fmla="*/ 0 h 3762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66674" h="37623">
                      <a:moveTo>
                        <a:pt x="0" y="0"/>
                      </a:moveTo>
                      <a:cubicBezTo>
                        <a:pt x="0" y="20765"/>
                        <a:pt x="14954" y="37624"/>
                        <a:pt x="33337" y="37624"/>
                      </a:cubicBezTo>
                      <a:cubicBezTo>
                        <a:pt x="51721" y="37624"/>
                        <a:pt x="66675" y="20765"/>
                        <a:pt x="66675" y="0"/>
                      </a:cubicBezTo>
                    </a:path>
                  </a:pathLst>
                </a:custGeom>
                <a:grpFill/>
                <a:ln w="5715" cap="rnd">
                  <a:solidFill>
                    <a:srgbClr val="E52A29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400"/>
                </a:p>
              </p:txBody>
            </p:sp>
            <p:sp>
              <p:nvSpPr>
                <p:cNvPr id="65" name="Forme libre : forme 64">
                  <a:extLst>
                    <a:ext uri="{FF2B5EF4-FFF2-40B4-BE49-F238E27FC236}">
                      <a16:creationId xmlns:a16="http://schemas.microsoft.com/office/drawing/2014/main" id="{246AF226-244C-4391-825E-4FAA9E82AF97}"/>
                    </a:ext>
                  </a:extLst>
                </p:cNvPr>
                <p:cNvSpPr/>
                <p:nvPr/>
              </p:nvSpPr>
              <p:spPr>
                <a:xfrm>
                  <a:off x="6488384" y="4406013"/>
                  <a:ext cx="66493" cy="33051"/>
                </a:xfrm>
                <a:custGeom>
                  <a:avLst/>
                  <a:gdLst>
                    <a:gd name="connsiteX0" fmla="*/ 66493 w 66493"/>
                    <a:gd name="connsiteY0" fmla="*/ 32385 h 33051"/>
                    <a:gd name="connsiteX1" fmla="*/ 48872 w 66493"/>
                    <a:gd name="connsiteY1" fmla="*/ 190 h 33051"/>
                    <a:gd name="connsiteX2" fmla="*/ 28012 w 66493"/>
                    <a:gd name="connsiteY2" fmla="*/ 10192 h 33051"/>
                    <a:gd name="connsiteX3" fmla="*/ 18868 w 66493"/>
                    <a:gd name="connsiteY3" fmla="*/ 0 h 33051"/>
                    <a:gd name="connsiteX4" fmla="*/ 9 w 66493"/>
                    <a:gd name="connsiteY4" fmla="*/ 33052 h 3305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6493" h="33051">
                      <a:moveTo>
                        <a:pt x="66493" y="32385"/>
                      </a:moveTo>
                      <a:cubicBezTo>
                        <a:pt x="66493" y="32385"/>
                        <a:pt x="65160" y="-2857"/>
                        <a:pt x="48872" y="190"/>
                      </a:cubicBezTo>
                      <a:cubicBezTo>
                        <a:pt x="32584" y="3238"/>
                        <a:pt x="28012" y="10192"/>
                        <a:pt x="28012" y="10192"/>
                      </a:cubicBezTo>
                      <a:cubicBezTo>
                        <a:pt x="28012" y="10192"/>
                        <a:pt x="16963" y="10192"/>
                        <a:pt x="18868" y="0"/>
                      </a:cubicBezTo>
                      <a:cubicBezTo>
                        <a:pt x="18868" y="0"/>
                        <a:pt x="-468" y="2857"/>
                        <a:pt x="9" y="33052"/>
                      </a:cubicBezTo>
                    </a:path>
                  </a:pathLst>
                </a:custGeom>
                <a:grpFill/>
                <a:ln w="5715" cap="rnd">
                  <a:solidFill>
                    <a:srgbClr val="E52A29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400"/>
                </a:p>
              </p:txBody>
            </p:sp>
            <p:sp>
              <p:nvSpPr>
                <p:cNvPr id="66" name="Forme libre : forme 65">
                  <a:extLst>
                    <a:ext uri="{FF2B5EF4-FFF2-40B4-BE49-F238E27FC236}">
                      <a16:creationId xmlns:a16="http://schemas.microsoft.com/office/drawing/2014/main" id="{3EDDDF77-EBAD-466F-BBEE-06F8873ABB82}"/>
                    </a:ext>
                  </a:extLst>
                </p:cNvPr>
                <p:cNvSpPr/>
                <p:nvPr/>
              </p:nvSpPr>
              <p:spPr>
                <a:xfrm>
                  <a:off x="6481345" y="4379942"/>
                  <a:ext cx="79630" cy="58646"/>
                </a:xfrm>
                <a:custGeom>
                  <a:avLst/>
                  <a:gdLst>
                    <a:gd name="connsiteX0" fmla="*/ 77438 w 79630"/>
                    <a:gd name="connsiteY0" fmla="*/ 58171 h 58646"/>
                    <a:gd name="connsiteX1" fmla="*/ 73533 w 79630"/>
                    <a:gd name="connsiteY1" fmla="*/ 25119 h 58646"/>
                    <a:gd name="connsiteX2" fmla="*/ 60103 w 79630"/>
                    <a:gd name="connsiteY2" fmla="*/ 11022 h 58646"/>
                    <a:gd name="connsiteX3" fmla="*/ 60103 w 79630"/>
                    <a:gd name="connsiteY3" fmla="*/ 3402 h 58646"/>
                    <a:gd name="connsiteX4" fmla="*/ 27337 w 79630"/>
                    <a:gd name="connsiteY4" fmla="*/ 5593 h 58646"/>
                    <a:gd name="connsiteX5" fmla="*/ 16478 w 79630"/>
                    <a:gd name="connsiteY5" fmla="*/ 12736 h 58646"/>
                    <a:gd name="connsiteX6" fmla="*/ 0 w 79630"/>
                    <a:gd name="connsiteY6" fmla="*/ 21690 h 58646"/>
                    <a:gd name="connsiteX7" fmla="*/ 4763 w 79630"/>
                    <a:gd name="connsiteY7" fmla="*/ 25595 h 58646"/>
                    <a:gd name="connsiteX8" fmla="*/ 4096 w 79630"/>
                    <a:gd name="connsiteY8" fmla="*/ 58647 h 5864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79630" h="58646">
                      <a:moveTo>
                        <a:pt x="77438" y="58171"/>
                      </a:moveTo>
                      <a:cubicBezTo>
                        <a:pt x="77438" y="58171"/>
                        <a:pt x="84392" y="32929"/>
                        <a:pt x="73533" y="25119"/>
                      </a:cubicBezTo>
                      <a:cubicBezTo>
                        <a:pt x="73533" y="25119"/>
                        <a:pt x="76391" y="12260"/>
                        <a:pt x="60103" y="11022"/>
                      </a:cubicBezTo>
                      <a:cubicBezTo>
                        <a:pt x="60103" y="11022"/>
                        <a:pt x="57722" y="6640"/>
                        <a:pt x="60103" y="3402"/>
                      </a:cubicBezTo>
                      <a:cubicBezTo>
                        <a:pt x="60103" y="3402"/>
                        <a:pt x="39053" y="-5552"/>
                        <a:pt x="27337" y="5593"/>
                      </a:cubicBezTo>
                      <a:cubicBezTo>
                        <a:pt x="27337" y="5593"/>
                        <a:pt x="18193" y="2545"/>
                        <a:pt x="16478" y="12736"/>
                      </a:cubicBezTo>
                      <a:cubicBezTo>
                        <a:pt x="16478" y="12736"/>
                        <a:pt x="4286" y="12260"/>
                        <a:pt x="0" y="21690"/>
                      </a:cubicBezTo>
                      <a:cubicBezTo>
                        <a:pt x="0" y="21690"/>
                        <a:pt x="4382" y="22547"/>
                        <a:pt x="4763" y="25595"/>
                      </a:cubicBezTo>
                      <a:cubicBezTo>
                        <a:pt x="4763" y="25595"/>
                        <a:pt x="-3715" y="42359"/>
                        <a:pt x="4096" y="58647"/>
                      </a:cubicBezTo>
                    </a:path>
                  </a:pathLst>
                </a:custGeom>
                <a:grpFill/>
                <a:ln w="5715" cap="rnd">
                  <a:solidFill>
                    <a:srgbClr val="E52A29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400"/>
                </a:p>
              </p:txBody>
            </p:sp>
          </p:grpSp>
          <p:sp>
            <p:nvSpPr>
              <p:cNvPr id="50" name="Forme libre : forme 49">
                <a:extLst>
                  <a:ext uri="{FF2B5EF4-FFF2-40B4-BE49-F238E27FC236}">
                    <a16:creationId xmlns:a16="http://schemas.microsoft.com/office/drawing/2014/main" id="{9B10E09F-95AD-459E-A8FC-3486D7BF6723}"/>
                  </a:ext>
                </a:extLst>
              </p:cNvPr>
              <p:cNvSpPr/>
              <p:nvPr/>
            </p:nvSpPr>
            <p:spPr>
              <a:xfrm>
                <a:off x="6475058" y="4531172"/>
                <a:ext cx="89056" cy="230790"/>
              </a:xfrm>
              <a:custGeom>
                <a:avLst/>
                <a:gdLst>
                  <a:gd name="connsiteX0" fmla="*/ 0 w 89056"/>
                  <a:gd name="connsiteY0" fmla="*/ 0 h 230790"/>
                  <a:gd name="connsiteX1" fmla="*/ 7906 w 89056"/>
                  <a:gd name="connsiteY1" fmla="*/ 228886 h 230790"/>
                  <a:gd name="connsiteX2" fmla="*/ 25813 w 89056"/>
                  <a:gd name="connsiteY2" fmla="*/ 228886 h 230790"/>
                  <a:gd name="connsiteX3" fmla="*/ 47339 w 89056"/>
                  <a:gd name="connsiteY3" fmla="*/ 98774 h 230790"/>
                  <a:gd name="connsiteX4" fmla="*/ 65341 w 89056"/>
                  <a:gd name="connsiteY4" fmla="*/ 230791 h 230790"/>
                  <a:gd name="connsiteX5" fmla="*/ 83249 w 89056"/>
                  <a:gd name="connsiteY5" fmla="*/ 230791 h 230790"/>
                  <a:gd name="connsiteX6" fmla="*/ 85915 w 89056"/>
                  <a:gd name="connsiteY6" fmla="*/ 571 h 230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056" h="230790">
                    <a:moveTo>
                      <a:pt x="0" y="0"/>
                    </a:moveTo>
                    <a:lnTo>
                      <a:pt x="7906" y="228886"/>
                    </a:lnTo>
                    <a:lnTo>
                      <a:pt x="25813" y="228886"/>
                    </a:lnTo>
                    <a:lnTo>
                      <a:pt x="47339" y="98774"/>
                    </a:lnTo>
                    <a:lnTo>
                      <a:pt x="65341" y="230791"/>
                    </a:lnTo>
                    <a:lnTo>
                      <a:pt x="83249" y="230791"/>
                    </a:lnTo>
                    <a:cubicBezTo>
                      <a:pt x="83249" y="230791"/>
                      <a:pt x="94298" y="84296"/>
                      <a:pt x="85915" y="571"/>
                    </a:cubicBezTo>
                  </a:path>
                </a:pathLst>
              </a:custGeom>
              <a:grpFill/>
              <a:ln w="5715" cap="rnd">
                <a:solidFill>
                  <a:srgbClr val="E52A29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51" name="Forme libre : forme 50">
                <a:extLst>
                  <a:ext uri="{FF2B5EF4-FFF2-40B4-BE49-F238E27FC236}">
                    <a16:creationId xmlns:a16="http://schemas.microsoft.com/office/drawing/2014/main" id="{FAEED257-258C-4A76-A753-A4E57A79537F}"/>
                  </a:ext>
                </a:extLst>
              </p:cNvPr>
              <p:cNvSpPr/>
              <p:nvPr/>
            </p:nvSpPr>
            <p:spPr>
              <a:xfrm>
                <a:off x="6456952" y="4490339"/>
                <a:ext cx="64969" cy="157609"/>
              </a:xfrm>
              <a:custGeom>
                <a:avLst/>
                <a:gdLst>
                  <a:gd name="connsiteX0" fmla="*/ 20869 w 64969"/>
                  <a:gd name="connsiteY0" fmla="*/ 135702 h 157609"/>
                  <a:gd name="connsiteX1" fmla="*/ 580 w 64969"/>
                  <a:gd name="connsiteY1" fmla="*/ 30927 h 157609"/>
                  <a:gd name="connsiteX2" fmla="*/ 46586 w 64969"/>
                  <a:gd name="connsiteY2" fmla="*/ 256 h 157609"/>
                  <a:gd name="connsiteX3" fmla="*/ 64969 w 64969"/>
                  <a:gd name="connsiteY3" fmla="*/ 30165 h 157609"/>
                  <a:gd name="connsiteX4" fmla="*/ 64969 w 64969"/>
                  <a:gd name="connsiteY4" fmla="*/ 132654 h 157609"/>
                  <a:gd name="connsiteX5" fmla="*/ 22488 w 64969"/>
                  <a:gd name="connsiteY5" fmla="*/ 157609 h 1576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4969" h="157609">
                    <a:moveTo>
                      <a:pt x="20869" y="135702"/>
                    </a:moveTo>
                    <a:cubicBezTo>
                      <a:pt x="-4944" y="125986"/>
                      <a:pt x="390" y="61121"/>
                      <a:pt x="580" y="30927"/>
                    </a:cubicBezTo>
                    <a:cubicBezTo>
                      <a:pt x="866" y="-4887"/>
                      <a:pt x="46586" y="256"/>
                      <a:pt x="46586" y="256"/>
                    </a:cubicBezTo>
                    <a:lnTo>
                      <a:pt x="64969" y="30165"/>
                    </a:lnTo>
                    <a:lnTo>
                      <a:pt x="64969" y="132654"/>
                    </a:lnTo>
                    <a:cubicBezTo>
                      <a:pt x="64969" y="132654"/>
                      <a:pt x="63160" y="155704"/>
                      <a:pt x="22488" y="157609"/>
                    </a:cubicBezTo>
                  </a:path>
                </a:pathLst>
              </a:custGeom>
              <a:grpFill/>
              <a:ln w="5715" cap="rnd">
                <a:solidFill>
                  <a:srgbClr val="E52A29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52" name="Forme libre : forme 51">
                <a:extLst>
                  <a:ext uri="{FF2B5EF4-FFF2-40B4-BE49-F238E27FC236}">
                    <a16:creationId xmlns:a16="http://schemas.microsoft.com/office/drawing/2014/main" id="{C600230C-DC7A-4D30-AF68-95D5F980E1C5}"/>
                  </a:ext>
                </a:extLst>
              </p:cNvPr>
              <p:cNvSpPr/>
              <p:nvPr/>
            </p:nvSpPr>
            <p:spPr>
              <a:xfrm>
                <a:off x="6433720" y="4377153"/>
                <a:ext cx="952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9525"/>
                </a:pathLst>
              </a:custGeom>
              <a:grpFill/>
              <a:ln w="5715" cap="rnd">
                <a:solidFill>
                  <a:srgbClr val="E52A29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53" name="Forme libre : forme 52">
                <a:extLst>
                  <a:ext uri="{FF2B5EF4-FFF2-40B4-BE49-F238E27FC236}">
                    <a16:creationId xmlns:a16="http://schemas.microsoft.com/office/drawing/2014/main" id="{70E410EB-F374-45A4-8CFB-4A5F3FC987FB}"/>
                  </a:ext>
                </a:extLst>
              </p:cNvPr>
              <p:cNvSpPr/>
              <p:nvPr/>
            </p:nvSpPr>
            <p:spPr>
              <a:xfrm>
                <a:off x="6469819" y="4761391"/>
                <a:ext cx="26860" cy="16192"/>
              </a:xfrm>
              <a:custGeom>
                <a:avLst/>
                <a:gdLst>
                  <a:gd name="connsiteX0" fmla="*/ 16859 w 26860"/>
                  <a:gd name="connsiteY0" fmla="*/ 952 h 16192"/>
                  <a:gd name="connsiteX1" fmla="*/ 0 w 26860"/>
                  <a:gd name="connsiteY1" fmla="*/ 16193 h 16192"/>
                  <a:gd name="connsiteX2" fmla="*/ 26861 w 26860"/>
                  <a:gd name="connsiteY2" fmla="*/ 16193 h 16192"/>
                  <a:gd name="connsiteX3" fmla="*/ 26861 w 26860"/>
                  <a:gd name="connsiteY3" fmla="*/ 0 h 161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6860" h="16192">
                    <a:moveTo>
                      <a:pt x="16859" y="952"/>
                    </a:moveTo>
                    <a:lnTo>
                      <a:pt x="0" y="16193"/>
                    </a:lnTo>
                    <a:lnTo>
                      <a:pt x="26861" y="16193"/>
                    </a:lnTo>
                    <a:lnTo>
                      <a:pt x="26861" y="0"/>
                    </a:lnTo>
                  </a:path>
                </a:pathLst>
              </a:custGeom>
              <a:grpFill/>
              <a:ln w="5715" cap="rnd">
                <a:solidFill>
                  <a:srgbClr val="E52A29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54" name="Forme libre : forme 53">
                <a:extLst>
                  <a:ext uri="{FF2B5EF4-FFF2-40B4-BE49-F238E27FC236}">
                    <a16:creationId xmlns:a16="http://schemas.microsoft.com/office/drawing/2014/main" id="{A4255DC0-1D19-471A-B817-902F7D8C997F}"/>
                  </a:ext>
                </a:extLst>
              </p:cNvPr>
              <p:cNvSpPr/>
              <p:nvPr/>
            </p:nvSpPr>
            <p:spPr>
              <a:xfrm>
                <a:off x="6433720" y="4377153"/>
                <a:ext cx="952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9525"/>
                </a:pathLst>
              </a:custGeom>
              <a:grpFill/>
              <a:ln w="5715" cap="rnd">
                <a:solidFill>
                  <a:srgbClr val="E52A29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55" name="Forme libre : forme 54">
                <a:extLst>
                  <a:ext uri="{FF2B5EF4-FFF2-40B4-BE49-F238E27FC236}">
                    <a16:creationId xmlns:a16="http://schemas.microsoft.com/office/drawing/2014/main" id="{3AD22A18-E94B-43F5-A70C-936DD201C896}"/>
                  </a:ext>
                </a:extLst>
              </p:cNvPr>
              <p:cNvSpPr/>
              <p:nvPr/>
            </p:nvSpPr>
            <p:spPr>
              <a:xfrm>
                <a:off x="6543066" y="4762343"/>
                <a:ext cx="25241" cy="14192"/>
              </a:xfrm>
              <a:custGeom>
                <a:avLst/>
                <a:gdLst>
                  <a:gd name="connsiteX0" fmla="*/ 0 w 25241"/>
                  <a:gd name="connsiteY0" fmla="*/ 0 h 14192"/>
                  <a:gd name="connsiteX1" fmla="*/ 0 w 25241"/>
                  <a:gd name="connsiteY1" fmla="*/ 14192 h 14192"/>
                  <a:gd name="connsiteX2" fmla="*/ 25241 w 25241"/>
                  <a:gd name="connsiteY2" fmla="*/ 14192 h 14192"/>
                  <a:gd name="connsiteX3" fmla="*/ 11525 w 25241"/>
                  <a:gd name="connsiteY3" fmla="*/ 1524 h 141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5241" h="14192">
                    <a:moveTo>
                      <a:pt x="0" y="0"/>
                    </a:moveTo>
                    <a:lnTo>
                      <a:pt x="0" y="14192"/>
                    </a:lnTo>
                    <a:lnTo>
                      <a:pt x="25241" y="14192"/>
                    </a:lnTo>
                    <a:lnTo>
                      <a:pt x="11525" y="1524"/>
                    </a:lnTo>
                  </a:path>
                </a:pathLst>
              </a:custGeom>
              <a:grpFill/>
              <a:ln w="5715" cap="rnd">
                <a:solidFill>
                  <a:srgbClr val="E52A29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56" name="Forme libre : forme 55">
                <a:extLst>
                  <a:ext uri="{FF2B5EF4-FFF2-40B4-BE49-F238E27FC236}">
                    <a16:creationId xmlns:a16="http://schemas.microsoft.com/office/drawing/2014/main" id="{07778A73-056E-4FB7-99C1-EF26B71C1A48}"/>
                  </a:ext>
                </a:extLst>
              </p:cNvPr>
              <p:cNvSpPr/>
              <p:nvPr/>
            </p:nvSpPr>
            <p:spPr>
              <a:xfrm>
                <a:off x="6436577" y="4778631"/>
                <a:ext cx="343947" cy="9525"/>
              </a:xfrm>
              <a:custGeom>
                <a:avLst/>
                <a:gdLst>
                  <a:gd name="connsiteX0" fmla="*/ 343948 w 343947"/>
                  <a:gd name="connsiteY0" fmla="*/ 0 h 9525"/>
                  <a:gd name="connsiteX1" fmla="*/ 0 w 343947"/>
                  <a:gd name="connsiteY1" fmla="*/ 0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43947" h="9525">
                    <a:moveTo>
                      <a:pt x="343948" y="0"/>
                    </a:moveTo>
                    <a:lnTo>
                      <a:pt x="0" y="0"/>
                    </a:lnTo>
                  </a:path>
                </a:pathLst>
              </a:custGeom>
              <a:grpFill/>
              <a:ln w="5715" cap="rnd">
                <a:solidFill>
                  <a:srgbClr val="E52A29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57" name="Forme libre : forme 56">
                <a:extLst>
                  <a:ext uri="{FF2B5EF4-FFF2-40B4-BE49-F238E27FC236}">
                    <a16:creationId xmlns:a16="http://schemas.microsoft.com/office/drawing/2014/main" id="{16BE9A4B-7ACF-4234-98A3-68A8B19D87EE}"/>
                  </a:ext>
                </a:extLst>
              </p:cNvPr>
              <p:cNvSpPr/>
              <p:nvPr/>
            </p:nvSpPr>
            <p:spPr>
              <a:xfrm>
                <a:off x="6817577" y="4778631"/>
                <a:ext cx="19145" cy="9525"/>
              </a:xfrm>
              <a:custGeom>
                <a:avLst/>
                <a:gdLst>
                  <a:gd name="connsiteX0" fmla="*/ 19145 w 19145"/>
                  <a:gd name="connsiteY0" fmla="*/ 0 h 9525"/>
                  <a:gd name="connsiteX1" fmla="*/ 0 w 19145"/>
                  <a:gd name="connsiteY1" fmla="*/ 0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9145" h="9525">
                    <a:moveTo>
                      <a:pt x="19145" y="0"/>
                    </a:moveTo>
                    <a:lnTo>
                      <a:pt x="0" y="0"/>
                    </a:lnTo>
                  </a:path>
                </a:pathLst>
              </a:custGeom>
              <a:grpFill/>
              <a:ln w="5715" cap="rnd">
                <a:solidFill>
                  <a:srgbClr val="E52A29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58" name="Forme libre : forme 57">
                <a:extLst>
                  <a:ext uri="{FF2B5EF4-FFF2-40B4-BE49-F238E27FC236}">
                    <a16:creationId xmlns:a16="http://schemas.microsoft.com/office/drawing/2014/main" id="{4ED6B02B-AAB5-42CC-A951-C0347D0AF8D1}"/>
                  </a:ext>
                </a:extLst>
              </p:cNvPr>
              <p:cNvSpPr/>
              <p:nvPr/>
            </p:nvSpPr>
            <p:spPr>
              <a:xfrm>
                <a:off x="6521921" y="4490015"/>
                <a:ext cx="114585" cy="76321"/>
              </a:xfrm>
              <a:custGeom>
                <a:avLst/>
                <a:gdLst>
                  <a:gd name="connsiteX0" fmla="*/ 0 w 114585"/>
                  <a:gd name="connsiteY0" fmla="*/ 30489 h 76321"/>
                  <a:gd name="connsiteX1" fmla="*/ 17526 w 114585"/>
                  <a:gd name="connsiteY1" fmla="*/ 104 h 76321"/>
                  <a:gd name="connsiteX2" fmla="*/ 60484 w 114585"/>
                  <a:gd name="connsiteY2" fmla="*/ 37633 h 76321"/>
                  <a:gd name="connsiteX3" fmla="*/ 114586 w 114585"/>
                  <a:gd name="connsiteY3" fmla="*/ 76019 h 763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4585" h="76321">
                    <a:moveTo>
                      <a:pt x="0" y="30489"/>
                    </a:moveTo>
                    <a:lnTo>
                      <a:pt x="17526" y="104"/>
                    </a:lnTo>
                    <a:cubicBezTo>
                      <a:pt x="17526" y="104"/>
                      <a:pt x="52197" y="-3896"/>
                      <a:pt x="60484" y="37633"/>
                    </a:cubicBezTo>
                    <a:cubicBezTo>
                      <a:pt x="60484" y="37633"/>
                      <a:pt x="66008" y="80305"/>
                      <a:pt x="114586" y="76019"/>
                    </a:cubicBezTo>
                  </a:path>
                </a:pathLst>
              </a:custGeom>
              <a:grpFill/>
              <a:ln w="5715" cap="rnd">
                <a:solidFill>
                  <a:srgbClr val="E52A29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59" name="Forme libre : forme 58">
                <a:extLst>
                  <a:ext uri="{FF2B5EF4-FFF2-40B4-BE49-F238E27FC236}">
                    <a16:creationId xmlns:a16="http://schemas.microsoft.com/office/drawing/2014/main" id="{146F1557-007D-423B-AB4D-D2A17E5153DC}"/>
                  </a:ext>
                </a:extLst>
              </p:cNvPr>
              <p:cNvSpPr/>
              <p:nvPr/>
            </p:nvSpPr>
            <p:spPr>
              <a:xfrm>
                <a:off x="6521921" y="4622993"/>
                <a:ext cx="41052" cy="19811"/>
              </a:xfrm>
              <a:custGeom>
                <a:avLst/>
                <a:gdLst>
                  <a:gd name="connsiteX0" fmla="*/ 0 w 41052"/>
                  <a:gd name="connsiteY0" fmla="*/ 0 h 19811"/>
                  <a:gd name="connsiteX1" fmla="*/ 41053 w 41052"/>
                  <a:gd name="connsiteY1" fmla="*/ 19812 h 198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1052" h="19811">
                    <a:moveTo>
                      <a:pt x="0" y="0"/>
                    </a:moveTo>
                    <a:cubicBezTo>
                      <a:pt x="0" y="0"/>
                      <a:pt x="-476" y="19812"/>
                      <a:pt x="41053" y="19812"/>
                    </a:cubicBezTo>
                  </a:path>
                </a:pathLst>
              </a:custGeom>
              <a:grpFill/>
              <a:ln w="5715" cap="rnd">
                <a:solidFill>
                  <a:srgbClr val="E52A29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60" name="Forme libre : forme 59">
                <a:extLst>
                  <a:ext uri="{FF2B5EF4-FFF2-40B4-BE49-F238E27FC236}">
                    <a16:creationId xmlns:a16="http://schemas.microsoft.com/office/drawing/2014/main" id="{20747DD4-9AE8-4BDD-9D0E-EB0729D943AD}"/>
                  </a:ext>
                </a:extLst>
              </p:cNvPr>
              <p:cNvSpPr/>
              <p:nvPr/>
            </p:nvSpPr>
            <p:spPr>
              <a:xfrm>
                <a:off x="6539447" y="4478308"/>
                <a:ext cx="9525" cy="11811"/>
              </a:xfrm>
              <a:custGeom>
                <a:avLst/>
                <a:gdLst>
                  <a:gd name="connsiteX0" fmla="*/ 0 w 9525"/>
                  <a:gd name="connsiteY0" fmla="*/ 11811 h 11811"/>
                  <a:gd name="connsiteX1" fmla="*/ 0 w 9525"/>
                  <a:gd name="connsiteY1" fmla="*/ 0 h 118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11811">
                    <a:moveTo>
                      <a:pt x="0" y="11811"/>
                    </a:moveTo>
                    <a:lnTo>
                      <a:pt x="0" y="0"/>
                    </a:lnTo>
                  </a:path>
                </a:pathLst>
              </a:custGeom>
              <a:grpFill/>
              <a:ln w="5715" cap="rnd">
                <a:solidFill>
                  <a:srgbClr val="E52A29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</p:grpSp>
        <p:sp>
          <p:nvSpPr>
            <p:cNvPr id="21" name="Forme libre : forme 20">
              <a:extLst>
                <a:ext uri="{FF2B5EF4-FFF2-40B4-BE49-F238E27FC236}">
                  <a16:creationId xmlns:a16="http://schemas.microsoft.com/office/drawing/2014/main" id="{1E40F471-A952-4A1B-99E8-79DDC48C84A7}"/>
                </a:ext>
              </a:extLst>
            </p:cNvPr>
            <p:cNvSpPr/>
            <p:nvPr/>
          </p:nvSpPr>
          <p:spPr>
            <a:xfrm>
              <a:off x="6563641" y="4562128"/>
              <a:ext cx="61436" cy="22121"/>
            </a:xfrm>
            <a:custGeom>
              <a:avLst/>
              <a:gdLst>
                <a:gd name="connsiteX0" fmla="*/ 61436 w 61436"/>
                <a:gd name="connsiteY0" fmla="*/ 21431 h 22121"/>
                <a:gd name="connsiteX1" fmla="*/ 0 w 61436"/>
                <a:gd name="connsiteY1" fmla="*/ 0 h 22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1436" h="22121">
                  <a:moveTo>
                    <a:pt x="61436" y="21431"/>
                  </a:moveTo>
                  <a:cubicBezTo>
                    <a:pt x="61436" y="21431"/>
                    <a:pt x="15716" y="28099"/>
                    <a:pt x="0" y="0"/>
                  </a:cubicBezTo>
                </a:path>
              </a:pathLst>
            </a:custGeom>
            <a:grpFill/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22" name="Forme libre : forme 21">
              <a:extLst>
                <a:ext uri="{FF2B5EF4-FFF2-40B4-BE49-F238E27FC236}">
                  <a16:creationId xmlns:a16="http://schemas.microsoft.com/office/drawing/2014/main" id="{EDF1F00B-38C2-4237-8087-1461467A6433}"/>
                </a:ext>
              </a:extLst>
            </p:cNvPr>
            <p:cNvSpPr/>
            <p:nvPr/>
          </p:nvSpPr>
          <p:spPr>
            <a:xfrm>
              <a:off x="6656986" y="4501739"/>
              <a:ext cx="60293" cy="61721"/>
            </a:xfrm>
            <a:custGeom>
              <a:avLst/>
              <a:gdLst>
                <a:gd name="connsiteX0" fmla="*/ 0 w 60293"/>
                <a:gd name="connsiteY0" fmla="*/ 61722 h 61721"/>
                <a:gd name="connsiteX1" fmla="*/ 60293 w 60293"/>
                <a:gd name="connsiteY1" fmla="*/ 0 h 617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0293" h="61721">
                  <a:moveTo>
                    <a:pt x="0" y="61722"/>
                  </a:moveTo>
                  <a:cubicBezTo>
                    <a:pt x="1715" y="60484"/>
                    <a:pt x="60293" y="0"/>
                    <a:pt x="60293" y="0"/>
                  </a:cubicBezTo>
                </a:path>
              </a:pathLst>
            </a:custGeom>
            <a:grpFill/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23" name="Forme libre : forme 22">
              <a:extLst>
                <a:ext uri="{FF2B5EF4-FFF2-40B4-BE49-F238E27FC236}">
                  <a16:creationId xmlns:a16="http://schemas.microsoft.com/office/drawing/2014/main" id="{DBF8920C-C2FE-4639-81DD-39D322E66274}"/>
                </a:ext>
              </a:extLst>
            </p:cNvPr>
            <p:cNvSpPr/>
            <p:nvPr/>
          </p:nvSpPr>
          <p:spPr>
            <a:xfrm>
              <a:off x="6635650" y="4560604"/>
              <a:ext cx="25907" cy="25907"/>
            </a:xfrm>
            <a:custGeom>
              <a:avLst/>
              <a:gdLst>
                <a:gd name="connsiteX0" fmla="*/ 0 w 25907"/>
                <a:gd name="connsiteY0" fmla="*/ 12954 h 25907"/>
                <a:gd name="connsiteX1" fmla="*/ 12954 w 25907"/>
                <a:gd name="connsiteY1" fmla="*/ 0 h 25907"/>
                <a:gd name="connsiteX2" fmla="*/ 25908 w 25907"/>
                <a:gd name="connsiteY2" fmla="*/ 12954 h 25907"/>
                <a:gd name="connsiteX3" fmla="*/ 12954 w 25907"/>
                <a:gd name="connsiteY3" fmla="*/ 25908 h 25907"/>
                <a:gd name="connsiteX4" fmla="*/ 2667 w 25907"/>
                <a:gd name="connsiteY4" fmla="*/ 20860 h 259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907" h="25907">
                  <a:moveTo>
                    <a:pt x="0" y="12954"/>
                  </a:moveTo>
                  <a:cubicBezTo>
                    <a:pt x="0" y="5810"/>
                    <a:pt x="5810" y="0"/>
                    <a:pt x="12954" y="0"/>
                  </a:cubicBezTo>
                  <a:cubicBezTo>
                    <a:pt x="20098" y="0"/>
                    <a:pt x="25908" y="5810"/>
                    <a:pt x="25908" y="12954"/>
                  </a:cubicBezTo>
                  <a:cubicBezTo>
                    <a:pt x="25908" y="20098"/>
                    <a:pt x="20098" y="25908"/>
                    <a:pt x="12954" y="25908"/>
                  </a:cubicBezTo>
                  <a:cubicBezTo>
                    <a:pt x="8763" y="25908"/>
                    <a:pt x="5048" y="23908"/>
                    <a:pt x="2667" y="20860"/>
                  </a:cubicBezTo>
                </a:path>
              </a:pathLst>
            </a:custGeom>
            <a:grpFill/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grpSp>
          <p:nvGrpSpPr>
            <p:cNvPr id="24" name="Graphique 1858">
              <a:extLst>
                <a:ext uri="{FF2B5EF4-FFF2-40B4-BE49-F238E27FC236}">
                  <a16:creationId xmlns:a16="http://schemas.microsoft.com/office/drawing/2014/main" id="{C2F21BA0-BAEC-4CAE-B50A-344951718576}"/>
                </a:ext>
              </a:extLst>
            </p:cNvPr>
            <p:cNvGrpSpPr/>
            <p:nvPr/>
          </p:nvGrpSpPr>
          <p:grpSpPr>
            <a:xfrm>
              <a:off x="6569641" y="4381629"/>
              <a:ext cx="281844" cy="250793"/>
              <a:chOff x="6569641" y="4381629"/>
              <a:chExt cx="281844" cy="250793"/>
            </a:xfrm>
            <a:grpFill/>
          </p:grpSpPr>
          <p:sp>
            <p:nvSpPr>
              <p:cNvPr id="46" name="Forme libre : forme 45">
                <a:extLst>
                  <a:ext uri="{FF2B5EF4-FFF2-40B4-BE49-F238E27FC236}">
                    <a16:creationId xmlns:a16="http://schemas.microsoft.com/office/drawing/2014/main" id="{731ADD60-564F-4807-9FE7-6D074DE71EFA}"/>
                  </a:ext>
                </a:extLst>
              </p:cNvPr>
              <p:cNvSpPr/>
              <p:nvPr/>
            </p:nvSpPr>
            <p:spPr>
              <a:xfrm>
                <a:off x="6569641" y="4381629"/>
                <a:ext cx="281844" cy="24003"/>
              </a:xfrm>
              <a:custGeom>
                <a:avLst/>
                <a:gdLst>
                  <a:gd name="connsiteX0" fmla="*/ 0 w 281844"/>
                  <a:gd name="connsiteY0" fmla="*/ 0 h 24003"/>
                  <a:gd name="connsiteX1" fmla="*/ 281845 w 281844"/>
                  <a:gd name="connsiteY1" fmla="*/ 0 h 24003"/>
                  <a:gd name="connsiteX2" fmla="*/ 281845 w 281844"/>
                  <a:gd name="connsiteY2" fmla="*/ 24003 h 24003"/>
                  <a:gd name="connsiteX3" fmla="*/ 0 w 281844"/>
                  <a:gd name="connsiteY3" fmla="*/ 24003 h 240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81844" h="24003">
                    <a:moveTo>
                      <a:pt x="0" y="0"/>
                    </a:moveTo>
                    <a:lnTo>
                      <a:pt x="281845" y="0"/>
                    </a:lnTo>
                    <a:lnTo>
                      <a:pt x="281845" y="24003"/>
                    </a:lnTo>
                    <a:lnTo>
                      <a:pt x="0" y="24003"/>
                    </a:lnTo>
                    <a:close/>
                  </a:path>
                </a:pathLst>
              </a:custGeom>
              <a:grpFill/>
              <a:ln w="5715" cap="rnd">
                <a:solidFill>
                  <a:srgbClr val="E52A29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47" name="Forme libre : forme 46">
                <a:extLst>
                  <a:ext uri="{FF2B5EF4-FFF2-40B4-BE49-F238E27FC236}">
                    <a16:creationId xmlns:a16="http://schemas.microsoft.com/office/drawing/2014/main" id="{D7F2F9B1-C17D-4CDD-B0BD-5BE210CB4AC5}"/>
                  </a:ext>
                </a:extLst>
              </p:cNvPr>
              <p:cNvSpPr/>
              <p:nvPr/>
            </p:nvSpPr>
            <p:spPr>
              <a:xfrm>
                <a:off x="6589929" y="4405537"/>
                <a:ext cx="241268" cy="226885"/>
              </a:xfrm>
              <a:custGeom>
                <a:avLst/>
                <a:gdLst>
                  <a:gd name="connsiteX0" fmla="*/ 0 w 241268"/>
                  <a:gd name="connsiteY0" fmla="*/ 118205 h 226885"/>
                  <a:gd name="connsiteX1" fmla="*/ 0 w 241268"/>
                  <a:gd name="connsiteY1" fmla="*/ 0 h 226885"/>
                  <a:gd name="connsiteX2" fmla="*/ 241268 w 241268"/>
                  <a:gd name="connsiteY2" fmla="*/ 0 h 226885"/>
                  <a:gd name="connsiteX3" fmla="*/ 241268 w 241268"/>
                  <a:gd name="connsiteY3" fmla="*/ 226886 h 226885"/>
                  <a:gd name="connsiteX4" fmla="*/ 0 w 241268"/>
                  <a:gd name="connsiteY4" fmla="*/ 226886 h 226885"/>
                  <a:gd name="connsiteX5" fmla="*/ 0 w 241268"/>
                  <a:gd name="connsiteY5" fmla="*/ 185357 h 2268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41268" h="226885">
                    <a:moveTo>
                      <a:pt x="0" y="118205"/>
                    </a:moveTo>
                    <a:lnTo>
                      <a:pt x="0" y="0"/>
                    </a:lnTo>
                    <a:lnTo>
                      <a:pt x="241268" y="0"/>
                    </a:lnTo>
                    <a:lnTo>
                      <a:pt x="241268" y="226886"/>
                    </a:lnTo>
                    <a:lnTo>
                      <a:pt x="0" y="226886"/>
                    </a:lnTo>
                    <a:lnTo>
                      <a:pt x="0" y="185357"/>
                    </a:lnTo>
                  </a:path>
                </a:pathLst>
              </a:custGeom>
              <a:grpFill/>
              <a:ln w="5715" cap="rnd">
                <a:solidFill>
                  <a:srgbClr val="E52A29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48" name="Forme libre : forme 47">
                <a:extLst>
                  <a:ext uri="{FF2B5EF4-FFF2-40B4-BE49-F238E27FC236}">
                    <a16:creationId xmlns:a16="http://schemas.microsoft.com/office/drawing/2014/main" id="{97797809-D163-4DB3-B4F3-461EA0E62BD6}"/>
                  </a:ext>
                </a:extLst>
              </p:cNvPr>
              <p:cNvSpPr/>
              <p:nvPr/>
            </p:nvSpPr>
            <p:spPr>
              <a:xfrm>
                <a:off x="6576690" y="4632423"/>
                <a:ext cx="268986" cy="9525"/>
              </a:xfrm>
              <a:custGeom>
                <a:avLst/>
                <a:gdLst>
                  <a:gd name="connsiteX0" fmla="*/ 0 w 268986"/>
                  <a:gd name="connsiteY0" fmla="*/ 0 h 9525"/>
                  <a:gd name="connsiteX1" fmla="*/ 268986 w 268986"/>
                  <a:gd name="connsiteY1" fmla="*/ 0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68986" h="9525">
                    <a:moveTo>
                      <a:pt x="0" y="0"/>
                    </a:moveTo>
                    <a:lnTo>
                      <a:pt x="268986" y="0"/>
                    </a:lnTo>
                  </a:path>
                </a:pathLst>
              </a:custGeom>
              <a:grpFill/>
              <a:ln w="5715" cap="rnd">
                <a:solidFill>
                  <a:srgbClr val="E52A29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</p:grpSp>
        <p:sp>
          <p:nvSpPr>
            <p:cNvPr id="25" name="Forme libre : forme 24">
              <a:extLst>
                <a:ext uri="{FF2B5EF4-FFF2-40B4-BE49-F238E27FC236}">
                  <a16:creationId xmlns:a16="http://schemas.microsoft.com/office/drawing/2014/main" id="{6C7E2ED2-7FB5-4BFF-9666-C340D85184D2}"/>
                </a:ext>
              </a:extLst>
            </p:cNvPr>
            <p:cNvSpPr/>
            <p:nvPr/>
          </p:nvSpPr>
          <p:spPr>
            <a:xfrm>
              <a:off x="6660414" y="4747770"/>
              <a:ext cx="93249" cy="31241"/>
            </a:xfrm>
            <a:custGeom>
              <a:avLst/>
              <a:gdLst>
                <a:gd name="connsiteX0" fmla="*/ 0 w 93249"/>
                <a:gd name="connsiteY0" fmla="*/ 31242 h 31241"/>
                <a:gd name="connsiteX1" fmla="*/ 47244 w 93249"/>
                <a:gd name="connsiteY1" fmla="*/ 0 h 31241"/>
                <a:gd name="connsiteX2" fmla="*/ 93250 w 93249"/>
                <a:gd name="connsiteY2" fmla="*/ 30004 h 312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3249" h="31241">
                  <a:moveTo>
                    <a:pt x="0" y="31242"/>
                  </a:moveTo>
                  <a:lnTo>
                    <a:pt x="47244" y="0"/>
                  </a:lnTo>
                  <a:lnTo>
                    <a:pt x="93250" y="30004"/>
                  </a:lnTo>
                </a:path>
              </a:pathLst>
            </a:custGeom>
            <a:grpFill/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26" name="Forme libre : forme 25">
              <a:extLst>
                <a:ext uri="{FF2B5EF4-FFF2-40B4-BE49-F238E27FC236}">
                  <a16:creationId xmlns:a16="http://schemas.microsoft.com/office/drawing/2014/main" id="{63754308-EB78-47A1-B148-059C621649AD}"/>
                </a:ext>
              </a:extLst>
            </p:cNvPr>
            <p:cNvSpPr/>
            <p:nvPr/>
          </p:nvSpPr>
          <p:spPr>
            <a:xfrm>
              <a:off x="6707659" y="4633375"/>
              <a:ext cx="9525" cy="114395"/>
            </a:xfrm>
            <a:custGeom>
              <a:avLst/>
              <a:gdLst>
                <a:gd name="connsiteX0" fmla="*/ 0 w 9525"/>
                <a:gd name="connsiteY0" fmla="*/ 114395 h 114395"/>
                <a:gd name="connsiteX1" fmla="*/ 0 w 9525"/>
                <a:gd name="connsiteY1" fmla="*/ 0 h 1143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14395">
                  <a:moveTo>
                    <a:pt x="0" y="114395"/>
                  </a:moveTo>
                  <a:lnTo>
                    <a:pt x="0" y="0"/>
                  </a:lnTo>
                </a:path>
              </a:pathLst>
            </a:custGeom>
            <a:grpFill/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grpSp>
          <p:nvGrpSpPr>
            <p:cNvPr id="27" name="Graphique 1858">
              <a:extLst>
                <a:ext uri="{FF2B5EF4-FFF2-40B4-BE49-F238E27FC236}">
                  <a16:creationId xmlns:a16="http://schemas.microsoft.com/office/drawing/2014/main" id="{605F0870-E0D0-44E1-B244-38EAD15885EE}"/>
                </a:ext>
              </a:extLst>
            </p:cNvPr>
            <p:cNvGrpSpPr/>
            <p:nvPr/>
          </p:nvGrpSpPr>
          <p:grpSpPr>
            <a:xfrm>
              <a:off x="6616504" y="4423158"/>
              <a:ext cx="179165" cy="192881"/>
              <a:chOff x="6616504" y="4423158"/>
              <a:chExt cx="179165" cy="192881"/>
            </a:xfrm>
            <a:grpFill/>
          </p:grpSpPr>
          <p:sp>
            <p:nvSpPr>
              <p:cNvPr id="28" name="Forme libre : forme 27">
                <a:extLst>
                  <a:ext uri="{FF2B5EF4-FFF2-40B4-BE49-F238E27FC236}">
                    <a16:creationId xmlns:a16="http://schemas.microsoft.com/office/drawing/2014/main" id="{397BE00E-59CF-4B69-9BBC-83A87AB83954}"/>
                  </a:ext>
                </a:extLst>
              </p:cNvPr>
              <p:cNvSpPr/>
              <p:nvPr/>
            </p:nvSpPr>
            <p:spPr>
              <a:xfrm>
                <a:off x="6738234" y="4438875"/>
                <a:ext cx="57435" cy="162972"/>
              </a:xfrm>
              <a:custGeom>
                <a:avLst/>
                <a:gdLst>
                  <a:gd name="connsiteX0" fmla="*/ 9335 w 57435"/>
                  <a:gd name="connsiteY0" fmla="*/ 0 h 162972"/>
                  <a:gd name="connsiteX1" fmla="*/ 57436 w 57435"/>
                  <a:gd name="connsiteY1" fmla="*/ 79343 h 162972"/>
                  <a:gd name="connsiteX2" fmla="*/ 0 w 57435"/>
                  <a:gd name="connsiteY2" fmla="*/ 162973 h 1629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57435" h="162972">
                    <a:moveTo>
                      <a:pt x="9335" y="0"/>
                    </a:moveTo>
                    <a:cubicBezTo>
                      <a:pt x="37910" y="14954"/>
                      <a:pt x="57436" y="44863"/>
                      <a:pt x="57436" y="79343"/>
                    </a:cubicBezTo>
                    <a:cubicBezTo>
                      <a:pt x="57436" y="117443"/>
                      <a:pt x="33623" y="150019"/>
                      <a:pt x="0" y="162973"/>
                    </a:cubicBezTo>
                  </a:path>
                </a:pathLst>
              </a:custGeom>
              <a:grpFill/>
              <a:ln w="5715" cap="rnd">
                <a:solidFill>
                  <a:srgbClr val="E52A29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29" name="Forme libre : forme 28">
                <a:extLst>
                  <a:ext uri="{FF2B5EF4-FFF2-40B4-BE49-F238E27FC236}">
                    <a16:creationId xmlns:a16="http://schemas.microsoft.com/office/drawing/2014/main" id="{FBAD00C2-61B7-494F-BF65-ACF99D056D2E}"/>
                  </a:ext>
                </a:extLst>
              </p:cNvPr>
              <p:cNvSpPr/>
              <p:nvPr/>
            </p:nvSpPr>
            <p:spPr>
              <a:xfrm>
                <a:off x="6706135" y="4428683"/>
                <a:ext cx="41433" cy="10191"/>
              </a:xfrm>
              <a:custGeom>
                <a:avLst/>
                <a:gdLst>
                  <a:gd name="connsiteX0" fmla="*/ 0 w 41433"/>
                  <a:gd name="connsiteY0" fmla="*/ 0 h 10191"/>
                  <a:gd name="connsiteX1" fmla="*/ 41434 w 41433"/>
                  <a:gd name="connsiteY1" fmla="*/ 10192 h 101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1433" h="10191">
                    <a:moveTo>
                      <a:pt x="0" y="0"/>
                    </a:moveTo>
                    <a:cubicBezTo>
                      <a:pt x="14954" y="0"/>
                      <a:pt x="29051" y="3715"/>
                      <a:pt x="41434" y="10192"/>
                    </a:cubicBezTo>
                  </a:path>
                </a:pathLst>
              </a:custGeom>
              <a:grpFill/>
              <a:ln w="5715" cap="rnd">
                <a:solidFill>
                  <a:srgbClr val="E52A29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30" name="Forme libre : forme 29">
                <a:extLst>
                  <a:ext uri="{FF2B5EF4-FFF2-40B4-BE49-F238E27FC236}">
                    <a16:creationId xmlns:a16="http://schemas.microsoft.com/office/drawing/2014/main" id="{AAD1E4B9-C94F-43A9-8F69-7B7B17A7E444}"/>
                  </a:ext>
                </a:extLst>
              </p:cNvPr>
              <p:cNvSpPr/>
              <p:nvPr/>
            </p:nvSpPr>
            <p:spPr>
              <a:xfrm>
                <a:off x="6616504" y="4434969"/>
                <a:ext cx="56483" cy="122205"/>
              </a:xfrm>
              <a:custGeom>
                <a:avLst/>
                <a:gdLst>
                  <a:gd name="connsiteX0" fmla="*/ 8953 w 56483"/>
                  <a:gd name="connsiteY0" fmla="*/ 122206 h 122205"/>
                  <a:gd name="connsiteX1" fmla="*/ 0 w 56483"/>
                  <a:gd name="connsiteY1" fmla="*/ 83249 h 122205"/>
                  <a:gd name="connsiteX2" fmla="*/ 56483 w 56483"/>
                  <a:gd name="connsiteY2" fmla="*/ 0 h 1222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56483" h="122205">
                    <a:moveTo>
                      <a:pt x="8953" y="122206"/>
                    </a:moveTo>
                    <a:cubicBezTo>
                      <a:pt x="3239" y="110395"/>
                      <a:pt x="0" y="97155"/>
                      <a:pt x="0" y="83249"/>
                    </a:cubicBezTo>
                    <a:cubicBezTo>
                      <a:pt x="0" y="45434"/>
                      <a:pt x="23431" y="13144"/>
                      <a:pt x="56483" y="0"/>
                    </a:cubicBezTo>
                  </a:path>
                </a:pathLst>
              </a:custGeom>
              <a:grpFill/>
              <a:ln w="5715" cap="rnd">
                <a:solidFill>
                  <a:srgbClr val="E52A29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31" name="Forme libre : forme 30">
                <a:extLst>
                  <a:ext uri="{FF2B5EF4-FFF2-40B4-BE49-F238E27FC236}">
                    <a16:creationId xmlns:a16="http://schemas.microsoft.com/office/drawing/2014/main" id="{19A080C7-BE36-4D60-87AC-24BBF12030FC}"/>
                  </a:ext>
                </a:extLst>
              </p:cNvPr>
              <p:cNvSpPr/>
              <p:nvPr/>
            </p:nvSpPr>
            <p:spPr>
              <a:xfrm>
                <a:off x="6660129" y="4595084"/>
                <a:ext cx="26955" cy="10668"/>
              </a:xfrm>
              <a:custGeom>
                <a:avLst/>
                <a:gdLst>
                  <a:gd name="connsiteX0" fmla="*/ 26956 w 26955"/>
                  <a:gd name="connsiteY0" fmla="*/ 10668 h 10668"/>
                  <a:gd name="connsiteX1" fmla="*/ 0 w 26955"/>
                  <a:gd name="connsiteY1" fmla="*/ 0 h 106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6955" h="10668">
                    <a:moveTo>
                      <a:pt x="26956" y="10668"/>
                    </a:moveTo>
                    <a:cubicBezTo>
                      <a:pt x="17240" y="8573"/>
                      <a:pt x="8191" y="4953"/>
                      <a:pt x="0" y="0"/>
                    </a:cubicBezTo>
                  </a:path>
                </a:pathLst>
              </a:custGeom>
              <a:grpFill/>
              <a:ln w="5715" cap="rnd">
                <a:solidFill>
                  <a:srgbClr val="E52A29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32" name="Forme libre : forme 31">
                <a:extLst>
                  <a:ext uri="{FF2B5EF4-FFF2-40B4-BE49-F238E27FC236}">
                    <a16:creationId xmlns:a16="http://schemas.microsoft.com/office/drawing/2014/main" id="{7DD211D3-3F3E-4459-9F17-7B8701381017}"/>
                  </a:ext>
                </a:extLst>
              </p:cNvPr>
              <p:cNvSpPr/>
              <p:nvPr/>
            </p:nvSpPr>
            <p:spPr>
              <a:xfrm>
                <a:off x="6678226" y="4497358"/>
                <a:ext cx="9525" cy="26765"/>
              </a:xfrm>
              <a:custGeom>
                <a:avLst/>
                <a:gdLst>
                  <a:gd name="connsiteX0" fmla="*/ 0 w 9525"/>
                  <a:gd name="connsiteY0" fmla="*/ 26765 h 26765"/>
                  <a:gd name="connsiteX1" fmla="*/ 0 w 9525"/>
                  <a:gd name="connsiteY1" fmla="*/ 0 h 267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26765">
                    <a:moveTo>
                      <a:pt x="0" y="26765"/>
                    </a:moveTo>
                    <a:lnTo>
                      <a:pt x="0" y="0"/>
                    </a:lnTo>
                  </a:path>
                </a:pathLst>
              </a:custGeom>
              <a:grpFill/>
              <a:ln w="5715" cap="rnd">
                <a:solidFill>
                  <a:srgbClr val="E52A29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33" name="Forme libre : forme 32">
                <a:extLst>
                  <a:ext uri="{FF2B5EF4-FFF2-40B4-BE49-F238E27FC236}">
                    <a16:creationId xmlns:a16="http://schemas.microsoft.com/office/drawing/2014/main" id="{6ACE52D6-AD72-44F3-A3DE-EA8DB4434CE4}"/>
                  </a:ext>
                </a:extLst>
              </p:cNvPr>
              <p:cNvSpPr/>
              <p:nvPr/>
            </p:nvSpPr>
            <p:spPr>
              <a:xfrm>
                <a:off x="6621553" y="4547745"/>
                <a:ext cx="29241" cy="9525"/>
              </a:xfrm>
              <a:custGeom>
                <a:avLst/>
                <a:gdLst>
                  <a:gd name="connsiteX0" fmla="*/ 0 w 29241"/>
                  <a:gd name="connsiteY0" fmla="*/ 0 h 9525"/>
                  <a:gd name="connsiteX1" fmla="*/ 29242 w 29241"/>
                  <a:gd name="connsiteY1" fmla="*/ 0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9241" h="9525">
                    <a:moveTo>
                      <a:pt x="0" y="0"/>
                    </a:moveTo>
                    <a:lnTo>
                      <a:pt x="29242" y="0"/>
                    </a:lnTo>
                  </a:path>
                </a:pathLst>
              </a:custGeom>
              <a:grpFill/>
              <a:ln w="5715" cap="rnd">
                <a:solidFill>
                  <a:srgbClr val="E52A29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34" name="Forme libre : forme 33">
                <a:extLst>
                  <a:ext uri="{FF2B5EF4-FFF2-40B4-BE49-F238E27FC236}">
                    <a16:creationId xmlns:a16="http://schemas.microsoft.com/office/drawing/2014/main" id="{5310D570-73B2-4212-BA5F-513B98C6A216}"/>
                  </a:ext>
                </a:extLst>
              </p:cNvPr>
              <p:cNvSpPr/>
              <p:nvPr/>
            </p:nvSpPr>
            <p:spPr>
              <a:xfrm>
                <a:off x="6712802" y="4516599"/>
                <a:ext cx="81438" cy="51339"/>
              </a:xfrm>
              <a:custGeom>
                <a:avLst/>
                <a:gdLst>
                  <a:gd name="connsiteX0" fmla="*/ 81439 w 81438"/>
                  <a:gd name="connsiteY0" fmla="*/ 0 h 51339"/>
                  <a:gd name="connsiteX1" fmla="*/ 7620 w 81438"/>
                  <a:gd name="connsiteY1" fmla="*/ 0 h 51339"/>
                  <a:gd name="connsiteX2" fmla="*/ 0 w 81438"/>
                  <a:gd name="connsiteY2" fmla="*/ 7620 h 51339"/>
                  <a:gd name="connsiteX3" fmla="*/ 0 w 81438"/>
                  <a:gd name="connsiteY3" fmla="*/ 51340 h 513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1438" h="51339">
                    <a:moveTo>
                      <a:pt x="81439" y="0"/>
                    </a:moveTo>
                    <a:lnTo>
                      <a:pt x="7620" y="0"/>
                    </a:lnTo>
                    <a:cubicBezTo>
                      <a:pt x="3429" y="0"/>
                      <a:pt x="0" y="3429"/>
                      <a:pt x="0" y="7620"/>
                    </a:cubicBezTo>
                    <a:lnTo>
                      <a:pt x="0" y="51340"/>
                    </a:lnTo>
                  </a:path>
                </a:pathLst>
              </a:custGeom>
              <a:grpFill/>
              <a:ln w="5715" cap="rnd">
                <a:solidFill>
                  <a:srgbClr val="E52A29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35" name="Forme libre : forme 34">
                <a:extLst>
                  <a:ext uri="{FF2B5EF4-FFF2-40B4-BE49-F238E27FC236}">
                    <a16:creationId xmlns:a16="http://schemas.microsoft.com/office/drawing/2014/main" id="{102A9439-8EC9-4E80-93F6-0554C112319A}"/>
                  </a:ext>
                </a:extLst>
              </p:cNvPr>
              <p:cNvSpPr/>
              <p:nvPr/>
            </p:nvSpPr>
            <p:spPr>
              <a:xfrm>
                <a:off x="6736234" y="4457639"/>
                <a:ext cx="36099" cy="22860"/>
              </a:xfrm>
              <a:custGeom>
                <a:avLst/>
                <a:gdLst>
                  <a:gd name="connsiteX0" fmla="*/ 36100 w 36099"/>
                  <a:gd name="connsiteY0" fmla="*/ 0 h 22860"/>
                  <a:gd name="connsiteX1" fmla="*/ 7620 w 36099"/>
                  <a:gd name="connsiteY1" fmla="*/ 0 h 22860"/>
                  <a:gd name="connsiteX2" fmla="*/ 0 w 36099"/>
                  <a:gd name="connsiteY2" fmla="*/ 7620 h 22860"/>
                  <a:gd name="connsiteX3" fmla="*/ 0 w 36099"/>
                  <a:gd name="connsiteY3" fmla="*/ 22860 h 228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6099" h="22860">
                    <a:moveTo>
                      <a:pt x="36100" y="0"/>
                    </a:moveTo>
                    <a:lnTo>
                      <a:pt x="7620" y="0"/>
                    </a:lnTo>
                    <a:cubicBezTo>
                      <a:pt x="3429" y="0"/>
                      <a:pt x="0" y="3429"/>
                      <a:pt x="0" y="7620"/>
                    </a:cubicBezTo>
                    <a:lnTo>
                      <a:pt x="0" y="22860"/>
                    </a:lnTo>
                  </a:path>
                </a:pathLst>
              </a:custGeom>
              <a:grpFill/>
              <a:ln w="5715" cap="rnd">
                <a:solidFill>
                  <a:srgbClr val="E52A29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36" name="Forme libre : forme 35">
                <a:extLst>
                  <a:ext uri="{FF2B5EF4-FFF2-40B4-BE49-F238E27FC236}">
                    <a16:creationId xmlns:a16="http://schemas.microsoft.com/office/drawing/2014/main" id="{A62F0095-2AA8-451E-88AD-BE77AC6D2249}"/>
                  </a:ext>
                </a:extLst>
              </p:cNvPr>
              <p:cNvSpPr/>
              <p:nvPr/>
            </p:nvSpPr>
            <p:spPr>
              <a:xfrm>
                <a:off x="6648699" y="4428683"/>
                <a:ext cx="56673" cy="82010"/>
              </a:xfrm>
              <a:custGeom>
                <a:avLst/>
                <a:gdLst>
                  <a:gd name="connsiteX0" fmla="*/ 0 w 56673"/>
                  <a:gd name="connsiteY0" fmla="*/ 82010 h 82010"/>
                  <a:gd name="connsiteX1" fmla="*/ 0 w 56673"/>
                  <a:gd name="connsiteY1" fmla="*/ 38291 h 82010"/>
                  <a:gd name="connsiteX2" fmla="*/ 7620 w 56673"/>
                  <a:gd name="connsiteY2" fmla="*/ 30671 h 82010"/>
                  <a:gd name="connsiteX3" fmla="*/ 49435 w 56673"/>
                  <a:gd name="connsiteY3" fmla="*/ 30671 h 82010"/>
                  <a:gd name="connsiteX4" fmla="*/ 56674 w 56673"/>
                  <a:gd name="connsiteY4" fmla="*/ 23432 h 82010"/>
                  <a:gd name="connsiteX5" fmla="*/ 56674 w 56673"/>
                  <a:gd name="connsiteY5" fmla="*/ 0 h 820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6673" h="82010">
                    <a:moveTo>
                      <a:pt x="0" y="82010"/>
                    </a:moveTo>
                    <a:lnTo>
                      <a:pt x="0" y="38291"/>
                    </a:lnTo>
                    <a:cubicBezTo>
                      <a:pt x="0" y="34100"/>
                      <a:pt x="3429" y="30671"/>
                      <a:pt x="7620" y="30671"/>
                    </a:cubicBezTo>
                    <a:lnTo>
                      <a:pt x="49435" y="30671"/>
                    </a:lnTo>
                    <a:cubicBezTo>
                      <a:pt x="53435" y="30671"/>
                      <a:pt x="56674" y="27432"/>
                      <a:pt x="56674" y="23432"/>
                    </a:cubicBezTo>
                    <a:lnTo>
                      <a:pt x="56674" y="0"/>
                    </a:lnTo>
                  </a:path>
                </a:pathLst>
              </a:custGeom>
              <a:grpFill/>
              <a:ln w="5715" cap="rnd">
                <a:solidFill>
                  <a:srgbClr val="E52A29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37" name="Forme libre : forme 36">
                <a:extLst>
                  <a:ext uri="{FF2B5EF4-FFF2-40B4-BE49-F238E27FC236}">
                    <a16:creationId xmlns:a16="http://schemas.microsoft.com/office/drawing/2014/main" id="{B1BBB288-A2EA-4362-A649-C5B8FB180B61}"/>
                  </a:ext>
                </a:extLst>
              </p:cNvPr>
              <p:cNvSpPr/>
              <p:nvPr/>
            </p:nvSpPr>
            <p:spPr>
              <a:xfrm>
                <a:off x="6737948" y="4547079"/>
                <a:ext cx="26860" cy="53720"/>
              </a:xfrm>
              <a:custGeom>
                <a:avLst/>
                <a:gdLst>
                  <a:gd name="connsiteX0" fmla="*/ 6572 w 26860"/>
                  <a:gd name="connsiteY0" fmla="*/ 0 h 53720"/>
                  <a:gd name="connsiteX1" fmla="*/ 20860 w 26860"/>
                  <a:gd name="connsiteY1" fmla="*/ 0 h 53720"/>
                  <a:gd name="connsiteX2" fmla="*/ 26860 w 26860"/>
                  <a:gd name="connsiteY2" fmla="*/ 6001 h 53720"/>
                  <a:gd name="connsiteX3" fmla="*/ 26860 w 26860"/>
                  <a:gd name="connsiteY3" fmla="*/ 19812 h 53720"/>
                  <a:gd name="connsiteX4" fmla="*/ 19431 w 26860"/>
                  <a:gd name="connsiteY4" fmla="*/ 27242 h 53720"/>
                  <a:gd name="connsiteX5" fmla="*/ 7048 w 26860"/>
                  <a:gd name="connsiteY5" fmla="*/ 27242 h 53720"/>
                  <a:gd name="connsiteX6" fmla="*/ 0 w 26860"/>
                  <a:gd name="connsiteY6" fmla="*/ 34290 h 53720"/>
                  <a:gd name="connsiteX7" fmla="*/ 0 w 26860"/>
                  <a:gd name="connsiteY7" fmla="*/ 53721 h 537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6860" h="53720">
                    <a:moveTo>
                      <a:pt x="6572" y="0"/>
                    </a:moveTo>
                    <a:lnTo>
                      <a:pt x="20860" y="0"/>
                    </a:lnTo>
                    <a:cubicBezTo>
                      <a:pt x="24193" y="0"/>
                      <a:pt x="26860" y="2667"/>
                      <a:pt x="26860" y="6001"/>
                    </a:cubicBezTo>
                    <a:lnTo>
                      <a:pt x="26860" y="19812"/>
                    </a:lnTo>
                    <a:cubicBezTo>
                      <a:pt x="26860" y="23908"/>
                      <a:pt x="23527" y="27242"/>
                      <a:pt x="19431" y="27242"/>
                    </a:cubicBezTo>
                    <a:lnTo>
                      <a:pt x="7048" y="27242"/>
                    </a:lnTo>
                    <a:cubicBezTo>
                      <a:pt x="3143" y="27242"/>
                      <a:pt x="0" y="30385"/>
                      <a:pt x="0" y="34290"/>
                    </a:cubicBezTo>
                    <a:lnTo>
                      <a:pt x="0" y="53721"/>
                    </a:lnTo>
                  </a:path>
                </a:pathLst>
              </a:custGeom>
              <a:grpFill/>
              <a:ln w="5715" cap="rnd">
                <a:solidFill>
                  <a:srgbClr val="E52A29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38" name="Forme libre : forme 37">
                <a:extLst>
                  <a:ext uri="{FF2B5EF4-FFF2-40B4-BE49-F238E27FC236}">
                    <a16:creationId xmlns:a16="http://schemas.microsoft.com/office/drawing/2014/main" id="{6BD59379-222E-4537-AD4B-A79759209EDE}"/>
                  </a:ext>
                </a:extLst>
              </p:cNvPr>
              <p:cNvSpPr/>
              <p:nvPr/>
            </p:nvSpPr>
            <p:spPr>
              <a:xfrm>
                <a:off x="6640222" y="4510598"/>
                <a:ext cx="16954" cy="16954"/>
              </a:xfrm>
              <a:custGeom>
                <a:avLst/>
                <a:gdLst>
                  <a:gd name="connsiteX0" fmla="*/ 16954 w 16954"/>
                  <a:gd name="connsiteY0" fmla="*/ 8477 h 16954"/>
                  <a:gd name="connsiteX1" fmla="*/ 8477 w 16954"/>
                  <a:gd name="connsiteY1" fmla="*/ 16955 h 16954"/>
                  <a:gd name="connsiteX2" fmla="*/ 0 w 16954"/>
                  <a:gd name="connsiteY2" fmla="*/ 8477 h 16954"/>
                  <a:gd name="connsiteX3" fmla="*/ 8477 w 16954"/>
                  <a:gd name="connsiteY3" fmla="*/ 0 h 16954"/>
                  <a:gd name="connsiteX4" fmla="*/ 16954 w 16954"/>
                  <a:gd name="connsiteY4" fmla="*/ 8477 h 169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954" h="16954">
                    <a:moveTo>
                      <a:pt x="16954" y="8477"/>
                    </a:moveTo>
                    <a:cubicBezTo>
                      <a:pt x="16954" y="13159"/>
                      <a:pt x="13159" y="16955"/>
                      <a:pt x="8477" y="16955"/>
                    </a:cubicBezTo>
                    <a:cubicBezTo>
                      <a:pt x="3795" y="16955"/>
                      <a:pt x="0" y="13159"/>
                      <a:pt x="0" y="8477"/>
                    </a:cubicBezTo>
                    <a:cubicBezTo>
                      <a:pt x="0" y="3795"/>
                      <a:pt x="3795" y="0"/>
                      <a:pt x="8477" y="0"/>
                    </a:cubicBezTo>
                    <a:cubicBezTo>
                      <a:pt x="13159" y="0"/>
                      <a:pt x="16954" y="3795"/>
                      <a:pt x="16954" y="8477"/>
                    </a:cubicBezTo>
                    <a:close/>
                  </a:path>
                </a:pathLst>
              </a:custGeom>
              <a:grpFill/>
              <a:ln w="5715" cap="rnd">
                <a:solidFill>
                  <a:srgbClr val="E52A29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39" name="Forme libre : forme 38">
                <a:extLst>
                  <a:ext uri="{FF2B5EF4-FFF2-40B4-BE49-F238E27FC236}">
                    <a16:creationId xmlns:a16="http://schemas.microsoft.com/office/drawing/2014/main" id="{2F9809BC-4137-464F-8EC7-265BC14EA73A}"/>
                  </a:ext>
                </a:extLst>
              </p:cNvPr>
              <p:cNvSpPr/>
              <p:nvPr/>
            </p:nvSpPr>
            <p:spPr>
              <a:xfrm>
                <a:off x="6669463" y="4480118"/>
                <a:ext cx="16954" cy="16954"/>
              </a:xfrm>
              <a:custGeom>
                <a:avLst/>
                <a:gdLst>
                  <a:gd name="connsiteX0" fmla="*/ 16955 w 16954"/>
                  <a:gd name="connsiteY0" fmla="*/ 8477 h 16954"/>
                  <a:gd name="connsiteX1" fmla="*/ 8477 w 16954"/>
                  <a:gd name="connsiteY1" fmla="*/ 16955 h 16954"/>
                  <a:gd name="connsiteX2" fmla="*/ 0 w 16954"/>
                  <a:gd name="connsiteY2" fmla="*/ 8477 h 16954"/>
                  <a:gd name="connsiteX3" fmla="*/ 8477 w 16954"/>
                  <a:gd name="connsiteY3" fmla="*/ 0 h 16954"/>
                  <a:gd name="connsiteX4" fmla="*/ 16955 w 16954"/>
                  <a:gd name="connsiteY4" fmla="*/ 8477 h 169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954" h="16954">
                    <a:moveTo>
                      <a:pt x="16955" y="8477"/>
                    </a:moveTo>
                    <a:cubicBezTo>
                      <a:pt x="16955" y="13159"/>
                      <a:pt x="13159" y="16955"/>
                      <a:pt x="8477" y="16955"/>
                    </a:cubicBezTo>
                    <a:cubicBezTo>
                      <a:pt x="3795" y="16955"/>
                      <a:pt x="0" y="13159"/>
                      <a:pt x="0" y="8477"/>
                    </a:cubicBezTo>
                    <a:cubicBezTo>
                      <a:pt x="0" y="3795"/>
                      <a:pt x="3795" y="0"/>
                      <a:pt x="8477" y="0"/>
                    </a:cubicBezTo>
                    <a:cubicBezTo>
                      <a:pt x="13159" y="0"/>
                      <a:pt x="16955" y="3795"/>
                      <a:pt x="16955" y="8477"/>
                    </a:cubicBezTo>
                    <a:close/>
                  </a:path>
                </a:pathLst>
              </a:custGeom>
              <a:grpFill/>
              <a:ln w="5715" cap="rnd">
                <a:solidFill>
                  <a:srgbClr val="E52A29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40" name="Forme libre : forme 39">
                <a:extLst>
                  <a:ext uri="{FF2B5EF4-FFF2-40B4-BE49-F238E27FC236}">
                    <a16:creationId xmlns:a16="http://schemas.microsoft.com/office/drawing/2014/main" id="{8AABB5AA-7A9C-467C-9974-D76F5E617444}"/>
                  </a:ext>
                </a:extLst>
              </p:cNvPr>
              <p:cNvSpPr/>
              <p:nvPr/>
            </p:nvSpPr>
            <p:spPr>
              <a:xfrm>
                <a:off x="6727756" y="4481070"/>
                <a:ext cx="16954" cy="16954"/>
              </a:xfrm>
              <a:custGeom>
                <a:avLst/>
                <a:gdLst>
                  <a:gd name="connsiteX0" fmla="*/ 16955 w 16954"/>
                  <a:gd name="connsiteY0" fmla="*/ 8477 h 16954"/>
                  <a:gd name="connsiteX1" fmla="*/ 8477 w 16954"/>
                  <a:gd name="connsiteY1" fmla="*/ 16955 h 16954"/>
                  <a:gd name="connsiteX2" fmla="*/ 0 w 16954"/>
                  <a:gd name="connsiteY2" fmla="*/ 8477 h 16954"/>
                  <a:gd name="connsiteX3" fmla="*/ 8477 w 16954"/>
                  <a:gd name="connsiteY3" fmla="*/ 0 h 16954"/>
                  <a:gd name="connsiteX4" fmla="*/ 16955 w 16954"/>
                  <a:gd name="connsiteY4" fmla="*/ 8477 h 169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954" h="16954">
                    <a:moveTo>
                      <a:pt x="16955" y="8477"/>
                    </a:moveTo>
                    <a:cubicBezTo>
                      <a:pt x="16955" y="13159"/>
                      <a:pt x="13159" y="16955"/>
                      <a:pt x="8477" y="16955"/>
                    </a:cubicBezTo>
                    <a:cubicBezTo>
                      <a:pt x="3795" y="16955"/>
                      <a:pt x="0" y="13159"/>
                      <a:pt x="0" y="8477"/>
                    </a:cubicBezTo>
                    <a:cubicBezTo>
                      <a:pt x="0" y="3795"/>
                      <a:pt x="3795" y="0"/>
                      <a:pt x="8477" y="0"/>
                    </a:cubicBezTo>
                    <a:cubicBezTo>
                      <a:pt x="13159" y="0"/>
                      <a:pt x="16955" y="3795"/>
                      <a:pt x="16955" y="8477"/>
                    </a:cubicBezTo>
                    <a:close/>
                  </a:path>
                </a:pathLst>
              </a:custGeom>
              <a:grpFill/>
              <a:ln w="5715" cap="rnd">
                <a:solidFill>
                  <a:srgbClr val="E52A29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41" name="Forme libre : forme 40">
                <a:extLst>
                  <a:ext uri="{FF2B5EF4-FFF2-40B4-BE49-F238E27FC236}">
                    <a16:creationId xmlns:a16="http://schemas.microsoft.com/office/drawing/2014/main" id="{19D5A4FB-8556-49D5-AB8F-D123483827C6}"/>
                  </a:ext>
                </a:extLst>
              </p:cNvPr>
              <p:cNvSpPr/>
              <p:nvPr/>
            </p:nvSpPr>
            <p:spPr>
              <a:xfrm>
                <a:off x="6727090" y="4538411"/>
                <a:ext cx="16954" cy="16954"/>
              </a:xfrm>
              <a:custGeom>
                <a:avLst/>
                <a:gdLst>
                  <a:gd name="connsiteX0" fmla="*/ 16955 w 16954"/>
                  <a:gd name="connsiteY0" fmla="*/ 8477 h 16954"/>
                  <a:gd name="connsiteX1" fmla="*/ 8477 w 16954"/>
                  <a:gd name="connsiteY1" fmla="*/ 16954 h 16954"/>
                  <a:gd name="connsiteX2" fmla="*/ 0 w 16954"/>
                  <a:gd name="connsiteY2" fmla="*/ 8477 h 16954"/>
                  <a:gd name="connsiteX3" fmla="*/ 8477 w 16954"/>
                  <a:gd name="connsiteY3" fmla="*/ 0 h 16954"/>
                  <a:gd name="connsiteX4" fmla="*/ 16955 w 16954"/>
                  <a:gd name="connsiteY4" fmla="*/ 8477 h 169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954" h="16954">
                    <a:moveTo>
                      <a:pt x="16955" y="8477"/>
                    </a:moveTo>
                    <a:cubicBezTo>
                      <a:pt x="16955" y="13159"/>
                      <a:pt x="13159" y="16954"/>
                      <a:pt x="8477" y="16954"/>
                    </a:cubicBezTo>
                    <a:cubicBezTo>
                      <a:pt x="3795" y="16954"/>
                      <a:pt x="0" y="13159"/>
                      <a:pt x="0" y="8477"/>
                    </a:cubicBezTo>
                    <a:cubicBezTo>
                      <a:pt x="0" y="3795"/>
                      <a:pt x="3795" y="0"/>
                      <a:pt x="8477" y="0"/>
                    </a:cubicBezTo>
                    <a:cubicBezTo>
                      <a:pt x="13159" y="0"/>
                      <a:pt x="16955" y="3795"/>
                      <a:pt x="16955" y="8477"/>
                    </a:cubicBezTo>
                    <a:close/>
                  </a:path>
                </a:pathLst>
              </a:custGeom>
              <a:grpFill/>
              <a:ln w="5715" cap="rnd">
                <a:solidFill>
                  <a:srgbClr val="E52A29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42" name="Forme libre : forme 41">
                <a:extLst>
                  <a:ext uri="{FF2B5EF4-FFF2-40B4-BE49-F238E27FC236}">
                    <a16:creationId xmlns:a16="http://schemas.microsoft.com/office/drawing/2014/main" id="{5C3C45B6-59CB-415C-BCE9-4611F3772411}"/>
                  </a:ext>
                </a:extLst>
              </p:cNvPr>
              <p:cNvSpPr/>
              <p:nvPr/>
            </p:nvSpPr>
            <p:spPr>
              <a:xfrm>
                <a:off x="6705277" y="4568224"/>
                <a:ext cx="16954" cy="16954"/>
              </a:xfrm>
              <a:custGeom>
                <a:avLst/>
                <a:gdLst>
                  <a:gd name="connsiteX0" fmla="*/ 16955 w 16954"/>
                  <a:gd name="connsiteY0" fmla="*/ 8477 h 16954"/>
                  <a:gd name="connsiteX1" fmla="*/ 8477 w 16954"/>
                  <a:gd name="connsiteY1" fmla="*/ 16955 h 16954"/>
                  <a:gd name="connsiteX2" fmla="*/ 0 w 16954"/>
                  <a:gd name="connsiteY2" fmla="*/ 8477 h 16954"/>
                  <a:gd name="connsiteX3" fmla="*/ 8477 w 16954"/>
                  <a:gd name="connsiteY3" fmla="*/ 0 h 16954"/>
                  <a:gd name="connsiteX4" fmla="*/ 16955 w 16954"/>
                  <a:gd name="connsiteY4" fmla="*/ 8477 h 169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954" h="16954">
                    <a:moveTo>
                      <a:pt x="16955" y="8477"/>
                    </a:moveTo>
                    <a:cubicBezTo>
                      <a:pt x="16955" y="13159"/>
                      <a:pt x="13159" y="16955"/>
                      <a:pt x="8477" y="16955"/>
                    </a:cubicBezTo>
                    <a:cubicBezTo>
                      <a:pt x="3795" y="16955"/>
                      <a:pt x="0" y="13159"/>
                      <a:pt x="0" y="8477"/>
                    </a:cubicBezTo>
                    <a:cubicBezTo>
                      <a:pt x="0" y="3795"/>
                      <a:pt x="3795" y="0"/>
                      <a:pt x="8477" y="0"/>
                    </a:cubicBezTo>
                    <a:cubicBezTo>
                      <a:pt x="13159" y="0"/>
                      <a:pt x="16955" y="3795"/>
                      <a:pt x="16955" y="8477"/>
                    </a:cubicBezTo>
                    <a:close/>
                  </a:path>
                </a:pathLst>
              </a:custGeom>
              <a:grpFill/>
              <a:ln w="5715" cap="rnd">
                <a:solidFill>
                  <a:srgbClr val="E52A29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43" name="Forme libre : forme 42">
                <a:extLst>
                  <a:ext uri="{FF2B5EF4-FFF2-40B4-BE49-F238E27FC236}">
                    <a16:creationId xmlns:a16="http://schemas.microsoft.com/office/drawing/2014/main" id="{DDEB265D-F674-4A05-9B10-BB7EF2E0881B}"/>
                  </a:ext>
                </a:extLst>
              </p:cNvPr>
              <p:cNvSpPr/>
              <p:nvPr/>
            </p:nvSpPr>
            <p:spPr>
              <a:xfrm>
                <a:off x="6670702" y="4560604"/>
                <a:ext cx="16954" cy="16954"/>
              </a:xfrm>
              <a:custGeom>
                <a:avLst/>
                <a:gdLst>
                  <a:gd name="connsiteX0" fmla="*/ 16954 w 16954"/>
                  <a:gd name="connsiteY0" fmla="*/ 8477 h 16954"/>
                  <a:gd name="connsiteX1" fmla="*/ 8477 w 16954"/>
                  <a:gd name="connsiteY1" fmla="*/ 16954 h 16954"/>
                  <a:gd name="connsiteX2" fmla="*/ 0 w 16954"/>
                  <a:gd name="connsiteY2" fmla="*/ 8477 h 16954"/>
                  <a:gd name="connsiteX3" fmla="*/ 8477 w 16954"/>
                  <a:gd name="connsiteY3" fmla="*/ 0 h 16954"/>
                  <a:gd name="connsiteX4" fmla="*/ 16954 w 16954"/>
                  <a:gd name="connsiteY4" fmla="*/ 8477 h 169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954" h="16954">
                    <a:moveTo>
                      <a:pt x="16954" y="8477"/>
                    </a:moveTo>
                    <a:cubicBezTo>
                      <a:pt x="16954" y="13159"/>
                      <a:pt x="13159" y="16954"/>
                      <a:pt x="8477" y="16954"/>
                    </a:cubicBezTo>
                    <a:cubicBezTo>
                      <a:pt x="3795" y="16954"/>
                      <a:pt x="0" y="13159"/>
                      <a:pt x="0" y="8477"/>
                    </a:cubicBezTo>
                    <a:cubicBezTo>
                      <a:pt x="0" y="3795"/>
                      <a:pt x="3795" y="0"/>
                      <a:pt x="8477" y="0"/>
                    </a:cubicBezTo>
                    <a:cubicBezTo>
                      <a:pt x="13159" y="0"/>
                      <a:pt x="16954" y="3795"/>
                      <a:pt x="16954" y="8477"/>
                    </a:cubicBezTo>
                    <a:close/>
                  </a:path>
                </a:pathLst>
              </a:custGeom>
              <a:grpFill/>
              <a:ln w="5715" cap="rnd">
                <a:solidFill>
                  <a:srgbClr val="E52A29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44" name="Forme libre : forme 43">
                <a:extLst>
                  <a:ext uri="{FF2B5EF4-FFF2-40B4-BE49-F238E27FC236}">
                    <a16:creationId xmlns:a16="http://schemas.microsoft.com/office/drawing/2014/main" id="{192557FD-74A1-4BDC-912C-67B1C69ED6BB}"/>
                  </a:ext>
                </a:extLst>
              </p:cNvPr>
              <p:cNvSpPr/>
              <p:nvPr/>
            </p:nvSpPr>
            <p:spPr>
              <a:xfrm>
                <a:off x="6673083" y="4423158"/>
                <a:ext cx="16954" cy="16954"/>
              </a:xfrm>
              <a:custGeom>
                <a:avLst/>
                <a:gdLst>
                  <a:gd name="connsiteX0" fmla="*/ 16954 w 16954"/>
                  <a:gd name="connsiteY0" fmla="*/ 8477 h 16954"/>
                  <a:gd name="connsiteX1" fmla="*/ 8477 w 16954"/>
                  <a:gd name="connsiteY1" fmla="*/ 16954 h 16954"/>
                  <a:gd name="connsiteX2" fmla="*/ 0 w 16954"/>
                  <a:gd name="connsiteY2" fmla="*/ 8477 h 16954"/>
                  <a:gd name="connsiteX3" fmla="*/ 8477 w 16954"/>
                  <a:gd name="connsiteY3" fmla="*/ 0 h 16954"/>
                  <a:gd name="connsiteX4" fmla="*/ 16954 w 16954"/>
                  <a:gd name="connsiteY4" fmla="*/ 8477 h 169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954" h="16954">
                    <a:moveTo>
                      <a:pt x="16954" y="8477"/>
                    </a:moveTo>
                    <a:cubicBezTo>
                      <a:pt x="16954" y="13159"/>
                      <a:pt x="13159" y="16954"/>
                      <a:pt x="8477" y="16954"/>
                    </a:cubicBezTo>
                    <a:cubicBezTo>
                      <a:pt x="3795" y="16954"/>
                      <a:pt x="0" y="13159"/>
                      <a:pt x="0" y="8477"/>
                    </a:cubicBezTo>
                    <a:cubicBezTo>
                      <a:pt x="0" y="3795"/>
                      <a:pt x="3795" y="0"/>
                      <a:pt x="8477" y="0"/>
                    </a:cubicBezTo>
                    <a:cubicBezTo>
                      <a:pt x="13159" y="0"/>
                      <a:pt x="16954" y="3795"/>
                      <a:pt x="16954" y="8477"/>
                    </a:cubicBezTo>
                    <a:close/>
                  </a:path>
                </a:pathLst>
              </a:custGeom>
              <a:grpFill/>
              <a:ln w="5715" cap="rnd">
                <a:solidFill>
                  <a:srgbClr val="E52A29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45" name="Forme libre : forme 44">
                <a:extLst>
                  <a:ext uri="{FF2B5EF4-FFF2-40B4-BE49-F238E27FC236}">
                    <a16:creationId xmlns:a16="http://schemas.microsoft.com/office/drawing/2014/main" id="{1FE92205-E174-4E87-A119-26E0AF2DEF64}"/>
                  </a:ext>
                </a:extLst>
              </p:cNvPr>
              <p:cNvSpPr/>
              <p:nvPr/>
            </p:nvSpPr>
            <p:spPr>
              <a:xfrm>
                <a:off x="6687942" y="4599085"/>
                <a:ext cx="16954" cy="16954"/>
              </a:xfrm>
              <a:custGeom>
                <a:avLst/>
                <a:gdLst>
                  <a:gd name="connsiteX0" fmla="*/ 16954 w 16954"/>
                  <a:gd name="connsiteY0" fmla="*/ 8477 h 16954"/>
                  <a:gd name="connsiteX1" fmla="*/ 8477 w 16954"/>
                  <a:gd name="connsiteY1" fmla="*/ 16955 h 16954"/>
                  <a:gd name="connsiteX2" fmla="*/ 0 w 16954"/>
                  <a:gd name="connsiteY2" fmla="*/ 8477 h 16954"/>
                  <a:gd name="connsiteX3" fmla="*/ 8477 w 16954"/>
                  <a:gd name="connsiteY3" fmla="*/ 0 h 16954"/>
                  <a:gd name="connsiteX4" fmla="*/ 16954 w 16954"/>
                  <a:gd name="connsiteY4" fmla="*/ 8477 h 169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954" h="16954">
                    <a:moveTo>
                      <a:pt x="16954" y="8477"/>
                    </a:moveTo>
                    <a:cubicBezTo>
                      <a:pt x="16954" y="13159"/>
                      <a:pt x="13159" y="16955"/>
                      <a:pt x="8477" y="16955"/>
                    </a:cubicBezTo>
                    <a:cubicBezTo>
                      <a:pt x="3795" y="16955"/>
                      <a:pt x="0" y="13159"/>
                      <a:pt x="0" y="8477"/>
                    </a:cubicBezTo>
                    <a:cubicBezTo>
                      <a:pt x="0" y="3795"/>
                      <a:pt x="3795" y="0"/>
                      <a:pt x="8477" y="0"/>
                    </a:cubicBezTo>
                    <a:cubicBezTo>
                      <a:pt x="13159" y="0"/>
                      <a:pt x="16954" y="3795"/>
                      <a:pt x="16954" y="8477"/>
                    </a:cubicBezTo>
                    <a:close/>
                  </a:path>
                </a:pathLst>
              </a:custGeom>
              <a:grpFill/>
              <a:ln w="5715" cap="rnd">
                <a:solidFill>
                  <a:srgbClr val="E52A29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</p:grpSp>
      </p:grpSp>
      <p:grpSp>
        <p:nvGrpSpPr>
          <p:cNvPr id="67" name="Graphique 1806">
            <a:extLst>
              <a:ext uri="{FF2B5EF4-FFF2-40B4-BE49-F238E27FC236}">
                <a16:creationId xmlns:a16="http://schemas.microsoft.com/office/drawing/2014/main" id="{CA030471-0D5A-4BB0-9C53-61099FB7E348}"/>
              </a:ext>
            </a:extLst>
          </p:cNvPr>
          <p:cNvGrpSpPr/>
          <p:nvPr/>
        </p:nvGrpSpPr>
        <p:grpSpPr>
          <a:xfrm>
            <a:off x="1012410" y="4803521"/>
            <a:ext cx="277844" cy="228409"/>
            <a:chOff x="10086972" y="2246235"/>
            <a:chExt cx="277844" cy="228409"/>
          </a:xfrm>
          <a:noFill/>
        </p:grpSpPr>
        <p:grpSp>
          <p:nvGrpSpPr>
            <p:cNvPr id="68" name="Graphique 1806">
              <a:extLst>
                <a:ext uri="{FF2B5EF4-FFF2-40B4-BE49-F238E27FC236}">
                  <a16:creationId xmlns:a16="http://schemas.microsoft.com/office/drawing/2014/main" id="{6E34D370-8A98-485A-8AC5-721677DEEC64}"/>
                </a:ext>
              </a:extLst>
            </p:cNvPr>
            <p:cNvGrpSpPr/>
            <p:nvPr/>
          </p:nvGrpSpPr>
          <p:grpSpPr>
            <a:xfrm>
              <a:off x="10180888" y="2411970"/>
              <a:ext cx="66579" cy="95"/>
              <a:chOff x="10180888" y="2411970"/>
              <a:chExt cx="66579" cy="95"/>
            </a:xfrm>
            <a:grpFill/>
          </p:grpSpPr>
          <p:sp>
            <p:nvSpPr>
              <p:cNvPr id="77" name="Forme libre : forme 76">
                <a:extLst>
                  <a:ext uri="{FF2B5EF4-FFF2-40B4-BE49-F238E27FC236}">
                    <a16:creationId xmlns:a16="http://schemas.microsoft.com/office/drawing/2014/main" id="{09F0285D-FAFD-4DD7-B400-A519CAADF7BB}"/>
                  </a:ext>
                </a:extLst>
              </p:cNvPr>
              <p:cNvSpPr/>
              <p:nvPr/>
            </p:nvSpPr>
            <p:spPr>
              <a:xfrm>
                <a:off x="10180888" y="2412065"/>
                <a:ext cx="38671" cy="9525"/>
              </a:xfrm>
              <a:custGeom>
                <a:avLst/>
                <a:gdLst>
                  <a:gd name="connsiteX0" fmla="*/ 38672 w 38671"/>
                  <a:gd name="connsiteY0" fmla="*/ 0 h 9525"/>
                  <a:gd name="connsiteX1" fmla="*/ 0 w 38671"/>
                  <a:gd name="connsiteY1" fmla="*/ 0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8671" h="9525">
                    <a:moveTo>
                      <a:pt x="38672" y="0"/>
                    </a:moveTo>
                    <a:lnTo>
                      <a:pt x="0" y="0"/>
                    </a:lnTo>
                  </a:path>
                </a:pathLst>
              </a:custGeom>
              <a:grpFill/>
              <a:ln w="5715" cap="rnd">
                <a:solidFill>
                  <a:srgbClr val="E52A29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78" name="Forme libre : forme 77">
                <a:extLst>
                  <a:ext uri="{FF2B5EF4-FFF2-40B4-BE49-F238E27FC236}">
                    <a16:creationId xmlns:a16="http://schemas.microsoft.com/office/drawing/2014/main" id="{86E566E4-FFDD-4D17-91B3-1AF4EA2E5E10}"/>
                  </a:ext>
                </a:extLst>
              </p:cNvPr>
              <p:cNvSpPr/>
              <p:nvPr/>
            </p:nvSpPr>
            <p:spPr>
              <a:xfrm>
                <a:off x="10235276" y="2411970"/>
                <a:ext cx="12192" cy="95"/>
              </a:xfrm>
              <a:custGeom>
                <a:avLst/>
                <a:gdLst>
                  <a:gd name="connsiteX0" fmla="*/ 12192 w 12192"/>
                  <a:gd name="connsiteY0" fmla="*/ 0 h 95"/>
                  <a:gd name="connsiteX1" fmla="*/ 0 w 12192"/>
                  <a:gd name="connsiteY1" fmla="*/ 95 h 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2192" h="95">
                    <a:moveTo>
                      <a:pt x="12192" y="0"/>
                    </a:moveTo>
                    <a:lnTo>
                      <a:pt x="0" y="95"/>
                    </a:lnTo>
                  </a:path>
                </a:pathLst>
              </a:custGeom>
              <a:grpFill/>
              <a:ln w="5715" cap="rnd">
                <a:solidFill>
                  <a:srgbClr val="E52A29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</p:grpSp>
        <p:grpSp>
          <p:nvGrpSpPr>
            <p:cNvPr id="69" name="Graphique 1806">
              <a:extLst>
                <a:ext uri="{FF2B5EF4-FFF2-40B4-BE49-F238E27FC236}">
                  <a16:creationId xmlns:a16="http://schemas.microsoft.com/office/drawing/2014/main" id="{DB8D86EF-6C3A-4D50-B153-4486EDD6F446}"/>
                </a:ext>
              </a:extLst>
            </p:cNvPr>
            <p:cNvGrpSpPr/>
            <p:nvPr/>
          </p:nvGrpSpPr>
          <p:grpSpPr>
            <a:xfrm>
              <a:off x="10086972" y="2246235"/>
              <a:ext cx="277844" cy="228409"/>
              <a:chOff x="10086972" y="2246235"/>
              <a:chExt cx="277844" cy="228409"/>
            </a:xfrm>
            <a:grpFill/>
          </p:grpSpPr>
          <p:sp>
            <p:nvSpPr>
              <p:cNvPr id="70" name="Forme libre : forme 69">
                <a:extLst>
                  <a:ext uri="{FF2B5EF4-FFF2-40B4-BE49-F238E27FC236}">
                    <a16:creationId xmlns:a16="http://schemas.microsoft.com/office/drawing/2014/main" id="{969F0E82-0705-4D65-AE3B-627106195411}"/>
                  </a:ext>
                </a:extLst>
              </p:cNvPr>
              <p:cNvSpPr/>
              <p:nvPr/>
            </p:nvSpPr>
            <p:spPr>
              <a:xfrm>
                <a:off x="10089829" y="2249092"/>
                <a:ext cx="233648" cy="185547"/>
              </a:xfrm>
              <a:custGeom>
                <a:avLst/>
                <a:gdLst>
                  <a:gd name="connsiteX0" fmla="*/ 0 w 233648"/>
                  <a:gd name="connsiteY0" fmla="*/ 64199 h 185547"/>
                  <a:gd name="connsiteX1" fmla="*/ 0 w 233648"/>
                  <a:gd name="connsiteY1" fmla="*/ 128397 h 185547"/>
                  <a:gd name="connsiteX2" fmla="*/ 21431 w 233648"/>
                  <a:gd name="connsiteY2" fmla="*/ 151543 h 185547"/>
                  <a:gd name="connsiteX3" fmla="*/ 21431 w 233648"/>
                  <a:gd name="connsiteY3" fmla="*/ 185547 h 185547"/>
                  <a:gd name="connsiteX4" fmla="*/ 74676 w 233648"/>
                  <a:gd name="connsiteY4" fmla="*/ 151733 h 185547"/>
                  <a:gd name="connsiteX5" fmla="*/ 210312 w 233648"/>
                  <a:gd name="connsiteY5" fmla="*/ 151733 h 185547"/>
                  <a:gd name="connsiteX6" fmla="*/ 233648 w 233648"/>
                  <a:gd name="connsiteY6" fmla="*/ 128397 h 185547"/>
                  <a:gd name="connsiteX7" fmla="*/ 233648 w 233648"/>
                  <a:gd name="connsiteY7" fmla="*/ 23336 h 185547"/>
                  <a:gd name="connsiteX8" fmla="*/ 210312 w 233648"/>
                  <a:gd name="connsiteY8" fmla="*/ 0 h 185547"/>
                  <a:gd name="connsiteX9" fmla="*/ 23336 w 233648"/>
                  <a:gd name="connsiteY9" fmla="*/ 0 h 185547"/>
                  <a:gd name="connsiteX10" fmla="*/ 0 w 233648"/>
                  <a:gd name="connsiteY10" fmla="*/ 23336 h 185547"/>
                  <a:gd name="connsiteX11" fmla="*/ 0 w 233648"/>
                  <a:gd name="connsiteY11" fmla="*/ 38100 h 1855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33648" h="185547">
                    <a:moveTo>
                      <a:pt x="0" y="64199"/>
                    </a:moveTo>
                    <a:lnTo>
                      <a:pt x="0" y="128397"/>
                    </a:lnTo>
                    <a:cubicBezTo>
                      <a:pt x="0" y="140589"/>
                      <a:pt x="9525" y="150590"/>
                      <a:pt x="21431" y="151543"/>
                    </a:cubicBezTo>
                    <a:lnTo>
                      <a:pt x="21431" y="185547"/>
                    </a:lnTo>
                    <a:lnTo>
                      <a:pt x="74676" y="151733"/>
                    </a:lnTo>
                    <a:lnTo>
                      <a:pt x="210312" y="151733"/>
                    </a:lnTo>
                    <a:cubicBezTo>
                      <a:pt x="223171" y="151733"/>
                      <a:pt x="233648" y="141256"/>
                      <a:pt x="233648" y="128397"/>
                    </a:cubicBezTo>
                    <a:lnTo>
                      <a:pt x="233648" y="23336"/>
                    </a:lnTo>
                    <a:cubicBezTo>
                      <a:pt x="233648" y="10478"/>
                      <a:pt x="223171" y="0"/>
                      <a:pt x="210312" y="0"/>
                    </a:cubicBezTo>
                    <a:lnTo>
                      <a:pt x="23336" y="0"/>
                    </a:lnTo>
                    <a:cubicBezTo>
                      <a:pt x="10478" y="0"/>
                      <a:pt x="0" y="10478"/>
                      <a:pt x="0" y="23336"/>
                    </a:cubicBezTo>
                    <a:lnTo>
                      <a:pt x="0" y="38100"/>
                    </a:lnTo>
                  </a:path>
                </a:pathLst>
              </a:custGeom>
              <a:grpFill/>
              <a:ln w="5715" cap="rnd">
                <a:solidFill>
                  <a:srgbClr val="E52A29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71" name="Forme libre : forme 70">
                <a:extLst>
                  <a:ext uri="{FF2B5EF4-FFF2-40B4-BE49-F238E27FC236}">
                    <a16:creationId xmlns:a16="http://schemas.microsoft.com/office/drawing/2014/main" id="{AD2686E0-D3B7-4A64-9260-7BBEB18AF648}"/>
                  </a:ext>
                </a:extLst>
              </p:cNvPr>
              <p:cNvSpPr/>
              <p:nvPr/>
            </p:nvSpPr>
            <p:spPr>
              <a:xfrm>
                <a:off x="10086972" y="2246235"/>
                <a:ext cx="952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9525"/>
                </a:pathLst>
              </a:custGeom>
              <a:grpFill/>
              <a:ln w="5715" cap="rnd">
                <a:solidFill>
                  <a:srgbClr val="E52A29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72" name="Forme libre : forme 71">
                <a:extLst>
                  <a:ext uri="{FF2B5EF4-FFF2-40B4-BE49-F238E27FC236}">
                    <a16:creationId xmlns:a16="http://schemas.microsoft.com/office/drawing/2014/main" id="{C5753CEE-BE18-472D-A213-150167A09CF3}"/>
                  </a:ext>
                </a:extLst>
              </p:cNvPr>
              <p:cNvSpPr/>
              <p:nvPr/>
            </p:nvSpPr>
            <p:spPr>
              <a:xfrm>
                <a:off x="10086972" y="2246235"/>
                <a:ext cx="952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9525"/>
                </a:pathLst>
              </a:custGeom>
              <a:grpFill/>
              <a:ln w="5715" cap="rnd">
                <a:solidFill>
                  <a:srgbClr val="E52A29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73" name="Forme libre : forme 72">
                <a:extLst>
                  <a:ext uri="{FF2B5EF4-FFF2-40B4-BE49-F238E27FC236}">
                    <a16:creationId xmlns:a16="http://schemas.microsoft.com/office/drawing/2014/main" id="{1C1C6B34-F7FA-42AF-BFDD-BA5A67FD12C5}"/>
                  </a:ext>
                </a:extLst>
              </p:cNvPr>
              <p:cNvSpPr/>
              <p:nvPr/>
            </p:nvSpPr>
            <p:spPr>
              <a:xfrm>
                <a:off x="10168315" y="2289097"/>
                <a:ext cx="196500" cy="185546"/>
              </a:xfrm>
              <a:custGeom>
                <a:avLst/>
                <a:gdLst>
                  <a:gd name="connsiteX0" fmla="*/ 169926 w 196500"/>
                  <a:gd name="connsiteY0" fmla="*/ 0 h 185546"/>
                  <a:gd name="connsiteX1" fmla="*/ 173165 w 196500"/>
                  <a:gd name="connsiteY1" fmla="*/ 0 h 185546"/>
                  <a:gd name="connsiteX2" fmla="*/ 196501 w 196500"/>
                  <a:gd name="connsiteY2" fmla="*/ 23336 h 185546"/>
                  <a:gd name="connsiteX3" fmla="*/ 196501 w 196500"/>
                  <a:gd name="connsiteY3" fmla="*/ 128397 h 185546"/>
                  <a:gd name="connsiteX4" fmla="*/ 175070 w 196500"/>
                  <a:gd name="connsiteY4" fmla="*/ 151543 h 185546"/>
                  <a:gd name="connsiteX5" fmla="*/ 175070 w 196500"/>
                  <a:gd name="connsiteY5" fmla="*/ 185547 h 185546"/>
                  <a:gd name="connsiteX6" fmla="*/ 121825 w 196500"/>
                  <a:gd name="connsiteY6" fmla="*/ 151733 h 185546"/>
                  <a:gd name="connsiteX7" fmla="*/ 23336 w 196500"/>
                  <a:gd name="connsiteY7" fmla="*/ 151733 h 185546"/>
                  <a:gd name="connsiteX8" fmla="*/ 0 w 196500"/>
                  <a:gd name="connsiteY8" fmla="*/ 128397 h 185546"/>
                  <a:gd name="connsiteX9" fmla="*/ 0 w 196500"/>
                  <a:gd name="connsiteY9" fmla="*/ 112776 h 1855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96500" h="185546">
                    <a:moveTo>
                      <a:pt x="169926" y="0"/>
                    </a:moveTo>
                    <a:lnTo>
                      <a:pt x="173165" y="0"/>
                    </a:lnTo>
                    <a:cubicBezTo>
                      <a:pt x="186023" y="0"/>
                      <a:pt x="196501" y="10477"/>
                      <a:pt x="196501" y="23336"/>
                    </a:cubicBezTo>
                    <a:lnTo>
                      <a:pt x="196501" y="128397"/>
                    </a:lnTo>
                    <a:cubicBezTo>
                      <a:pt x="196501" y="140589"/>
                      <a:pt x="186976" y="150590"/>
                      <a:pt x="175070" y="151543"/>
                    </a:cubicBezTo>
                    <a:lnTo>
                      <a:pt x="175070" y="185547"/>
                    </a:lnTo>
                    <a:lnTo>
                      <a:pt x="121825" y="151733"/>
                    </a:lnTo>
                    <a:lnTo>
                      <a:pt x="23336" y="151733"/>
                    </a:lnTo>
                    <a:cubicBezTo>
                      <a:pt x="10478" y="151733"/>
                      <a:pt x="0" y="141256"/>
                      <a:pt x="0" y="128397"/>
                    </a:cubicBezTo>
                    <a:lnTo>
                      <a:pt x="0" y="112776"/>
                    </a:lnTo>
                  </a:path>
                </a:pathLst>
              </a:custGeom>
              <a:grpFill/>
              <a:ln w="5715" cap="rnd">
                <a:solidFill>
                  <a:srgbClr val="E52A29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74" name="Forme libre : forme 73">
                <a:extLst>
                  <a:ext uri="{FF2B5EF4-FFF2-40B4-BE49-F238E27FC236}">
                    <a16:creationId xmlns:a16="http://schemas.microsoft.com/office/drawing/2014/main" id="{59701562-26F7-447C-99AA-69EDB7BD3F86}"/>
                  </a:ext>
                </a:extLst>
              </p:cNvPr>
              <p:cNvSpPr/>
              <p:nvPr/>
            </p:nvSpPr>
            <p:spPr>
              <a:xfrm>
                <a:off x="10134025" y="2307290"/>
                <a:ext cx="29527" cy="29527"/>
              </a:xfrm>
              <a:custGeom>
                <a:avLst/>
                <a:gdLst>
                  <a:gd name="connsiteX0" fmla="*/ 29528 w 29527"/>
                  <a:gd name="connsiteY0" fmla="*/ 14764 h 29527"/>
                  <a:gd name="connsiteX1" fmla="*/ 14764 w 29527"/>
                  <a:gd name="connsiteY1" fmla="*/ 29528 h 29527"/>
                  <a:gd name="connsiteX2" fmla="*/ 0 w 29527"/>
                  <a:gd name="connsiteY2" fmla="*/ 14764 h 29527"/>
                  <a:gd name="connsiteX3" fmla="*/ 14764 w 29527"/>
                  <a:gd name="connsiteY3" fmla="*/ 0 h 29527"/>
                  <a:gd name="connsiteX4" fmla="*/ 29528 w 29527"/>
                  <a:gd name="connsiteY4" fmla="*/ 14764 h 295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9527" h="29527">
                    <a:moveTo>
                      <a:pt x="29528" y="14764"/>
                    </a:moveTo>
                    <a:cubicBezTo>
                      <a:pt x="29528" y="22918"/>
                      <a:pt x="22918" y="29528"/>
                      <a:pt x="14764" y="29528"/>
                    </a:cubicBezTo>
                    <a:cubicBezTo>
                      <a:pt x="6610" y="29528"/>
                      <a:pt x="0" y="22918"/>
                      <a:pt x="0" y="14764"/>
                    </a:cubicBezTo>
                    <a:cubicBezTo>
                      <a:pt x="0" y="6610"/>
                      <a:pt x="6610" y="0"/>
                      <a:pt x="14764" y="0"/>
                    </a:cubicBezTo>
                    <a:cubicBezTo>
                      <a:pt x="22918" y="0"/>
                      <a:pt x="29528" y="6610"/>
                      <a:pt x="29528" y="14764"/>
                    </a:cubicBezTo>
                    <a:close/>
                  </a:path>
                </a:pathLst>
              </a:custGeom>
              <a:grpFill/>
              <a:ln w="5715" cap="rnd">
                <a:solidFill>
                  <a:srgbClr val="E52A29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75" name="Forme libre : forme 74">
                <a:extLst>
                  <a:ext uri="{FF2B5EF4-FFF2-40B4-BE49-F238E27FC236}">
                    <a16:creationId xmlns:a16="http://schemas.microsoft.com/office/drawing/2014/main" id="{E3E31908-AE0F-4C16-B9A1-BB80495273C9}"/>
                  </a:ext>
                </a:extLst>
              </p:cNvPr>
              <p:cNvSpPr/>
              <p:nvPr/>
            </p:nvSpPr>
            <p:spPr>
              <a:xfrm>
                <a:off x="10190223" y="2307290"/>
                <a:ext cx="29527" cy="29527"/>
              </a:xfrm>
              <a:custGeom>
                <a:avLst/>
                <a:gdLst>
                  <a:gd name="connsiteX0" fmla="*/ 29527 w 29527"/>
                  <a:gd name="connsiteY0" fmla="*/ 14764 h 29527"/>
                  <a:gd name="connsiteX1" fmla="*/ 14764 w 29527"/>
                  <a:gd name="connsiteY1" fmla="*/ 29528 h 29527"/>
                  <a:gd name="connsiteX2" fmla="*/ 0 w 29527"/>
                  <a:gd name="connsiteY2" fmla="*/ 14764 h 29527"/>
                  <a:gd name="connsiteX3" fmla="*/ 14764 w 29527"/>
                  <a:gd name="connsiteY3" fmla="*/ 0 h 29527"/>
                  <a:gd name="connsiteX4" fmla="*/ 29527 w 29527"/>
                  <a:gd name="connsiteY4" fmla="*/ 14764 h 295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9527" h="29527">
                    <a:moveTo>
                      <a:pt x="29527" y="14764"/>
                    </a:moveTo>
                    <a:cubicBezTo>
                      <a:pt x="29527" y="22918"/>
                      <a:pt x="22918" y="29528"/>
                      <a:pt x="14764" y="29528"/>
                    </a:cubicBezTo>
                    <a:cubicBezTo>
                      <a:pt x="6610" y="29528"/>
                      <a:pt x="0" y="22918"/>
                      <a:pt x="0" y="14764"/>
                    </a:cubicBezTo>
                    <a:cubicBezTo>
                      <a:pt x="0" y="6610"/>
                      <a:pt x="6610" y="0"/>
                      <a:pt x="14764" y="0"/>
                    </a:cubicBezTo>
                    <a:cubicBezTo>
                      <a:pt x="22918" y="0"/>
                      <a:pt x="29527" y="6610"/>
                      <a:pt x="29527" y="14764"/>
                    </a:cubicBezTo>
                    <a:close/>
                  </a:path>
                </a:pathLst>
              </a:custGeom>
              <a:grpFill/>
              <a:ln w="5715" cap="rnd">
                <a:solidFill>
                  <a:srgbClr val="E52A29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76" name="Forme libre : forme 75">
                <a:extLst>
                  <a:ext uri="{FF2B5EF4-FFF2-40B4-BE49-F238E27FC236}">
                    <a16:creationId xmlns:a16="http://schemas.microsoft.com/office/drawing/2014/main" id="{6827CD61-1F97-421F-9395-B9702F925746}"/>
                  </a:ext>
                </a:extLst>
              </p:cNvPr>
              <p:cNvSpPr/>
              <p:nvPr/>
            </p:nvSpPr>
            <p:spPr>
              <a:xfrm>
                <a:off x="10246801" y="2307290"/>
                <a:ext cx="29527" cy="29527"/>
              </a:xfrm>
              <a:custGeom>
                <a:avLst/>
                <a:gdLst>
                  <a:gd name="connsiteX0" fmla="*/ 29527 w 29527"/>
                  <a:gd name="connsiteY0" fmla="*/ 14764 h 29527"/>
                  <a:gd name="connsiteX1" fmla="*/ 14764 w 29527"/>
                  <a:gd name="connsiteY1" fmla="*/ 29528 h 29527"/>
                  <a:gd name="connsiteX2" fmla="*/ 0 w 29527"/>
                  <a:gd name="connsiteY2" fmla="*/ 14764 h 29527"/>
                  <a:gd name="connsiteX3" fmla="*/ 14764 w 29527"/>
                  <a:gd name="connsiteY3" fmla="*/ 0 h 29527"/>
                  <a:gd name="connsiteX4" fmla="*/ 29527 w 29527"/>
                  <a:gd name="connsiteY4" fmla="*/ 14764 h 295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9527" h="29527">
                    <a:moveTo>
                      <a:pt x="29527" y="14764"/>
                    </a:moveTo>
                    <a:cubicBezTo>
                      <a:pt x="29527" y="22918"/>
                      <a:pt x="22918" y="29528"/>
                      <a:pt x="14764" y="29528"/>
                    </a:cubicBezTo>
                    <a:cubicBezTo>
                      <a:pt x="6610" y="29528"/>
                      <a:pt x="0" y="22918"/>
                      <a:pt x="0" y="14764"/>
                    </a:cubicBezTo>
                    <a:cubicBezTo>
                      <a:pt x="0" y="6610"/>
                      <a:pt x="6610" y="0"/>
                      <a:pt x="14764" y="0"/>
                    </a:cubicBezTo>
                    <a:cubicBezTo>
                      <a:pt x="22918" y="0"/>
                      <a:pt x="29527" y="6610"/>
                      <a:pt x="29527" y="14764"/>
                    </a:cubicBezTo>
                    <a:close/>
                  </a:path>
                </a:pathLst>
              </a:custGeom>
              <a:grpFill/>
              <a:ln w="5715" cap="rnd">
                <a:solidFill>
                  <a:srgbClr val="E52A29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</p:grpSp>
      </p:grpSp>
      <p:grpSp>
        <p:nvGrpSpPr>
          <p:cNvPr id="79" name="Graphique 1830">
            <a:extLst>
              <a:ext uri="{FF2B5EF4-FFF2-40B4-BE49-F238E27FC236}">
                <a16:creationId xmlns:a16="http://schemas.microsoft.com/office/drawing/2014/main" id="{1E150BA6-2278-4AD8-9A0C-AF2E5154FF14}"/>
              </a:ext>
            </a:extLst>
          </p:cNvPr>
          <p:cNvGrpSpPr/>
          <p:nvPr/>
        </p:nvGrpSpPr>
        <p:grpSpPr>
          <a:xfrm>
            <a:off x="943386" y="5678180"/>
            <a:ext cx="396900" cy="359935"/>
            <a:chOff x="10483925" y="2904391"/>
            <a:chExt cx="396900" cy="359934"/>
          </a:xfrm>
          <a:noFill/>
        </p:grpSpPr>
        <p:grpSp>
          <p:nvGrpSpPr>
            <p:cNvPr id="80" name="Graphique 1830">
              <a:extLst>
                <a:ext uri="{FF2B5EF4-FFF2-40B4-BE49-F238E27FC236}">
                  <a16:creationId xmlns:a16="http://schemas.microsoft.com/office/drawing/2014/main" id="{0D10269F-3A75-409F-9883-952D45199ADA}"/>
                </a:ext>
              </a:extLst>
            </p:cNvPr>
            <p:cNvGrpSpPr/>
            <p:nvPr/>
          </p:nvGrpSpPr>
          <p:grpSpPr>
            <a:xfrm>
              <a:off x="10483925" y="2904391"/>
              <a:ext cx="396900" cy="359934"/>
              <a:chOff x="10483925" y="2904391"/>
              <a:chExt cx="396900" cy="359934"/>
            </a:xfrm>
            <a:grpFill/>
          </p:grpSpPr>
          <p:sp>
            <p:nvSpPr>
              <p:cNvPr id="84" name="Forme libre : forme 83">
                <a:extLst>
                  <a:ext uri="{FF2B5EF4-FFF2-40B4-BE49-F238E27FC236}">
                    <a16:creationId xmlns:a16="http://schemas.microsoft.com/office/drawing/2014/main" id="{4D5350C1-C8DF-4945-BB97-B54470B91AA9}"/>
                  </a:ext>
                </a:extLst>
              </p:cNvPr>
              <p:cNvSpPr/>
              <p:nvPr/>
            </p:nvSpPr>
            <p:spPr>
              <a:xfrm>
                <a:off x="10624704" y="2904391"/>
                <a:ext cx="219265" cy="173530"/>
              </a:xfrm>
              <a:custGeom>
                <a:avLst/>
                <a:gdLst>
                  <a:gd name="connsiteX0" fmla="*/ 0 w 219265"/>
                  <a:gd name="connsiteY0" fmla="*/ 173531 h 173530"/>
                  <a:gd name="connsiteX1" fmla="*/ 53531 w 219265"/>
                  <a:gd name="connsiteY1" fmla="*/ 12177 h 173530"/>
                  <a:gd name="connsiteX2" fmla="*/ 64770 w 219265"/>
                  <a:gd name="connsiteY2" fmla="*/ 176 h 173530"/>
                  <a:gd name="connsiteX3" fmla="*/ 104394 w 219265"/>
                  <a:gd name="connsiteY3" fmla="*/ 42848 h 173530"/>
                  <a:gd name="connsiteX4" fmla="*/ 153067 w 219265"/>
                  <a:gd name="connsiteY4" fmla="*/ 122191 h 173530"/>
                  <a:gd name="connsiteX5" fmla="*/ 219265 w 219265"/>
                  <a:gd name="connsiteY5" fmla="*/ 105427 h 1735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19265" h="173530">
                    <a:moveTo>
                      <a:pt x="0" y="173531"/>
                    </a:moveTo>
                    <a:cubicBezTo>
                      <a:pt x="0" y="173531"/>
                      <a:pt x="84392" y="144956"/>
                      <a:pt x="53531" y="12177"/>
                    </a:cubicBezTo>
                    <a:cubicBezTo>
                      <a:pt x="51911" y="5319"/>
                      <a:pt x="57817" y="-1158"/>
                      <a:pt x="64770" y="176"/>
                    </a:cubicBezTo>
                    <a:cubicBezTo>
                      <a:pt x="79057" y="2843"/>
                      <a:pt x="99536" y="12177"/>
                      <a:pt x="104394" y="42848"/>
                    </a:cubicBezTo>
                    <a:cubicBezTo>
                      <a:pt x="112109" y="91330"/>
                      <a:pt x="114300" y="132002"/>
                      <a:pt x="153067" y="122191"/>
                    </a:cubicBezTo>
                    <a:cubicBezTo>
                      <a:pt x="191834" y="112380"/>
                      <a:pt x="219265" y="105427"/>
                      <a:pt x="219265" y="105427"/>
                    </a:cubicBezTo>
                  </a:path>
                </a:pathLst>
              </a:custGeom>
              <a:grpFill/>
              <a:ln w="5715" cap="rnd">
                <a:solidFill>
                  <a:srgbClr val="E52A29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85" name="Forme libre : forme 84">
                <a:extLst>
                  <a:ext uri="{FF2B5EF4-FFF2-40B4-BE49-F238E27FC236}">
                    <a16:creationId xmlns:a16="http://schemas.microsoft.com/office/drawing/2014/main" id="{FD134A70-7963-4E8D-9A16-4030DA7740D1}"/>
                  </a:ext>
                </a:extLst>
              </p:cNvPr>
              <p:cNvSpPr/>
              <p:nvPr/>
            </p:nvSpPr>
            <p:spPr>
              <a:xfrm>
                <a:off x="10846732" y="3008346"/>
                <a:ext cx="32142" cy="50811"/>
              </a:xfrm>
              <a:custGeom>
                <a:avLst/>
                <a:gdLst>
                  <a:gd name="connsiteX0" fmla="*/ 0 w 32142"/>
                  <a:gd name="connsiteY0" fmla="*/ 805 h 50811"/>
                  <a:gd name="connsiteX1" fmla="*/ 31337 w 32142"/>
                  <a:gd name="connsiteY1" fmla="*/ 19474 h 50811"/>
                  <a:gd name="connsiteX2" fmla="*/ 12668 w 32142"/>
                  <a:gd name="connsiteY2" fmla="*/ 50811 h 508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142" h="50811">
                    <a:moveTo>
                      <a:pt x="0" y="805"/>
                    </a:moveTo>
                    <a:cubicBezTo>
                      <a:pt x="13811" y="-2719"/>
                      <a:pt x="27908" y="5663"/>
                      <a:pt x="31337" y="19474"/>
                    </a:cubicBezTo>
                    <a:cubicBezTo>
                      <a:pt x="34862" y="33285"/>
                      <a:pt x="26479" y="47382"/>
                      <a:pt x="12668" y="50811"/>
                    </a:cubicBezTo>
                  </a:path>
                </a:pathLst>
              </a:custGeom>
              <a:grpFill/>
              <a:ln w="5715" cap="rnd">
                <a:solidFill>
                  <a:srgbClr val="E52A29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86" name="Forme libre : forme 85">
                <a:extLst>
                  <a:ext uri="{FF2B5EF4-FFF2-40B4-BE49-F238E27FC236}">
                    <a16:creationId xmlns:a16="http://schemas.microsoft.com/office/drawing/2014/main" id="{DA341679-9D08-4B8E-91CC-863180BC124E}"/>
                  </a:ext>
                </a:extLst>
              </p:cNvPr>
              <p:cNvSpPr/>
              <p:nvPr/>
            </p:nvSpPr>
            <p:spPr>
              <a:xfrm>
                <a:off x="10849780" y="3060307"/>
                <a:ext cx="31044" cy="49142"/>
              </a:xfrm>
              <a:custGeom>
                <a:avLst/>
                <a:gdLst>
                  <a:gd name="connsiteX0" fmla="*/ 0 w 31044"/>
                  <a:gd name="connsiteY0" fmla="*/ 755 h 49142"/>
                  <a:gd name="connsiteX1" fmla="*/ 30290 w 31044"/>
                  <a:gd name="connsiteY1" fmla="*/ 18853 h 49142"/>
                  <a:gd name="connsiteX2" fmla="*/ 12192 w 31044"/>
                  <a:gd name="connsiteY2" fmla="*/ 49142 h 491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044" h="49142">
                    <a:moveTo>
                      <a:pt x="0" y="755"/>
                    </a:moveTo>
                    <a:cubicBezTo>
                      <a:pt x="13335" y="-2578"/>
                      <a:pt x="26956" y="5423"/>
                      <a:pt x="30290" y="18853"/>
                    </a:cubicBezTo>
                    <a:cubicBezTo>
                      <a:pt x="33623" y="32283"/>
                      <a:pt x="25622" y="45809"/>
                      <a:pt x="12192" y="49142"/>
                    </a:cubicBezTo>
                  </a:path>
                </a:pathLst>
              </a:custGeom>
              <a:grpFill/>
              <a:ln w="5715" cap="rnd">
                <a:solidFill>
                  <a:srgbClr val="E52A29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87" name="Forme libre : forme 86">
                <a:extLst>
                  <a:ext uri="{FF2B5EF4-FFF2-40B4-BE49-F238E27FC236}">
                    <a16:creationId xmlns:a16="http://schemas.microsoft.com/office/drawing/2014/main" id="{EB9A8728-524F-4CE1-AEAE-097A36E34224}"/>
                  </a:ext>
                </a:extLst>
              </p:cNvPr>
              <p:cNvSpPr/>
              <p:nvPr/>
            </p:nvSpPr>
            <p:spPr>
              <a:xfrm>
                <a:off x="10850733" y="3109860"/>
                <a:ext cx="29973" cy="47404"/>
              </a:xfrm>
              <a:custGeom>
                <a:avLst/>
                <a:gdLst>
                  <a:gd name="connsiteX0" fmla="*/ 0 w 29973"/>
                  <a:gd name="connsiteY0" fmla="*/ 732 h 47404"/>
                  <a:gd name="connsiteX1" fmla="*/ 29242 w 29973"/>
                  <a:gd name="connsiteY1" fmla="*/ 18163 h 47404"/>
                  <a:gd name="connsiteX2" fmla="*/ 11811 w 29973"/>
                  <a:gd name="connsiteY2" fmla="*/ 47405 h 474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9973" h="47404">
                    <a:moveTo>
                      <a:pt x="0" y="732"/>
                    </a:moveTo>
                    <a:cubicBezTo>
                      <a:pt x="12859" y="-2506"/>
                      <a:pt x="26003" y="5304"/>
                      <a:pt x="29242" y="18163"/>
                    </a:cubicBezTo>
                    <a:cubicBezTo>
                      <a:pt x="32480" y="31022"/>
                      <a:pt x="24670" y="44166"/>
                      <a:pt x="11811" y="47405"/>
                    </a:cubicBezTo>
                  </a:path>
                </a:pathLst>
              </a:custGeom>
              <a:grpFill/>
              <a:ln w="5715" cap="rnd">
                <a:solidFill>
                  <a:srgbClr val="E52A29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88" name="Forme libre : forme 87">
                <a:extLst>
                  <a:ext uri="{FF2B5EF4-FFF2-40B4-BE49-F238E27FC236}">
                    <a16:creationId xmlns:a16="http://schemas.microsoft.com/office/drawing/2014/main" id="{5B966F6F-2D31-46A8-8446-0601EDB7995A}"/>
                  </a:ext>
                </a:extLst>
              </p:cNvPr>
              <p:cNvSpPr/>
              <p:nvPr/>
            </p:nvSpPr>
            <p:spPr>
              <a:xfrm>
                <a:off x="10659280" y="3217463"/>
                <a:ext cx="45624" cy="11430"/>
              </a:xfrm>
              <a:custGeom>
                <a:avLst/>
                <a:gdLst>
                  <a:gd name="connsiteX0" fmla="*/ 45625 w 45624"/>
                  <a:gd name="connsiteY0" fmla="*/ 11430 h 11430"/>
                  <a:gd name="connsiteX1" fmla="*/ 0 w 45624"/>
                  <a:gd name="connsiteY1" fmla="*/ 0 h 114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5624" h="11430">
                    <a:moveTo>
                      <a:pt x="45625" y="11430"/>
                    </a:moveTo>
                    <a:cubicBezTo>
                      <a:pt x="28385" y="10382"/>
                      <a:pt x="12573" y="6953"/>
                      <a:pt x="0" y="0"/>
                    </a:cubicBezTo>
                  </a:path>
                </a:pathLst>
              </a:custGeom>
              <a:grpFill/>
              <a:ln w="5715" cap="rnd">
                <a:solidFill>
                  <a:srgbClr val="E52A29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89" name="Forme libre : forme 88">
                <a:extLst>
                  <a:ext uri="{FF2B5EF4-FFF2-40B4-BE49-F238E27FC236}">
                    <a16:creationId xmlns:a16="http://schemas.microsoft.com/office/drawing/2014/main" id="{7ED06FF4-4A4B-4F92-A2DE-E6E8C374FA11}"/>
                  </a:ext>
                </a:extLst>
              </p:cNvPr>
              <p:cNvSpPr/>
              <p:nvPr/>
            </p:nvSpPr>
            <p:spPr>
              <a:xfrm>
                <a:off x="10736623" y="3156949"/>
                <a:ext cx="139762" cy="71467"/>
              </a:xfrm>
              <a:custGeom>
                <a:avLst/>
                <a:gdLst>
                  <a:gd name="connsiteX0" fmla="*/ 112109 w 139762"/>
                  <a:gd name="connsiteY0" fmla="*/ 697 h 71467"/>
                  <a:gd name="connsiteX1" fmla="*/ 139065 w 139762"/>
                  <a:gd name="connsiteY1" fmla="*/ 16699 h 71467"/>
                  <a:gd name="connsiteX2" fmla="*/ 123063 w 139762"/>
                  <a:gd name="connsiteY2" fmla="*/ 43655 h 71467"/>
                  <a:gd name="connsiteX3" fmla="*/ 0 w 139762"/>
                  <a:gd name="connsiteY3" fmla="*/ 71468 h 71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9762" h="71467">
                    <a:moveTo>
                      <a:pt x="112109" y="697"/>
                    </a:moveTo>
                    <a:cubicBezTo>
                      <a:pt x="124015" y="-2351"/>
                      <a:pt x="136017" y="4888"/>
                      <a:pt x="139065" y="16699"/>
                    </a:cubicBezTo>
                    <a:cubicBezTo>
                      <a:pt x="142113" y="28605"/>
                      <a:pt x="134874" y="40607"/>
                      <a:pt x="123063" y="43655"/>
                    </a:cubicBezTo>
                    <a:cubicBezTo>
                      <a:pt x="123063" y="43655"/>
                      <a:pt x="59912" y="66896"/>
                      <a:pt x="0" y="71468"/>
                    </a:cubicBezTo>
                  </a:path>
                </a:pathLst>
              </a:custGeom>
              <a:grpFill/>
              <a:ln w="5715" cap="rnd">
                <a:solidFill>
                  <a:srgbClr val="E52A29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90" name="Forme libre : forme 89">
                <a:extLst>
                  <a:ext uri="{FF2B5EF4-FFF2-40B4-BE49-F238E27FC236}">
                    <a16:creationId xmlns:a16="http://schemas.microsoft.com/office/drawing/2014/main" id="{F539528D-29B5-44D7-9213-D2B53C4146AF}"/>
                  </a:ext>
                </a:extLst>
              </p:cNvPr>
              <p:cNvSpPr/>
              <p:nvPr/>
            </p:nvSpPr>
            <p:spPr>
              <a:xfrm>
                <a:off x="10630991" y="3110116"/>
                <a:ext cx="31051" cy="129540"/>
              </a:xfrm>
              <a:custGeom>
                <a:avLst/>
                <a:gdLst>
                  <a:gd name="connsiteX0" fmla="*/ 0 w 31051"/>
                  <a:gd name="connsiteY0" fmla="*/ 0 h 129540"/>
                  <a:gd name="connsiteX1" fmla="*/ 31052 w 31051"/>
                  <a:gd name="connsiteY1" fmla="*/ 122682 h 129540"/>
                  <a:gd name="connsiteX2" fmla="*/ 3905 w 31051"/>
                  <a:gd name="connsiteY2" fmla="*/ 129540 h 1295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051" h="129540">
                    <a:moveTo>
                      <a:pt x="0" y="0"/>
                    </a:moveTo>
                    <a:lnTo>
                      <a:pt x="31052" y="122682"/>
                    </a:lnTo>
                    <a:lnTo>
                      <a:pt x="3905" y="129540"/>
                    </a:lnTo>
                  </a:path>
                </a:pathLst>
              </a:custGeom>
              <a:grpFill/>
              <a:ln w="5715" cap="rnd">
                <a:solidFill>
                  <a:srgbClr val="E52A29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91" name="Forme libre : forme 90">
                <a:extLst>
                  <a:ext uri="{FF2B5EF4-FFF2-40B4-BE49-F238E27FC236}">
                    <a16:creationId xmlns:a16="http://schemas.microsoft.com/office/drawing/2014/main" id="{A0C37352-5A34-4AF6-A179-F1060F2463CA}"/>
                  </a:ext>
                </a:extLst>
              </p:cNvPr>
              <p:cNvSpPr/>
              <p:nvPr/>
            </p:nvSpPr>
            <p:spPr>
              <a:xfrm>
                <a:off x="10587081" y="3065634"/>
                <a:ext cx="39147" cy="25622"/>
              </a:xfrm>
              <a:custGeom>
                <a:avLst/>
                <a:gdLst>
                  <a:gd name="connsiteX0" fmla="*/ 0 w 39147"/>
                  <a:gd name="connsiteY0" fmla="*/ 8287 h 25622"/>
                  <a:gd name="connsiteX1" fmla="*/ 32671 w 39147"/>
                  <a:gd name="connsiteY1" fmla="*/ 0 h 25622"/>
                  <a:gd name="connsiteX2" fmla="*/ 39148 w 39147"/>
                  <a:gd name="connsiteY2" fmla="*/ 25622 h 25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9147" h="25622">
                    <a:moveTo>
                      <a:pt x="0" y="8287"/>
                    </a:moveTo>
                    <a:lnTo>
                      <a:pt x="32671" y="0"/>
                    </a:lnTo>
                    <a:lnTo>
                      <a:pt x="39148" y="25622"/>
                    </a:lnTo>
                  </a:path>
                </a:pathLst>
              </a:custGeom>
              <a:grpFill/>
              <a:ln w="5715" cap="rnd">
                <a:solidFill>
                  <a:srgbClr val="E52A29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92" name="Forme libre : forme 91">
                <a:extLst>
                  <a:ext uri="{FF2B5EF4-FFF2-40B4-BE49-F238E27FC236}">
                    <a16:creationId xmlns:a16="http://schemas.microsoft.com/office/drawing/2014/main" id="{7E905871-0DC8-4689-A8AF-762CC00B22CC}"/>
                  </a:ext>
                </a:extLst>
              </p:cNvPr>
              <p:cNvSpPr/>
              <p:nvPr/>
            </p:nvSpPr>
            <p:spPr>
              <a:xfrm>
                <a:off x="10509928" y="3056586"/>
                <a:ext cx="117443" cy="207740"/>
              </a:xfrm>
              <a:custGeom>
                <a:avLst/>
                <a:gdLst>
                  <a:gd name="connsiteX0" fmla="*/ 0 w 117443"/>
                  <a:gd name="connsiteY0" fmla="*/ 18002 h 207740"/>
                  <a:gd name="connsiteX1" fmla="*/ 66389 w 117443"/>
                  <a:gd name="connsiteY1" fmla="*/ 0 h 207740"/>
                  <a:gd name="connsiteX2" fmla="*/ 117443 w 117443"/>
                  <a:gd name="connsiteY2" fmla="*/ 201644 h 207740"/>
                  <a:gd name="connsiteX3" fmla="*/ 93440 w 117443"/>
                  <a:gd name="connsiteY3" fmla="*/ 207740 h 2077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7443" h="207740">
                    <a:moveTo>
                      <a:pt x="0" y="18002"/>
                    </a:moveTo>
                    <a:lnTo>
                      <a:pt x="66389" y="0"/>
                    </a:lnTo>
                    <a:lnTo>
                      <a:pt x="117443" y="201644"/>
                    </a:lnTo>
                    <a:lnTo>
                      <a:pt x="93440" y="207740"/>
                    </a:lnTo>
                  </a:path>
                </a:pathLst>
              </a:custGeom>
              <a:grpFill/>
              <a:ln w="5715" cap="rnd">
                <a:solidFill>
                  <a:srgbClr val="E52A29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93" name="Forme libre : forme 92">
                <a:extLst>
                  <a:ext uri="{FF2B5EF4-FFF2-40B4-BE49-F238E27FC236}">
                    <a16:creationId xmlns:a16="http://schemas.microsoft.com/office/drawing/2014/main" id="{B3D191DF-19AA-4CC7-A720-747DB87C0A72}"/>
                  </a:ext>
                </a:extLst>
              </p:cNvPr>
              <p:cNvSpPr/>
              <p:nvPr/>
            </p:nvSpPr>
            <p:spPr>
              <a:xfrm>
                <a:off x="10483925" y="3079541"/>
                <a:ext cx="9239" cy="2285"/>
              </a:xfrm>
              <a:custGeom>
                <a:avLst/>
                <a:gdLst>
                  <a:gd name="connsiteX0" fmla="*/ 9239 w 9239"/>
                  <a:gd name="connsiteY0" fmla="*/ 0 h 2285"/>
                  <a:gd name="connsiteX1" fmla="*/ 0 w 9239"/>
                  <a:gd name="connsiteY1" fmla="*/ 2286 h 22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239" h="2285">
                    <a:moveTo>
                      <a:pt x="9239" y="0"/>
                    </a:moveTo>
                    <a:lnTo>
                      <a:pt x="0" y="2286"/>
                    </a:lnTo>
                  </a:path>
                </a:pathLst>
              </a:custGeom>
              <a:grpFill/>
              <a:ln w="5715" cap="rnd">
                <a:solidFill>
                  <a:srgbClr val="E52A29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94" name="Forme libre : forme 93">
                <a:extLst>
                  <a:ext uri="{FF2B5EF4-FFF2-40B4-BE49-F238E27FC236}">
                    <a16:creationId xmlns:a16="http://schemas.microsoft.com/office/drawing/2014/main" id="{9F78639F-84A0-40EB-AF9C-83F11E740284}"/>
                  </a:ext>
                </a:extLst>
              </p:cNvPr>
              <p:cNvSpPr/>
              <p:nvPr/>
            </p:nvSpPr>
            <p:spPr>
              <a:xfrm>
                <a:off x="10539837" y="3091161"/>
                <a:ext cx="43243" cy="10858"/>
              </a:xfrm>
              <a:custGeom>
                <a:avLst/>
                <a:gdLst>
                  <a:gd name="connsiteX0" fmla="*/ 43244 w 43243"/>
                  <a:gd name="connsiteY0" fmla="*/ 0 h 10858"/>
                  <a:gd name="connsiteX1" fmla="*/ 0 w 43243"/>
                  <a:gd name="connsiteY1" fmla="*/ 10858 h 108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3243" h="10858">
                    <a:moveTo>
                      <a:pt x="43244" y="0"/>
                    </a:moveTo>
                    <a:lnTo>
                      <a:pt x="0" y="10858"/>
                    </a:lnTo>
                  </a:path>
                </a:pathLst>
              </a:custGeom>
              <a:grpFill/>
              <a:ln w="5715" cap="rnd">
                <a:solidFill>
                  <a:srgbClr val="E52A29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95" name="Forme libre : forme 94">
                <a:extLst>
                  <a:ext uri="{FF2B5EF4-FFF2-40B4-BE49-F238E27FC236}">
                    <a16:creationId xmlns:a16="http://schemas.microsoft.com/office/drawing/2014/main" id="{DE79C1B6-466D-4355-9ED5-A3A49DBF46AB}"/>
                  </a:ext>
                </a:extLst>
              </p:cNvPr>
              <p:cNvSpPr/>
              <p:nvPr/>
            </p:nvSpPr>
            <p:spPr>
              <a:xfrm>
                <a:off x="10560220" y="3106211"/>
                <a:ext cx="27146" cy="6858"/>
              </a:xfrm>
              <a:custGeom>
                <a:avLst/>
                <a:gdLst>
                  <a:gd name="connsiteX0" fmla="*/ 27146 w 27146"/>
                  <a:gd name="connsiteY0" fmla="*/ 0 h 6858"/>
                  <a:gd name="connsiteX1" fmla="*/ 0 w 27146"/>
                  <a:gd name="connsiteY1" fmla="*/ 6858 h 68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7146" h="6858">
                    <a:moveTo>
                      <a:pt x="27146" y="0"/>
                    </a:moveTo>
                    <a:lnTo>
                      <a:pt x="0" y="6858"/>
                    </a:lnTo>
                  </a:path>
                </a:pathLst>
              </a:custGeom>
              <a:grpFill/>
              <a:ln w="5715" cap="rnd">
                <a:solidFill>
                  <a:srgbClr val="E52A29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96" name="Forme libre : forme 95">
                <a:extLst>
                  <a:ext uri="{FF2B5EF4-FFF2-40B4-BE49-F238E27FC236}">
                    <a16:creationId xmlns:a16="http://schemas.microsoft.com/office/drawing/2014/main" id="{E62B44AA-D6BB-4608-962A-A8C53D97DED5}"/>
                  </a:ext>
                </a:extLst>
              </p:cNvPr>
              <p:cNvSpPr/>
              <p:nvPr/>
            </p:nvSpPr>
            <p:spPr>
              <a:xfrm>
                <a:off x="10553743" y="3120498"/>
                <a:ext cx="37242" cy="9429"/>
              </a:xfrm>
              <a:custGeom>
                <a:avLst/>
                <a:gdLst>
                  <a:gd name="connsiteX0" fmla="*/ 37243 w 37242"/>
                  <a:gd name="connsiteY0" fmla="*/ 0 h 9429"/>
                  <a:gd name="connsiteX1" fmla="*/ 0 w 37242"/>
                  <a:gd name="connsiteY1" fmla="*/ 9430 h 94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7242" h="9429">
                    <a:moveTo>
                      <a:pt x="37243" y="0"/>
                    </a:moveTo>
                    <a:lnTo>
                      <a:pt x="0" y="9430"/>
                    </a:lnTo>
                  </a:path>
                </a:pathLst>
              </a:custGeom>
              <a:grpFill/>
              <a:ln w="5715" cap="rnd">
                <a:solidFill>
                  <a:srgbClr val="E52A29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</p:grpSp>
        <p:sp>
          <p:nvSpPr>
            <p:cNvPr id="81" name="Forme libre : forme 80">
              <a:extLst>
                <a:ext uri="{FF2B5EF4-FFF2-40B4-BE49-F238E27FC236}">
                  <a16:creationId xmlns:a16="http://schemas.microsoft.com/office/drawing/2014/main" id="{07776327-E0BF-44E4-BB51-FB539B27287E}"/>
                </a:ext>
              </a:extLst>
            </p:cNvPr>
            <p:cNvSpPr/>
            <p:nvPr/>
          </p:nvSpPr>
          <p:spPr>
            <a:xfrm>
              <a:off x="10825015" y="3033630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82" name="Forme libre : forme 81">
              <a:extLst>
                <a:ext uri="{FF2B5EF4-FFF2-40B4-BE49-F238E27FC236}">
                  <a16:creationId xmlns:a16="http://schemas.microsoft.com/office/drawing/2014/main" id="{15CE7A67-4068-4D5B-91AB-C779752B2E85}"/>
                </a:ext>
              </a:extLst>
            </p:cNvPr>
            <p:cNvSpPr/>
            <p:nvPr/>
          </p:nvSpPr>
          <p:spPr>
            <a:xfrm>
              <a:off x="10825015" y="3077826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83" name="Forme libre : forme 82">
              <a:extLst>
                <a:ext uri="{FF2B5EF4-FFF2-40B4-BE49-F238E27FC236}">
                  <a16:creationId xmlns:a16="http://schemas.microsoft.com/office/drawing/2014/main" id="{75D92FBE-9E36-40EB-B58E-A12C0A6B1747}"/>
                </a:ext>
              </a:extLst>
            </p:cNvPr>
            <p:cNvSpPr/>
            <p:nvPr/>
          </p:nvSpPr>
          <p:spPr>
            <a:xfrm>
              <a:off x="10825015" y="3128023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</p:grpSp>
      <p:grpSp>
        <p:nvGrpSpPr>
          <p:cNvPr id="105" name="Graphique 40">
            <a:extLst>
              <a:ext uri="{FF2B5EF4-FFF2-40B4-BE49-F238E27FC236}">
                <a16:creationId xmlns:a16="http://schemas.microsoft.com/office/drawing/2014/main" id="{C06B6C37-F67B-4357-A31B-96B45B0F506E}"/>
              </a:ext>
            </a:extLst>
          </p:cNvPr>
          <p:cNvGrpSpPr/>
          <p:nvPr/>
        </p:nvGrpSpPr>
        <p:grpSpPr>
          <a:xfrm>
            <a:off x="990275" y="533674"/>
            <a:ext cx="398049" cy="314736"/>
            <a:chOff x="1105639" y="1404936"/>
            <a:chExt cx="690043" cy="545615"/>
          </a:xfrm>
        </p:grpSpPr>
        <p:sp>
          <p:nvSpPr>
            <p:cNvPr id="106" name="Forme libre : forme 240">
              <a:extLst>
                <a:ext uri="{FF2B5EF4-FFF2-40B4-BE49-F238E27FC236}">
                  <a16:creationId xmlns:a16="http://schemas.microsoft.com/office/drawing/2014/main" id="{0DD48667-88DC-44D7-A4D4-7809C78102E5}"/>
                </a:ext>
              </a:extLst>
            </p:cNvPr>
            <p:cNvSpPr/>
            <p:nvPr/>
          </p:nvSpPr>
          <p:spPr>
            <a:xfrm>
              <a:off x="1110453" y="1748994"/>
              <a:ext cx="80077" cy="131910"/>
            </a:xfrm>
            <a:custGeom>
              <a:avLst/>
              <a:gdLst>
                <a:gd name="connsiteX0" fmla="*/ 0 w 80077"/>
                <a:gd name="connsiteY0" fmla="*/ 17973 h 131910"/>
                <a:gd name="connsiteX1" fmla="*/ 27281 w 80077"/>
                <a:gd name="connsiteY1" fmla="*/ 0 h 131910"/>
                <a:gd name="connsiteX2" fmla="*/ 80077 w 80077"/>
                <a:gd name="connsiteY2" fmla="*/ 121319 h 131910"/>
                <a:gd name="connsiteX3" fmla="*/ 55364 w 80077"/>
                <a:gd name="connsiteY3" fmla="*/ 131910 h 1319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0077" h="131910">
                  <a:moveTo>
                    <a:pt x="0" y="17973"/>
                  </a:moveTo>
                  <a:lnTo>
                    <a:pt x="27281" y="0"/>
                  </a:lnTo>
                  <a:lnTo>
                    <a:pt x="80077" y="121319"/>
                  </a:lnTo>
                  <a:lnTo>
                    <a:pt x="55364" y="131910"/>
                  </a:lnTo>
                  <a:close/>
                </a:path>
              </a:pathLst>
            </a:custGeom>
            <a:noFill/>
            <a:ln w="9569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grpSp>
          <p:nvGrpSpPr>
            <p:cNvPr id="107" name="Graphique 40">
              <a:extLst>
                <a:ext uri="{FF2B5EF4-FFF2-40B4-BE49-F238E27FC236}">
                  <a16:creationId xmlns:a16="http://schemas.microsoft.com/office/drawing/2014/main" id="{86AF5178-4A5F-473A-B4C2-EAED98BCC29C}"/>
                </a:ext>
              </a:extLst>
            </p:cNvPr>
            <p:cNvGrpSpPr/>
            <p:nvPr/>
          </p:nvGrpSpPr>
          <p:grpSpPr>
            <a:xfrm>
              <a:off x="1154484" y="1409750"/>
              <a:ext cx="641358" cy="536071"/>
              <a:chOff x="1154484" y="1409750"/>
              <a:chExt cx="641358" cy="536071"/>
            </a:xfrm>
            <a:noFill/>
          </p:grpSpPr>
          <p:sp>
            <p:nvSpPr>
              <p:cNvPr id="108" name="Forme libre : forme 242">
                <a:extLst>
                  <a:ext uri="{FF2B5EF4-FFF2-40B4-BE49-F238E27FC236}">
                    <a16:creationId xmlns:a16="http://schemas.microsoft.com/office/drawing/2014/main" id="{32348BE3-AF7D-4964-B352-296F2F7F3F56}"/>
                  </a:ext>
                </a:extLst>
              </p:cNvPr>
              <p:cNvSpPr/>
              <p:nvPr/>
            </p:nvSpPr>
            <p:spPr>
              <a:xfrm>
                <a:off x="1357745" y="1534920"/>
                <a:ext cx="162882" cy="145550"/>
              </a:xfrm>
              <a:custGeom>
                <a:avLst/>
                <a:gdLst>
                  <a:gd name="connsiteX0" fmla="*/ 141379 w 162882"/>
                  <a:gd name="connsiteY0" fmla="*/ 66918 h 145550"/>
                  <a:gd name="connsiteX1" fmla="*/ 162882 w 162882"/>
                  <a:gd name="connsiteY1" fmla="*/ 54241 h 145550"/>
                  <a:gd name="connsiteX2" fmla="*/ 139292 w 162882"/>
                  <a:gd name="connsiteY2" fmla="*/ 0 h 145550"/>
                  <a:gd name="connsiteX3" fmla="*/ 0 w 162882"/>
                  <a:gd name="connsiteY3" fmla="*/ 127899 h 145550"/>
                  <a:gd name="connsiteX4" fmla="*/ 8024 w 162882"/>
                  <a:gd name="connsiteY4" fmla="*/ 145551 h 145550"/>
                  <a:gd name="connsiteX5" fmla="*/ 104790 w 162882"/>
                  <a:gd name="connsiteY5" fmla="*/ 88582 h 1455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62882" h="145550">
                    <a:moveTo>
                      <a:pt x="141379" y="66918"/>
                    </a:moveTo>
                    <a:cubicBezTo>
                      <a:pt x="148439" y="62746"/>
                      <a:pt x="155661" y="58573"/>
                      <a:pt x="162882" y="54241"/>
                    </a:cubicBezTo>
                    <a:cubicBezTo>
                      <a:pt x="154859" y="35946"/>
                      <a:pt x="147477" y="18936"/>
                      <a:pt x="139292" y="0"/>
                    </a:cubicBezTo>
                    <a:cubicBezTo>
                      <a:pt x="92273" y="43168"/>
                      <a:pt x="46538" y="85212"/>
                      <a:pt x="0" y="127899"/>
                    </a:cubicBezTo>
                    <a:cubicBezTo>
                      <a:pt x="2728" y="133997"/>
                      <a:pt x="5296" y="139613"/>
                      <a:pt x="8024" y="145551"/>
                    </a:cubicBezTo>
                    <a:cubicBezTo>
                      <a:pt x="40600" y="126294"/>
                      <a:pt x="72535" y="107518"/>
                      <a:pt x="104790" y="88582"/>
                    </a:cubicBezTo>
                  </a:path>
                </a:pathLst>
              </a:custGeom>
              <a:noFill/>
              <a:ln w="9569" cap="rnd">
                <a:solidFill>
                  <a:srgbClr val="E52A29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09" name="Forme libre : forme 243">
                <a:extLst>
                  <a:ext uri="{FF2B5EF4-FFF2-40B4-BE49-F238E27FC236}">
                    <a16:creationId xmlns:a16="http://schemas.microsoft.com/office/drawing/2014/main" id="{7C7CBF7F-82A9-4527-949D-CC20A181E298}"/>
                  </a:ext>
                </a:extLst>
              </p:cNvPr>
              <p:cNvSpPr/>
              <p:nvPr/>
            </p:nvSpPr>
            <p:spPr>
              <a:xfrm>
                <a:off x="1154484" y="1651265"/>
                <a:ext cx="291522" cy="294556"/>
              </a:xfrm>
              <a:custGeom>
                <a:avLst/>
                <a:gdLst>
                  <a:gd name="connsiteX0" fmla="*/ 291523 w 291522"/>
                  <a:gd name="connsiteY0" fmla="*/ 283559 h 294556"/>
                  <a:gd name="connsiteX1" fmla="*/ 278364 w 291522"/>
                  <a:gd name="connsiteY1" fmla="*/ 292225 h 294556"/>
                  <a:gd name="connsiteX2" fmla="*/ 256379 w 291522"/>
                  <a:gd name="connsiteY2" fmla="*/ 285325 h 294556"/>
                  <a:gd name="connsiteX3" fmla="*/ 183523 w 291522"/>
                  <a:gd name="connsiteY3" fmla="*/ 190644 h 294556"/>
                  <a:gd name="connsiteX4" fmla="*/ 160896 w 291522"/>
                  <a:gd name="connsiteY4" fmla="*/ 184867 h 294556"/>
                  <a:gd name="connsiteX5" fmla="*/ 82744 w 291522"/>
                  <a:gd name="connsiteY5" fmla="*/ 219369 h 294556"/>
                  <a:gd name="connsiteX6" fmla="*/ 55945 w 291522"/>
                  <a:gd name="connsiteY6" fmla="*/ 209420 h 294556"/>
                  <a:gd name="connsiteX7" fmla="*/ 2667 w 291522"/>
                  <a:gd name="connsiteY7" fmla="*/ 86817 h 294556"/>
                  <a:gd name="connsiteX8" fmla="*/ 9407 w 291522"/>
                  <a:gd name="connsiteY8" fmla="*/ 64030 h 294556"/>
                  <a:gd name="connsiteX9" fmla="*/ 156723 w 291522"/>
                  <a:gd name="connsiteY9" fmla="*/ 0 h 294556"/>
                  <a:gd name="connsiteX10" fmla="*/ 205026 w 291522"/>
                  <a:gd name="connsiteY10" fmla="*/ 111851 h 2945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91522" h="294556">
                    <a:moveTo>
                      <a:pt x="291523" y="283559"/>
                    </a:moveTo>
                    <a:cubicBezTo>
                      <a:pt x="282536" y="289497"/>
                      <a:pt x="286548" y="287250"/>
                      <a:pt x="278364" y="292225"/>
                    </a:cubicBezTo>
                    <a:cubicBezTo>
                      <a:pt x="269377" y="297521"/>
                      <a:pt x="262477" y="293188"/>
                      <a:pt x="256379" y="285325"/>
                    </a:cubicBezTo>
                    <a:cubicBezTo>
                      <a:pt x="232147" y="253711"/>
                      <a:pt x="207273" y="222579"/>
                      <a:pt x="183523" y="190644"/>
                    </a:cubicBezTo>
                    <a:cubicBezTo>
                      <a:pt x="176783" y="181658"/>
                      <a:pt x="171327" y="179892"/>
                      <a:pt x="160896" y="184867"/>
                    </a:cubicBezTo>
                    <a:cubicBezTo>
                      <a:pt x="135220" y="197063"/>
                      <a:pt x="108581" y="207494"/>
                      <a:pt x="82744" y="219369"/>
                    </a:cubicBezTo>
                    <a:cubicBezTo>
                      <a:pt x="69746" y="225307"/>
                      <a:pt x="61722" y="223060"/>
                      <a:pt x="55945" y="209420"/>
                    </a:cubicBezTo>
                    <a:cubicBezTo>
                      <a:pt x="38453" y="168338"/>
                      <a:pt x="20480" y="127578"/>
                      <a:pt x="2667" y="86817"/>
                    </a:cubicBezTo>
                    <a:cubicBezTo>
                      <a:pt x="-1505" y="77349"/>
                      <a:pt x="-1826" y="68844"/>
                      <a:pt x="9407" y="64030"/>
                    </a:cubicBezTo>
                    <a:cubicBezTo>
                      <a:pt x="58031" y="42847"/>
                      <a:pt x="106655" y="21664"/>
                      <a:pt x="156723" y="0"/>
                    </a:cubicBezTo>
                    <a:cubicBezTo>
                      <a:pt x="173413" y="38193"/>
                      <a:pt x="190905" y="74300"/>
                      <a:pt x="205026" y="111851"/>
                    </a:cubicBezTo>
                  </a:path>
                </a:pathLst>
              </a:custGeom>
              <a:noFill/>
              <a:ln w="9569" cap="rnd">
                <a:solidFill>
                  <a:srgbClr val="E52A29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10" name="Forme libre : forme 244">
                <a:extLst>
                  <a:ext uri="{FF2B5EF4-FFF2-40B4-BE49-F238E27FC236}">
                    <a16:creationId xmlns:a16="http://schemas.microsoft.com/office/drawing/2014/main" id="{FFDD180E-70C0-41AB-BB4B-194D704C4636}"/>
                  </a:ext>
                </a:extLst>
              </p:cNvPr>
              <p:cNvSpPr/>
              <p:nvPr/>
            </p:nvSpPr>
            <p:spPr>
              <a:xfrm>
                <a:off x="1557536" y="1559312"/>
                <a:ext cx="73381" cy="132873"/>
              </a:xfrm>
              <a:custGeom>
                <a:avLst/>
                <a:gdLst>
                  <a:gd name="connsiteX0" fmla="*/ 57932 w 73381"/>
                  <a:gd name="connsiteY0" fmla="*/ 132873 h 132873"/>
                  <a:gd name="connsiteX1" fmla="*/ 0 w 73381"/>
                  <a:gd name="connsiteY1" fmla="*/ 0 h 132873"/>
                  <a:gd name="connsiteX2" fmla="*/ 61622 w 73381"/>
                  <a:gd name="connsiteY2" fmla="*/ 41884 h 132873"/>
                  <a:gd name="connsiteX3" fmla="*/ 57932 w 73381"/>
                  <a:gd name="connsiteY3" fmla="*/ 132873 h 132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3381" h="132873">
                    <a:moveTo>
                      <a:pt x="57932" y="132873"/>
                    </a:moveTo>
                    <a:cubicBezTo>
                      <a:pt x="38193" y="87459"/>
                      <a:pt x="19899" y="45414"/>
                      <a:pt x="0" y="0"/>
                    </a:cubicBezTo>
                    <a:cubicBezTo>
                      <a:pt x="29046" y="5296"/>
                      <a:pt x="48624" y="18936"/>
                      <a:pt x="61622" y="41884"/>
                    </a:cubicBezTo>
                    <a:cubicBezTo>
                      <a:pt x="78472" y="71411"/>
                      <a:pt x="77189" y="101099"/>
                      <a:pt x="57932" y="132873"/>
                    </a:cubicBezTo>
                    <a:close/>
                  </a:path>
                </a:pathLst>
              </a:custGeom>
              <a:noFill/>
              <a:ln w="9569" cap="rnd">
                <a:solidFill>
                  <a:srgbClr val="E52A29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11" name="Forme libre : forme 245">
                <a:extLst>
                  <a:ext uri="{FF2B5EF4-FFF2-40B4-BE49-F238E27FC236}">
                    <a16:creationId xmlns:a16="http://schemas.microsoft.com/office/drawing/2014/main" id="{6E8DE360-86C2-42FF-9431-6B007C4ED0DB}"/>
                  </a:ext>
                </a:extLst>
              </p:cNvPr>
              <p:cNvSpPr/>
              <p:nvPr/>
            </p:nvSpPr>
            <p:spPr>
              <a:xfrm>
                <a:off x="1385828" y="1802111"/>
                <a:ext cx="82962" cy="114579"/>
              </a:xfrm>
              <a:custGeom>
                <a:avLst/>
                <a:gdLst>
                  <a:gd name="connsiteX0" fmla="*/ 78793 w 82962"/>
                  <a:gd name="connsiteY0" fmla="*/ 114579 h 114579"/>
                  <a:gd name="connsiteX1" fmla="*/ 76707 w 82962"/>
                  <a:gd name="connsiteY1" fmla="*/ 91631 h 114579"/>
                  <a:gd name="connsiteX2" fmla="*/ 0 w 82962"/>
                  <a:gd name="connsiteY2" fmla="*/ 0 h 1145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82962" h="114579">
                    <a:moveTo>
                      <a:pt x="78793" y="114579"/>
                    </a:moveTo>
                    <a:cubicBezTo>
                      <a:pt x="85854" y="107037"/>
                      <a:pt x="83126" y="99174"/>
                      <a:pt x="76707" y="91631"/>
                    </a:cubicBezTo>
                    <a:cubicBezTo>
                      <a:pt x="51031" y="61141"/>
                      <a:pt x="25997" y="30169"/>
                      <a:pt x="0" y="0"/>
                    </a:cubicBezTo>
                  </a:path>
                </a:pathLst>
              </a:custGeom>
              <a:noFill/>
              <a:ln w="9569" cap="rnd">
                <a:solidFill>
                  <a:srgbClr val="E52A29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12" name="Forme libre : forme 246">
                <a:extLst>
                  <a:ext uri="{FF2B5EF4-FFF2-40B4-BE49-F238E27FC236}">
                    <a16:creationId xmlns:a16="http://schemas.microsoft.com/office/drawing/2014/main" id="{EE432CBF-86F7-42C6-972A-C9C15C5AEB67}"/>
                  </a:ext>
                </a:extLst>
              </p:cNvPr>
              <p:cNvSpPr/>
              <p:nvPr/>
            </p:nvSpPr>
            <p:spPr>
              <a:xfrm>
                <a:off x="1352289" y="1465140"/>
                <a:ext cx="281954" cy="337773"/>
              </a:xfrm>
              <a:custGeom>
                <a:avLst/>
                <a:gdLst>
                  <a:gd name="connsiteX0" fmla="*/ 0 w 281954"/>
                  <a:gd name="connsiteY0" fmla="*/ 150981 h 337773"/>
                  <a:gd name="connsiteX1" fmla="*/ 140737 w 281954"/>
                  <a:gd name="connsiteY1" fmla="*/ 1097 h 337773"/>
                  <a:gd name="connsiteX2" fmla="*/ 281955 w 281954"/>
                  <a:gd name="connsiteY2" fmla="*/ 335366 h 337773"/>
                  <a:gd name="connsiteX3" fmla="*/ 258525 w 281954"/>
                  <a:gd name="connsiteY3" fmla="*/ 337774 h 3377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81954" h="337773">
                    <a:moveTo>
                      <a:pt x="0" y="150981"/>
                    </a:moveTo>
                    <a:cubicBezTo>
                      <a:pt x="49426" y="99147"/>
                      <a:pt x="135120" y="-12222"/>
                      <a:pt x="140737" y="1097"/>
                    </a:cubicBezTo>
                    <a:cubicBezTo>
                      <a:pt x="149884" y="3986"/>
                      <a:pt x="281955" y="335366"/>
                      <a:pt x="281955" y="335366"/>
                    </a:cubicBezTo>
                    <a:cubicBezTo>
                      <a:pt x="281955" y="335366"/>
                      <a:pt x="272166" y="337453"/>
                      <a:pt x="258525" y="337774"/>
                    </a:cubicBezTo>
                  </a:path>
                </a:pathLst>
              </a:custGeom>
              <a:noFill/>
              <a:ln w="9569" cap="rnd">
                <a:solidFill>
                  <a:srgbClr val="E52A29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13" name="Forme libre : forme 247">
                <a:extLst>
                  <a:ext uri="{FF2B5EF4-FFF2-40B4-BE49-F238E27FC236}">
                    <a16:creationId xmlns:a16="http://schemas.microsoft.com/office/drawing/2014/main" id="{3A939AA5-62B3-49FB-B946-494006621356}"/>
                  </a:ext>
                </a:extLst>
              </p:cNvPr>
              <p:cNvSpPr/>
              <p:nvPr/>
            </p:nvSpPr>
            <p:spPr>
              <a:xfrm>
                <a:off x="1329665" y="1632970"/>
                <a:ext cx="213749" cy="170905"/>
              </a:xfrm>
              <a:custGeom>
                <a:avLst/>
                <a:gdLst>
                  <a:gd name="connsiteX0" fmla="*/ 213749 w 213749"/>
                  <a:gd name="connsiteY0" fmla="*/ 170906 h 170905"/>
                  <a:gd name="connsiteX1" fmla="*/ 86492 w 213749"/>
                  <a:gd name="connsiteY1" fmla="*/ 170424 h 170905"/>
                  <a:gd name="connsiteX2" fmla="*/ 61137 w 213749"/>
                  <a:gd name="connsiteY2" fmla="*/ 156624 h 170905"/>
                  <a:gd name="connsiteX3" fmla="*/ 2403 w 213749"/>
                  <a:gd name="connsiteY3" fmla="*/ 22146 h 170905"/>
                  <a:gd name="connsiteX4" fmla="*/ 6576 w 213749"/>
                  <a:gd name="connsiteY4" fmla="*/ 0 h 1709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3749" h="170905">
                    <a:moveTo>
                      <a:pt x="213749" y="170906"/>
                    </a:moveTo>
                    <a:lnTo>
                      <a:pt x="86492" y="170424"/>
                    </a:lnTo>
                    <a:cubicBezTo>
                      <a:pt x="75580" y="170745"/>
                      <a:pt x="65310" y="166734"/>
                      <a:pt x="61137" y="156624"/>
                    </a:cubicBezTo>
                    <a:cubicBezTo>
                      <a:pt x="42201" y="111530"/>
                      <a:pt x="22623" y="66597"/>
                      <a:pt x="2403" y="22146"/>
                    </a:cubicBezTo>
                    <a:cubicBezTo>
                      <a:pt x="-1929" y="12517"/>
                      <a:pt x="-325" y="7061"/>
                      <a:pt x="6576" y="0"/>
                    </a:cubicBezTo>
                  </a:path>
                </a:pathLst>
              </a:custGeom>
              <a:noFill/>
              <a:ln w="9569" cap="rnd">
                <a:solidFill>
                  <a:srgbClr val="E52A29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14" name="Forme libre : forme 248">
                <a:extLst>
                  <a:ext uri="{FF2B5EF4-FFF2-40B4-BE49-F238E27FC236}">
                    <a16:creationId xmlns:a16="http://schemas.microsoft.com/office/drawing/2014/main" id="{70C208C3-29B1-49F2-920E-F9CE1F73DE31}"/>
                  </a:ext>
                </a:extLst>
              </p:cNvPr>
              <p:cNvSpPr/>
              <p:nvPr/>
            </p:nvSpPr>
            <p:spPr>
              <a:xfrm>
                <a:off x="1572782" y="1803876"/>
                <a:ext cx="10912" cy="16047"/>
              </a:xfrm>
              <a:custGeom>
                <a:avLst/>
                <a:gdLst>
                  <a:gd name="connsiteX0" fmla="*/ 0 w 10912"/>
                  <a:gd name="connsiteY0" fmla="*/ 0 h 16047"/>
                  <a:gd name="connsiteX1" fmla="*/ 10912 w 10912"/>
                  <a:gd name="connsiteY1" fmla="*/ 0 h 160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0912" h="16047">
                    <a:moveTo>
                      <a:pt x="0" y="0"/>
                    </a:moveTo>
                    <a:lnTo>
                      <a:pt x="10912" y="0"/>
                    </a:lnTo>
                  </a:path>
                </a:pathLst>
              </a:custGeom>
              <a:ln w="9569" cap="rnd">
                <a:solidFill>
                  <a:srgbClr val="E52A29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15" name="Forme libre : forme 249">
                <a:extLst>
                  <a:ext uri="{FF2B5EF4-FFF2-40B4-BE49-F238E27FC236}">
                    <a16:creationId xmlns:a16="http://schemas.microsoft.com/office/drawing/2014/main" id="{D868518D-EDFE-455D-BEE3-81CFECB0809C}"/>
                  </a:ext>
                </a:extLst>
              </p:cNvPr>
              <p:cNvSpPr/>
              <p:nvPr/>
            </p:nvSpPr>
            <p:spPr>
              <a:xfrm>
                <a:off x="1666660" y="1480519"/>
                <a:ext cx="79916" cy="61461"/>
              </a:xfrm>
              <a:custGeom>
                <a:avLst/>
                <a:gdLst>
                  <a:gd name="connsiteX0" fmla="*/ 79917 w 79916"/>
                  <a:gd name="connsiteY0" fmla="*/ 0 h 61461"/>
                  <a:gd name="connsiteX1" fmla="*/ 0 w 79916"/>
                  <a:gd name="connsiteY1" fmla="*/ 61462 h 614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9916" h="61461">
                    <a:moveTo>
                      <a:pt x="79917" y="0"/>
                    </a:moveTo>
                    <a:lnTo>
                      <a:pt x="0" y="61462"/>
                    </a:lnTo>
                  </a:path>
                </a:pathLst>
              </a:custGeom>
              <a:ln w="9569" cap="rnd">
                <a:solidFill>
                  <a:srgbClr val="E52A29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16" name="Forme libre : forme 250">
                <a:extLst>
                  <a:ext uri="{FF2B5EF4-FFF2-40B4-BE49-F238E27FC236}">
                    <a16:creationId xmlns:a16="http://schemas.microsoft.com/office/drawing/2014/main" id="{F87B7A88-9602-4A50-B809-A064BA3D710C}"/>
                  </a:ext>
                </a:extLst>
              </p:cNvPr>
              <p:cNvSpPr/>
              <p:nvPr/>
            </p:nvSpPr>
            <p:spPr>
              <a:xfrm>
                <a:off x="1719616" y="1636661"/>
                <a:ext cx="76225" cy="8023"/>
              </a:xfrm>
              <a:custGeom>
                <a:avLst/>
                <a:gdLst>
                  <a:gd name="connsiteX0" fmla="*/ 76226 w 76225"/>
                  <a:gd name="connsiteY0" fmla="*/ 0 h 8023"/>
                  <a:gd name="connsiteX1" fmla="*/ 0 w 76225"/>
                  <a:gd name="connsiteY1" fmla="*/ 8024 h 80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6225" h="8023">
                    <a:moveTo>
                      <a:pt x="76226" y="0"/>
                    </a:moveTo>
                    <a:lnTo>
                      <a:pt x="0" y="8024"/>
                    </a:lnTo>
                  </a:path>
                </a:pathLst>
              </a:custGeom>
              <a:ln w="9569" cap="rnd">
                <a:solidFill>
                  <a:srgbClr val="E52A29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17" name="Forme libre : forme 251">
                <a:extLst>
                  <a:ext uri="{FF2B5EF4-FFF2-40B4-BE49-F238E27FC236}">
                    <a16:creationId xmlns:a16="http://schemas.microsoft.com/office/drawing/2014/main" id="{43665755-58AA-4D22-860D-D54B7261BBAC}"/>
                  </a:ext>
                </a:extLst>
              </p:cNvPr>
              <p:cNvSpPr/>
              <p:nvPr/>
            </p:nvSpPr>
            <p:spPr>
              <a:xfrm>
                <a:off x="1579842" y="1409750"/>
                <a:ext cx="17010" cy="48463"/>
              </a:xfrm>
              <a:custGeom>
                <a:avLst/>
                <a:gdLst>
                  <a:gd name="connsiteX0" fmla="*/ 17010 w 17010"/>
                  <a:gd name="connsiteY0" fmla="*/ 0 h 48463"/>
                  <a:gd name="connsiteX1" fmla="*/ 0 w 17010"/>
                  <a:gd name="connsiteY1" fmla="*/ 48463 h 484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7010" h="48463">
                    <a:moveTo>
                      <a:pt x="17010" y="0"/>
                    </a:moveTo>
                    <a:lnTo>
                      <a:pt x="0" y="48463"/>
                    </a:lnTo>
                  </a:path>
                </a:pathLst>
              </a:custGeom>
              <a:ln w="9569" cap="rnd">
                <a:solidFill>
                  <a:srgbClr val="E52A29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</p:grpSp>
      </p:grpSp>
      <p:grpSp>
        <p:nvGrpSpPr>
          <p:cNvPr id="118" name="Graphique 1846">
            <a:extLst>
              <a:ext uri="{FF2B5EF4-FFF2-40B4-BE49-F238E27FC236}">
                <a16:creationId xmlns:a16="http://schemas.microsoft.com/office/drawing/2014/main" id="{C76B74CF-5FCD-4107-A396-870BCEECF1EE}"/>
              </a:ext>
            </a:extLst>
          </p:cNvPr>
          <p:cNvGrpSpPr/>
          <p:nvPr/>
        </p:nvGrpSpPr>
        <p:grpSpPr>
          <a:xfrm>
            <a:off x="944628" y="3886786"/>
            <a:ext cx="367275" cy="343471"/>
            <a:chOff x="693371" y="4488392"/>
            <a:chExt cx="367275" cy="343471"/>
          </a:xfrm>
          <a:noFill/>
        </p:grpSpPr>
        <p:sp>
          <p:nvSpPr>
            <p:cNvPr id="119" name="Forme libre : forme 118">
              <a:extLst>
                <a:ext uri="{FF2B5EF4-FFF2-40B4-BE49-F238E27FC236}">
                  <a16:creationId xmlns:a16="http://schemas.microsoft.com/office/drawing/2014/main" id="{20CBD744-DB2F-48A2-A2C5-2633ED8142B1}"/>
                </a:ext>
              </a:extLst>
            </p:cNvPr>
            <p:cNvSpPr/>
            <p:nvPr/>
          </p:nvSpPr>
          <p:spPr>
            <a:xfrm>
              <a:off x="848819" y="4533445"/>
              <a:ext cx="105822" cy="29698"/>
            </a:xfrm>
            <a:custGeom>
              <a:avLst/>
              <a:gdLst>
                <a:gd name="connsiteX0" fmla="*/ 0 w 105822"/>
                <a:gd name="connsiteY0" fmla="*/ 22860 h 29698"/>
                <a:gd name="connsiteX1" fmla="*/ 90773 w 105822"/>
                <a:gd name="connsiteY1" fmla="*/ 0 h 29698"/>
                <a:gd name="connsiteX2" fmla="*/ 88963 w 105822"/>
                <a:gd name="connsiteY2" fmla="*/ 21622 h 29698"/>
                <a:gd name="connsiteX3" fmla="*/ 105823 w 105822"/>
                <a:gd name="connsiteY3" fmla="*/ 16192 h 29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5822" h="29698">
                  <a:moveTo>
                    <a:pt x="0" y="22860"/>
                  </a:moveTo>
                  <a:cubicBezTo>
                    <a:pt x="0" y="22860"/>
                    <a:pt x="52864" y="48673"/>
                    <a:pt x="90773" y="0"/>
                  </a:cubicBezTo>
                  <a:cubicBezTo>
                    <a:pt x="90773" y="0"/>
                    <a:pt x="94964" y="9049"/>
                    <a:pt x="88963" y="21622"/>
                  </a:cubicBezTo>
                  <a:cubicBezTo>
                    <a:pt x="88963" y="21622"/>
                    <a:pt x="98012" y="27051"/>
                    <a:pt x="105823" y="16192"/>
                  </a:cubicBezTo>
                </a:path>
              </a:pathLst>
            </a:custGeom>
            <a:noFill/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20" name="Forme libre : forme 119">
              <a:extLst>
                <a:ext uri="{FF2B5EF4-FFF2-40B4-BE49-F238E27FC236}">
                  <a16:creationId xmlns:a16="http://schemas.microsoft.com/office/drawing/2014/main" id="{416C4DC7-8C37-4A7C-A8C9-B5E1208DE520}"/>
                </a:ext>
              </a:extLst>
            </p:cNvPr>
            <p:cNvSpPr/>
            <p:nvPr/>
          </p:nvSpPr>
          <p:spPr>
            <a:xfrm>
              <a:off x="827313" y="4488392"/>
              <a:ext cx="78560" cy="203168"/>
            </a:xfrm>
            <a:custGeom>
              <a:avLst/>
              <a:gdLst>
                <a:gd name="connsiteX0" fmla="*/ 78561 w 78560"/>
                <a:gd name="connsiteY0" fmla="*/ 203168 h 203168"/>
                <a:gd name="connsiteX1" fmla="*/ 14838 w 78560"/>
                <a:gd name="connsiteY1" fmla="*/ 145447 h 203168"/>
                <a:gd name="connsiteX2" fmla="*/ 456 w 78560"/>
                <a:gd name="connsiteY2" fmla="*/ 132207 h 203168"/>
                <a:gd name="connsiteX3" fmla="*/ 10647 w 78560"/>
                <a:gd name="connsiteY3" fmla="*/ 114205 h 203168"/>
                <a:gd name="connsiteX4" fmla="*/ 74941 w 78560"/>
                <a:gd name="connsiteY4" fmla="*/ 0 h 203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560" h="203168">
                  <a:moveTo>
                    <a:pt x="78561" y="203168"/>
                  </a:moveTo>
                  <a:cubicBezTo>
                    <a:pt x="30459" y="203168"/>
                    <a:pt x="14838" y="145447"/>
                    <a:pt x="14838" y="145447"/>
                  </a:cubicBezTo>
                  <a:cubicBezTo>
                    <a:pt x="14838" y="145447"/>
                    <a:pt x="3408" y="146685"/>
                    <a:pt x="456" y="132207"/>
                  </a:cubicBezTo>
                  <a:cubicBezTo>
                    <a:pt x="-2592" y="117824"/>
                    <a:pt x="10647" y="114205"/>
                    <a:pt x="10647" y="114205"/>
                  </a:cubicBezTo>
                  <a:cubicBezTo>
                    <a:pt x="10647" y="114205"/>
                    <a:pt x="-15165" y="24670"/>
                    <a:pt x="74941" y="0"/>
                  </a:cubicBezTo>
                </a:path>
              </a:pathLst>
            </a:custGeom>
            <a:noFill/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21" name="Forme libre : forme 120">
              <a:extLst>
                <a:ext uri="{FF2B5EF4-FFF2-40B4-BE49-F238E27FC236}">
                  <a16:creationId xmlns:a16="http://schemas.microsoft.com/office/drawing/2014/main" id="{4C53BABA-E3B8-4844-8D9D-A2F36D7C15D8}"/>
                </a:ext>
              </a:extLst>
            </p:cNvPr>
            <p:cNvSpPr/>
            <p:nvPr/>
          </p:nvSpPr>
          <p:spPr>
            <a:xfrm>
              <a:off x="909493" y="4497536"/>
              <a:ext cx="80370" cy="194024"/>
            </a:xfrm>
            <a:custGeom>
              <a:avLst/>
              <a:gdLst>
                <a:gd name="connsiteX0" fmla="*/ 0 w 80370"/>
                <a:gd name="connsiteY0" fmla="*/ 194024 h 194024"/>
                <a:gd name="connsiteX1" fmla="*/ 65532 w 80370"/>
                <a:gd name="connsiteY1" fmla="*/ 136303 h 194024"/>
                <a:gd name="connsiteX2" fmla="*/ 79915 w 80370"/>
                <a:gd name="connsiteY2" fmla="*/ 123063 h 194024"/>
                <a:gd name="connsiteX3" fmla="*/ 69723 w 80370"/>
                <a:gd name="connsiteY3" fmla="*/ 105061 h 194024"/>
                <a:gd name="connsiteX4" fmla="*/ 29051 w 80370"/>
                <a:gd name="connsiteY4" fmla="*/ 0 h 1940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370" h="194024">
                  <a:moveTo>
                    <a:pt x="0" y="194024"/>
                  </a:moveTo>
                  <a:cubicBezTo>
                    <a:pt x="48101" y="194024"/>
                    <a:pt x="65532" y="136303"/>
                    <a:pt x="65532" y="136303"/>
                  </a:cubicBezTo>
                  <a:cubicBezTo>
                    <a:pt x="65532" y="136303"/>
                    <a:pt x="76962" y="137541"/>
                    <a:pt x="79915" y="123063"/>
                  </a:cubicBezTo>
                  <a:cubicBezTo>
                    <a:pt x="82963" y="108680"/>
                    <a:pt x="69723" y="105061"/>
                    <a:pt x="69723" y="105061"/>
                  </a:cubicBezTo>
                  <a:cubicBezTo>
                    <a:pt x="69723" y="105061"/>
                    <a:pt x="90678" y="32480"/>
                    <a:pt x="29051" y="0"/>
                  </a:cubicBezTo>
                </a:path>
              </a:pathLst>
            </a:custGeom>
            <a:noFill/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22" name="Forme libre : forme 121">
              <a:extLst>
                <a:ext uri="{FF2B5EF4-FFF2-40B4-BE49-F238E27FC236}">
                  <a16:creationId xmlns:a16="http://schemas.microsoft.com/office/drawing/2014/main" id="{6673331F-7F0A-4260-A093-9B3D15F727DC}"/>
                </a:ext>
              </a:extLst>
            </p:cNvPr>
            <p:cNvSpPr/>
            <p:nvPr/>
          </p:nvSpPr>
          <p:spPr>
            <a:xfrm>
              <a:off x="874632" y="4600216"/>
              <a:ext cx="9525" cy="13144"/>
            </a:xfrm>
            <a:custGeom>
              <a:avLst/>
              <a:gdLst>
                <a:gd name="connsiteX0" fmla="*/ 0 w 9525"/>
                <a:gd name="connsiteY0" fmla="*/ 0 h 13144"/>
                <a:gd name="connsiteX1" fmla="*/ 0 w 9525"/>
                <a:gd name="connsiteY1" fmla="*/ 13145 h 131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3144">
                  <a:moveTo>
                    <a:pt x="0" y="0"/>
                  </a:moveTo>
                  <a:lnTo>
                    <a:pt x="0" y="13145"/>
                  </a:lnTo>
                </a:path>
              </a:pathLst>
            </a:custGeom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23" name="Forme libre : forme 122">
              <a:extLst>
                <a:ext uri="{FF2B5EF4-FFF2-40B4-BE49-F238E27FC236}">
                  <a16:creationId xmlns:a16="http://schemas.microsoft.com/office/drawing/2014/main" id="{81D655C4-EADC-444A-B370-F182C698E2BD}"/>
                </a:ext>
              </a:extLst>
            </p:cNvPr>
            <p:cNvSpPr/>
            <p:nvPr/>
          </p:nvSpPr>
          <p:spPr>
            <a:xfrm>
              <a:off x="931782" y="4599549"/>
              <a:ext cx="9525" cy="13239"/>
            </a:xfrm>
            <a:custGeom>
              <a:avLst/>
              <a:gdLst>
                <a:gd name="connsiteX0" fmla="*/ 0 w 9525"/>
                <a:gd name="connsiteY0" fmla="*/ 0 h 13239"/>
                <a:gd name="connsiteX1" fmla="*/ 0 w 9525"/>
                <a:gd name="connsiteY1" fmla="*/ 13240 h 132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3239">
                  <a:moveTo>
                    <a:pt x="0" y="0"/>
                  </a:moveTo>
                  <a:lnTo>
                    <a:pt x="0" y="13240"/>
                  </a:lnTo>
                </a:path>
              </a:pathLst>
            </a:custGeom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24" name="Forme libre : forme 123">
              <a:extLst>
                <a:ext uri="{FF2B5EF4-FFF2-40B4-BE49-F238E27FC236}">
                  <a16:creationId xmlns:a16="http://schemas.microsoft.com/office/drawing/2014/main" id="{4369A6A3-8891-42A6-9DF5-5F228B304D2F}"/>
                </a:ext>
              </a:extLst>
            </p:cNvPr>
            <p:cNvSpPr/>
            <p:nvPr/>
          </p:nvSpPr>
          <p:spPr>
            <a:xfrm>
              <a:off x="892824" y="4649841"/>
              <a:ext cx="25050" cy="5214"/>
            </a:xfrm>
            <a:custGeom>
              <a:avLst/>
              <a:gdLst>
                <a:gd name="connsiteX0" fmla="*/ 25051 w 25050"/>
                <a:gd name="connsiteY0" fmla="*/ 0 h 5214"/>
                <a:gd name="connsiteX1" fmla="*/ 0 w 25050"/>
                <a:gd name="connsiteY1" fmla="*/ 0 h 52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5050" h="5214">
                  <a:moveTo>
                    <a:pt x="25051" y="0"/>
                  </a:moveTo>
                  <a:cubicBezTo>
                    <a:pt x="18097" y="6953"/>
                    <a:pt x="6858" y="6953"/>
                    <a:pt x="0" y="0"/>
                  </a:cubicBezTo>
                </a:path>
              </a:pathLst>
            </a:custGeom>
            <a:noFill/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25" name="Forme libre : forme 124">
              <a:extLst>
                <a:ext uri="{FF2B5EF4-FFF2-40B4-BE49-F238E27FC236}">
                  <a16:creationId xmlns:a16="http://schemas.microsoft.com/office/drawing/2014/main" id="{355F7CC5-75E4-4811-8B30-9BD01434FE09}"/>
                </a:ext>
              </a:extLst>
            </p:cNvPr>
            <p:cNvSpPr/>
            <p:nvPr/>
          </p:nvSpPr>
          <p:spPr>
            <a:xfrm>
              <a:off x="754923" y="4691179"/>
              <a:ext cx="151998" cy="140208"/>
            </a:xfrm>
            <a:custGeom>
              <a:avLst/>
              <a:gdLst>
                <a:gd name="connsiteX0" fmla="*/ 551 w 151998"/>
                <a:gd name="connsiteY0" fmla="*/ 140208 h 140208"/>
                <a:gd name="connsiteX1" fmla="*/ 88466 w 151998"/>
                <a:gd name="connsiteY1" fmla="*/ 27051 h 140208"/>
                <a:gd name="connsiteX2" fmla="*/ 106469 w 151998"/>
                <a:gd name="connsiteY2" fmla="*/ 0 h 140208"/>
                <a:gd name="connsiteX3" fmla="*/ 151998 w 151998"/>
                <a:gd name="connsiteY3" fmla="*/ 37433 h 140208"/>
                <a:gd name="connsiteX4" fmla="*/ 127614 w 151998"/>
                <a:gd name="connsiteY4" fmla="*/ 66770 h 140208"/>
                <a:gd name="connsiteX5" fmla="*/ 103230 w 151998"/>
                <a:gd name="connsiteY5" fmla="*/ 42386 h 1402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1998" h="140208">
                  <a:moveTo>
                    <a:pt x="551" y="140208"/>
                  </a:moveTo>
                  <a:cubicBezTo>
                    <a:pt x="551" y="140208"/>
                    <a:pt x="-12499" y="52292"/>
                    <a:pt x="88466" y="27051"/>
                  </a:cubicBezTo>
                  <a:lnTo>
                    <a:pt x="106469" y="0"/>
                  </a:lnTo>
                  <a:lnTo>
                    <a:pt x="151998" y="37433"/>
                  </a:lnTo>
                  <a:lnTo>
                    <a:pt x="127614" y="66770"/>
                  </a:lnTo>
                  <a:lnTo>
                    <a:pt x="103230" y="42386"/>
                  </a:lnTo>
                </a:path>
              </a:pathLst>
            </a:custGeom>
            <a:noFill/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26" name="Forme libre : forme 125">
              <a:extLst>
                <a:ext uri="{FF2B5EF4-FFF2-40B4-BE49-F238E27FC236}">
                  <a16:creationId xmlns:a16="http://schemas.microsoft.com/office/drawing/2014/main" id="{A72C6D34-B758-4A95-8BDC-5CDAD1C9D135}"/>
                </a:ext>
              </a:extLst>
            </p:cNvPr>
            <p:cNvSpPr/>
            <p:nvPr/>
          </p:nvSpPr>
          <p:spPr>
            <a:xfrm>
              <a:off x="908731" y="4691655"/>
              <a:ext cx="144875" cy="91916"/>
            </a:xfrm>
            <a:custGeom>
              <a:avLst/>
              <a:gdLst>
                <a:gd name="connsiteX0" fmla="*/ 144875 w 144875"/>
                <a:gd name="connsiteY0" fmla="*/ 91916 h 91916"/>
                <a:gd name="connsiteX1" fmla="*/ 63532 w 144875"/>
                <a:gd name="connsiteY1" fmla="*/ 27051 h 91916"/>
                <a:gd name="connsiteX2" fmla="*/ 45530 w 144875"/>
                <a:gd name="connsiteY2" fmla="*/ 0 h 91916"/>
                <a:gd name="connsiteX3" fmla="*/ 0 w 144875"/>
                <a:gd name="connsiteY3" fmla="*/ 37433 h 91916"/>
                <a:gd name="connsiteX4" fmla="*/ 24384 w 144875"/>
                <a:gd name="connsiteY4" fmla="*/ 66770 h 91916"/>
                <a:gd name="connsiteX5" fmla="*/ 48768 w 144875"/>
                <a:gd name="connsiteY5" fmla="*/ 42386 h 91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4875" h="91916">
                  <a:moveTo>
                    <a:pt x="144875" y="91916"/>
                  </a:moveTo>
                  <a:cubicBezTo>
                    <a:pt x="135255" y="67056"/>
                    <a:pt x="113252" y="39529"/>
                    <a:pt x="63532" y="27051"/>
                  </a:cubicBezTo>
                  <a:lnTo>
                    <a:pt x="45530" y="0"/>
                  </a:lnTo>
                  <a:lnTo>
                    <a:pt x="0" y="37433"/>
                  </a:lnTo>
                  <a:lnTo>
                    <a:pt x="24384" y="66770"/>
                  </a:lnTo>
                  <a:lnTo>
                    <a:pt x="48768" y="42386"/>
                  </a:lnTo>
                </a:path>
              </a:pathLst>
            </a:custGeom>
            <a:noFill/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27" name="Forme libre : forme 126">
              <a:extLst>
                <a:ext uri="{FF2B5EF4-FFF2-40B4-BE49-F238E27FC236}">
                  <a16:creationId xmlns:a16="http://schemas.microsoft.com/office/drawing/2014/main" id="{0FBEA8B9-3DAE-4EC2-AD99-1D9E45969084}"/>
                </a:ext>
              </a:extLst>
            </p:cNvPr>
            <p:cNvSpPr/>
            <p:nvPr/>
          </p:nvSpPr>
          <p:spPr>
            <a:xfrm>
              <a:off x="1060083" y="4814719"/>
              <a:ext cx="563" cy="17144"/>
            </a:xfrm>
            <a:custGeom>
              <a:avLst/>
              <a:gdLst>
                <a:gd name="connsiteX0" fmla="*/ 0 w 563"/>
                <a:gd name="connsiteY0" fmla="*/ 17145 h 17144"/>
                <a:gd name="connsiteX1" fmla="*/ 286 w 563"/>
                <a:gd name="connsiteY1" fmla="*/ 0 h 171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63" h="17144">
                  <a:moveTo>
                    <a:pt x="0" y="17145"/>
                  </a:moveTo>
                  <a:cubicBezTo>
                    <a:pt x="0" y="17145"/>
                    <a:pt x="1048" y="10382"/>
                    <a:pt x="286" y="0"/>
                  </a:cubicBezTo>
                </a:path>
              </a:pathLst>
            </a:custGeom>
            <a:noFill/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28" name="Forme libre : forme 127">
              <a:extLst>
                <a:ext uri="{FF2B5EF4-FFF2-40B4-BE49-F238E27FC236}">
                  <a16:creationId xmlns:a16="http://schemas.microsoft.com/office/drawing/2014/main" id="{384B82D1-75D0-402F-A88C-D602C65D2CD2}"/>
                </a:ext>
              </a:extLst>
            </p:cNvPr>
            <p:cNvSpPr/>
            <p:nvPr/>
          </p:nvSpPr>
          <p:spPr>
            <a:xfrm>
              <a:off x="693371" y="4495822"/>
              <a:ext cx="119729" cy="119634"/>
            </a:xfrm>
            <a:custGeom>
              <a:avLst/>
              <a:gdLst>
                <a:gd name="connsiteX0" fmla="*/ 119729 w 119729"/>
                <a:gd name="connsiteY0" fmla="*/ 46673 h 119634"/>
                <a:gd name="connsiteX1" fmla="*/ 119729 w 119729"/>
                <a:gd name="connsiteY1" fmla="*/ 104489 h 119634"/>
                <a:gd name="connsiteX2" fmla="*/ 104585 w 119729"/>
                <a:gd name="connsiteY2" fmla="*/ 119634 h 119634"/>
                <a:gd name="connsiteX3" fmla="*/ 15145 w 119729"/>
                <a:gd name="connsiteY3" fmla="*/ 119634 h 119634"/>
                <a:gd name="connsiteX4" fmla="*/ 0 w 119729"/>
                <a:gd name="connsiteY4" fmla="*/ 104489 h 119634"/>
                <a:gd name="connsiteX5" fmla="*/ 0 w 119729"/>
                <a:gd name="connsiteY5" fmla="*/ 15145 h 119634"/>
                <a:gd name="connsiteX6" fmla="*/ 15145 w 119729"/>
                <a:gd name="connsiteY6" fmla="*/ 0 h 119634"/>
                <a:gd name="connsiteX7" fmla="*/ 104489 w 119729"/>
                <a:gd name="connsiteY7" fmla="*/ 0 h 1196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9729" h="119634">
                  <a:moveTo>
                    <a:pt x="119729" y="46673"/>
                  </a:moveTo>
                  <a:lnTo>
                    <a:pt x="119729" y="104489"/>
                  </a:lnTo>
                  <a:cubicBezTo>
                    <a:pt x="119729" y="112871"/>
                    <a:pt x="112871" y="119634"/>
                    <a:pt x="104585" y="119634"/>
                  </a:cubicBezTo>
                  <a:lnTo>
                    <a:pt x="15145" y="119634"/>
                  </a:lnTo>
                  <a:cubicBezTo>
                    <a:pt x="6763" y="119634"/>
                    <a:pt x="0" y="112776"/>
                    <a:pt x="0" y="104489"/>
                  </a:cubicBezTo>
                  <a:lnTo>
                    <a:pt x="0" y="15145"/>
                  </a:lnTo>
                  <a:cubicBezTo>
                    <a:pt x="0" y="6763"/>
                    <a:pt x="6858" y="0"/>
                    <a:pt x="15145" y="0"/>
                  </a:cubicBezTo>
                  <a:lnTo>
                    <a:pt x="104489" y="0"/>
                  </a:lnTo>
                </a:path>
              </a:pathLst>
            </a:custGeom>
            <a:noFill/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29" name="Forme libre : forme 128">
              <a:extLst>
                <a:ext uri="{FF2B5EF4-FFF2-40B4-BE49-F238E27FC236}">
                  <a16:creationId xmlns:a16="http://schemas.microsoft.com/office/drawing/2014/main" id="{149262C6-FAC6-4E7B-9B3F-80A0E0406140}"/>
                </a:ext>
              </a:extLst>
            </p:cNvPr>
            <p:cNvSpPr/>
            <p:nvPr/>
          </p:nvSpPr>
          <p:spPr>
            <a:xfrm>
              <a:off x="714136" y="4493059"/>
              <a:ext cx="117252" cy="81057"/>
            </a:xfrm>
            <a:custGeom>
              <a:avLst/>
              <a:gdLst>
                <a:gd name="connsiteX0" fmla="*/ 117253 w 117252"/>
                <a:gd name="connsiteY0" fmla="*/ 0 h 81057"/>
                <a:gd name="connsiteX1" fmla="*/ 36195 w 117252"/>
                <a:gd name="connsiteY1" fmla="*/ 81058 h 81057"/>
                <a:gd name="connsiteX2" fmla="*/ 0 w 117252"/>
                <a:gd name="connsiteY2" fmla="*/ 45053 h 810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7252" h="81057">
                  <a:moveTo>
                    <a:pt x="117253" y="0"/>
                  </a:moveTo>
                  <a:lnTo>
                    <a:pt x="36195" y="81058"/>
                  </a:lnTo>
                  <a:lnTo>
                    <a:pt x="0" y="45053"/>
                  </a:lnTo>
                </a:path>
              </a:pathLst>
            </a:custGeom>
            <a:noFill/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</p:grpSp>
      <p:sp>
        <p:nvSpPr>
          <p:cNvPr id="132" name="Rectangle : carré corné 131">
            <a:extLst>
              <a:ext uri="{FF2B5EF4-FFF2-40B4-BE49-F238E27FC236}">
                <a16:creationId xmlns:a16="http://schemas.microsoft.com/office/drawing/2014/main" id="{36E2759D-DB95-43DF-B738-3BA67D63E7ED}"/>
              </a:ext>
            </a:extLst>
          </p:cNvPr>
          <p:cNvSpPr/>
          <p:nvPr/>
        </p:nvSpPr>
        <p:spPr>
          <a:xfrm rot="16200000">
            <a:off x="-2908291" y="3225800"/>
            <a:ext cx="6658390" cy="418600"/>
          </a:xfrm>
          <a:custGeom>
            <a:avLst/>
            <a:gdLst>
              <a:gd name="connsiteX0" fmla="*/ 0 w 6658390"/>
              <a:gd name="connsiteY0" fmla="*/ 0 h 418600"/>
              <a:gd name="connsiteX1" fmla="*/ 466087 w 6658390"/>
              <a:gd name="connsiteY1" fmla="*/ 0 h 418600"/>
              <a:gd name="connsiteX2" fmla="*/ 1131926 w 6658390"/>
              <a:gd name="connsiteY2" fmla="*/ 0 h 418600"/>
              <a:gd name="connsiteX3" fmla="*/ 1598014 w 6658390"/>
              <a:gd name="connsiteY3" fmla="*/ 0 h 418600"/>
              <a:gd name="connsiteX4" fmla="*/ 2397020 w 6658390"/>
              <a:gd name="connsiteY4" fmla="*/ 0 h 418600"/>
              <a:gd name="connsiteX5" fmla="*/ 3196027 w 6658390"/>
              <a:gd name="connsiteY5" fmla="*/ 0 h 418600"/>
              <a:gd name="connsiteX6" fmla="*/ 3995034 w 6658390"/>
              <a:gd name="connsiteY6" fmla="*/ 0 h 418600"/>
              <a:gd name="connsiteX7" fmla="*/ 4594289 w 6658390"/>
              <a:gd name="connsiteY7" fmla="*/ 0 h 418600"/>
              <a:gd name="connsiteX8" fmla="*/ 5326712 w 6658390"/>
              <a:gd name="connsiteY8" fmla="*/ 0 h 418600"/>
              <a:gd name="connsiteX9" fmla="*/ 5792799 w 6658390"/>
              <a:gd name="connsiteY9" fmla="*/ 0 h 418600"/>
              <a:gd name="connsiteX10" fmla="*/ 6658390 w 6658390"/>
              <a:gd name="connsiteY10" fmla="*/ 0 h 418600"/>
              <a:gd name="connsiteX11" fmla="*/ 6658390 w 6658390"/>
              <a:gd name="connsiteY11" fmla="*/ 209300 h 418600"/>
              <a:gd name="connsiteX12" fmla="*/ 6449090 w 6658390"/>
              <a:gd name="connsiteY12" fmla="*/ 418600 h 418600"/>
              <a:gd name="connsiteX13" fmla="*/ 5675199 w 6658390"/>
              <a:gd name="connsiteY13" fmla="*/ 418600 h 418600"/>
              <a:gd name="connsiteX14" fmla="*/ 5159272 w 6658390"/>
              <a:gd name="connsiteY14" fmla="*/ 418600 h 418600"/>
              <a:gd name="connsiteX15" fmla="*/ 4385381 w 6658390"/>
              <a:gd name="connsiteY15" fmla="*/ 418600 h 418600"/>
              <a:gd name="connsiteX16" fmla="*/ 3933945 w 6658390"/>
              <a:gd name="connsiteY16" fmla="*/ 418600 h 418600"/>
              <a:gd name="connsiteX17" fmla="*/ 3224545 w 6658390"/>
              <a:gd name="connsiteY17" fmla="*/ 418600 h 418600"/>
              <a:gd name="connsiteX18" fmla="*/ 2579636 w 6658390"/>
              <a:gd name="connsiteY18" fmla="*/ 418600 h 418600"/>
              <a:gd name="connsiteX19" fmla="*/ 1805745 w 6658390"/>
              <a:gd name="connsiteY19" fmla="*/ 418600 h 418600"/>
              <a:gd name="connsiteX20" fmla="*/ 1031854 w 6658390"/>
              <a:gd name="connsiteY20" fmla="*/ 418600 h 418600"/>
              <a:gd name="connsiteX21" fmla="*/ 0 w 6658390"/>
              <a:gd name="connsiteY21" fmla="*/ 418600 h 418600"/>
              <a:gd name="connsiteX22" fmla="*/ 0 w 6658390"/>
              <a:gd name="connsiteY22" fmla="*/ 0 h 418600"/>
              <a:gd name="connsiteX0" fmla="*/ 6449090 w 6658390"/>
              <a:gd name="connsiteY0" fmla="*/ 418600 h 418600"/>
              <a:gd name="connsiteX1" fmla="*/ 6490950 w 6658390"/>
              <a:gd name="connsiteY1" fmla="*/ 251160 h 418600"/>
              <a:gd name="connsiteX2" fmla="*/ 6658390 w 6658390"/>
              <a:gd name="connsiteY2" fmla="*/ 209300 h 418600"/>
              <a:gd name="connsiteX3" fmla="*/ 6449090 w 6658390"/>
              <a:gd name="connsiteY3" fmla="*/ 418600 h 418600"/>
              <a:gd name="connsiteX0" fmla="*/ 6449090 w 6658390"/>
              <a:gd name="connsiteY0" fmla="*/ 418600 h 418600"/>
              <a:gd name="connsiteX1" fmla="*/ 6490950 w 6658390"/>
              <a:gd name="connsiteY1" fmla="*/ 251160 h 418600"/>
              <a:gd name="connsiteX2" fmla="*/ 6658390 w 6658390"/>
              <a:gd name="connsiteY2" fmla="*/ 209300 h 418600"/>
              <a:gd name="connsiteX3" fmla="*/ 6449090 w 6658390"/>
              <a:gd name="connsiteY3" fmla="*/ 418600 h 418600"/>
              <a:gd name="connsiteX4" fmla="*/ 5868672 w 6658390"/>
              <a:gd name="connsiteY4" fmla="*/ 418600 h 418600"/>
              <a:gd name="connsiteX5" fmla="*/ 5288254 w 6658390"/>
              <a:gd name="connsiteY5" fmla="*/ 418600 h 418600"/>
              <a:gd name="connsiteX6" fmla="*/ 4514363 w 6658390"/>
              <a:gd name="connsiteY6" fmla="*/ 418600 h 418600"/>
              <a:gd name="connsiteX7" fmla="*/ 3740472 w 6658390"/>
              <a:gd name="connsiteY7" fmla="*/ 418600 h 418600"/>
              <a:gd name="connsiteX8" fmla="*/ 3031072 w 6658390"/>
              <a:gd name="connsiteY8" fmla="*/ 418600 h 418600"/>
              <a:gd name="connsiteX9" fmla="*/ 2450654 w 6658390"/>
              <a:gd name="connsiteY9" fmla="*/ 418600 h 418600"/>
              <a:gd name="connsiteX10" fmla="*/ 1676763 w 6658390"/>
              <a:gd name="connsiteY10" fmla="*/ 418600 h 418600"/>
              <a:gd name="connsiteX11" fmla="*/ 1031854 w 6658390"/>
              <a:gd name="connsiteY11" fmla="*/ 418600 h 418600"/>
              <a:gd name="connsiteX12" fmla="*/ 0 w 6658390"/>
              <a:gd name="connsiteY12" fmla="*/ 418600 h 418600"/>
              <a:gd name="connsiteX13" fmla="*/ 0 w 6658390"/>
              <a:gd name="connsiteY13" fmla="*/ 0 h 418600"/>
              <a:gd name="connsiteX14" fmla="*/ 532671 w 6658390"/>
              <a:gd name="connsiteY14" fmla="*/ 0 h 418600"/>
              <a:gd name="connsiteX15" fmla="*/ 1131926 w 6658390"/>
              <a:gd name="connsiteY15" fmla="*/ 0 h 418600"/>
              <a:gd name="connsiteX16" fmla="*/ 1664598 w 6658390"/>
              <a:gd name="connsiteY16" fmla="*/ 0 h 418600"/>
              <a:gd name="connsiteX17" fmla="*/ 2263853 w 6658390"/>
              <a:gd name="connsiteY17" fmla="*/ 0 h 418600"/>
              <a:gd name="connsiteX18" fmla="*/ 2796524 w 6658390"/>
              <a:gd name="connsiteY18" fmla="*/ 0 h 418600"/>
              <a:gd name="connsiteX19" fmla="*/ 3528947 w 6658390"/>
              <a:gd name="connsiteY19" fmla="*/ 0 h 418600"/>
              <a:gd name="connsiteX20" fmla="*/ 4194786 w 6658390"/>
              <a:gd name="connsiteY20" fmla="*/ 0 h 418600"/>
              <a:gd name="connsiteX21" fmla="*/ 4993793 w 6658390"/>
              <a:gd name="connsiteY21" fmla="*/ 0 h 418600"/>
              <a:gd name="connsiteX22" fmla="*/ 5726215 w 6658390"/>
              <a:gd name="connsiteY22" fmla="*/ 0 h 418600"/>
              <a:gd name="connsiteX23" fmla="*/ 6658390 w 6658390"/>
              <a:gd name="connsiteY23" fmla="*/ 0 h 418600"/>
              <a:gd name="connsiteX24" fmla="*/ 6658390 w 6658390"/>
              <a:gd name="connsiteY24" fmla="*/ 209300 h 418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6658390" h="418600" stroke="0" extrusionOk="0">
                <a:moveTo>
                  <a:pt x="0" y="0"/>
                </a:moveTo>
                <a:cubicBezTo>
                  <a:pt x="141943" y="-19989"/>
                  <a:pt x="358042" y="-15837"/>
                  <a:pt x="466087" y="0"/>
                </a:cubicBezTo>
                <a:cubicBezTo>
                  <a:pt x="574132" y="15837"/>
                  <a:pt x="914663" y="-14078"/>
                  <a:pt x="1131926" y="0"/>
                </a:cubicBezTo>
                <a:cubicBezTo>
                  <a:pt x="1349189" y="14078"/>
                  <a:pt x="1385597" y="-5604"/>
                  <a:pt x="1598014" y="0"/>
                </a:cubicBezTo>
                <a:cubicBezTo>
                  <a:pt x="1810431" y="5604"/>
                  <a:pt x="2050524" y="31646"/>
                  <a:pt x="2397020" y="0"/>
                </a:cubicBezTo>
                <a:cubicBezTo>
                  <a:pt x="2743516" y="-31646"/>
                  <a:pt x="2805804" y="-26260"/>
                  <a:pt x="3196027" y="0"/>
                </a:cubicBezTo>
                <a:cubicBezTo>
                  <a:pt x="3586250" y="26260"/>
                  <a:pt x="3767078" y="7615"/>
                  <a:pt x="3995034" y="0"/>
                </a:cubicBezTo>
                <a:cubicBezTo>
                  <a:pt x="4222990" y="-7615"/>
                  <a:pt x="4298813" y="3064"/>
                  <a:pt x="4594289" y="0"/>
                </a:cubicBezTo>
                <a:cubicBezTo>
                  <a:pt x="4889766" y="-3064"/>
                  <a:pt x="5074643" y="26559"/>
                  <a:pt x="5326712" y="0"/>
                </a:cubicBezTo>
                <a:cubicBezTo>
                  <a:pt x="5578781" y="-26559"/>
                  <a:pt x="5613678" y="13792"/>
                  <a:pt x="5792799" y="0"/>
                </a:cubicBezTo>
                <a:cubicBezTo>
                  <a:pt x="5971920" y="-13792"/>
                  <a:pt x="6403665" y="36594"/>
                  <a:pt x="6658390" y="0"/>
                </a:cubicBezTo>
                <a:cubicBezTo>
                  <a:pt x="6660032" y="86393"/>
                  <a:pt x="6654134" y="128205"/>
                  <a:pt x="6658390" y="209300"/>
                </a:cubicBezTo>
                <a:cubicBezTo>
                  <a:pt x="6584197" y="283990"/>
                  <a:pt x="6505127" y="366343"/>
                  <a:pt x="6449090" y="418600"/>
                </a:cubicBezTo>
                <a:cubicBezTo>
                  <a:pt x="6120034" y="450495"/>
                  <a:pt x="6039542" y="390398"/>
                  <a:pt x="5675199" y="418600"/>
                </a:cubicBezTo>
                <a:cubicBezTo>
                  <a:pt x="5310856" y="446802"/>
                  <a:pt x="5358603" y="405882"/>
                  <a:pt x="5159272" y="418600"/>
                </a:cubicBezTo>
                <a:cubicBezTo>
                  <a:pt x="4959941" y="431318"/>
                  <a:pt x="4678131" y="426933"/>
                  <a:pt x="4385381" y="418600"/>
                </a:cubicBezTo>
                <a:cubicBezTo>
                  <a:pt x="4092631" y="410267"/>
                  <a:pt x="4029173" y="397250"/>
                  <a:pt x="3933945" y="418600"/>
                </a:cubicBezTo>
                <a:cubicBezTo>
                  <a:pt x="3838717" y="439950"/>
                  <a:pt x="3525338" y="449208"/>
                  <a:pt x="3224545" y="418600"/>
                </a:cubicBezTo>
                <a:cubicBezTo>
                  <a:pt x="2923752" y="387992"/>
                  <a:pt x="2843235" y="428626"/>
                  <a:pt x="2579636" y="418600"/>
                </a:cubicBezTo>
                <a:cubicBezTo>
                  <a:pt x="2316037" y="408574"/>
                  <a:pt x="2078704" y="452912"/>
                  <a:pt x="1805745" y="418600"/>
                </a:cubicBezTo>
                <a:cubicBezTo>
                  <a:pt x="1532786" y="384288"/>
                  <a:pt x="1361306" y="403033"/>
                  <a:pt x="1031854" y="418600"/>
                </a:cubicBezTo>
                <a:cubicBezTo>
                  <a:pt x="702402" y="434167"/>
                  <a:pt x="317443" y="438570"/>
                  <a:pt x="0" y="418600"/>
                </a:cubicBezTo>
                <a:cubicBezTo>
                  <a:pt x="-8003" y="242230"/>
                  <a:pt x="4986" y="202945"/>
                  <a:pt x="0" y="0"/>
                </a:cubicBezTo>
                <a:close/>
              </a:path>
              <a:path w="6658390" h="418600" fill="darkenLess" stroke="0" extrusionOk="0">
                <a:moveTo>
                  <a:pt x="6449090" y="418600"/>
                </a:moveTo>
                <a:cubicBezTo>
                  <a:pt x="6465051" y="364657"/>
                  <a:pt x="6473005" y="299737"/>
                  <a:pt x="6490950" y="251160"/>
                </a:cubicBezTo>
                <a:cubicBezTo>
                  <a:pt x="6548213" y="239681"/>
                  <a:pt x="6575057" y="231552"/>
                  <a:pt x="6658390" y="209300"/>
                </a:cubicBezTo>
                <a:cubicBezTo>
                  <a:pt x="6595529" y="253372"/>
                  <a:pt x="6516589" y="335833"/>
                  <a:pt x="6449090" y="418600"/>
                </a:cubicBezTo>
                <a:close/>
              </a:path>
              <a:path w="6658390" h="418600" fill="none" extrusionOk="0">
                <a:moveTo>
                  <a:pt x="6449090" y="418600"/>
                </a:moveTo>
                <a:cubicBezTo>
                  <a:pt x="6461644" y="385263"/>
                  <a:pt x="6483173" y="285652"/>
                  <a:pt x="6490950" y="251160"/>
                </a:cubicBezTo>
                <a:cubicBezTo>
                  <a:pt x="6527437" y="235354"/>
                  <a:pt x="6589601" y="232084"/>
                  <a:pt x="6658390" y="209300"/>
                </a:cubicBezTo>
                <a:cubicBezTo>
                  <a:pt x="6604800" y="270608"/>
                  <a:pt x="6558347" y="320501"/>
                  <a:pt x="6449090" y="418600"/>
                </a:cubicBezTo>
                <a:cubicBezTo>
                  <a:pt x="6173994" y="411647"/>
                  <a:pt x="5997618" y="404234"/>
                  <a:pt x="5868672" y="418600"/>
                </a:cubicBezTo>
                <a:cubicBezTo>
                  <a:pt x="5739726" y="432966"/>
                  <a:pt x="5516110" y="406458"/>
                  <a:pt x="5288254" y="418600"/>
                </a:cubicBezTo>
                <a:cubicBezTo>
                  <a:pt x="5060398" y="430742"/>
                  <a:pt x="4873280" y="407487"/>
                  <a:pt x="4514363" y="418600"/>
                </a:cubicBezTo>
                <a:cubicBezTo>
                  <a:pt x="4155446" y="429713"/>
                  <a:pt x="4066972" y="448471"/>
                  <a:pt x="3740472" y="418600"/>
                </a:cubicBezTo>
                <a:cubicBezTo>
                  <a:pt x="3413972" y="388729"/>
                  <a:pt x="3238125" y="403717"/>
                  <a:pt x="3031072" y="418600"/>
                </a:cubicBezTo>
                <a:cubicBezTo>
                  <a:pt x="2824019" y="433483"/>
                  <a:pt x="2647155" y="413602"/>
                  <a:pt x="2450654" y="418600"/>
                </a:cubicBezTo>
                <a:cubicBezTo>
                  <a:pt x="2254153" y="423598"/>
                  <a:pt x="1873588" y="410749"/>
                  <a:pt x="1676763" y="418600"/>
                </a:cubicBezTo>
                <a:cubicBezTo>
                  <a:pt x="1479938" y="426451"/>
                  <a:pt x="1353043" y="431375"/>
                  <a:pt x="1031854" y="418600"/>
                </a:cubicBezTo>
                <a:cubicBezTo>
                  <a:pt x="710665" y="405825"/>
                  <a:pt x="509192" y="417838"/>
                  <a:pt x="0" y="418600"/>
                </a:cubicBezTo>
                <a:cubicBezTo>
                  <a:pt x="-11567" y="302551"/>
                  <a:pt x="13200" y="173482"/>
                  <a:pt x="0" y="0"/>
                </a:cubicBezTo>
                <a:cubicBezTo>
                  <a:pt x="195929" y="6481"/>
                  <a:pt x="293988" y="-6939"/>
                  <a:pt x="532671" y="0"/>
                </a:cubicBezTo>
                <a:cubicBezTo>
                  <a:pt x="771354" y="6939"/>
                  <a:pt x="932534" y="27883"/>
                  <a:pt x="1131926" y="0"/>
                </a:cubicBezTo>
                <a:cubicBezTo>
                  <a:pt x="1331318" y="-27883"/>
                  <a:pt x="1443180" y="22154"/>
                  <a:pt x="1664598" y="0"/>
                </a:cubicBezTo>
                <a:cubicBezTo>
                  <a:pt x="1886016" y="-22154"/>
                  <a:pt x="2098149" y="-24115"/>
                  <a:pt x="2263853" y="0"/>
                </a:cubicBezTo>
                <a:cubicBezTo>
                  <a:pt x="2429558" y="24115"/>
                  <a:pt x="2561283" y="112"/>
                  <a:pt x="2796524" y="0"/>
                </a:cubicBezTo>
                <a:cubicBezTo>
                  <a:pt x="3031765" y="-112"/>
                  <a:pt x="3361348" y="11118"/>
                  <a:pt x="3528947" y="0"/>
                </a:cubicBezTo>
                <a:cubicBezTo>
                  <a:pt x="3696546" y="-11118"/>
                  <a:pt x="3872861" y="-32762"/>
                  <a:pt x="4194786" y="0"/>
                </a:cubicBezTo>
                <a:cubicBezTo>
                  <a:pt x="4516711" y="32762"/>
                  <a:pt x="4659614" y="-16043"/>
                  <a:pt x="4993793" y="0"/>
                </a:cubicBezTo>
                <a:cubicBezTo>
                  <a:pt x="5327972" y="16043"/>
                  <a:pt x="5417866" y="14167"/>
                  <a:pt x="5726215" y="0"/>
                </a:cubicBezTo>
                <a:cubicBezTo>
                  <a:pt x="6034564" y="-14167"/>
                  <a:pt x="6423258" y="-9223"/>
                  <a:pt x="6658390" y="0"/>
                </a:cubicBezTo>
                <a:cubicBezTo>
                  <a:pt x="6650252" y="74690"/>
                  <a:pt x="6649672" y="105743"/>
                  <a:pt x="6658390" y="209300"/>
                </a:cubicBezTo>
              </a:path>
              <a:path w="6658390" h="418600" fill="none" stroke="0" extrusionOk="0">
                <a:moveTo>
                  <a:pt x="6449090" y="418600"/>
                </a:moveTo>
                <a:cubicBezTo>
                  <a:pt x="6460285" y="342948"/>
                  <a:pt x="6474927" y="304670"/>
                  <a:pt x="6490950" y="251160"/>
                </a:cubicBezTo>
                <a:cubicBezTo>
                  <a:pt x="6525528" y="238576"/>
                  <a:pt x="6598433" y="222372"/>
                  <a:pt x="6658390" y="209300"/>
                </a:cubicBezTo>
                <a:cubicBezTo>
                  <a:pt x="6562544" y="293839"/>
                  <a:pt x="6506912" y="357299"/>
                  <a:pt x="6449090" y="418600"/>
                </a:cubicBezTo>
                <a:cubicBezTo>
                  <a:pt x="6191596" y="398976"/>
                  <a:pt x="6028655" y="417229"/>
                  <a:pt x="5868672" y="418600"/>
                </a:cubicBezTo>
                <a:cubicBezTo>
                  <a:pt x="5708689" y="419971"/>
                  <a:pt x="5488628" y="405332"/>
                  <a:pt x="5159272" y="418600"/>
                </a:cubicBezTo>
                <a:cubicBezTo>
                  <a:pt x="4829916" y="431868"/>
                  <a:pt x="4893843" y="408199"/>
                  <a:pt x="4707836" y="418600"/>
                </a:cubicBezTo>
                <a:cubicBezTo>
                  <a:pt x="4521829" y="429001"/>
                  <a:pt x="4373781" y="400861"/>
                  <a:pt x="4127418" y="418600"/>
                </a:cubicBezTo>
                <a:cubicBezTo>
                  <a:pt x="3881055" y="436339"/>
                  <a:pt x="3866095" y="438749"/>
                  <a:pt x="3675981" y="418600"/>
                </a:cubicBezTo>
                <a:cubicBezTo>
                  <a:pt x="3485867" y="398451"/>
                  <a:pt x="3131106" y="426131"/>
                  <a:pt x="2902090" y="418600"/>
                </a:cubicBezTo>
                <a:cubicBezTo>
                  <a:pt x="2673074" y="411069"/>
                  <a:pt x="2480054" y="403269"/>
                  <a:pt x="2321672" y="418600"/>
                </a:cubicBezTo>
                <a:cubicBezTo>
                  <a:pt x="2163290" y="433931"/>
                  <a:pt x="1938170" y="441822"/>
                  <a:pt x="1805745" y="418600"/>
                </a:cubicBezTo>
                <a:cubicBezTo>
                  <a:pt x="1673320" y="395378"/>
                  <a:pt x="1534135" y="406153"/>
                  <a:pt x="1354309" y="418600"/>
                </a:cubicBezTo>
                <a:cubicBezTo>
                  <a:pt x="1174483" y="431047"/>
                  <a:pt x="845249" y="416080"/>
                  <a:pt x="580418" y="418600"/>
                </a:cubicBezTo>
                <a:cubicBezTo>
                  <a:pt x="315587" y="421120"/>
                  <a:pt x="239881" y="438486"/>
                  <a:pt x="0" y="418600"/>
                </a:cubicBezTo>
                <a:cubicBezTo>
                  <a:pt x="15469" y="236598"/>
                  <a:pt x="5948" y="118903"/>
                  <a:pt x="0" y="0"/>
                </a:cubicBezTo>
                <a:cubicBezTo>
                  <a:pt x="204254" y="2083"/>
                  <a:pt x="384457" y="3521"/>
                  <a:pt x="665839" y="0"/>
                </a:cubicBezTo>
                <a:cubicBezTo>
                  <a:pt x="947221" y="-3521"/>
                  <a:pt x="1034997" y="-7127"/>
                  <a:pt x="1331678" y="0"/>
                </a:cubicBezTo>
                <a:cubicBezTo>
                  <a:pt x="1628359" y="7127"/>
                  <a:pt x="1665373" y="4460"/>
                  <a:pt x="1864349" y="0"/>
                </a:cubicBezTo>
                <a:cubicBezTo>
                  <a:pt x="2063325" y="-4460"/>
                  <a:pt x="2362384" y="-647"/>
                  <a:pt x="2530188" y="0"/>
                </a:cubicBezTo>
                <a:cubicBezTo>
                  <a:pt x="2697992" y="647"/>
                  <a:pt x="2990160" y="2254"/>
                  <a:pt x="3329195" y="0"/>
                </a:cubicBezTo>
                <a:cubicBezTo>
                  <a:pt x="3668230" y="-2254"/>
                  <a:pt x="3891473" y="-12161"/>
                  <a:pt x="4128202" y="0"/>
                </a:cubicBezTo>
                <a:cubicBezTo>
                  <a:pt x="4364931" y="12161"/>
                  <a:pt x="4424362" y="14868"/>
                  <a:pt x="4660873" y="0"/>
                </a:cubicBezTo>
                <a:cubicBezTo>
                  <a:pt x="4897384" y="-14868"/>
                  <a:pt x="5011962" y="11582"/>
                  <a:pt x="5126960" y="0"/>
                </a:cubicBezTo>
                <a:cubicBezTo>
                  <a:pt x="5241958" y="-11582"/>
                  <a:pt x="5543957" y="-23204"/>
                  <a:pt x="5659632" y="0"/>
                </a:cubicBezTo>
                <a:cubicBezTo>
                  <a:pt x="5775307" y="23204"/>
                  <a:pt x="6374576" y="572"/>
                  <a:pt x="6658390" y="0"/>
                </a:cubicBezTo>
                <a:cubicBezTo>
                  <a:pt x="6658272" y="52993"/>
                  <a:pt x="6658286" y="157015"/>
                  <a:pt x="6658390" y="209300"/>
                </a:cubicBezTo>
              </a:path>
            </a:pathLst>
          </a:custGeom>
          <a:solidFill>
            <a:srgbClr val="C00000"/>
          </a:solidFill>
          <a:ln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457847394">
                  <a:prstGeom prst="foldedCorner">
                    <a:avLst>
                      <a:gd name="adj" fmla="val 50000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400" dirty="0">
              <a:solidFill>
                <a:schemeClr val="bg1"/>
              </a:solidFill>
              <a:latin typeface="Montserrat Black" panose="00000A00000000000000" pitchFamily="2" charset="0"/>
            </a:endParaRPr>
          </a:p>
          <a:p>
            <a:pPr algn="ctr"/>
            <a:r>
              <a:rPr lang="fr-FR" dirty="0">
                <a:solidFill>
                  <a:schemeClr val="bg1"/>
                </a:solidFill>
                <a:latin typeface="Montserrat Black" panose="00000A00000000000000" pitchFamily="2" charset="0"/>
              </a:rPr>
              <a:t>Fiche mémo : Animation Agence</a:t>
            </a:r>
          </a:p>
        </p:txBody>
      </p:sp>
      <p:grpSp>
        <p:nvGrpSpPr>
          <p:cNvPr id="133" name="Graphique 39">
            <a:extLst>
              <a:ext uri="{FF2B5EF4-FFF2-40B4-BE49-F238E27FC236}">
                <a16:creationId xmlns:a16="http://schemas.microsoft.com/office/drawing/2014/main" id="{BA7324AD-C23C-491D-A25D-42669316EB52}"/>
              </a:ext>
            </a:extLst>
          </p:cNvPr>
          <p:cNvGrpSpPr/>
          <p:nvPr/>
        </p:nvGrpSpPr>
        <p:grpSpPr>
          <a:xfrm>
            <a:off x="969693" y="6457976"/>
            <a:ext cx="340206" cy="275067"/>
            <a:chOff x="234892" y="1409751"/>
            <a:chExt cx="760170" cy="614619"/>
          </a:xfrm>
          <a:noFill/>
        </p:grpSpPr>
        <p:sp>
          <p:nvSpPr>
            <p:cNvPr id="134" name="Forme libre : forme 230">
              <a:extLst>
                <a:ext uri="{FF2B5EF4-FFF2-40B4-BE49-F238E27FC236}">
                  <a16:creationId xmlns:a16="http://schemas.microsoft.com/office/drawing/2014/main" id="{200109B8-E9DD-4009-B873-13C2269AB2BC}"/>
                </a:ext>
              </a:extLst>
            </p:cNvPr>
            <p:cNvSpPr/>
            <p:nvPr/>
          </p:nvSpPr>
          <p:spPr>
            <a:xfrm>
              <a:off x="348027" y="1409751"/>
              <a:ext cx="307309" cy="258846"/>
            </a:xfrm>
            <a:custGeom>
              <a:avLst/>
              <a:gdLst>
                <a:gd name="connsiteX0" fmla="*/ 0 w 307309"/>
                <a:gd name="connsiteY0" fmla="*/ 64671 h 258846"/>
                <a:gd name="connsiteX1" fmla="*/ 161759 w 307309"/>
                <a:gd name="connsiteY1" fmla="*/ 64671 h 258846"/>
                <a:gd name="connsiteX2" fmla="*/ 161759 w 307309"/>
                <a:gd name="connsiteY2" fmla="*/ 0 h 258846"/>
                <a:gd name="connsiteX3" fmla="*/ 307310 w 307309"/>
                <a:gd name="connsiteY3" fmla="*/ 129343 h 258846"/>
                <a:gd name="connsiteX4" fmla="*/ 161759 w 307309"/>
                <a:gd name="connsiteY4" fmla="*/ 258846 h 258846"/>
                <a:gd name="connsiteX5" fmla="*/ 161759 w 307309"/>
                <a:gd name="connsiteY5" fmla="*/ 194014 h 258846"/>
                <a:gd name="connsiteX6" fmla="*/ 48624 w 307309"/>
                <a:gd name="connsiteY6" fmla="*/ 194014 h 2588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07309" h="258846">
                  <a:moveTo>
                    <a:pt x="0" y="64671"/>
                  </a:moveTo>
                  <a:lnTo>
                    <a:pt x="161759" y="64671"/>
                  </a:lnTo>
                  <a:lnTo>
                    <a:pt x="161759" y="0"/>
                  </a:lnTo>
                  <a:lnTo>
                    <a:pt x="307310" y="129343"/>
                  </a:lnTo>
                  <a:lnTo>
                    <a:pt x="161759" y="258846"/>
                  </a:lnTo>
                  <a:lnTo>
                    <a:pt x="161759" y="194014"/>
                  </a:lnTo>
                  <a:lnTo>
                    <a:pt x="48624" y="194014"/>
                  </a:lnTo>
                </a:path>
              </a:pathLst>
            </a:custGeom>
            <a:noFill/>
            <a:ln w="952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35" name="Forme libre : forme 231">
              <a:extLst>
                <a:ext uri="{FF2B5EF4-FFF2-40B4-BE49-F238E27FC236}">
                  <a16:creationId xmlns:a16="http://schemas.microsoft.com/office/drawing/2014/main" id="{2BFF2FCF-4BE5-4F3C-A680-62D25C5D08B8}"/>
                </a:ext>
              </a:extLst>
            </p:cNvPr>
            <p:cNvSpPr/>
            <p:nvPr/>
          </p:nvSpPr>
          <p:spPr>
            <a:xfrm>
              <a:off x="703960" y="1555302"/>
              <a:ext cx="291101" cy="226430"/>
            </a:xfrm>
            <a:custGeom>
              <a:avLst/>
              <a:gdLst>
                <a:gd name="connsiteX0" fmla="*/ 0 w 291101"/>
                <a:gd name="connsiteY0" fmla="*/ 64671 h 226430"/>
                <a:gd name="connsiteX1" fmla="*/ 161759 w 291101"/>
                <a:gd name="connsiteY1" fmla="*/ 64671 h 226430"/>
                <a:gd name="connsiteX2" fmla="*/ 161759 w 291101"/>
                <a:gd name="connsiteY2" fmla="*/ 0 h 226430"/>
                <a:gd name="connsiteX3" fmla="*/ 291102 w 291101"/>
                <a:gd name="connsiteY3" fmla="*/ 113295 h 226430"/>
                <a:gd name="connsiteX4" fmla="*/ 161759 w 291101"/>
                <a:gd name="connsiteY4" fmla="*/ 226430 h 226430"/>
                <a:gd name="connsiteX5" fmla="*/ 161759 w 291101"/>
                <a:gd name="connsiteY5" fmla="*/ 161759 h 226430"/>
                <a:gd name="connsiteX6" fmla="*/ 96927 w 291101"/>
                <a:gd name="connsiteY6" fmla="*/ 161759 h 2264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1101" h="226430">
                  <a:moveTo>
                    <a:pt x="0" y="64671"/>
                  </a:moveTo>
                  <a:lnTo>
                    <a:pt x="161759" y="64671"/>
                  </a:lnTo>
                  <a:lnTo>
                    <a:pt x="161759" y="0"/>
                  </a:lnTo>
                  <a:lnTo>
                    <a:pt x="291102" y="113295"/>
                  </a:lnTo>
                  <a:lnTo>
                    <a:pt x="161759" y="226430"/>
                  </a:lnTo>
                  <a:lnTo>
                    <a:pt x="161759" y="161759"/>
                  </a:lnTo>
                  <a:lnTo>
                    <a:pt x="96927" y="161759"/>
                  </a:lnTo>
                </a:path>
              </a:pathLst>
            </a:custGeom>
            <a:noFill/>
            <a:ln w="952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36" name="Forme libre : forme 232">
              <a:extLst>
                <a:ext uri="{FF2B5EF4-FFF2-40B4-BE49-F238E27FC236}">
                  <a16:creationId xmlns:a16="http://schemas.microsoft.com/office/drawing/2014/main" id="{EA46175E-E942-4318-B9FF-2D2E94F6F7E3}"/>
                </a:ext>
              </a:extLst>
            </p:cNvPr>
            <p:cNvSpPr/>
            <p:nvPr/>
          </p:nvSpPr>
          <p:spPr>
            <a:xfrm>
              <a:off x="299563" y="1539094"/>
              <a:ext cx="113295" cy="16047"/>
            </a:xfrm>
            <a:custGeom>
              <a:avLst/>
              <a:gdLst>
                <a:gd name="connsiteX0" fmla="*/ 113295 w 113295"/>
                <a:gd name="connsiteY0" fmla="*/ 0 h 16047"/>
                <a:gd name="connsiteX1" fmla="*/ 0 w 113295"/>
                <a:gd name="connsiteY1" fmla="*/ 0 h 160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3295" h="16047">
                  <a:moveTo>
                    <a:pt x="113295" y="0"/>
                  </a:moveTo>
                  <a:lnTo>
                    <a:pt x="0" y="0"/>
                  </a:lnTo>
                </a:path>
              </a:pathLst>
            </a:custGeom>
            <a:ln w="952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37" name="Forme libre : forme 233">
              <a:extLst>
                <a:ext uri="{FF2B5EF4-FFF2-40B4-BE49-F238E27FC236}">
                  <a16:creationId xmlns:a16="http://schemas.microsoft.com/office/drawing/2014/main" id="{4AED9920-0D00-4E7F-97D9-7D9C5EEFF561}"/>
                </a:ext>
              </a:extLst>
            </p:cNvPr>
            <p:cNvSpPr/>
            <p:nvPr/>
          </p:nvSpPr>
          <p:spPr>
            <a:xfrm>
              <a:off x="234892" y="1539094"/>
              <a:ext cx="32415" cy="16047"/>
            </a:xfrm>
            <a:custGeom>
              <a:avLst/>
              <a:gdLst>
                <a:gd name="connsiteX0" fmla="*/ 32416 w 32415"/>
                <a:gd name="connsiteY0" fmla="*/ 0 h 16047"/>
                <a:gd name="connsiteX1" fmla="*/ 0 w 32415"/>
                <a:gd name="connsiteY1" fmla="*/ 0 h 160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2415" h="16047">
                  <a:moveTo>
                    <a:pt x="32416" y="0"/>
                  </a:moveTo>
                  <a:lnTo>
                    <a:pt x="0" y="0"/>
                  </a:lnTo>
                </a:path>
              </a:pathLst>
            </a:custGeom>
            <a:ln w="952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38" name="Forme libre : forme 234">
              <a:extLst>
                <a:ext uri="{FF2B5EF4-FFF2-40B4-BE49-F238E27FC236}">
                  <a16:creationId xmlns:a16="http://schemas.microsoft.com/office/drawing/2014/main" id="{EA88E7EE-1B4B-4A11-AE9C-9A31A8D0CB5A}"/>
                </a:ext>
              </a:extLst>
            </p:cNvPr>
            <p:cNvSpPr/>
            <p:nvPr/>
          </p:nvSpPr>
          <p:spPr>
            <a:xfrm>
              <a:off x="412859" y="1814148"/>
              <a:ext cx="129342" cy="16047"/>
            </a:xfrm>
            <a:custGeom>
              <a:avLst/>
              <a:gdLst>
                <a:gd name="connsiteX0" fmla="*/ 129343 w 129342"/>
                <a:gd name="connsiteY0" fmla="*/ 0 h 16047"/>
                <a:gd name="connsiteX1" fmla="*/ 0 w 129342"/>
                <a:gd name="connsiteY1" fmla="*/ 0 h 160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29342" h="16047">
                  <a:moveTo>
                    <a:pt x="129343" y="0"/>
                  </a:moveTo>
                  <a:lnTo>
                    <a:pt x="0" y="0"/>
                  </a:lnTo>
                </a:path>
              </a:pathLst>
            </a:custGeom>
            <a:ln w="952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39" name="Forme libre : forme 235">
              <a:extLst>
                <a:ext uri="{FF2B5EF4-FFF2-40B4-BE49-F238E27FC236}">
                  <a16:creationId xmlns:a16="http://schemas.microsoft.com/office/drawing/2014/main" id="{4B88D9DD-8547-435E-8311-09C63F625233}"/>
                </a:ext>
              </a:extLst>
            </p:cNvPr>
            <p:cNvSpPr/>
            <p:nvPr/>
          </p:nvSpPr>
          <p:spPr>
            <a:xfrm>
              <a:off x="348027" y="1814148"/>
              <a:ext cx="32415" cy="16047"/>
            </a:xfrm>
            <a:custGeom>
              <a:avLst/>
              <a:gdLst>
                <a:gd name="connsiteX0" fmla="*/ 32416 w 32415"/>
                <a:gd name="connsiteY0" fmla="*/ 0 h 16047"/>
                <a:gd name="connsiteX1" fmla="*/ 0 w 32415"/>
                <a:gd name="connsiteY1" fmla="*/ 0 h 160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2415" h="16047">
                  <a:moveTo>
                    <a:pt x="32416" y="0"/>
                  </a:moveTo>
                  <a:lnTo>
                    <a:pt x="0" y="0"/>
                  </a:lnTo>
                </a:path>
              </a:pathLst>
            </a:custGeom>
            <a:ln w="952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40" name="Forme libre : forme 236">
              <a:extLst>
                <a:ext uri="{FF2B5EF4-FFF2-40B4-BE49-F238E27FC236}">
                  <a16:creationId xmlns:a16="http://schemas.microsoft.com/office/drawing/2014/main" id="{D489743A-8EAE-4827-9CBF-B117BB6BC6FD}"/>
                </a:ext>
              </a:extLst>
            </p:cNvPr>
            <p:cNvSpPr/>
            <p:nvPr/>
          </p:nvSpPr>
          <p:spPr>
            <a:xfrm>
              <a:off x="283355" y="1814148"/>
              <a:ext cx="32415" cy="16047"/>
            </a:xfrm>
            <a:custGeom>
              <a:avLst/>
              <a:gdLst>
                <a:gd name="connsiteX0" fmla="*/ 32416 w 32415"/>
                <a:gd name="connsiteY0" fmla="*/ 0 h 16047"/>
                <a:gd name="connsiteX1" fmla="*/ 0 w 32415"/>
                <a:gd name="connsiteY1" fmla="*/ 0 h 160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2415" h="16047">
                  <a:moveTo>
                    <a:pt x="32416" y="0"/>
                  </a:moveTo>
                  <a:lnTo>
                    <a:pt x="0" y="0"/>
                  </a:lnTo>
                </a:path>
              </a:pathLst>
            </a:custGeom>
            <a:ln w="952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41" name="Forme libre : forme 237">
              <a:extLst>
                <a:ext uri="{FF2B5EF4-FFF2-40B4-BE49-F238E27FC236}">
                  <a16:creationId xmlns:a16="http://schemas.microsoft.com/office/drawing/2014/main" id="{01CBB985-5E05-4FC2-BA14-96F3158687B9}"/>
                </a:ext>
              </a:extLst>
            </p:cNvPr>
            <p:cNvSpPr/>
            <p:nvPr/>
          </p:nvSpPr>
          <p:spPr>
            <a:xfrm>
              <a:off x="283355" y="1911075"/>
              <a:ext cx="32415" cy="16047"/>
            </a:xfrm>
            <a:custGeom>
              <a:avLst/>
              <a:gdLst>
                <a:gd name="connsiteX0" fmla="*/ 32416 w 32415"/>
                <a:gd name="connsiteY0" fmla="*/ 0 h 16047"/>
                <a:gd name="connsiteX1" fmla="*/ 0 w 32415"/>
                <a:gd name="connsiteY1" fmla="*/ 0 h 160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2415" h="16047">
                  <a:moveTo>
                    <a:pt x="32416" y="0"/>
                  </a:moveTo>
                  <a:lnTo>
                    <a:pt x="0" y="0"/>
                  </a:lnTo>
                </a:path>
              </a:pathLst>
            </a:custGeom>
            <a:ln w="952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42" name="Forme libre : forme 238">
              <a:extLst>
                <a:ext uri="{FF2B5EF4-FFF2-40B4-BE49-F238E27FC236}">
                  <a16:creationId xmlns:a16="http://schemas.microsoft.com/office/drawing/2014/main" id="{38DDB90F-9D54-4516-BFE8-553D6BCDC5BB}"/>
                </a:ext>
              </a:extLst>
            </p:cNvPr>
            <p:cNvSpPr/>
            <p:nvPr/>
          </p:nvSpPr>
          <p:spPr>
            <a:xfrm>
              <a:off x="348027" y="1652389"/>
              <a:ext cx="485276" cy="371981"/>
            </a:xfrm>
            <a:custGeom>
              <a:avLst/>
              <a:gdLst>
                <a:gd name="connsiteX0" fmla="*/ 129503 w 485276"/>
                <a:gd name="connsiteY0" fmla="*/ 96927 h 371981"/>
                <a:gd name="connsiteX1" fmla="*/ 291262 w 485276"/>
                <a:gd name="connsiteY1" fmla="*/ 96927 h 371981"/>
                <a:gd name="connsiteX2" fmla="*/ 291262 w 485276"/>
                <a:gd name="connsiteY2" fmla="*/ 0 h 371981"/>
                <a:gd name="connsiteX3" fmla="*/ 485276 w 485276"/>
                <a:gd name="connsiteY3" fmla="*/ 177806 h 371981"/>
                <a:gd name="connsiteX4" fmla="*/ 291262 w 485276"/>
                <a:gd name="connsiteY4" fmla="*/ 371981 h 371981"/>
                <a:gd name="connsiteX5" fmla="*/ 291262 w 485276"/>
                <a:gd name="connsiteY5" fmla="*/ 258686 h 371981"/>
                <a:gd name="connsiteX6" fmla="*/ 0 w 485276"/>
                <a:gd name="connsiteY6" fmla="*/ 258686 h 3719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85276" h="371981">
                  <a:moveTo>
                    <a:pt x="129503" y="96927"/>
                  </a:moveTo>
                  <a:lnTo>
                    <a:pt x="291262" y="96927"/>
                  </a:lnTo>
                  <a:lnTo>
                    <a:pt x="291262" y="0"/>
                  </a:lnTo>
                  <a:lnTo>
                    <a:pt x="485276" y="177806"/>
                  </a:lnTo>
                  <a:lnTo>
                    <a:pt x="291262" y="371981"/>
                  </a:lnTo>
                  <a:lnTo>
                    <a:pt x="291262" y="258686"/>
                  </a:lnTo>
                  <a:lnTo>
                    <a:pt x="0" y="258686"/>
                  </a:lnTo>
                </a:path>
              </a:pathLst>
            </a:custGeom>
            <a:noFill/>
            <a:ln w="952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</p:grpSp>
    </p:spTree>
    <p:extLst>
      <p:ext uri="{BB962C8B-B14F-4D97-AF65-F5344CB8AC3E}">
        <p14:creationId xmlns:p14="http://schemas.microsoft.com/office/powerpoint/2010/main" val="41748057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au 4">
            <a:extLst>
              <a:ext uri="{FF2B5EF4-FFF2-40B4-BE49-F238E27FC236}">
                <a16:creationId xmlns:a16="http://schemas.microsoft.com/office/drawing/2014/main" id="{E6F50383-6DE5-4453-A988-63689B06489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18637722"/>
              </p:ext>
            </p:extLst>
          </p:nvPr>
        </p:nvGraphicFramePr>
        <p:xfrm>
          <a:off x="869247" y="105908"/>
          <a:ext cx="11111150" cy="6658388"/>
        </p:xfrm>
        <a:graphic>
          <a:graphicData uri="http://schemas.openxmlformats.org/drawingml/2006/table">
            <a:tbl>
              <a:tblPr>
                <a:tableStyleId>{073A0DAA-6AF3-43AB-8588-CEC1D06C72B9}</a:tableStyleId>
              </a:tblPr>
              <a:tblGrid>
                <a:gridCol w="595365">
                  <a:extLst>
                    <a:ext uri="{9D8B030D-6E8A-4147-A177-3AD203B41FA5}">
                      <a16:colId xmlns:a16="http://schemas.microsoft.com/office/drawing/2014/main" val="1716880686"/>
                    </a:ext>
                  </a:extLst>
                </a:gridCol>
                <a:gridCol w="1515292">
                  <a:extLst>
                    <a:ext uri="{9D8B030D-6E8A-4147-A177-3AD203B41FA5}">
                      <a16:colId xmlns:a16="http://schemas.microsoft.com/office/drawing/2014/main" val="2512097837"/>
                    </a:ext>
                  </a:extLst>
                </a:gridCol>
                <a:gridCol w="9000493">
                  <a:extLst>
                    <a:ext uri="{9D8B030D-6E8A-4147-A177-3AD203B41FA5}">
                      <a16:colId xmlns:a16="http://schemas.microsoft.com/office/drawing/2014/main" val="2919613042"/>
                    </a:ext>
                  </a:extLst>
                </a:gridCol>
              </a:tblGrid>
              <a:tr h="785089">
                <a:tc>
                  <a:txBody>
                    <a:bodyPr/>
                    <a:lstStyle/>
                    <a:p>
                      <a:pPr algn="ctr"/>
                      <a:endParaRPr lang="fr-FR" sz="8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>
                          <a:solidFill>
                            <a:srgbClr val="C00000"/>
                          </a:solidFill>
                        </a:rPr>
                        <a:t>Thématique de l’évènement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¨"/>
                      </a:pPr>
                      <a:endParaRPr lang="fr-FR" sz="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3135530"/>
                  </a:ext>
                </a:extLst>
              </a:tr>
              <a:tr h="785089">
                <a:tc>
                  <a:txBody>
                    <a:bodyPr/>
                    <a:lstStyle/>
                    <a:p>
                      <a:pPr algn="ctr"/>
                      <a:endParaRPr lang="fr-FR" sz="8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>
                          <a:solidFill>
                            <a:srgbClr val="C00000"/>
                          </a:solidFill>
                        </a:rPr>
                        <a:t>Lieu de l’animation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¨"/>
                      </a:pPr>
                      <a:endParaRPr lang="fr-FR" sz="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8135237"/>
                  </a:ext>
                </a:extLst>
              </a:tr>
              <a:tr h="5088210">
                <a:tc>
                  <a:txBody>
                    <a:bodyPr/>
                    <a:lstStyle/>
                    <a:p>
                      <a:pPr algn="ctr"/>
                      <a:endParaRPr lang="fr-FR" sz="8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>
                          <a:solidFill>
                            <a:srgbClr val="C00000"/>
                          </a:solidFill>
                        </a:rPr>
                        <a:t>Clients à cibler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¨"/>
                      </a:pPr>
                      <a:endParaRPr lang="fr-FR" sz="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2401234"/>
                  </a:ext>
                </a:extLst>
              </a:tr>
            </a:tbl>
          </a:graphicData>
        </a:graphic>
      </p:graphicFrame>
      <p:grpSp>
        <p:nvGrpSpPr>
          <p:cNvPr id="6" name="Graphique 48">
            <a:extLst>
              <a:ext uri="{FF2B5EF4-FFF2-40B4-BE49-F238E27FC236}">
                <a16:creationId xmlns:a16="http://schemas.microsoft.com/office/drawing/2014/main" id="{082245ED-18E2-4A5B-972E-D6BCDE563248}"/>
              </a:ext>
            </a:extLst>
          </p:cNvPr>
          <p:cNvGrpSpPr/>
          <p:nvPr/>
        </p:nvGrpSpPr>
        <p:grpSpPr>
          <a:xfrm>
            <a:off x="1022265" y="4055835"/>
            <a:ext cx="267988" cy="267896"/>
            <a:chOff x="7526179" y="1506035"/>
            <a:chExt cx="464575" cy="464414"/>
          </a:xfrm>
          <a:noFill/>
        </p:grpSpPr>
        <p:sp>
          <p:nvSpPr>
            <p:cNvPr id="7" name="Forme libre : forme 326">
              <a:extLst>
                <a:ext uri="{FF2B5EF4-FFF2-40B4-BE49-F238E27FC236}">
                  <a16:creationId xmlns:a16="http://schemas.microsoft.com/office/drawing/2014/main" id="{70AA3D90-ADB1-4E4C-B05A-3D2E23B81283}"/>
                </a:ext>
              </a:extLst>
            </p:cNvPr>
            <p:cNvSpPr/>
            <p:nvPr/>
          </p:nvSpPr>
          <p:spPr>
            <a:xfrm>
              <a:off x="7573467" y="1537992"/>
              <a:ext cx="276871" cy="385005"/>
            </a:xfrm>
            <a:custGeom>
              <a:avLst/>
              <a:gdLst>
                <a:gd name="connsiteX0" fmla="*/ 87993 w 276871"/>
                <a:gd name="connsiteY0" fmla="*/ 15703 h 385005"/>
                <a:gd name="connsiteX1" fmla="*/ 153306 w 276871"/>
                <a:gd name="connsiteY1" fmla="*/ 619 h 385005"/>
                <a:gd name="connsiteX2" fmla="*/ 240925 w 276871"/>
                <a:gd name="connsiteY2" fmla="*/ 12494 h 385005"/>
                <a:gd name="connsiteX3" fmla="*/ 276872 w 276871"/>
                <a:gd name="connsiteY3" fmla="*/ 27739 h 385005"/>
                <a:gd name="connsiteX4" fmla="*/ 273983 w 276871"/>
                <a:gd name="connsiteY4" fmla="*/ 31270 h 385005"/>
                <a:gd name="connsiteX5" fmla="*/ 244295 w 276871"/>
                <a:gd name="connsiteY5" fmla="*/ 61118 h 385005"/>
                <a:gd name="connsiteX6" fmla="*/ 238037 w 276871"/>
                <a:gd name="connsiteY6" fmla="*/ 62081 h 385005"/>
                <a:gd name="connsiteX7" fmla="*/ 167749 w 276871"/>
                <a:gd name="connsiteY7" fmla="*/ 47317 h 385005"/>
                <a:gd name="connsiteX8" fmla="*/ 65045 w 276871"/>
                <a:gd name="connsiteY8" fmla="*/ 83103 h 385005"/>
                <a:gd name="connsiteX9" fmla="*/ 3101 w 276871"/>
                <a:gd name="connsiteY9" fmla="*/ 184844 h 385005"/>
                <a:gd name="connsiteX10" fmla="*/ 31826 w 276871"/>
                <a:gd name="connsiteY10" fmla="*/ 314508 h 385005"/>
                <a:gd name="connsiteX11" fmla="*/ 119927 w 276871"/>
                <a:gd name="connsiteY11" fmla="*/ 377735 h 385005"/>
                <a:gd name="connsiteX12" fmla="*/ 195511 w 276871"/>
                <a:gd name="connsiteY12" fmla="*/ 382870 h 385005"/>
                <a:gd name="connsiteX13" fmla="*/ 237716 w 276871"/>
                <a:gd name="connsiteY13" fmla="*/ 370514 h 3850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76871" h="385005">
                  <a:moveTo>
                    <a:pt x="87993" y="15703"/>
                  </a:moveTo>
                  <a:cubicBezTo>
                    <a:pt x="109015" y="7198"/>
                    <a:pt x="130679" y="2384"/>
                    <a:pt x="153306" y="619"/>
                  </a:cubicBezTo>
                  <a:cubicBezTo>
                    <a:pt x="183475" y="-1628"/>
                    <a:pt x="212682" y="2224"/>
                    <a:pt x="240925" y="12494"/>
                  </a:cubicBezTo>
                  <a:cubicBezTo>
                    <a:pt x="252961" y="16827"/>
                    <a:pt x="264515" y="22443"/>
                    <a:pt x="276872" y="27739"/>
                  </a:cubicBezTo>
                  <a:cubicBezTo>
                    <a:pt x="275428" y="29504"/>
                    <a:pt x="274786" y="30467"/>
                    <a:pt x="273983" y="31270"/>
                  </a:cubicBezTo>
                  <a:cubicBezTo>
                    <a:pt x="264034" y="41219"/>
                    <a:pt x="254084" y="51008"/>
                    <a:pt x="244295" y="61118"/>
                  </a:cubicBezTo>
                  <a:cubicBezTo>
                    <a:pt x="242209" y="63365"/>
                    <a:pt x="240604" y="63204"/>
                    <a:pt x="238037" y="62081"/>
                  </a:cubicBezTo>
                  <a:cubicBezTo>
                    <a:pt x="215731" y="51810"/>
                    <a:pt x="192141" y="46996"/>
                    <a:pt x="167749" y="47317"/>
                  </a:cubicBezTo>
                  <a:cubicBezTo>
                    <a:pt x="129716" y="47798"/>
                    <a:pt x="95214" y="59513"/>
                    <a:pt x="65045" y="83103"/>
                  </a:cubicBezTo>
                  <a:cubicBezTo>
                    <a:pt x="31826" y="109260"/>
                    <a:pt x="10804" y="143281"/>
                    <a:pt x="3101" y="184844"/>
                  </a:cubicBezTo>
                  <a:cubicBezTo>
                    <a:pt x="-5564" y="231863"/>
                    <a:pt x="3904" y="275512"/>
                    <a:pt x="31826" y="314508"/>
                  </a:cubicBezTo>
                  <a:cubicBezTo>
                    <a:pt x="53972" y="345640"/>
                    <a:pt x="83499" y="366662"/>
                    <a:pt x="119927" y="377735"/>
                  </a:cubicBezTo>
                  <a:cubicBezTo>
                    <a:pt x="144640" y="385277"/>
                    <a:pt x="169835" y="386882"/>
                    <a:pt x="195511" y="382870"/>
                  </a:cubicBezTo>
                  <a:cubicBezTo>
                    <a:pt x="210435" y="380463"/>
                    <a:pt x="224557" y="376451"/>
                    <a:pt x="237716" y="370514"/>
                  </a:cubicBezTo>
                </a:path>
              </a:pathLst>
            </a:custGeom>
            <a:noFill/>
            <a:ln w="952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8" name="Forme libre : forme 327">
              <a:extLst>
                <a:ext uri="{FF2B5EF4-FFF2-40B4-BE49-F238E27FC236}">
                  <a16:creationId xmlns:a16="http://schemas.microsoft.com/office/drawing/2014/main" id="{C59CCA68-84B1-4888-8C2D-E3058609E56F}"/>
                </a:ext>
              </a:extLst>
            </p:cNvPr>
            <p:cNvSpPr/>
            <p:nvPr/>
          </p:nvSpPr>
          <p:spPr>
            <a:xfrm>
              <a:off x="7593097" y="1584507"/>
              <a:ext cx="15405" cy="13479"/>
            </a:xfrm>
            <a:custGeom>
              <a:avLst/>
              <a:gdLst>
                <a:gd name="connsiteX0" fmla="*/ 0 w 15405"/>
                <a:gd name="connsiteY0" fmla="*/ 13480 h 13479"/>
                <a:gd name="connsiteX1" fmla="*/ 15406 w 15405"/>
                <a:gd name="connsiteY1" fmla="*/ 0 h 13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5405" h="13479">
                  <a:moveTo>
                    <a:pt x="0" y="13480"/>
                  </a:moveTo>
                  <a:cubicBezTo>
                    <a:pt x="4975" y="8666"/>
                    <a:pt x="10110" y="4172"/>
                    <a:pt x="15406" y="0"/>
                  </a:cubicBezTo>
                </a:path>
              </a:pathLst>
            </a:custGeom>
            <a:noFill/>
            <a:ln w="952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9" name="Forme libre : forme 328">
              <a:extLst>
                <a:ext uri="{FF2B5EF4-FFF2-40B4-BE49-F238E27FC236}">
                  <a16:creationId xmlns:a16="http://schemas.microsoft.com/office/drawing/2014/main" id="{69572B85-C22A-4922-B063-F69D3B732BD1}"/>
                </a:ext>
              </a:extLst>
            </p:cNvPr>
            <p:cNvSpPr/>
            <p:nvPr/>
          </p:nvSpPr>
          <p:spPr>
            <a:xfrm>
              <a:off x="7526179" y="1643241"/>
              <a:ext cx="432305" cy="326887"/>
            </a:xfrm>
            <a:custGeom>
              <a:avLst/>
              <a:gdLst>
                <a:gd name="connsiteX0" fmla="*/ 382251 w 432305"/>
                <a:gd name="connsiteY0" fmla="*/ 77830 h 326887"/>
                <a:gd name="connsiteX1" fmla="*/ 370697 w 432305"/>
                <a:gd name="connsiteY1" fmla="*/ 41884 h 326887"/>
                <a:gd name="connsiteX2" fmla="*/ 371018 w 432305"/>
                <a:gd name="connsiteY2" fmla="*/ 36267 h 326887"/>
                <a:gd name="connsiteX3" fmla="*/ 402311 w 432305"/>
                <a:gd name="connsiteY3" fmla="*/ 4814 h 326887"/>
                <a:gd name="connsiteX4" fmla="*/ 403916 w 432305"/>
                <a:gd name="connsiteY4" fmla="*/ 3530 h 326887"/>
                <a:gd name="connsiteX5" fmla="*/ 422531 w 432305"/>
                <a:gd name="connsiteY5" fmla="*/ 46056 h 326887"/>
                <a:gd name="connsiteX6" fmla="*/ 431036 w 432305"/>
                <a:gd name="connsiteY6" fmla="*/ 134157 h 326887"/>
                <a:gd name="connsiteX7" fmla="*/ 277622 w 432305"/>
                <a:gd name="connsiteY7" fmla="*/ 317901 h 326887"/>
                <a:gd name="connsiteX8" fmla="*/ 234614 w 432305"/>
                <a:gd name="connsiteY8" fmla="*/ 326085 h 326887"/>
                <a:gd name="connsiteX9" fmla="*/ 231244 w 432305"/>
                <a:gd name="connsiteY9" fmla="*/ 326888 h 326887"/>
                <a:gd name="connsiteX10" fmla="*/ 201396 w 432305"/>
                <a:gd name="connsiteY10" fmla="*/ 326888 h 326887"/>
                <a:gd name="connsiteX11" fmla="*/ 185830 w 432305"/>
                <a:gd name="connsiteY11" fmla="*/ 324801 h 326887"/>
                <a:gd name="connsiteX12" fmla="*/ 64030 w 432305"/>
                <a:gd name="connsiteY12" fmla="*/ 264142 h 326887"/>
                <a:gd name="connsiteX13" fmla="*/ 3530 w 432305"/>
                <a:gd name="connsiteY13" fmla="*/ 149563 h 326887"/>
                <a:gd name="connsiteX14" fmla="*/ 0 w 432305"/>
                <a:gd name="connsiteY14" fmla="*/ 125491 h 326887"/>
                <a:gd name="connsiteX15" fmla="*/ 0 w 432305"/>
                <a:gd name="connsiteY15" fmla="*/ 95483 h 326887"/>
                <a:gd name="connsiteX16" fmla="*/ 3691 w 432305"/>
                <a:gd name="connsiteY16" fmla="*/ 70930 h 326887"/>
                <a:gd name="connsiteX17" fmla="*/ 30169 w 432305"/>
                <a:gd name="connsiteY17" fmla="*/ 0 h 3268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432305" h="326887">
                  <a:moveTo>
                    <a:pt x="382251" y="77830"/>
                  </a:moveTo>
                  <a:cubicBezTo>
                    <a:pt x="379844" y="65634"/>
                    <a:pt x="375832" y="53759"/>
                    <a:pt x="370697" y="41884"/>
                  </a:cubicBezTo>
                  <a:cubicBezTo>
                    <a:pt x="369895" y="39958"/>
                    <a:pt x="368932" y="38354"/>
                    <a:pt x="371018" y="36267"/>
                  </a:cubicBezTo>
                  <a:cubicBezTo>
                    <a:pt x="381610" y="25836"/>
                    <a:pt x="391880" y="15245"/>
                    <a:pt x="402311" y="4814"/>
                  </a:cubicBezTo>
                  <a:cubicBezTo>
                    <a:pt x="402792" y="4493"/>
                    <a:pt x="403274" y="4172"/>
                    <a:pt x="403916" y="3530"/>
                  </a:cubicBezTo>
                  <a:cubicBezTo>
                    <a:pt x="411779" y="17171"/>
                    <a:pt x="418037" y="31293"/>
                    <a:pt x="422531" y="46056"/>
                  </a:cubicBezTo>
                  <a:cubicBezTo>
                    <a:pt x="431357" y="74781"/>
                    <a:pt x="434245" y="104148"/>
                    <a:pt x="431036" y="134157"/>
                  </a:cubicBezTo>
                  <a:cubicBezTo>
                    <a:pt x="421889" y="221135"/>
                    <a:pt x="359945" y="294311"/>
                    <a:pt x="277622" y="317901"/>
                  </a:cubicBezTo>
                  <a:cubicBezTo>
                    <a:pt x="263660" y="321913"/>
                    <a:pt x="249057" y="323357"/>
                    <a:pt x="234614" y="326085"/>
                  </a:cubicBezTo>
                  <a:cubicBezTo>
                    <a:pt x="233491" y="326246"/>
                    <a:pt x="232368" y="326727"/>
                    <a:pt x="231244" y="326888"/>
                  </a:cubicBezTo>
                  <a:lnTo>
                    <a:pt x="201396" y="326888"/>
                  </a:lnTo>
                  <a:cubicBezTo>
                    <a:pt x="196261" y="326246"/>
                    <a:pt x="190965" y="325604"/>
                    <a:pt x="185830" y="324801"/>
                  </a:cubicBezTo>
                  <a:cubicBezTo>
                    <a:pt x="138811" y="317580"/>
                    <a:pt x="97890" y="297681"/>
                    <a:pt x="64030" y="264142"/>
                  </a:cubicBezTo>
                  <a:cubicBezTo>
                    <a:pt x="31935" y="232368"/>
                    <a:pt x="11715" y="194175"/>
                    <a:pt x="3530" y="149563"/>
                  </a:cubicBezTo>
                  <a:cubicBezTo>
                    <a:pt x="2086" y="141539"/>
                    <a:pt x="1123" y="133515"/>
                    <a:pt x="0" y="125491"/>
                  </a:cubicBezTo>
                  <a:lnTo>
                    <a:pt x="0" y="95483"/>
                  </a:lnTo>
                  <a:cubicBezTo>
                    <a:pt x="1284" y="87298"/>
                    <a:pt x="2086" y="79114"/>
                    <a:pt x="3691" y="70930"/>
                  </a:cubicBezTo>
                  <a:cubicBezTo>
                    <a:pt x="8505" y="45093"/>
                    <a:pt x="17331" y="21504"/>
                    <a:pt x="30169" y="0"/>
                  </a:cubicBezTo>
                </a:path>
              </a:pathLst>
            </a:custGeom>
            <a:noFill/>
            <a:ln w="952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0" name="Forme libre : forme 329">
              <a:extLst>
                <a:ext uri="{FF2B5EF4-FFF2-40B4-BE49-F238E27FC236}">
                  <a16:creationId xmlns:a16="http://schemas.microsoft.com/office/drawing/2014/main" id="{2533A65E-7E4D-488E-962C-0A1C18720F9C}"/>
                </a:ext>
              </a:extLst>
            </p:cNvPr>
            <p:cNvSpPr/>
            <p:nvPr/>
          </p:nvSpPr>
          <p:spPr>
            <a:xfrm>
              <a:off x="7862695" y="1853945"/>
              <a:ext cx="16528" cy="19257"/>
            </a:xfrm>
            <a:custGeom>
              <a:avLst/>
              <a:gdLst>
                <a:gd name="connsiteX0" fmla="*/ 0 w 16528"/>
                <a:gd name="connsiteY0" fmla="*/ 19257 h 19257"/>
                <a:gd name="connsiteX1" fmla="*/ 16529 w 16528"/>
                <a:gd name="connsiteY1" fmla="*/ 0 h 192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6528" h="19257">
                  <a:moveTo>
                    <a:pt x="0" y="19257"/>
                  </a:moveTo>
                  <a:cubicBezTo>
                    <a:pt x="6098" y="13159"/>
                    <a:pt x="11554" y="6740"/>
                    <a:pt x="16529" y="0"/>
                  </a:cubicBezTo>
                </a:path>
              </a:pathLst>
            </a:custGeom>
            <a:noFill/>
            <a:ln w="952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1" name="Forme libre : forme 330">
              <a:extLst>
                <a:ext uri="{FF2B5EF4-FFF2-40B4-BE49-F238E27FC236}">
                  <a16:creationId xmlns:a16="http://schemas.microsoft.com/office/drawing/2014/main" id="{E007DD4C-9F9F-4238-80D0-746E5FB9A221}"/>
                </a:ext>
              </a:extLst>
            </p:cNvPr>
            <p:cNvSpPr/>
            <p:nvPr/>
          </p:nvSpPr>
          <p:spPr>
            <a:xfrm>
              <a:off x="7698349" y="1506035"/>
              <a:ext cx="292244" cy="292643"/>
            </a:xfrm>
            <a:custGeom>
              <a:avLst/>
              <a:gdLst>
                <a:gd name="connsiteX0" fmla="*/ 126153 w 292244"/>
                <a:gd name="connsiteY0" fmla="*/ 197384 h 292643"/>
                <a:gd name="connsiteX1" fmla="*/ 90367 w 292244"/>
                <a:gd name="connsiteY1" fmla="*/ 233170 h 292643"/>
                <a:gd name="connsiteX2" fmla="*/ 87799 w 292244"/>
                <a:gd name="connsiteY2" fmla="*/ 241033 h 292643"/>
                <a:gd name="connsiteX3" fmla="*/ 42225 w 292244"/>
                <a:gd name="connsiteY3" fmla="*/ 292546 h 292643"/>
                <a:gd name="connsiteX4" fmla="*/ 501 w 292244"/>
                <a:gd name="connsiteY4" fmla="*/ 241675 h 292643"/>
                <a:gd name="connsiteX5" fmla="*/ 51853 w 292244"/>
                <a:gd name="connsiteY5" fmla="*/ 204766 h 292643"/>
                <a:gd name="connsiteX6" fmla="*/ 58593 w 292244"/>
                <a:gd name="connsiteY6" fmla="*/ 202680 h 292643"/>
                <a:gd name="connsiteX7" fmla="*/ 176221 w 292244"/>
                <a:gd name="connsiteY7" fmla="*/ 85052 h 292643"/>
                <a:gd name="connsiteX8" fmla="*/ 178468 w 292244"/>
                <a:gd name="connsiteY8" fmla="*/ 78312 h 292643"/>
                <a:gd name="connsiteX9" fmla="*/ 176703 w 292244"/>
                <a:gd name="connsiteY9" fmla="*/ 64511 h 292643"/>
                <a:gd name="connsiteX10" fmla="*/ 179110 w 292244"/>
                <a:gd name="connsiteY10" fmla="*/ 59697 h 292643"/>
                <a:gd name="connsiteX11" fmla="*/ 234795 w 292244"/>
                <a:gd name="connsiteY11" fmla="*/ 3851 h 292643"/>
                <a:gd name="connsiteX12" fmla="*/ 237683 w 292244"/>
                <a:gd name="connsiteY12" fmla="*/ 0 h 292643"/>
                <a:gd name="connsiteX13" fmla="*/ 238646 w 292244"/>
                <a:gd name="connsiteY13" fmla="*/ 0 h 292643"/>
                <a:gd name="connsiteX14" fmla="*/ 245225 w 292244"/>
                <a:gd name="connsiteY14" fmla="*/ 47019 h 292643"/>
                <a:gd name="connsiteX15" fmla="*/ 292245 w 292244"/>
                <a:gd name="connsiteY15" fmla="*/ 53438 h 292643"/>
                <a:gd name="connsiteX16" fmla="*/ 292245 w 292244"/>
                <a:gd name="connsiteY16" fmla="*/ 54401 h 292643"/>
                <a:gd name="connsiteX17" fmla="*/ 288554 w 292244"/>
                <a:gd name="connsiteY17" fmla="*/ 57450 h 292643"/>
                <a:gd name="connsiteX18" fmla="*/ 232869 w 292244"/>
                <a:gd name="connsiteY18" fmla="*/ 113295 h 292643"/>
                <a:gd name="connsiteX19" fmla="*/ 226129 w 292244"/>
                <a:gd name="connsiteY19" fmla="*/ 115542 h 292643"/>
                <a:gd name="connsiteX20" fmla="*/ 212649 w 292244"/>
                <a:gd name="connsiteY20" fmla="*/ 113777 h 292643"/>
                <a:gd name="connsiteX21" fmla="*/ 207353 w 292244"/>
                <a:gd name="connsiteY21" fmla="*/ 116184 h 292643"/>
                <a:gd name="connsiteX22" fmla="*/ 187133 w 292244"/>
                <a:gd name="connsiteY22" fmla="*/ 136404 h 292643"/>
                <a:gd name="connsiteX23" fmla="*/ 144768 w 292244"/>
                <a:gd name="connsiteY23" fmla="*/ 178769 h 2926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92244" h="292643">
                  <a:moveTo>
                    <a:pt x="126153" y="197384"/>
                  </a:moveTo>
                  <a:cubicBezTo>
                    <a:pt x="114278" y="209259"/>
                    <a:pt x="102403" y="221295"/>
                    <a:pt x="90367" y="233170"/>
                  </a:cubicBezTo>
                  <a:cubicBezTo>
                    <a:pt x="87960" y="235577"/>
                    <a:pt x="87158" y="237503"/>
                    <a:pt x="87799" y="241033"/>
                  </a:cubicBezTo>
                  <a:cubicBezTo>
                    <a:pt x="93256" y="267672"/>
                    <a:pt x="69345" y="294472"/>
                    <a:pt x="42225" y="292546"/>
                  </a:cubicBezTo>
                  <a:cubicBezTo>
                    <a:pt x="15425" y="290620"/>
                    <a:pt x="-3350" y="268314"/>
                    <a:pt x="501" y="241675"/>
                  </a:cubicBezTo>
                  <a:cubicBezTo>
                    <a:pt x="4192" y="216641"/>
                    <a:pt x="27621" y="200433"/>
                    <a:pt x="51853" y="204766"/>
                  </a:cubicBezTo>
                  <a:cubicBezTo>
                    <a:pt x="54742" y="205248"/>
                    <a:pt x="56507" y="204766"/>
                    <a:pt x="58593" y="202680"/>
                  </a:cubicBezTo>
                  <a:cubicBezTo>
                    <a:pt x="97749" y="163364"/>
                    <a:pt x="136905" y="124208"/>
                    <a:pt x="176221" y="85052"/>
                  </a:cubicBezTo>
                  <a:cubicBezTo>
                    <a:pt x="178307" y="82966"/>
                    <a:pt x="179110" y="81200"/>
                    <a:pt x="178468" y="78312"/>
                  </a:cubicBezTo>
                  <a:cubicBezTo>
                    <a:pt x="177505" y="73819"/>
                    <a:pt x="176863" y="69165"/>
                    <a:pt x="176703" y="64511"/>
                  </a:cubicBezTo>
                  <a:cubicBezTo>
                    <a:pt x="176542" y="62906"/>
                    <a:pt x="177986" y="60981"/>
                    <a:pt x="179110" y="59697"/>
                  </a:cubicBezTo>
                  <a:cubicBezTo>
                    <a:pt x="197564" y="41082"/>
                    <a:pt x="216179" y="22467"/>
                    <a:pt x="234795" y="3851"/>
                  </a:cubicBezTo>
                  <a:cubicBezTo>
                    <a:pt x="235918" y="2728"/>
                    <a:pt x="236720" y="1284"/>
                    <a:pt x="237683" y="0"/>
                  </a:cubicBezTo>
                  <a:lnTo>
                    <a:pt x="238646" y="0"/>
                  </a:lnTo>
                  <a:cubicBezTo>
                    <a:pt x="240893" y="15566"/>
                    <a:pt x="242979" y="31132"/>
                    <a:pt x="245225" y="47019"/>
                  </a:cubicBezTo>
                  <a:cubicBezTo>
                    <a:pt x="260952" y="49266"/>
                    <a:pt x="276518" y="51352"/>
                    <a:pt x="292245" y="53438"/>
                  </a:cubicBezTo>
                  <a:lnTo>
                    <a:pt x="292245" y="54401"/>
                  </a:lnTo>
                  <a:cubicBezTo>
                    <a:pt x="290961" y="55364"/>
                    <a:pt x="289677" y="56327"/>
                    <a:pt x="288554" y="57450"/>
                  </a:cubicBezTo>
                  <a:cubicBezTo>
                    <a:pt x="269939" y="76065"/>
                    <a:pt x="251323" y="94520"/>
                    <a:pt x="232869" y="113295"/>
                  </a:cubicBezTo>
                  <a:cubicBezTo>
                    <a:pt x="230943" y="115382"/>
                    <a:pt x="229178" y="116184"/>
                    <a:pt x="226129" y="115542"/>
                  </a:cubicBezTo>
                  <a:cubicBezTo>
                    <a:pt x="221796" y="114579"/>
                    <a:pt x="217142" y="113937"/>
                    <a:pt x="212649" y="113777"/>
                  </a:cubicBezTo>
                  <a:cubicBezTo>
                    <a:pt x="210884" y="113777"/>
                    <a:pt x="208637" y="114900"/>
                    <a:pt x="207353" y="116184"/>
                  </a:cubicBezTo>
                  <a:cubicBezTo>
                    <a:pt x="200613" y="122924"/>
                    <a:pt x="193873" y="129664"/>
                    <a:pt x="187133" y="136404"/>
                  </a:cubicBezTo>
                  <a:cubicBezTo>
                    <a:pt x="173012" y="150526"/>
                    <a:pt x="158890" y="164647"/>
                    <a:pt x="144768" y="178769"/>
                  </a:cubicBezTo>
                </a:path>
              </a:pathLst>
            </a:custGeom>
            <a:noFill/>
            <a:ln w="952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2" name="Forme libre : forme 331">
              <a:extLst>
                <a:ext uri="{FF2B5EF4-FFF2-40B4-BE49-F238E27FC236}">
                  <a16:creationId xmlns:a16="http://schemas.microsoft.com/office/drawing/2014/main" id="{0A6E4BFE-3017-4277-A62B-5DBA27E08003}"/>
                </a:ext>
              </a:extLst>
            </p:cNvPr>
            <p:cNvSpPr/>
            <p:nvPr/>
          </p:nvSpPr>
          <p:spPr>
            <a:xfrm>
              <a:off x="7526340" y="1769053"/>
              <a:ext cx="201235" cy="201396"/>
            </a:xfrm>
            <a:custGeom>
              <a:avLst/>
              <a:gdLst>
                <a:gd name="connsiteX0" fmla="*/ 0 w 201235"/>
                <a:gd name="connsiteY0" fmla="*/ 0 h 201396"/>
                <a:gd name="connsiteX1" fmla="*/ 3530 w 201235"/>
                <a:gd name="connsiteY1" fmla="*/ 24071 h 201396"/>
                <a:gd name="connsiteX2" fmla="*/ 63869 w 201235"/>
                <a:gd name="connsiteY2" fmla="*/ 138650 h 201396"/>
                <a:gd name="connsiteX3" fmla="*/ 185670 w 201235"/>
                <a:gd name="connsiteY3" fmla="*/ 199310 h 201396"/>
                <a:gd name="connsiteX4" fmla="*/ 201236 w 201235"/>
                <a:gd name="connsiteY4" fmla="*/ 201396 h 2013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1235" h="201396">
                  <a:moveTo>
                    <a:pt x="0" y="0"/>
                  </a:moveTo>
                  <a:cubicBezTo>
                    <a:pt x="1123" y="8024"/>
                    <a:pt x="2086" y="16048"/>
                    <a:pt x="3530" y="24071"/>
                  </a:cubicBezTo>
                  <a:cubicBezTo>
                    <a:pt x="11554" y="68683"/>
                    <a:pt x="31935" y="106876"/>
                    <a:pt x="63869" y="138650"/>
                  </a:cubicBezTo>
                  <a:cubicBezTo>
                    <a:pt x="97729" y="172190"/>
                    <a:pt x="138650" y="192089"/>
                    <a:pt x="185670" y="199310"/>
                  </a:cubicBezTo>
                  <a:cubicBezTo>
                    <a:pt x="190805" y="200112"/>
                    <a:pt x="196100" y="200594"/>
                    <a:pt x="201236" y="201396"/>
                  </a:cubicBezTo>
                </a:path>
              </a:pathLst>
            </a:custGeom>
            <a:noFill/>
            <a:ln w="952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3" name="Forme libre : forme 332">
              <a:extLst>
                <a:ext uri="{FF2B5EF4-FFF2-40B4-BE49-F238E27FC236}">
                  <a16:creationId xmlns:a16="http://schemas.microsoft.com/office/drawing/2014/main" id="{BD578F10-8E86-42AF-A6A9-24D54C3E823B}"/>
                </a:ext>
              </a:extLst>
            </p:cNvPr>
            <p:cNvSpPr/>
            <p:nvPr/>
          </p:nvSpPr>
          <p:spPr>
            <a:xfrm>
              <a:off x="7937156" y="1506195"/>
              <a:ext cx="53598" cy="53438"/>
            </a:xfrm>
            <a:custGeom>
              <a:avLst/>
              <a:gdLst>
                <a:gd name="connsiteX0" fmla="*/ 53599 w 53598"/>
                <a:gd name="connsiteY0" fmla="*/ 53438 h 53438"/>
                <a:gd name="connsiteX1" fmla="*/ 6579 w 53598"/>
                <a:gd name="connsiteY1" fmla="*/ 47019 h 53438"/>
                <a:gd name="connsiteX2" fmla="*/ 0 w 53598"/>
                <a:gd name="connsiteY2" fmla="*/ 0 h 534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3598" h="53438">
                  <a:moveTo>
                    <a:pt x="53599" y="53438"/>
                  </a:moveTo>
                  <a:cubicBezTo>
                    <a:pt x="38033" y="51352"/>
                    <a:pt x="22306" y="49105"/>
                    <a:pt x="6579" y="47019"/>
                  </a:cubicBezTo>
                  <a:cubicBezTo>
                    <a:pt x="4333" y="31132"/>
                    <a:pt x="2247" y="15566"/>
                    <a:pt x="0" y="0"/>
                  </a:cubicBezTo>
                </a:path>
              </a:pathLst>
            </a:custGeom>
            <a:noFill/>
            <a:ln w="952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4" name="Forme libre : forme 333">
              <a:extLst>
                <a:ext uri="{FF2B5EF4-FFF2-40B4-BE49-F238E27FC236}">
                  <a16:creationId xmlns:a16="http://schemas.microsoft.com/office/drawing/2014/main" id="{5BC9DB35-EC28-49C1-AF27-9F5CE8ED0F6A}"/>
                </a:ext>
              </a:extLst>
            </p:cNvPr>
            <p:cNvSpPr/>
            <p:nvPr/>
          </p:nvSpPr>
          <p:spPr>
            <a:xfrm>
              <a:off x="7717465" y="1835329"/>
              <a:ext cx="16849" cy="3530"/>
            </a:xfrm>
            <a:custGeom>
              <a:avLst/>
              <a:gdLst>
                <a:gd name="connsiteX0" fmla="*/ 0 w 16849"/>
                <a:gd name="connsiteY0" fmla="*/ 0 h 3530"/>
                <a:gd name="connsiteX1" fmla="*/ 6900 w 16849"/>
                <a:gd name="connsiteY1" fmla="*/ 1926 h 3530"/>
                <a:gd name="connsiteX2" fmla="*/ 16850 w 16849"/>
                <a:gd name="connsiteY2" fmla="*/ 3530 h 35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6849" h="3530">
                  <a:moveTo>
                    <a:pt x="0" y="0"/>
                  </a:moveTo>
                  <a:cubicBezTo>
                    <a:pt x="2247" y="642"/>
                    <a:pt x="4654" y="1284"/>
                    <a:pt x="6900" y="1926"/>
                  </a:cubicBezTo>
                  <a:cubicBezTo>
                    <a:pt x="10270" y="2728"/>
                    <a:pt x="13480" y="3210"/>
                    <a:pt x="16850" y="3530"/>
                  </a:cubicBezTo>
                </a:path>
              </a:pathLst>
            </a:custGeom>
            <a:noFill/>
            <a:ln w="952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5" name="Forme libre : forme 334">
              <a:extLst>
                <a:ext uri="{FF2B5EF4-FFF2-40B4-BE49-F238E27FC236}">
                  <a16:creationId xmlns:a16="http://schemas.microsoft.com/office/drawing/2014/main" id="{2DD48681-8538-47E1-BA7A-D293CE05900F}"/>
                </a:ext>
              </a:extLst>
            </p:cNvPr>
            <p:cNvSpPr/>
            <p:nvPr/>
          </p:nvSpPr>
          <p:spPr>
            <a:xfrm>
              <a:off x="7614522" y="1625866"/>
              <a:ext cx="256477" cy="256524"/>
            </a:xfrm>
            <a:custGeom>
              <a:avLst/>
              <a:gdLst>
                <a:gd name="connsiteX0" fmla="*/ 159912 w 256477"/>
                <a:gd name="connsiteY0" fmla="*/ 207056 h 256524"/>
                <a:gd name="connsiteX1" fmla="*/ 211104 w 256477"/>
                <a:gd name="connsiteY1" fmla="*/ 144952 h 256524"/>
                <a:gd name="connsiteX2" fmla="*/ 213029 w 256477"/>
                <a:gd name="connsiteY2" fmla="*/ 126498 h 256524"/>
                <a:gd name="connsiteX3" fmla="*/ 214474 w 256477"/>
                <a:gd name="connsiteY3" fmla="*/ 122005 h 256524"/>
                <a:gd name="connsiteX4" fmla="*/ 249457 w 256477"/>
                <a:gd name="connsiteY4" fmla="*/ 87021 h 256524"/>
                <a:gd name="connsiteX5" fmla="*/ 198587 w 256477"/>
                <a:gd name="connsiteY5" fmla="*/ 235460 h 256524"/>
                <a:gd name="connsiteX6" fmla="*/ 37630 w 256477"/>
                <a:gd name="connsiteY6" fmla="*/ 219092 h 256524"/>
                <a:gd name="connsiteX7" fmla="*/ 20941 w 256477"/>
                <a:gd name="connsiteY7" fmla="*/ 58135 h 256524"/>
                <a:gd name="connsiteX8" fmla="*/ 169220 w 256477"/>
                <a:gd name="connsiteY8" fmla="*/ 6944 h 256524"/>
                <a:gd name="connsiteX9" fmla="*/ 165850 w 256477"/>
                <a:gd name="connsiteY9" fmla="*/ 10635 h 256524"/>
                <a:gd name="connsiteX10" fmla="*/ 136964 w 256477"/>
                <a:gd name="connsiteY10" fmla="*/ 39520 h 256524"/>
                <a:gd name="connsiteX11" fmla="*/ 127496 w 256477"/>
                <a:gd name="connsiteY11" fmla="*/ 43532 h 256524"/>
                <a:gd name="connsiteX12" fmla="*/ 51431 w 256477"/>
                <a:gd name="connsiteY12" fmla="*/ 92317 h 256524"/>
                <a:gd name="connsiteX13" fmla="*/ 74860 w 256477"/>
                <a:gd name="connsiteY13" fmla="*/ 194539 h 2565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56477" h="256524">
                  <a:moveTo>
                    <a:pt x="159912" y="207056"/>
                  </a:moveTo>
                  <a:cubicBezTo>
                    <a:pt x="185588" y="196625"/>
                    <a:pt x="205808" y="173998"/>
                    <a:pt x="211104" y="144952"/>
                  </a:cubicBezTo>
                  <a:cubicBezTo>
                    <a:pt x="212227" y="138854"/>
                    <a:pt x="212227" y="132756"/>
                    <a:pt x="213029" y="126498"/>
                  </a:cubicBezTo>
                  <a:cubicBezTo>
                    <a:pt x="213190" y="124893"/>
                    <a:pt x="213350" y="122967"/>
                    <a:pt x="214474" y="122005"/>
                  </a:cubicBezTo>
                  <a:cubicBezTo>
                    <a:pt x="225867" y="110450"/>
                    <a:pt x="237421" y="98896"/>
                    <a:pt x="249457" y="87021"/>
                  </a:cubicBezTo>
                  <a:cubicBezTo>
                    <a:pt x="267591" y="138533"/>
                    <a:pt x="250580" y="201119"/>
                    <a:pt x="198587" y="235460"/>
                  </a:cubicBezTo>
                  <a:cubicBezTo>
                    <a:pt x="147876" y="268839"/>
                    <a:pt x="80637" y="261939"/>
                    <a:pt x="37630" y="219092"/>
                  </a:cubicBezTo>
                  <a:cubicBezTo>
                    <a:pt x="-5217" y="176566"/>
                    <a:pt x="-12438" y="109648"/>
                    <a:pt x="20941" y="58135"/>
                  </a:cubicBezTo>
                  <a:cubicBezTo>
                    <a:pt x="54640" y="6302"/>
                    <a:pt x="117065" y="-11190"/>
                    <a:pt x="169220" y="6944"/>
                  </a:cubicBezTo>
                  <a:cubicBezTo>
                    <a:pt x="167936" y="8228"/>
                    <a:pt x="166973" y="9512"/>
                    <a:pt x="165850" y="10635"/>
                  </a:cubicBezTo>
                  <a:cubicBezTo>
                    <a:pt x="156221" y="20263"/>
                    <a:pt x="146593" y="29731"/>
                    <a:pt x="136964" y="39520"/>
                  </a:cubicBezTo>
                  <a:cubicBezTo>
                    <a:pt x="134236" y="42248"/>
                    <a:pt x="131508" y="43372"/>
                    <a:pt x="127496" y="43532"/>
                  </a:cubicBezTo>
                  <a:cubicBezTo>
                    <a:pt x="92673" y="44816"/>
                    <a:pt x="66516" y="60703"/>
                    <a:pt x="51431" y="92317"/>
                  </a:cubicBezTo>
                  <a:cubicBezTo>
                    <a:pt x="33779" y="129547"/>
                    <a:pt x="45333" y="170949"/>
                    <a:pt x="74860" y="194539"/>
                  </a:cubicBezTo>
                </a:path>
              </a:pathLst>
            </a:custGeom>
            <a:noFill/>
            <a:ln w="952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</p:grpSp>
      <p:grpSp>
        <p:nvGrpSpPr>
          <p:cNvPr id="16" name="Graphique 35">
            <a:extLst>
              <a:ext uri="{FF2B5EF4-FFF2-40B4-BE49-F238E27FC236}">
                <a16:creationId xmlns:a16="http://schemas.microsoft.com/office/drawing/2014/main" id="{5E031652-1523-4D0A-A6F2-D15E835ACD35}"/>
              </a:ext>
            </a:extLst>
          </p:cNvPr>
          <p:cNvGrpSpPr/>
          <p:nvPr/>
        </p:nvGrpSpPr>
        <p:grpSpPr>
          <a:xfrm>
            <a:off x="1039244" y="1079759"/>
            <a:ext cx="249939" cy="342508"/>
            <a:chOff x="8276263" y="400668"/>
            <a:chExt cx="433283" cy="593758"/>
          </a:xfrm>
        </p:grpSpPr>
        <p:sp>
          <p:nvSpPr>
            <p:cNvPr id="17" name="Forme libre : forme 166">
              <a:extLst>
                <a:ext uri="{FF2B5EF4-FFF2-40B4-BE49-F238E27FC236}">
                  <a16:creationId xmlns:a16="http://schemas.microsoft.com/office/drawing/2014/main" id="{5F94CB00-CEF4-476C-BDEC-A657AAA1CAAD}"/>
                </a:ext>
              </a:extLst>
            </p:cNvPr>
            <p:cNvSpPr/>
            <p:nvPr/>
          </p:nvSpPr>
          <p:spPr>
            <a:xfrm>
              <a:off x="8392827" y="513071"/>
              <a:ext cx="205117" cy="205105"/>
            </a:xfrm>
            <a:custGeom>
              <a:avLst/>
              <a:gdLst>
                <a:gd name="connsiteX0" fmla="*/ 47601 w 205117"/>
                <a:gd name="connsiteY0" fmla="*/ 15977 h 205105"/>
                <a:gd name="connsiteX1" fmla="*/ 189141 w 205117"/>
                <a:gd name="connsiteY1" fmla="*/ 47590 h 205105"/>
                <a:gd name="connsiteX2" fmla="*/ 157527 w 205117"/>
                <a:gd name="connsiteY2" fmla="*/ 189129 h 205105"/>
                <a:gd name="connsiteX3" fmla="*/ 15988 w 205117"/>
                <a:gd name="connsiteY3" fmla="*/ 157516 h 205105"/>
                <a:gd name="connsiteX4" fmla="*/ 15667 w 205117"/>
                <a:gd name="connsiteY4" fmla="*/ 48072 h 2051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5117" h="205105">
                  <a:moveTo>
                    <a:pt x="47601" y="15977"/>
                  </a:moveTo>
                  <a:cubicBezTo>
                    <a:pt x="95423" y="-14353"/>
                    <a:pt x="158811" y="-231"/>
                    <a:pt x="189141" y="47590"/>
                  </a:cubicBezTo>
                  <a:cubicBezTo>
                    <a:pt x="219470" y="95412"/>
                    <a:pt x="205349" y="158799"/>
                    <a:pt x="157527" y="189129"/>
                  </a:cubicBezTo>
                  <a:cubicBezTo>
                    <a:pt x="109705" y="219459"/>
                    <a:pt x="46318" y="205337"/>
                    <a:pt x="15988" y="157516"/>
                  </a:cubicBezTo>
                  <a:cubicBezTo>
                    <a:pt x="-5195" y="124137"/>
                    <a:pt x="-5355" y="81611"/>
                    <a:pt x="15667" y="48072"/>
                  </a:cubicBezTo>
                </a:path>
              </a:pathLst>
            </a:custGeom>
            <a:noFill/>
            <a:ln w="952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8" name="Forme libre : forme 167">
              <a:extLst>
                <a:ext uri="{FF2B5EF4-FFF2-40B4-BE49-F238E27FC236}">
                  <a16:creationId xmlns:a16="http://schemas.microsoft.com/office/drawing/2014/main" id="{ECE4FEA1-2DC4-4613-B99A-00FE4B3B5E65}"/>
                </a:ext>
              </a:extLst>
            </p:cNvPr>
            <p:cNvSpPr/>
            <p:nvPr/>
          </p:nvSpPr>
          <p:spPr>
            <a:xfrm>
              <a:off x="8281077" y="405482"/>
              <a:ext cx="428629" cy="582845"/>
            </a:xfrm>
            <a:custGeom>
              <a:avLst/>
              <a:gdLst>
                <a:gd name="connsiteX0" fmla="*/ 222740 w 428629"/>
                <a:gd name="connsiteY0" fmla="*/ 582846 h 582845"/>
                <a:gd name="connsiteX1" fmla="*/ 0 w 428629"/>
                <a:gd name="connsiteY1" fmla="*/ 214234 h 582845"/>
                <a:gd name="connsiteX2" fmla="*/ 214234 w 428629"/>
                <a:gd name="connsiteY2" fmla="*/ 0 h 582845"/>
                <a:gd name="connsiteX3" fmla="*/ 428629 w 428629"/>
                <a:gd name="connsiteY3" fmla="*/ 214234 h 582845"/>
                <a:gd name="connsiteX4" fmla="*/ 248255 w 428629"/>
                <a:gd name="connsiteY4" fmla="*/ 537752 h 582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8629" h="582845">
                  <a:moveTo>
                    <a:pt x="222740" y="582846"/>
                  </a:moveTo>
                  <a:cubicBezTo>
                    <a:pt x="220653" y="580599"/>
                    <a:pt x="0" y="372142"/>
                    <a:pt x="0" y="214234"/>
                  </a:cubicBezTo>
                  <a:cubicBezTo>
                    <a:pt x="0" y="95964"/>
                    <a:pt x="95964" y="0"/>
                    <a:pt x="214234" y="0"/>
                  </a:cubicBezTo>
                  <a:cubicBezTo>
                    <a:pt x="332505" y="0"/>
                    <a:pt x="428629" y="95964"/>
                    <a:pt x="428629" y="214234"/>
                  </a:cubicBezTo>
                  <a:cubicBezTo>
                    <a:pt x="428629" y="322555"/>
                    <a:pt x="315655" y="463292"/>
                    <a:pt x="248255" y="537752"/>
                  </a:cubicBezTo>
                </a:path>
              </a:pathLst>
            </a:custGeom>
            <a:noFill/>
            <a:ln w="952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</p:grpSp>
      <p:grpSp>
        <p:nvGrpSpPr>
          <p:cNvPr id="105" name="Graphique 40">
            <a:extLst>
              <a:ext uri="{FF2B5EF4-FFF2-40B4-BE49-F238E27FC236}">
                <a16:creationId xmlns:a16="http://schemas.microsoft.com/office/drawing/2014/main" id="{C06B6C37-F67B-4357-A31B-96B45B0F506E}"/>
              </a:ext>
            </a:extLst>
          </p:cNvPr>
          <p:cNvGrpSpPr/>
          <p:nvPr/>
        </p:nvGrpSpPr>
        <p:grpSpPr>
          <a:xfrm>
            <a:off x="990275" y="280182"/>
            <a:ext cx="398049" cy="314736"/>
            <a:chOff x="1105639" y="1404936"/>
            <a:chExt cx="690043" cy="545615"/>
          </a:xfrm>
        </p:grpSpPr>
        <p:sp>
          <p:nvSpPr>
            <p:cNvPr id="106" name="Forme libre : forme 240">
              <a:extLst>
                <a:ext uri="{FF2B5EF4-FFF2-40B4-BE49-F238E27FC236}">
                  <a16:creationId xmlns:a16="http://schemas.microsoft.com/office/drawing/2014/main" id="{0DD48667-88DC-44D7-A4D4-7809C78102E5}"/>
                </a:ext>
              </a:extLst>
            </p:cNvPr>
            <p:cNvSpPr/>
            <p:nvPr/>
          </p:nvSpPr>
          <p:spPr>
            <a:xfrm>
              <a:off x="1110453" y="1748994"/>
              <a:ext cx="80077" cy="131910"/>
            </a:xfrm>
            <a:custGeom>
              <a:avLst/>
              <a:gdLst>
                <a:gd name="connsiteX0" fmla="*/ 0 w 80077"/>
                <a:gd name="connsiteY0" fmla="*/ 17973 h 131910"/>
                <a:gd name="connsiteX1" fmla="*/ 27281 w 80077"/>
                <a:gd name="connsiteY1" fmla="*/ 0 h 131910"/>
                <a:gd name="connsiteX2" fmla="*/ 80077 w 80077"/>
                <a:gd name="connsiteY2" fmla="*/ 121319 h 131910"/>
                <a:gd name="connsiteX3" fmla="*/ 55364 w 80077"/>
                <a:gd name="connsiteY3" fmla="*/ 131910 h 1319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0077" h="131910">
                  <a:moveTo>
                    <a:pt x="0" y="17973"/>
                  </a:moveTo>
                  <a:lnTo>
                    <a:pt x="27281" y="0"/>
                  </a:lnTo>
                  <a:lnTo>
                    <a:pt x="80077" y="121319"/>
                  </a:lnTo>
                  <a:lnTo>
                    <a:pt x="55364" y="131910"/>
                  </a:lnTo>
                  <a:close/>
                </a:path>
              </a:pathLst>
            </a:custGeom>
            <a:noFill/>
            <a:ln w="9569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grpSp>
          <p:nvGrpSpPr>
            <p:cNvPr id="107" name="Graphique 40">
              <a:extLst>
                <a:ext uri="{FF2B5EF4-FFF2-40B4-BE49-F238E27FC236}">
                  <a16:creationId xmlns:a16="http://schemas.microsoft.com/office/drawing/2014/main" id="{86AF5178-4A5F-473A-B4C2-EAED98BCC29C}"/>
                </a:ext>
              </a:extLst>
            </p:cNvPr>
            <p:cNvGrpSpPr/>
            <p:nvPr/>
          </p:nvGrpSpPr>
          <p:grpSpPr>
            <a:xfrm>
              <a:off x="1154484" y="1409750"/>
              <a:ext cx="641358" cy="536071"/>
              <a:chOff x="1154484" y="1409750"/>
              <a:chExt cx="641358" cy="536071"/>
            </a:xfrm>
            <a:noFill/>
          </p:grpSpPr>
          <p:sp>
            <p:nvSpPr>
              <p:cNvPr id="108" name="Forme libre : forme 242">
                <a:extLst>
                  <a:ext uri="{FF2B5EF4-FFF2-40B4-BE49-F238E27FC236}">
                    <a16:creationId xmlns:a16="http://schemas.microsoft.com/office/drawing/2014/main" id="{32348BE3-AF7D-4964-B352-296F2F7F3F56}"/>
                  </a:ext>
                </a:extLst>
              </p:cNvPr>
              <p:cNvSpPr/>
              <p:nvPr/>
            </p:nvSpPr>
            <p:spPr>
              <a:xfrm>
                <a:off x="1357745" y="1534920"/>
                <a:ext cx="162882" cy="145550"/>
              </a:xfrm>
              <a:custGeom>
                <a:avLst/>
                <a:gdLst>
                  <a:gd name="connsiteX0" fmla="*/ 141379 w 162882"/>
                  <a:gd name="connsiteY0" fmla="*/ 66918 h 145550"/>
                  <a:gd name="connsiteX1" fmla="*/ 162882 w 162882"/>
                  <a:gd name="connsiteY1" fmla="*/ 54241 h 145550"/>
                  <a:gd name="connsiteX2" fmla="*/ 139292 w 162882"/>
                  <a:gd name="connsiteY2" fmla="*/ 0 h 145550"/>
                  <a:gd name="connsiteX3" fmla="*/ 0 w 162882"/>
                  <a:gd name="connsiteY3" fmla="*/ 127899 h 145550"/>
                  <a:gd name="connsiteX4" fmla="*/ 8024 w 162882"/>
                  <a:gd name="connsiteY4" fmla="*/ 145551 h 145550"/>
                  <a:gd name="connsiteX5" fmla="*/ 104790 w 162882"/>
                  <a:gd name="connsiteY5" fmla="*/ 88582 h 1455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62882" h="145550">
                    <a:moveTo>
                      <a:pt x="141379" y="66918"/>
                    </a:moveTo>
                    <a:cubicBezTo>
                      <a:pt x="148439" y="62746"/>
                      <a:pt x="155661" y="58573"/>
                      <a:pt x="162882" y="54241"/>
                    </a:cubicBezTo>
                    <a:cubicBezTo>
                      <a:pt x="154859" y="35946"/>
                      <a:pt x="147477" y="18936"/>
                      <a:pt x="139292" y="0"/>
                    </a:cubicBezTo>
                    <a:cubicBezTo>
                      <a:pt x="92273" y="43168"/>
                      <a:pt x="46538" y="85212"/>
                      <a:pt x="0" y="127899"/>
                    </a:cubicBezTo>
                    <a:cubicBezTo>
                      <a:pt x="2728" y="133997"/>
                      <a:pt x="5296" y="139613"/>
                      <a:pt x="8024" y="145551"/>
                    </a:cubicBezTo>
                    <a:cubicBezTo>
                      <a:pt x="40600" y="126294"/>
                      <a:pt x="72535" y="107518"/>
                      <a:pt x="104790" y="88582"/>
                    </a:cubicBezTo>
                  </a:path>
                </a:pathLst>
              </a:custGeom>
              <a:noFill/>
              <a:ln w="9569" cap="rnd">
                <a:solidFill>
                  <a:srgbClr val="E52A29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09" name="Forme libre : forme 243">
                <a:extLst>
                  <a:ext uri="{FF2B5EF4-FFF2-40B4-BE49-F238E27FC236}">
                    <a16:creationId xmlns:a16="http://schemas.microsoft.com/office/drawing/2014/main" id="{7C7CBF7F-82A9-4527-949D-CC20A181E298}"/>
                  </a:ext>
                </a:extLst>
              </p:cNvPr>
              <p:cNvSpPr/>
              <p:nvPr/>
            </p:nvSpPr>
            <p:spPr>
              <a:xfrm>
                <a:off x="1154484" y="1651265"/>
                <a:ext cx="291522" cy="294556"/>
              </a:xfrm>
              <a:custGeom>
                <a:avLst/>
                <a:gdLst>
                  <a:gd name="connsiteX0" fmla="*/ 291523 w 291522"/>
                  <a:gd name="connsiteY0" fmla="*/ 283559 h 294556"/>
                  <a:gd name="connsiteX1" fmla="*/ 278364 w 291522"/>
                  <a:gd name="connsiteY1" fmla="*/ 292225 h 294556"/>
                  <a:gd name="connsiteX2" fmla="*/ 256379 w 291522"/>
                  <a:gd name="connsiteY2" fmla="*/ 285325 h 294556"/>
                  <a:gd name="connsiteX3" fmla="*/ 183523 w 291522"/>
                  <a:gd name="connsiteY3" fmla="*/ 190644 h 294556"/>
                  <a:gd name="connsiteX4" fmla="*/ 160896 w 291522"/>
                  <a:gd name="connsiteY4" fmla="*/ 184867 h 294556"/>
                  <a:gd name="connsiteX5" fmla="*/ 82744 w 291522"/>
                  <a:gd name="connsiteY5" fmla="*/ 219369 h 294556"/>
                  <a:gd name="connsiteX6" fmla="*/ 55945 w 291522"/>
                  <a:gd name="connsiteY6" fmla="*/ 209420 h 294556"/>
                  <a:gd name="connsiteX7" fmla="*/ 2667 w 291522"/>
                  <a:gd name="connsiteY7" fmla="*/ 86817 h 294556"/>
                  <a:gd name="connsiteX8" fmla="*/ 9407 w 291522"/>
                  <a:gd name="connsiteY8" fmla="*/ 64030 h 294556"/>
                  <a:gd name="connsiteX9" fmla="*/ 156723 w 291522"/>
                  <a:gd name="connsiteY9" fmla="*/ 0 h 294556"/>
                  <a:gd name="connsiteX10" fmla="*/ 205026 w 291522"/>
                  <a:gd name="connsiteY10" fmla="*/ 111851 h 2945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91522" h="294556">
                    <a:moveTo>
                      <a:pt x="291523" y="283559"/>
                    </a:moveTo>
                    <a:cubicBezTo>
                      <a:pt x="282536" y="289497"/>
                      <a:pt x="286548" y="287250"/>
                      <a:pt x="278364" y="292225"/>
                    </a:cubicBezTo>
                    <a:cubicBezTo>
                      <a:pt x="269377" y="297521"/>
                      <a:pt x="262477" y="293188"/>
                      <a:pt x="256379" y="285325"/>
                    </a:cubicBezTo>
                    <a:cubicBezTo>
                      <a:pt x="232147" y="253711"/>
                      <a:pt x="207273" y="222579"/>
                      <a:pt x="183523" y="190644"/>
                    </a:cubicBezTo>
                    <a:cubicBezTo>
                      <a:pt x="176783" y="181658"/>
                      <a:pt x="171327" y="179892"/>
                      <a:pt x="160896" y="184867"/>
                    </a:cubicBezTo>
                    <a:cubicBezTo>
                      <a:pt x="135220" y="197063"/>
                      <a:pt x="108581" y="207494"/>
                      <a:pt x="82744" y="219369"/>
                    </a:cubicBezTo>
                    <a:cubicBezTo>
                      <a:pt x="69746" y="225307"/>
                      <a:pt x="61722" y="223060"/>
                      <a:pt x="55945" y="209420"/>
                    </a:cubicBezTo>
                    <a:cubicBezTo>
                      <a:pt x="38453" y="168338"/>
                      <a:pt x="20480" y="127578"/>
                      <a:pt x="2667" y="86817"/>
                    </a:cubicBezTo>
                    <a:cubicBezTo>
                      <a:pt x="-1505" y="77349"/>
                      <a:pt x="-1826" y="68844"/>
                      <a:pt x="9407" y="64030"/>
                    </a:cubicBezTo>
                    <a:cubicBezTo>
                      <a:pt x="58031" y="42847"/>
                      <a:pt x="106655" y="21664"/>
                      <a:pt x="156723" y="0"/>
                    </a:cubicBezTo>
                    <a:cubicBezTo>
                      <a:pt x="173413" y="38193"/>
                      <a:pt x="190905" y="74300"/>
                      <a:pt x="205026" y="111851"/>
                    </a:cubicBezTo>
                  </a:path>
                </a:pathLst>
              </a:custGeom>
              <a:noFill/>
              <a:ln w="9569" cap="rnd">
                <a:solidFill>
                  <a:srgbClr val="E52A29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10" name="Forme libre : forme 244">
                <a:extLst>
                  <a:ext uri="{FF2B5EF4-FFF2-40B4-BE49-F238E27FC236}">
                    <a16:creationId xmlns:a16="http://schemas.microsoft.com/office/drawing/2014/main" id="{FFDD180E-70C0-41AB-BB4B-194D704C4636}"/>
                  </a:ext>
                </a:extLst>
              </p:cNvPr>
              <p:cNvSpPr/>
              <p:nvPr/>
            </p:nvSpPr>
            <p:spPr>
              <a:xfrm>
                <a:off x="1557536" y="1559312"/>
                <a:ext cx="73381" cy="132873"/>
              </a:xfrm>
              <a:custGeom>
                <a:avLst/>
                <a:gdLst>
                  <a:gd name="connsiteX0" fmla="*/ 57932 w 73381"/>
                  <a:gd name="connsiteY0" fmla="*/ 132873 h 132873"/>
                  <a:gd name="connsiteX1" fmla="*/ 0 w 73381"/>
                  <a:gd name="connsiteY1" fmla="*/ 0 h 132873"/>
                  <a:gd name="connsiteX2" fmla="*/ 61622 w 73381"/>
                  <a:gd name="connsiteY2" fmla="*/ 41884 h 132873"/>
                  <a:gd name="connsiteX3" fmla="*/ 57932 w 73381"/>
                  <a:gd name="connsiteY3" fmla="*/ 132873 h 132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3381" h="132873">
                    <a:moveTo>
                      <a:pt x="57932" y="132873"/>
                    </a:moveTo>
                    <a:cubicBezTo>
                      <a:pt x="38193" y="87459"/>
                      <a:pt x="19899" y="45414"/>
                      <a:pt x="0" y="0"/>
                    </a:cubicBezTo>
                    <a:cubicBezTo>
                      <a:pt x="29046" y="5296"/>
                      <a:pt x="48624" y="18936"/>
                      <a:pt x="61622" y="41884"/>
                    </a:cubicBezTo>
                    <a:cubicBezTo>
                      <a:pt x="78472" y="71411"/>
                      <a:pt x="77189" y="101099"/>
                      <a:pt x="57932" y="132873"/>
                    </a:cubicBezTo>
                    <a:close/>
                  </a:path>
                </a:pathLst>
              </a:custGeom>
              <a:noFill/>
              <a:ln w="9569" cap="rnd">
                <a:solidFill>
                  <a:srgbClr val="E52A29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11" name="Forme libre : forme 245">
                <a:extLst>
                  <a:ext uri="{FF2B5EF4-FFF2-40B4-BE49-F238E27FC236}">
                    <a16:creationId xmlns:a16="http://schemas.microsoft.com/office/drawing/2014/main" id="{6E8DE360-86C2-42FF-9431-6B007C4ED0DB}"/>
                  </a:ext>
                </a:extLst>
              </p:cNvPr>
              <p:cNvSpPr/>
              <p:nvPr/>
            </p:nvSpPr>
            <p:spPr>
              <a:xfrm>
                <a:off x="1385828" y="1802111"/>
                <a:ext cx="82962" cy="114579"/>
              </a:xfrm>
              <a:custGeom>
                <a:avLst/>
                <a:gdLst>
                  <a:gd name="connsiteX0" fmla="*/ 78793 w 82962"/>
                  <a:gd name="connsiteY0" fmla="*/ 114579 h 114579"/>
                  <a:gd name="connsiteX1" fmla="*/ 76707 w 82962"/>
                  <a:gd name="connsiteY1" fmla="*/ 91631 h 114579"/>
                  <a:gd name="connsiteX2" fmla="*/ 0 w 82962"/>
                  <a:gd name="connsiteY2" fmla="*/ 0 h 1145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82962" h="114579">
                    <a:moveTo>
                      <a:pt x="78793" y="114579"/>
                    </a:moveTo>
                    <a:cubicBezTo>
                      <a:pt x="85854" y="107037"/>
                      <a:pt x="83126" y="99174"/>
                      <a:pt x="76707" y="91631"/>
                    </a:cubicBezTo>
                    <a:cubicBezTo>
                      <a:pt x="51031" y="61141"/>
                      <a:pt x="25997" y="30169"/>
                      <a:pt x="0" y="0"/>
                    </a:cubicBezTo>
                  </a:path>
                </a:pathLst>
              </a:custGeom>
              <a:noFill/>
              <a:ln w="9569" cap="rnd">
                <a:solidFill>
                  <a:srgbClr val="E52A29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12" name="Forme libre : forme 246">
                <a:extLst>
                  <a:ext uri="{FF2B5EF4-FFF2-40B4-BE49-F238E27FC236}">
                    <a16:creationId xmlns:a16="http://schemas.microsoft.com/office/drawing/2014/main" id="{EE432CBF-86F7-42C6-972A-C9C15C5AEB67}"/>
                  </a:ext>
                </a:extLst>
              </p:cNvPr>
              <p:cNvSpPr/>
              <p:nvPr/>
            </p:nvSpPr>
            <p:spPr>
              <a:xfrm>
                <a:off x="1352289" y="1465140"/>
                <a:ext cx="281954" cy="337773"/>
              </a:xfrm>
              <a:custGeom>
                <a:avLst/>
                <a:gdLst>
                  <a:gd name="connsiteX0" fmla="*/ 0 w 281954"/>
                  <a:gd name="connsiteY0" fmla="*/ 150981 h 337773"/>
                  <a:gd name="connsiteX1" fmla="*/ 140737 w 281954"/>
                  <a:gd name="connsiteY1" fmla="*/ 1097 h 337773"/>
                  <a:gd name="connsiteX2" fmla="*/ 281955 w 281954"/>
                  <a:gd name="connsiteY2" fmla="*/ 335366 h 337773"/>
                  <a:gd name="connsiteX3" fmla="*/ 258525 w 281954"/>
                  <a:gd name="connsiteY3" fmla="*/ 337774 h 3377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81954" h="337773">
                    <a:moveTo>
                      <a:pt x="0" y="150981"/>
                    </a:moveTo>
                    <a:cubicBezTo>
                      <a:pt x="49426" y="99147"/>
                      <a:pt x="135120" y="-12222"/>
                      <a:pt x="140737" y="1097"/>
                    </a:cubicBezTo>
                    <a:cubicBezTo>
                      <a:pt x="149884" y="3986"/>
                      <a:pt x="281955" y="335366"/>
                      <a:pt x="281955" y="335366"/>
                    </a:cubicBezTo>
                    <a:cubicBezTo>
                      <a:pt x="281955" y="335366"/>
                      <a:pt x="272166" y="337453"/>
                      <a:pt x="258525" y="337774"/>
                    </a:cubicBezTo>
                  </a:path>
                </a:pathLst>
              </a:custGeom>
              <a:noFill/>
              <a:ln w="9569" cap="rnd">
                <a:solidFill>
                  <a:srgbClr val="E52A29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13" name="Forme libre : forme 247">
                <a:extLst>
                  <a:ext uri="{FF2B5EF4-FFF2-40B4-BE49-F238E27FC236}">
                    <a16:creationId xmlns:a16="http://schemas.microsoft.com/office/drawing/2014/main" id="{3A939AA5-62B3-49FB-B946-494006621356}"/>
                  </a:ext>
                </a:extLst>
              </p:cNvPr>
              <p:cNvSpPr/>
              <p:nvPr/>
            </p:nvSpPr>
            <p:spPr>
              <a:xfrm>
                <a:off x="1329665" y="1632970"/>
                <a:ext cx="213749" cy="170905"/>
              </a:xfrm>
              <a:custGeom>
                <a:avLst/>
                <a:gdLst>
                  <a:gd name="connsiteX0" fmla="*/ 213749 w 213749"/>
                  <a:gd name="connsiteY0" fmla="*/ 170906 h 170905"/>
                  <a:gd name="connsiteX1" fmla="*/ 86492 w 213749"/>
                  <a:gd name="connsiteY1" fmla="*/ 170424 h 170905"/>
                  <a:gd name="connsiteX2" fmla="*/ 61137 w 213749"/>
                  <a:gd name="connsiteY2" fmla="*/ 156624 h 170905"/>
                  <a:gd name="connsiteX3" fmla="*/ 2403 w 213749"/>
                  <a:gd name="connsiteY3" fmla="*/ 22146 h 170905"/>
                  <a:gd name="connsiteX4" fmla="*/ 6576 w 213749"/>
                  <a:gd name="connsiteY4" fmla="*/ 0 h 1709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3749" h="170905">
                    <a:moveTo>
                      <a:pt x="213749" y="170906"/>
                    </a:moveTo>
                    <a:lnTo>
                      <a:pt x="86492" y="170424"/>
                    </a:lnTo>
                    <a:cubicBezTo>
                      <a:pt x="75580" y="170745"/>
                      <a:pt x="65310" y="166734"/>
                      <a:pt x="61137" y="156624"/>
                    </a:cubicBezTo>
                    <a:cubicBezTo>
                      <a:pt x="42201" y="111530"/>
                      <a:pt x="22623" y="66597"/>
                      <a:pt x="2403" y="22146"/>
                    </a:cubicBezTo>
                    <a:cubicBezTo>
                      <a:pt x="-1929" y="12517"/>
                      <a:pt x="-325" y="7061"/>
                      <a:pt x="6576" y="0"/>
                    </a:cubicBezTo>
                  </a:path>
                </a:pathLst>
              </a:custGeom>
              <a:noFill/>
              <a:ln w="9569" cap="rnd">
                <a:solidFill>
                  <a:srgbClr val="E52A29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14" name="Forme libre : forme 248">
                <a:extLst>
                  <a:ext uri="{FF2B5EF4-FFF2-40B4-BE49-F238E27FC236}">
                    <a16:creationId xmlns:a16="http://schemas.microsoft.com/office/drawing/2014/main" id="{70C208C3-29B1-49F2-920E-F9CE1F73DE31}"/>
                  </a:ext>
                </a:extLst>
              </p:cNvPr>
              <p:cNvSpPr/>
              <p:nvPr/>
            </p:nvSpPr>
            <p:spPr>
              <a:xfrm>
                <a:off x="1572782" y="1803876"/>
                <a:ext cx="10912" cy="16047"/>
              </a:xfrm>
              <a:custGeom>
                <a:avLst/>
                <a:gdLst>
                  <a:gd name="connsiteX0" fmla="*/ 0 w 10912"/>
                  <a:gd name="connsiteY0" fmla="*/ 0 h 16047"/>
                  <a:gd name="connsiteX1" fmla="*/ 10912 w 10912"/>
                  <a:gd name="connsiteY1" fmla="*/ 0 h 160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0912" h="16047">
                    <a:moveTo>
                      <a:pt x="0" y="0"/>
                    </a:moveTo>
                    <a:lnTo>
                      <a:pt x="10912" y="0"/>
                    </a:lnTo>
                  </a:path>
                </a:pathLst>
              </a:custGeom>
              <a:ln w="9569" cap="rnd">
                <a:solidFill>
                  <a:srgbClr val="E52A29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15" name="Forme libre : forme 249">
                <a:extLst>
                  <a:ext uri="{FF2B5EF4-FFF2-40B4-BE49-F238E27FC236}">
                    <a16:creationId xmlns:a16="http://schemas.microsoft.com/office/drawing/2014/main" id="{D868518D-EDFE-455D-BEE3-81CFECB0809C}"/>
                  </a:ext>
                </a:extLst>
              </p:cNvPr>
              <p:cNvSpPr/>
              <p:nvPr/>
            </p:nvSpPr>
            <p:spPr>
              <a:xfrm>
                <a:off x="1666660" y="1480519"/>
                <a:ext cx="79916" cy="61461"/>
              </a:xfrm>
              <a:custGeom>
                <a:avLst/>
                <a:gdLst>
                  <a:gd name="connsiteX0" fmla="*/ 79917 w 79916"/>
                  <a:gd name="connsiteY0" fmla="*/ 0 h 61461"/>
                  <a:gd name="connsiteX1" fmla="*/ 0 w 79916"/>
                  <a:gd name="connsiteY1" fmla="*/ 61462 h 614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9916" h="61461">
                    <a:moveTo>
                      <a:pt x="79917" y="0"/>
                    </a:moveTo>
                    <a:lnTo>
                      <a:pt x="0" y="61462"/>
                    </a:lnTo>
                  </a:path>
                </a:pathLst>
              </a:custGeom>
              <a:ln w="9569" cap="rnd">
                <a:solidFill>
                  <a:srgbClr val="E52A29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16" name="Forme libre : forme 250">
                <a:extLst>
                  <a:ext uri="{FF2B5EF4-FFF2-40B4-BE49-F238E27FC236}">
                    <a16:creationId xmlns:a16="http://schemas.microsoft.com/office/drawing/2014/main" id="{F87B7A88-9602-4A50-B809-A064BA3D710C}"/>
                  </a:ext>
                </a:extLst>
              </p:cNvPr>
              <p:cNvSpPr/>
              <p:nvPr/>
            </p:nvSpPr>
            <p:spPr>
              <a:xfrm>
                <a:off x="1719616" y="1636661"/>
                <a:ext cx="76225" cy="8023"/>
              </a:xfrm>
              <a:custGeom>
                <a:avLst/>
                <a:gdLst>
                  <a:gd name="connsiteX0" fmla="*/ 76226 w 76225"/>
                  <a:gd name="connsiteY0" fmla="*/ 0 h 8023"/>
                  <a:gd name="connsiteX1" fmla="*/ 0 w 76225"/>
                  <a:gd name="connsiteY1" fmla="*/ 8024 h 80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6225" h="8023">
                    <a:moveTo>
                      <a:pt x="76226" y="0"/>
                    </a:moveTo>
                    <a:lnTo>
                      <a:pt x="0" y="8024"/>
                    </a:lnTo>
                  </a:path>
                </a:pathLst>
              </a:custGeom>
              <a:ln w="9569" cap="rnd">
                <a:solidFill>
                  <a:srgbClr val="E52A29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17" name="Forme libre : forme 251">
                <a:extLst>
                  <a:ext uri="{FF2B5EF4-FFF2-40B4-BE49-F238E27FC236}">
                    <a16:creationId xmlns:a16="http://schemas.microsoft.com/office/drawing/2014/main" id="{43665755-58AA-4D22-860D-D54B7261BBAC}"/>
                  </a:ext>
                </a:extLst>
              </p:cNvPr>
              <p:cNvSpPr/>
              <p:nvPr/>
            </p:nvSpPr>
            <p:spPr>
              <a:xfrm>
                <a:off x="1579842" y="1409750"/>
                <a:ext cx="17010" cy="48463"/>
              </a:xfrm>
              <a:custGeom>
                <a:avLst/>
                <a:gdLst>
                  <a:gd name="connsiteX0" fmla="*/ 17010 w 17010"/>
                  <a:gd name="connsiteY0" fmla="*/ 0 h 48463"/>
                  <a:gd name="connsiteX1" fmla="*/ 0 w 17010"/>
                  <a:gd name="connsiteY1" fmla="*/ 48463 h 484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7010" h="48463">
                    <a:moveTo>
                      <a:pt x="17010" y="0"/>
                    </a:moveTo>
                    <a:lnTo>
                      <a:pt x="0" y="48463"/>
                    </a:lnTo>
                  </a:path>
                </a:pathLst>
              </a:custGeom>
              <a:ln w="9569" cap="rnd">
                <a:solidFill>
                  <a:srgbClr val="E52A29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</p:grpSp>
      </p:grpSp>
      <p:sp>
        <p:nvSpPr>
          <p:cNvPr id="132" name="Rectangle : carré corné 131">
            <a:extLst>
              <a:ext uri="{FF2B5EF4-FFF2-40B4-BE49-F238E27FC236}">
                <a16:creationId xmlns:a16="http://schemas.microsoft.com/office/drawing/2014/main" id="{36E2759D-DB95-43DF-B738-3BA67D63E7ED}"/>
              </a:ext>
            </a:extLst>
          </p:cNvPr>
          <p:cNvSpPr/>
          <p:nvPr/>
        </p:nvSpPr>
        <p:spPr>
          <a:xfrm rot="16200000">
            <a:off x="-2908291" y="3225800"/>
            <a:ext cx="6658390" cy="418600"/>
          </a:xfrm>
          <a:custGeom>
            <a:avLst/>
            <a:gdLst>
              <a:gd name="connsiteX0" fmla="*/ 0 w 6658390"/>
              <a:gd name="connsiteY0" fmla="*/ 0 h 418600"/>
              <a:gd name="connsiteX1" fmla="*/ 466087 w 6658390"/>
              <a:gd name="connsiteY1" fmla="*/ 0 h 418600"/>
              <a:gd name="connsiteX2" fmla="*/ 1131926 w 6658390"/>
              <a:gd name="connsiteY2" fmla="*/ 0 h 418600"/>
              <a:gd name="connsiteX3" fmla="*/ 1598014 w 6658390"/>
              <a:gd name="connsiteY3" fmla="*/ 0 h 418600"/>
              <a:gd name="connsiteX4" fmla="*/ 2397020 w 6658390"/>
              <a:gd name="connsiteY4" fmla="*/ 0 h 418600"/>
              <a:gd name="connsiteX5" fmla="*/ 3196027 w 6658390"/>
              <a:gd name="connsiteY5" fmla="*/ 0 h 418600"/>
              <a:gd name="connsiteX6" fmla="*/ 3995034 w 6658390"/>
              <a:gd name="connsiteY6" fmla="*/ 0 h 418600"/>
              <a:gd name="connsiteX7" fmla="*/ 4594289 w 6658390"/>
              <a:gd name="connsiteY7" fmla="*/ 0 h 418600"/>
              <a:gd name="connsiteX8" fmla="*/ 5326712 w 6658390"/>
              <a:gd name="connsiteY8" fmla="*/ 0 h 418600"/>
              <a:gd name="connsiteX9" fmla="*/ 5792799 w 6658390"/>
              <a:gd name="connsiteY9" fmla="*/ 0 h 418600"/>
              <a:gd name="connsiteX10" fmla="*/ 6658390 w 6658390"/>
              <a:gd name="connsiteY10" fmla="*/ 0 h 418600"/>
              <a:gd name="connsiteX11" fmla="*/ 6658390 w 6658390"/>
              <a:gd name="connsiteY11" fmla="*/ 209300 h 418600"/>
              <a:gd name="connsiteX12" fmla="*/ 6449090 w 6658390"/>
              <a:gd name="connsiteY12" fmla="*/ 418600 h 418600"/>
              <a:gd name="connsiteX13" fmla="*/ 5675199 w 6658390"/>
              <a:gd name="connsiteY13" fmla="*/ 418600 h 418600"/>
              <a:gd name="connsiteX14" fmla="*/ 5159272 w 6658390"/>
              <a:gd name="connsiteY14" fmla="*/ 418600 h 418600"/>
              <a:gd name="connsiteX15" fmla="*/ 4385381 w 6658390"/>
              <a:gd name="connsiteY15" fmla="*/ 418600 h 418600"/>
              <a:gd name="connsiteX16" fmla="*/ 3933945 w 6658390"/>
              <a:gd name="connsiteY16" fmla="*/ 418600 h 418600"/>
              <a:gd name="connsiteX17" fmla="*/ 3224545 w 6658390"/>
              <a:gd name="connsiteY17" fmla="*/ 418600 h 418600"/>
              <a:gd name="connsiteX18" fmla="*/ 2579636 w 6658390"/>
              <a:gd name="connsiteY18" fmla="*/ 418600 h 418600"/>
              <a:gd name="connsiteX19" fmla="*/ 1805745 w 6658390"/>
              <a:gd name="connsiteY19" fmla="*/ 418600 h 418600"/>
              <a:gd name="connsiteX20" fmla="*/ 1031854 w 6658390"/>
              <a:gd name="connsiteY20" fmla="*/ 418600 h 418600"/>
              <a:gd name="connsiteX21" fmla="*/ 0 w 6658390"/>
              <a:gd name="connsiteY21" fmla="*/ 418600 h 418600"/>
              <a:gd name="connsiteX22" fmla="*/ 0 w 6658390"/>
              <a:gd name="connsiteY22" fmla="*/ 0 h 418600"/>
              <a:gd name="connsiteX0" fmla="*/ 6449090 w 6658390"/>
              <a:gd name="connsiteY0" fmla="*/ 418600 h 418600"/>
              <a:gd name="connsiteX1" fmla="*/ 6490950 w 6658390"/>
              <a:gd name="connsiteY1" fmla="*/ 251160 h 418600"/>
              <a:gd name="connsiteX2" fmla="*/ 6658390 w 6658390"/>
              <a:gd name="connsiteY2" fmla="*/ 209300 h 418600"/>
              <a:gd name="connsiteX3" fmla="*/ 6449090 w 6658390"/>
              <a:gd name="connsiteY3" fmla="*/ 418600 h 418600"/>
              <a:gd name="connsiteX0" fmla="*/ 6449090 w 6658390"/>
              <a:gd name="connsiteY0" fmla="*/ 418600 h 418600"/>
              <a:gd name="connsiteX1" fmla="*/ 6490950 w 6658390"/>
              <a:gd name="connsiteY1" fmla="*/ 251160 h 418600"/>
              <a:gd name="connsiteX2" fmla="*/ 6658390 w 6658390"/>
              <a:gd name="connsiteY2" fmla="*/ 209300 h 418600"/>
              <a:gd name="connsiteX3" fmla="*/ 6449090 w 6658390"/>
              <a:gd name="connsiteY3" fmla="*/ 418600 h 418600"/>
              <a:gd name="connsiteX4" fmla="*/ 5868672 w 6658390"/>
              <a:gd name="connsiteY4" fmla="*/ 418600 h 418600"/>
              <a:gd name="connsiteX5" fmla="*/ 5288254 w 6658390"/>
              <a:gd name="connsiteY5" fmla="*/ 418600 h 418600"/>
              <a:gd name="connsiteX6" fmla="*/ 4514363 w 6658390"/>
              <a:gd name="connsiteY6" fmla="*/ 418600 h 418600"/>
              <a:gd name="connsiteX7" fmla="*/ 3740472 w 6658390"/>
              <a:gd name="connsiteY7" fmla="*/ 418600 h 418600"/>
              <a:gd name="connsiteX8" fmla="*/ 3031072 w 6658390"/>
              <a:gd name="connsiteY8" fmla="*/ 418600 h 418600"/>
              <a:gd name="connsiteX9" fmla="*/ 2450654 w 6658390"/>
              <a:gd name="connsiteY9" fmla="*/ 418600 h 418600"/>
              <a:gd name="connsiteX10" fmla="*/ 1676763 w 6658390"/>
              <a:gd name="connsiteY10" fmla="*/ 418600 h 418600"/>
              <a:gd name="connsiteX11" fmla="*/ 1031854 w 6658390"/>
              <a:gd name="connsiteY11" fmla="*/ 418600 h 418600"/>
              <a:gd name="connsiteX12" fmla="*/ 0 w 6658390"/>
              <a:gd name="connsiteY12" fmla="*/ 418600 h 418600"/>
              <a:gd name="connsiteX13" fmla="*/ 0 w 6658390"/>
              <a:gd name="connsiteY13" fmla="*/ 0 h 418600"/>
              <a:gd name="connsiteX14" fmla="*/ 532671 w 6658390"/>
              <a:gd name="connsiteY14" fmla="*/ 0 h 418600"/>
              <a:gd name="connsiteX15" fmla="*/ 1131926 w 6658390"/>
              <a:gd name="connsiteY15" fmla="*/ 0 h 418600"/>
              <a:gd name="connsiteX16" fmla="*/ 1664598 w 6658390"/>
              <a:gd name="connsiteY16" fmla="*/ 0 h 418600"/>
              <a:gd name="connsiteX17" fmla="*/ 2263853 w 6658390"/>
              <a:gd name="connsiteY17" fmla="*/ 0 h 418600"/>
              <a:gd name="connsiteX18" fmla="*/ 2796524 w 6658390"/>
              <a:gd name="connsiteY18" fmla="*/ 0 h 418600"/>
              <a:gd name="connsiteX19" fmla="*/ 3528947 w 6658390"/>
              <a:gd name="connsiteY19" fmla="*/ 0 h 418600"/>
              <a:gd name="connsiteX20" fmla="*/ 4194786 w 6658390"/>
              <a:gd name="connsiteY20" fmla="*/ 0 h 418600"/>
              <a:gd name="connsiteX21" fmla="*/ 4993793 w 6658390"/>
              <a:gd name="connsiteY21" fmla="*/ 0 h 418600"/>
              <a:gd name="connsiteX22" fmla="*/ 5726215 w 6658390"/>
              <a:gd name="connsiteY22" fmla="*/ 0 h 418600"/>
              <a:gd name="connsiteX23" fmla="*/ 6658390 w 6658390"/>
              <a:gd name="connsiteY23" fmla="*/ 0 h 418600"/>
              <a:gd name="connsiteX24" fmla="*/ 6658390 w 6658390"/>
              <a:gd name="connsiteY24" fmla="*/ 209300 h 418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6658390" h="418600" stroke="0" extrusionOk="0">
                <a:moveTo>
                  <a:pt x="0" y="0"/>
                </a:moveTo>
                <a:cubicBezTo>
                  <a:pt x="141943" y="-19989"/>
                  <a:pt x="358042" y="-15837"/>
                  <a:pt x="466087" y="0"/>
                </a:cubicBezTo>
                <a:cubicBezTo>
                  <a:pt x="574132" y="15837"/>
                  <a:pt x="914663" y="-14078"/>
                  <a:pt x="1131926" y="0"/>
                </a:cubicBezTo>
                <a:cubicBezTo>
                  <a:pt x="1349189" y="14078"/>
                  <a:pt x="1385597" y="-5604"/>
                  <a:pt x="1598014" y="0"/>
                </a:cubicBezTo>
                <a:cubicBezTo>
                  <a:pt x="1810431" y="5604"/>
                  <a:pt x="2050524" y="31646"/>
                  <a:pt x="2397020" y="0"/>
                </a:cubicBezTo>
                <a:cubicBezTo>
                  <a:pt x="2743516" y="-31646"/>
                  <a:pt x="2805804" y="-26260"/>
                  <a:pt x="3196027" y="0"/>
                </a:cubicBezTo>
                <a:cubicBezTo>
                  <a:pt x="3586250" y="26260"/>
                  <a:pt x="3767078" y="7615"/>
                  <a:pt x="3995034" y="0"/>
                </a:cubicBezTo>
                <a:cubicBezTo>
                  <a:pt x="4222990" y="-7615"/>
                  <a:pt x="4298813" y="3064"/>
                  <a:pt x="4594289" y="0"/>
                </a:cubicBezTo>
                <a:cubicBezTo>
                  <a:pt x="4889766" y="-3064"/>
                  <a:pt x="5074643" y="26559"/>
                  <a:pt x="5326712" y="0"/>
                </a:cubicBezTo>
                <a:cubicBezTo>
                  <a:pt x="5578781" y="-26559"/>
                  <a:pt x="5613678" y="13792"/>
                  <a:pt x="5792799" y="0"/>
                </a:cubicBezTo>
                <a:cubicBezTo>
                  <a:pt x="5971920" y="-13792"/>
                  <a:pt x="6403665" y="36594"/>
                  <a:pt x="6658390" y="0"/>
                </a:cubicBezTo>
                <a:cubicBezTo>
                  <a:pt x="6660032" y="86393"/>
                  <a:pt x="6654134" y="128205"/>
                  <a:pt x="6658390" y="209300"/>
                </a:cubicBezTo>
                <a:cubicBezTo>
                  <a:pt x="6584197" y="283990"/>
                  <a:pt x="6505127" y="366343"/>
                  <a:pt x="6449090" y="418600"/>
                </a:cubicBezTo>
                <a:cubicBezTo>
                  <a:pt x="6120034" y="450495"/>
                  <a:pt x="6039542" y="390398"/>
                  <a:pt x="5675199" y="418600"/>
                </a:cubicBezTo>
                <a:cubicBezTo>
                  <a:pt x="5310856" y="446802"/>
                  <a:pt x="5358603" y="405882"/>
                  <a:pt x="5159272" y="418600"/>
                </a:cubicBezTo>
                <a:cubicBezTo>
                  <a:pt x="4959941" y="431318"/>
                  <a:pt x="4678131" y="426933"/>
                  <a:pt x="4385381" y="418600"/>
                </a:cubicBezTo>
                <a:cubicBezTo>
                  <a:pt x="4092631" y="410267"/>
                  <a:pt x="4029173" y="397250"/>
                  <a:pt x="3933945" y="418600"/>
                </a:cubicBezTo>
                <a:cubicBezTo>
                  <a:pt x="3838717" y="439950"/>
                  <a:pt x="3525338" y="449208"/>
                  <a:pt x="3224545" y="418600"/>
                </a:cubicBezTo>
                <a:cubicBezTo>
                  <a:pt x="2923752" y="387992"/>
                  <a:pt x="2843235" y="428626"/>
                  <a:pt x="2579636" y="418600"/>
                </a:cubicBezTo>
                <a:cubicBezTo>
                  <a:pt x="2316037" y="408574"/>
                  <a:pt x="2078704" y="452912"/>
                  <a:pt x="1805745" y="418600"/>
                </a:cubicBezTo>
                <a:cubicBezTo>
                  <a:pt x="1532786" y="384288"/>
                  <a:pt x="1361306" y="403033"/>
                  <a:pt x="1031854" y="418600"/>
                </a:cubicBezTo>
                <a:cubicBezTo>
                  <a:pt x="702402" y="434167"/>
                  <a:pt x="317443" y="438570"/>
                  <a:pt x="0" y="418600"/>
                </a:cubicBezTo>
                <a:cubicBezTo>
                  <a:pt x="-8003" y="242230"/>
                  <a:pt x="4986" y="202945"/>
                  <a:pt x="0" y="0"/>
                </a:cubicBezTo>
                <a:close/>
              </a:path>
              <a:path w="6658390" h="418600" fill="darkenLess" stroke="0" extrusionOk="0">
                <a:moveTo>
                  <a:pt x="6449090" y="418600"/>
                </a:moveTo>
                <a:cubicBezTo>
                  <a:pt x="6465051" y="364657"/>
                  <a:pt x="6473005" y="299737"/>
                  <a:pt x="6490950" y="251160"/>
                </a:cubicBezTo>
                <a:cubicBezTo>
                  <a:pt x="6548213" y="239681"/>
                  <a:pt x="6575057" y="231552"/>
                  <a:pt x="6658390" y="209300"/>
                </a:cubicBezTo>
                <a:cubicBezTo>
                  <a:pt x="6595529" y="253372"/>
                  <a:pt x="6516589" y="335833"/>
                  <a:pt x="6449090" y="418600"/>
                </a:cubicBezTo>
                <a:close/>
              </a:path>
              <a:path w="6658390" h="418600" fill="none" extrusionOk="0">
                <a:moveTo>
                  <a:pt x="6449090" y="418600"/>
                </a:moveTo>
                <a:cubicBezTo>
                  <a:pt x="6461644" y="385263"/>
                  <a:pt x="6483173" y="285652"/>
                  <a:pt x="6490950" y="251160"/>
                </a:cubicBezTo>
                <a:cubicBezTo>
                  <a:pt x="6527437" y="235354"/>
                  <a:pt x="6589601" y="232084"/>
                  <a:pt x="6658390" y="209300"/>
                </a:cubicBezTo>
                <a:cubicBezTo>
                  <a:pt x="6604800" y="270608"/>
                  <a:pt x="6558347" y="320501"/>
                  <a:pt x="6449090" y="418600"/>
                </a:cubicBezTo>
                <a:cubicBezTo>
                  <a:pt x="6173994" y="411647"/>
                  <a:pt x="5997618" y="404234"/>
                  <a:pt x="5868672" y="418600"/>
                </a:cubicBezTo>
                <a:cubicBezTo>
                  <a:pt x="5739726" y="432966"/>
                  <a:pt x="5516110" y="406458"/>
                  <a:pt x="5288254" y="418600"/>
                </a:cubicBezTo>
                <a:cubicBezTo>
                  <a:pt x="5060398" y="430742"/>
                  <a:pt x="4873280" y="407487"/>
                  <a:pt x="4514363" y="418600"/>
                </a:cubicBezTo>
                <a:cubicBezTo>
                  <a:pt x="4155446" y="429713"/>
                  <a:pt x="4066972" y="448471"/>
                  <a:pt x="3740472" y="418600"/>
                </a:cubicBezTo>
                <a:cubicBezTo>
                  <a:pt x="3413972" y="388729"/>
                  <a:pt x="3238125" y="403717"/>
                  <a:pt x="3031072" y="418600"/>
                </a:cubicBezTo>
                <a:cubicBezTo>
                  <a:pt x="2824019" y="433483"/>
                  <a:pt x="2647155" y="413602"/>
                  <a:pt x="2450654" y="418600"/>
                </a:cubicBezTo>
                <a:cubicBezTo>
                  <a:pt x="2254153" y="423598"/>
                  <a:pt x="1873588" y="410749"/>
                  <a:pt x="1676763" y="418600"/>
                </a:cubicBezTo>
                <a:cubicBezTo>
                  <a:pt x="1479938" y="426451"/>
                  <a:pt x="1353043" y="431375"/>
                  <a:pt x="1031854" y="418600"/>
                </a:cubicBezTo>
                <a:cubicBezTo>
                  <a:pt x="710665" y="405825"/>
                  <a:pt x="509192" y="417838"/>
                  <a:pt x="0" y="418600"/>
                </a:cubicBezTo>
                <a:cubicBezTo>
                  <a:pt x="-11567" y="302551"/>
                  <a:pt x="13200" y="173482"/>
                  <a:pt x="0" y="0"/>
                </a:cubicBezTo>
                <a:cubicBezTo>
                  <a:pt x="195929" y="6481"/>
                  <a:pt x="293988" y="-6939"/>
                  <a:pt x="532671" y="0"/>
                </a:cubicBezTo>
                <a:cubicBezTo>
                  <a:pt x="771354" y="6939"/>
                  <a:pt x="932534" y="27883"/>
                  <a:pt x="1131926" y="0"/>
                </a:cubicBezTo>
                <a:cubicBezTo>
                  <a:pt x="1331318" y="-27883"/>
                  <a:pt x="1443180" y="22154"/>
                  <a:pt x="1664598" y="0"/>
                </a:cubicBezTo>
                <a:cubicBezTo>
                  <a:pt x="1886016" y="-22154"/>
                  <a:pt x="2098149" y="-24115"/>
                  <a:pt x="2263853" y="0"/>
                </a:cubicBezTo>
                <a:cubicBezTo>
                  <a:pt x="2429558" y="24115"/>
                  <a:pt x="2561283" y="112"/>
                  <a:pt x="2796524" y="0"/>
                </a:cubicBezTo>
                <a:cubicBezTo>
                  <a:pt x="3031765" y="-112"/>
                  <a:pt x="3361348" y="11118"/>
                  <a:pt x="3528947" y="0"/>
                </a:cubicBezTo>
                <a:cubicBezTo>
                  <a:pt x="3696546" y="-11118"/>
                  <a:pt x="3872861" y="-32762"/>
                  <a:pt x="4194786" y="0"/>
                </a:cubicBezTo>
                <a:cubicBezTo>
                  <a:pt x="4516711" y="32762"/>
                  <a:pt x="4659614" y="-16043"/>
                  <a:pt x="4993793" y="0"/>
                </a:cubicBezTo>
                <a:cubicBezTo>
                  <a:pt x="5327972" y="16043"/>
                  <a:pt x="5417866" y="14167"/>
                  <a:pt x="5726215" y="0"/>
                </a:cubicBezTo>
                <a:cubicBezTo>
                  <a:pt x="6034564" y="-14167"/>
                  <a:pt x="6423258" y="-9223"/>
                  <a:pt x="6658390" y="0"/>
                </a:cubicBezTo>
                <a:cubicBezTo>
                  <a:pt x="6650252" y="74690"/>
                  <a:pt x="6649672" y="105743"/>
                  <a:pt x="6658390" y="209300"/>
                </a:cubicBezTo>
              </a:path>
              <a:path w="6658390" h="418600" fill="none" stroke="0" extrusionOk="0">
                <a:moveTo>
                  <a:pt x="6449090" y="418600"/>
                </a:moveTo>
                <a:cubicBezTo>
                  <a:pt x="6460285" y="342948"/>
                  <a:pt x="6474927" y="304670"/>
                  <a:pt x="6490950" y="251160"/>
                </a:cubicBezTo>
                <a:cubicBezTo>
                  <a:pt x="6525528" y="238576"/>
                  <a:pt x="6598433" y="222372"/>
                  <a:pt x="6658390" y="209300"/>
                </a:cubicBezTo>
                <a:cubicBezTo>
                  <a:pt x="6562544" y="293839"/>
                  <a:pt x="6506912" y="357299"/>
                  <a:pt x="6449090" y="418600"/>
                </a:cubicBezTo>
                <a:cubicBezTo>
                  <a:pt x="6191596" y="398976"/>
                  <a:pt x="6028655" y="417229"/>
                  <a:pt x="5868672" y="418600"/>
                </a:cubicBezTo>
                <a:cubicBezTo>
                  <a:pt x="5708689" y="419971"/>
                  <a:pt x="5488628" y="405332"/>
                  <a:pt x="5159272" y="418600"/>
                </a:cubicBezTo>
                <a:cubicBezTo>
                  <a:pt x="4829916" y="431868"/>
                  <a:pt x="4893843" y="408199"/>
                  <a:pt x="4707836" y="418600"/>
                </a:cubicBezTo>
                <a:cubicBezTo>
                  <a:pt x="4521829" y="429001"/>
                  <a:pt x="4373781" y="400861"/>
                  <a:pt x="4127418" y="418600"/>
                </a:cubicBezTo>
                <a:cubicBezTo>
                  <a:pt x="3881055" y="436339"/>
                  <a:pt x="3866095" y="438749"/>
                  <a:pt x="3675981" y="418600"/>
                </a:cubicBezTo>
                <a:cubicBezTo>
                  <a:pt x="3485867" y="398451"/>
                  <a:pt x="3131106" y="426131"/>
                  <a:pt x="2902090" y="418600"/>
                </a:cubicBezTo>
                <a:cubicBezTo>
                  <a:pt x="2673074" y="411069"/>
                  <a:pt x="2480054" y="403269"/>
                  <a:pt x="2321672" y="418600"/>
                </a:cubicBezTo>
                <a:cubicBezTo>
                  <a:pt x="2163290" y="433931"/>
                  <a:pt x="1938170" y="441822"/>
                  <a:pt x="1805745" y="418600"/>
                </a:cubicBezTo>
                <a:cubicBezTo>
                  <a:pt x="1673320" y="395378"/>
                  <a:pt x="1534135" y="406153"/>
                  <a:pt x="1354309" y="418600"/>
                </a:cubicBezTo>
                <a:cubicBezTo>
                  <a:pt x="1174483" y="431047"/>
                  <a:pt x="845249" y="416080"/>
                  <a:pt x="580418" y="418600"/>
                </a:cubicBezTo>
                <a:cubicBezTo>
                  <a:pt x="315587" y="421120"/>
                  <a:pt x="239881" y="438486"/>
                  <a:pt x="0" y="418600"/>
                </a:cubicBezTo>
                <a:cubicBezTo>
                  <a:pt x="15469" y="236598"/>
                  <a:pt x="5948" y="118903"/>
                  <a:pt x="0" y="0"/>
                </a:cubicBezTo>
                <a:cubicBezTo>
                  <a:pt x="204254" y="2083"/>
                  <a:pt x="384457" y="3521"/>
                  <a:pt x="665839" y="0"/>
                </a:cubicBezTo>
                <a:cubicBezTo>
                  <a:pt x="947221" y="-3521"/>
                  <a:pt x="1034997" y="-7127"/>
                  <a:pt x="1331678" y="0"/>
                </a:cubicBezTo>
                <a:cubicBezTo>
                  <a:pt x="1628359" y="7127"/>
                  <a:pt x="1665373" y="4460"/>
                  <a:pt x="1864349" y="0"/>
                </a:cubicBezTo>
                <a:cubicBezTo>
                  <a:pt x="2063325" y="-4460"/>
                  <a:pt x="2362384" y="-647"/>
                  <a:pt x="2530188" y="0"/>
                </a:cubicBezTo>
                <a:cubicBezTo>
                  <a:pt x="2697992" y="647"/>
                  <a:pt x="2990160" y="2254"/>
                  <a:pt x="3329195" y="0"/>
                </a:cubicBezTo>
                <a:cubicBezTo>
                  <a:pt x="3668230" y="-2254"/>
                  <a:pt x="3891473" y="-12161"/>
                  <a:pt x="4128202" y="0"/>
                </a:cubicBezTo>
                <a:cubicBezTo>
                  <a:pt x="4364931" y="12161"/>
                  <a:pt x="4424362" y="14868"/>
                  <a:pt x="4660873" y="0"/>
                </a:cubicBezTo>
                <a:cubicBezTo>
                  <a:pt x="4897384" y="-14868"/>
                  <a:pt x="5011962" y="11582"/>
                  <a:pt x="5126960" y="0"/>
                </a:cubicBezTo>
                <a:cubicBezTo>
                  <a:pt x="5241958" y="-11582"/>
                  <a:pt x="5543957" y="-23204"/>
                  <a:pt x="5659632" y="0"/>
                </a:cubicBezTo>
                <a:cubicBezTo>
                  <a:pt x="5775307" y="23204"/>
                  <a:pt x="6374576" y="572"/>
                  <a:pt x="6658390" y="0"/>
                </a:cubicBezTo>
                <a:cubicBezTo>
                  <a:pt x="6658272" y="52993"/>
                  <a:pt x="6658286" y="157015"/>
                  <a:pt x="6658390" y="209300"/>
                </a:cubicBezTo>
              </a:path>
            </a:pathLst>
          </a:custGeom>
          <a:solidFill>
            <a:srgbClr val="C00000"/>
          </a:solidFill>
          <a:ln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457847394">
                  <a:prstGeom prst="foldedCorner">
                    <a:avLst>
                      <a:gd name="adj" fmla="val 50000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400" dirty="0">
              <a:solidFill>
                <a:schemeClr val="bg1"/>
              </a:solidFill>
              <a:latin typeface="Montserrat Black" panose="00000A00000000000000" pitchFamily="2" charset="0"/>
            </a:endParaRPr>
          </a:p>
          <a:p>
            <a:pPr algn="ctr"/>
            <a:r>
              <a:rPr lang="fr-FR" dirty="0">
                <a:solidFill>
                  <a:schemeClr val="bg1"/>
                </a:solidFill>
                <a:latin typeface="Montserrat Black" panose="00000A00000000000000" pitchFamily="2" charset="0"/>
              </a:rPr>
              <a:t>Les actions à réaliser pour mon évènement</a:t>
            </a:r>
          </a:p>
        </p:txBody>
      </p:sp>
    </p:spTree>
    <p:extLst>
      <p:ext uri="{BB962C8B-B14F-4D97-AF65-F5344CB8AC3E}">
        <p14:creationId xmlns:p14="http://schemas.microsoft.com/office/powerpoint/2010/main" val="23760773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au 4">
            <a:extLst>
              <a:ext uri="{FF2B5EF4-FFF2-40B4-BE49-F238E27FC236}">
                <a16:creationId xmlns:a16="http://schemas.microsoft.com/office/drawing/2014/main" id="{E6F50383-6DE5-4453-A988-63689B06489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9286776"/>
              </p:ext>
            </p:extLst>
          </p:nvPr>
        </p:nvGraphicFramePr>
        <p:xfrm>
          <a:off x="850897" y="105908"/>
          <a:ext cx="11111150" cy="6658387"/>
        </p:xfrm>
        <a:graphic>
          <a:graphicData uri="http://schemas.openxmlformats.org/drawingml/2006/table">
            <a:tbl>
              <a:tblPr>
                <a:tableStyleId>{073A0DAA-6AF3-43AB-8588-CEC1D06C72B9}</a:tableStyleId>
              </a:tblPr>
              <a:tblGrid>
                <a:gridCol w="595365">
                  <a:extLst>
                    <a:ext uri="{9D8B030D-6E8A-4147-A177-3AD203B41FA5}">
                      <a16:colId xmlns:a16="http://schemas.microsoft.com/office/drawing/2014/main" val="1716880686"/>
                    </a:ext>
                  </a:extLst>
                </a:gridCol>
                <a:gridCol w="1515292">
                  <a:extLst>
                    <a:ext uri="{9D8B030D-6E8A-4147-A177-3AD203B41FA5}">
                      <a16:colId xmlns:a16="http://schemas.microsoft.com/office/drawing/2014/main" val="2512097837"/>
                    </a:ext>
                  </a:extLst>
                </a:gridCol>
                <a:gridCol w="9000493">
                  <a:extLst>
                    <a:ext uri="{9D8B030D-6E8A-4147-A177-3AD203B41FA5}">
                      <a16:colId xmlns:a16="http://schemas.microsoft.com/office/drawing/2014/main" val="2919613042"/>
                    </a:ext>
                  </a:extLst>
                </a:gridCol>
              </a:tblGrid>
              <a:tr h="2514727">
                <a:tc>
                  <a:txBody>
                    <a:bodyPr/>
                    <a:lstStyle/>
                    <a:p>
                      <a:pPr algn="ctr"/>
                      <a:endParaRPr lang="fr-FR" sz="8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>
                          <a:solidFill>
                            <a:srgbClr val="C00000"/>
                          </a:solidFill>
                        </a:rPr>
                        <a:t>Contenu pédagogique </a:t>
                      </a:r>
                    </a:p>
                    <a:p>
                      <a:pPr algn="ctr"/>
                      <a:r>
                        <a:rPr lang="fr-FR" sz="1200" b="1" dirty="0">
                          <a:solidFill>
                            <a:srgbClr val="C00000"/>
                          </a:solidFill>
                        </a:rPr>
                        <a:t>à utiliser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marR="0" lvl="0" indent="-2857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¨"/>
                        <a:tabLst/>
                        <a:defRPr/>
                      </a:pPr>
                      <a:endParaRPr kumimoji="0" lang="fr-F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6361244"/>
                  </a:ext>
                </a:extLst>
              </a:tr>
              <a:tr h="2190246">
                <a:tc>
                  <a:txBody>
                    <a:bodyPr/>
                    <a:lstStyle/>
                    <a:p>
                      <a:pPr algn="ctr"/>
                      <a:endParaRPr lang="fr-FR" sz="8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>
                          <a:solidFill>
                            <a:srgbClr val="C00000"/>
                          </a:solidFill>
                        </a:rPr>
                        <a:t>Intervenants </a:t>
                      </a:r>
                    </a:p>
                    <a:p>
                      <a:pPr algn="ctr"/>
                      <a:r>
                        <a:rPr lang="fr-FR" sz="1200" b="1" dirty="0">
                          <a:solidFill>
                            <a:srgbClr val="C00000"/>
                          </a:solidFill>
                        </a:rPr>
                        <a:t>à solliciter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marR="0" lvl="0" indent="-2857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¨"/>
                        <a:tabLst/>
                        <a:defRPr/>
                      </a:pPr>
                      <a:endParaRPr kumimoji="0" lang="fr-F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4570286"/>
                  </a:ext>
                </a:extLst>
              </a:tr>
              <a:tr h="1953414">
                <a:tc>
                  <a:txBody>
                    <a:bodyPr/>
                    <a:lstStyle/>
                    <a:p>
                      <a:pPr algn="ctr"/>
                      <a:endParaRPr lang="fr-FR" sz="8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>
                          <a:solidFill>
                            <a:srgbClr val="C00000"/>
                          </a:solidFill>
                        </a:rPr>
                        <a:t>Outils de com, invitations clients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marR="0" lvl="0" indent="-2857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¨"/>
                        <a:tabLst/>
                        <a:defRPr/>
                      </a:pPr>
                      <a:endParaRPr kumimoji="0" lang="fr-F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6521043"/>
                  </a:ext>
                </a:extLst>
              </a:tr>
            </a:tbl>
          </a:graphicData>
        </a:graphic>
      </p:graphicFrame>
      <p:grpSp>
        <p:nvGrpSpPr>
          <p:cNvPr id="19" name="Graphique 1858">
            <a:extLst>
              <a:ext uri="{FF2B5EF4-FFF2-40B4-BE49-F238E27FC236}">
                <a16:creationId xmlns:a16="http://schemas.microsoft.com/office/drawing/2014/main" id="{EA64BEEC-CDB1-496E-9B9F-D3E3E8513263}"/>
              </a:ext>
            </a:extLst>
          </p:cNvPr>
          <p:cNvGrpSpPr/>
          <p:nvPr/>
        </p:nvGrpSpPr>
        <p:grpSpPr>
          <a:xfrm>
            <a:off x="944103" y="1211254"/>
            <a:ext cx="417767" cy="401859"/>
            <a:chOff x="6433720" y="4377153"/>
            <a:chExt cx="417766" cy="401859"/>
          </a:xfrm>
          <a:noFill/>
        </p:grpSpPr>
        <p:grpSp>
          <p:nvGrpSpPr>
            <p:cNvPr id="20" name="Graphique 1858">
              <a:extLst>
                <a:ext uri="{FF2B5EF4-FFF2-40B4-BE49-F238E27FC236}">
                  <a16:creationId xmlns:a16="http://schemas.microsoft.com/office/drawing/2014/main" id="{EA429D3B-CFE1-45D3-A5FE-3CD9C969186C}"/>
                </a:ext>
              </a:extLst>
            </p:cNvPr>
            <p:cNvGrpSpPr/>
            <p:nvPr/>
          </p:nvGrpSpPr>
          <p:grpSpPr>
            <a:xfrm>
              <a:off x="6433720" y="4377153"/>
              <a:ext cx="403002" cy="401478"/>
              <a:chOff x="6433720" y="4377153"/>
              <a:chExt cx="403002" cy="401478"/>
            </a:xfrm>
            <a:grpFill/>
          </p:grpSpPr>
          <p:grpSp>
            <p:nvGrpSpPr>
              <p:cNvPr id="49" name="Graphique 1858">
                <a:extLst>
                  <a:ext uri="{FF2B5EF4-FFF2-40B4-BE49-F238E27FC236}">
                    <a16:creationId xmlns:a16="http://schemas.microsoft.com/office/drawing/2014/main" id="{DE2678F0-B01D-467C-A479-751CE3C446B4}"/>
                  </a:ext>
                </a:extLst>
              </p:cNvPr>
              <p:cNvGrpSpPr/>
              <p:nvPr/>
            </p:nvGrpSpPr>
            <p:grpSpPr>
              <a:xfrm>
                <a:off x="6481345" y="4379942"/>
                <a:ext cx="79630" cy="102747"/>
                <a:chOff x="6481345" y="4379942"/>
                <a:chExt cx="79630" cy="102747"/>
              </a:xfrm>
              <a:grpFill/>
            </p:grpSpPr>
            <p:sp>
              <p:nvSpPr>
                <p:cNvPr id="61" name="Forme libre : forme 60">
                  <a:extLst>
                    <a:ext uri="{FF2B5EF4-FFF2-40B4-BE49-F238E27FC236}">
                      <a16:creationId xmlns:a16="http://schemas.microsoft.com/office/drawing/2014/main" id="{9BCB4F92-1090-4474-9E51-66D341E443FF}"/>
                    </a:ext>
                  </a:extLst>
                </p:cNvPr>
                <p:cNvSpPr/>
                <p:nvPr/>
              </p:nvSpPr>
              <p:spPr>
                <a:xfrm>
                  <a:off x="6535732" y="4439827"/>
                  <a:ext cx="9525" cy="4476"/>
                </a:xfrm>
                <a:custGeom>
                  <a:avLst/>
                  <a:gdLst>
                    <a:gd name="connsiteX0" fmla="*/ 0 w 9525"/>
                    <a:gd name="connsiteY0" fmla="*/ 0 h 4476"/>
                    <a:gd name="connsiteX1" fmla="*/ 0 w 9525"/>
                    <a:gd name="connsiteY1" fmla="*/ 4477 h 44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4476">
                      <a:moveTo>
                        <a:pt x="0" y="0"/>
                      </a:moveTo>
                      <a:lnTo>
                        <a:pt x="0" y="4477"/>
                      </a:lnTo>
                    </a:path>
                  </a:pathLst>
                </a:custGeom>
                <a:grpFill/>
                <a:ln w="5715" cap="rnd">
                  <a:solidFill>
                    <a:srgbClr val="E52A29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400"/>
                </a:p>
              </p:txBody>
            </p:sp>
            <p:sp>
              <p:nvSpPr>
                <p:cNvPr id="62" name="Forme libre : forme 61">
                  <a:extLst>
                    <a:ext uri="{FF2B5EF4-FFF2-40B4-BE49-F238E27FC236}">
                      <a16:creationId xmlns:a16="http://schemas.microsoft.com/office/drawing/2014/main" id="{654E050A-F373-4909-B176-315CBBFCAF33}"/>
                    </a:ext>
                  </a:extLst>
                </p:cNvPr>
                <p:cNvSpPr/>
                <p:nvPr/>
              </p:nvSpPr>
              <p:spPr>
                <a:xfrm>
                  <a:off x="6507253" y="4439827"/>
                  <a:ext cx="9525" cy="4476"/>
                </a:xfrm>
                <a:custGeom>
                  <a:avLst/>
                  <a:gdLst>
                    <a:gd name="connsiteX0" fmla="*/ 0 w 9525"/>
                    <a:gd name="connsiteY0" fmla="*/ 0 h 4476"/>
                    <a:gd name="connsiteX1" fmla="*/ 0 w 9525"/>
                    <a:gd name="connsiteY1" fmla="*/ 4477 h 44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4476">
                      <a:moveTo>
                        <a:pt x="0" y="0"/>
                      </a:moveTo>
                      <a:lnTo>
                        <a:pt x="0" y="4477"/>
                      </a:lnTo>
                    </a:path>
                  </a:pathLst>
                </a:custGeom>
                <a:grpFill/>
                <a:ln w="5715" cap="rnd">
                  <a:solidFill>
                    <a:srgbClr val="E52A29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400"/>
                </a:p>
              </p:txBody>
            </p:sp>
            <p:sp>
              <p:nvSpPr>
                <p:cNvPr id="63" name="Forme libre : forme 62">
                  <a:extLst>
                    <a:ext uri="{FF2B5EF4-FFF2-40B4-BE49-F238E27FC236}">
                      <a16:creationId xmlns:a16="http://schemas.microsoft.com/office/drawing/2014/main" id="{AE06D07C-B2B1-463B-91A6-DBBCE63DBE42}"/>
                    </a:ext>
                  </a:extLst>
                </p:cNvPr>
                <p:cNvSpPr/>
                <p:nvPr/>
              </p:nvSpPr>
              <p:spPr>
                <a:xfrm>
                  <a:off x="6516397" y="4462401"/>
                  <a:ext cx="10096" cy="3333"/>
                </a:xfrm>
                <a:custGeom>
                  <a:avLst/>
                  <a:gdLst>
                    <a:gd name="connsiteX0" fmla="*/ 0 w 10096"/>
                    <a:gd name="connsiteY0" fmla="*/ 0 h 3333"/>
                    <a:gd name="connsiteX1" fmla="*/ 5048 w 10096"/>
                    <a:gd name="connsiteY1" fmla="*/ 3334 h 3333"/>
                    <a:gd name="connsiteX2" fmla="*/ 10096 w 10096"/>
                    <a:gd name="connsiteY2" fmla="*/ 95 h 33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0096" h="3333">
                      <a:moveTo>
                        <a:pt x="0" y="0"/>
                      </a:moveTo>
                      <a:cubicBezTo>
                        <a:pt x="762" y="2000"/>
                        <a:pt x="2762" y="3334"/>
                        <a:pt x="5048" y="3334"/>
                      </a:cubicBezTo>
                      <a:cubicBezTo>
                        <a:pt x="7334" y="3334"/>
                        <a:pt x="9334" y="2000"/>
                        <a:pt x="10096" y="95"/>
                      </a:cubicBezTo>
                    </a:path>
                  </a:pathLst>
                </a:custGeom>
                <a:grpFill/>
                <a:ln w="5715" cap="rnd">
                  <a:solidFill>
                    <a:srgbClr val="E52A29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400"/>
                </a:p>
              </p:txBody>
            </p:sp>
            <p:sp>
              <p:nvSpPr>
                <p:cNvPr id="64" name="Forme libre : forme 63">
                  <a:extLst>
                    <a:ext uri="{FF2B5EF4-FFF2-40B4-BE49-F238E27FC236}">
                      <a16:creationId xmlns:a16="http://schemas.microsoft.com/office/drawing/2014/main" id="{91BAF293-8856-4F17-9618-D4CC24831473}"/>
                    </a:ext>
                  </a:extLst>
                </p:cNvPr>
                <p:cNvSpPr/>
                <p:nvPr/>
              </p:nvSpPr>
              <p:spPr>
                <a:xfrm>
                  <a:off x="6487917" y="4445066"/>
                  <a:ext cx="66674" cy="37623"/>
                </a:xfrm>
                <a:custGeom>
                  <a:avLst/>
                  <a:gdLst>
                    <a:gd name="connsiteX0" fmla="*/ 0 w 66674"/>
                    <a:gd name="connsiteY0" fmla="*/ 0 h 37623"/>
                    <a:gd name="connsiteX1" fmla="*/ 33337 w 66674"/>
                    <a:gd name="connsiteY1" fmla="*/ 37624 h 37623"/>
                    <a:gd name="connsiteX2" fmla="*/ 66675 w 66674"/>
                    <a:gd name="connsiteY2" fmla="*/ 0 h 3762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66674" h="37623">
                      <a:moveTo>
                        <a:pt x="0" y="0"/>
                      </a:moveTo>
                      <a:cubicBezTo>
                        <a:pt x="0" y="20765"/>
                        <a:pt x="14954" y="37624"/>
                        <a:pt x="33337" y="37624"/>
                      </a:cubicBezTo>
                      <a:cubicBezTo>
                        <a:pt x="51721" y="37624"/>
                        <a:pt x="66675" y="20765"/>
                        <a:pt x="66675" y="0"/>
                      </a:cubicBezTo>
                    </a:path>
                  </a:pathLst>
                </a:custGeom>
                <a:grpFill/>
                <a:ln w="5715" cap="rnd">
                  <a:solidFill>
                    <a:srgbClr val="E52A29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400"/>
                </a:p>
              </p:txBody>
            </p:sp>
            <p:sp>
              <p:nvSpPr>
                <p:cNvPr id="65" name="Forme libre : forme 64">
                  <a:extLst>
                    <a:ext uri="{FF2B5EF4-FFF2-40B4-BE49-F238E27FC236}">
                      <a16:creationId xmlns:a16="http://schemas.microsoft.com/office/drawing/2014/main" id="{246AF226-244C-4391-825E-4FAA9E82AF97}"/>
                    </a:ext>
                  </a:extLst>
                </p:cNvPr>
                <p:cNvSpPr/>
                <p:nvPr/>
              </p:nvSpPr>
              <p:spPr>
                <a:xfrm>
                  <a:off x="6488384" y="4406013"/>
                  <a:ext cx="66493" cy="33051"/>
                </a:xfrm>
                <a:custGeom>
                  <a:avLst/>
                  <a:gdLst>
                    <a:gd name="connsiteX0" fmla="*/ 66493 w 66493"/>
                    <a:gd name="connsiteY0" fmla="*/ 32385 h 33051"/>
                    <a:gd name="connsiteX1" fmla="*/ 48872 w 66493"/>
                    <a:gd name="connsiteY1" fmla="*/ 190 h 33051"/>
                    <a:gd name="connsiteX2" fmla="*/ 28012 w 66493"/>
                    <a:gd name="connsiteY2" fmla="*/ 10192 h 33051"/>
                    <a:gd name="connsiteX3" fmla="*/ 18868 w 66493"/>
                    <a:gd name="connsiteY3" fmla="*/ 0 h 33051"/>
                    <a:gd name="connsiteX4" fmla="*/ 9 w 66493"/>
                    <a:gd name="connsiteY4" fmla="*/ 33052 h 3305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6493" h="33051">
                      <a:moveTo>
                        <a:pt x="66493" y="32385"/>
                      </a:moveTo>
                      <a:cubicBezTo>
                        <a:pt x="66493" y="32385"/>
                        <a:pt x="65160" y="-2857"/>
                        <a:pt x="48872" y="190"/>
                      </a:cubicBezTo>
                      <a:cubicBezTo>
                        <a:pt x="32584" y="3238"/>
                        <a:pt x="28012" y="10192"/>
                        <a:pt x="28012" y="10192"/>
                      </a:cubicBezTo>
                      <a:cubicBezTo>
                        <a:pt x="28012" y="10192"/>
                        <a:pt x="16963" y="10192"/>
                        <a:pt x="18868" y="0"/>
                      </a:cubicBezTo>
                      <a:cubicBezTo>
                        <a:pt x="18868" y="0"/>
                        <a:pt x="-468" y="2857"/>
                        <a:pt x="9" y="33052"/>
                      </a:cubicBezTo>
                    </a:path>
                  </a:pathLst>
                </a:custGeom>
                <a:grpFill/>
                <a:ln w="5715" cap="rnd">
                  <a:solidFill>
                    <a:srgbClr val="E52A29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400"/>
                </a:p>
              </p:txBody>
            </p:sp>
            <p:sp>
              <p:nvSpPr>
                <p:cNvPr id="66" name="Forme libre : forme 65">
                  <a:extLst>
                    <a:ext uri="{FF2B5EF4-FFF2-40B4-BE49-F238E27FC236}">
                      <a16:creationId xmlns:a16="http://schemas.microsoft.com/office/drawing/2014/main" id="{3EDDDF77-EBAD-466F-BBEE-06F8873ABB82}"/>
                    </a:ext>
                  </a:extLst>
                </p:cNvPr>
                <p:cNvSpPr/>
                <p:nvPr/>
              </p:nvSpPr>
              <p:spPr>
                <a:xfrm>
                  <a:off x="6481345" y="4379942"/>
                  <a:ext cx="79630" cy="58646"/>
                </a:xfrm>
                <a:custGeom>
                  <a:avLst/>
                  <a:gdLst>
                    <a:gd name="connsiteX0" fmla="*/ 77438 w 79630"/>
                    <a:gd name="connsiteY0" fmla="*/ 58171 h 58646"/>
                    <a:gd name="connsiteX1" fmla="*/ 73533 w 79630"/>
                    <a:gd name="connsiteY1" fmla="*/ 25119 h 58646"/>
                    <a:gd name="connsiteX2" fmla="*/ 60103 w 79630"/>
                    <a:gd name="connsiteY2" fmla="*/ 11022 h 58646"/>
                    <a:gd name="connsiteX3" fmla="*/ 60103 w 79630"/>
                    <a:gd name="connsiteY3" fmla="*/ 3402 h 58646"/>
                    <a:gd name="connsiteX4" fmla="*/ 27337 w 79630"/>
                    <a:gd name="connsiteY4" fmla="*/ 5593 h 58646"/>
                    <a:gd name="connsiteX5" fmla="*/ 16478 w 79630"/>
                    <a:gd name="connsiteY5" fmla="*/ 12736 h 58646"/>
                    <a:gd name="connsiteX6" fmla="*/ 0 w 79630"/>
                    <a:gd name="connsiteY6" fmla="*/ 21690 h 58646"/>
                    <a:gd name="connsiteX7" fmla="*/ 4763 w 79630"/>
                    <a:gd name="connsiteY7" fmla="*/ 25595 h 58646"/>
                    <a:gd name="connsiteX8" fmla="*/ 4096 w 79630"/>
                    <a:gd name="connsiteY8" fmla="*/ 58647 h 5864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79630" h="58646">
                      <a:moveTo>
                        <a:pt x="77438" y="58171"/>
                      </a:moveTo>
                      <a:cubicBezTo>
                        <a:pt x="77438" y="58171"/>
                        <a:pt x="84392" y="32929"/>
                        <a:pt x="73533" y="25119"/>
                      </a:cubicBezTo>
                      <a:cubicBezTo>
                        <a:pt x="73533" y="25119"/>
                        <a:pt x="76391" y="12260"/>
                        <a:pt x="60103" y="11022"/>
                      </a:cubicBezTo>
                      <a:cubicBezTo>
                        <a:pt x="60103" y="11022"/>
                        <a:pt x="57722" y="6640"/>
                        <a:pt x="60103" y="3402"/>
                      </a:cubicBezTo>
                      <a:cubicBezTo>
                        <a:pt x="60103" y="3402"/>
                        <a:pt x="39053" y="-5552"/>
                        <a:pt x="27337" y="5593"/>
                      </a:cubicBezTo>
                      <a:cubicBezTo>
                        <a:pt x="27337" y="5593"/>
                        <a:pt x="18193" y="2545"/>
                        <a:pt x="16478" y="12736"/>
                      </a:cubicBezTo>
                      <a:cubicBezTo>
                        <a:pt x="16478" y="12736"/>
                        <a:pt x="4286" y="12260"/>
                        <a:pt x="0" y="21690"/>
                      </a:cubicBezTo>
                      <a:cubicBezTo>
                        <a:pt x="0" y="21690"/>
                        <a:pt x="4382" y="22547"/>
                        <a:pt x="4763" y="25595"/>
                      </a:cubicBezTo>
                      <a:cubicBezTo>
                        <a:pt x="4763" y="25595"/>
                        <a:pt x="-3715" y="42359"/>
                        <a:pt x="4096" y="58647"/>
                      </a:cubicBezTo>
                    </a:path>
                  </a:pathLst>
                </a:custGeom>
                <a:grpFill/>
                <a:ln w="5715" cap="rnd">
                  <a:solidFill>
                    <a:srgbClr val="E52A29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400"/>
                </a:p>
              </p:txBody>
            </p:sp>
          </p:grpSp>
          <p:sp>
            <p:nvSpPr>
              <p:cNvPr id="50" name="Forme libre : forme 49">
                <a:extLst>
                  <a:ext uri="{FF2B5EF4-FFF2-40B4-BE49-F238E27FC236}">
                    <a16:creationId xmlns:a16="http://schemas.microsoft.com/office/drawing/2014/main" id="{9B10E09F-95AD-459E-A8FC-3486D7BF6723}"/>
                  </a:ext>
                </a:extLst>
              </p:cNvPr>
              <p:cNvSpPr/>
              <p:nvPr/>
            </p:nvSpPr>
            <p:spPr>
              <a:xfrm>
                <a:off x="6475058" y="4531172"/>
                <a:ext cx="89056" cy="230790"/>
              </a:xfrm>
              <a:custGeom>
                <a:avLst/>
                <a:gdLst>
                  <a:gd name="connsiteX0" fmla="*/ 0 w 89056"/>
                  <a:gd name="connsiteY0" fmla="*/ 0 h 230790"/>
                  <a:gd name="connsiteX1" fmla="*/ 7906 w 89056"/>
                  <a:gd name="connsiteY1" fmla="*/ 228886 h 230790"/>
                  <a:gd name="connsiteX2" fmla="*/ 25813 w 89056"/>
                  <a:gd name="connsiteY2" fmla="*/ 228886 h 230790"/>
                  <a:gd name="connsiteX3" fmla="*/ 47339 w 89056"/>
                  <a:gd name="connsiteY3" fmla="*/ 98774 h 230790"/>
                  <a:gd name="connsiteX4" fmla="*/ 65341 w 89056"/>
                  <a:gd name="connsiteY4" fmla="*/ 230791 h 230790"/>
                  <a:gd name="connsiteX5" fmla="*/ 83249 w 89056"/>
                  <a:gd name="connsiteY5" fmla="*/ 230791 h 230790"/>
                  <a:gd name="connsiteX6" fmla="*/ 85915 w 89056"/>
                  <a:gd name="connsiteY6" fmla="*/ 571 h 230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056" h="230790">
                    <a:moveTo>
                      <a:pt x="0" y="0"/>
                    </a:moveTo>
                    <a:lnTo>
                      <a:pt x="7906" y="228886"/>
                    </a:lnTo>
                    <a:lnTo>
                      <a:pt x="25813" y="228886"/>
                    </a:lnTo>
                    <a:lnTo>
                      <a:pt x="47339" y="98774"/>
                    </a:lnTo>
                    <a:lnTo>
                      <a:pt x="65341" y="230791"/>
                    </a:lnTo>
                    <a:lnTo>
                      <a:pt x="83249" y="230791"/>
                    </a:lnTo>
                    <a:cubicBezTo>
                      <a:pt x="83249" y="230791"/>
                      <a:pt x="94298" y="84296"/>
                      <a:pt x="85915" y="571"/>
                    </a:cubicBezTo>
                  </a:path>
                </a:pathLst>
              </a:custGeom>
              <a:grpFill/>
              <a:ln w="5715" cap="rnd">
                <a:solidFill>
                  <a:srgbClr val="E52A29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51" name="Forme libre : forme 50">
                <a:extLst>
                  <a:ext uri="{FF2B5EF4-FFF2-40B4-BE49-F238E27FC236}">
                    <a16:creationId xmlns:a16="http://schemas.microsoft.com/office/drawing/2014/main" id="{FAEED257-258C-4A76-A753-A4E57A79537F}"/>
                  </a:ext>
                </a:extLst>
              </p:cNvPr>
              <p:cNvSpPr/>
              <p:nvPr/>
            </p:nvSpPr>
            <p:spPr>
              <a:xfrm>
                <a:off x="6456952" y="4490339"/>
                <a:ext cx="64969" cy="157609"/>
              </a:xfrm>
              <a:custGeom>
                <a:avLst/>
                <a:gdLst>
                  <a:gd name="connsiteX0" fmla="*/ 20869 w 64969"/>
                  <a:gd name="connsiteY0" fmla="*/ 135702 h 157609"/>
                  <a:gd name="connsiteX1" fmla="*/ 580 w 64969"/>
                  <a:gd name="connsiteY1" fmla="*/ 30927 h 157609"/>
                  <a:gd name="connsiteX2" fmla="*/ 46586 w 64969"/>
                  <a:gd name="connsiteY2" fmla="*/ 256 h 157609"/>
                  <a:gd name="connsiteX3" fmla="*/ 64969 w 64969"/>
                  <a:gd name="connsiteY3" fmla="*/ 30165 h 157609"/>
                  <a:gd name="connsiteX4" fmla="*/ 64969 w 64969"/>
                  <a:gd name="connsiteY4" fmla="*/ 132654 h 157609"/>
                  <a:gd name="connsiteX5" fmla="*/ 22488 w 64969"/>
                  <a:gd name="connsiteY5" fmla="*/ 157609 h 1576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4969" h="157609">
                    <a:moveTo>
                      <a:pt x="20869" y="135702"/>
                    </a:moveTo>
                    <a:cubicBezTo>
                      <a:pt x="-4944" y="125986"/>
                      <a:pt x="390" y="61121"/>
                      <a:pt x="580" y="30927"/>
                    </a:cubicBezTo>
                    <a:cubicBezTo>
                      <a:pt x="866" y="-4887"/>
                      <a:pt x="46586" y="256"/>
                      <a:pt x="46586" y="256"/>
                    </a:cubicBezTo>
                    <a:lnTo>
                      <a:pt x="64969" y="30165"/>
                    </a:lnTo>
                    <a:lnTo>
                      <a:pt x="64969" y="132654"/>
                    </a:lnTo>
                    <a:cubicBezTo>
                      <a:pt x="64969" y="132654"/>
                      <a:pt x="63160" y="155704"/>
                      <a:pt x="22488" y="157609"/>
                    </a:cubicBezTo>
                  </a:path>
                </a:pathLst>
              </a:custGeom>
              <a:grpFill/>
              <a:ln w="5715" cap="rnd">
                <a:solidFill>
                  <a:srgbClr val="E52A29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52" name="Forme libre : forme 51">
                <a:extLst>
                  <a:ext uri="{FF2B5EF4-FFF2-40B4-BE49-F238E27FC236}">
                    <a16:creationId xmlns:a16="http://schemas.microsoft.com/office/drawing/2014/main" id="{C600230C-DC7A-4D30-AF68-95D5F980E1C5}"/>
                  </a:ext>
                </a:extLst>
              </p:cNvPr>
              <p:cNvSpPr/>
              <p:nvPr/>
            </p:nvSpPr>
            <p:spPr>
              <a:xfrm>
                <a:off x="6433720" y="4377153"/>
                <a:ext cx="952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9525"/>
                </a:pathLst>
              </a:custGeom>
              <a:grpFill/>
              <a:ln w="5715" cap="rnd">
                <a:solidFill>
                  <a:srgbClr val="E52A29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53" name="Forme libre : forme 52">
                <a:extLst>
                  <a:ext uri="{FF2B5EF4-FFF2-40B4-BE49-F238E27FC236}">
                    <a16:creationId xmlns:a16="http://schemas.microsoft.com/office/drawing/2014/main" id="{70E410EB-F374-45A4-8CFB-4A5F3FC987FB}"/>
                  </a:ext>
                </a:extLst>
              </p:cNvPr>
              <p:cNvSpPr/>
              <p:nvPr/>
            </p:nvSpPr>
            <p:spPr>
              <a:xfrm>
                <a:off x="6469819" y="4761391"/>
                <a:ext cx="26860" cy="16192"/>
              </a:xfrm>
              <a:custGeom>
                <a:avLst/>
                <a:gdLst>
                  <a:gd name="connsiteX0" fmla="*/ 16859 w 26860"/>
                  <a:gd name="connsiteY0" fmla="*/ 952 h 16192"/>
                  <a:gd name="connsiteX1" fmla="*/ 0 w 26860"/>
                  <a:gd name="connsiteY1" fmla="*/ 16193 h 16192"/>
                  <a:gd name="connsiteX2" fmla="*/ 26861 w 26860"/>
                  <a:gd name="connsiteY2" fmla="*/ 16193 h 16192"/>
                  <a:gd name="connsiteX3" fmla="*/ 26861 w 26860"/>
                  <a:gd name="connsiteY3" fmla="*/ 0 h 161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6860" h="16192">
                    <a:moveTo>
                      <a:pt x="16859" y="952"/>
                    </a:moveTo>
                    <a:lnTo>
                      <a:pt x="0" y="16193"/>
                    </a:lnTo>
                    <a:lnTo>
                      <a:pt x="26861" y="16193"/>
                    </a:lnTo>
                    <a:lnTo>
                      <a:pt x="26861" y="0"/>
                    </a:lnTo>
                  </a:path>
                </a:pathLst>
              </a:custGeom>
              <a:grpFill/>
              <a:ln w="5715" cap="rnd">
                <a:solidFill>
                  <a:srgbClr val="E52A29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54" name="Forme libre : forme 53">
                <a:extLst>
                  <a:ext uri="{FF2B5EF4-FFF2-40B4-BE49-F238E27FC236}">
                    <a16:creationId xmlns:a16="http://schemas.microsoft.com/office/drawing/2014/main" id="{A4255DC0-1D19-471A-B817-902F7D8C997F}"/>
                  </a:ext>
                </a:extLst>
              </p:cNvPr>
              <p:cNvSpPr/>
              <p:nvPr/>
            </p:nvSpPr>
            <p:spPr>
              <a:xfrm>
                <a:off x="6433720" y="4377153"/>
                <a:ext cx="952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9525"/>
                </a:pathLst>
              </a:custGeom>
              <a:grpFill/>
              <a:ln w="5715" cap="rnd">
                <a:solidFill>
                  <a:srgbClr val="E52A29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55" name="Forme libre : forme 54">
                <a:extLst>
                  <a:ext uri="{FF2B5EF4-FFF2-40B4-BE49-F238E27FC236}">
                    <a16:creationId xmlns:a16="http://schemas.microsoft.com/office/drawing/2014/main" id="{3AD22A18-E94B-43F5-A70C-936DD201C896}"/>
                  </a:ext>
                </a:extLst>
              </p:cNvPr>
              <p:cNvSpPr/>
              <p:nvPr/>
            </p:nvSpPr>
            <p:spPr>
              <a:xfrm>
                <a:off x="6543066" y="4762343"/>
                <a:ext cx="25241" cy="14192"/>
              </a:xfrm>
              <a:custGeom>
                <a:avLst/>
                <a:gdLst>
                  <a:gd name="connsiteX0" fmla="*/ 0 w 25241"/>
                  <a:gd name="connsiteY0" fmla="*/ 0 h 14192"/>
                  <a:gd name="connsiteX1" fmla="*/ 0 w 25241"/>
                  <a:gd name="connsiteY1" fmla="*/ 14192 h 14192"/>
                  <a:gd name="connsiteX2" fmla="*/ 25241 w 25241"/>
                  <a:gd name="connsiteY2" fmla="*/ 14192 h 14192"/>
                  <a:gd name="connsiteX3" fmla="*/ 11525 w 25241"/>
                  <a:gd name="connsiteY3" fmla="*/ 1524 h 141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5241" h="14192">
                    <a:moveTo>
                      <a:pt x="0" y="0"/>
                    </a:moveTo>
                    <a:lnTo>
                      <a:pt x="0" y="14192"/>
                    </a:lnTo>
                    <a:lnTo>
                      <a:pt x="25241" y="14192"/>
                    </a:lnTo>
                    <a:lnTo>
                      <a:pt x="11525" y="1524"/>
                    </a:lnTo>
                  </a:path>
                </a:pathLst>
              </a:custGeom>
              <a:grpFill/>
              <a:ln w="5715" cap="rnd">
                <a:solidFill>
                  <a:srgbClr val="E52A29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56" name="Forme libre : forme 55">
                <a:extLst>
                  <a:ext uri="{FF2B5EF4-FFF2-40B4-BE49-F238E27FC236}">
                    <a16:creationId xmlns:a16="http://schemas.microsoft.com/office/drawing/2014/main" id="{07778A73-056E-4FB7-99C1-EF26B71C1A48}"/>
                  </a:ext>
                </a:extLst>
              </p:cNvPr>
              <p:cNvSpPr/>
              <p:nvPr/>
            </p:nvSpPr>
            <p:spPr>
              <a:xfrm>
                <a:off x="6436577" y="4778631"/>
                <a:ext cx="343947" cy="9525"/>
              </a:xfrm>
              <a:custGeom>
                <a:avLst/>
                <a:gdLst>
                  <a:gd name="connsiteX0" fmla="*/ 343948 w 343947"/>
                  <a:gd name="connsiteY0" fmla="*/ 0 h 9525"/>
                  <a:gd name="connsiteX1" fmla="*/ 0 w 343947"/>
                  <a:gd name="connsiteY1" fmla="*/ 0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43947" h="9525">
                    <a:moveTo>
                      <a:pt x="343948" y="0"/>
                    </a:moveTo>
                    <a:lnTo>
                      <a:pt x="0" y="0"/>
                    </a:lnTo>
                  </a:path>
                </a:pathLst>
              </a:custGeom>
              <a:grpFill/>
              <a:ln w="5715" cap="rnd">
                <a:solidFill>
                  <a:srgbClr val="E52A29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57" name="Forme libre : forme 56">
                <a:extLst>
                  <a:ext uri="{FF2B5EF4-FFF2-40B4-BE49-F238E27FC236}">
                    <a16:creationId xmlns:a16="http://schemas.microsoft.com/office/drawing/2014/main" id="{16BE9A4B-7ACF-4234-98A3-68A8B19D87EE}"/>
                  </a:ext>
                </a:extLst>
              </p:cNvPr>
              <p:cNvSpPr/>
              <p:nvPr/>
            </p:nvSpPr>
            <p:spPr>
              <a:xfrm>
                <a:off x="6817577" y="4778631"/>
                <a:ext cx="19145" cy="9525"/>
              </a:xfrm>
              <a:custGeom>
                <a:avLst/>
                <a:gdLst>
                  <a:gd name="connsiteX0" fmla="*/ 19145 w 19145"/>
                  <a:gd name="connsiteY0" fmla="*/ 0 h 9525"/>
                  <a:gd name="connsiteX1" fmla="*/ 0 w 19145"/>
                  <a:gd name="connsiteY1" fmla="*/ 0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9145" h="9525">
                    <a:moveTo>
                      <a:pt x="19145" y="0"/>
                    </a:moveTo>
                    <a:lnTo>
                      <a:pt x="0" y="0"/>
                    </a:lnTo>
                  </a:path>
                </a:pathLst>
              </a:custGeom>
              <a:grpFill/>
              <a:ln w="5715" cap="rnd">
                <a:solidFill>
                  <a:srgbClr val="E52A29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58" name="Forme libre : forme 57">
                <a:extLst>
                  <a:ext uri="{FF2B5EF4-FFF2-40B4-BE49-F238E27FC236}">
                    <a16:creationId xmlns:a16="http://schemas.microsoft.com/office/drawing/2014/main" id="{4ED6B02B-AAB5-42CC-A951-C0347D0AF8D1}"/>
                  </a:ext>
                </a:extLst>
              </p:cNvPr>
              <p:cNvSpPr/>
              <p:nvPr/>
            </p:nvSpPr>
            <p:spPr>
              <a:xfrm>
                <a:off x="6521921" y="4490015"/>
                <a:ext cx="114585" cy="76321"/>
              </a:xfrm>
              <a:custGeom>
                <a:avLst/>
                <a:gdLst>
                  <a:gd name="connsiteX0" fmla="*/ 0 w 114585"/>
                  <a:gd name="connsiteY0" fmla="*/ 30489 h 76321"/>
                  <a:gd name="connsiteX1" fmla="*/ 17526 w 114585"/>
                  <a:gd name="connsiteY1" fmla="*/ 104 h 76321"/>
                  <a:gd name="connsiteX2" fmla="*/ 60484 w 114585"/>
                  <a:gd name="connsiteY2" fmla="*/ 37633 h 76321"/>
                  <a:gd name="connsiteX3" fmla="*/ 114586 w 114585"/>
                  <a:gd name="connsiteY3" fmla="*/ 76019 h 763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4585" h="76321">
                    <a:moveTo>
                      <a:pt x="0" y="30489"/>
                    </a:moveTo>
                    <a:lnTo>
                      <a:pt x="17526" y="104"/>
                    </a:lnTo>
                    <a:cubicBezTo>
                      <a:pt x="17526" y="104"/>
                      <a:pt x="52197" y="-3896"/>
                      <a:pt x="60484" y="37633"/>
                    </a:cubicBezTo>
                    <a:cubicBezTo>
                      <a:pt x="60484" y="37633"/>
                      <a:pt x="66008" y="80305"/>
                      <a:pt x="114586" y="76019"/>
                    </a:cubicBezTo>
                  </a:path>
                </a:pathLst>
              </a:custGeom>
              <a:grpFill/>
              <a:ln w="5715" cap="rnd">
                <a:solidFill>
                  <a:srgbClr val="E52A29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59" name="Forme libre : forme 58">
                <a:extLst>
                  <a:ext uri="{FF2B5EF4-FFF2-40B4-BE49-F238E27FC236}">
                    <a16:creationId xmlns:a16="http://schemas.microsoft.com/office/drawing/2014/main" id="{146F1557-007D-423B-AB4D-D2A17E5153DC}"/>
                  </a:ext>
                </a:extLst>
              </p:cNvPr>
              <p:cNvSpPr/>
              <p:nvPr/>
            </p:nvSpPr>
            <p:spPr>
              <a:xfrm>
                <a:off x="6521921" y="4622993"/>
                <a:ext cx="41052" cy="19811"/>
              </a:xfrm>
              <a:custGeom>
                <a:avLst/>
                <a:gdLst>
                  <a:gd name="connsiteX0" fmla="*/ 0 w 41052"/>
                  <a:gd name="connsiteY0" fmla="*/ 0 h 19811"/>
                  <a:gd name="connsiteX1" fmla="*/ 41053 w 41052"/>
                  <a:gd name="connsiteY1" fmla="*/ 19812 h 198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1052" h="19811">
                    <a:moveTo>
                      <a:pt x="0" y="0"/>
                    </a:moveTo>
                    <a:cubicBezTo>
                      <a:pt x="0" y="0"/>
                      <a:pt x="-476" y="19812"/>
                      <a:pt x="41053" y="19812"/>
                    </a:cubicBezTo>
                  </a:path>
                </a:pathLst>
              </a:custGeom>
              <a:grpFill/>
              <a:ln w="5715" cap="rnd">
                <a:solidFill>
                  <a:srgbClr val="E52A29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60" name="Forme libre : forme 59">
                <a:extLst>
                  <a:ext uri="{FF2B5EF4-FFF2-40B4-BE49-F238E27FC236}">
                    <a16:creationId xmlns:a16="http://schemas.microsoft.com/office/drawing/2014/main" id="{20747DD4-9AE8-4BDD-9D0E-EB0729D943AD}"/>
                  </a:ext>
                </a:extLst>
              </p:cNvPr>
              <p:cNvSpPr/>
              <p:nvPr/>
            </p:nvSpPr>
            <p:spPr>
              <a:xfrm>
                <a:off x="6539447" y="4478308"/>
                <a:ext cx="9525" cy="11811"/>
              </a:xfrm>
              <a:custGeom>
                <a:avLst/>
                <a:gdLst>
                  <a:gd name="connsiteX0" fmla="*/ 0 w 9525"/>
                  <a:gd name="connsiteY0" fmla="*/ 11811 h 11811"/>
                  <a:gd name="connsiteX1" fmla="*/ 0 w 9525"/>
                  <a:gd name="connsiteY1" fmla="*/ 0 h 118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11811">
                    <a:moveTo>
                      <a:pt x="0" y="11811"/>
                    </a:moveTo>
                    <a:lnTo>
                      <a:pt x="0" y="0"/>
                    </a:lnTo>
                  </a:path>
                </a:pathLst>
              </a:custGeom>
              <a:grpFill/>
              <a:ln w="5715" cap="rnd">
                <a:solidFill>
                  <a:srgbClr val="E52A29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</p:grpSp>
        <p:sp>
          <p:nvSpPr>
            <p:cNvPr id="21" name="Forme libre : forme 20">
              <a:extLst>
                <a:ext uri="{FF2B5EF4-FFF2-40B4-BE49-F238E27FC236}">
                  <a16:creationId xmlns:a16="http://schemas.microsoft.com/office/drawing/2014/main" id="{1E40F471-A952-4A1B-99E8-79DDC48C84A7}"/>
                </a:ext>
              </a:extLst>
            </p:cNvPr>
            <p:cNvSpPr/>
            <p:nvPr/>
          </p:nvSpPr>
          <p:spPr>
            <a:xfrm>
              <a:off x="6563641" y="4562128"/>
              <a:ext cx="61436" cy="22121"/>
            </a:xfrm>
            <a:custGeom>
              <a:avLst/>
              <a:gdLst>
                <a:gd name="connsiteX0" fmla="*/ 61436 w 61436"/>
                <a:gd name="connsiteY0" fmla="*/ 21431 h 22121"/>
                <a:gd name="connsiteX1" fmla="*/ 0 w 61436"/>
                <a:gd name="connsiteY1" fmla="*/ 0 h 22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1436" h="22121">
                  <a:moveTo>
                    <a:pt x="61436" y="21431"/>
                  </a:moveTo>
                  <a:cubicBezTo>
                    <a:pt x="61436" y="21431"/>
                    <a:pt x="15716" y="28099"/>
                    <a:pt x="0" y="0"/>
                  </a:cubicBezTo>
                </a:path>
              </a:pathLst>
            </a:custGeom>
            <a:grpFill/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22" name="Forme libre : forme 21">
              <a:extLst>
                <a:ext uri="{FF2B5EF4-FFF2-40B4-BE49-F238E27FC236}">
                  <a16:creationId xmlns:a16="http://schemas.microsoft.com/office/drawing/2014/main" id="{EDF1F00B-38C2-4237-8087-1461467A6433}"/>
                </a:ext>
              </a:extLst>
            </p:cNvPr>
            <p:cNvSpPr/>
            <p:nvPr/>
          </p:nvSpPr>
          <p:spPr>
            <a:xfrm>
              <a:off x="6656986" y="4501739"/>
              <a:ext cx="60293" cy="61721"/>
            </a:xfrm>
            <a:custGeom>
              <a:avLst/>
              <a:gdLst>
                <a:gd name="connsiteX0" fmla="*/ 0 w 60293"/>
                <a:gd name="connsiteY0" fmla="*/ 61722 h 61721"/>
                <a:gd name="connsiteX1" fmla="*/ 60293 w 60293"/>
                <a:gd name="connsiteY1" fmla="*/ 0 h 617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0293" h="61721">
                  <a:moveTo>
                    <a:pt x="0" y="61722"/>
                  </a:moveTo>
                  <a:cubicBezTo>
                    <a:pt x="1715" y="60484"/>
                    <a:pt x="60293" y="0"/>
                    <a:pt x="60293" y="0"/>
                  </a:cubicBezTo>
                </a:path>
              </a:pathLst>
            </a:custGeom>
            <a:grpFill/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23" name="Forme libre : forme 22">
              <a:extLst>
                <a:ext uri="{FF2B5EF4-FFF2-40B4-BE49-F238E27FC236}">
                  <a16:creationId xmlns:a16="http://schemas.microsoft.com/office/drawing/2014/main" id="{DBF8920C-C2FE-4639-81DD-39D322E66274}"/>
                </a:ext>
              </a:extLst>
            </p:cNvPr>
            <p:cNvSpPr/>
            <p:nvPr/>
          </p:nvSpPr>
          <p:spPr>
            <a:xfrm>
              <a:off x="6635650" y="4560604"/>
              <a:ext cx="25907" cy="25907"/>
            </a:xfrm>
            <a:custGeom>
              <a:avLst/>
              <a:gdLst>
                <a:gd name="connsiteX0" fmla="*/ 0 w 25907"/>
                <a:gd name="connsiteY0" fmla="*/ 12954 h 25907"/>
                <a:gd name="connsiteX1" fmla="*/ 12954 w 25907"/>
                <a:gd name="connsiteY1" fmla="*/ 0 h 25907"/>
                <a:gd name="connsiteX2" fmla="*/ 25908 w 25907"/>
                <a:gd name="connsiteY2" fmla="*/ 12954 h 25907"/>
                <a:gd name="connsiteX3" fmla="*/ 12954 w 25907"/>
                <a:gd name="connsiteY3" fmla="*/ 25908 h 25907"/>
                <a:gd name="connsiteX4" fmla="*/ 2667 w 25907"/>
                <a:gd name="connsiteY4" fmla="*/ 20860 h 259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907" h="25907">
                  <a:moveTo>
                    <a:pt x="0" y="12954"/>
                  </a:moveTo>
                  <a:cubicBezTo>
                    <a:pt x="0" y="5810"/>
                    <a:pt x="5810" y="0"/>
                    <a:pt x="12954" y="0"/>
                  </a:cubicBezTo>
                  <a:cubicBezTo>
                    <a:pt x="20098" y="0"/>
                    <a:pt x="25908" y="5810"/>
                    <a:pt x="25908" y="12954"/>
                  </a:cubicBezTo>
                  <a:cubicBezTo>
                    <a:pt x="25908" y="20098"/>
                    <a:pt x="20098" y="25908"/>
                    <a:pt x="12954" y="25908"/>
                  </a:cubicBezTo>
                  <a:cubicBezTo>
                    <a:pt x="8763" y="25908"/>
                    <a:pt x="5048" y="23908"/>
                    <a:pt x="2667" y="20860"/>
                  </a:cubicBezTo>
                </a:path>
              </a:pathLst>
            </a:custGeom>
            <a:grpFill/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grpSp>
          <p:nvGrpSpPr>
            <p:cNvPr id="24" name="Graphique 1858">
              <a:extLst>
                <a:ext uri="{FF2B5EF4-FFF2-40B4-BE49-F238E27FC236}">
                  <a16:creationId xmlns:a16="http://schemas.microsoft.com/office/drawing/2014/main" id="{C2F21BA0-BAEC-4CAE-B50A-344951718576}"/>
                </a:ext>
              </a:extLst>
            </p:cNvPr>
            <p:cNvGrpSpPr/>
            <p:nvPr/>
          </p:nvGrpSpPr>
          <p:grpSpPr>
            <a:xfrm>
              <a:off x="6569641" y="4381629"/>
              <a:ext cx="281844" cy="250793"/>
              <a:chOff x="6569641" y="4381629"/>
              <a:chExt cx="281844" cy="250793"/>
            </a:xfrm>
            <a:grpFill/>
          </p:grpSpPr>
          <p:sp>
            <p:nvSpPr>
              <p:cNvPr id="46" name="Forme libre : forme 45">
                <a:extLst>
                  <a:ext uri="{FF2B5EF4-FFF2-40B4-BE49-F238E27FC236}">
                    <a16:creationId xmlns:a16="http://schemas.microsoft.com/office/drawing/2014/main" id="{731ADD60-564F-4807-9FE7-6D074DE71EFA}"/>
                  </a:ext>
                </a:extLst>
              </p:cNvPr>
              <p:cNvSpPr/>
              <p:nvPr/>
            </p:nvSpPr>
            <p:spPr>
              <a:xfrm>
                <a:off x="6569641" y="4381629"/>
                <a:ext cx="281844" cy="24003"/>
              </a:xfrm>
              <a:custGeom>
                <a:avLst/>
                <a:gdLst>
                  <a:gd name="connsiteX0" fmla="*/ 0 w 281844"/>
                  <a:gd name="connsiteY0" fmla="*/ 0 h 24003"/>
                  <a:gd name="connsiteX1" fmla="*/ 281845 w 281844"/>
                  <a:gd name="connsiteY1" fmla="*/ 0 h 24003"/>
                  <a:gd name="connsiteX2" fmla="*/ 281845 w 281844"/>
                  <a:gd name="connsiteY2" fmla="*/ 24003 h 24003"/>
                  <a:gd name="connsiteX3" fmla="*/ 0 w 281844"/>
                  <a:gd name="connsiteY3" fmla="*/ 24003 h 240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81844" h="24003">
                    <a:moveTo>
                      <a:pt x="0" y="0"/>
                    </a:moveTo>
                    <a:lnTo>
                      <a:pt x="281845" y="0"/>
                    </a:lnTo>
                    <a:lnTo>
                      <a:pt x="281845" y="24003"/>
                    </a:lnTo>
                    <a:lnTo>
                      <a:pt x="0" y="24003"/>
                    </a:lnTo>
                    <a:close/>
                  </a:path>
                </a:pathLst>
              </a:custGeom>
              <a:grpFill/>
              <a:ln w="5715" cap="rnd">
                <a:solidFill>
                  <a:srgbClr val="E52A29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47" name="Forme libre : forme 46">
                <a:extLst>
                  <a:ext uri="{FF2B5EF4-FFF2-40B4-BE49-F238E27FC236}">
                    <a16:creationId xmlns:a16="http://schemas.microsoft.com/office/drawing/2014/main" id="{D7F2F9B1-C17D-4CDD-B0BD-5BE210CB4AC5}"/>
                  </a:ext>
                </a:extLst>
              </p:cNvPr>
              <p:cNvSpPr/>
              <p:nvPr/>
            </p:nvSpPr>
            <p:spPr>
              <a:xfrm>
                <a:off x="6589929" y="4405537"/>
                <a:ext cx="241268" cy="226885"/>
              </a:xfrm>
              <a:custGeom>
                <a:avLst/>
                <a:gdLst>
                  <a:gd name="connsiteX0" fmla="*/ 0 w 241268"/>
                  <a:gd name="connsiteY0" fmla="*/ 118205 h 226885"/>
                  <a:gd name="connsiteX1" fmla="*/ 0 w 241268"/>
                  <a:gd name="connsiteY1" fmla="*/ 0 h 226885"/>
                  <a:gd name="connsiteX2" fmla="*/ 241268 w 241268"/>
                  <a:gd name="connsiteY2" fmla="*/ 0 h 226885"/>
                  <a:gd name="connsiteX3" fmla="*/ 241268 w 241268"/>
                  <a:gd name="connsiteY3" fmla="*/ 226886 h 226885"/>
                  <a:gd name="connsiteX4" fmla="*/ 0 w 241268"/>
                  <a:gd name="connsiteY4" fmla="*/ 226886 h 226885"/>
                  <a:gd name="connsiteX5" fmla="*/ 0 w 241268"/>
                  <a:gd name="connsiteY5" fmla="*/ 185357 h 2268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41268" h="226885">
                    <a:moveTo>
                      <a:pt x="0" y="118205"/>
                    </a:moveTo>
                    <a:lnTo>
                      <a:pt x="0" y="0"/>
                    </a:lnTo>
                    <a:lnTo>
                      <a:pt x="241268" y="0"/>
                    </a:lnTo>
                    <a:lnTo>
                      <a:pt x="241268" y="226886"/>
                    </a:lnTo>
                    <a:lnTo>
                      <a:pt x="0" y="226886"/>
                    </a:lnTo>
                    <a:lnTo>
                      <a:pt x="0" y="185357"/>
                    </a:lnTo>
                  </a:path>
                </a:pathLst>
              </a:custGeom>
              <a:grpFill/>
              <a:ln w="5715" cap="rnd">
                <a:solidFill>
                  <a:srgbClr val="E52A29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48" name="Forme libre : forme 47">
                <a:extLst>
                  <a:ext uri="{FF2B5EF4-FFF2-40B4-BE49-F238E27FC236}">
                    <a16:creationId xmlns:a16="http://schemas.microsoft.com/office/drawing/2014/main" id="{97797809-D163-4DB3-B4F3-461EA0E62BD6}"/>
                  </a:ext>
                </a:extLst>
              </p:cNvPr>
              <p:cNvSpPr/>
              <p:nvPr/>
            </p:nvSpPr>
            <p:spPr>
              <a:xfrm>
                <a:off x="6576690" y="4632423"/>
                <a:ext cx="268986" cy="9525"/>
              </a:xfrm>
              <a:custGeom>
                <a:avLst/>
                <a:gdLst>
                  <a:gd name="connsiteX0" fmla="*/ 0 w 268986"/>
                  <a:gd name="connsiteY0" fmla="*/ 0 h 9525"/>
                  <a:gd name="connsiteX1" fmla="*/ 268986 w 268986"/>
                  <a:gd name="connsiteY1" fmla="*/ 0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68986" h="9525">
                    <a:moveTo>
                      <a:pt x="0" y="0"/>
                    </a:moveTo>
                    <a:lnTo>
                      <a:pt x="268986" y="0"/>
                    </a:lnTo>
                  </a:path>
                </a:pathLst>
              </a:custGeom>
              <a:grpFill/>
              <a:ln w="5715" cap="rnd">
                <a:solidFill>
                  <a:srgbClr val="E52A29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</p:grpSp>
        <p:sp>
          <p:nvSpPr>
            <p:cNvPr id="25" name="Forme libre : forme 24">
              <a:extLst>
                <a:ext uri="{FF2B5EF4-FFF2-40B4-BE49-F238E27FC236}">
                  <a16:creationId xmlns:a16="http://schemas.microsoft.com/office/drawing/2014/main" id="{6C7E2ED2-7FB5-4BFF-9666-C340D85184D2}"/>
                </a:ext>
              </a:extLst>
            </p:cNvPr>
            <p:cNvSpPr/>
            <p:nvPr/>
          </p:nvSpPr>
          <p:spPr>
            <a:xfrm>
              <a:off x="6660414" y="4747770"/>
              <a:ext cx="93249" cy="31241"/>
            </a:xfrm>
            <a:custGeom>
              <a:avLst/>
              <a:gdLst>
                <a:gd name="connsiteX0" fmla="*/ 0 w 93249"/>
                <a:gd name="connsiteY0" fmla="*/ 31242 h 31241"/>
                <a:gd name="connsiteX1" fmla="*/ 47244 w 93249"/>
                <a:gd name="connsiteY1" fmla="*/ 0 h 31241"/>
                <a:gd name="connsiteX2" fmla="*/ 93250 w 93249"/>
                <a:gd name="connsiteY2" fmla="*/ 30004 h 312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3249" h="31241">
                  <a:moveTo>
                    <a:pt x="0" y="31242"/>
                  </a:moveTo>
                  <a:lnTo>
                    <a:pt x="47244" y="0"/>
                  </a:lnTo>
                  <a:lnTo>
                    <a:pt x="93250" y="30004"/>
                  </a:lnTo>
                </a:path>
              </a:pathLst>
            </a:custGeom>
            <a:grpFill/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26" name="Forme libre : forme 25">
              <a:extLst>
                <a:ext uri="{FF2B5EF4-FFF2-40B4-BE49-F238E27FC236}">
                  <a16:creationId xmlns:a16="http://schemas.microsoft.com/office/drawing/2014/main" id="{63754308-EB78-47A1-B148-059C621649AD}"/>
                </a:ext>
              </a:extLst>
            </p:cNvPr>
            <p:cNvSpPr/>
            <p:nvPr/>
          </p:nvSpPr>
          <p:spPr>
            <a:xfrm>
              <a:off x="6707659" y="4633375"/>
              <a:ext cx="9525" cy="114395"/>
            </a:xfrm>
            <a:custGeom>
              <a:avLst/>
              <a:gdLst>
                <a:gd name="connsiteX0" fmla="*/ 0 w 9525"/>
                <a:gd name="connsiteY0" fmla="*/ 114395 h 114395"/>
                <a:gd name="connsiteX1" fmla="*/ 0 w 9525"/>
                <a:gd name="connsiteY1" fmla="*/ 0 h 1143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14395">
                  <a:moveTo>
                    <a:pt x="0" y="114395"/>
                  </a:moveTo>
                  <a:lnTo>
                    <a:pt x="0" y="0"/>
                  </a:lnTo>
                </a:path>
              </a:pathLst>
            </a:custGeom>
            <a:grpFill/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grpSp>
          <p:nvGrpSpPr>
            <p:cNvPr id="27" name="Graphique 1858">
              <a:extLst>
                <a:ext uri="{FF2B5EF4-FFF2-40B4-BE49-F238E27FC236}">
                  <a16:creationId xmlns:a16="http://schemas.microsoft.com/office/drawing/2014/main" id="{605F0870-E0D0-44E1-B244-38EAD15885EE}"/>
                </a:ext>
              </a:extLst>
            </p:cNvPr>
            <p:cNvGrpSpPr/>
            <p:nvPr/>
          </p:nvGrpSpPr>
          <p:grpSpPr>
            <a:xfrm>
              <a:off x="6616504" y="4423158"/>
              <a:ext cx="179165" cy="192881"/>
              <a:chOff x="6616504" y="4423158"/>
              <a:chExt cx="179165" cy="192881"/>
            </a:xfrm>
            <a:grpFill/>
          </p:grpSpPr>
          <p:sp>
            <p:nvSpPr>
              <p:cNvPr id="28" name="Forme libre : forme 27">
                <a:extLst>
                  <a:ext uri="{FF2B5EF4-FFF2-40B4-BE49-F238E27FC236}">
                    <a16:creationId xmlns:a16="http://schemas.microsoft.com/office/drawing/2014/main" id="{397BE00E-59CF-4B69-9BBC-83A87AB83954}"/>
                  </a:ext>
                </a:extLst>
              </p:cNvPr>
              <p:cNvSpPr/>
              <p:nvPr/>
            </p:nvSpPr>
            <p:spPr>
              <a:xfrm>
                <a:off x="6738234" y="4438875"/>
                <a:ext cx="57435" cy="162972"/>
              </a:xfrm>
              <a:custGeom>
                <a:avLst/>
                <a:gdLst>
                  <a:gd name="connsiteX0" fmla="*/ 9335 w 57435"/>
                  <a:gd name="connsiteY0" fmla="*/ 0 h 162972"/>
                  <a:gd name="connsiteX1" fmla="*/ 57436 w 57435"/>
                  <a:gd name="connsiteY1" fmla="*/ 79343 h 162972"/>
                  <a:gd name="connsiteX2" fmla="*/ 0 w 57435"/>
                  <a:gd name="connsiteY2" fmla="*/ 162973 h 1629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57435" h="162972">
                    <a:moveTo>
                      <a:pt x="9335" y="0"/>
                    </a:moveTo>
                    <a:cubicBezTo>
                      <a:pt x="37910" y="14954"/>
                      <a:pt x="57436" y="44863"/>
                      <a:pt x="57436" y="79343"/>
                    </a:cubicBezTo>
                    <a:cubicBezTo>
                      <a:pt x="57436" y="117443"/>
                      <a:pt x="33623" y="150019"/>
                      <a:pt x="0" y="162973"/>
                    </a:cubicBezTo>
                  </a:path>
                </a:pathLst>
              </a:custGeom>
              <a:grpFill/>
              <a:ln w="5715" cap="rnd">
                <a:solidFill>
                  <a:srgbClr val="E52A29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29" name="Forme libre : forme 28">
                <a:extLst>
                  <a:ext uri="{FF2B5EF4-FFF2-40B4-BE49-F238E27FC236}">
                    <a16:creationId xmlns:a16="http://schemas.microsoft.com/office/drawing/2014/main" id="{FBAD00C2-61B7-494F-BF65-ACF99D056D2E}"/>
                  </a:ext>
                </a:extLst>
              </p:cNvPr>
              <p:cNvSpPr/>
              <p:nvPr/>
            </p:nvSpPr>
            <p:spPr>
              <a:xfrm>
                <a:off x="6706135" y="4428683"/>
                <a:ext cx="41433" cy="10191"/>
              </a:xfrm>
              <a:custGeom>
                <a:avLst/>
                <a:gdLst>
                  <a:gd name="connsiteX0" fmla="*/ 0 w 41433"/>
                  <a:gd name="connsiteY0" fmla="*/ 0 h 10191"/>
                  <a:gd name="connsiteX1" fmla="*/ 41434 w 41433"/>
                  <a:gd name="connsiteY1" fmla="*/ 10192 h 101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1433" h="10191">
                    <a:moveTo>
                      <a:pt x="0" y="0"/>
                    </a:moveTo>
                    <a:cubicBezTo>
                      <a:pt x="14954" y="0"/>
                      <a:pt x="29051" y="3715"/>
                      <a:pt x="41434" y="10192"/>
                    </a:cubicBezTo>
                  </a:path>
                </a:pathLst>
              </a:custGeom>
              <a:grpFill/>
              <a:ln w="5715" cap="rnd">
                <a:solidFill>
                  <a:srgbClr val="E52A29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30" name="Forme libre : forme 29">
                <a:extLst>
                  <a:ext uri="{FF2B5EF4-FFF2-40B4-BE49-F238E27FC236}">
                    <a16:creationId xmlns:a16="http://schemas.microsoft.com/office/drawing/2014/main" id="{AAD1E4B9-C94F-43A9-8F69-7B7B17A7E444}"/>
                  </a:ext>
                </a:extLst>
              </p:cNvPr>
              <p:cNvSpPr/>
              <p:nvPr/>
            </p:nvSpPr>
            <p:spPr>
              <a:xfrm>
                <a:off x="6616504" y="4434969"/>
                <a:ext cx="56483" cy="122205"/>
              </a:xfrm>
              <a:custGeom>
                <a:avLst/>
                <a:gdLst>
                  <a:gd name="connsiteX0" fmla="*/ 8953 w 56483"/>
                  <a:gd name="connsiteY0" fmla="*/ 122206 h 122205"/>
                  <a:gd name="connsiteX1" fmla="*/ 0 w 56483"/>
                  <a:gd name="connsiteY1" fmla="*/ 83249 h 122205"/>
                  <a:gd name="connsiteX2" fmla="*/ 56483 w 56483"/>
                  <a:gd name="connsiteY2" fmla="*/ 0 h 1222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56483" h="122205">
                    <a:moveTo>
                      <a:pt x="8953" y="122206"/>
                    </a:moveTo>
                    <a:cubicBezTo>
                      <a:pt x="3239" y="110395"/>
                      <a:pt x="0" y="97155"/>
                      <a:pt x="0" y="83249"/>
                    </a:cubicBezTo>
                    <a:cubicBezTo>
                      <a:pt x="0" y="45434"/>
                      <a:pt x="23431" y="13144"/>
                      <a:pt x="56483" y="0"/>
                    </a:cubicBezTo>
                  </a:path>
                </a:pathLst>
              </a:custGeom>
              <a:grpFill/>
              <a:ln w="5715" cap="rnd">
                <a:solidFill>
                  <a:srgbClr val="E52A29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31" name="Forme libre : forme 30">
                <a:extLst>
                  <a:ext uri="{FF2B5EF4-FFF2-40B4-BE49-F238E27FC236}">
                    <a16:creationId xmlns:a16="http://schemas.microsoft.com/office/drawing/2014/main" id="{19A080C7-BE36-4D60-87AC-24BBF12030FC}"/>
                  </a:ext>
                </a:extLst>
              </p:cNvPr>
              <p:cNvSpPr/>
              <p:nvPr/>
            </p:nvSpPr>
            <p:spPr>
              <a:xfrm>
                <a:off x="6660129" y="4595084"/>
                <a:ext cx="26955" cy="10668"/>
              </a:xfrm>
              <a:custGeom>
                <a:avLst/>
                <a:gdLst>
                  <a:gd name="connsiteX0" fmla="*/ 26956 w 26955"/>
                  <a:gd name="connsiteY0" fmla="*/ 10668 h 10668"/>
                  <a:gd name="connsiteX1" fmla="*/ 0 w 26955"/>
                  <a:gd name="connsiteY1" fmla="*/ 0 h 106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6955" h="10668">
                    <a:moveTo>
                      <a:pt x="26956" y="10668"/>
                    </a:moveTo>
                    <a:cubicBezTo>
                      <a:pt x="17240" y="8573"/>
                      <a:pt x="8191" y="4953"/>
                      <a:pt x="0" y="0"/>
                    </a:cubicBezTo>
                  </a:path>
                </a:pathLst>
              </a:custGeom>
              <a:grpFill/>
              <a:ln w="5715" cap="rnd">
                <a:solidFill>
                  <a:srgbClr val="E52A29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32" name="Forme libre : forme 31">
                <a:extLst>
                  <a:ext uri="{FF2B5EF4-FFF2-40B4-BE49-F238E27FC236}">
                    <a16:creationId xmlns:a16="http://schemas.microsoft.com/office/drawing/2014/main" id="{7DD211D3-3F3E-4459-9F17-7B8701381017}"/>
                  </a:ext>
                </a:extLst>
              </p:cNvPr>
              <p:cNvSpPr/>
              <p:nvPr/>
            </p:nvSpPr>
            <p:spPr>
              <a:xfrm>
                <a:off x="6678226" y="4497358"/>
                <a:ext cx="9525" cy="26765"/>
              </a:xfrm>
              <a:custGeom>
                <a:avLst/>
                <a:gdLst>
                  <a:gd name="connsiteX0" fmla="*/ 0 w 9525"/>
                  <a:gd name="connsiteY0" fmla="*/ 26765 h 26765"/>
                  <a:gd name="connsiteX1" fmla="*/ 0 w 9525"/>
                  <a:gd name="connsiteY1" fmla="*/ 0 h 267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26765">
                    <a:moveTo>
                      <a:pt x="0" y="26765"/>
                    </a:moveTo>
                    <a:lnTo>
                      <a:pt x="0" y="0"/>
                    </a:lnTo>
                  </a:path>
                </a:pathLst>
              </a:custGeom>
              <a:grpFill/>
              <a:ln w="5715" cap="rnd">
                <a:solidFill>
                  <a:srgbClr val="E52A29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33" name="Forme libre : forme 32">
                <a:extLst>
                  <a:ext uri="{FF2B5EF4-FFF2-40B4-BE49-F238E27FC236}">
                    <a16:creationId xmlns:a16="http://schemas.microsoft.com/office/drawing/2014/main" id="{6ACE52D6-AD72-44F3-A3DE-EA8DB4434CE4}"/>
                  </a:ext>
                </a:extLst>
              </p:cNvPr>
              <p:cNvSpPr/>
              <p:nvPr/>
            </p:nvSpPr>
            <p:spPr>
              <a:xfrm>
                <a:off x="6621553" y="4547745"/>
                <a:ext cx="29241" cy="9525"/>
              </a:xfrm>
              <a:custGeom>
                <a:avLst/>
                <a:gdLst>
                  <a:gd name="connsiteX0" fmla="*/ 0 w 29241"/>
                  <a:gd name="connsiteY0" fmla="*/ 0 h 9525"/>
                  <a:gd name="connsiteX1" fmla="*/ 29242 w 29241"/>
                  <a:gd name="connsiteY1" fmla="*/ 0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9241" h="9525">
                    <a:moveTo>
                      <a:pt x="0" y="0"/>
                    </a:moveTo>
                    <a:lnTo>
                      <a:pt x="29242" y="0"/>
                    </a:lnTo>
                  </a:path>
                </a:pathLst>
              </a:custGeom>
              <a:grpFill/>
              <a:ln w="5715" cap="rnd">
                <a:solidFill>
                  <a:srgbClr val="E52A29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34" name="Forme libre : forme 33">
                <a:extLst>
                  <a:ext uri="{FF2B5EF4-FFF2-40B4-BE49-F238E27FC236}">
                    <a16:creationId xmlns:a16="http://schemas.microsoft.com/office/drawing/2014/main" id="{5310D570-73B2-4212-BA5F-513B98C6A216}"/>
                  </a:ext>
                </a:extLst>
              </p:cNvPr>
              <p:cNvSpPr/>
              <p:nvPr/>
            </p:nvSpPr>
            <p:spPr>
              <a:xfrm>
                <a:off x="6712802" y="4516599"/>
                <a:ext cx="81438" cy="51339"/>
              </a:xfrm>
              <a:custGeom>
                <a:avLst/>
                <a:gdLst>
                  <a:gd name="connsiteX0" fmla="*/ 81439 w 81438"/>
                  <a:gd name="connsiteY0" fmla="*/ 0 h 51339"/>
                  <a:gd name="connsiteX1" fmla="*/ 7620 w 81438"/>
                  <a:gd name="connsiteY1" fmla="*/ 0 h 51339"/>
                  <a:gd name="connsiteX2" fmla="*/ 0 w 81438"/>
                  <a:gd name="connsiteY2" fmla="*/ 7620 h 51339"/>
                  <a:gd name="connsiteX3" fmla="*/ 0 w 81438"/>
                  <a:gd name="connsiteY3" fmla="*/ 51340 h 513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1438" h="51339">
                    <a:moveTo>
                      <a:pt x="81439" y="0"/>
                    </a:moveTo>
                    <a:lnTo>
                      <a:pt x="7620" y="0"/>
                    </a:lnTo>
                    <a:cubicBezTo>
                      <a:pt x="3429" y="0"/>
                      <a:pt x="0" y="3429"/>
                      <a:pt x="0" y="7620"/>
                    </a:cubicBezTo>
                    <a:lnTo>
                      <a:pt x="0" y="51340"/>
                    </a:lnTo>
                  </a:path>
                </a:pathLst>
              </a:custGeom>
              <a:grpFill/>
              <a:ln w="5715" cap="rnd">
                <a:solidFill>
                  <a:srgbClr val="E52A29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35" name="Forme libre : forme 34">
                <a:extLst>
                  <a:ext uri="{FF2B5EF4-FFF2-40B4-BE49-F238E27FC236}">
                    <a16:creationId xmlns:a16="http://schemas.microsoft.com/office/drawing/2014/main" id="{102A9439-8EC9-4E80-93F6-0554C112319A}"/>
                  </a:ext>
                </a:extLst>
              </p:cNvPr>
              <p:cNvSpPr/>
              <p:nvPr/>
            </p:nvSpPr>
            <p:spPr>
              <a:xfrm>
                <a:off x="6736234" y="4457639"/>
                <a:ext cx="36099" cy="22860"/>
              </a:xfrm>
              <a:custGeom>
                <a:avLst/>
                <a:gdLst>
                  <a:gd name="connsiteX0" fmla="*/ 36100 w 36099"/>
                  <a:gd name="connsiteY0" fmla="*/ 0 h 22860"/>
                  <a:gd name="connsiteX1" fmla="*/ 7620 w 36099"/>
                  <a:gd name="connsiteY1" fmla="*/ 0 h 22860"/>
                  <a:gd name="connsiteX2" fmla="*/ 0 w 36099"/>
                  <a:gd name="connsiteY2" fmla="*/ 7620 h 22860"/>
                  <a:gd name="connsiteX3" fmla="*/ 0 w 36099"/>
                  <a:gd name="connsiteY3" fmla="*/ 22860 h 228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6099" h="22860">
                    <a:moveTo>
                      <a:pt x="36100" y="0"/>
                    </a:moveTo>
                    <a:lnTo>
                      <a:pt x="7620" y="0"/>
                    </a:lnTo>
                    <a:cubicBezTo>
                      <a:pt x="3429" y="0"/>
                      <a:pt x="0" y="3429"/>
                      <a:pt x="0" y="7620"/>
                    </a:cubicBezTo>
                    <a:lnTo>
                      <a:pt x="0" y="22860"/>
                    </a:lnTo>
                  </a:path>
                </a:pathLst>
              </a:custGeom>
              <a:grpFill/>
              <a:ln w="5715" cap="rnd">
                <a:solidFill>
                  <a:srgbClr val="E52A29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36" name="Forme libre : forme 35">
                <a:extLst>
                  <a:ext uri="{FF2B5EF4-FFF2-40B4-BE49-F238E27FC236}">
                    <a16:creationId xmlns:a16="http://schemas.microsoft.com/office/drawing/2014/main" id="{A62F0095-2AA8-451E-88AD-BE77AC6D2249}"/>
                  </a:ext>
                </a:extLst>
              </p:cNvPr>
              <p:cNvSpPr/>
              <p:nvPr/>
            </p:nvSpPr>
            <p:spPr>
              <a:xfrm>
                <a:off x="6648699" y="4428683"/>
                <a:ext cx="56673" cy="82010"/>
              </a:xfrm>
              <a:custGeom>
                <a:avLst/>
                <a:gdLst>
                  <a:gd name="connsiteX0" fmla="*/ 0 w 56673"/>
                  <a:gd name="connsiteY0" fmla="*/ 82010 h 82010"/>
                  <a:gd name="connsiteX1" fmla="*/ 0 w 56673"/>
                  <a:gd name="connsiteY1" fmla="*/ 38291 h 82010"/>
                  <a:gd name="connsiteX2" fmla="*/ 7620 w 56673"/>
                  <a:gd name="connsiteY2" fmla="*/ 30671 h 82010"/>
                  <a:gd name="connsiteX3" fmla="*/ 49435 w 56673"/>
                  <a:gd name="connsiteY3" fmla="*/ 30671 h 82010"/>
                  <a:gd name="connsiteX4" fmla="*/ 56674 w 56673"/>
                  <a:gd name="connsiteY4" fmla="*/ 23432 h 82010"/>
                  <a:gd name="connsiteX5" fmla="*/ 56674 w 56673"/>
                  <a:gd name="connsiteY5" fmla="*/ 0 h 820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6673" h="82010">
                    <a:moveTo>
                      <a:pt x="0" y="82010"/>
                    </a:moveTo>
                    <a:lnTo>
                      <a:pt x="0" y="38291"/>
                    </a:lnTo>
                    <a:cubicBezTo>
                      <a:pt x="0" y="34100"/>
                      <a:pt x="3429" y="30671"/>
                      <a:pt x="7620" y="30671"/>
                    </a:cubicBezTo>
                    <a:lnTo>
                      <a:pt x="49435" y="30671"/>
                    </a:lnTo>
                    <a:cubicBezTo>
                      <a:pt x="53435" y="30671"/>
                      <a:pt x="56674" y="27432"/>
                      <a:pt x="56674" y="23432"/>
                    </a:cubicBezTo>
                    <a:lnTo>
                      <a:pt x="56674" y="0"/>
                    </a:lnTo>
                  </a:path>
                </a:pathLst>
              </a:custGeom>
              <a:grpFill/>
              <a:ln w="5715" cap="rnd">
                <a:solidFill>
                  <a:srgbClr val="E52A29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37" name="Forme libre : forme 36">
                <a:extLst>
                  <a:ext uri="{FF2B5EF4-FFF2-40B4-BE49-F238E27FC236}">
                    <a16:creationId xmlns:a16="http://schemas.microsoft.com/office/drawing/2014/main" id="{B1BBB288-A2EA-4362-A649-C5B8FB180B61}"/>
                  </a:ext>
                </a:extLst>
              </p:cNvPr>
              <p:cNvSpPr/>
              <p:nvPr/>
            </p:nvSpPr>
            <p:spPr>
              <a:xfrm>
                <a:off x="6737948" y="4547079"/>
                <a:ext cx="26860" cy="53720"/>
              </a:xfrm>
              <a:custGeom>
                <a:avLst/>
                <a:gdLst>
                  <a:gd name="connsiteX0" fmla="*/ 6572 w 26860"/>
                  <a:gd name="connsiteY0" fmla="*/ 0 h 53720"/>
                  <a:gd name="connsiteX1" fmla="*/ 20860 w 26860"/>
                  <a:gd name="connsiteY1" fmla="*/ 0 h 53720"/>
                  <a:gd name="connsiteX2" fmla="*/ 26860 w 26860"/>
                  <a:gd name="connsiteY2" fmla="*/ 6001 h 53720"/>
                  <a:gd name="connsiteX3" fmla="*/ 26860 w 26860"/>
                  <a:gd name="connsiteY3" fmla="*/ 19812 h 53720"/>
                  <a:gd name="connsiteX4" fmla="*/ 19431 w 26860"/>
                  <a:gd name="connsiteY4" fmla="*/ 27242 h 53720"/>
                  <a:gd name="connsiteX5" fmla="*/ 7048 w 26860"/>
                  <a:gd name="connsiteY5" fmla="*/ 27242 h 53720"/>
                  <a:gd name="connsiteX6" fmla="*/ 0 w 26860"/>
                  <a:gd name="connsiteY6" fmla="*/ 34290 h 53720"/>
                  <a:gd name="connsiteX7" fmla="*/ 0 w 26860"/>
                  <a:gd name="connsiteY7" fmla="*/ 53721 h 537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6860" h="53720">
                    <a:moveTo>
                      <a:pt x="6572" y="0"/>
                    </a:moveTo>
                    <a:lnTo>
                      <a:pt x="20860" y="0"/>
                    </a:lnTo>
                    <a:cubicBezTo>
                      <a:pt x="24193" y="0"/>
                      <a:pt x="26860" y="2667"/>
                      <a:pt x="26860" y="6001"/>
                    </a:cubicBezTo>
                    <a:lnTo>
                      <a:pt x="26860" y="19812"/>
                    </a:lnTo>
                    <a:cubicBezTo>
                      <a:pt x="26860" y="23908"/>
                      <a:pt x="23527" y="27242"/>
                      <a:pt x="19431" y="27242"/>
                    </a:cubicBezTo>
                    <a:lnTo>
                      <a:pt x="7048" y="27242"/>
                    </a:lnTo>
                    <a:cubicBezTo>
                      <a:pt x="3143" y="27242"/>
                      <a:pt x="0" y="30385"/>
                      <a:pt x="0" y="34290"/>
                    </a:cubicBezTo>
                    <a:lnTo>
                      <a:pt x="0" y="53721"/>
                    </a:lnTo>
                  </a:path>
                </a:pathLst>
              </a:custGeom>
              <a:grpFill/>
              <a:ln w="5715" cap="rnd">
                <a:solidFill>
                  <a:srgbClr val="E52A29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38" name="Forme libre : forme 37">
                <a:extLst>
                  <a:ext uri="{FF2B5EF4-FFF2-40B4-BE49-F238E27FC236}">
                    <a16:creationId xmlns:a16="http://schemas.microsoft.com/office/drawing/2014/main" id="{6BD59379-222E-4537-AD4B-A79759209EDE}"/>
                  </a:ext>
                </a:extLst>
              </p:cNvPr>
              <p:cNvSpPr/>
              <p:nvPr/>
            </p:nvSpPr>
            <p:spPr>
              <a:xfrm>
                <a:off x="6640222" y="4510598"/>
                <a:ext cx="16954" cy="16954"/>
              </a:xfrm>
              <a:custGeom>
                <a:avLst/>
                <a:gdLst>
                  <a:gd name="connsiteX0" fmla="*/ 16954 w 16954"/>
                  <a:gd name="connsiteY0" fmla="*/ 8477 h 16954"/>
                  <a:gd name="connsiteX1" fmla="*/ 8477 w 16954"/>
                  <a:gd name="connsiteY1" fmla="*/ 16955 h 16954"/>
                  <a:gd name="connsiteX2" fmla="*/ 0 w 16954"/>
                  <a:gd name="connsiteY2" fmla="*/ 8477 h 16954"/>
                  <a:gd name="connsiteX3" fmla="*/ 8477 w 16954"/>
                  <a:gd name="connsiteY3" fmla="*/ 0 h 16954"/>
                  <a:gd name="connsiteX4" fmla="*/ 16954 w 16954"/>
                  <a:gd name="connsiteY4" fmla="*/ 8477 h 169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954" h="16954">
                    <a:moveTo>
                      <a:pt x="16954" y="8477"/>
                    </a:moveTo>
                    <a:cubicBezTo>
                      <a:pt x="16954" y="13159"/>
                      <a:pt x="13159" y="16955"/>
                      <a:pt x="8477" y="16955"/>
                    </a:cubicBezTo>
                    <a:cubicBezTo>
                      <a:pt x="3795" y="16955"/>
                      <a:pt x="0" y="13159"/>
                      <a:pt x="0" y="8477"/>
                    </a:cubicBezTo>
                    <a:cubicBezTo>
                      <a:pt x="0" y="3795"/>
                      <a:pt x="3795" y="0"/>
                      <a:pt x="8477" y="0"/>
                    </a:cubicBezTo>
                    <a:cubicBezTo>
                      <a:pt x="13159" y="0"/>
                      <a:pt x="16954" y="3795"/>
                      <a:pt x="16954" y="8477"/>
                    </a:cubicBezTo>
                    <a:close/>
                  </a:path>
                </a:pathLst>
              </a:custGeom>
              <a:grpFill/>
              <a:ln w="5715" cap="rnd">
                <a:solidFill>
                  <a:srgbClr val="E52A29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39" name="Forme libre : forme 38">
                <a:extLst>
                  <a:ext uri="{FF2B5EF4-FFF2-40B4-BE49-F238E27FC236}">
                    <a16:creationId xmlns:a16="http://schemas.microsoft.com/office/drawing/2014/main" id="{2F9809BC-4137-464F-8EC7-265BC14EA73A}"/>
                  </a:ext>
                </a:extLst>
              </p:cNvPr>
              <p:cNvSpPr/>
              <p:nvPr/>
            </p:nvSpPr>
            <p:spPr>
              <a:xfrm>
                <a:off x="6669463" y="4480118"/>
                <a:ext cx="16954" cy="16954"/>
              </a:xfrm>
              <a:custGeom>
                <a:avLst/>
                <a:gdLst>
                  <a:gd name="connsiteX0" fmla="*/ 16955 w 16954"/>
                  <a:gd name="connsiteY0" fmla="*/ 8477 h 16954"/>
                  <a:gd name="connsiteX1" fmla="*/ 8477 w 16954"/>
                  <a:gd name="connsiteY1" fmla="*/ 16955 h 16954"/>
                  <a:gd name="connsiteX2" fmla="*/ 0 w 16954"/>
                  <a:gd name="connsiteY2" fmla="*/ 8477 h 16954"/>
                  <a:gd name="connsiteX3" fmla="*/ 8477 w 16954"/>
                  <a:gd name="connsiteY3" fmla="*/ 0 h 16954"/>
                  <a:gd name="connsiteX4" fmla="*/ 16955 w 16954"/>
                  <a:gd name="connsiteY4" fmla="*/ 8477 h 169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954" h="16954">
                    <a:moveTo>
                      <a:pt x="16955" y="8477"/>
                    </a:moveTo>
                    <a:cubicBezTo>
                      <a:pt x="16955" y="13159"/>
                      <a:pt x="13159" y="16955"/>
                      <a:pt x="8477" y="16955"/>
                    </a:cubicBezTo>
                    <a:cubicBezTo>
                      <a:pt x="3795" y="16955"/>
                      <a:pt x="0" y="13159"/>
                      <a:pt x="0" y="8477"/>
                    </a:cubicBezTo>
                    <a:cubicBezTo>
                      <a:pt x="0" y="3795"/>
                      <a:pt x="3795" y="0"/>
                      <a:pt x="8477" y="0"/>
                    </a:cubicBezTo>
                    <a:cubicBezTo>
                      <a:pt x="13159" y="0"/>
                      <a:pt x="16955" y="3795"/>
                      <a:pt x="16955" y="8477"/>
                    </a:cubicBezTo>
                    <a:close/>
                  </a:path>
                </a:pathLst>
              </a:custGeom>
              <a:grpFill/>
              <a:ln w="5715" cap="rnd">
                <a:solidFill>
                  <a:srgbClr val="E52A29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40" name="Forme libre : forme 39">
                <a:extLst>
                  <a:ext uri="{FF2B5EF4-FFF2-40B4-BE49-F238E27FC236}">
                    <a16:creationId xmlns:a16="http://schemas.microsoft.com/office/drawing/2014/main" id="{8AABB5AA-7A9C-467C-9974-D76F5E617444}"/>
                  </a:ext>
                </a:extLst>
              </p:cNvPr>
              <p:cNvSpPr/>
              <p:nvPr/>
            </p:nvSpPr>
            <p:spPr>
              <a:xfrm>
                <a:off x="6727756" y="4481070"/>
                <a:ext cx="16954" cy="16954"/>
              </a:xfrm>
              <a:custGeom>
                <a:avLst/>
                <a:gdLst>
                  <a:gd name="connsiteX0" fmla="*/ 16955 w 16954"/>
                  <a:gd name="connsiteY0" fmla="*/ 8477 h 16954"/>
                  <a:gd name="connsiteX1" fmla="*/ 8477 w 16954"/>
                  <a:gd name="connsiteY1" fmla="*/ 16955 h 16954"/>
                  <a:gd name="connsiteX2" fmla="*/ 0 w 16954"/>
                  <a:gd name="connsiteY2" fmla="*/ 8477 h 16954"/>
                  <a:gd name="connsiteX3" fmla="*/ 8477 w 16954"/>
                  <a:gd name="connsiteY3" fmla="*/ 0 h 16954"/>
                  <a:gd name="connsiteX4" fmla="*/ 16955 w 16954"/>
                  <a:gd name="connsiteY4" fmla="*/ 8477 h 169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954" h="16954">
                    <a:moveTo>
                      <a:pt x="16955" y="8477"/>
                    </a:moveTo>
                    <a:cubicBezTo>
                      <a:pt x="16955" y="13159"/>
                      <a:pt x="13159" y="16955"/>
                      <a:pt x="8477" y="16955"/>
                    </a:cubicBezTo>
                    <a:cubicBezTo>
                      <a:pt x="3795" y="16955"/>
                      <a:pt x="0" y="13159"/>
                      <a:pt x="0" y="8477"/>
                    </a:cubicBezTo>
                    <a:cubicBezTo>
                      <a:pt x="0" y="3795"/>
                      <a:pt x="3795" y="0"/>
                      <a:pt x="8477" y="0"/>
                    </a:cubicBezTo>
                    <a:cubicBezTo>
                      <a:pt x="13159" y="0"/>
                      <a:pt x="16955" y="3795"/>
                      <a:pt x="16955" y="8477"/>
                    </a:cubicBezTo>
                    <a:close/>
                  </a:path>
                </a:pathLst>
              </a:custGeom>
              <a:grpFill/>
              <a:ln w="5715" cap="rnd">
                <a:solidFill>
                  <a:srgbClr val="E52A29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41" name="Forme libre : forme 40">
                <a:extLst>
                  <a:ext uri="{FF2B5EF4-FFF2-40B4-BE49-F238E27FC236}">
                    <a16:creationId xmlns:a16="http://schemas.microsoft.com/office/drawing/2014/main" id="{19D5A4FB-8556-49D5-AB8F-D123483827C6}"/>
                  </a:ext>
                </a:extLst>
              </p:cNvPr>
              <p:cNvSpPr/>
              <p:nvPr/>
            </p:nvSpPr>
            <p:spPr>
              <a:xfrm>
                <a:off x="6727090" y="4538411"/>
                <a:ext cx="16954" cy="16954"/>
              </a:xfrm>
              <a:custGeom>
                <a:avLst/>
                <a:gdLst>
                  <a:gd name="connsiteX0" fmla="*/ 16955 w 16954"/>
                  <a:gd name="connsiteY0" fmla="*/ 8477 h 16954"/>
                  <a:gd name="connsiteX1" fmla="*/ 8477 w 16954"/>
                  <a:gd name="connsiteY1" fmla="*/ 16954 h 16954"/>
                  <a:gd name="connsiteX2" fmla="*/ 0 w 16954"/>
                  <a:gd name="connsiteY2" fmla="*/ 8477 h 16954"/>
                  <a:gd name="connsiteX3" fmla="*/ 8477 w 16954"/>
                  <a:gd name="connsiteY3" fmla="*/ 0 h 16954"/>
                  <a:gd name="connsiteX4" fmla="*/ 16955 w 16954"/>
                  <a:gd name="connsiteY4" fmla="*/ 8477 h 169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954" h="16954">
                    <a:moveTo>
                      <a:pt x="16955" y="8477"/>
                    </a:moveTo>
                    <a:cubicBezTo>
                      <a:pt x="16955" y="13159"/>
                      <a:pt x="13159" y="16954"/>
                      <a:pt x="8477" y="16954"/>
                    </a:cubicBezTo>
                    <a:cubicBezTo>
                      <a:pt x="3795" y="16954"/>
                      <a:pt x="0" y="13159"/>
                      <a:pt x="0" y="8477"/>
                    </a:cubicBezTo>
                    <a:cubicBezTo>
                      <a:pt x="0" y="3795"/>
                      <a:pt x="3795" y="0"/>
                      <a:pt x="8477" y="0"/>
                    </a:cubicBezTo>
                    <a:cubicBezTo>
                      <a:pt x="13159" y="0"/>
                      <a:pt x="16955" y="3795"/>
                      <a:pt x="16955" y="8477"/>
                    </a:cubicBezTo>
                    <a:close/>
                  </a:path>
                </a:pathLst>
              </a:custGeom>
              <a:grpFill/>
              <a:ln w="5715" cap="rnd">
                <a:solidFill>
                  <a:srgbClr val="E52A29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42" name="Forme libre : forme 41">
                <a:extLst>
                  <a:ext uri="{FF2B5EF4-FFF2-40B4-BE49-F238E27FC236}">
                    <a16:creationId xmlns:a16="http://schemas.microsoft.com/office/drawing/2014/main" id="{5C3C45B6-59CB-415C-BCE9-4611F3772411}"/>
                  </a:ext>
                </a:extLst>
              </p:cNvPr>
              <p:cNvSpPr/>
              <p:nvPr/>
            </p:nvSpPr>
            <p:spPr>
              <a:xfrm>
                <a:off x="6705277" y="4568224"/>
                <a:ext cx="16954" cy="16954"/>
              </a:xfrm>
              <a:custGeom>
                <a:avLst/>
                <a:gdLst>
                  <a:gd name="connsiteX0" fmla="*/ 16955 w 16954"/>
                  <a:gd name="connsiteY0" fmla="*/ 8477 h 16954"/>
                  <a:gd name="connsiteX1" fmla="*/ 8477 w 16954"/>
                  <a:gd name="connsiteY1" fmla="*/ 16955 h 16954"/>
                  <a:gd name="connsiteX2" fmla="*/ 0 w 16954"/>
                  <a:gd name="connsiteY2" fmla="*/ 8477 h 16954"/>
                  <a:gd name="connsiteX3" fmla="*/ 8477 w 16954"/>
                  <a:gd name="connsiteY3" fmla="*/ 0 h 16954"/>
                  <a:gd name="connsiteX4" fmla="*/ 16955 w 16954"/>
                  <a:gd name="connsiteY4" fmla="*/ 8477 h 169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954" h="16954">
                    <a:moveTo>
                      <a:pt x="16955" y="8477"/>
                    </a:moveTo>
                    <a:cubicBezTo>
                      <a:pt x="16955" y="13159"/>
                      <a:pt x="13159" y="16955"/>
                      <a:pt x="8477" y="16955"/>
                    </a:cubicBezTo>
                    <a:cubicBezTo>
                      <a:pt x="3795" y="16955"/>
                      <a:pt x="0" y="13159"/>
                      <a:pt x="0" y="8477"/>
                    </a:cubicBezTo>
                    <a:cubicBezTo>
                      <a:pt x="0" y="3795"/>
                      <a:pt x="3795" y="0"/>
                      <a:pt x="8477" y="0"/>
                    </a:cubicBezTo>
                    <a:cubicBezTo>
                      <a:pt x="13159" y="0"/>
                      <a:pt x="16955" y="3795"/>
                      <a:pt x="16955" y="8477"/>
                    </a:cubicBezTo>
                    <a:close/>
                  </a:path>
                </a:pathLst>
              </a:custGeom>
              <a:grpFill/>
              <a:ln w="5715" cap="rnd">
                <a:solidFill>
                  <a:srgbClr val="E52A29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43" name="Forme libre : forme 42">
                <a:extLst>
                  <a:ext uri="{FF2B5EF4-FFF2-40B4-BE49-F238E27FC236}">
                    <a16:creationId xmlns:a16="http://schemas.microsoft.com/office/drawing/2014/main" id="{DDEB265D-F674-4A05-9B10-BB7EF2E0881B}"/>
                  </a:ext>
                </a:extLst>
              </p:cNvPr>
              <p:cNvSpPr/>
              <p:nvPr/>
            </p:nvSpPr>
            <p:spPr>
              <a:xfrm>
                <a:off x="6670702" y="4560604"/>
                <a:ext cx="16954" cy="16954"/>
              </a:xfrm>
              <a:custGeom>
                <a:avLst/>
                <a:gdLst>
                  <a:gd name="connsiteX0" fmla="*/ 16954 w 16954"/>
                  <a:gd name="connsiteY0" fmla="*/ 8477 h 16954"/>
                  <a:gd name="connsiteX1" fmla="*/ 8477 w 16954"/>
                  <a:gd name="connsiteY1" fmla="*/ 16954 h 16954"/>
                  <a:gd name="connsiteX2" fmla="*/ 0 w 16954"/>
                  <a:gd name="connsiteY2" fmla="*/ 8477 h 16954"/>
                  <a:gd name="connsiteX3" fmla="*/ 8477 w 16954"/>
                  <a:gd name="connsiteY3" fmla="*/ 0 h 16954"/>
                  <a:gd name="connsiteX4" fmla="*/ 16954 w 16954"/>
                  <a:gd name="connsiteY4" fmla="*/ 8477 h 169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954" h="16954">
                    <a:moveTo>
                      <a:pt x="16954" y="8477"/>
                    </a:moveTo>
                    <a:cubicBezTo>
                      <a:pt x="16954" y="13159"/>
                      <a:pt x="13159" y="16954"/>
                      <a:pt x="8477" y="16954"/>
                    </a:cubicBezTo>
                    <a:cubicBezTo>
                      <a:pt x="3795" y="16954"/>
                      <a:pt x="0" y="13159"/>
                      <a:pt x="0" y="8477"/>
                    </a:cubicBezTo>
                    <a:cubicBezTo>
                      <a:pt x="0" y="3795"/>
                      <a:pt x="3795" y="0"/>
                      <a:pt x="8477" y="0"/>
                    </a:cubicBezTo>
                    <a:cubicBezTo>
                      <a:pt x="13159" y="0"/>
                      <a:pt x="16954" y="3795"/>
                      <a:pt x="16954" y="8477"/>
                    </a:cubicBezTo>
                    <a:close/>
                  </a:path>
                </a:pathLst>
              </a:custGeom>
              <a:grpFill/>
              <a:ln w="5715" cap="rnd">
                <a:solidFill>
                  <a:srgbClr val="E52A29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44" name="Forme libre : forme 43">
                <a:extLst>
                  <a:ext uri="{FF2B5EF4-FFF2-40B4-BE49-F238E27FC236}">
                    <a16:creationId xmlns:a16="http://schemas.microsoft.com/office/drawing/2014/main" id="{192557FD-74A1-4BDC-912C-67B1C69ED6BB}"/>
                  </a:ext>
                </a:extLst>
              </p:cNvPr>
              <p:cNvSpPr/>
              <p:nvPr/>
            </p:nvSpPr>
            <p:spPr>
              <a:xfrm>
                <a:off x="6673083" y="4423158"/>
                <a:ext cx="16954" cy="16954"/>
              </a:xfrm>
              <a:custGeom>
                <a:avLst/>
                <a:gdLst>
                  <a:gd name="connsiteX0" fmla="*/ 16954 w 16954"/>
                  <a:gd name="connsiteY0" fmla="*/ 8477 h 16954"/>
                  <a:gd name="connsiteX1" fmla="*/ 8477 w 16954"/>
                  <a:gd name="connsiteY1" fmla="*/ 16954 h 16954"/>
                  <a:gd name="connsiteX2" fmla="*/ 0 w 16954"/>
                  <a:gd name="connsiteY2" fmla="*/ 8477 h 16954"/>
                  <a:gd name="connsiteX3" fmla="*/ 8477 w 16954"/>
                  <a:gd name="connsiteY3" fmla="*/ 0 h 16954"/>
                  <a:gd name="connsiteX4" fmla="*/ 16954 w 16954"/>
                  <a:gd name="connsiteY4" fmla="*/ 8477 h 169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954" h="16954">
                    <a:moveTo>
                      <a:pt x="16954" y="8477"/>
                    </a:moveTo>
                    <a:cubicBezTo>
                      <a:pt x="16954" y="13159"/>
                      <a:pt x="13159" y="16954"/>
                      <a:pt x="8477" y="16954"/>
                    </a:cubicBezTo>
                    <a:cubicBezTo>
                      <a:pt x="3795" y="16954"/>
                      <a:pt x="0" y="13159"/>
                      <a:pt x="0" y="8477"/>
                    </a:cubicBezTo>
                    <a:cubicBezTo>
                      <a:pt x="0" y="3795"/>
                      <a:pt x="3795" y="0"/>
                      <a:pt x="8477" y="0"/>
                    </a:cubicBezTo>
                    <a:cubicBezTo>
                      <a:pt x="13159" y="0"/>
                      <a:pt x="16954" y="3795"/>
                      <a:pt x="16954" y="8477"/>
                    </a:cubicBezTo>
                    <a:close/>
                  </a:path>
                </a:pathLst>
              </a:custGeom>
              <a:grpFill/>
              <a:ln w="5715" cap="rnd">
                <a:solidFill>
                  <a:srgbClr val="E52A29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45" name="Forme libre : forme 44">
                <a:extLst>
                  <a:ext uri="{FF2B5EF4-FFF2-40B4-BE49-F238E27FC236}">
                    <a16:creationId xmlns:a16="http://schemas.microsoft.com/office/drawing/2014/main" id="{1FE92205-E174-4E87-A119-26E0AF2DEF64}"/>
                  </a:ext>
                </a:extLst>
              </p:cNvPr>
              <p:cNvSpPr/>
              <p:nvPr/>
            </p:nvSpPr>
            <p:spPr>
              <a:xfrm>
                <a:off x="6687942" y="4599085"/>
                <a:ext cx="16954" cy="16954"/>
              </a:xfrm>
              <a:custGeom>
                <a:avLst/>
                <a:gdLst>
                  <a:gd name="connsiteX0" fmla="*/ 16954 w 16954"/>
                  <a:gd name="connsiteY0" fmla="*/ 8477 h 16954"/>
                  <a:gd name="connsiteX1" fmla="*/ 8477 w 16954"/>
                  <a:gd name="connsiteY1" fmla="*/ 16955 h 16954"/>
                  <a:gd name="connsiteX2" fmla="*/ 0 w 16954"/>
                  <a:gd name="connsiteY2" fmla="*/ 8477 h 16954"/>
                  <a:gd name="connsiteX3" fmla="*/ 8477 w 16954"/>
                  <a:gd name="connsiteY3" fmla="*/ 0 h 16954"/>
                  <a:gd name="connsiteX4" fmla="*/ 16954 w 16954"/>
                  <a:gd name="connsiteY4" fmla="*/ 8477 h 169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954" h="16954">
                    <a:moveTo>
                      <a:pt x="16954" y="8477"/>
                    </a:moveTo>
                    <a:cubicBezTo>
                      <a:pt x="16954" y="13159"/>
                      <a:pt x="13159" y="16955"/>
                      <a:pt x="8477" y="16955"/>
                    </a:cubicBezTo>
                    <a:cubicBezTo>
                      <a:pt x="3795" y="16955"/>
                      <a:pt x="0" y="13159"/>
                      <a:pt x="0" y="8477"/>
                    </a:cubicBezTo>
                    <a:cubicBezTo>
                      <a:pt x="0" y="3795"/>
                      <a:pt x="3795" y="0"/>
                      <a:pt x="8477" y="0"/>
                    </a:cubicBezTo>
                    <a:cubicBezTo>
                      <a:pt x="13159" y="0"/>
                      <a:pt x="16954" y="3795"/>
                      <a:pt x="16954" y="8477"/>
                    </a:cubicBezTo>
                    <a:close/>
                  </a:path>
                </a:pathLst>
              </a:custGeom>
              <a:grpFill/>
              <a:ln w="5715" cap="rnd">
                <a:solidFill>
                  <a:srgbClr val="E52A29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</p:grpSp>
      </p:grpSp>
      <p:grpSp>
        <p:nvGrpSpPr>
          <p:cNvPr id="67" name="Graphique 1806">
            <a:extLst>
              <a:ext uri="{FF2B5EF4-FFF2-40B4-BE49-F238E27FC236}">
                <a16:creationId xmlns:a16="http://schemas.microsoft.com/office/drawing/2014/main" id="{CA030471-0D5A-4BB0-9C53-61099FB7E348}"/>
              </a:ext>
            </a:extLst>
          </p:cNvPr>
          <p:cNvGrpSpPr/>
          <p:nvPr/>
        </p:nvGrpSpPr>
        <p:grpSpPr>
          <a:xfrm>
            <a:off x="985309" y="5678412"/>
            <a:ext cx="277844" cy="228409"/>
            <a:chOff x="10086972" y="2246235"/>
            <a:chExt cx="277844" cy="228409"/>
          </a:xfrm>
          <a:noFill/>
        </p:grpSpPr>
        <p:grpSp>
          <p:nvGrpSpPr>
            <p:cNvPr id="68" name="Graphique 1806">
              <a:extLst>
                <a:ext uri="{FF2B5EF4-FFF2-40B4-BE49-F238E27FC236}">
                  <a16:creationId xmlns:a16="http://schemas.microsoft.com/office/drawing/2014/main" id="{6E34D370-8A98-485A-8AC5-721677DEEC64}"/>
                </a:ext>
              </a:extLst>
            </p:cNvPr>
            <p:cNvGrpSpPr/>
            <p:nvPr/>
          </p:nvGrpSpPr>
          <p:grpSpPr>
            <a:xfrm>
              <a:off x="10180888" y="2411970"/>
              <a:ext cx="66579" cy="95"/>
              <a:chOff x="10180888" y="2411970"/>
              <a:chExt cx="66579" cy="95"/>
            </a:xfrm>
            <a:grpFill/>
          </p:grpSpPr>
          <p:sp>
            <p:nvSpPr>
              <p:cNvPr id="77" name="Forme libre : forme 76">
                <a:extLst>
                  <a:ext uri="{FF2B5EF4-FFF2-40B4-BE49-F238E27FC236}">
                    <a16:creationId xmlns:a16="http://schemas.microsoft.com/office/drawing/2014/main" id="{09F0285D-FAFD-4DD7-B400-A519CAADF7BB}"/>
                  </a:ext>
                </a:extLst>
              </p:cNvPr>
              <p:cNvSpPr/>
              <p:nvPr/>
            </p:nvSpPr>
            <p:spPr>
              <a:xfrm>
                <a:off x="10180888" y="2412065"/>
                <a:ext cx="38671" cy="9525"/>
              </a:xfrm>
              <a:custGeom>
                <a:avLst/>
                <a:gdLst>
                  <a:gd name="connsiteX0" fmla="*/ 38672 w 38671"/>
                  <a:gd name="connsiteY0" fmla="*/ 0 h 9525"/>
                  <a:gd name="connsiteX1" fmla="*/ 0 w 38671"/>
                  <a:gd name="connsiteY1" fmla="*/ 0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8671" h="9525">
                    <a:moveTo>
                      <a:pt x="38672" y="0"/>
                    </a:moveTo>
                    <a:lnTo>
                      <a:pt x="0" y="0"/>
                    </a:lnTo>
                  </a:path>
                </a:pathLst>
              </a:custGeom>
              <a:grpFill/>
              <a:ln w="5715" cap="rnd">
                <a:solidFill>
                  <a:srgbClr val="E52A29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78" name="Forme libre : forme 77">
                <a:extLst>
                  <a:ext uri="{FF2B5EF4-FFF2-40B4-BE49-F238E27FC236}">
                    <a16:creationId xmlns:a16="http://schemas.microsoft.com/office/drawing/2014/main" id="{86E566E4-FFDD-4D17-91B3-1AF4EA2E5E10}"/>
                  </a:ext>
                </a:extLst>
              </p:cNvPr>
              <p:cNvSpPr/>
              <p:nvPr/>
            </p:nvSpPr>
            <p:spPr>
              <a:xfrm>
                <a:off x="10235276" y="2411970"/>
                <a:ext cx="12192" cy="95"/>
              </a:xfrm>
              <a:custGeom>
                <a:avLst/>
                <a:gdLst>
                  <a:gd name="connsiteX0" fmla="*/ 12192 w 12192"/>
                  <a:gd name="connsiteY0" fmla="*/ 0 h 95"/>
                  <a:gd name="connsiteX1" fmla="*/ 0 w 12192"/>
                  <a:gd name="connsiteY1" fmla="*/ 95 h 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2192" h="95">
                    <a:moveTo>
                      <a:pt x="12192" y="0"/>
                    </a:moveTo>
                    <a:lnTo>
                      <a:pt x="0" y="95"/>
                    </a:lnTo>
                  </a:path>
                </a:pathLst>
              </a:custGeom>
              <a:grpFill/>
              <a:ln w="5715" cap="rnd">
                <a:solidFill>
                  <a:srgbClr val="E52A29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</p:grpSp>
        <p:grpSp>
          <p:nvGrpSpPr>
            <p:cNvPr id="69" name="Graphique 1806">
              <a:extLst>
                <a:ext uri="{FF2B5EF4-FFF2-40B4-BE49-F238E27FC236}">
                  <a16:creationId xmlns:a16="http://schemas.microsoft.com/office/drawing/2014/main" id="{DB8D86EF-6C3A-4D50-B153-4486EDD6F446}"/>
                </a:ext>
              </a:extLst>
            </p:cNvPr>
            <p:cNvGrpSpPr/>
            <p:nvPr/>
          </p:nvGrpSpPr>
          <p:grpSpPr>
            <a:xfrm>
              <a:off x="10086972" y="2246235"/>
              <a:ext cx="277844" cy="228409"/>
              <a:chOff x="10086972" y="2246235"/>
              <a:chExt cx="277844" cy="228409"/>
            </a:xfrm>
            <a:grpFill/>
          </p:grpSpPr>
          <p:sp>
            <p:nvSpPr>
              <p:cNvPr id="70" name="Forme libre : forme 69">
                <a:extLst>
                  <a:ext uri="{FF2B5EF4-FFF2-40B4-BE49-F238E27FC236}">
                    <a16:creationId xmlns:a16="http://schemas.microsoft.com/office/drawing/2014/main" id="{969F0E82-0705-4D65-AE3B-627106195411}"/>
                  </a:ext>
                </a:extLst>
              </p:cNvPr>
              <p:cNvSpPr/>
              <p:nvPr/>
            </p:nvSpPr>
            <p:spPr>
              <a:xfrm>
                <a:off x="10089829" y="2249092"/>
                <a:ext cx="233648" cy="185547"/>
              </a:xfrm>
              <a:custGeom>
                <a:avLst/>
                <a:gdLst>
                  <a:gd name="connsiteX0" fmla="*/ 0 w 233648"/>
                  <a:gd name="connsiteY0" fmla="*/ 64199 h 185547"/>
                  <a:gd name="connsiteX1" fmla="*/ 0 w 233648"/>
                  <a:gd name="connsiteY1" fmla="*/ 128397 h 185547"/>
                  <a:gd name="connsiteX2" fmla="*/ 21431 w 233648"/>
                  <a:gd name="connsiteY2" fmla="*/ 151543 h 185547"/>
                  <a:gd name="connsiteX3" fmla="*/ 21431 w 233648"/>
                  <a:gd name="connsiteY3" fmla="*/ 185547 h 185547"/>
                  <a:gd name="connsiteX4" fmla="*/ 74676 w 233648"/>
                  <a:gd name="connsiteY4" fmla="*/ 151733 h 185547"/>
                  <a:gd name="connsiteX5" fmla="*/ 210312 w 233648"/>
                  <a:gd name="connsiteY5" fmla="*/ 151733 h 185547"/>
                  <a:gd name="connsiteX6" fmla="*/ 233648 w 233648"/>
                  <a:gd name="connsiteY6" fmla="*/ 128397 h 185547"/>
                  <a:gd name="connsiteX7" fmla="*/ 233648 w 233648"/>
                  <a:gd name="connsiteY7" fmla="*/ 23336 h 185547"/>
                  <a:gd name="connsiteX8" fmla="*/ 210312 w 233648"/>
                  <a:gd name="connsiteY8" fmla="*/ 0 h 185547"/>
                  <a:gd name="connsiteX9" fmla="*/ 23336 w 233648"/>
                  <a:gd name="connsiteY9" fmla="*/ 0 h 185547"/>
                  <a:gd name="connsiteX10" fmla="*/ 0 w 233648"/>
                  <a:gd name="connsiteY10" fmla="*/ 23336 h 185547"/>
                  <a:gd name="connsiteX11" fmla="*/ 0 w 233648"/>
                  <a:gd name="connsiteY11" fmla="*/ 38100 h 1855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33648" h="185547">
                    <a:moveTo>
                      <a:pt x="0" y="64199"/>
                    </a:moveTo>
                    <a:lnTo>
                      <a:pt x="0" y="128397"/>
                    </a:lnTo>
                    <a:cubicBezTo>
                      <a:pt x="0" y="140589"/>
                      <a:pt x="9525" y="150590"/>
                      <a:pt x="21431" y="151543"/>
                    </a:cubicBezTo>
                    <a:lnTo>
                      <a:pt x="21431" y="185547"/>
                    </a:lnTo>
                    <a:lnTo>
                      <a:pt x="74676" y="151733"/>
                    </a:lnTo>
                    <a:lnTo>
                      <a:pt x="210312" y="151733"/>
                    </a:lnTo>
                    <a:cubicBezTo>
                      <a:pt x="223171" y="151733"/>
                      <a:pt x="233648" y="141256"/>
                      <a:pt x="233648" y="128397"/>
                    </a:cubicBezTo>
                    <a:lnTo>
                      <a:pt x="233648" y="23336"/>
                    </a:lnTo>
                    <a:cubicBezTo>
                      <a:pt x="233648" y="10478"/>
                      <a:pt x="223171" y="0"/>
                      <a:pt x="210312" y="0"/>
                    </a:cubicBezTo>
                    <a:lnTo>
                      <a:pt x="23336" y="0"/>
                    </a:lnTo>
                    <a:cubicBezTo>
                      <a:pt x="10478" y="0"/>
                      <a:pt x="0" y="10478"/>
                      <a:pt x="0" y="23336"/>
                    </a:cubicBezTo>
                    <a:lnTo>
                      <a:pt x="0" y="38100"/>
                    </a:lnTo>
                  </a:path>
                </a:pathLst>
              </a:custGeom>
              <a:grpFill/>
              <a:ln w="5715" cap="rnd">
                <a:solidFill>
                  <a:srgbClr val="E52A29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71" name="Forme libre : forme 70">
                <a:extLst>
                  <a:ext uri="{FF2B5EF4-FFF2-40B4-BE49-F238E27FC236}">
                    <a16:creationId xmlns:a16="http://schemas.microsoft.com/office/drawing/2014/main" id="{AD2686E0-D3B7-4A64-9260-7BBEB18AF648}"/>
                  </a:ext>
                </a:extLst>
              </p:cNvPr>
              <p:cNvSpPr/>
              <p:nvPr/>
            </p:nvSpPr>
            <p:spPr>
              <a:xfrm>
                <a:off x="10086972" y="2246235"/>
                <a:ext cx="952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9525"/>
                </a:pathLst>
              </a:custGeom>
              <a:grpFill/>
              <a:ln w="5715" cap="rnd">
                <a:solidFill>
                  <a:srgbClr val="E52A29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72" name="Forme libre : forme 71">
                <a:extLst>
                  <a:ext uri="{FF2B5EF4-FFF2-40B4-BE49-F238E27FC236}">
                    <a16:creationId xmlns:a16="http://schemas.microsoft.com/office/drawing/2014/main" id="{C5753CEE-BE18-472D-A213-150167A09CF3}"/>
                  </a:ext>
                </a:extLst>
              </p:cNvPr>
              <p:cNvSpPr/>
              <p:nvPr/>
            </p:nvSpPr>
            <p:spPr>
              <a:xfrm>
                <a:off x="10086972" y="2246235"/>
                <a:ext cx="952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9525"/>
                </a:pathLst>
              </a:custGeom>
              <a:grpFill/>
              <a:ln w="5715" cap="rnd">
                <a:solidFill>
                  <a:srgbClr val="E52A29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73" name="Forme libre : forme 72">
                <a:extLst>
                  <a:ext uri="{FF2B5EF4-FFF2-40B4-BE49-F238E27FC236}">
                    <a16:creationId xmlns:a16="http://schemas.microsoft.com/office/drawing/2014/main" id="{1C1C6B34-F7FA-42AF-BFDD-BA5A67FD12C5}"/>
                  </a:ext>
                </a:extLst>
              </p:cNvPr>
              <p:cNvSpPr/>
              <p:nvPr/>
            </p:nvSpPr>
            <p:spPr>
              <a:xfrm>
                <a:off x="10168315" y="2289097"/>
                <a:ext cx="196500" cy="185546"/>
              </a:xfrm>
              <a:custGeom>
                <a:avLst/>
                <a:gdLst>
                  <a:gd name="connsiteX0" fmla="*/ 169926 w 196500"/>
                  <a:gd name="connsiteY0" fmla="*/ 0 h 185546"/>
                  <a:gd name="connsiteX1" fmla="*/ 173165 w 196500"/>
                  <a:gd name="connsiteY1" fmla="*/ 0 h 185546"/>
                  <a:gd name="connsiteX2" fmla="*/ 196501 w 196500"/>
                  <a:gd name="connsiteY2" fmla="*/ 23336 h 185546"/>
                  <a:gd name="connsiteX3" fmla="*/ 196501 w 196500"/>
                  <a:gd name="connsiteY3" fmla="*/ 128397 h 185546"/>
                  <a:gd name="connsiteX4" fmla="*/ 175070 w 196500"/>
                  <a:gd name="connsiteY4" fmla="*/ 151543 h 185546"/>
                  <a:gd name="connsiteX5" fmla="*/ 175070 w 196500"/>
                  <a:gd name="connsiteY5" fmla="*/ 185547 h 185546"/>
                  <a:gd name="connsiteX6" fmla="*/ 121825 w 196500"/>
                  <a:gd name="connsiteY6" fmla="*/ 151733 h 185546"/>
                  <a:gd name="connsiteX7" fmla="*/ 23336 w 196500"/>
                  <a:gd name="connsiteY7" fmla="*/ 151733 h 185546"/>
                  <a:gd name="connsiteX8" fmla="*/ 0 w 196500"/>
                  <a:gd name="connsiteY8" fmla="*/ 128397 h 185546"/>
                  <a:gd name="connsiteX9" fmla="*/ 0 w 196500"/>
                  <a:gd name="connsiteY9" fmla="*/ 112776 h 1855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96500" h="185546">
                    <a:moveTo>
                      <a:pt x="169926" y="0"/>
                    </a:moveTo>
                    <a:lnTo>
                      <a:pt x="173165" y="0"/>
                    </a:lnTo>
                    <a:cubicBezTo>
                      <a:pt x="186023" y="0"/>
                      <a:pt x="196501" y="10477"/>
                      <a:pt x="196501" y="23336"/>
                    </a:cubicBezTo>
                    <a:lnTo>
                      <a:pt x="196501" y="128397"/>
                    </a:lnTo>
                    <a:cubicBezTo>
                      <a:pt x="196501" y="140589"/>
                      <a:pt x="186976" y="150590"/>
                      <a:pt x="175070" y="151543"/>
                    </a:cubicBezTo>
                    <a:lnTo>
                      <a:pt x="175070" y="185547"/>
                    </a:lnTo>
                    <a:lnTo>
                      <a:pt x="121825" y="151733"/>
                    </a:lnTo>
                    <a:lnTo>
                      <a:pt x="23336" y="151733"/>
                    </a:lnTo>
                    <a:cubicBezTo>
                      <a:pt x="10478" y="151733"/>
                      <a:pt x="0" y="141256"/>
                      <a:pt x="0" y="128397"/>
                    </a:cubicBezTo>
                    <a:lnTo>
                      <a:pt x="0" y="112776"/>
                    </a:lnTo>
                  </a:path>
                </a:pathLst>
              </a:custGeom>
              <a:grpFill/>
              <a:ln w="5715" cap="rnd">
                <a:solidFill>
                  <a:srgbClr val="E52A29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74" name="Forme libre : forme 73">
                <a:extLst>
                  <a:ext uri="{FF2B5EF4-FFF2-40B4-BE49-F238E27FC236}">
                    <a16:creationId xmlns:a16="http://schemas.microsoft.com/office/drawing/2014/main" id="{59701562-26F7-447C-99AA-69EDB7BD3F86}"/>
                  </a:ext>
                </a:extLst>
              </p:cNvPr>
              <p:cNvSpPr/>
              <p:nvPr/>
            </p:nvSpPr>
            <p:spPr>
              <a:xfrm>
                <a:off x="10134025" y="2307290"/>
                <a:ext cx="29527" cy="29527"/>
              </a:xfrm>
              <a:custGeom>
                <a:avLst/>
                <a:gdLst>
                  <a:gd name="connsiteX0" fmla="*/ 29528 w 29527"/>
                  <a:gd name="connsiteY0" fmla="*/ 14764 h 29527"/>
                  <a:gd name="connsiteX1" fmla="*/ 14764 w 29527"/>
                  <a:gd name="connsiteY1" fmla="*/ 29528 h 29527"/>
                  <a:gd name="connsiteX2" fmla="*/ 0 w 29527"/>
                  <a:gd name="connsiteY2" fmla="*/ 14764 h 29527"/>
                  <a:gd name="connsiteX3" fmla="*/ 14764 w 29527"/>
                  <a:gd name="connsiteY3" fmla="*/ 0 h 29527"/>
                  <a:gd name="connsiteX4" fmla="*/ 29528 w 29527"/>
                  <a:gd name="connsiteY4" fmla="*/ 14764 h 295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9527" h="29527">
                    <a:moveTo>
                      <a:pt x="29528" y="14764"/>
                    </a:moveTo>
                    <a:cubicBezTo>
                      <a:pt x="29528" y="22918"/>
                      <a:pt x="22918" y="29528"/>
                      <a:pt x="14764" y="29528"/>
                    </a:cubicBezTo>
                    <a:cubicBezTo>
                      <a:pt x="6610" y="29528"/>
                      <a:pt x="0" y="22918"/>
                      <a:pt x="0" y="14764"/>
                    </a:cubicBezTo>
                    <a:cubicBezTo>
                      <a:pt x="0" y="6610"/>
                      <a:pt x="6610" y="0"/>
                      <a:pt x="14764" y="0"/>
                    </a:cubicBezTo>
                    <a:cubicBezTo>
                      <a:pt x="22918" y="0"/>
                      <a:pt x="29528" y="6610"/>
                      <a:pt x="29528" y="14764"/>
                    </a:cubicBezTo>
                    <a:close/>
                  </a:path>
                </a:pathLst>
              </a:custGeom>
              <a:grpFill/>
              <a:ln w="5715" cap="rnd">
                <a:solidFill>
                  <a:srgbClr val="E52A29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75" name="Forme libre : forme 74">
                <a:extLst>
                  <a:ext uri="{FF2B5EF4-FFF2-40B4-BE49-F238E27FC236}">
                    <a16:creationId xmlns:a16="http://schemas.microsoft.com/office/drawing/2014/main" id="{E3E31908-AE0F-4C16-B9A1-BB80495273C9}"/>
                  </a:ext>
                </a:extLst>
              </p:cNvPr>
              <p:cNvSpPr/>
              <p:nvPr/>
            </p:nvSpPr>
            <p:spPr>
              <a:xfrm>
                <a:off x="10190223" y="2307290"/>
                <a:ext cx="29527" cy="29527"/>
              </a:xfrm>
              <a:custGeom>
                <a:avLst/>
                <a:gdLst>
                  <a:gd name="connsiteX0" fmla="*/ 29527 w 29527"/>
                  <a:gd name="connsiteY0" fmla="*/ 14764 h 29527"/>
                  <a:gd name="connsiteX1" fmla="*/ 14764 w 29527"/>
                  <a:gd name="connsiteY1" fmla="*/ 29528 h 29527"/>
                  <a:gd name="connsiteX2" fmla="*/ 0 w 29527"/>
                  <a:gd name="connsiteY2" fmla="*/ 14764 h 29527"/>
                  <a:gd name="connsiteX3" fmla="*/ 14764 w 29527"/>
                  <a:gd name="connsiteY3" fmla="*/ 0 h 29527"/>
                  <a:gd name="connsiteX4" fmla="*/ 29527 w 29527"/>
                  <a:gd name="connsiteY4" fmla="*/ 14764 h 295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9527" h="29527">
                    <a:moveTo>
                      <a:pt x="29527" y="14764"/>
                    </a:moveTo>
                    <a:cubicBezTo>
                      <a:pt x="29527" y="22918"/>
                      <a:pt x="22918" y="29528"/>
                      <a:pt x="14764" y="29528"/>
                    </a:cubicBezTo>
                    <a:cubicBezTo>
                      <a:pt x="6610" y="29528"/>
                      <a:pt x="0" y="22918"/>
                      <a:pt x="0" y="14764"/>
                    </a:cubicBezTo>
                    <a:cubicBezTo>
                      <a:pt x="0" y="6610"/>
                      <a:pt x="6610" y="0"/>
                      <a:pt x="14764" y="0"/>
                    </a:cubicBezTo>
                    <a:cubicBezTo>
                      <a:pt x="22918" y="0"/>
                      <a:pt x="29527" y="6610"/>
                      <a:pt x="29527" y="14764"/>
                    </a:cubicBezTo>
                    <a:close/>
                  </a:path>
                </a:pathLst>
              </a:custGeom>
              <a:grpFill/>
              <a:ln w="5715" cap="rnd">
                <a:solidFill>
                  <a:srgbClr val="E52A29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76" name="Forme libre : forme 75">
                <a:extLst>
                  <a:ext uri="{FF2B5EF4-FFF2-40B4-BE49-F238E27FC236}">
                    <a16:creationId xmlns:a16="http://schemas.microsoft.com/office/drawing/2014/main" id="{6827CD61-1F97-421F-9395-B9702F925746}"/>
                  </a:ext>
                </a:extLst>
              </p:cNvPr>
              <p:cNvSpPr/>
              <p:nvPr/>
            </p:nvSpPr>
            <p:spPr>
              <a:xfrm>
                <a:off x="10246801" y="2307290"/>
                <a:ext cx="29527" cy="29527"/>
              </a:xfrm>
              <a:custGeom>
                <a:avLst/>
                <a:gdLst>
                  <a:gd name="connsiteX0" fmla="*/ 29527 w 29527"/>
                  <a:gd name="connsiteY0" fmla="*/ 14764 h 29527"/>
                  <a:gd name="connsiteX1" fmla="*/ 14764 w 29527"/>
                  <a:gd name="connsiteY1" fmla="*/ 29528 h 29527"/>
                  <a:gd name="connsiteX2" fmla="*/ 0 w 29527"/>
                  <a:gd name="connsiteY2" fmla="*/ 14764 h 29527"/>
                  <a:gd name="connsiteX3" fmla="*/ 14764 w 29527"/>
                  <a:gd name="connsiteY3" fmla="*/ 0 h 29527"/>
                  <a:gd name="connsiteX4" fmla="*/ 29527 w 29527"/>
                  <a:gd name="connsiteY4" fmla="*/ 14764 h 295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9527" h="29527">
                    <a:moveTo>
                      <a:pt x="29527" y="14764"/>
                    </a:moveTo>
                    <a:cubicBezTo>
                      <a:pt x="29527" y="22918"/>
                      <a:pt x="22918" y="29528"/>
                      <a:pt x="14764" y="29528"/>
                    </a:cubicBezTo>
                    <a:cubicBezTo>
                      <a:pt x="6610" y="29528"/>
                      <a:pt x="0" y="22918"/>
                      <a:pt x="0" y="14764"/>
                    </a:cubicBezTo>
                    <a:cubicBezTo>
                      <a:pt x="0" y="6610"/>
                      <a:pt x="6610" y="0"/>
                      <a:pt x="14764" y="0"/>
                    </a:cubicBezTo>
                    <a:cubicBezTo>
                      <a:pt x="22918" y="0"/>
                      <a:pt x="29527" y="6610"/>
                      <a:pt x="29527" y="14764"/>
                    </a:cubicBezTo>
                    <a:close/>
                  </a:path>
                </a:pathLst>
              </a:custGeom>
              <a:grpFill/>
              <a:ln w="5715" cap="rnd">
                <a:solidFill>
                  <a:srgbClr val="E52A29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</p:grpSp>
      </p:grpSp>
      <p:grpSp>
        <p:nvGrpSpPr>
          <p:cNvPr id="118" name="Graphique 1846">
            <a:extLst>
              <a:ext uri="{FF2B5EF4-FFF2-40B4-BE49-F238E27FC236}">
                <a16:creationId xmlns:a16="http://schemas.microsoft.com/office/drawing/2014/main" id="{C76B74CF-5FCD-4107-A396-870BCEECF1EE}"/>
              </a:ext>
            </a:extLst>
          </p:cNvPr>
          <p:cNvGrpSpPr/>
          <p:nvPr/>
        </p:nvGrpSpPr>
        <p:grpSpPr>
          <a:xfrm>
            <a:off x="939808" y="3524890"/>
            <a:ext cx="367275" cy="343471"/>
            <a:chOff x="693371" y="4488392"/>
            <a:chExt cx="367275" cy="343471"/>
          </a:xfrm>
          <a:noFill/>
        </p:grpSpPr>
        <p:sp>
          <p:nvSpPr>
            <p:cNvPr id="119" name="Forme libre : forme 118">
              <a:extLst>
                <a:ext uri="{FF2B5EF4-FFF2-40B4-BE49-F238E27FC236}">
                  <a16:creationId xmlns:a16="http://schemas.microsoft.com/office/drawing/2014/main" id="{20CBD744-DB2F-48A2-A2C5-2633ED8142B1}"/>
                </a:ext>
              </a:extLst>
            </p:cNvPr>
            <p:cNvSpPr/>
            <p:nvPr/>
          </p:nvSpPr>
          <p:spPr>
            <a:xfrm>
              <a:off x="848819" y="4533445"/>
              <a:ext cx="105822" cy="29698"/>
            </a:xfrm>
            <a:custGeom>
              <a:avLst/>
              <a:gdLst>
                <a:gd name="connsiteX0" fmla="*/ 0 w 105822"/>
                <a:gd name="connsiteY0" fmla="*/ 22860 h 29698"/>
                <a:gd name="connsiteX1" fmla="*/ 90773 w 105822"/>
                <a:gd name="connsiteY1" fmla="*/ 0 h 29698"/>
                <a:gd name="connsiteX2" fmla="*/ 88963 w 105822"/>
                <a:gd name="connsiteY2" fmla="*/ 21622 h 29698"/>
                <a:gd name="connsiteX3" fmla="*/ 105823 w 105822"/>
                <a:gd name="connsiteY3" fmla="*/ 16192 h 29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5822" h="29698">
                  <a:moveTo>
                    <a:pt x="0" y="22860"/>
                  </a:moveTo>
                  <a:cubicBezTo>
                    <a:pt x="0" y="22860"/>
                    <a:pt x="52864" y="48673"/>
                    <a:pt x="90773" y="0"/>
                  </a:cubicBezTo>
                  <a:cubicBezTo>
                    <a:pt x="90773" y="0"/>
                    <a:pt x="94964" y="9049"/>
                    <a:pt x="88963" y="21622"/>
                  </a:cubicBezTo>
                  <a:cubicBezTo>
                    <a:pt x="88963" y="21622"/>
                    <a:pt x="98012" y="27051"/>
                    <a:pt x="105823" y="16192"/>
                  </a:cubicBezTo>
                </a:path>
              </a:pathLst>
            </a:custGeom>
            <a:noFill/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20" name="Forme libre : forme 119">
              <a:extLst>
                <a:ext uri="{FF2B5EF4-FFF2-40B4-BE49-F238E27FC236}">
                  <a16:creationId xmlns:a16="http://schemas.microsoft.com/office/drawing/2014/main" id="{416C4DC7-8C37-4A7C-A8C9-B5E1208DE520}"/>
                </a:ext>
              </a:extLst>
            </p:cNvPr>
            <p:cNvSpPr/>
            <p:nvPr/>
          </p:nvSpPr>
          <p:spPr>
            <a:xfrm>
              <a:off x="827313" y="4488392"/>
              <a:ext cx="78560" cy="203168"/>
            </a:xfrm>
            <a:custGeom>
              <a:avLst/>
              <a:gdLst>
                <a:gd name="connsiteX0" fmla="*/ 78561 w 78560"/>
                <a:gd name="connsiteY0" fmla="*/ 203168 h 203168"/>
                <a:gd name="connsiteX1" fmla="*/ 14838 w 78560"/>
                <a:gd name="connsiteY1" fmla="*/ 145447 h 203168"/>
                <a:gd name="connsiteX2" fmla="*/ 456 w 78560"/>
                <a:gd name="connsiteY2" fmla="*/ 132207 h 203168"/>
                <a:gd name="connsiteX3" fmla="*/ 10647 w 78560"/>
                <a:gd name="connsiteY3" fmla="*/ 114205 h 203168"/>
                <a:gd name="connsiteX4" fmla="*/ 74941 w 78560"/>
                <a:gd name="connsiteY4" fmla="*/ 0 h 203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560" h="203168">
                  <a:moveTo>
                    <a:pt x="78561" y="203168"/>
                  </a:moveTo>
                  <a:cubicBezTo>
                    <a:pt x="30459" y="203168"/>
                    <a:pt x="14838" y="145447"/>
                    <a:pt x="14838" y="145447"/>
                  </a:cubicBezTo>
                  <a:cubicBezTo>
                    <a:pt x="14838" y="145447"/>
                    <a:pt x="3408" y="146685"/>
                    <a:pt x="456" y="132207"/>
                  </a:cubicBezTo>
                  <a:cubicBezTo>
                    <a:pt x="-2592" y="117824"/>
                    <a:pt x="10647" y="114205"/>
                    <a:pt x="10647" y="114205"/>
                  </a:cubicBezTo>
                  <a:cubicBezTo>
                    <a:pt x="10647" y="114205"/>
                    <a:pt x="-15165" y="24670"/>
                    <a:pt x="74941" y="0"/>
                  </a:cubicBezTo>
                </a:path>
              </a:pathLst>
            </a:custGeom>
            <a:noFill/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21" name="Forme libre : forme 120">
              <a:extLst>
                <a:ext uri="{FF2B5EF4-FFF2-40B4-BE49-F238E27FC236}">
                  <a16:creationId xmlns:a16="http://schemas.microsoft.com/office/drawing/2014/main" id="{4C53BABA-E3B8-4844-8D9D-A2F36D7C15D8}"/>
                </a:ext>
              </a:extLst>
            </p:cNvPr>
            <p:cNvSpPr/>
            <p:nvPr/>
          </p:nvSpPr>
          <p:spPr>
            <a:xfrm>
              <a:off x="909493" y="4497536"/>
              <a:ext cx="80370" cy="194024"/>
            </a:xfrm>
            <a:custGeom>
              <a:avLst/>
              <a:gdLst>
                <a:gd name="connsiteX0" fmla="*/ 0 w 80370"/>
                <a:gd name="connsiteY0" fmla="*/ 194024 h 194024"/>
                <a:gd name="connsiteX1" fmla="*/ 65532 w 80370"/>
                <a:gd name="connsiteY1" fmla="*/ 136303 h 194024"/>
                <a:gd name="connsiteX2" fmla="*/ 79915 w 80370"/>
                <a:gd name="connsiteY2" fmla="*/ 123063 h 194024"/>
                <a:gd name="connsiteX3" fmla="*/ 69723 w 80370"/>
                <a:gd name="connsiteY3" fmla="*/ 105061 h 194024"/>
                <a:gd name="connsiteX4" fmla="*/ 29051 w 80370"/>
                <a:gd name="connsiteY4" fmla="*/ 0 h 1940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370" h="194024">
                  <a:moveTo>
                    <a:pt x="0" y="194024"/>
                  </a:moveTo>
                  <a:cubicBezTo>
                    <a:pt x="48101" y="194024"/>
                    <a:pt x="65532" y="136303"/>
                    <a:pt x="65532" y="136303"/>
                  </a:cubicBezTo>
                  <a:cubicBezTo>
                    <a:pt x="65532" y="136303"/>
                    <a:pt x="76962" y="137541"/>
                    <a:pt x="79915" y="123063"/>
                  </a:cubicBezTo>
                  <a:cubicBezTo>
                    <a:pt x="82963" y="108680"/>
                    <a:pt x="69723" y="105061"/>
                    <a:pt x="69723" y="105061"/>
                  </a:cubicBezTo>
                  <a:cubicBezTo>
                    <a:pt x="69723" y="105061"/>
                    <a:pt x="90678" y="32480"/>
                    <a:pt x="29051" y="0"/>
                  </a:cubicBezTo>
                </a:path>
              </a:pathLst>
            </a:custGeom>
            <a:noFill/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22" name="Forme libre : forme 121">
              <a:extLst>
                <a:ext uri="{FF2B5EF4-FFF2-40B4-BE49-F238E27FC236}">
                  <a16:creationId xmlns:a16="http://schemas.microsoft.com/office/drawing/2014/main" id="{6673331F-7F0A-4260-A093-9B3D15F727DC}"/>
                </a:ext>
              </a:extLst>
            </p:cNvPr>
            <p:cNvSpPr/>
            <p:nvPr/>
          </p:nvSpPr>
          <p:spPr>
            <a:xfrm>
              <a:off x="874632" y="4600216"/>
              <a:ext cx="9525" cy="13144"/>
            </a:xfrm>
            <a:custGeom>
              <a:avLst/>
              <a:gdLst>
                <a:gd name="connsiteX0" fmla="*/ 0 w 9525"/>
                <a:gd name="connsiteY0" fmla="*/ 0 h 13144"/>
                <a:gd name="connsiteX1" fmla="*/ 0 w 9525"/>
                <a:gd name="connsiteY1" fmla="*/ 13145 h 131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3144">
                  <a:moveTo>
                    <a:pt x="0" y="0"/>
                  </a:moveTo>
                  <a:lnTo>
                    <a:pt x="0" y="13145"/>
                  </a:lnTo>
                </a:path>
              </a:pathLst>
            </a:custGeom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23" name="Forme libre : forme 122">
              <a:extLst>
                <a:ext uri="{FF2B5EF4-FFF2-40B4-BE49-F238E27FC236}">
                  <a16:creationId xmlns:a16="http://schemas.microsoft.com/office/drawing/2014/main" id="{81D655C4-EADC-444A-B370-F182C698E2BD}"/>
                </a:ext>
              </a:extLst>
            </p:cNvPr>
            <p:cNvSpPr/>
            <p:nvPr/>
          </p:nvSpPr>
          <p:spPr>
            <a:xfrm>
              <a:off x="931782" y="4599549"/>
              <a:ext cx="9525" cy="13239"/>
            </a:xfrm>
            <a:custGeom>
              <a:avLst/>
              <a:gdLst>
                <a:gd name="connsiteX0" fmla="*/ 0 w 9525"/>
                <a:gd name="connsiteY0" fmla="*/ 0 h 13239"/>
                <a:gd name="connsiteX1" fmla="*/ 0 w 9525"/>
                <a:gd name="connsiteY1" fmla="*/ 13240 h 132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3239">
                  <a:moveTo>
                    <a:pt x="0" y="0"/>
                  </a:moveTo>
                  <a:lnTo>
                    <a:pt x="0" y="13240"/>
                  </a:lnTo>
                </a:path>
              </a:pathLst>
            </a:custGeom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24" name="Forme libre : forme 123">
              <a:extLst>
                <a:ext uri="{FF2B5EF4-FFF2-40B4-BE49-F238E27FC236}">
                  <a16:creationId xmlns:a16="http://schemas.microsoft.com/office/drawing/2014/main" id="{4369A6A3-8891-42A6-9DF5-5F228B304D2F}"/>
                </a:ext>
              </a:extLst>
            </p:cNvPr>
            <p:cNvSpPr/>
            <p:nvPr/>
          </p:nvSpPr>
          <p:spPr>
            <a:xfrm>
              <a:off x="892824" y="4649841"/>
              <a:ext cx="25050" cy="5214"/>
            </a:xfrm>
            <a:custGeom>
              <a:avLst/>
              <a:gdLst>
                <a:gd name="connsiteX0" fmla="*/ 25051 w 25050"/>
                <a:gd name="connsiteY0" fmla="*/ 0 h 5214"/>
                <a:gd name="connsiteX1" fmla="*/ 0 w 25050"/>
                <a:gd name="connsiteY1" fmla="*/ 0 h 52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5050" h="5214">
                  <a:moveTo>
                    <a:pt x="25051" y="0"/>
                  </a:moveTo>
                  <a:cubicBezTo>
                    <a:pt x="18097" y="6953"/>
                    <a:pt x="6858" y="6953"/>
                    <a:pt x="0" y="0"/>
                  </a:cubicBezTo>
                </a:path>
              </a:pathLst>
            </a:custGeom>
            <a:noFill/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25" name="Forme libre : forme 124">
              <a:extLst>
                <a:ext uri="{FF2B5EF4-FFF2-40B4-BE49-F238E27FC236}">
                  <a16:creationId xmlns:a16="http://schemas.microsoft.com/office/drawing/2014/main" id="{355F7CC5-75E4-4811-8B30-9BD01434FE09}"/>
                </a:ext>
              </a:extLst>
            </p:cNvPr>
            <p:cNvSpPr/>
            <p:nvPr/>
          </p:nvSpPr>
          <p:spPr>
            <a:xfrm>
              <a:off x="754923" y="4691179"/>
              <a:ext cx="151998" cy="140208"/>
            </a:xfrm>
            <a:custGeom>
              <a:avLst/>
              <a:gdLst>
                <a:gd name="connsiteX0" fmla="*/ 551 w 151998"/>
                <a:gd name="connsiteY0" fmla="*/ 140208 h 140208"/>
                <a:gd name="connsiteX1" fmla="*/ 88466 w 151998"/>
                <a:gd name="connsiteY1" fmla="*/ 27051 h 140208"/>
                <a:gd name="connsiteX2" fmla="*/ 106469 w 151998"/>
                <a:gd name="connsiteY2" fmla="*/ 0 h 140208"/>
                <a:gd name="connsiteX3" fmla="*/ 151998 w 151998"/>
                <a:gd name="connsiteY3" fmla="*/ 37433 h 140208"/>
                <a:gd name="connsiteX4" fmla="*/ 127614 w 151998"/>
                <a:gd name="connsiteY4" fmla="*/ 66770 h 140208"/>
                <a:gd name="connsiteX5" fmla="*/ 103230 w 151998"/>
                <a:gd name="connsiteY5" fmla="*/ 42386 h 1402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1998" h="140208">
                  <a:moveTo>
                    <a:pt x="551" y="140208"/>
                  </a:moveTo>
                  <a:cubicBezTo>
                    <a:pt x="551" y="140208"/>
                    <a:pt x="-12499" y="52292"/>
                    <a:pt x="88466" y="27051"/>
                  </a:cubicBezTo>
                  <a:lnTo>
                    <a:pt x="106469" y="0"/>
                  </a:lnTo>
                  <a:lnTo>
                    <a:pt x="151998" y="37433"/>
                  </a:lnTo>
                  <a:lnTo>
                    <a:pt x="127614" y="66770"/>
                  </a:lnTo>
                  <a:lnTo>
                    <a:pt x="103230" y="42386"/>
                  </a:lnTo>
                </a:path>
              </a:pathLst>
            </a:custGeom>
            <a:noFill/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26" name="Forme libre : forme 125">
              <a:extLst>
                <a:ext uri="{FF2B5EF4-FFF2-40B4-BE49-F238E27FC236}">
                  <a16:creationId xmlns:a16="http://schemas.microsoft.com/office/drawing/2014/main" id="{A72C6D34-B758-4A95-8BDC-5CDAD1C9D135}"/>
                </a:ext>
              </a:extLst>
            </p:cNvPr>
            <p:cNvSpPr/>
            <p:nvPr/>
          </p:nvSpPr>
          <p:spPr>
            <a:xfrm>
              <a:off x="908731" y="4691655"/>
              <a:ext cx="144875" cy="91916"/>
            </a:xfrm>
            <a:custGeom>
              <a:avLst/>
              <a:gdLst>
                <a:gd name="connsiteX0" fmla="*/ 144875 w 144875"/>
                <a:gd name="connsiteY0" fmla="*/ 91916 h 91916"/>
                <a:gd name="connsiteX1" fmla="*/ 63532 w 144875"/>
                <a:gd name="connsiteY1" fmla="*/ 27051 h 91916"/>
                <a:gd name="connsiteX2" fmla="*/ 45530 w 144875"/>
                <a:gd name="connsiteY2" fmla="*/ 0 h 91916"/>
                <a:gd name="connsiteX3" fmla="*/ 0 w 144875"/>
                <a:gd name="connsiteY3" fmla="*/ 37433 h 91916"/>
                <a:gd name="connsiteX4" fmla="*/ 24384 w 144875"/>
                <a:gd name="connsiteY4" fmla="*/ 66770 h 91916"/>
                <a:gd name="connsiteX5" fmla="*/ 48768 w 144875"/>
                <a:gd name="connsiteY5" fmla="*/ 42386 h 91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4875" h="91916">
                  <a:moveTo>
                    <a:pt x="144875" y="91916"/>
                  </a:moveTo>
                  <a:cubicBezTo>
                    <a:pt x="135255" y="67056"/>
                    <a:pt x="113252" y="39529"/>
                    <a:pt x="63532" y="27051"/>
                  </a:cubicBezTo>
                  <a:lnTo>
                    <a:pt x="45530" y="0"/>
                  </a:lnTo>
                  <a:lnTo>
                    <a:pt x="0" y="37433"/>
                  </a:lnTo>
                  <a:lnTo>
                    <a:pt x="24384" y="66770"/>
                  </a:lnTo>
                  <a:lnTo>
                    <a:pt x="48768" y="42386"/>
                  </a:lnTo>
                </a:path>
              </a:pathLst>
            </a:custGeom>
            <a:noFill/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27" name="Forme libre : forme 126">
              <a:extLst>
                <a:ext uri="{FF2B5EF4-FFF2-40B4-BE49-F238E27FC236}">
                  <a16:creationId xmlns:a16="http://schemas.microsoft.com/office/drawing/2014/main" id="{0FBEA8B9-3DAE-4EC2-AD99-1D9E45969084}"/>
                </a:ext>
              </a:extLst>
            </p:cNvPr>
            <p:cNvSpPr/>
            <p:nvPr/>
          </p:nvSpPr>
          <p:spPr>
            <a:xfrm>
              <a:off x="1060083" y="4814719"/>
              <a:ext cx="563" cy="17144"/>
            </a:xfrm>
            <a:custGeom>
              <a:avLst/>
              <a:gdLst>
                <a:gd name="connsiteX0" fmla="*/ 0 w 563"/>
                <a:gd name="connsiteY0" fmla="*/ 17145 h 17144"/>
                <a:gd name="connsiteX1" fmla="*/ 286 w 563"/>
                <a:gd name="connsiteY1" fmla="*/ 0 h 171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63" h="17144">
                  <a:moveTo>
                    <a:pt x="0" y="17145"/>
                  </a:moveTo>
                  <a:cubicBezTo>
                    <a:pt x="0" y="17145"/>
                    <a:pt x="1048" y="10382"/>
                    <a:pt x="286" y="0"/>
                  </a:cubicBezTo>
                </a:path>
              </a:pathLst>
            </a:custGeom>
            <a:noFill/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28" name="Forme libre : forme 127">
              <a:extLst>
                <a:ext uri="{FF2B5EF4-FFF2-40B4-BE49-F238E27FC236}">
                  <a16:creationId xmlns:a16="http://schemas.microsoft.com/office/drawing/2014/main" id="{384B82D1-75D0-402F-A88C-D602C65D2CD2}"/>
                </a:ext>
              </a:extLst>
            </p:cNvPr>
            <p:cNvSpPr/>
            <p:nvPr/>
          </p:nvSpPr>
          <p:spPr>
            <a:xfrm>
              <a:off x="693371" y="4495822"/>
              <a:ext cx="119729" cy="119634"/>
            </a:xfrm>
            <a:custGeom>
              <a:avLst/>
              <a:gdLst>
                <a:gd name="connsiteX0" fmla="*/ 119729 w 119729"/>
                <a:gd name="connsiteY0" fmla="*/ 46673 h 119634"/>
                <a:gd name="connsiteX1" fmla="*/ 119729 w 119729"/>
                <a:gd name="connsiteY1" fmla="*/ 104489 h 119634"/>
                <a:gd name="connsiteX2" fmla="*/ 104585 w 119729"/>
                <a:gd name="connsiteY2" fmla="*/ 119634 h 119634"/>
                <a:gd name="connsiteX3" fmla="*/ 15145 w 119729"/>
                <a:gd name="connsiteY3" fmla="*/ 119634 h 119634"/>
                <a:gd name="connsiteX4" fmla="*/ 0 w 119729"/>
                <a:gd name="connsiteY4" fmla="*/ 104489 h 119634"/>
                <a:gd name="connsiteX5" fmla="*/ 0 w 119729"/>
                <a:gd name="connsiteY5" fmla="*/ 15145 h 119634"/>
                <a:gd name="connsiteX6" fmla="*/ 15145 w 119729"/>
                <a:gd name="connsiteY6" fmla="*/ 0 h 119634"/>
                <a:gd name="connsiteX7" fmla="*/ 104489 w 119729"/>
                <a:gd name="connsiteY7" fmla="*/ 0 h 1196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9729" h="119634">
                  <a:moveTo>
                    <a:pt x="119729" y="46673"/>
                  </a:moveTo>
                  <a:lnTo>
                    <a:pt x="119729" y="104489"/>
                  </a:lnTo>
                  <a:cubicBezTo>
                    <a:pt x="119729" y="112871"/>
                    <a:pt x="112871" y="119634"/>
                    <a:pt x="104585" y="119634"/>
                  </a:cubicBezTo>
                  <a:lnTo>
                    <a:pt x="15145" y="119634"/>
                  </a:lnTo>
                  <a:cubicBezTo>
                    <a:pt x="6763" y="119634"/>
                    <a:pt x="0" y="112776"/>
                    <a:pt x="0" y="104489"/>
                  </a:cubicBezTo>
                  <a:lnTo>
                    <a:pt x="0" y="15145"/>
                  </a:lnTo>
                  <a:cubicBezTo>
                    <a:pt x="0" y="6763"/>
                    <a:pt x="6858" y="0"/>
                    <a:pt x="15145" y="0"/>
                  </a:cubicBezTo>
                  <a:lnTo>
                    <a:pt x="104489" y="0"/>
                  </a:lnTo>
                </a:path>
              </a:pathLst>
            </a:custGeom>
            <a:noFill/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29" name="Forme libre : forme 128">
              <a:extLst>
                <a:ext uri="{FF2B5EF4-FFF2-40B4-BE49-F238E27FC236}">
                  <a16:creationId xmlns:a16="http://schemas.microsoft.com/office/drawing/2014/main" id="{149262C6-FAC6-4E7B-9B3F-80A0E0406140}"/>
                </a:ext>
              </a:extLst>
            </p:cNvPr>
            <p:cNvSpPr/>
            <p:nvPr/>
          </p:nvSpPr>
          <p:spPr>
            <a:xfrm>
              <a:off x="714136" y="4493059"/>
              <a:ext cx="117252" cy="81057"/>
            </a:xfrm>
            <a:custGeom>
              <a:avLst/>
              <a:gdLst>
                <a:gd name="connsiteX0" fmla="*/ 117253 w 117252"/>
                <a:gd name="connsiteY0" fmla="*/ 0 h 81057"/>
                <a:gd name="connsiteX1" fmla="*/ 36195 w 117252"/>
                <a:gd name="connsiteY1" fmla="*/ 81058 h 81057"/>
                <a:gd name="connsiteX2" fmla="*/ 0 w 117252"/>
                <a:gd name="connsiteY2" fmla="*/ 45053 h 810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7252" h="81057">
                  <a:moveTo>
                    <a:pt x="117253" y="0"/>
                  </a:moveTo>
                  <a:lnTo>
                    <a:pt x="36195" y="81058"/>
                  </a:lnTo>
                  <a:lnTo>
                    <a:pt x="0" y="45053"/>
                  </a:lnTo>
                </a:path>
              </a:pathLst>
            </a:custGeom>
            <a:noFill/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</p:grpSp>
      <p:sp>
        <p:nvSpPr>
          <p:cNvPr id="132" name="Rectangle : carré corné 131">
            <a:extLst>
              <a:ext uri="{FF2B5EF4-FFF2-40B4-BE49-F238E27FC236}">
                <a16:creationId xmlns:a16="http://schemas.microsoft.com/office/drawing/2014/main" id="{36E2759D-DB95-43DF-B738-3BA67D63E7ED}"/>
              </a:ext>
            </a:extLst>
          </p:cNvPr>
          <p:cNvSpPr/>
          <p:nvPr/>
        </p:nvSpPr>
        <p:spPr>
          <a:xfrm rot="16200000">
            <a:off x="-2908291" y="3225800"/>
            <a:ext cx="6658390" cy="418600"/>
          </a:xfrm>
          <a:custGeom>
            <a:avLst/>
            <a:gdLst>
              <a:gd name="connsiteX0" fmla="*/ 0 w 6658390"/>
              <a:gd name="connsiteY0" fmla="*/ 0 h 418600"/>
              <a:gd name="connsiteX1" fmla="*/ 466087 w 6658390"/>
              <a:gd name="connsiteY1" fmla="*/ 0 h 418600"/>
              <a:gd name="connsiteX2" fmla="*/ 1131926 w 6658390"/>
              <a:gd name="connsiteY2" fmla="*/ 0 h 418600"/>
              <a:gd name="connsiteX3" fmla="*/ 1598014 w 6658390"/>
              <a:gd name="connsiteY3" fmla="*/ 0 h 418600"/>
              <a:gd name="connsiteX4" fmla="*/ 2397020 w 6658390"/>
              <a:gd name="connsiteY4" fmla="*/ 0 h 418600"/>
              <a:gd name="connsiteX5" fmla="*/ 3196027 w 6658390"/>
              <a:gd name="connsiteY5" fmla="*/ 0 h 418600"/>
              <a:gd name="connsiteX6" fmla="*/ 3995034 w 6658390"/>
              <a:gd name="connsiteY6" fmla="*/ 0 h 418600"/>
              <a:gd name="connsiteX7" fmla="*/ 4594289 w 6658390"/>
              <a:gd name="connsiteY7" fmla="*/ 0 h 418600"/>
              <a:gd name="connsiteX8" fmla="*/ 5326712 w 6658390"/>
              <a:gd name="connsiteY8" fmla="*/ 0 h 418600"/>
              <a:gd name="connsiteX9" fmla="*/ 5792799 w 6658390"/>
              <a:gd name="connsiteY9" fmla="*/ 0 h 418600"/>
              <a:gd name="connsiteX10" fmla="*/ 6658390 w 6658390"/>
              <a:gd name="connsiteY10" fmla="*/ 0 h 418600"/>
              <a:gd name="connsiteX11" fmla="*/ 6658390 w 6658390"/>
              <a:gd name="connsiteY11" fmla="*/ 209300 h 418600"/>
              <a:gd name="connsiteX12" fmla="*/ 6449090 w 6658390"/>
              <a:gd name="connsiteY12" fmla="*/ 418600 h 418600"/>
              <a:gd name="connsiteX13" fmla="*/ 5675199 w 6658390"/>
              <a:gd name="connsiteY13" fmla="*/ 418600 h 418600"/>
              <a:gd name="connsiteX14" fmla="*/ 5159272 w 6658390"/>
              <a:gd name="connsiteY14" fmla="*/ 418600 h 418600"/>
              <a:gd name="connsiteX15" fmla="*/ 4385381 w 6658390"/>
              <a:gd name="connsiteY15" fmla="*/ 418600 h 418600"/>
              <a:gd name="connsiteX16" fmla="*/ 3933945 w 6658390"/>
              <a:gd name="connsiteY16" fmla="*/ 418600 h 418600"/>
              <a:gd name="connsiteX17" fmla="*/ 3224545 w 6658390"/>
              <a:gd name="connsiteY17" fmla="*/ 418600 h 418600"/>
              <a:gd name="connsiteX18" fmla="*/ 2579636 w 6658390"/>
              <a:gd name="connsiteY18" fmla="*/ 418600 h 418600"/>
              <a:gd name="connsiteX19" fmla="*/ 1805745 w 6658390"/>
              <a:gd name="connsiteY19" fmla="*/ 418600 h 418600"/>
              <a:gd name="connsiteX20" fmla="*/ 1031854 w 6658390"/>
              <a:gd name="connsiteY20" fmla="*/ 418600 h 418600"/>
              <a:gd name="connsiteX21" fmla="*/ 0 w 6658390"/>
              <a:gd name="connsiteY21" fmla="*/ 418600 h 418600"/>
              <a:gd name="connsiteX22" fmla="*/ 0 w 6658390"/>
              <a:gd name="connsiteY22" fmla="*/ 0 h 418600"/>
              <a:gd name="connsiteX0" fmla="*/ 6449090 w 6658390"/>
              <a:gd name="connsiteY0" fmla="*/ 418600 h 418600"/>
              <a:gd name="connsiteX1" fmla="*/ 6490950 w 6658390"/>
              <a:gd name="connsiteY1" fmla="*/ 251160 h 418600"/>
              <a:gd name="connsiteX2" fmla="*/ 6658390 w 6658390"/>
              <a:gd name="connsiteY2" fmla="*/ 209300 h 418600"/>
              <a:gd name="connsiteX3" fmla="*/ 6449090 w 6658390"/>
              <a:gd name="connsiteY3" fmla="*/ 418600 h 418600"/>
              <a:gd name="connsiteX0" fmla="*/ 6449090 w 6658390"/>
              <a:gd name="connsiteY0" fmla="*/ 418600 h 418600"/>
              <a:gd name="connsiteX1" fmla="*/ 6490950 w 6658390"/>
              <a:gd name="connsiteY1" fmla="*/ 251160 h 418600"/>
              <a:gd name="connsiteX2" fmla="*/ 6658390 w 6658390"/>
              <a:gd name="connsiteY2" fmla="*/ 209300 h 418600"/>
              <a:gd name="connsiteX3" fmla="*/ 6449090 w 6658390"/>
              <a:gd name="connsiteY3" fmla="*/ 418600 h 418600"/>
              <a:gd name="connsiteX4" fmla="*/ 5868672 w 6658390"/>
              <a:gd name="connsiteY4" fmla="*/ 418600 h 418600"/>
              <a:gd name="connsiteX5" fmla="*/ 5288254 w 6658390"/>
              <a:gd name="connsiteY5" fmla="*/ 418600 h 418600"/>
              <a:gd name="connsiteX6" fmla="*/ 4514363 w 6658390"/>
              <a:gd name="connsiteY6" fmla="*/ 418600 h 418600"/>
              <a:gd name="connsiteX7" fmla="*/ 3740472 w 6658390"/>
              <a:gd name="connsiteY7" fmla="*/ 418600 h 418600"/>
              <a:gd name="connsiteX8" fmla="*/ 3031072 w 6658390"/>
              <a:gd name="connsiteY8" fmla="*/ 418600 h 418600"/>
              <a:gd name="connsiteX9" fmla="*/ 2450654 w 6658390"/>
              <a:gd name="connsiteY9" fmla="*/ 418600 h 418600"/>
              <a:gd name="connsiteX10" fmla="*/ 1676763 w 6658390"/>
              <a:gd name="connsiteY10" fmla="*/ 418600 h 418600"/>
              <a:gd name="connsiteX11" fmla="*/ 1031854 w 6658390"/>
              <a:gd name="connsiteY11" fmla="*/ 418600 h 418600"/>
              <a:gd name="connsiteX12" fmla="*/ 0 w 6658390"/>
              <a:gd name="connsiteY12" fmla="*/ 418600 h 418600"/>
              <a:gd name="connsiteX13" fmla="*/ 0 w 6658390"/>
              <a:gd name="connsiteY13" fmla="*/ 0 h 418600"/>
              <a:gd name="connsiteX14" fmla="*/ 532671 w 6658390"/>
              <a:gd name="connsiteY14" fmla="*/ 0 h 418600"/>
              <a:gd name="connsiteX15" fmla="*/ 1131926 w 6658390"/>
              <a:gd name="connsiteY15" fmla="*/ 0 h 418600"/>
              <a:gd name="connsiteX16" fmla="*/ 1664598 w 6658390"/>
              <a:gd name="connsiteY16" fmla="*/ 0 h 418600"/>
              <a:gd name="connsiteX17" fmla="*/ 2263853 w 6658390"/>
              <a:gd name="connsiteY17" fmla="*/ 0 h 418600"/>
              <a:gd name="connsiteX18" fmla="*/ 2796524 w 6658390"/>
              <a:gd name="connsiteY18" fmla="*/ 0 h 418600"/>
              <a:gd name="connsiteX19" fmla="*/ 3528947 w 6658390"/>
              <a:gd name="connsiteY19" fmla="*/ 0 h 418600"/>
              <a:gd name="connsiteX20" fmla="*/ 4194786 w 6658390"/>
              <a:gd name="connsiteY20" fmla="*/ 0 h 418600"/>
              <a:gd name="connsiteX21" fmla="*/ 4993793 w 6658390"/>
              <a:gd name="connsiteY21" fmla="*/ 0 h 418600"/>
              <a:gd name="connsiteX22" fmla="*/ 5726215 w 6658390"/>
              <a:gd name="connsiteY22" fmla="*/ 0 h 418600"/>
              <a:gd name="connsiteX23" fmla="*/ 6658390 w 6658390"/>
              <a:gd name="connsiteY23" fmla="*/ 0 h 418600"/>
              <a:gd name="connsiteX24" fmla="*/ 6658390 w 6658390"/>
              <a:gd name="connsiteY24" fmla="*/ 209300 h 418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6658390" h="418600" stroke="0" extrusionOk="0">
                <a:moveTo>
                  <a:pt x="0" y="0"/>
                </a:moveTo>
                <a:cubicBezTo>
                  <a:pt x="141943" y="-19989"/>
                  <a:pt x="358042" y="-15837"/>
                  <a:pt x="466087" y="0"/>
                </a:cubicBezTo>
                <a:cubicBezTo>
                  <a:pt x="574132" y="15837"/>
                  <a:pt x="914663" y="-14078"/>
                  <a:pt x="1131926" y="0"/>
                </a:cubicBezTo>
                <a:cubicBezTo>
                  <a:pt x="1349189" y="14078"/>
                  <a:pt x="1385597" y="-5604"/>
                  <a:pt x="1598014" y="0"/>
                </a:cubicBezTo>
                <a:cubicBezTo>
                  <a:pt x="1810431" y="5604"/>
                  <a:pt x="2050524" y="31646"/>
                  <a:pt x="2397020" y="0"/>
                </a:cubicBezTo>
                <a:cubicBezTo>
                  <a:pt x="2743516" y="-31646"/>
                  <a:pt x="2805804" y="-26260"/>
                  <a:pt x="3196027" y="0"/>
                </a:cubicBezTo>
                <a:cubicBezTo>
                  <a:pt x="3586250" y="26260"/>
                  <a:pt x="3767078" y="7615"/>
                  <a:pt x="3995034" y="0"/>
                </a:cubicBezTo>
                <a:cubicBezTo>
                  <a:pt x="4222990" y="-7615"/>
                  <a:pt x="4298813" y="3064"/>
                  <a:pt x="4594289" y="0"/>
                </a:cubicBezTo>
                <a:cubicBezTo>
                  <a:pt x="4889766" y="-3064"/>
                  <a:pt x="5074643" y="26559"/>
                  <a:pt x="5326712" y="0"/>
                </a:cubicBezTo>
                <a:cubicBezTo>
                  <a:pt x="5578781" y="-26559"/>
                  <a:pt x="5613678" y="13792"/>
                  <a:pt x="5792799" y="0"/>
                </a:cubicBezTo>
                <a:cubicBezTo>
                  <a:pt x="5971920" y="-13792"/>
                  <a:pt x="6403665" y="36594"/>
                  <a:pt x="6658390" y="0"/>
                </a:cubicBezTo>
                <a:cubicBezTo>
                  <a:pt x="6660032" y="86393"/>
                  <a:pt x="6654134" y="128205"/>
                  <a:pt x="6658390" y="209300"/>
                </a:cubicBezTo>
                <a:cubicBezTo>
                  <a:pt x="6584197" y="283990"/>
                  <a:pt x="6505127" y="366343"/>
                  <a:pt x="6449090" y="418600"/>
                </a:cubicBezTo>
                <a:cubicBezTo>
                  <a:pt x="6120034" y="450495"/>
                  <a:pt x="6039542" y="390398"/>
                  <a:pt x="5675199" y="418600"/>
                </a:cubicBezTo>
                <a:cubicBezTo>
                  <a:pt x="5310856" y="446802"/>
                  <a:pt x="5358603" y="405882"/>
                  <a:pt x="5159272" y="418600"/>
                </a:cubicBezTo>
                <a:cubicBezTo>
                  <a:pt x="4959941" y="431318"/>
                  <a:pt x="4678131" y="426933"/>
                  <a:pt x="4385381" y="418600"/>
                </a:cubicBezTo>
                <a:cubicBezTo>
                  <a:pt x="4092631" y="410267"/>
                  <a:pt x="4029173" y="397250"/>
                  <a:pt x="3933945" y="418600"/>
                </a:cubicBezTo>
                <a:cubicBezTo>
                  <a:pt x="3838717" y="439950"/>
                  <a:pt x="3525338" y="449208"/>
                  <a:pt x="3224545" y="418600"/>
                </a:cubicBezTo>
                <a:cubicBezTo>
                  <a:pt x="2923752" y="387992"/>
                  <a:pt x="2843235" y="428626"/>
                  <a:pt x="2579636" y="418600"/>
                </a:cubicBezTo>
                <a:cubicBezTo>
                  <a:pt x="2316037" y="408574"/>
                  <a:pt x="2078704" y="452912"/>
                  <a:pt x="1805745" y="418600"/>
                </a:cubicBezTo>
                <a:cubicBezTo>
                  <a:pt x="1532786" y="384288"/>
                  <a:pt x="1361306" y="403033"/>
                  <a:pt x="1031854" y="418600"/>
                </a:cubicBezTo>
                <a:cubicBezTo>
                  <a:pt x="702402" y="434167"/>
                  <a:pt x="317443" y="438570"/>
                  <a:pt x="0" y="418600"/>
                </a:cubicBezTo>
                <a:cubicBezTo>
                  <a:pt x="-8003" y="242230"/>
                  <a:pt x="4986" y="202945"/>
                  <a:pt x="0" y="0"/>
                </a:cubicBezTo>
                <a:close/>
              </a:path>
              <a:path w="6658390" h="418600" fill="darkenLess" stroke="0" extrusionOk="0">
                <a:moveTo>
                  <a:pt x="6449090" y="418600"/>
                </a:moveTo>
                <a:cubicBezTo>
                  <a:pt x="6465051" y="364657"/>
                  <a:pt x="6473005" y="299737"/>
                  <a:pt x="6490950" y="251160"/>
                </a:cubicBezTo>
                <a:cubicBezTo>
                  <a:pt x="6548213" y="239681"/>
                  <a:pt x="6575057" y="231552"/>
                  <a:pt x="6658390" y="209300"/>
                </a:cubicBezTo>
                <a:cubicBezTo>
                  <a:pt x="6595529" y="253372"/>
                  <a:pt x="6516589" y="335833"/>
                  <a:pt x="6449090" y="418600"/>
                </a:cubicBezTo>
                <a:close/>
              </a:path>
              <a:path w="6658390" h="418600" fill="none" extrusionOk="0">
                <a:moveTo>
                  <a:pt x="6449090" y="418600"/>
                </a:moveTo>
                <a:cubicBezTo>
                  <a:pt x="6461644" y="385263"/>
                  <a:pt x="6483173" y="285652"/>
                  <a:pt x="6490950" y="251160"/>
                </a:cubicBezTo>
                <a:cubicBezTo>
                  <a:pt x="6527437" y="235354"/>
                  <a:pt x="6589601" y="232084"/>
                  <a:pt x="6658390" y="209300"/>
                </a:cubicBezTo>
                <a:cubicBezTo>
                  <a:pt x="6604800" y="270608"/>
                  <a:pt x="6558347" y="320501"/>
                  <a:pt x="6449090" y="418600"/>
                </a:cubicBezTo>
                <a:cubicBezTo>
                  <a:pt x="6173994" y="411647"/>
                  <a:pt x="5997618" y="404234"/>
                  <a:pt x="5868672" y="418600"/>
                </a:cubicBezTo>
                <a:cubicBezTo>
                  <a:pt x="5739726" y="432966"/>
                  <a:pt x="5516110" y="406458"/>
                  <a:pt x="5288254" y="418600"/>
                </a:cubicBezTo>
                <a:cubicBezTo>
                  <a:pt x="5060398" y="430742"/>
                  <a:pt x="4873280" y="407487"/>
                  <a:pt x="4514363" y="418600"/>
                </a:cubicBezTo>
                <a:cubicBezTo>
                  <a:pt x="4155446" y="429713"/>
                  <a:pt x="4066972" y="448471"/>
                  <a:pt x="3740472" y="418600"/>
                </a:cubicBezTo>
                <a:cubicBezTo>
                  <a:pt x="3413972" y="388729"/>
                  <a:pt x="3238125" y="403717"/>
                  <a:pt x="3031072" y="418600"/>
                </a:cubicBezTo>
                <a:cubicBezTo>
                  <a:pt x="2824019" y="433483"/>
                  <a:pt x="2647155" y="413602"/>
                  <a:pt x="2450654" y="418600"/>
                </a:cubicBezTo>
                <a:cubicBezTo>
                  <a:pt x="2254153" y="423598"/>
                  <a:pt x="1873588" y="410749"/>
                  <a:pt x="1676763" y="418600"/>
                </a:cubicBezTo>
                <a:cubicBezTo>
                  <a:pt x="1479938" y="426451"/>
                  <a:pt x="1353043" y="431375"/>
                  <a:pt x="1031854" y="418600"/>
                </a:cubicBezTo>
                <a:cubicBezTo>
                  <a:pt x="710665" y="405825"/>
                  <a:pt x="509192" y="417838"/>
                  <a:pt x="0" y="418600"/>
                </a:cubicBezTo>
                <a:cubicBezTo>
                  <a:pt x="-11567" y="302551"/>
                  <a:pt x="13200" y="173482"/>
                  <a:pt x="0" y="0"/>
                </a:cubicBezTo>
                <a:cubicBezTo>
                  <a:pt x="195929" y="6481"/>
                  <a:pt x="293988" y="-6939"/>
                  <a:pt x="532671" y="0"/>
                </a:cubicBezTo>
                <a:cubicBezTo>
                  <a:pt x="771354" y="6939"/>
                  <a:pt x="932534" y="27883"/>
                  <a:pt x="1131926" y="0"/>
                </a:cubicBezTo>
                <a:cubicBezTo>
                  <a:pt x="1331318" y="-27883"/>
                  <a:pt x="1443180" y="22154"/>
                  <a:pt x="1664598" y="0"/>
                </a:cubicBezTo>
                <a:cubicBezTo>
                  <a:pt x="1886016" y="-22154"/>
                  <a:pt x="2098149" y="-24115"/>
                  <a:pt x="2263853" y="0"/>
                </a:cubicBezTo>
                <a:cubicBezTo>
                  <a:pt x="2429558" y="24115"/>
                  <a:pt x="2561283" y="112"/>
                  <a:pt x="2796524" y="0"/>
                </a:cubicBezTo>
                <a:cubicBezTo>
                  <a:pt x="3031765" y="-112"/>
                  <a:pt x="3361348" y="11118"/>
                  <a:pt x="3528947" y="0"/>
                </a:cubicBezTo>
                <a:cubicBezTo>
                  <a:pt x="3696546" y="-11118"/>
                  <a:pt x="3872861" y="-32762"/>
                  <a:pt x="4194786" y="0"/>
                </a:cubicBezTo>
                <a:cubicBezTo>
                  <a:pt x="4516711" y="32762"/>
                  <a:pt x="4659614" y="-16043"/>
                  <a:pt x="4993793" y="0"/>
                </a:cubicBezTo>
                <a:cubicBezTo>
                  <a:pt x="5327972" y="16043"/>
                  <a:pt x="5417866" y="14167"/>
                  <a:pt x="5726215" y="0"/>
                </a:cubicBezTo>
                <a:cubicBezTo>
                  <a:pt x="6034564" y="-14167"/>
                  <a:pt x="6423258" y="-9223"/>
                  <a:pt x="6658390" y="0"/>
                </a:cubicBezTo>
                <a:cubicBezTo>
                  <a:pt x="6650252" y="74690"/>
                  <a:pt x="6649672" y="105743"/>
                  <a:pt x="6658390" y="209300"/>
                </a:cubicBezTo>
              </a:path>
              <a:path w="6658390" h="418600" fill="none" stroke="0" extrusionOk="0">
                <a:moveTo>
                  <a:pt x="6449090" y="418600"/>
                </a:moveTo>
                <a:cubicBezTo>
                  <a:pt x="6460285" y="342948"/>
                  <a:pt x="6474927" y="304670"/>
                  <a:pt x="6490950" y="251160"/>
                </a:cubicBezTo>
                <a:cubicBezTo>
                  <a:pt x="6525528" y="238576"/>
                  <a:pt x="6598433" y="222372"/>
                  <a:pt x="6658390" y="209300"/>
                </a:cubicBezTo>
                <a:cubicBezTo>
                  <a:pt x="6562544" y="293839"/>
                  <a:pt x="6506912" y="357299"/>
                  <a:pt x="6449090" y="418600"/>
                </a:cubicBezTo>
                <a:cubicBezTo>
                  <a:pt x="6191596" y="398976"/>
                  <a:pt x="6028655" y="417229"/>
                  <a:pt x="5868672" y="418600"/>
                </a:cubicBezTo>
                <a:cubicBezTo>
                  <a:pt x="5708689" y="419971"/>
                  <a:pt x="5488628" y="405332"/>
                  <a:pt x="5159272" y="418600"/>
                </a:cubicBezTo>
                <a:cubicBezTo>
                  <a:pt x="4829916" y="431868"/>
                  <a:pt x="4893843" y="408199"/>
                  <a:pt x="4707836" y="418600"/>
                </a:cubicBezTo>
                <a:cubicBezTo>
                  <a:pt x="4521829" y="429001"/>
                  <a:pt x="4373781" y="400861"/>
                  <a:pt x="4127418" y="418600"/>
                </a:cubicBezTo>
                <a:cubicBezTo>
                  <a:pt x="3881055" y="436339"/>
                  <a:pt x="3866095" y="438749"/>
                  <a:pt x="3675981" y="418600"/>
                </a:cubicBezTo>
                <a:cubicBezTo>
                  <a:pt x="3485867" y="398451"/>
                  <a:pt x="3131106" y="426131"/>
                  <a:pt x="2902090" y="418600"/>
                </a:cubicBezTo>
                <a:cubicBezTo>
                  <a:pt x="2673074" y="411069"/>
                  <a:pt x="2480054" y="403269"/>
                  <a:pt x="2321672" y="418600"/>
                </a:cubicBezTo>
                <a:cubicBezTo>
                  <a:pt x="2163290" y="433931"/>
                  <a:pt x="1938170" y="441822"/>
                  <a:pt x="1805745" y="418600"/>
                </a:cubicBezTo>
                <a:cubicBezTo>
                  <a:pt x="1673320" y="395378"/>
                  <a:pt x="1534135" y="406153"/>
                  <a:pt x="1354309" y="418600"/>
                </a:cubicBezTo>
                <a:cubicBezTo>
                  <a:pt x="1174483" y="431047"/>
                  <a:pt x="845249" y="416080"/>
                  <a:pt x="580418" y="418600"/>
                </a:cubicBezTo>
                <a:cubicBezTo>
                  <a:pt x="315587" y="421120"/>
                  <a:pt x="239881" y="438486"/>
                  <a:pt x="0" y="418600"/>
                </a:cubicBezTo>
                <a:cubicBezTo>
                  <a:pt x="15469" y="236598"/>
                  <a:pt x="5948" y="118903"/>
                  <a:pt x="0" y="0"/>
                </a:cubicBezTo>
                <a:cubicBezTo>
                  <a:pt x="204254" y="2083"/>
                  <a:pt x="384457" y="3521"/>
                  <a:pt x="665839" y="0"/>
                </a:cubicBezTo>
                <a:cubicBezTo>
                  <a:pt x="947221" y="-3521"/>
                  <a:pt x="1034997" y="-7127"/>
                  <a:pt x="1331678" y="0"/>
                </a:cubicBezTo>
                <a:cubicBezTo>
                  <a:pt x="1628359" y="7127"/>
                  <a:pt x="1665373" y="4460"/>
                  <a:pt x="1864349" y="0"/>
                </a:cubicBezTo>
                <a:cubicBezTo>
                  <a:pt x="2063325" y="-4460"/>
                  <a:pt x="2362384" y="-647"/>
                  <a:pt x="2530188" y="0"/>
                </a:cubicBezTo>
                <a:cubicBezTo>
                  <a:pt x="2697992" y="647"/>
                  <a:pt x="2990160" y="2254"/>
                  <a:pt x="3329195" y="0"/>
                </a:cubicBezTo>
                <a:cubicBezTo>
                  <a:pt x="3668230" y="-2254"/>
                  <a:pt x="3891473" y="-12161"/>
                  <a:pt x="4128202" y="0"/>
                </a:cubicBezTo>
                <a:cubicBezTo>
                  <a:pt x="4364931" y="12161"/>
                  <a:pt x="4424362" y="14868"/>
                  <a:pt x="4660873" y="0"/>
                </a:cubicBezTo>
                <a:cubicBezTo>
                  <a:pt x="4897384" y="-14868"/>
                  <a:pt x="5011962" y="11582"/>
                  <a:pt x="5126960" y="0"/>
                </a:cubicBezTo>
                <a:cubicBezTo>
                  <a:pt x="5241958" y="-11582"/>
                  <a:pt x="5543957" y="-23204"/>
                  <a:pt x="5659632" y="0"/>
                </a:cubicBezTo>
                <a:cubicBezTo>
                  <a:pt x="5775307" y="23204"/>
                  <a:pt x="6374576" y="572"/>
                  <a:pt x="6658390" y="0"/>
                </a:cubicBezTo>
                <a:cubicBezTo>
                  <a:pt x="6658272" y="52993"/>
                  <a:pt x="6658286" y="157015"/>
                  <a:pt x="6658390" y="209300"/>
                </a:cubicBezTo>
              </a:path>
            </a:pathLst>
          </a:custGeom>
          <a:solidFill>
            <a:srgbClr val="C00000"/>
          </a:solidFill>
          <a:ln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457847394">
                  <a:prstGeom prst="foldedCorner">
                    <a:avLst>
                      <a:gd name="adj" fmla="val 50000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400" dirty="0">
              <a:solidFill>
                <a:schemeClr val="bg1"/>
              </a:solidFill>
              <a:latin typeface="Montserrat Black" panose="00000A00000000000000" pitchFamily="2" charset="0"/>
            </a:endParaRPr>
          </a:p>
          <a:p>
            <a:pPr algn="ctr"/>
            <a:r>
              <a:rPr lang="fr-FR" dirty="0">
                <a:solidFill>
                  <a:schemeClr val="bg1"/>
                </a:solidFill>
                <a:latin typeface="Montserrat Black" panose="00000A00000000000000" pitchFamily="2" charset="0"/>
              </a:rPr>
              <a:t>Les actions à réaliser pour mon évènement</a:t>
            </a:r>
          </a:p>
        </p:txBody>
      </p:sp>
    </p:spTree>
    <p:extLst>
      <p:ext uri="{BB962C8B-B14F-4D97-AF65-F5344CB8AC3E}">
        <p14:creationId xmlns:p14="http://schemas.microsoft.com/office/powerpoint/2010/main" val="8381956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au 4">
            <a:extLst>
              <a:ext uri="{FF2B5EF4-FFF2-40B4-BE49-F238E27FC236}">
                <a16:creationId xmlns:a16="http://schemas.microsoft.com/office/drawing/2014/main" id="{E6F50383-6DE5-4453-A988-63689B06489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84920592"/>
              </p:ext>
            </p:extLst>
          </p:nvPr>
        </p:nvGraphicFramePr>
        <p:xfrm>
          <a:off x="850897" y="105907"/>
          <a:ext cx="11111150" cy="6658387"/>
        </p:xfrm>
        <a:graphic>
          <a:graphicData uri="http://schemas.openxmlformats.org/drawingml/2006/table">
            <a:tbl>
              <a:tblPr>
                <a:tableStyleId>{073A0DAA-6AF3-43AB-8588-CEC1D06C72B9}</a:tableStyleId>
              </a:tblPr>
              <a:tblGrid>
                <a:gridCol w="595365">
                  <a:extLst>
                    <a:ext uri="{9D8B030D-6E8A-4147-A177-3AD203B41FA5}">
                      <a16:colId xmlns:a16="http://schemas.microsoft.com/office/drawing/2014/main" val="1716880686"/>
                    </a:ext>
                  </a:extLst>
                </a:gridCol>
                <a:gridCol w="1515292">
                  <a:extLst>
                    <a:ext uri="{9D8B030D-6E8A-4147-A177-3AD203B41FA5}">
                      <a16:colId xmlns:a16="http://schemas.microsoft.com/office/drawing/2014/main" val="2512097837"/>
                    </a:ext>
                  </a:extLst>
                </a:gridCol>
                <a:gridCol w="9000493">
                  <a:extLst>
                    <a:ext uri="{9D8B030D-6E8A-4147-A177-3AD203B41FA5}">
                      <a16:colId xmlns:a16="http://schemas.microsoft.com/office/drawing/2014/main" val="2919613042"/>
                    </a:ext>
                  </a:extLst>
                </a:gridCol>
              </a:tblGrid>
              <a:tr h="5066163">
                <a:tc>
                  <a:txBody>
                    <a:bodyPr/>
                    <a:lstStyle/>
                    <a:p>
                      <a:pPr algn="ctr"/>
                      <a:endParaRPr lang="fr-FR" sz="8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>
                          <a:solidFill>
                            <a:srgbClr val="C00000"/>
                          </a:solidFill>
                        </a:rPr>
                        <a:t>Animer mon </a:t>
                      </a:r>
                    </a:p>
                    <a:p>
                      <a:pPr algn="ctr"/>
                      <a:r>
                        <a:rPr lang="fr-FR" sz="1200" b="1" dirty="0">
                          <a:solidFill>
                            <a:srgbClr val="C00000"/>
                          </a:solidFill>
                        </a:rPr>
                        <a:t>évènement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marR="0" lvl="0" indent="-2857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¨"/>
                        <a:tabLst/>
                        <a:defRPr/>
                      </a:pPr>
                      <a:endParaRPr kumimoji="0" lang="fr-F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0829858"/>
                  </a:ext>
                </a:extLst>
              </a:tr>
              <a:tr h="1592224">
                <a:tc>
                  <a:txBody>
                    <a:bodyPr/>
                    <a:lstStyle/>
                    <a:p>
                      <a:pPr algn="ctr"/>
                      <a:endParaRPr lang="fr-FR" sz="8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>
                          <a:solidFill>
                            <a:srgbClr val="C00000"/>
                          </a:solidFill>
                        </a:rPr>
                        <a:t>Post-animation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marR="0" lvl="0" indent="-2857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¨"/>
                        <a:tabLst/>
                        <a:defRPr/>
                      </a:pPr>
                      <a:endParaRPr kumimoji="0" lang="fr-F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8129562"/>
                  </a:ext>
                </a:extLst>
              </a:tr>
            </a:tbl>
          </a:graphicData>
        </a:graphic>
      </p:graphicFrame>
      <p:grpSp>
        <p:nvGrpSpPr>
          <p:cNvPr id="79" name="Graphique 1830">
            <a:extLst>
              <a:ext uri="{FF2B5EF4-FFF2-40B4-BE49-F238E27FC236}">
                <a16:creationId xmlns:a16="http://schemas.microsoft.com/office/drawing/2014/main" id="{1E150BA6-2278-4AD8-9A0C-AF2E5154FF14}"/>
              </a:ext>
            </a:extLst>
          </p:cNvPr>
          <p:cNvGrpSpPr/>
          <p:nvPr/>
        </p:nvGrpSpPr>
        <p:grpSpPr>
          <a:xfrm>
            <a:off x="943386" y="5678180"/>
            <a:ext cx="396900" cy="359935"/>
            <a:chOff x="10483925" y="2904391"/>
            <a:chExt cx="396900" cy="359934"/>
          </a:xfrm>
          <a:noFill/>
        </p:grpSpPr>
        <p:grpSp>
          <p:nvGrpSpPr>
            <p:cNvPr id="80" name="Graphique 1830">
              <a:extLst>
                <a:ext uri="{FF2B5EF4-FFF2-40B4-BE49-F238E27FC236}">
                  <a16:creationId xmlns:a16="http://schemas.microsoft.com/office/drawing/2014/main" id="{0D10269F-3A75-409F-9883-952D45199ADA}"/>
                </a:ext>
              </a:extLst>
            </p:cNvPr>
            <p:cNvGrpSpPr/>
            <p:nvPr/>
          </p:nvGrpSpPr>
          <p:grpSpPr>
            <a:xfrm>
              <a:off x="10483925" y="2904391"/>
              <a:ext cx="396900" cy="359934"/>
              <a:chOff x="10483925" y="2904391"/>
              <a:chExt cx="396900" cy="359934"/>
            </a:xfrm>
            <a:grpFill/>
          </p:grpSpPr>
          <p:sp>
            <p:nvSpPr>
              <p:cNvPr id="84" name="Forme libre : forme 83">
                <a:extLst>
                  <a:ext uri="{FF2B5EF4-FFF2-40B4-BE49-F238E27FC236}">
                    <a16:creationId xmlns:a16="http://schemas.microsoft.com/office/drawing/2014/main" id="{4D5350C1-C8DF-4945-BB97-B54470B91AA9}"/>
                  </a:ext>
                </a:extLst>
              </p:cNvPr>
              <p:cNvSpPr/>
              <p:nvPr/>
            </p:nvSpPr>
            <p:spPr>
              <a:xfrm>
                <a:off x="10624704" y="2904391"/>
                <a:ext cx="219265" cy="173530"/>
              </a:xfrm>
              <a:custGeom>
                <a:avLst/>
                <a:gdLst>
                  <a:gd name="connsiteX0" fmla="*/ 0 w 219265"/>
                  <a:gd name="connsiteY0" fmla="*/ 173531 h 173530"/>
                  <a:gd name="connsiteX1" fmla="*/ 53531 w 219265"/>
                  <a:gd name="connsiteY1" fmla="*/ 12177 h 173530"/>
                  <a:gd name="connsiteX2" fmla="*/ 64770 w 219265"/>
                  <a:gd name="connsiteY2" fmla="*/ 176 h 173530"/>
                  <a:gd name="connsiteX3" fmla="*/ 104394 w 219265"/>
                  <a:gd name="connsiteY3" fmla="*/ 42848 h 173530"/>
                  <a:gd name="connsiteX4" fmla="*/ 153067 w 219265"/>
                  <a:gd name="connsiteY4" fmla="*/ 122191 h 173530"/>
                  <a:gd name="connsiteX5" fmla="*/ 219265 w 219265"/>
                  <a:gd name="connsiteY5" fmla="*/ 105427 h 1735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19265" h="173530">
                    <a:moveTo>
                      <a:pt x="0" y="173531"/>
                    </a:moveTo>
                    <a:cubicBezTo>
                      <a:pt x="0" y="173531"/>
                      <a:pt x="84392" y="144956"/>
                      <a:pt x="53531" y="12177"/>
                    </a:cubicBezTo>
                    <a:cubicBezTo>
                      <a:pt x="51911" y="5319"/>
                      <a:pt x="57817" y="-1158"/>
                      <a:pt x="64770" y="176"/>
                    </a:cubicBezTo>
                    <a:cubicBezTo>
                      <a:pt x="79057" y="2843"/>
                      <a:pt x="99536" y="12177"/>
                      <a:pt x="104394" y="42848"/>
                    </a:cubicBezTo>
                    <a:cubicBezTo>
                      <a:pt x="112109" y="91330"/>
                      <a:pt x="114300" y="132002"/>
                      <a:pt x="153067" y="122191"/>
                    </a:cubicBezTo>
                    <a:cubicBezTo>
                      <a:pt x="191834" y="112380"/>
                      <a:pt x="219265" y="105427"/>
                      <a:pt x="219265" y="105427"/>
                    </a:cubicBezTo>
                  </a:path>
                </a:pathLst>
              </a:custGeom>
              <a:grpFill/>
              <a:ln w="5715" cap="rnd">
                <a:solidFill>
                  <a:srgbClr val="E52A29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85" name="Forme libre : forme 84">
                <a:extLst>
                  <a:ext uri="{FF2B5EF4-FFF2-40B4-BE49-F238E27FC236}">
                    <a16:creationId xmlns:a16="http://schemas.microsoft.com/office/drawing/2014/main" id="{FD134A70-7963-4E8D-9A16-4030DA7740D1}"/>
                  </a:ext>
                </a:extLst>
              </p:cNvPr>
              <p:cNvSpPr/>
              <p:nvPr/>
            </p:nvSpPr>
            <p:spPr>
              <a:xfrm>
                <a:off x="10846732" y="3008346"/>
                <a:ext cx="32142" cy="50811"/>
              </a:xfrm>
              <a:custGeom>
                <a:avLst/>
                <a:gdLst>
                  <a:gd name="connsiteX0" fmla="*/ 0 w 32142"/>
                  <a:gd name="connsiteY0" fmla="*/ 805 h 50811"/>
                  <a:gd name="connsiteX1" fmla="*/ 31337 w 32142"/>
                  <a:gd name="connsiteY1" fmla="*/ 19474 h 50811"/>
                  <a:gd name="connsiteX2" fmla="*/ 12668 w 32142"/>
                  <a:gd name="connsiteY2" fmla="*/ 50811 h 508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142" h="50811">
                    <a:moveTo>
                      <a:pt x="0" y="805"/>
                    </a:moveTo>
                    <a:cubicBezTo>
                      <a:pt x="13811" y="-2719"/>
                      <a:pt x="27908" y="5663"/>
                      <a:pt x="31337" y="19474"/>
                    </a:cubicBezTo>
                    <a:cubicBezTo>
                      <a:pt x="34862" y="33285"/>
                      <a:pt x="26479" y="47382"/>
                      <a:pt x="12668" y="50811"/>
                    </a:cubicBezTo>
                  </a:path>
                </a:pathLst>
              </a:custGeom>
              <a:grpFill/>
              <a:ln w="5715" cap="rnd">
                <a:solidFill>
                  <a:srgbClr val="E52A29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86" name="Forme libre : forme 85">
                <a:extLst>
                  <a:ext uri="{FF2B5EF4-FFF2-40B4-BE49-F238E27FC236}">
                    <a16:creationId xmlns:a16="http://schemas.microsoft.com/office/drawing/2014/main" id="{DA341679-9D08-4B8E-91CC-863180BC124E}"/>
                  </a:ext>
                </a:extLst>
              </p:cNvPr>
              <p:cNvSpPr/>
              <p:nvPr/>
            </p:nvSpPr>
            <p:spPr>
              <a:xfrm>
                <a:off x="10849780" y="3060307"/>
                <a:ext cx="31044" cy="49142"/>
              </a:xfrm>
              <a:custGeom>
                <a:avLst/>
                <a:gdLst>
                  <a:gd name="connsiteX0" fmla="*/ 0 w 31044"/>
                  <a:gd name="connsiteY0" fmla="*/ 755 h 49142"/>
                  <a:gd name="connsiteX1" fmla="*/ 30290 w 31044"/>
                  <a:gd name="connsiteY1" fmla="*/ 18853 h 49142"/>
                  <a:gd name="connsiteX2" fmla="*/ 12192 w 31044"/>
                  <a:gd name="connsiteY2" fmla="*/ 49142 h 491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044" h="49142">
                    <a:moveTo>
                      <a:pt x="0" y="755"/>
                    </a:moveTo>
                    <a:cubicBezTo>
                      <a:pt x="13335" y="-2578"/>
                      <a:pt x="26956" y="5423"/>
                      <a:pt x="30290" y="18853"/>
                    </a:cubicBezTo>
                    <a:cubicBezTo>
                      <a:pt x="33623" y="32283"/>
                      <a:pt x="25622" y="45809"/>
                      <a:pt x="12192" y="49142"/>
                    </a:cubicBezTo>
                  </a:path>
                </a:pathLst>
              </a:custGeom>
              <a:grpFill/>
              <a:ln w="5715" cap="rnd">
                <a:solidFill>
                  <a:srgbClr val="E52A29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87" name="Forme libre : forme 86">
                <a:extLst>
                  <a:ext uri="{FF2B5EF4-FFF2-40B4-BE49-F238E27FC236}">
                    <a16:creationId xmlns:a16="http://schemas.microsoft.com/office/drawing/2014/main" id="{EB9A8728-524F-4CE1-AEAE-097A36E34224}"/>
                  </a:ext>
                </a:extLst>
              </p:cNvPr>
              <p:cNvSpPr/>
              <p:nvPr/>
            </p:nvSpPr>
            <p:spPr>
              <a:xfrm>
                <a:off x="10850733" y="3109860"/>
                <a:ext cx="29973" cy="47404"/>
              </a:xfrm>
              <a:custGeom>
                <a:avLst/>
                <a:gdLst>
                  <a:gd name="connsiteX0" fmla="*/ 0 w 29973"/>
                  <a:gd name="connsiteY0" fmla="*/ 732 h 47404"/>
                  <a:gd name="connsiteX1" fmla="*/ 29242 w 29973"/>
                  <a:gd name="connsiteY1" fmla="*/ 18163 h 47404"/>
                  <a:gd name="connsiteX2" fmla="*/ 11811 w 29973"/>
                  <a:gd name="connsiteY2" fmla="*/ 47405 h 474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9973" h="47404">
                    <a:moveTo>
                      <a:pt x="0" y="732"/>
                    </a:moveTo>
                    <a:cubicBezTo>
                      <a:pt x="12859" y="-2506"/>
                      <a:pt x="26003" y="5304"/>
                      <a:pt x="29242" y="18163"/>
                    </a:cubicBezTo>
                    <a:cubicBezTo>
                      <a:pt x="32480" y="31022"/>
                      <a:pt x="24670" y="44166"/>
                      <a:pt x="11811" y="47405"/>
                    </a:cubicBezTo>
                  </a:path>
                </a:pathLst>
              </a:custGeom>
              <a:grpFill/>
              <a:ln w="5715" cap="rnd">
                <a:solidFill>
                  <a:srgbClr val="E52A29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88" name="Forme libre : forme 87">
                <a:extLst>
                  <a:ext uri="{FF2B5EF4-FFF2-40B4-BE49-F238E27FC236}">
                    <a16:creationId xmlns:a16="http://schemas.microsoft.com/office/drawing/2014/main" id="{5B966F6F-2D31-46A8-8446-0601EDB7995A}"/>
                  </a:ext>
                </a:extLst>
              </p:cNvPr>
              <p:cNvSpPr/>
              <p:nvPr/>
            </p:nvSpPr>
            <p:spPr>
              <a:xfrm>
                <a:off x="10659280" y="3217463"/>
                <a:ext cx="45624" cy="11430"/>
              </a:xfrm>
              <a:custGeom>
                <a:avLst/>
                <a:gdLst>
                  <a:gd name="connsiteX0" fmla="*/ 45625 w 45624"/>
                  <a:gd name="connsiteY0" fmla="*/ 11430 h 11430"/>
                  <a:gd name="connsiteX1" fmla="*/ 0 w 45624"/>
                  <a:gd name="connsiteY1" fmla="*/ 0 h 114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5624" h="11430">
                    <a:moveTo>
                      <a:pt x="45625" y="11430"/>
                    </a:moveTo>
                    <a:cubicBezTo>
                      <a:pt x="28385" y="10382"/>
                      <a:pt x="12573" y="6953"/>
                      <a:pt x="0" y="0"/>
                    </a:cubicBezTo>
                  </a:path>
                </a:pathLst>
              </a:custGeom>
              <a:grpFill/>
              <a:ln w="5715" cap="rnd">
                <a:solidFill>
                  <a:srgbClr val="E52A29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89" name="Forme libre : forme 88">
                <a:extLst>
                  <a:ext uri="{FF2B5EF4-FFF2-40B4-BE49-F238E27FC236}">
                    <a16:creationId xmlns:a16="http://schemas.microsoft.com/office/drawing/2014/main" id="{7ED06FF4-4A4B-4F92-A2DE-E6E8C374FA11}"/>
                  </a:ext>
                </a:extLst>
              </p:cNvPr>
              <p:cNvSpPr/>
              <p:nvPr/>
            </p:nvSpPr>
            <p:spPr>
              <a:xfrm>
                <a:off x="10736623" y="3156949"/>
                <a:ext cx="139762" cy="71467"/>
              </a:xfrm>
              <a:custGeom>
                <a:avLst/>
                <a:gdLst>
                  <a:gd name="connsiteX0" fmla="*/ 112109 w 139762"/>
                  <a:gd name="connsiteY0" fmla="*/ 697 h 71467"/>
                  <a:gd name="connsiteX1" fmla="*/ 139065 w 139762"/>
                  <a:gd name="connsiteY1" fmla="*/ 16699 h 71467"/>
                  <a:gd name="connsiteX2" fmla="*/ 123063 w 139762"/>
                  <a:gd name="connsiteY2" fmla="*/ 43655 h 71467"/>
                  <a:gd name="connsiteX3" fmla="*/ 0 w 139762"/>
                  <a:gd name="connsiteY3" fmla="*/ 71468 h 71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9762" h="71467">
                    <a:moveTo>
                      <a:pt x="112109" y="697"/>
                    </a:moveTo>
                    <a:cubicBezTo>
                      <a:pt x="124015" y="-2351"/>
                      <a:pt x="136017" y="4888"/>
                      <a:pt x="139065" y="16699"/>
                    </a:cubicBezTo>
                    <a:cubicBezTo>
                      <a:pt x="142113" y="28605"/>
                      <a:pt x="134874" y="40607"/>
                      <a:pt x="123063" y="43655"/>
                    </a:cubicBezTo>
                    <a:cubicBezTo>
                      <a:pt x="123063" y="43655"/>
                      <a:pt x="59912" y="66896"/>
                      <a:pt x="0" y="71468"/>
                    </a:cubicBezTo>
                  </a:path>
                </a:pathLst>
              </a:custGeom>
              <a:grpFill/>
              <a:ln w="5715" cap="rnd">
                <a:solidFill>
                  <a:srgbClr val="E52A29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90" name="Forme libre : forme 89">
                <a:extLst>
                  <a:ext uri="{FF2B5EF4-FFF2-40B4-BE49-F238E27FC236}">
                    <a16:creationId xmlns:a16="http://schemas.microsoft.com/office/drawing/2014/main" id="{F539528D-29B5-44D7-9213-D2B53C4146AF}"/>
                  </a:ext>
                </a:extLst>
              </p:cNvPr>
              <p:cNvSpPr/>
              <p:nvPr/>
            </p:nvSpPr>
            <p:spPr>
              <a:xfrm>
                <a:off x="10630991" y="3110116"/>
                <a:ext cx="31051" cy="129540"/>
              </a:xfrm>
              <a:custGeom>
                <a:avLst/>
                <a:gdLst>
                  <a:gd name="connsiteX0" fmla="*/ 0 w 31051"/>
                  <a:gd name="connsiteY0" fmla="*/ 0 h 129540"/>
                  <a:gd name="connsiteX1" fmla="*/ 31052 w 31051"/>
                  <a:gd name="connsiteY1" fmla="*/ 122682 h 129540"/>
                  <a:gd name="connsiteX2" fmla="*/ 3905 w 31051"/>
                  <a:gd name="connsiteY2" fmla="*/ 129540 h 1295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051" h="129540">
                    <a:moveTo>
                      <a:pt x="0" y="0"/>
                    </a:moveTo>
                    <a:lnTo>
                      <a:pt x="31052" y="122682"/>
                    </a:lnTo>
                    <a:lnTo>
                      <a:pt x="3905" y="129540"/>
                    </a:lnTo>
                  </a:path>
                </a:pathLst>
              </a:custGeom>
              <a:grpFill/>
              <a:ln w="5715" cap="rnd">
                <a:solidFill>
                  <a:srgbClr val="E52A29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91" name="Forme libre : forme 90">
                <a:extLst>
                  <a:ext uri="{FF2B5EF4-FFF2-40B4-BE49-F238E27FC236}">
                    <a16:creationId xmlns:a16="http://schemas.microsoft.com/office/drawing/2014/main" id="{A0C37352-5A34-4AF6-A179-F1060F2463CA}"/>
                  </a:ext>
                </a:extLst>
              </p:cNvPr>
              <p:cNvSpPr/>
              <p:nvPr/>
            </p:nvSpPr>
            <p:spPr>
              <a:xfrm>
                <a:off x="10587081" y="3065634"/>
                <a:ext cx="39147" cy="25622"/>
              </a:xfrm>
              <a:custGeom>
                <a:avLst/>
                <a:gdLst>
                  <a:gd name="connsiteX0" fmla="*/ 0 w 39147"/>
                  <a:gd name="connsiteY0" fmla="*/ 8287 h 25622"/>
                  <a:gd name="connsiteX1" fmla="*/ 32671 w 39147"/>
                  <a:gd name="connsiteY1" fmla="*/ 0 h 25622"/>
                  <a:gd name="connsiteX2" fmla="*/ 39148 w 39147"/>
                  <a:gd name="connsiteY2" fmla="*/ 25622 h 25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9147" h="25622">
                    <a:moveTo>
                      <a:pt x="0" y="8287"/>
                    </a:moveTo>
                    <a:lnTo>
                      <a:pt x="32671" y="0"/>
                    </a:lnTo>
                    <a:lnTo>
                      <a:pt x="39148" y="25622"/>
                    </a:lnTo>
                  </a:path>
                </a:pathLst>
              </a:custGeom>
              <a:grpFill/>
              <a:ln w="5715" cap="rnd">
                <a:solidFill>
                  <a:srgbClr val="E52A29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92" name="Forme libre : forme 91">
                <a:extLst>
                  <a:ext uri="{FF2B5EF4-FFF2-40B4-BE49-F238E27FC236}">
                    <a16:creationId xmlns:a16="http://schemas.microsoft.com/office/drawing/2014/main" id="{7E905871-0DC8-4689-A8AF-762CC00B22CC}"/>
                  </a:ext>
                </a:extLst>
              </p:cNvPr>
              <p:cNvSpPr/>
              <p:nvPr/>
            </p:nvSpPr>
            <p:spPr>
              <a:xfrm>
                <a:off x="10509928" y="3056586"/>
                <a:ext cx="117443" cy="207740"/>
              </a:xfrm>
              <a:custGeom>
                <a:avLst/>
                <a:gdLst>
                  <a:gd name="connsiteX0" fmla="*/ 0 w 117443"/>
                  <a:gd name="connsiteY0" fmla="*/ 18002 h 207740"/>
                  <a:gd name="connsiteX1" fmla="*/ 66389 w 117443"/>
                  <a:gd name="connsiteY1" fmla="*/ 0 h 207740"/>
                  <a:gd name="connsiteX2" fmla="*/ 117443 w 117443"/>
                  <a:gd name="connsiteY2" fmla="*/ 201644 h 207740"/>
                  <a:gd name="connsiteX3" fmla="*/ 93440 w 117443"/>
                  <a:gd name="connsiteY3" fmla="*/ 207740 h 2077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7443" h="207740">
                    <a:moveTo>
                      <a:pt x="0" y="18002"/>
                    </a:moveTo>
                    <a:lnTo>
                      <a:pt x="66389" y="0"/>
                    </a:lnTo>
                    <a:lnTo>
                      <a:pt x="117443" y="201644"/>
                    </a:lnTo>
                    <a:lnTo>
                      <a:pt x="93440" y="207740"/>
                    </a:lnTo>
                  </a:path>
                </a:pathLst>
              </a:custGeom>
              <a:grpFill/>
              <a:ln w="5715" cap="rnd">
                <a:solidFill>
                  <a:srgbClr val="E52A29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93" name="Forme libre : forme 92">
                <a:extLst>
                  <a:ext uri="{FF2B5EF4-FFF2-40B4-BE49-F238E27FC236}">
                    <a16:creationId xmlns:a16="http://schemas.microsoft.com/office/drawing/2014/main" id="{B3D191DF-19AA-4CC7-A720-747DB87C0A72}"/>
                  </a:ext>
                </a:extLst>
              </p:cNvPr>
              <p:cNvSpPr/>
              <p:nvPr/>
            </p:nvSpPr>
            <p:spPr>
              <a:xfrm>
                <a:off x="10483925" y="3079541"/>
                <a:ext cx="9239" cy="2285"/>
              </a:xfrm>
              <a:custGeom>
                <a:avLst/>
                <a:gdLst>
                  <a:gd name="connsiteX0" fmla="*/ 9239 w 9239"/>
                  <a:gd name="connsiteY0" fmla="*/ 0 h 2285"/>
                  <a:gd name="connsiteX1" fmla="*/ 0 w 9239"/>
                  <a:gd name="connsiteY1" fmla="*/ 2286 h 22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239" h="2285">
                    <a:moveTo>
                      <a:pt x="9239" y="0"/>
                    </a:moveTo>
                    <a:lnTo>
                      <a:pt x="0" y="2286"/>
                    </a:lnTo>
                  </a:path>
                </a:pathLst>
              </a:custGeom>
              <a:grpFill/>
              <a:ln w="5715" cap="rnd">
                <a:solidFill>
                  <a:srgbClr val="E52A29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94" name="Forme libre : forme 93">
                <a:extLst>
                  <a:ext uri="{FF2B5EF4-FFF2-40B4-BE49-F238E27FC236}">
                    <a16:creationId xmlns:a16="http://schemas.microsoft.com/office/drawing/2014/main" id="{9F78639F-84A0-40EB-AF9C-83F11E740284}"/>
                  </a:ext>
                </a:extLst>
              </p:cNvPr>
              <p:cNvSpPr/>
              <p:nvPr/>
            </p:nvSpPr>
            <p:spPr>
              <a:xfrm>
                <a:off x="10539837" y="3091161"/>
                <a:ext cx="43243" cy="10858"/>
              </a:xfrm>
              <a:custGeom>
                <a:avLst/>
                <a:gdLst>
                  <a:gd name="connsiteX0" fmla="*/ 43244 w 43243"/>
                  <a:gd name="connsiteY0" fmla="*/ 0 h 10858"/>
                  <a:gd name="connsiteX1" fmla="*/ 0 w 43243"/>
                  <a:gd name="connsiteY1" fmla="*/ 10858 h 108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3243" h="10858">
                    <a:moveTo>
                      <a:pt x="43244" y="0"/>
                    </a:moveTo>
                    <a:lnTo>
                      <a:pt x="0" y="10858"/>
                    </a:lnTo>
                  </a:path>
                </a:pathLst>
              </a:custGeom>
              <a:grpFill/>
              <a:ln w="5715" cap="rnd">
                <a:solidFill>
                  <a:srgbClr val="E52A29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95" name="Forme libre : forme 94">
                <a:extLst>
                  <a:ext uri="{FF2B5EF4-FFF2-40B4-BE49-F238E27FC236}">
                    <a16:creationId xmlns:a16="http://schemas.microsoft.com/office/drawing/2014/main" id="{DE79C1B6-466D-4355-9ED5-A3A49DBF46AB}"/>
                  </a:ext>
                </a:extLst>
              </p:cNvPr>
              <p:cNvSpPr/>
              <p:nvPr/>
            </p:nvSpPr>
            <p:spPr>
              <a:xfrm>
                <a:off x="10560220" y="3106211"/>
                <a:ext cx="27146" cy="6858"/>
              </a:xfrm>
              <a:custGeom>
                <a:avLst/>
                <a:gdLst>
                  <a:gd name="connsiteX0" fmla="*/ 27146 w 27146"/>
                  <a:gd name="connsiteY0" fmla="*/ 0 h 6858"/>
                  <a:gd name="connsiteX1" fmla="*/ 0 w 27146"/>
                  <a:gd name="connsiteY1" fmla="*/ 6858 h 68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7146" h="6858">
                    <a:moveTo>
                      <a:pt x="27146" y="0"/>
                    </a:moveTo>
                    <a:lnTo>
                      <a:pt x="0" y="6858"/>
                    </a:lnTo>
                  </a:path>
                </a:pathLst>
              </a:custGeom>
              <a:grpFill/>
              <a:ln w="5715" cap="rnd">
                <a:solidFill>
                  <a:srgbClr val="E52A29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96" name="Forme libre : forme 95">
                <a:extLst>
                  <a:ext uri="{FF2B5EF4-FFF2-40B4-BE49-F238E27FC236}">
                    <a16:creationId xmlns:a16="http://schemas.microsoft.com/office/drawing/2014/main" id="{E62B44AA-D6BB-4608-962A-A8C53D97DED5}"/>
                  </a:ext>
                </a:extLst>
              </p:cNvPr>
              <p:cNvSpPr/>
              <p:nvPr/>
            </p:nvSpPr>
            <p:spPr>
              <a:xfrm>
                <a:off x="10553743" y="3120498"/>
                <a:ext cx="37242" cy="9429"/>
              </a:xfrm>
              <a:custGeom>
                <a:avLst/>
                <a:gdLst>
                  <a:gd name="connsiteX0" fmla="*/ 37243 w 37242"/>
                  <a:gd name="connsiteY0" fmla="*/ 0 h 9429"/>
                  <a:gd name="connsiteX1" fmla="*/ 0 w 37242"/>
                  <a:gd name="connsiteY1" fmla="*/ 9430 h 94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7242" h="9429">
                    <a:moveTo>
                      <a:pt x="37243" y="0"/>
                    </a:moveTo>
                    <a:lnTo>
                      <a:pt x="0" y="9430"/>
                    </a:lnTo>
                  </a:path>
                </a:pathLst>
              </a:custGeom>
              <a:grpFill/>
              <a:ln w="5715" cap="rnd">
                <a:solidFill>
                  <a:srgbClr val="E52A29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</p:grpSp>
        <p:sp>
          <p:nvSpPr>
            <p:cNvPr id="81" name="Forme libre : forme 80">
              <a:extLst>
                <a:ext uri="{FF2B5EF4-FFF2-40B4-BE49-F238E27FC236}">
                  <a16:creationId xmlns:a16="http://schemas.microsoft.com/office/drawing/2014/main" id="{07776327-E0BF-44E4-BB51-FB539B27287E}"/>
                </a:ext>
              </a:extLst>
            </p:cNvPr>
            <p:cNvSpPr/>
            <p:nvPr/>
          </p:nvSpPr>
          <p:spPr>
            <a:xfrm>
              <a:off x="10825015" y="3033630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82" name="Forme libre : forme 81">
              <a:extLst>
                <a:ext uri="{FF2B5EF4-FFF2-40B4-BE49-F238E27FC236}">
                  <a16:creationId xmlns:a16="http://schemas.microsoft.com/office/drawing/2014/main" id="{15CE7A67-4068-4D5B-91AB-C779752B2E85}"/>
                </a:ext>
              </a:extLst>
            </p:cNvPr>
            <p:cNvSpPr/>
            <p:nvPr/>
          </p:nvSpPr>
          <p:spPr>
            <a:xfrm>
              <a:off x="10825015" y="3077826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83" name="Forme libre : forme 82">
              <a:extLst>
                <a:ext uri="{FF2B5EF4-FFF2-40B4-BE49-F238E27FC236}">
                  <a16:creationId xmlns:a16="http://schemas.microsoft.com/office/drawing/2014/main" id="{75D92FBE-9E36-40EB-B58E-A12C0A6B1747}"/>
                </a:ext>
              </a:extLst>
            </p:cNvPr>
            <p:cNvSpPr/>
            <p:nvPr/>
          </p:nvSpPr>
          <p:spPr>
            <a:xfrm>
              <a:off x="10825015" y="3128023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</p:grpSp>
      <p:sp>
        <p:nvSpPr>
          <p:cNvPr id="132" name="Rectangle : carré corné 131">
            <a:extLst>
              <a:ext uri="{FF2B5EF4-FFF2-40B4-BE49-F238E27FC236}">
                <a16:creationId xmlns:a16="http://schemas.microsoft.com/office/drawing/2014/main" id="{36E2759D-DB95-43DF-B738-3BA67D63E7ED}"/>
              </a:ext>
            </a:extLst>
          </p:cNvPr>
          <p:cNvSpPr/>
          <p:nvPr/>
        </p:nvSpPr>
        <p:spPr>
          <a:xfrm rot="16200000">
            <a:off x="-2908291" y="3225800"/>
            <a:ext cx="6658390" cy="418600"/>
          </a:xfrm>
          <a:custGeom>
            <a:avLst/>
            <a:gdLst>
              <a:gd name="connsiteX0" fmla="*/ 0 w 6658390"/>
              <a:gd name="connsiteY0" fmla="*/ 0 h 418600"/>
              <a:gd name="connsiteX1" fmla="*/ 466087 w 6658390"/>
              <a:gd name="connsiteY1" fmla="*/ 0 h 418600"/>
              <a:gd name="connsiteX2" fmla="*/ 1131926 w 6658390"/>
              <a:gd name="connsiteY2" fmla="*/ 0 h 418600"/>
              <a:gd name="connsiteX3" fmla="*/ 1598014 w 6658390"/>
              <a:gd name="connsiteY3" fmla="*/ 0 h 418600"/>
              <a:gd name="connsiteX4" fmla="*/ 2397020 w 6658390"/>
              <a:gd name="connsiteY4" fmla="*/ 0 h 418600"/>
              <a:gd name="connsiteX5" fmla="*/ 3196027 w 6658390"/>
              <a:gd name="connsiteY5" fmla="*/ 0 h 418600"/>
              <a:gd name="connsiteX6" fmla="*/ 3995034 w 6658390"/>
              <a:gd name="connsiteY6" fmla="*/ 0 h 418600"/>
              <a:gd name="connsiteX7" fmla="*/ 4594289 w 6658390"/>
              <a:gd name="connsiteY7" fmla="*/ 0 h 418600"/>
              <a:gd name="connsiteX8" fmla="*/ 5326712 w 6658390"/>
              <a:gd name="connsiteY8" fmla="*/ 0 h 418600"/>
              <a:gd name="connsiteX9" fmla="*/ 5792799 w 6658390"/>
              <a:gd name="connsiteY9" fmla="*/ 0 h 418600"/>
              <a:gd name="connsiteX10" fmla="*/ 6658390 w 6658390"/>
              <a:gd name="connsiteY10" fmla="*/ 0 h 418600"/>
              <a:gd name="connsiteX11" fmla="*/ 6658390 w 6658390"/>
              <a:gd name="connsiteY11" fmla="*/ 209300 h 418600"/>
              <a:gd name="connsiteX12" fmla="*/ 6449090 w 6658390"/>
              <a:gd name="connsiteY12" fmla="*/ 418600 h 418600"/>
              <a:gd name="connsiteX13" fmla="*/ 5675199 w 6658390"/>
              <a:gd name="connsiteY13" fmla="*/ 418600 h 418600"/>
              <a:gd name="connsiteX14" fmla="*/ 5159272 w 6658390"/>
              <a:gd name="connsiteY14" fmla="*/ 418600 h 418600"/>
              <a:gd name="connsiteX15" fmla="*/ 4385381 w 6658390"/>
              <a:gd name="connsiteY15" fmla="*/ 418600 h 418600"/>
              <a:gd name="connsiteX16" fmla="*/ 3933945 w 6658390"/>
              <a:gd name="connsiteY16" fmla="*/ 418600 h 418600"/>
              <a:gd name="connsiteX17" fmla="*/ 3224545 w 6658390"/>
              <a:gd name="connsiteY17" fmla="*/ 418600 h 418600"/>
              <a:gd name="connsiteX18" fmla="*/ 2579636 w 6658390"/>
              <a:gd name="connsiteY18" fmla="*/ 418600 h 418600"/>
              <a:gd name="connsiteX19" fmla="*/ 1805745 w 6658390"/>
              <a:gd name="connsiteY19" fmla="*/ 418600 h 418600"/>
              <a:gd name="connsiteX20" fmla="*/ 1031854 w 6658390"/>
              <a:gd name="connsiteY20" fmla="*/ 418600 h 418600"/>
              <a:gd name="connsiteX21" fmla="*/ 0 w 6658390"/>
              <a:gd name="connsiteY21" fmla="*/ 418600 h 418600"/>
              <a:gd name="connsiteX22" fmla="*/ 0 w 6658390"/>
              <a:gd name="connsiteY22" fmla="*/ 0 h 418600"/>
              <a:gd name="connsiteX0" fmla="*/ 6449090 w 6658390"/>
              <a:gd name="connsiteY0" fmla="*/ 418600 h 418600"/>
              <a:gd name="connsiteX1" fmla="*/ 6490950 w 6658390"/>
              <a:gd name="connsiteY1" fmla="*/ 251160 h 418600"/>
              <a:gd name="connsiteX2" fmla="*/ 6658390 w 6658390"/>
              <a:gd name="connsiteY2" fmla="*/ 209300 h 418600"/>
              <a:gd name="connsiteX3" fmla="*/ 6449090 w 6658390"/>
              <a:gd name="connsiteY3" fmla="*/ 418600 h 418600"/>
              <a:gd name="connsiteX0" fmla="*/ 6449090 w 6658390"/>
              <a:gd name="connsiteY0" fmla="*/ 418600 h 418600"/>
              <a:gd name="connsiteX1" fmla="*/ 6490950 w 6658390"/>
              <a:gd name="connsiteY1" fmla="*/ 251160 h 418600"/>
              <a:gd name="connsiteX2" fmla="*/ 6658390 w 6658390"/>
              <a:gd name="connsiteY2" fmla="*/ 209300 h 418600"/>
              <a:gd name="connsiteX3" fmla="*/ 6449090 w 6658390"/>
              <a:gd name="connsiteY3" fmla="*/ 418600 h 418600"/>
              <a:gd name="connsiteX4" fmla="*/ 5868672 w 6658390"/>
              <a:gd name="connsiteY4" fmla="*/ 418600 h 418600"/>
              <a:gd name="connsiteX5" fmla="*/ 5288254 w 6658390"/>
              <a:gd name="connsiteY5" fmla="*/ 418600 h 418600"/>
              <a:gd name="connsiteX6" fmla="*/ 4514363 w 6658390"/>
              <a:gd name="connsiteY6" fmla="*/ 418600 h 418600"/>
              <a:gd name="connsiteX7" fmla="*/ 3740472 w 6658390"/>
              <a:gd name="connsiteY7" fmla="*/ 418600 h 418600"/>
              <a:gd name="connsiteX8" fmla="*/ 3031072 w 6658390"/>
              <a:gd name="connsiteY8" fmla="*/ 418600 h 418600"/>
              <a:gd name="connsiteX9" fmla="*/ 2450654 w 6658390"/>
              <a:gd name="connsiteY9" fmla="*/ 418600 h 418600"/>
              <a:gd name="connsiteX10" fmla="*/ 1676763 w 6658390"/>
              <a:gd name="connsiteY10" fmla="*/ 418600 h 418600"/>
              <a:gd name="connsiteX11" fmla="*/ 1031854 w 6658390"/>
              <a:gd name="connsiteY11" fmla="*/ 418600 h 418600"/>
              <a:gd name="connsiteX12" fmla="*/ 0 w 6658390"/>
              <a:gd name="connsiteY12" fmla="*/ 418600 h 418600"/>
              <a:gd name="connsiteX13" fmla="*/ 0 w 6658390"/>
              <a:gd name="connsiteY13" fmla="*/ 0 h 418600"/>
              <a:gd name="connsiteX14" fmla="*/ 532671 w 6658390"/>
              <a:gd name="connsiteY14" fmla="*/ 0 h 418600"/>
              <a:gd name="connsiteX15" fmla="*/ 1131926 w 6658390"/>
              <a:gd name="connsiteY15" fmla="*/ 0 h 418600"/>
              <a:gd name="connsiteX16" fmla="*/ 1664598 w 6658390"/>
              <a:gd name="connsiteY16" fmla="*/ 0 h 418600"/>
              <a:gd name="connsiteX17" fmla="*/ 2263853 w 6658390"/>
              <a:gd name="connsiteY17" fmla="*/ 0 h 418600"/>
              <a:gd name="connsiteX18" fmla="*/ 2796524 w 6658390"/>
              <a:gd name="connsiteY18" fmla="*/ 0 h 418600"/>
              <a:gd name="connsiteX19" fmla="*/ 3528947 w 6658390"/>
              <a:gd name="connsiteY19" fmla="*/ 0 h 418600"/>
              <a:gd name="connsiteX20" fmla="*/ 4194786 w 6658390"/>
              <a:gd name="connsiteY20" fmla="*/ 0 h 418600"/>
              <a:gd name="connsiteX21" fmla="*/ 4993793 w 6658390"/>
              <a:gd name="connsiteY21" fmla="*/ 0 h 418600"/>
              <a:gd name="connsiteX22" fmla="*/ 5726215 w 6658390"/>
              <a:gd name="connsiteY22" fmla="*/ 0 h 418600"/>
              <a:gd name="connsiteX23" fmla="*/ 6658390 w 6658390"/>
              <a:gd name="connsiteY23" fmla="*/ 0 h 418600"/>
              <a:gd name="connsiteX24" fmla="*/ 6658390 w 6658390"/>
              <a:gd name="connsiteY24" fmla="*/ 209300 h 418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6658390" h="418600" stroke="0" extrusionOk="0">
                <a:moveTo>
                  <a:pt x="0" y="0"/>
                </a:moveTo>
                <a:cubicBezTo>
                  <a:pt x="141943" y="-19989"/>
                  <a:pt x="358042" y="-15837"/>
                  <a:pt x="466087" y="0"/>
                </a:cubicBezTo>
                <a:cubicBezTo>
                  <a:pt x="574132" y="15837"/>
                  <a:pt x="914663" y="-14078"/>
                  <a:pt x="1131926" y="0"/>
                </a:cubicBezTo>
                <a:cubicBezTo>
                  <a:pt x="1349189" y="14078"/>
                  <a:pt x="1385597" y="-5604"/>
                  <a:pt x="1598014" y="0"/>
                </a:cubicBezTo>
                <a:cubicBezTo>
                  <a:pt x="1810431" y="5604"/>
                  <a:pt x="2050524" y="31646"/>
                  <a:pt x="2397020" y="0"/>
                </a:cubicBezTo>
                <a:cubicBezTo>
                  <a:pt x="2743516" y="-31646"/>
                  <a:pt x="2805804" y="-26260"/>
                  <a:pt x="3196027" y="0"/>
                </a:cubicBezTo>
                <a:cubicBezTo>
                  <a:pt x="3586250" y="26260"/>
                  <a:pt x="3767078" y="7615"/>
                  <a:pt x="3995034" y="0"/>
                </a:cubicBezTo>
                <a:cubicBezTo>
                  <a:pt x="4222990" y="-7615"/>
                  <a:pt x="4298813" y="3064"/>
                  <a:pt x="4594289" y="0"/>
                </a:cubicBezTo>
                <a:cubicBezTo>
                  <a:pt x="4889766" y="-3064"/>
                  <a:pt x="5074643" y="26559"/>
                  <a:pt x="5326712" y="0"/>
                </a:cubicBezTo>
                <a:cubicBezTo>
                  <a:pt x="5578781" y="-26559"/>
                  <a:pt x="5613678" y="13792"/>
                  <a:pt x="5792799" y="0"/>
                </a:cubicBezTo>
                <a:cubicBezTo>
                  <a:pt x="5971920" y="-13792"/>
                  <a:pt x="6403665" y="36594"/>
                  <a:pt x="6658390" y="0"/>
                </a:cubicBezTo>
                <a:cubicBezTo>
                  <a:pt x="6660032" y="86393"/>
                  <a:pt x="6654134" y="128205"/>
                  <a:pt x="6658390" y="209300"/>
                </a:cubicBezTo>
                <a:cubicBezTo>
                  <a:pt x="6584197" y="283990"/>
                  <a:pt x="6505127" y="366343"/>
                  <a:pt x="6449090" y="418600"/>
                </a:cubicBezTo>
                <a:cubicBezTo>
                  <a:pt x="6120034" y="450495"/>
                  <a:pt x="6039542" y="390398"/>
                  <a:pt x="5675199" y="418600"/>
                </a:cubicBezTo>
                <a:cubicBezTo>
                  <a:pt x="5310856" y="446802"/>
                  <a:pt x="5358603" y="405882"/>
                  <a:pt x="5159272" y="418600"/>
                </a:cubicBezTo>
                <a:cubicBezTo>
                  <a:pt x="4959941" y="431318"/>
                  <a:pt x="4678131" y="426933"/>
                  <a:pt x="4385381" y="418600"/>
                </a:cubicBezTo>
                <a:cubicBezTo>
                  <a:pt x="4092631" y="410267"/>
                  <a:pt x="4029173" y="397250"/>
                  <a:pt x="3933945" y="418600"/>
                </a:cubicBezTo>
                <a:cubicBezTo>
                  <a:pt x="3838717" y="439950"/>
                  <a:pt x="3525338" y="449208"/>
                  <a:pt x="3224545" y="418600"/>
                </a:cubicBezTo>
                <a:cubicBezTo>
                  <a:pt x="2923752" y="387992"/>
                  <a:pt x="2843235" y="428626"/>
                  <a:pt x="2579636" y="418600"/>
                </a:cubicBezTo>
                <a:cubicBezTo>
                  <a:pt x="2316037" y="408574"/>
                  <a:pt x="2078704" y="452912"/>
                  <a:pt x="1805745" y="418600"/>
                </a:cubicBezTo>
                <a:cubicBezTo>
                  <a:pt x="1532786" y="384288"/>
                  <a:pt x="1361306" y="403033"/>
                  <a:pt x="1031854" y="418600"/>
                </a:cubicBezTo>
                <a:cubicBezTo>
                  <a:pt x="702402" y="434167"/>
                  <a:pt x="317443" y="438570"/>
                  <a:pt x="0" y="418600"/>
                </a:cubicBezTo>
                <a:cubicBezTo>
                  <a:pt x="-8003" y="242230"/>
                  <a:pt x="4986" y="202945"/>
                  <a:pt x="0" y="0"/>
                </a:cubicBezTo>
                <a:close/>
              </a:path>
              <a:path w="6658390" h="418600" fill="darkenLess" stroke="0" extrusionOk="0">
                <a:moveTo>
                  <a:pt x="6449090" y="418600"/>
                </a:moveTo>
                <a:cubicBezTo>
                  <a:pt x="6465051" y="364657"/>
                  <a:pt x="6473005" y="299737"/>
                  <a:pt x="6490950" y="251160"/>
                </a:cubicBezTo>
                <a:cubicBezTo>
                  <a:pt x="6548213" y="239681"/>
                  <a:pt x="6575057" y="231552"/>
                  <a:pt x="6658390" y="209300"/>
                </a:cubicBezTo>
                <a:cubicBezTo>
                  <a:pt x="6595529" y="253372"/>
                  <a:pt x="6516589" y="335833"/>
                  <a:pt x="6449090" y="418600"/>
                </a:cubicBezTo>
                <a:close/>
              </a:path>
              <a:path w="6658390" h="418600" fill="none" extrusionOk="0">
                <a:moveTo>
                  <a:pt x="6449090" y="418600"/>
                </a:moveTo>
                <a:cubicBezTo>
                  <a:pt x="6461644" y="385263"/>
                  <a:pt x="6483173" y="285652"/>
                  <a:pt x="6490950" y="251160"/>
                </a:cubicBezTo>
                <a:cubicBezTo>
                  <a:pt x="6527437" y="235354"/>
                  <a:pt x="6589601" y="232084"/>
                  <a:pt x="6658390" y="209300"/>
                </a:cubicBezTo>
                <a:cubicBezTo>
                  <a:pt x="6604800" y="270608"/>
                  <a:pt x="6558347" y="320501"/>
                  <a:pt x="6449090" y="418600"/>
                </a:cubicBezTo>
                <a:cubicBezTo>
                  <a:pt x="6173994" y="411647"/>
                  <a:pt x="5997618" y="404234"/>
                  <a:pt x="5868672" y="418600"/>
                </a:cubicBezTo>
                <a:cubicBezTo>
                  <a:pt x="5739726" y="432966"/>
                  <a:pt x="5516110" y="406458"/>
                  <a:pt x="5288254" y="418600"/>
                </a:cubicBezTo>
                <a:cubicBezTo>
                  <a:pt x="5060398" y="430742"/>
                  <a:pt x="4873280" y="407487"/>
                  <a:pt x="4514363" y="418600"/>
                </a:cubicBezTo>
                <a:cubicBezTo>
                  <a:pt x="4155446" y="429713"/>
                  <a:pt x="4066972" y="448471"/>
                  <a:pt x="3740472" y="418600"/>
                </a:cubicBezTo>
                <a:cubicBezTo>
                  <a:pt x="3413972" y="388729"/>
                  <a:pt x="3238125" y="403717"/>
                  <a:pt x="3031072" y="418600"/>
                </a:cubicBezTo>
                <a:cubicBezTo>
                  <a:pt x="2824019" y="433483"/>
                  <a:pt x="2647155" y="413602"/>
                  <a:pt x="2450654" y="418600"/>
                </a:cubicBezTo>
                <a:cubicBezTo>
                  <a:pt x="2254153" y="423598"/>
                  <a:pt x="1873588" y="410749"/>
                  <a:pt x="1676763" y="418600"/>
                </a:cubicBezTo>
                <a:cubicBezTo>
                  <a:pt x="1479938" y="426451"/>
                  <a:pt x="1353043" y="431375"/>
                  <a:pt x="1031854" y="418600"/>
                </a:cubicBezTo>
                <a:cubicBezTo>
                  <a:pt x="710665" y="405825"/>
                  <a:pt x="509192" y="417838"/>
                  <a:pt x="0" y="418600"/>
                </a:cubicBezTo>
                <a:cubicBezTo>
                  <a:pt x="-11567" y="302551"/>
                  <a:pt x="13200" y="173482"/>
                  <a:pt x="0" y="0"/>
                </a:cubicBezTo>
                <a:cubicBezTo>
                  <a:pt x="195929" y="6481"/>
                  <a:pt x="293988" y="-6939"/>
                  <a:pt x="532671" y="0"/>
                </a:cubicBezTo>
                <a:cubicBezTo>
                  <a:pt x="771354" y="6939"/>
                  <a:pt x="932534" y="27883"/>
                  <a:pt x="1131926" y="0"/>
                </a:cubicBezTo>
                <a:cubicBezTo>
                  <a:pt x="1331318" y="-27883"/>
                  <a:pt x="1443180" y="22154"/>
                  <a:pt x="1664598" y="0"/>
                </a:cubicBezTo>
                <a:cubicBezTo>
                  <a:pt x="1886016" y="-22154"/>
                  <a:pt x="2098149" y="-24115"/>
                  <a:pt x="2263853" y="0"/>
                </a:cubicBezTo>
                <a:cubicBezTo>
                  <a:pt x="2429558" y="24115"/>
                  <a:pt x="2561283" y="112"/>
                  <a:pt x="2796524" y="0"/>
                </a:cubicBezTo>
                <a:cubicBezTo>
                  <a:pt x="3031765" y="-112"/>
                  <a:pt x="3361348" y="11118"/>
                  <a:pt x="3528947" y="0"/>
                </a:cubicBezTo>
                <a:cubicBezTo>
                  <a:pt x="3696546" y="-11118"/>
                  <a:pt x="3872861" y="-32762"/>
                  <a:pt x="4194786" y="0"/>
                </a:cubicBezTo>
                <a:cubicBezTo>
                  <a:pt x="4516711" y="32762"/>
                  <a:pt x="4659614" y="-16043"/>
                  <a:pt x="4993793" y="0"/>
                </a:cubicBezTo>
                <a:cubicBezTo>
                  <a:pt x="5327972" y="16043"/>
                  <a:pt x="5417866" y="14167"/>
                  <a:pt x="5726215" y="0"/>
                </a:cubicBezTo>
                <a:cubicBezTo>
                  <a:pt x="6034564" y="-14167"/>
                  <a:pt x="6423258" y="-9223"/>
                  <a:pt x="6658390" y="0"/>
                </a:cubicBezTo>
                <a:cubicBezTo>
                  <a:pt x="6650252" y="74690"/>
                  <a:pt x="6649672" y="105743"/>
                  <a:pt x="6658390" y="209300"/>
                </a:cubicBezTo>
              </a:path>
              <a:path w="6658390" h="418600" fill="none" stroke="0" extrusionOk="0">
                <a:moveTo>
                  <a:pt x="6449090" y="418600"/>
                </a:moveTo>
                <a:cubicBezTo>
                  <a:pt x="6460285" y="342948"/>
                  <a:pt x="6474927" y="304670"/>
                  <a:pt x="6490950" y="251160"/>
                </a:cubicBezTo>
                <a:cubicBezTo>
                  <a:pt x="6525528" y="238576"/>
                  <a:pt x="6598433" y="222372"/>
                  <a:pt x="6658390" y="209300"/>
                </a:cubicBezTo>
                <a:cubicBezTo>
                  <a:pt x="6562544" y="293839"/>
                  <a:pt x="6506912" y="357299"/>
                  <a:pt x="6449090" y="418600"/>
                </a:cubicBezTo>
                <a:cubicBezTo>
                  <a:pt x="6191596" y="398976"/>
                  <a:pt x="6028655" y="417229"/>
                  <a:pt x="5868672" y="418600"/>
                </a:cubicBezTo>
                <a:cubicBezTo>
                  <a:pt x="5708689" y="419971"/>
                  <a:pt x="5488628" y="405332"/>
                  <a:pt x="5159272" y="418600"/>
                </a:cubicBezTo>
                <a:cubicBezTo>
                  <a:pt x="4829916" y="431868"/>
                  <a:pt x="4893843" y="408199"/>
                  <a:pt x="4707836" y="418600"/>
                </a:cubicBezTo>
                <a:cubicBezTo>
                  <a:pt x="4521829" y="429001"/>
                  <a:pt x="4373781" y="400861"/>
                  <a:pt x="4127418" y="418600"/>
                </a:cubicBezTo>
                <a:cubicBezTo>
                  <a:pt x="3881055" y="436339"/>
                  <a:pt x="3866095" y="438749"/>
                  <a:pt x="3675981" y="418600"/>
                </a:cubicBezTo>
                <a:cubicBezTo>
                  <a:pt x="3485867" y="398451"/>
                  <a:pt x="3131106" y="426131"/>
                  <a:pt x="2902090" y="418600"/>
                </a:cubicBezTo>
                <a:cubicBezTo>
                  <a:pt x="2673074" y="411069"/>
                  <a:pt x="2480054" y="403269"/>
                  <a:pt x="2321672" y="418600"/>
                </a:cubicBezTo>
                <a:cubicBezTo>
                  <a:pt x="2163290" y="433931"/>
                  <a:pt x="1938170" y="441822"/>
                  <a:pt x="1805745" y="418600"/>
                </a:cubicBezTo>
                <a:cubicBezTo>
                  <a:pt x="1673320" y="395378"/>
                  <a:pt x="1534135" y="406153"/>
                  <a:pt x="1354309" y="418600"/>
                </a:cubicBezTo>
                <a:cubicBezTo>
                  <a:pt x="1174483" y="431047"/>
                  <a:pt x="845249" y="416080"/>
                  <a:pt x="580418" y="418600"/>
                </a:cubicBezTo>
                <a:cubicBezTo>
                  <a:pt x="315587" y="421120"/>
                  <a:pt x="239881" y="438486"/>
                  <a:pt x="0" y="418600"/>
                </a:cubicBezTo>
                <a:cubicBezTo>
                  <a:pt x="15469" y="236598"/>
                  <a:pt x="5948" y="118903"/>
                  <a:pt x="0" y="0"/>
                </a:cubicBezTo>
                <a:cubicBezTo>
                  <a:pt x="204254" y="2083"/>
                  <a:pt x="384457" y="3521"/>
                  <a:pt x="665839" y="0"/>
                </a:cubicBezTo>
                <a:cubicBezTo>
                  <a:pt x="947221" y="-3521"/>
                  <a:pt x="1034997" y="-7127"/>
                  <a:pt x="1331678" y="0"/>
                </a:cubicBezTo>
                <a:cubicBezTo>
                  <a:pt x="1628359" y="7127"/>
                  <a:pt x="1665373" y="4460"/>
                  <a:pt x="1864349" y="0"/>
                </a:cubicBezTo>
                <a:cubicBezTo>
                  <a:pt x="2063325" y="-4460"/>
                  <a:pt x="2362384" y="-647"/>
                  <a:pt x="2530188" y="0"/>
                </a:cubicBezTo>
                <a:cubicBezTo>
                  <a:pt x="2697992" y="647"/>
                  <a:pt x="2990160" y="2254"/>
                  <a:pt x="3329195" y="0"/>
                </a:cubicBezTo>
                <a:cubicBezTo>
                  <a:pt x="3668230" y="-2254"/>
                  <a:pt x="3891473" y="-12161"/>
                  <a:pt x="4128202" y="0"/>
                </a:cubicBezTo>
                <a:cubicBezTo>
                  <a:pt x="4364931" y="12161"/>
                  <a:pt x="4424362" y="14868"/>
                  <a:pt x="4660873" y="0"/>
                </a:cubicBezTo>
                <a:cubicBezTo>
                  <a:pt x="4897384" y="-14868"/>
                  <a:pt x="5011962" y="11582"/>
                  <a:pt x="5126960" y="0"/>
                </a:cubicBezTo>
                <a:cubicBezTo>
                  <a:pt x="5241958" y="-11582"/>
                  <a:pt x="5543957" y="-23204"/>
                  <a:pt x="5659632" y="0"/>
                </a:cubicBezTo>
                <a:cubicBezTo>
                  <a:pt x="5775307" y="23204"/>
                  <a:pt x="6374576" y="572"/>
                  <a:pt x="6658390" y="0"/>
                </a:cubicBezTo>
                <a:cubicBezTo>
                  <a:pt x="6658272" y="52993"/>
                  <a:pt x="6658286" y="157015"/>
                  <a:pt x="6658390" y="209300"/>
                </a:cubicBezTo>
              </a:path>
            </a:pathLst>
          </a:custGeom>
          <a:solidFill>
            <a:srgbClr val="C00000"/>
          </a:solidFill>
          <a:ln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457847394">
                  <a:prstGeom prst="foldedCorner">
                    <a:avLst>
                      <a:gd name="adj" fmla="val 50000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400" dirty="0">
              <a:solidFill>
                <a:schemeClr val="bg1"/>
              </a:solidFill>
              <a:latin typeface="Montserrat Black" panose="00000A00000000000000" pitchFamily="2" charset="0"/>
            </a:endParaRPr>
          </a:p>
          <a:p>
            <a:pPr algn="ctr"/>
            <a:r>
              <a:rPr lang="fr-FR" dirty="0">
                <a:solidFill>
                  <a:schemeClr val="bg1"/>
                </a:solidFill>
                <a:latin typeface="Montserrat Black" panose="00000A00000000000000" pitchFamily="2" charset="0"/>
              </a:rPr>
              <a:t>Les actions à réaliser pour mon évènement</a:t>
            </a:r>
          </a:p>
        </p:txBody>
      </p:sp>
      <p:grpSp>
        <p:nvGrpSpPr>
          <p:cNvPr id="133" name="Graphique 39">
            <a:extLst>
              <a:ext uri="{FF2B5EF4-FFF2-40B4-BE49-F238E27FC236}">
                <a16:creationId xmlns:a16="http://schemas.microsoft.com/office/drawing/2014/main" id="{BA7324AD-C23C-491D-A25D-42669316EB52}"/>
              </a:ext>
            </a:extLst>
          </p:cNvPr>
          <p:cNvGrpSpPr/>
          <p:nvPr/>
        </p:nvGrpSpPr>
        <p:grpSpPr>
          <a:xfrm>
            <a:off x="976574" y="2505359"/>
            <a:ext cx="340206" cy="275067"/>
            <a:chOff x="234892" y="1409751"/>
            <a:chExt cx="760170" cy="614619"/>
          </a:xfrm>
          <a:noFill/>
        </p:grpSpPr>
        <p:sp>
          <p:nvSpPr>
            <p:cNvPr id="134" name="Forme libre : forme 230">
              <a:extLst>
                <a:ext uri="{FF2B5EF4-FFF2-40B4-BE49-F238E27FC236}">
                  <a16:creationId xmlns:a16="http://schemas.microsoft.com/office/drawing/2014/main" id="{200109B8-E9DD-4009-B873-13C2269AB2BC}"/>
                </a:ext>
              </a:extLst>
            </p:cNvPr>
            <p:cNvSpPr/>
            <p:nvPr/>
          </p:nvSpPr>
          <p:spPr>
            <a:xfrm>
              <a:off x="348027" y="1409751"/>
              <a:ext cx="307309" cy="258846"/>
            </a:xfrm>
            <a:custGeom>
              <a:avLst/>
              <a:gdLst>
                <a:gd name="connsiteX0" fmla="*/ 0 w 307309"/>
                <a:gd name="connsiteY0" fmla="*/ 64671 h 258846"/>
                <a:gd name="connsiteX1" fmla="*/ 161759 w 307309"/>
                <a:gd name="connsiteY1" fmla="*/ 64671 h 258846"/>
                <a:gd name="connsiteX2" fmla="*/ 161759 w 307309"/>
                <a:gd name="connsiteY2" fmla="*/ 0 h 258846"/>
                <a:gd name="connsiteX3" fmla="*/ 307310 w 307309"/>
                <a:gd name="connsiteY3" fmla="*/ 129343 h 258846"/>
                <a:gd name="connsiteX4" fmla="*/ 161759 w 307309"/>
                <a:gd name="connsiteY4" fmla="*/ 258846 h 258846"/>
                <a:gd name="connsiteX5" fmla="*/ 161759 w 307309"/>
                <a:gd name="connsiteY5" fmla="*/ 194014 h 258846"/>
                <a:gd name="connsiteX6" fmla="*/ 48624 w 307309"/>
                <a:gd name="connsiteY6" fmla="*/ 194014 h 2588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07309" h="258846">
                  <a:moveTo>
                    <a:pt x="0" y="64671"/>
                  </a:moveTo>
                  <a:lnTo>
                    <a:pt x="161759" y="64671"/>
                  </a:lnTo>
                  <a:lnTo>
                    <a:pt x="161759" y="0"/>
                  </a:lnTo>
                  <a:lnTo>
                    <a:pt x="307310" y="129343"/>
                  </a:lnTo>
                  <a:lnTo>
                    <a:pt x="161759" y="258846"/>
                  </a:lnTo>
                  <a:lnTo>
                    <a:pt x="161759" y="194014"/>
                  </a:lnTo>
                  <a:lnTo>
                    <a:pt x="48624" y="194014"/>
                  </a:lnTo>
                </a:path>
              </a:pathLst>
            </a:custGeom>
            <a:noFill/>
            <a:ln w="952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35" name="Forme libre : forme 231">
              <a:extLst>
                <a:ext uri="{FF2B5EF4-FFF2-40B4-BE49-F238E27FC236}">
                  <a16:creationId xmlns:a16="http://schemas.microsoft.com/office/drawing/2014/main" id="{2BFF2FCF-4BE5-4F3C-A680-62D25C5D08B8}"/>
                </a:ext>
              </a:extLst>
            </p:cNvPr>
            <p:cNvSpPr/>
            <p:nvPr/>
          </p:nvSpPr>
          <p:spPr>
            <a:xfrm>
              <a:off x="703960" y="1555302"/>
              <a:ext cx="291101" cy="226430"/>
            </a:xfrm>
            <a:custGeom>
              <a:avLst/>
              <a:gdLst>
                <a:gd name="connsiteX0" fmla="*/ 0 w 291101"/>
                <a:gd name="connsiteY0" fmla="*/ 64671 h 226430"/>
                <a:gd name="connsiteX1" fmla="*/ 161759 w 291101"/>
                <a:gd name="connsiteY1" fmla="*/ 64671 h 226430"/>
                <a:gd name="connsiteX2" fmla="*/ 161759 w 291101"/>
                <a:gd name="connsiteY2" fmla="*/ 0 h 226430"/>
                <a:gd name="connsiteX3" fmla="*/ 291102 w 291101"/>
                <a:gd name="connsiteY3" fmla="*/ 113295 h 226430"/>
                <a:gd name="connsiteX4" fmla="*/ 161759 w 291101"/>
                <a:gd name="connsiteY4" fmla="*/ 226430 h 226430"/>
                <a:gd name="connsiteX5" fmla="*/ 161759 w 291101"/>
                <a:gd name="connsiteY5" fmla="*/ 161759 h 226430"/>
                <a:gd name="connsiteX6" fmla="*/ 96927 w 291101"/>
                <a:gd name="connsiteY6" fmla="*/ 161759 h 2264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1101" h="226430">
                  <a:moveTo>
                    <a:pt x="0" y="64671"/>
                  </a:moveTo>
                  <a:lnTo>
                    <a:pt x="161759" y="64671"/>
                  </a:lnTo>
                  <a:lnTo>
                    <a:pt x="161759" y="0"/>
                  </a:lnTo>
                  <a:lnTo>
                    <a:pt x="291102" y="113295"/>
                  </a:lnTo>
                  <a:lnTo>
                    <a:pt x="161759" y="226430"/>
                  </a:lnTo>
                  <a:lnTo>
                    <a:pt x="161759" y="161759"/>
                  </a:lnTo>
                  <a:lnTo>
                    <a:pt x="96927" y="161759"/>
                  </a:lnTo>
                </a:path>
              </a:pathLst>
            </a:custGeom>
            <a:noFill/>
            <a:ln w="952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36" name="Forme libre : forme 232">
              <a:extLst>
                <a:ext uri="{FF2B5EF4-FFF2-40B4-BE49-F238E27FC236}">
                  <a16:creationId xmlns:a16="http://schemas.microsoft.com/office/drawing/2014/main" id="{EA46175E-E942-4318-B9FF-2D2E94F6F7E3}"/>
                </a:ext>
              </a:extLst>
            </p:cNvPr>
            <p:cNvSpPr/>
            <p:nvPr/>
          </p:nvSpPr>
          <p:spPr>
            <a:xfrm>
              <a:off x="299563" y="1539094"/>
              <a:ext cx="113295" cy="16047"/>
            </a:xfrm>
            <a:custGeom>
              <a:avLst/>
              <a:gdLst>
                <a:gd name="connsiteX0" fmla="*/ 113295 w 113295"/>
                <a:gd name="connsiteY0" fmla="*/ 0 h 16047"/>
                <a:gd name="connsiteX1" fmla="*/ 0 w 113295"/>
                <a:gd name="connsiteY1" fmla="*/ 0 h 160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3295" h="16047">
                  <a:moveTo>
                    <a:pt x="113295" y="0"/>
                  </a:moveTo>
                  <a:lnTo>
                    <a:pt x="0" y="0"/>
                  </a:lnTo>
                </a:path>
              </a:pathLst>
            </a:custGeom>
            <a:ln w="952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37" name="Forme libre : forme 233">
              <a:extLst>
                <a:ext uri="{FF2B5EF4-FFF2-40B4-BE49-F238E27FC236}">
                  <a16:creationId xmlns:a16="http://schemas.microsoft.com/office/drawing/2014/main" id="{4AED9920-0D00-4E7F-97D9-7D9C5EEFF561}"/>
                </a:ext>
              </a:extLst>
            </p:cNvPr>
            <p:cNvSpPr/>
            <p:nvPr/>
          </p:nvSpPr>
          <p:spPr>
            <a:xfrm>
              <a:off x="234892" y="1539094"/>
              <a:ext cx="32415" cy="16047"/>
            </a:xfrm>
            <a:custGeom>
              <a:avLst/>
              <a:gdLst>
                <a:gd name="connsiteX0" fmla="*/ 32416 w 32415"/>
                <a:gd name="connsiteY0" fmla="*/ 0 h 16047"/>
                <a:gd name="connsiteX1" fmla="*/ 0 w 32415"/>
                <a:gd name="connsiteY1" fmla="*/ 0 h 160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2415" h="16047">
                  <a:moveTo>
                    <a:pt x="32416" y="0"/>
                  </a:moveTo>
                  <a:lnTo>
                    <a:pt x="0" y="0"/>
                  </a:lnTo>
                </a:path>
              </a:pathLst>
            </a:custGeom>
            <a:ln w="952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38" name="Forme libre : forme 234">
              <a:extLst>
                <a:ext uri="{FF2B5EF4-FFF2-40B4-BE49-F238E27FC236}">
                  <a16:creationId xmlns:a16="http://schemas.microsoft.com/office/drawing/2014/main" id="{EA88E7EE-1B4B-4A11-AE9C-9A31A8D0CB5A}"/>
                </a:ext>
              </a:extLst>
            </p:cNvPr>
            <p:cNvSpPr/>
            <p:nvPr/>
          </p:nvSpPr>
          <p:spPr>
            <a:xfrm>
              <a:off x="412859" y="1814148"/>
              <a:ext cx="129342" cy="16047"/>
            </a:xfrm>
            <a:custGeom>
              <a:avLst/>
              <a:gdLst>
                <a:gd name="connsiteX0" fmla="*/ 129343 w 129342"/>
                <a:gd name="connsiteY0" fmla="*/ 0 h 16047"/>
                <a:gd name="connsiteX1" fmla="*/ 0 w 129342"/>
                <a:gd name="connsiteY1" fmla="*/ 0 h 160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29342" h="16047">
                  <a:moveTo>
                    <a:pt x="129343" y="0"/>
                  </a:moveTo>
                  <a:lnTo>
                    <a:pt x="0" y="0"/>
                  </a:lnTo>
                </a:path>
              </a:pathLst>
            </a:custGeom>
            <a:ln w="952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39" name="Forme libre : forme 235">
              <a:extLst>
                <a:ext uri="{FF2B5EF4-FFF2-40B4-BE49-F238E27FC236}">
                  <a16:creationId xmlns:a16="http://schemas.microsoft.com/office/drawing/2014/main" id="{4B88D9DD-8547-435E-8311-09C63F625233}"/>
                </a:ext>
              </a:extLst>
            </p:cNvPr>
            <p:cNvSpPr/>
            <p:nvPr/>
          </p:nvSpPr>
          <p:spPr>
            <a:xfrm>
              <a:off x="348027" y="1814148"/>
              <a:ext cx="32415" cy="16047"/>
            </a:xfrm>
            <a:custGeom>
              <a:avLst/>
              <a:gdLst>
                <a:gd name="connsiteX0" fmla="*/ 32416 w 32415"/>
                <a:gd name="connsiteY0" fmla="*/ 0 h 16047"/>
                <a:gd name="connsiteX1" fmla="*/ 0 w 32415"/>
                <a:gd name="connsiteY1" fmla="*/ 0 h 160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2415" h="16047">
                  <a:moveTo>
                    <a:pt x="32416" y="0"/>
                  </a:moveTo>
                  <a:lnTo>
                    <a:pt x="0" y="0"/>
                  </a:lnTo>
                </a:path>
              </a:pathLst>
            </a:custGeom>
            <a:ln w="952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40" name="Forme libre : forme 236">
              <a:extLst>
                <a:ext uri="{FF2B5EF4-FFF2-40B4-BE49-F238E27FC236}">
                  <a16:creationId xmlns:a16="http://schemas.microsoft.com/office/drawing/2014/main" id="{D489743A-8EAE-4827-9CBF-B117BB6BC6FD}"/>
                </a:ext>
              </a:extLst>
            </p:cNvPr>
            <p:cNvSpPr/>
            <p:nvPr/>
          </p:nvSpPr>
          <p:spPr>
            <a:xfrm>
              <a:off x="283355" y="1814148"/>
              <a:ext cx="32415" cy="16047"/>
            </a:xfrm>
            <a:custGeom>
              <a:avLst/>
              <a:gdLst>
                <a:gd name="connsiteX0" fmla="*/ 32416 w 32415"/>
                <a:gd name="connsiteY0" fmla="*/ 0 h 16047"/>
                <a:gd name="connsiteX1" fmla="*/ 0 w 32415"/>
                <a:gd name="connsiteY1" fmla="*/ 0 h 160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2415" h="16047">
                  <a:moveTo>
                    <a:pt x="32416" y="0"/>
                  </a:moveTo>
                  <a:lnTo>
                    <a:pt x="0" y="0"/>
                  </a:lnTo>
                </a:path>
              </a:pathLst>
            </a:custGeom>
            <a:ln w="952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41" name="Forme libre : forme 237">
              <a:extLst>
                <a:ext uri="{FF2B5EF4-FFF2-40B4-BE49-F238E27FC236}">
                  <a16:creationId xmlns:a16="http://schemas.microsoft.com/office/drawing/2014/main" id="{01CBB985-5E05-4FC2-BA14-96F3158687B9}"/>
                </a:ext>
              </a:extLst>
            </p:cNvPr>
            <p:cNvSpPr/>
            <p:nvPr/>
          </p:nvSpPr>
          <p:spPr>
            <a:xfrm>
              <a:off x="283355" y="1911075"/>
              <a:ext cx="32415" cy="16047"/>
            </a:xfrm>
            <a:custGeom>
              <a:avLst/>
              <a:gdLst>
                <a:gd name="connsiteX0" fmla="*/ 32416 w 32415"/>
                <a:gd name="connsiteY0" fmla="*/ 0 h 16047"/>
                <a:gd name="connsiteX1" fmla="*/ 0 w 32415"/>
                <a:gd name="connsiteY1" fmla="*/ 0 h 160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2415" h="16047">
                  <a:moveTo>
                    <a:pt x="32416" y="0"/>
                  </a:moveTo>
                  <a:lnTo>
                    <a:pt x="0" y="0"/>
                  </a:lnTo>
                </a:path>
              </a:pathLst>
            </a:custGeom>
            <a:ln w="952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42" name="Forme libre : forme 238">
              <a:extLst>
                <a:ext uri="{FF2B5EF4-FFF2-40B4-BE49-F238E27FC236}">
                  <a16:creationId xmlns:a16="http://schemas.microsoft.com/office/drawing/2014/main" id="{38DDB90F-9D54-4516-BFE8-553D6BCDC5BB}"/>
                </a:ext>
              </a:extLst>
            </p:cNvPr>
            <p:cNvSpPr/>
            <p:nvPr/>
          </p:nvSpPr>
          <p:spPr>
            <a:xfrm>
              <a:off x="348027" y="1652389"/>
              <a:ext cx="485276" cy="371981"/>
            </a:xfrm>
            <a:custGeom>
              <a:avLst/>
              <a:gdLst>
                <a:gd name="connsiteX0" fmla="*/ 129503 w 485276"/>
                <a:gd name="connsiteY0" fmla="*/ 96927 h 371981"/>
                <a:gd name="connsiteX1" fmla="*/ 291262 w 485276"/>
                <a:gd name="connsiteY1" fmla="*/ 96927 h 371981"/>
                <a:gd name="connsiteX2" fmla="*/ 291262 w 485276"/>
                <a:gd name="connsiteY2" fmla="*/ 0 h 371981"/>
                <a:gd name="connsiteX3" fmla="*/ 485276 w 485276"/>
                <a:gd name="connsiteY3" fmla="*/ 177806 h 371981"/>
                <a:gd name="connsiteX4" fmla="*/ 291262 w 485276"/>
                <a:gd name="connsiteY4" fmla="*/ 371981 h 371981"/>
                <a:gd name="connsiteX5" fmla="*/ 291262 w 485276"/>
                <a:gd name="connsiteY5" fmla="*/ 258686 h 371981"/>
                <a:gd name="connsiteX6" fmla="*/ 0 w 485276"/>
                <a:gd name="connsiteY6" fmla="*/ 258686 h 3719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85276" h="371981">
                  <a:moveTo>
                    <a:pt x="129503" y="96927"/>
                  </a:moveTo>
                  <a:lnTo>
                    <a:pt x="291262" y="96927"/>
                  </a:lnTo>
                  <a:lnTo>
                    <a:pt x="291262" y="0"/>
                  </a:lnTo>
                  <a:lnTo>
                    <a:pt x="485276" y="177806"/>
                  </a:lnTo>
                  <a:lnTo>
                    <a:pt x="291262" y="371981"/>
                  </a:lnTo>
                  <a:lnTo>
                    <a:pt x="291262" y="258686"/>
                  </a:lnTo>
                  <a:lnTo>
                    <a:pt x="0" y="258686"/>
                  </a:lnTo>
                </a:path>
              </a:pathLst>
            </a:custGeom>
            <a:noFill/>
            <a:ln w="952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</p:grpSp>
    </p:spTree>
    <p:extLst>
      <p:ext uri="{BB962C8B-B14F-4D97-AF65-F5344CB8AC3E}">
        <p14:creationId xmlns:p14="http://schemas.microsoft.com/office/powerpoint/2010/main" val="935117833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148</TotalTime>
  <Words>689</Words>
  <Application>Microsoft Office PowerPoint</Application>
  <PresentationFormat>Grand écran</PresentationFormat>
  <Paragraphs>101</Paragraphs>
  <Slides>4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4</vt:i4>
      </vt:variant>
    </vt:vector>
  </HeadingPairs>
  <TitlesOfParts>
    <vt:vector size="10" baseType="lpstr">
      <vt:lpstr>Arial</vt:lpstr>
      <vt:lpstr>Calibri</vt:lpstr>
      <vt:lpstr>Calibri Light</vt:lpstr>
      <vt:lpstr>Montserrat Black</vt:lpstr>
      <vt:lpstr>Wingdings</vt:lpstr>
      <vt:lpstr>Thème Office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VALENTIN Valerie [CEGEE]</dc:creator>
  <cp:lastModifiedBy>VALENTIN Valerie [CEGEE]</cp:lastModifiedBy>
  <cp:revision>7</cp:revision>
  <dcterms:created xsi:type="dcterms:W3CDTF">2023-03-30T08:52:28Z</dcterms:created>
  <dcterms:modified xsi:type="dcterms:W3CDTF">2023-04-06T09:21:20Z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8a19f0c-bea1-442e-a475-ed109d9ec508_Enabled">
    <vt:lpwstr>true</vt:lpwstr>
  </property>
  <property fmtid="{D5CDD505-2E9C-101B-9397-08002B2CF9AE}" pid="3" name="MSIP_Label_48a19f0c-bea1-442e-a475-ed109d9ec508_SetDate">
    <vt:lpwstr>2023-03-30T08:52:28Z</vt:lpwstr>
  </property>
  <property fmtid="{D5CDD505-2E9C-101B-9397-08002B2CF9AE}" pid="4" name="MSIP_Label_48a19f0c-bea1-442e-a475-ed109d9ec508_Method">
    <vt:lpwstr>Standard</vt:lpwstr>
  </property>
  <property fmtid="{D5CDD505-2E9C-101B-9397-08002B2CF9AE}" pid="5" name="MSIP_Label_48a19f0c-bea1-442e-a475-ed109d9ec508_Name">
    <vt:lpwstr>48a19f0c-bea1-442e-a475-ed109d9ec508</vt:lpwstr>
  </property>
  <property fmtid="{D5CDD505-2E9C-101B-9397-08002B2CF9AE}" pid="6" name="MSIP_Label_48a19f0c-bea1-442e-a475-ed109d9ec508_SiteId">
    <vt:lpwstr>d5bb6d35-8a82-4329-b49a-5030bd6497ab</vt:lpwstr>
  </property>
  <property fmtid="{D5CDD505-2E9C-101B-9397-08002B2CF9AE}" pid="7" name="MSIP_Label_48a19f0c-bea1-442e-a475-ed109d9ec508_ActionId">
    <vt:lpwstr>b52164bf-6bde-4f2f-9b38-05c1e53c9732</vt:lpwstr>
  </property>
  <property fmtid="{D5CDD505-2E9C-101B-9397-08002B2CF9AE}" pid="8" name="MSIP_Label_48a19f0c-bea1-442e-a475-ed109d9ec508_ContentBits">
    <vt:lpwstr>0</vt:lpwstr>
  </property>
</Properties>
</file>