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6" r:id="rId5"/>
    <p:sldMasterId id="2147483711" r:id="rId6"/>
  </p:sldMasterIdLst>
  <p:sldIdLst>
    <p:sldId id="257" r:id="rId7"/>
    <p:sldId id="258" r:id="rId8"/>
    <p:sldId id="260" r:id="rId9"/>
    <p:sldId id="259" r:id="rId10"/>
    <p:sldId id="278" r:id="rId11"/>
    <p:sldId id="284" r:id="rId12"/>
    <p:sldId id="263" r:id="rId13"/>
    <p:sldId id="264" r:id="rId14"/>
    <p:sldId id="265" r:id="rId15"/>
    <p:sldId id="266" r:id="rId16"/>
    <p:sldId id="283" r:id="rId17"/>
    <p:sldId id="279" r:id="rId18"/>
    <p:sldId id="267" r:id="rId19"/>
    <p:sldId id="280" r:id="rId20"/>
    <p:sldId id="268" r:id="rId21"/>
    <p:sldId id="269" r:id="rId22"/>
    <p:sldId id="273" r:id="rId23"/>
    <p:sldId id="281" r:id="rId24"/>
    <p:sldId id="270" r:id="rId25"/>
    <p:sldId id="274" r:id="rId26"/>
    <p:sldId id="272" r:id="rId27"/>
    <p:sldId id="282" r:id="rId28"/>
    <p:sldId id="275" r:id="rId29"/>
    <p:sldId id="277" r:id="rId30"/>
    <p:sldId id="276"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67" autoAdjust="0"/>
    <p:restoredTop sz="94660"/>
  </p:normalViewPr>
  <p:slideViewPr>
    <p:cSldViewPr snapToGrid="0">
      <p:cViewPr varScale="1">
        <p:scale>
          <a:sx n="62" d="100"/>
          <a:sy n="62" d="100"/>
        </p:scale>
        <p:origin x="101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F79CBC-A5CC-4774-947E-F32F2F0265F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fr-FR"/>
        </a:p>
      </dgm:t>
    </dgm:pt>
    <dgm:pt modelId="{DB9DCF65-411E-4C15-8F9D-2EA54A2B40D9}">
      <dgm:prSet phldrT="[Texte]" custT="1"/>
      <dgm:spPr/>
      <dgm:t>
        <a:bodyPr tIns="36000" rIns="36000" bIns="36000"/>
        <a:lstStyle/>
        <a:p>
          <a:pPr marL="271463" indent="-271463">
            <a:lnSpc>
              <a:spcPct val="90000"/>
            </a:lnSpc>
            <a:spcAft>
              <a:spcPts val="0"/>
            </a:spcAft>
          </a:pPr>
          <a:r>
            <a:rPr lang="fr-FR" sz="1400" b="1" dirty="0">
              <a:solidFill>
                <a:srgbClr val="FFFF00"/>
              </a:solidFill>
            </a:rPr>
            <a:t>1</a:t>
          </a:r>
          <a:r>
            <a:rPr lang="fr-FR" sz="1100" b="1" dirty="0"/>
            <a:t> 	Création du bénéficiaire</a:t>
          </a:r>
        </a:p>
        <a:p>
          <a:pPr marL="534988" indent="-271463">
            <a:lnSpc>
              <a:spcPct val="100000"/>
            </a:lnSpc>
            <a:spcAft>
              <a:spcPts val="0"/>
            </a:spcAft>
          </a:pPr>
          <a:r>
            <a:rPr lang="fr-FR" sz="1100" b="1" dirty="0"/>
            <a:t>- </a:t>
          </a:r>
          <a:r>
            <a:rPr lang="fr-FR" sz="1050" b="0" dirty="0"/>
            <a:t>Rechercher par son n° personne Client CE</a:t>
          </a:r>
        </a:p>
        <a:p>
          <a:pPr marL="534988" indent="-271463">
            <a:lnSpc>
              <a:spcPct val="100000"/>
            </a:lnSpc>
            <a:spcAft>
              <a:spcPts val="0"/>
            </a:spcAft>
          </a:pPr>
          <a:r>
            <a:rPr lang="fr-FR" sz="1050" b="0" dirty="0"/>
            <a:t>- Créer un bénéficiaire </a:t>
          </a:r>
        </a:p>
        <a:p>
          <a:pPr marL="534988" indent="-271463">
            <a:lnSpc>
              <a:spcPct val="100000"/>
            </a:lnSpc>
            <a:spcAft>
              <a:spcPts val="0"/>
            </a:spcAft>
          </a:pPr>
          <a:r>
            <a:rPr lang="fr-FR" sz="1050" b="0" dirty="0"/>
            <a:t>- Sélectionner un bénéficiaire déjà créé </a:t>
          </a:r>
        </a:p>
      </dgm:t>
    </dgm:pt>
    <dgm:pt modelId="{5A4CFC95-8414-4527-86DF-7EC15536061E}" type="parTrans" cxnId="{5B812A04-5F16-486F-83F4-198C29A10906}">
      <dgm:prSet/>
      <dgm:spPr/>
      <dgm:t>
        <a:bodyPr/>
        <a:lstStyle/>
        <a:p>
          <a:endParaRPr lang="fr-FR" sz="1100"/>
        </a:p>
      </dgm:t>
    </dgm:pt>
    <dgm:pt modelId="{52D4902E-C0FE-48E2-8E97-5104F7255B14}" type="sibTrans" cxnId="{5B812A04-5F16-486F-83F4-198C29A10906}">
      <dgm:prSet custT="1"/>
      <dgm:spPr/>
      <dgm:t>
        <a:bodyPr/>
        <a:lstStyle/>
        <a:p>
          <a:endParaRPr lang="fr-FR" sz="1100"/>
        </a:p>
      </dgm:t>
    </dgm:pt>
    <dgm:pt modelId="{94003AD9-278B-489F-A3D7-4376107A4160}">
      <dgm:prSet phldrT="[Texte]" custT="1"/>
      <dgm:spPr/>
      <dgm:t>
        <a:bodyPr/>
        <a:lstStyle/>
        <a:p>
          <a:pPr marL="271463" indent="-271463">
            <a:spcAft>
              <a:spcPts val="0"/>
            </a:spcAft>
          </a:pPr>
          <a:r>
            <a:rPr lang="fr-FR" sz="1400" b="1" dirty="0">
              <a:solidFill>
                <a:srgbClr val="FFFF00"/>
              </a:solidFill>
            </a:rPr>
            <a:t>2</a:t>
          </a:r>
          <a:r>
            <a:rPr lang="fr-FR" sz="1100" b="1" dirty="0"/>
            <a:t>	Rattachement du(des) contrat(s)</a:t>
          </a:r>
        </a:p>
      </dgm:t>
    </dgm:pt>
    <dgm:pt modelId="{4B11A15E-C80C-4214-9A30-B89ECA8C342B}" type="parTrans" cxnId="{DE23C934-D5A5-453B-85A1-971DE16DAABA}">
      <dgm:prSet/>
      <dgm:spPr/>
      <dgm:t>
        <a:bodyPr/>
        <a:lstStyle/>
        <a:p>
          <a:endParaRPr lang="fr-FR" sz="1100"/>
        </a:p>
      </dgm:t>
    </dgm:pt>
    <dgm:pt modelId="{313B1DCF-8D14-4184-99AF-6AE204CF215E}" type="sibTrans" cxnId="{DE23C934-D5A5-453B-85A1-971DE16DAABA}">
      <dgm:prSet custT="1"/>
      <dgm:spPr/>
      <dgm:t>
        <a:bodyPr/>
        <a:lstStyle/>
        <a:p>
          <a:endParaRPr lang="fr-FR" sz="1100"/>
        </a:p>
      </dgm:t>
    </dgm:pt>
    <dgm:pt modelId="{0EF0646A-D254-4880-B76A-AB6F74CC2311}">
      <dgm:prSet phldrT="[Texte]" custT="1"/>
      <dgm:spPr/>
      <dgm:t>
        <a:bodyPr/>
        <a:lstStyle/>
        <a:p>
          <a:pPr marL="271463" indent="-271463">
            <a:lnSpc>
              <a:spcPct val="90000"/>
            </a:lnSpc>
            <a:spcAft>
              <a:spcPts val="0"/>
            </a:spcAft>
          </a:pPr>
          <a:r>
            <a:rPr lang="fr-FR" sz="1200" b="1" dirty="0">
              <a:solidFill>
                <a:srgbClr val="FFFF00"/>
              </a:solidFill>
            </a:rPr>
            <a:t>3</a:t>
          </a:r>
          <a:r>
            <a:rPr lang="fr-FR" sz="1100" b="1" dirty="0"/>
            <a:t> 	Qualification du bénéficiaire</a:t>
          </a:r>
        </a:p>
        <a:p>
          <a:pPr marL="539750" indent="-271463">
            <a:lnSpc>
              <a:spcPct val="100000"/>
            </a:lnSpc>
            <a:spcAft>
              <a:spcPts val="0"/>
            </a:spcAft>
          </a:pPr>
          <a:r>
            <a:rPr lang="fr-FR" sz="1100" b="1" dirty="0"/>
            <a:t>- </a:t>
          </a:r>
          <a:r>
            <a:rPr lang="fr-FR" sz="1050" b="0" dirty="0"/>
            <a:t>Qualifier le bénéficiaire (conjoint, enfant, héritier,…)</a:t>
          </a:r>
          <a:endParaRPr lang="fr-FR" sz="1100" b="1" dirty="0"/>
        </a:p>
        <a:p>
          <a:pPr marL="539750" indent="-271463">
            <a:lnSpc>
              <a:spcPct val="100000"/>
            </a:lnSpc>
            <a:spcAft>
              <a:spcPts val="0"/>
            </a:spcAft>
          </a:pPr>
          <a:r>
            <a:rPr lang="fr-FR" sz="1100" b="1" dirty="0"/>
            <a:t>- </a:t>
          </a:r>
          <a:r>
            <a:rPr lang="fr-FR" sz="1050" b="0" dirty="0"/>
            <a:t>Préciser son rang dans la clause</a:t>
          </a:r>
        </a:p>
        <a:p>
          <a:pPr marL="539750" indent="-271463">
            <a:lnSpc>
              <a:spcPct val="100000"/>
            </a:lnSpc>
            <a:spcAft>
              <a:spcPts val="0"/>
            </a:spcAft>
          </a:pPr>
          <a:r>
            <a:rPr lang="fr-FR" sz="1050" b="0" dirty="0"/>
            <a:t>- Déterminer le nombre de bénéficiaires du même rang</a:t>
          </a:r>
        </a:p>
      </dgm:t>
    </dgm:pt>
    <dgm:pt modelId="{F362DB06-9855-4FB7-88B1-EFE6DEB338AB}" type="parTrans" cxnId="{F39B08D8-F8CF-4935-BDD7-A94C1B7746EA}">
      <dgm:prSet/>
      <dgm:spPr/>
      <dgm:t>
        <a:bodyPr/>
        <a:lstStyle/>
        <a:p>
          <a:endParaRPr lang="fr-FR" sz="1100"/>
        </a:p>
      </dgm:t>
    </dgm:pt>
    <dgm:pt modelId="{71132D98-F22A-4AE1-A8DE-2F8D9E417BA2}" type="sibTrans" cxnId="{F39B08D8-F8CF-4935-BDD7-A94C1B7746EA}">
      <dgm:prSet custT="1"/>
      <dgm:spPr/>
      <dgm:t>
        <a:bodyPr/>
        <a:lstStyle/>
        <a:p>
          <a:endParaRPr lang="fr-FR" sz="1100"/>
        </a:p>
      </dgm:t>
    </dgm:pt>
    <dgm:pt modelId="{3A6A2F5F-7D32-4DF1-8C8F-E3E53BA1219C}">
      <dgm:prSet custT="1"/>
      <dgm:spPr/>
      <dgm:t>
        <a:bodyPr/>
        <a:lstStyle/>
        <a:p>
          <a:pPr marL="271463" indent="-271463">
            <a:spcAft>
              <a:spcPts val="0"/>
            </a:spcAft>
          </a:pPr>
          <a:r>
            <a:rPr lang="fr-FR" sz="1200" b="1" dirty="0">
              <a:solidFill>
                <a:srgbClr val="FFFF00"/>
              </a:solidFill>
            </a:rPr>
            <a:t>4 </a:t>
          </a:r>
          <a:r>
            <a:rPr lang="fr-FR" sz="1100" b="1" dirty="0"/>
            <a:t>	Gestion des pièces</a:t>
          </a:r>
        </a:p>
        <a:p>
          <a:pPr marL="539750" indent="-274638">
            <a:spcAft>
              <a:spcPts val="0"/>
            </a:spcAft>
          </a:pPr>
          <a:r>
            <a:rPr lang="fr-FR" sz="1050" b="0" dirty="0"/>
            <a:t>- Charger dans PUMA Décès les pièces déjà en votre possession</a:t>
          </a:r>
        </a:p>
      </dgm:t>
    </dgm:pt>
    <dgm:pt modelId="{C602BB03-62A1-4CC1-AD65-2BC4E79504BB}" type="parTrans" cxnId="{D95EE6A1-6FD5-478B-A2E3-DB66CF4558D9}">
      <dgm:prSet/>
      <dgm:spPr/>
      <dgm:t>
        <a:bodyPr/>
        <a:lstStyle/>
        <a:p>
          <a:endParaRPr lang="fr-FR" sz="1100"/>
        </a:p>
      </dgm:t>
    </dgm:pt>
    <dgm:pt modelId="{29ACE489-5C00-4443-8EB9-D43895DC9EE5}" type="sibTrans" cxnId="{D95EE6A1-6FD5-478B-A2E3-DB66CF4558D9}">
      <dgm:prSet custT="1"/>
      <dgm:spPr/>
      <dgm:t>
        <a:bodyPr/>
        <a:lstStyle/>
        <a:p>
          <a:endParaRPr lang="fr-FR" sz="1100"/>
        </a:p>
      </dgm:t>
    </dgm:pt>
    <dgm:pt modelId="{54DBA04A-AA43-490B-A4AB-8852947AD84B}">
      <dgm:prSet custT="1"/>
      <dgm:spPr/>
      <dgm:t>
        <a:bodyPr/>
        <a:lstStyle/>
        <a:p>
          <a:pPr marL="265113" indent="-265113">
            <a:spcAft>
              <a:spcPts val="0"/>
            </a:spcAft>
          </a:pPr>
          <a:r>
            <a:rPr lang="fr-FR" sz="1200" b="1" dirty="0">
              <a:solidFill>
                <a:srgbClr val="FFFF00"/>
              </a:solidFill>
            </a:rPr>
            <a:t>5 </a:t>
          </a:r>
          <a:r>
            <a:rPr lang="fr-FR" sz="1100" b="1" dirty="0"/>
            <a:t>	Impression de la liste des pièces</a:t>
          </a:r>
        </a:p>
        <a:p>
          <a:pPr marL="358775" indent="-93663">
            <a:spcAft>
              <a:spcPts val="0"/>
            </a:spcAft>
            <a:tabLst>
              <a:tab pos="358775" algn="l"/>
            </a:tabLst>
          </a:pPr>
          <a:r>
            <a:rPr lang="fr-FR" sz="1050" b="0" dirty="0"/>
            <a:t>- Imprimer la liste des pièces et le cas échéant, les documents fiscaux à transmettre au bénéficiaire </a:t>
          </a:r>
          <a:endParaRPr lang="fr-FR" sz="1050" dirty="0"/>
        </a:p>
      </dgm:t>
    </dgm:pt>
    <dgm:pt modelId="{A681D9E3-15D1-4960-B304-E1D21AE301DE}" type="parTrans" cxnId="{1A99909A-656D-4079-AE5C-884022BF782D}">
      <dgm:prSet/>
      <dgm:spPr/>
      <dgm:t>
        <a:bodyPr/>
        <a:lstStyle/>
        <a:p>
          <a:endParaRPr lang="fr-FR" sz="1600"/>
        </a:p>
      </dgm:t>
    </dgm:pt>
    <dgm:pt modelId="{4BF5C8FE-754C-4223-87A5-CD0832AC8234}" type="sibTrans" cxnId="{1A99909A-656D-4079-AE5C-884022BF782D}">
      <dgm:prSet/>
      <dgm:spPr/>
      <dgm:t>
        <a:bodyPr/>
        <a:lstStyle/>
        <a:p>
          <a:endParaRPr lang="fr-FR" sz="1600"/>
        </a:p>
      </dgm:t>
    </dgm:pt>
    <dgm:pt modelId="{D56861B0-73CF-443F-8387-F9195FFB9923}" type="pres">
      <dgm:prSet presAssocID="{7DF79CBC-A5CC-4774-947E-F32F2F0265F7}" presName="outerComposite" presStyleCnt="0">
        <dgm:presLayoutVars>
          <dgm:chMax val="5"/>
          <dgm:dir/>
          <dgm:resizeHandles val="exact"/>
        </dgm:presLayoutVars>
      </dgm:prSet>
      <dgm:spPr/>
    </dgm:pt>
    <dgm:pt modelId="{60578F93-5236-4904-BB94-2BE247C3A8A4}" type="pres">
      <dgm:prSet presAssocID="{7DF79CBC-A5CC-4774-947E-F32F2F0265F7}" presName="dummyMaxCanvas" presStyleCnt="0">
        <dgm:presLayoutVars/>
      </dgm:prSet>
      <dgm:spPr/>
    </dgm:pt>
    <dgm:pt modelId="{D967AFC5-9897-4212-9E88-EFB3DC8A5088}" type="pres">
      <dgm:prSet presAssocID="{7DF79CBC-A5CC-4774-947E-F32F2F0265F7}" presName="FiveNodes_1" presStyleLbl="node1" presStyleIdx="0" presStyleCnt="5" custScaleY="111330">
        <dgm:presLayoutVars>
          <dgm:bulletEnabled val="1"/>
        </dgm:presLayoutVars>
      </dgm:prSet>
      <dgm:spPr/>
    </dgm:pt>
    <dgm:pt modelId="{660086DE-7AB3-4F96-8809-8AB99B97F0C1}" type="pres">
      <dgm:prSet presAssocID="{7DF79CBC-A5CC-4774-947E-F32F2F0265F7}" presName="FiveNodes_2" presStyleLbl="node1" presStyleIdx="1" presStyleCnt="5" custScaleY="49203" custLinFactNeighborX="133" custLinFactNeighborY="-18824">
        <dgm:presLayoutVars>
          <dgm:bulletEnabled val="1"/>
        </dgm:presLayoutVars>
      </dgm:prSet>
      <dgm:spPr/>
    </dgm:pt>
    <dgm:pt modelId="{472975CC-22B5-4DEE-A81E-5A2202FC2AAA}" type="pres">
      <dgm:prSet presAssocID="{7DF79CBC-A5CC-4774-947E-F32F2F0265F7}" presName="FiveNodes_3" presStyleLbl="node1" presStyleIdx="2" presStyleCnt="5" custScaleY="118066" custLinFactNeighborX="-799" custLinFactNeighborY="-33495">
        <dgm:presLayoutVars>
          <dgm:bulletEnabled val="1"/>
        </dgm:presLayoutVars>
      </dgm:prSet>
      <dgm:spPr/>
    </dgm:pt>
    <dgm:pt modelId="{C63ED7F1-C4B7-4EB0-87F0-DBBDE3A4B587}" type="pres">
      <dgm:prSet presAssocID="{7DF79CBC-A5CC-4774-947E-F32F2F0265F7}" presName="FiveNodes_4" presStyleLbl="node1" presStyleIdx="3" presStyleCnt="5" custLinFactNeighborX="227" custLinFactNeighborY="-20706">
        <dgm:presLayoutVars>
          <dgm:bulletEnabled val="1"/>
        </dgm:presLayoutVars>
      </dgm:prSet>
      <dgm:spPr/>
    </dgm:pt>
    <dgm:pt modelId="{659FE453-AF5F-49C3-99F6-16B297030E27}" type="pres">
      <dgm:prSet presAssocID="{7DF79CBC-A5CC-4774-947E-F32F2F0265F7}" presName="FiveNodes_5" presStyleLbl="node1" presStyleIdx="4" presStyleCnt="5" custLinFactNeighborX="666" custLinFactNeighborY="-16941">
        <dgm:presLayoutVars>
          <dgm:bulletEnabled val="1"/>
        </dgm:presLayoutVars>
      </dgm:prSet>
      <dgm:spPr/>
    </dgm:pt>
    <dgm:pt modelId="{B8C074D0-981B-4D83-96C6-27137AEE478A}" type="pres">
      <dgm:prSet presAssocID="{7DF79CBC-A5CC-4774-947E-F32F2F0265F7}" presName="FiveConn_1-2" presStyleLbl="fgAccFollowNode1" presStyleIdx="0" presStyleCnt="4">
        <dgm:presLayoutVars>
          <dgm:bulletEnabled val="1"/>
        </dgm:presLayoutVars>
      </dgm:prSet>
      <dgm:spPr/>
    </dgm:pt>
    <dgm:pt modelId="{CC4B790B-DE29-450C-B571-7374CA6368A9}" type="pres">
      <dgm:prSet presAssocID="{7DF79CBC-A5CC-4774-947E-F32F2F0265F7}" presName="FiveConn_2-3" presStyleLbl="fgAccFollowNode1" presStyleIdx="1" presStyleCnt="4" custLinFactNeighborX="2896" custLinFactNeighborY="-51751">
        <dgm:presLayoutVars>
          <dgm:bulletEnabled val="1"/>
        </dgm:presLayoutVars>
      </dgm:prSet>
      <dgm:spPr/>
    </dgm:pt>
    <dgm:pt modelId="{D6FE265B-517C-47D6-8563-4ACC631B3B29}" type="pres">
      <dgm:prSet presAssocID="{7DF79CBC-A5CC-4774-947E-F32F2F0265F7}" presName="FiveConn_3-4" presStyleLbl="fgAccFollowNode1" presStyleIdx="2" presStyleCnt="4" custLinFactNeighborX="-8688" custLinFactNeighborY="-31856">
        <dgm:presLayoutVars>
          <dgm:bulletEnabled val="1"/>
        </dgm:presLayoutVars>
      </dgm:prSet>
      <dgm:spPr/>
    </dgm:pt>
    <dgm:pt modelId="{44230943-0462-4E6E-BF7A-1F0A3D27E4A3}" type="pres">
      <dgm:prSet presAssocID="{7DF79CBC-A5CC-4774-947E-F32F2F0265F7}" presName="FiveConn_4-5" presStyleLbl="fgAccFollowNode1" presStyleIdx="3" presStyleCnt="4" custLinFactNeighborX="-10136" custLinFactNeighborY="-14480">
        <dgm:presLayoutVars>
          <dgm:bulletEnabled val="1"/>
        </dgm:presLayoutVars>
      </dgm:prSet>
      <dgm:spPr/>
    </dgm:pt>
    <dgm:pt modelId="{1C12E14A-CB36-4850-91F6-B28175130DB5}" type="pres">
      <dgm:prSet presAssocID="{7DF79CBC-A5CC-4774-947E-F32F2F0265F7}" presName="FiveNodes_1_text" presStyleLbl="node1" presStyleIdx="4" presStyleCnt="5">
        <dgm:presLayoutVars>
          <dgm:bulletEnabled val="1"/>
        </dgm:presLayoutVars>
      </dgm:prSet>
      <dgm:spPr/>
    </dgm:pt>
    <dgm:pt modelId="{675DD1ED-E1A8-45B3-919A-379C0A806B8D}" type="pres">
      <dgm:prSet presAssocID="{7DF79CBC-A5CC-4774-947E-F32F2F0265F7}" presName="FiveNodes_2_text" presStyleLbl="node1" presStyleIdx="4" presStyleCnt="5">
        <dgm:presLayoutVars>
          <dgm:bulletEnabled val="1"/>
        </dgm:presLayoutVars>
      </dgm:prSet>
      <dgm:spPr/>
    </dgm:pt>
    <dgm:pt modelId="{C983543D-C493-40CF-B9BC-EA3859A3762F}" type="pres">
      <dgm:prSet presAssocID="{7DF79CBC-A5CC-4774-947E-F32F2F0265F7}" presName="FiveNodes_3_text" presStyleLbl="node1" presStyleIdx="4" presStyleCnt="5">
        <dgm:presLayoutVars>
          <dgm:bulletEnabled val="1"/>
        </dgm:presLayoutVars>
      </dgm:prSet>
      <dgm:spPr/>
    </dgm:pt>
    <dgm:pt modelId="{5C30F475-B6CD-41D7-8B0D-2CA0DA62AB8C}" type="pres">
      <dgm:prSet presAssocID="{7DF79CBC-A5CC-4774-947E-F32F2F0265F7}" presName="FiveNodes_4_text" presStyleLbl="node1" presStyleIdx="4" presStyleCnt="5">
        <dgm:presLayoutVars>
          <dgm:bulletEnabled val="1"/>
        </dgm:presLayoutVars>
      </dgm:prSet>
      <dgm:spPr/>
    </dgm:pt>
    <dgm:pt modelId="{240F2035-6F93-4606-9185-C54137805590}" type="pres">
      <dgm:prSet presAssocID="{7DF79CBC-A5CC-4774-947E-F32F2F0265F7}" presName="FiveNodes_5_text" presStyleLbl="node1" presStyleIdx="4" presStyleCnt="5">
        <dgm:presLayoutVars>
          <dgm:bulletEnabled val="1"/>
        </dgm:presLayoutVars>
      </dgm:prSet>
      <dgm:spPr/>
    </dgm:pt>
  </dgm:ptLst>
  <dgm:cxnLst>
    <dgm:cxn modelId="{A3D71300-8EB6-4E9F-B1E8-737A8DD7B4B6}" type="presOf" srcId="{0EF0646A-D254-4880-B76A-AB6F74CC2311}" destId="{C983543D-C493-40CF-B9BC-EA3859A3762F}" srcOrd="1" destOrd="0" presId="urn:microsoft.com/office/officeart/2005/8/layout/vProcess5"/>
    <dgm:cxn modelId="{359A2104-207B-4BAD-BA89-1B069503EFF9}" type="presOf" srcId="{3A6A2F5F-7D32-4DF1-8C8F-E3E53BA1219C}" destId="{C63ED7F1-C4B7-4EB0-87F0-DBBDE3A4B587}" srcOrd="0" destOrd="0" presId="urn:microsoft.com/office/officeart/2005/8/layout/vProcess5"/>
    <dgm:cxn modelId="{5B812A04-5F16-486F-83F4-198C29A10906}" srcId="{7DF79CBC-A5CC-4774-947E-F32F2F0265F7}" destId="{DB9DCF65-411E-4C15-8F9D-2EA54A2B40D9}" srcOrd="0" destOrd="0" parTransId="{5A4CFC95-8414-4527-86DF-7EC15536061E}" sibTransId="{52D4902E-C0FE-48E2-8E97-5104F7255B14}"/>
    <dgm:cxn modelId="{94120612-3CE3-40AC-8EB8-576C2FD466F1}" type="presOf" srcId="{7DF79CBC-A5CC-4774-947E-F32F2F0265F7}" destId="{D56861B0-73CF-443F-8387-F9195FFB9923}" srcOrd="0" destOrd="0" presId="urn:microsoft.com/office/officeart/2005/8/layout/vProcess5"/>
    <dgm:cxn modelId="{DE23C934-D5A5-453B-85A1-971DE16DAABA}" srcId="{7DF79CBC-A5CC-4774-947E-F32F2F0265F7}" destId="{94003AD9-278B-489F-A3D7-4376107A4160}" srcOrd="1" destOrd="0" parTransId="{4B11A15E-C80C-4214-9A30-B89ECA8C342B}" sibTransId="{313B1DCF-8D14-4184-99AF-6AE204CF215E}"/>
    <dgm:cxn modelId="{9E665537-647B-4340-83AD-61B0783ABA59}" type="presOf" srcId="{54DBA04A-AA43-490B-A4AB-8852947AD84B}" destId="{240F2035-6F93-4606-9185-C54137805590}" srcOrd="1" destOrd="0" presId="urn:microsoft.com/office/officeart/2005/8/layout/vProcess5"/>
    <dgm:cxn modelId="{2873DA40-721D-402C-97A6-0F0F52C2833A}" type="presOf" srcId="{94003AD9-278B-489F-A3D7-4376107A4160}" destId="{675DD1ED-E1A8-45B3-919A-379C0A806B8D}" srcOrd="1" destOrd="0" presId="urn:microsoft.com/office/officeart/2005/8/layout/vProcess5"/>
    <dgm:cxn modelId="{70FDDB44-9252-429E-A978-0BAAC12641E8}" type="presOf" srcId="{94003AD9-278B-489F-A3D7-4376107A4160}" destId="{660086DE-7AB3-4F96-8809-8AB99B97F0C1}" srcOrd="0" destOrd="0" presId="urn:microsoft.com/office/officeart/2005/8/layout/vProcess5"/>
    <dgm:cxn modelId="{9506CE76-C1B4-4A20-BEE0-31958A07BC14}" type="presOf" srcId="{52D4902E-C0FE-48E2-8E97-5104F7255B14}" destId="{B8C074D0-981B-4D83-96C6-27137AEE478A}" srcOrd="0" destOrd="0" presId="urn:microsoft.com/office/officeart/2005/8/layout/vProcess5"/>
    <dgm:cxn modelId="{67641C78-E642-4E6E-8CCF-478304B86DED}" type="presOf" srcId="{3A6A2F5F-7D32-4DF1-8C8F-E3E53BA1219C}" destId="{5C30F475-B6CD-41D7-8B0D-2CA0DA62AB8C}" srcOrd="1" destOrd="0" presId="urn:microsoft.com/office/officeart/2005/8/layout/vProcess5"/>
    <dgm:cxn modelId="{D44EB67A-20B5-4765-BD89-BFF53B98F064}" type="presOf" srcId="{313B1DCF-8D14-4184-99AF-6AE204CF215E}" destId="{CC4B790B-DE29-450C-B571-7374CA6368A9}" srcOrd="0" destOrd="0" presId="urn:microsoft.com/office/officeart/2005/8/layout/vProcess5"/>
    <dgm:cxn modelId="{1A662F80-DE57-4DDA-A1C8-1801704F5255}" type="presOf" srcId="{0EF0646A-D254-4880-B76A-AB6F74CC2311}" destId="{472975CC-22B5-4DEE-A81E-5A2202FC2AAA}" srcOrd="0" destOrd="0" presId="urn:microsoft.com/office/officeart/2005/8/layout/vProcess5"/>
    <dgm:cxn modelId="{535E1782-F17E-4395-B095-7A22183D352C}" type="presOf" srcId="{DB9DCF65-411E-4C15-8F9D-2EA54A2B40D9}" destId="{1C12E14A-CB36-4850-91F6-B28175130DB5}" srcOrd="1" destOrd="0" presId="urn:microsoft.com/office/officeart/2005/8/layout/vProcess5"/>
    <dgm:cxn modelId="{285DF98F-3304-4F92-B5CB-8C934508BB43}" type="presOf" srcId="{DB9DCF65-411E-4C15-8F9D-2EA54A2B40D9}" destId="{D967AFC5-9897-4212-9E88-EFB3DC8A5088}" srcOrd="0" destOrd="0" presId="urn:microsoft.com/office/officeart/2005/8/layout/vProcess5"/>
    <dgm:cxn modelId="{1A99909A-656D-4079-AE5C-884022BF782D}" srcId="{7DF79CBC-A5CC-4774-947E-F32F2F0265F7}" destId="{54DBA04A-AA43-490B-A4AB-8852947AD84B}" srcOrd="4" destOrd="0" parTransId="{A681D9E3-15D1-4960-B304-E1D21AE301DE}" sibTransId="{4BF5C8FE-754C-4223-87A5-CD0832AC8234}"/>
    <dgm:cxn modelId="{D95EE6A1-6FD5-478B-A2E3-DB66CF4558D9}" srcId="{7DF79CBC-A5CC-4774-947E-F32F2F0265F7}" destId="{3A6A2F5F-7D32-4DF1-8C8F-E3E53BA1219C}" srcOrd="3" destOrd="0" parTransId="{C602BB03-62A1-4CC1-AD65-2BC4E79504BB}" sibTransId="{29ACE489-5C00-4443-8EB9-D43895DC9EE5}"/>
    <dgm:cxn modelId="{46538DCD-1F4C-43CE-8A10-C5C79BDF5353}" type="presOf" srcId="{71132D98-F22A-4AE1-A8DE-2F8D9E417BA2}" destId="{D6FE265B-517C-47D6-8563-4ACC631B3B29}" srcOrd="0" destOrd="0" presId="urn:microsoft.com/office/officeart/2005/8/layout/vProcess5"/>
    <dgm:cxn modelId="{DC72FCCE-F29B-49AA-8834-C30D18C69FCA}" type="presOf" srcId="{29ACE489-5C00-4443-8EB9-D43895DC9EE5}" destId="{44230943-0462-4E6E-BF7A-1F0A3D27E4A3}" srcOrd="0" destOrd="0" presId="urn:microsoft.com/office/officeart/2005/8/layout/vProcess5"/>
    <dgm:cxn modelId="{F39B08D8-F8CF-4935-BDD7-A94C1B7746EA}" srcId="{7DF79CBC-A5CC-4774-947E-F32F2F0265F7}" destId="{0EF0646A-D254-4880-B76A-AB6F74CC2311}" srcOrd="2" destOrd="0" parTransId="{F362DB06-9855-4FB7-88B1-EFE6DEB338AB}" sibTransId="{71132D98-F22A-4AE1-A8DE-2F8D9E417BA2}"/>
    <dgm:cxn modelId="{417D3BFC-78BF-4012-BB9F-EAE4F538EDCC}" type="presOf" srcId="{54DBA04A-AA43-490B-A4AB-8852947AD84B}" destId="{659FE453-AF5F-49C3-99F6-16B297030E27}" srcOrd="0" destOrd="0" presId="urn:microsoft.com/office/officeart/2005/8/layout/vProcess5"/>
    <dgm:cxn modelId="{A93DBF94-5E17-4B09-8BAD-96FA1073828A}" type="presParOf" srcId="{D56861B0-73CF-443F-8387-F9195FFB9923}" destId="{60578F93-5236-4904-BB94-2BE247C3A8A4}" srcOrd="0" destOrd="0" presId="urn:microsoft.com/office/officeart/2005/8/layout/vProcess5"/>
    <dgm:cxn modelId="{335D82E6-2BBE-40E9-8878-A2BEF87405B2}" type="presParOf" srcId="{D56861B0-73CF-443F-8387-F9195FFB9923}" destId="{D967AFC5-9897-4212-9E88-EFB3DC8A5088}" srcOrd="1" destOrd="0" presId="urn:microsoft.com/office/officeart/2005/8/layout/vProcess5"/>
    <dgm:cxn modelId="{A20928D5-0D75-4912-8F43-1836D97625BF}" type="presParOf" srcId="{D56861B0-73CF-443F-8387-F9195FFB9923}" destId="{660086DE-7AB3-4F96-8809-8AB99B97F0C1}" srcOrd="2" destOrd="0" presId="urn:microsoft.com/office/officeart/2005/8/layout/vProcess5"/>
    <dgm:cxn modelId="{000FED17-CB6E-4565-8EAF-9800762CC336}" type="presParOf" srcId="{D56861B0-73CF-443F-8387-F9195FFB9923}" destId="{472975CC-22B5-4DEE-A81E-5A2202FC2AAA}" srcOrd="3" destOrd="0" presId="urn:microsoft.com/office/officeart/2005/8/layout/vProcess5"/>
    <dgm:cxn modelId="{1FC809E2-EBA9-44A2-A0FD-23583BE77151}" type="presParOf" srcId="{D56861B0-73CF-443F-8387-F9195FFB9923}" destId="{C63ED7F1-C4B7-4EB0-87F0-DBBDE3A4B587}" srcOrd="4" destOrd="0" presId="urn:microsoft.com/office/officeart/2005/8/layout/vProcess5"/>
    <dgm:cxn modelId="{FCAE0039-7366-461B-86D4-DDFC413212DE}" type="presParOf" srcId="{D56861B0-73CF-443F-8387-F9195FFB9923}" destId="{659FE453-AF5F-49C3-99F6-16B297030E27}" srcOrd="5" destOrd="0" presId="urn:microsoft.com/office/officeart/2005/8/layout/vProcess5"/>
    <dgm:cxn modelId="{584607A5-2AFE-4944-9DA1-B7590CF08BA7}" type="presParOf" srcId="{D56861B0-73CF-443F-8387-F9195FFB9923}" destId="{B8C074D0-981B-4D83-96C6-27137AEE478A}" srcOrd="6" destOrd="0" presId="urn:microsoft.com/office/officeart/2005/8/layout/vProcess5"/>
    <dgm:cxn modelId="{67B5E607-03A7-4A49-8555-68360EB30062}" type="presParOf" srcId="{D56861B0-73CF-443F-8387-F9195FFB9923}" destId="{CC4B790B-DE29-450C-B571-7374CA6368A9}" srcOrd="7" destOrd="0" presId="urn:microsoft.com/office/officeart/2005/8/layout/vProcess5"/>
    <dgm:cxn modelId="{60755C95-63A4-42C6-8C3F-EF459E998798}" type="presParOf" srcId="{D56861B0-73CF-443F-8387-F9195FFB9923}" destId="{D6FE265B-517C-47D6-8563-4ACC631B3B29}" srcOrd="8" destOrd="0" presId="urn:microsoft.com/office/officeart/2005/8/layout/vProcess5"/>
    <dgm:cxn modelId="{B8E8C995-855E-4C24-9049-0902CDDB6AAA}" type="presParOf" srcId="{D56861B0-73CF-443F-8387-F9195FFB9923}" destId="{44230943-0462-4E6E-BF7A-1F0A3D27E4A3}" srcOrd="9" destOrd="0" presId="urn:microsoft.com/office/officeart/2005/8/layout/vProcess5"/>
    <dgm:cxn modelId="{3E7EA956-C39F-440D-BB85-812EE3D46B06}" type="presParOf" srcId="{D56861B0-73CF-443F-8387-F9195FFB9923}" destId="{1C12E14A-CB36-4850-91F6-B28175130DB5}" srcOrd="10" destOrd="0" presId="urn:microsoft.com/office/officeart/2005/8/layout/vProcess5"/>
    <dgm:cxn modelId="{EE153A47-A066-4BE3-ACBC-68045DDC1402}" type="presParOf" srcId="{D56861B0-73CF-443F-8387-F9195FFB9923}" destId="{675DD1ED-E1A8-45B3-919A-379C0A806B8D}" srcOrd="11" destOrd="0" presId="urn:microsoft.com/office/officeart/2005/8/layout/vProcess5"/>
    <dgm:cxn modelId="{ED54D77E-D73E-4DCA-9C03-9E22F0FF9F37}" type="presParOf" srcId="{D56861B0-73CF-443F-8387-F9195FFB9923}" destId="{C983543D-C493-40CF-B9BC-EA3859A3762F}" srcOrd="12" destOrd="0" presId="urn:microsoft.com/office/officeart/2005/8/layout/vProcess5"/>
    <dgm:cxn modelId="{1AD70035-5660-471E-956D-17D3061FD394}" type="presParOf" srcId="{D56861B0-73CF-443F-8387-F9195FFB9923}" destId="{5C30F475-B6CD-41D7-8B0D-2CA0DA62AB8C}" srcOrd="13" destOrd="0" presId="urn:microsoft.com/office/officeart/2005/8/layout/vProcess5"/>
    <dgm:cxn modelId="{5465119A-7464-4594-8CD4-007E5A1D90EB}" type="presParOf" srcId="{D56861B0-73CF-443F-8387-F9195FFB9923}" destId="{240F2035-6F93-4606-9185-C5413780559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F79CBC-A5CC-4774-947E-F32F2F0265F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fr-FR"/>
        </a:p>
      </dgm:t>
    </dgm:pt>
    <dgm:pt modelId="{DB9DCF65-411E-4C15-8F9D-2EA54A2B40D9}">
      <dgm:prSet phldrT="[Texte]" custT="1"/>
      <dgm:spPr/>
      <dgm:t>
        <a:bodyPr tIns="36000" rIns="36000" bIns="36000"/>
        <a:lstStyle/>
        <a:p>
          <a:pPr marL="271463" indent="-271463">
            <a:lnSpc>
              <a:spcPct val="90000"/>
            </a:lnSpc>
            <a:spcAft>
              <a:spcPts val="0"/>
            </a:spcAft>
          </a:pPr>
          <a:r>
            <a:rPr lang="fr-FR" sz="1400" b="1" dirty="0">
              <a:solidFill>
                <a:srgbClr val="FFFF00"/>
              </a:solidFill>
            </a:rPr>
            <a:t>1</a:t>
          </a:r>
          <a:r>
            <a:rPr lang="fr-FR" sz="1100" b="1" dirty="0"/>
            <a:t> 	Création du bénéficiaire</a:t>
          </a:r>
        </a:p>
        <a:p>
          <a:pPr marL="534988" indent="-271463">
            <a:lnSpc>
              <a:spcPct val="100000"/>
            </a:lnSpc>
            <a:spcAft>
              <a:spcPts val="0"/>
            </a:spcAft>
          </a:pPr>
          <a:r>
            <a:rPr lang="fr-FR" sz="1100" b="1" dirty="0"/>
            <a:t>- </a:t>
          </a:r>
          <a:r>
            <a:rPr lang="fr-FR" sz="1050" b="0" dirty="0"/>
            <a:t>Rechercher par son n° personne Client CE</a:t>
          </a:r>
        </a:p>
        <a:p>
          <a:pPr marL="534988" indent="-271463">
            <a:lnSpc>
              <a:spcPct val="100000"/>
            </a:lnSpc>
            <a:spcAft>
              <a:spcPts val="0"/>
            </a:spcAft>
          </a:pPr>
          <a:r>
            <a:rPr lang="fr-FR" sz="1050" b="0" dirty="0"/>
            <a:t>- Créer un bénéficiaire </a:t>
          </a:r>
        </a:p>
        <a:p>
          <a:pPr marL="534988" indent="-271463">
            <a:lnSpc>
              <a:spcPct val="100000"/>
            </a:lnSpc>
            <a:spcAft>
              <a:spcPts val="0"/>
            </a:spcAft>
          </a:pPr>
          <a:r>
            <a:rPr lang="fr-FR" sz="1050" b="0" dirty="0"/>
            <a:t>- Sélectionner un bénéficiaire déjà créé </a:t>
          </a:r>
        </a:p>
      </dgm:t>
    </dgm:pt>
    <dgm:pt modelId="{5A4CFC95-8414-4527-86DF-7EC15536061E}" type="parTrans" cxnId="{5B812A04-5F16-486F-83F4-198C29A10906}">
      <dgm:prSet/>
      <dgm:spPr/>
      <dgm:t>
        <a:bodyPr/>
        <a:lstStyle/>
        <a:p>
          <a:endParaRPr lang="fr-FR" sz="1100"/>
        </a:p>
      </dgm:t>
    </dgm:pt>
    <dgm:pt modelId="{52D4902E-C0FE-48E2-8E97-5104F7255B14}" type="sibTrans" cxnId="{5B812A04-5F16-486F-83F4-198C29A10906}">
      <dgm:prSet custT="1"/>
      <dgm:spPr/>
      <dgm:t>
        <a:bodyPr/>
        <a:lstStyle/>
        <a:p>
          <a:endParaRPr lang="fr-FR" sz="1100"/>
        </a:p>
      </dgm:t>
    </dgm:pt>
    <dgm:pt modelId="{94003AD9-278B-489F-A3D7-4376107A4160}">
      <dgm:prSet phldrT="[Texte]" custT="1"/>
      <dgm:spPr>
        <a:solidFill>
          <a:schemeClr val="bg1">
            <a:lumMod val="85000"/>
          </a:schemeClr>
        </a:solidFill>
      </dgm:spPr>
      <dgm:t>
        <a:bodyPr/>
        <a:lstStyle/>
        <a:p>
          <a:pPr marL="271463" indent="-271463">
            <a:spcAft>
              <a:spcPts val="0"/>
            </a:spcAft>
          </a:pPr>
          <a:r>
            <a:rPr lang="fr-FR" sz="1400" b="1" dirty="0">
              <a:solidFill>
                <a:srgbClr val="FFFF00"/>
              </a:solidFill>
            </a:rPr>
            <a:t>2</a:t>
          </a:r>
          <a:r>
            <a:rPr lang="fr-FR" sz="1100" b="1" dirty="0"/>
            <a:t>	Rattachement du(des) contrat(s)</a:t>
          </a:r>
        </a:p>
      </dgm:t>
    </dgm:pt>
    <dgm:pt modelId="{4B11A15E-C80C-4214-9A30-B89ECA8C342B}" type="parTrans" cxnId="{DE23C934-D5A5-453B-85A1-971DE16DAABA}">
      <dgm:prSet/>
      <dgm:spPr/>
      <dgm:t>
        <a:bodyPr/>
        <a:lstStyle/>
        <a:p>
          <a:endParaRPr lang="fr-FR" sz="1100"/>
        </a:p>
      </dgm:t>
    </dgm:pt>
    <dgm:pt modelId="{313B1DCF-8D14-4184-99AF-6AE204CF215E}" type="sibTrans" cxnId="{DE23C934-D5A5-453B-85A1-971DE16DAABA}">
      <dgm:prSet custT="1"/>
      <dgm:spPr/>
      <dgm:t>
        <a:bodyPr/>
        <a:lstStyle/>
        <a:p>
          <a:endParaRPr lang="fr-FR" sz="1100"/>
        </a:p>
      </dgm:t>
    </dgm:pt>
    <dgm:pt modelId="{0EF0646A-D254-4880-B76A-AB6F74CC2311}">
      <dgm:prSet phldrT="[Texte]" custT="1"/>
      <dgm:spPr>
        <a:solidFill>
          <a:schemeClr val="bg1">
            <a:lumMod val="85000"/>
          </a:schemeClr>
        </a:solidFill>
      </dgm:spPr>
      <dgm:t>
        <a:bodyPr/>
        <a:lstStyle/>
        <a:p>
          <a:pPr marL="271463" indent="-271463">
            <a:lnSpc>
              <a:spcPct val="90000"/>
            </a:lnSpc>
            <a:spcAft>
              <a:spcPts val="0"/>
            </a:spcAft>
          </a:pPr>
          <a:r>
            <a:rPr lang="fr-FR" sz="1200" b="1" dirty="0">
              <a:solidFill>
                <a:srgbClr val="FFFF00"/>
              </a:solidFill>
            </a:rPr>
            <a:t>3</a:t>
          </a:r>
          <a:r>
            <a:rPr lang="fr-FR" sz="1100" b="1" dirty="0"/>
            <a:t> 	Qualification du bénéficiaire</a:t>
          </a:r>
        </a:p>
        <a:p>
          <a:pPr marL="539750" indent="-271463">
            <a:lnSpc>
              <a:spcPct val="100000"/>
            </a:lnSpc>
            <a:spcAft>
              <a:spcPts val="0"/>
            </a:spcAft>
          </a:pPr>
          <a:r>
            <a:rPr lang="fr-FR" sz="1100" b="1" dirty="0"/>
            <a:t>- </a:t>
          </a:r>
          <a:r>
            <a:rPr lang="fr-FR" sz="1050" b="0" dirty="0"/>
            <a:t>Qualifier le bénéficiaire (conjoint, enfant, héritier,…)</a:t>
          </a:r>
          <a:endParaRPr lang="fr-FR" sz="1100" b="1" dirty="0"/>
        </a:p>
        <a:p>
          <a:pPr marL="539750" indent="-271463">
            <a:lnSpc>
              <a:spcPct val="100000"/>
            </a:lnSpc>
            <a:spcAft>
              <a:spcPts val="0"/>
            </a:spcAft>
          </a:pPr>
          <a:r>
            <a:rPr lang="fr-FR" sz="1100" b="1" dirty="0"/>
            <a:t>- </a:t>
          </a:r>
          <a:r>
            <a:rPr lang="fr-FR" sz="1050" b="0" dirty="0"/>
            <a:t>Préciser son rang dans la clause</a:t>
          </a:r>
        </a:p>
        <a:p>
          <a:pPr marL="539750" indent="-271463">
            <a:lnSpc>
              <a:spcPct val="100000"/>
            </a:lnSpc>
            <a:spcAft>
              <a:spcPts val="0"/>
            </a:spcAft>
          </a:pPr>
          <a:r>
            <a:rPr lang="fr-FR" sz="1050" b="0" dirty="0"/>
            <a:t>- Déterminer le nombre de bénéficiaires du même rang</a:t>
          </a:r>
        </a:p>
      </dgm:t>
    </dgm:pt>
    <dgm:pt modelId="{F362DB06-9855-4FB7-88B1-EFE6DEB338AB}" type="parTrans" cxnId="{F39B08D8-F8CF-4935-BDD7-A94C1B7746EA}">
      <dgm:prSet/>
      <dgm:spPr/>
      <dgm:t>
        <a:bodyPr/>
        <a:lstStyle/>
        <a:p>
          <a:endParaRPr lang="fr-FR" sz="1100"/>
        </a:p>
      </dgm:t>
    </dgm:pt>
    <dgm:pt modelId="{71132D98-F22A-4AE1-A8DE-2F8D9E417BA2}" type="sibTrans" cxnId="{F39B08D8-F8CF-4935-BDD7-A94C1B7746EA}">
      <dgm:prSet custT="1"/>
      <dgm:spPr/>
      <dgm:t>
        <a:bodyPr/>
        <a:lstStyle/>
        <a:p>
          <a:endParaRPr lang="fr-FR" sz="1100"/>
        </a:p>
      </dgm:t>
    </dgm:pt>
    <dgm:pt modelId="{3A6A2F5F-7D32-4DF1-8C8F-E3E53BA1219C}">
      <dgm:prSet custT="1"/>
      <dgm:spPr>
        <a:solidFill>
          <a:schemeClr val="bg1">
            <a:lumMod val="85000"/>
          </a:schemeClr>
        </a:solidFill>
      </dgm:spPr>
      <dgm:t>
        <a:bodyPr/>
        <a:lstStyle/>
        <a:p>
          <a:pPr marL="271463" indent="-271463">
            <a:spcAft>
              <a:spcPts val="0"/>
            </a:spcAft>
          </a:pPr>
          <a:r>
            <a:rPr lang="fr-FR" sz="1200" b="1" dirty="0">
              <a:solidFill>
                <a:srgbClr val="FFFF00"/>
              </a:solidFill>
            </a:rPr>
            <a:t>4 </a:t>
          </a:r>
          <a:r>
            <a:rPr lang="fr-FR" sz="1100" b="1" dirty="0"/>
            <a:t>	Gestion des pièces</a:t>
          </a:r>
        </a:p>
        <a:p>
          <a:pPr marL="539750" indent="-274638">
            <a:spcAft>
              <a:spcPts val="0"/>
            </a:spcAft>
          </a:pPr>
          <a:r>
            <a:rPr lang="fr-FR" sz="1050" b="0" dirty="0"/>
            <a:t>- Charger dans PUMA Décès les pièces déjà en votre possession</a:t>
          </a:r>
        </a:p>
      </dgm:t>
    </dgm:pt>
    <dgm:pt modelId="{C602BB03-62A1-4CC1-AD65-2BC4E79504BB}" type="parTrans" cxnId="{D95EE6A1-6FD5-478B-A2E3-DB66CF4558D9}">
      <dgm:prSet/>
      <dgm:spPr/>
      <dgm:t>
        <a:bodyPr/>
        <a:lstStyle/>
        <a:p>
          <a:endParaRPr lang="fr-FR" sz="1100"/>
        </a:p>
      </dgm:t>
    </dgm:pt>
    <dgm:pt modelId="{29ACE489-5C00-4443-8EB9-D43895DC9EE5}" type="sibTrans" cxnId="{D95EE6A1-6FD5-478B-A2E3-DB66CF4558D9}">
      <dgm:prSet custT="1"/>
      <dgm:spPr/>
      <dgm:t>
        <a:bodyPr/>
        <a:lstStyle/>
        <a:p>
          <a:endParaRPr lang="fr-FR" sz="1100"/>
        </a:p>
      </dgm:t>
    </dgm:pt>
    <dgm:pt modelId="{54DBA04A-AA43-490B-A4AB-8852947AD84B}">
      <dgm:prSet custT="1"/>
      <dgm:spPr>
        <a:solidFill>
          <a:schemeClr val="bg1">
            <a:lumMod val="85000"/>
          </a:schemeClr>
        </a:solidFill>
      </dgm:spPr>
      <dgm:t>
        <a:bodyPr/>
        <a:lstStyle/>
        <a:p>
          <a:pPr marL="265113" indent="-265113">
            <a:spcAft>
              <a:spcPts val="0"/>
            </a:spcAft>
          </a:pPr>
          <a:r>
            <a:rPr lang="fr-FR" sz="1200" b="1" dirty="0">
              <a:solidFill>
                <a:srgbClr val="FFFF00"/>
              </a:solidFill>
            </a:rPr>
            <a:t>5 </a:t>
          </a:r>
          <a:r>
            <a:rPr lang="fr-FR" sz="1100" b="1" dirty="0"/>
            <a:t>	Impression de la liste des pièces</a:t>
          </a:r>
        </a:p>
        <a:p>
          <a:pPr marL="358775" indent="-93663">
            <a:spcAft>
              <a:spcPts val="0"/>
            </a:spcAft>
            <a:tabLst>
              <a:tab pos="358775" algn="l"/>
            </a:tabLst>
          </a:pPr>
          <a:r>
            <a:rPr lang="fr-FR" sz="1050" b="0" dirty="0"/>
            <a:t>- Imprimer la liste des pièces et le cas échéant, les documents fiscaux à transmettre au bénéficiaire </a:t>
          </a:r>
          <a:endParaRPr lang="fr-FR" sz="1050" dirty="0"/>
        </a:p>
      </dgm:t>
    </dgm:pt>
    <dgm:pt modelId="{A681D9E3-15D1-4960-B304-E1D21AE301DE}" type="parTrans" cxnId="{1A99909A-656D-4079-AE5C-884022BF782D}">
      <dgm:prSet/>
      <dgm:spPr/>
      <dgm:t>
        <a:bodyPr/>
        <a:lstStyle/>
        <a:p>
          <a:endParaRPr lang="fr-FR" sz="1600"/>
        </a:p>
      </dgm:t>
    </dgm:pt>
    <dgm:pt modelId="{4BF5C8FE-754C-4223-87A5-CD0832AC8234}" type="sibTrans" cxnId="{1A99909A-656D-4079-AE5C-884022BF782D}">
      <dgm:prSet/>
      <dgm:spPr/>
      <dgm:t>
        <a:bodyPr/>
        <a:lstStyle/>
        <a:p>
          <a:endParaRPr lang="fr-FR" sz="1600"/>
        </a:p>
      </dgm:t>
    </dgm:pt>
    <dgm:pt modelId="{D56861B0-73CF-443F-8387-F9195FFB9923}" type="pres">
      <dgm:prSet presAssocID="{7DF79CBC-A5CC-4774-947E-F32F2F0265F7}" presName="outerComposite" presStyleCnt="0">
        <dgm:presLayoutVars>
          <dgm:chMax val="5"/>
          <dgm:dir/>
          <dgm:resizeHandles val="exact"/>
        </dgm:presLayoutVars>
      </dgm:prSet>
      <dgm:spPr/>
    </dgm:pt>
    <dgm:pt modelId="{60578F93-5236-4904-BB94-2BE247C3A8A4}" type="pres">
      <dgm:prSet presAssocID="{7DF79CBC-A5CC-4774-947E-F32F2F0265F7}" presName="dummyMaxCanvas" presStyleCnt="0">
        <dgm:presLayoutVars/>
      </dgm:prSet>
      <dgm:spPr/>
    </dgm:pt>
    <dgm:pt modelId="{D967AFC5-9897-4212-9E88-EFB3DC8A5088}" type="pres">
      <dgm:prSet presAssocID="{7DF79CBC-A5CC-4774-947E-F32F2F0265F7}" presName="FiveNodes_1" presStyleLbl="node1" presStyleIdx="0" presStyleCnt="5" custScaleY="111330">
        <dgm:presLayoutVars>
          <dgm:bulletEnabled val="1"/>
        </dgm:presLayoutVars>
      </dgm:prSet>
      <dgm:spPr/>
    </dgm:pt>
    <dgm:pt modelId="{660086DE-7AB3-4F96-8809-8AB99B97F0C1}" type="pres">
      <dgm:prSet presAssocID="{7DF79CBC-A5CC-4774-947E-F32F2F0265F7}" presName="FiveNodes_2" presStyleLbl="node1" presStyleIdx="1" presStyleCnt="5" custScaleY="49203" custLinFactNeighborX="133" custLinFactNeighborY="-18824">
        <dgm:presLayoutVars>
          <dgm:bulletEnabled val="1"/>
        </dgm:presLayoutVars>
      </dgm:prSet>
      <dgm:spPr/>
    </dgm:pt>
    <dgm:pt modelId="{472975CC-22B5-4DEE-A81E-5A2202FC2AAA}" type="pres">
      <dgm:prSet presAssocID="{7DF79CBC-A5CC-4774-947E-F32F2F0265F7}" presName="FiveNodes_3" presStyleLbl="node1" presStyleIdx="2" presStyleCnt="5" custScaleY="118066" custLinFactNeighborX="-799" custLinFactNeighborY="-33495">
        <dgm:presLayoutVars>
          <dgm:bulletEnabled val="1"/>
        </dgm:presLayoutVars>
      </dgm:prSet>
      <dgm:spPr/>
    </dgm:pt>
    <dgm:pt modelId="{C63ED7F1-C4B7-4EB0-87F0-DBBDE3A4B587}" type="pres">
      <dgm:prSet presAssocID="{7DF79CBC-A5CC-4774-947E-F32F2F0265F7}" presName="FiveNodes_4" presStyleLbl="node1" presStyleIdx="3" presStyleCnt="5" custLinFactNeighborX="227" custLinFactNeighborY="-20706">
        <dgm:presLayoutVars>
          <dgm:bulletEnabled val="1"/>
        </dgm:presLayoutVars>
      </dgm:prSet>
      <dgm:spPr/>
    </dgm:pt>
    <dgm:pt modelId="{659FE453-AF5F-49C3-99F6-16B297030E27}" type="pres">
      <dgm:prSet presAssocID="{7DF79CBC-A5CC-4774-947E-F32F2F0265F7}" presName="FiveNodes_5" presStyleLbl="node1" presStyleIdx="4" presStyleCnt="5" custLinFactNeighborX="666" custLinFactNeighborY="-16941">
        <dgm:presLayoutVars>
          <dgm:bulletEnabled val="1"/>
        </dgm:presLayoutVars>
      </dgm:prSet>
      <dgm:spPr/>
    </dgm:pt>
    <dgm:pt modelId="{B8C074D0-981B-4D83-96C6-27137AEE478A}" type="pres">
      <dgm:prSet presAssocID="{7DF79CBC-A5CC-4774-947E-F32F2F0265F7}" presName="FiveConn_1-2" presStyleLbl="fgAccFollowNode1" presStyleIdx="0" presStyleCnt="4">
        <dgm:presLayoutVars>
          <dgm:bulletEnabled val="1"/>
        </dgm:presLayoutVars>
      </dgm:prSet>
      <dgm:spPr/>
    </dgm:pt>
    <dgm:pt modelId="{CC4B790B-DE29-450C-B571-7374CA6368A9}" type="pres">
      <dgm:prSet presAssocID="{7DF79CBC-A5CC-4774-947E-F32F2F0265F7}" presName="FiveConn_2-3" presStyleLbl="fgAccFollowNode1" presStyleIdx="1" presStyleCnt="4" custLinFactNeighborX="2896" custLinFactNeighborY="-51751">
        <dgm:presLayoutVars>
          <dgm:bulletEnabled val="1"/>
        </dgm:presLayoutVars>
      </dgm:prSet>
      <dgm:spPr/>
    </dgm:pt>
    <dgm:pt modelId="{D6FE265B-517C-47D6-8563-4ACC631B3B29}" type="pres">
      <dgm:prSet presAssocID="{7DF79CBC-A5CC-4774-947E-F32F2F0265F7}" presName="FiveConn_3-4" presStyleLbl="fgAccFollowNode1" presStyleIdx="2" presStyleCnt="4" custLinFactNeighborX="-8688" custLinFactNeighborY="-31856">
        <dgm:presLayoutVars>
          <dgm:bulletEnabled val="1"/>
        </dgm:presLayoutVars>
      </dgm:prSet>
      <dgm:spPr/>
    </dgm:pt>
    <dgm:pt modelId="{44230943-0462-4E6E-BF7A-1F0A3D27E4A3}" type="pres">
      <dgm:prSet presAssocID="{7DF79CBC-A5CC-4774-947E-F32F2F0265F7}" presName="FiveConn_4-5" presStyleLbl="fgAccFollowNode1" presStyleIdx="3" presStyleCnt="4" custLinFactNeighborX="-10136" custLinFactNeighborY="-14480">
        <dgm:presLayoutVars>
          <dgm:bulletEnabled val="1"/>
        </dgm:presLayoutVars>
      </dgm:prSet>
      <dgm:spPr/>
    </dgm:pt>
    <dgm:pt modelId="{1C12E14A-CB36-4850-91F6-B28175130DB5}" type="pres">
      <dgm:prSet presAssocID="{7DF79CBC-A5CC-4774-947E-F32F2F0265F7}" presName="FiveNodes_1_text" presStyleLbl="node1" presStyleIdx="4" presStyleCnt="5">
        <dgm:presLayoutVars>
          <dgm:bulletEnabled val="1"/>
        </dgm:presLayoutVars>
      </dgm:prSet>
      <dgm:spPr/>
    </dgm:pt>
    <dgm:pt modelId="{675DD1ED-E1A8-45B3-919A-379C0A806B8D}" type="pres">
      <dgm:prSet presAssocID="{7DF79CBC-A5CC-4774-947E-F32F2F0265F7}" presName="FiveNodes_2_text" presStyleLbl="node1" presStyleIdx="4" presStyleCnt="5">
        <dgm:presLayoutVars>
          <dgm:bulletEnabled val="1"/>
        </dgm:presLayoutVars>
      </dgm:prSet>
      <dgm:spPr/>
    </dgm:pt>
    <dgm:pt modelId="{C983543D-C493-40CF-B9BC-EA3859A3762F}" type="pres">
      <dgm:prSet presAssocID="{7DF79CBC-A5CC-4774-947E-F32F2F0265F7}" presName="FiveNodes_3_text" presStyleLbl="node1" presStyleIdx="4" presStyleCnt="5">
        <dgm:presLayoutVars>
          <dgm:bulletEnabled val="1"/>
        </dgm:presLayoutVars>
      </dgm:prSet>
      <dgm:spPr/>
    </dgm:pt>
    <dgm:pt modelId="{5C30F475-B6CD-41D7-8B0D-2CA0DA62AB8C}" type="pres">
      <dgm:prSet presAssocID="{7DF79CBC-A5CC-4774-947E-F32F2F0265F7}" presName="FiveNodes_4_text" presStyleLbl="node1" presStyleIdx="4" presStyleCnt="5">
        <dgm:presLayoutVars>
          <dgm:bulletEnabled val="1"/>
        </dgm:presLayoutVars>
      </dgm:prSet>
      <dgm:spPr/>
    </dgm:pt>
    <dgm:pt modelId="{240F2035-6F93-4606-9185-C54137805590}" type="pres">
      <dgm:prSet presAssocID="{7DF79CBC-A5CC-4774-947E-F32F2F0265F7}" presName="FiveNodes_5_text" presStyleLbl="node1" presStyleIdx="4" presStyleCnt="5">
        <dgm:presLayoutVars>
          <dgm:bulletEnabled val="1"/>
        </dgm:presLayoutVars>
      </dgm:prSet>
      <dgm:spPr/>
    </dgm:pt>
  </dgm:ptLst>
  <dgm:cxnLst>
    <dgm:cxn modelId="{A3D71300-8EB6-4E9F-B1E8-737A8DD7B4B6}" type="presOf" srcId="{0EF0646A-D254-4880-B76A-AB6F74CC2311}" destId="{C983543D-C493-40CF-B9BC-EA3859A3762F}" srcOrd="1" destOrd="0" presId="urn:microsoft.com/office/officeart/2005/8/layout/vProcess5"/>
    <dgm:cxn modelId="{359A2104-207B-4BAD-BA89-1B069503EFF9}" type="presOf" srcId="{3A6A2F5F-7D32-4DF1-8C8F-E3E53BA1219C}" destId="{C63ED7F1-C4B7-4EB0-87F0-DBBDE3A4B587}" srcOrd="0" destOrd="0" presId="urn:microsoft.com/office/officeart/2005/8/layout/vProcess5"/>
    <dgm:cxn modelId="{5B812A04-5F16-486F-83F4-198C29A10906}" srcId="{7DF79CBC-A5CC-4774-947E-F32F2F0265F7}" destId="{DB9DCF65-411E-4C15-8F9D-2EA54A2B40D9}" srcOrd="0" destOrd="0" parTransId="{5A4CFC95-8414-4527-86DF-7EC15536061E}" sibTransId="{52D4902E-C0FE-48E2-8E97-5104F7255B14}"/>
    <dgm:cxn modelId="{94120612-3CE3-40AC-8EB8-576C2FD466F1}" type="presOf" srcId="{7DF79CBC-A5CC-4774-947E-F32F2F0265F7}" destId="{D56861B0-73CF-443F-8387-F9195FFB9923}" srcOrd="0" destOrd="0" presId="urn:microsoft.com/office/officeart/2005/8/layout/vProcess5"/>
    <dgm:cxn modelId="{DE23C934-D5A5-453B-85A1-971DE16DAABA}" srcId="{7DF79CBC-A5CC-4774-947E-F32F2F0265F7}" destId="{94003AD9-278B-489F-A3D7-4376107A4160}" srcOrd="1" destOrd="0" parTransId="{4B11A15E-C80C-4214-9A30-B89ECA8C342B}" sibTransId="{313B1DCF-8D14-4184-99AF-6AE204CF215E}"/>
    <dgm:cxn modelId="{9E665537-647B-4340-83AD-61B0783ABA59}" type="presOf" srcId="{54DBA04A-AA43-490B-A4AB-8852947AD84B}" destId="{240F2035-6F93-4606-9185-C54137805590}" srcOrd="1" destOrd="0" presId="urn:microsoft.com/office/officeart/2005/8/layout/vProcess5"/>
    <dgm:cxn modelId="{2873DA40-721D-402C-97A6-0F0F52C2833A}" type="presOf" srcId="{94003AD9-278B-489F-A3D7-4376107A4160}" destId="{675DD1ED-E1A8-45B3-919A-379C0A806B8D}" srcOrd="1" destOrd="0" presId="urn:microsoft.com/office/officeart/2005/8/layout/vProcess5"/>
    <dgm:cxn modelId="{70FDDB44-9252-429E-A978-0BAAC12641E8}" type="presOf" srcId="{94003AD9-278B-489F-A3D7-4376107A4160}" destId="{660086DE-7AB3-4F96-8809-8AB99B97F0C1}" srcOrd="0" destOrd="0" presId="urn:microsoft.com/office/officeart/2005/8/layout/vProcess5"/>
    <dgm:cxn modelId="{9506CE76-C1B4-4A20-BEE0-31958A07BC14}" type="presOf" srcId="{52D4902E-C0FE-48E2-8E97-5104F7255B14}" destId="{B8C074D0-981B-4D83-96C6-27137AEE478A}" srcOrd="0" destOrd="0" presId="urn:microsoft.com/office/officeart/2005/8/layout/vProcess5"/>
    <dgm:cxn modelId="{67641C78-E642-4E6E-8CCF-478304B86DED}" type="presOf" srcId="{3A6A2F5F-7D32-4DF1-8C8F-E3E53BA1219C}" destId="{5C30F475-B6CD-41D7-8B0D-2CA0DA62AB8C}" srcOrd="1" destOrd="0" presId="urn:microsoft.com/office/officeart/2005/8/layout/vProcess5"/>
    <dgm:cxn modelId="{D44EB67A-20B5-4765-BD89-BFF53B98F064}" type="presOf" srcId="{313B1DCF-8D14-4184-99AF-6AE204CF215E}" destId="{CC4B790B-DE29-450C-B571-7374CA6368A9}" srcOrd="0" destOrd="0" presId="urn:microsoft.com/office/officeart/2005/8/layout/vProcess5"/>
    <dgm:cxn modelId="{1A662F80-DE57-4DDA-A1C8-1801704F5255}" type="presOf" srcId="{0EF0646A-D254-4880-B76A-AB6F74CC2311}" destId="{472975CC-22B5-4DEE-A81E-5A2202FC2AAA}" srcOrd="0" destOrd="0" presId="urn:microsoft.com/office/officeart/2005/8/layout/vProcess5"/>
    <dgm:cxn modelId="{535E1782-F17E-4395-B095-7A22183D352C}" type="presOf" srcId="{DB9DCF65-411E-4C15-8F9D-2EA54A2B40D9}" destId="{1C12E14A-CB36-4850-91F6-B28175130DB5}" srcOrd="1" destOrd="0" presId="urn:microsoft.com/office/officeart/2005/8/layout/vProcess5"/>
    <dgm:cxn modelId="{285DF98F-3304-4F92-B5CB-8C934508BB43}" type="presOf" srcId="{DB9DCF65-411E-4C15-8F9D-2EA54A2B40D9}" destId="{D967AFC5-9897-4212-9E88-EFB3DC8A5088}" srcOrd="0" destOrd="0" presId="urn:microsoft.com/office/officeart/2005/8/layout/vProcess5"/>
    <dgm:cxn modelId="{1A99909A-656D-4079-AE5C-884022BF782D}" srcId="{7DF79CBC-A5CC-4774-947E-F32F2F0265F7}" destId="{54DBA04A-AA43-490B-A4AB-8852947AD84B}" srcOrd="4" destOrd="0" parTransId="{A681D9E3-15D1-4960-B304-E1D21AE301DE}" sibTransId="{4BF5C8FE-754C-4223-87A5-CD0832AC8234}"/>
    <dgm:cxn modelId="{D95EE6A1-6FD5-478B-A2E3-DB66CF4558D9}" srcId="{7DF79CBC-A5CC-4774-947E-F32F2F0265F7}" destId="{3A6A2F5F-7D32-4DF1-8C8F-E3E53BA1219C}" srcOrd="3" destOrd="0" parTransId="{C602BB03-62A1-4CC1-AD65-2BC4E79504BB}" sibTransId="{29ACE489-5C00-4443-8EB9-D43895DC9EE5}"/>
    <dgm:cxn modelId="{46538DCD-1F4C-43CE-8A10-C5C79BDF5353}" type="presOf" srcId="{71132D98-F22A-4AE1-A8DE-2F8D9E417BA2}" destId="{D6FE265B-517C-47D6-8563-4ACC631B3B29}" srcOrd="0" destOrd="0" presId="urn:microsoft.com/office/officeart/2005/8/layout/vProcess5"/>
    <dgm:cxn modelId="{DC72FCCE-F29B-49AA-8834-C30D18C69FCA}" type="presOf" srcId="{29ACE489-5C00-4443-8EB9-D43895DC9EE5}" destId="{44230943-0462-4E6E-BF7A-1F0A3D27E4A3}" srcOrd="0" destOrd="0" presId="urn:microsoft.com/office/officeart/2005/8/layout/vProcess5"/>
    <dgm:cxn modelId="{F39B08D8-F8CF-4935-BDD7-A94C1B7746EA}" srcId="{7DF79CBC-A5CC-4774-947E-F32F2F0265F7}" destId="{0EF0646A-D254-4880-B76A-AB6F74CC2311}" srcOrd="2" destOrd="0" parTransId="{F362DB06-9855-4FB7-88B1-EFE6DEB338AB}" sibTransId="{71132D98-F22A-4AE1-A8DE-2F8D9E417BA2}"/>
    <dgm:cxn modelId="{417D3BFC-78BF-4012-BB9F-EAE4F538EDCC}" type="presOf" srcId="{54DBA04A-AA43-490B-A4AB-8852947AD84B}" destId="{659FE453-AF5F-49C3-99F6-16B297030E27}" srcOrd="0" destOrd="0" presId="urn:microsoft.com/office/officeart/2005/8/layout/vProcess5"/>
    <dgm:cxn modelId="{A93DBF94-5E17-4B09-8BAD-96FA1073828A}" type="presParOf" srcId="{D56861B0-73CF-443F-8387-F9195FFB9923}" destId="{60578F93-5236-4904-BB94-2BE247C3A8A4}" srcOrd="0" destOrd="0" presId="urn:microsoft.com/office/officeart/2005/8/layout/vProcess5"/>
    <dgm:cxn modelId="{335D82E6-2BBE-40E9-8878-A2BEF87405B2}" type="presParOf" srcId="{D56861B0-73CF-443F-8387-F9195FFB9923}" destId="{D967AFC5-9897-4212-9E88-EFB3DC8A5088}" srcOrd="1" destOrd="0" presId="urn:microsoft.com/office/officeart/2005/8/layout/vProcess5"/>
    <dgm:cxn modelId="{A20928D5-0D75-4912-8F43-1836D97625BF}" type="presParOf" srcId="{D56861B0-73CF-443F-8387-F9195FFB9923}" destId="{660086DE-7AB3-4F96-8809-8AB99B97F0C1}" srcOrd="2" destOrd="0" presId="urn:microsoft.com/office/officeart/2005/8/layout/vProcess5"/>
    <dgm:cxn modelId="{000FED17-CB6E-4565-8EAF-9800762CC336}" type="presParOf" srcId="{D56861B0-73CF-443F-8387-F9195FFB9923}" destId="{472975CC-22B5-4DEE-A81E-5A2202FC2AAA}" srcOrd="3" destOrd="0" presId="urn:microsoft.com/office/officeart/2005/8/layout/vProcess5"/>
    <dgm:cxn modelId="{1FC809E2-EBA9-44A2-A0FD-23583BE77151}" type="presParOf" srcId="{D56861B0-73CF-443F-8387-F9195FFB9923}" destId="{C63ED7F1-C4B7-4EB0-87F0-DBBDE3A4B587}" srcOrd="4" destOrd="0" presId="urn:microsoft.com/office/officeart/2005/8/layout/vProcess5"/>
    <dgm:cxn modelId="{FCAE0039-7366-461B-86D4-DDFC413212DE}" type="presParOf" srcId="{D56861B0-73CF-443F-8387-F9195FFB9923}" destId="{659FE453-AF5F-49C3-99F6-16B297030E27}" srcOrd="5" destOrd="0" presId="urn:microsoft.com/office/officeart/2005/8/layout/vProcess5"/>
    <dgm:cxn modelId="{584607A5-2AFE-4944-9DA1-B7590CF08BA7}" type="presParOf" srcId="{D56861B0-73CF-443F-8387-F9195FFB9923}" destId="{B8C074D0-981B-4D83-96C6-27137AEE478A}" srcOrd="6" destOrd="0" presId="urn:microsoft.com/office/officeart/2005/8/layout/vProcess5"/>
    <dgm:cxn modelId="{67B5E607-03A7-4A49-8555-68360EB30062}" type="presParOf" srcId="{D56861B0-73CF-443F-8387-F9195FFB9923}" destId="{CC4B790B-DE29-450C-B571-7374CA6368A9}" srcOrd="7" destOrd="0" presId="urn:microsoft.com/office/officeart/2005/8/layout/vProcess5"/>
    <dgm:cxn modelId="{60755C95-63A4-42C6-8C3F-EF459E998798}" type="presParOf" srcId="{D56861B0-73CF-443F-8387-F9195FFB9923}" destId="{D6FE265B-517C-47D6-8563-4ACC631B3B29}" srcOrd="8" destOrd="0" presId="urn:microsoft.com/office/officeart/2005/8/layout/vProcess5"/>
    <dgm:cxn modelId="{B8E8C995-855E-4C24-9049-0902CDDB6AAA}" type="presParOf" srcId="{D56861B0-73CF-443F-8387-F9195FFB9923}" destId="{44230943-0462-4E6E-BF7A-1F0A3D27E4A3}" srcOrd="9" destOrd="0" presId="urn:microsoft.com/office/officeart/2005/8/layout/vProcess5"/>
    <dgm:cxn modelId="{3E7EA956-C39F-440D-BB85-812EE3D46B06}" type="presParOf" srcId="{D56861B0-73CF-443F-8387-F9195FFB9923}" destId="{1C12E14A-CB36-4850-91F6-B28175130DB5}" srcOrd="10" destOrd="0" presId="urn:microsoft.com/office/officeart/2005/8/layout/vProcess5"/>
    <dgm:cxn modelId="{EE153A47-A066-4BE3-ACBC-68045DDC1402}" type="presParOf" srcId="{D56861B0-73CF-443F-8387-F9195FFB9923}" destId="{675DD1ED-E1A8-45B3-919A-379C0A806B8D}" srcOrd="11" destOrd="0" presId="urn:microsoft.com/office/officeart/2005/8/layout/vProcess5"/>
    <dgm:cxn modelId="{ED54D77E-D73E-4DCA-9C03-9E22F0FF9F37}" type="presParOf" srcId="{D56861B0-73CF-443F-8387-F9195FFB9923}" destId="{C983543D-C493-40CF-B9BC-EA3859A3762F}" srcOrd="12" destOrd="0" presId="urn:microsoft.com/office/officeart/2005/8/layout/vProcess5"/>
    <dgm:cxn modelId="{1AD70035-5660-471E-956D-17D3061FD394}" type="presParOf" srcId="{D56861B0-73CF-443F-8387-F9195FFB9923}" destId="{5C30F475-B6CD-41D7-8B0D-2CA0DA62AB8C}" srcOrd="13" destOrd="0" presId="urn:microsoft.com/office/officeart/2005/8/layout/vProcess5"/>
    <dgm:cxn modelId="{5465119A-7464-4594-8CD4-007E5A1D90EB}" type="presParOf" srcId="{D56861B0-73CF-443F-8387-F9195FFB9923}" destId="{240F2035-6F93-4606-9185-C5413780559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F79CBC-A5CC-4774-947E-F32F2F0265F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fr-FR"/>
        </a:p>
      </dgm:t>
    </dgm:pt>
    <dgm:pt modelId="{DB9DCF65-411E-4C15-8F9D-2EA54A2B40D9}">
      <dgm:prSet phldrT="[Texte]" custT="1"/>
      <dgm:spPr>
        <a:solidFill>
          <a:srgbClr val="002060"/>
        </a:solidFill>
      </dgm:spPr>
      <dgm:t>
        <a:bodyPr tIns="36000" rIns="36000" bIns="36000"/>
        <a:lstStyle/>
        <a:p>
          <a:pPr marL="271463" indent="-271463">
            <a:lnSpc>
              <a:spcPct val="90000"/>
            </a:lnSpc>
            <a:spcAft>
              <a:spcPts val="0"/>
            </a:spcAft>
          </a:pPr>
          <a:r>
            <a:rPr lang="fr-FR" sz="1400" b="1" dirty="0">
              <a:solidFill>
                <a:srgbClr val="FFFF00"/>
              </a:solidFill>
            </a:rPr>
            <a:t>1</a:t>
          </a:r>
          <a:r>
            <a:rPr lang="fr-FR" sz="1100" b="1" dirty="0"/>
            <a:t> 	Création du bénéficiaire</a:t>
          </a:r>
        </a:p>
        <a:p>
          <a:pPr marL="534988" indent="-271463">
            <a:lnSpc>
              <a:spcPct val="100000"/>
            </a:lnSpc>
            <a:spcAft>
              <a:spcPts val="0"/>
            </a:spcAft>
          </a:pPr>
          <a:r>
            <a:rPr lang="fr-FR" sz="1100" b="1" dirty="0"/>
            <a:t>- </a:t>
          </a:r>
          <a:r>
            <a:rPr lang="fr-FR" sz="1050" b="0" dirty="0"/>
            <a:t>Rechercher par son n° personne Client CE</a:t>
          </a:r>
        </a:p>
        <a:p>
          <a:pPr marL="534988" indent="-271463">
            <a:lnSpc>
              <a:spcPct val="100000"/>
            </a:lnSpc>
            <a:spcAft>
              <a:spcPts val="0"/>
            </a:spcAft>
          </a:pPr>
          <a:r>
            <a:rPr lang="fr-FR" sz="1050" b="0" dirty="0"/>
            <a:t>- Créer un bénéficiaire </a:t>
          </a:r>
        </a:p>
        <a:p>
          <a:pPr marL="534988" indent="-271463">
            <a:lnSpc>
              <a:spcPct val="100000"/>
            </a:lnSpc>
            <a:spcAft>
              <a:spcPts val="0"/>
            </a:spcAft>
          </a:pPr>
          <a:r>
            <a:rPr lang="fr-FR" sz="1050" b="0" dirty="0"/>
            <a:t>- Sélectionner un bénéficiaire déjà créé </a:t>
          </a:r>
        </a:p>
      </dgm:t>
    </dgm:pt>
    <dgm:pt modelId="{5A4CFC95-8414-4527-86DF-7EC15536061E}" type="parTrans" cxnId="{5B812A04-5F16-486F-83F4-198C29A10906}">
      <dgm:prSet/>
      <dgm:spPr/>
      <dgm:t>
        <a:bodyPr/>
        <a:lstStyle/>
        <a:p>
          <a:endParaRPr lang="fr-FR" sz="1100"/>
        </a:p>
      </dgm:t>
    </dgm:pt>
    <dgm:pt modelId="{52D4902E-C0FE-48E2-8E97-5104F7255B14}" type="sibTrans" cxnId="{5B812A04-5F16-486F-83F4-198C29A10906}">
      <dgm:prSet custT="1"/>
      <dgm:spPr/>
      <dgm:t>
        <a:bodyPr/>
        <a:lstStyle/>
        <a:p>
          <a:endParaRPr lang="fr-FR" sz="1100"/>
        </a:p>
      </dgm:t>
    </dgm:pt>
    <dgm:pt modelId="{94003AD9-278B-489F-A3D7-4376107A4160}">
      <dgm:prSet phldrT="[Texte]" custT="1"/>
      <dgm:spPr>
        <a:solidFill>
          <a:srgbClr val="002060"/>
        </a:solidFill>
      </dgm:spPr>
      <dgm:t>
        <a:bodyPr/>
        <a:lstStyle/>
        <a:p>
          <a:pPr marL="271463" indent="-271463">
            <a:spcAft>
              <a:spcPts val="0"/>
            </a:spcAft>
          </a:pPr>
          <a:r>
            <a:rPr lang="fr-FR" sz="1400" b="1" dirty="0">
              <a:solidFill>
                <a:srgbClr val="FFFF00"/>
              </a:solidFill>
            </a:rPr>
            <a:t>2</a:t>
          </a:r>
          <a:r>
            <a:rPr lang="fr-FR" sz="1100" b="1" dirty="0"/>
            <a:t>	Rattachement du(des) contrat(s)</a:t>
          </a:r>
        </a:p>
      </dgm:t>
    </dgm:pt>
    <dgm:pt modelId="{4B11A15E-C80C-4214-9A30-B89ECA8C342B}" type="parTrans" cxnId="{DE23C934-D5A5-453B-85A1-971DE16DAABA}">
      <dgm:prSet/>
      <dgm:spPr/>
      <dgm:t>
        <a:bodyPr/>
        <a:lstStyle/>
        <a:p>
          <a:endParaRPr lang="fr-FR" sz="1100"/>
        </a:p>
      </dgm:t>
    </dgm:pt>
    <dgm:pt modelId="{313B1DCF-8D14-4184-99AF-6AE204CF215E}" type="sibTrans" cxnId="{DE23C934-D5A5-453B-85A1-971DE16DAABA}">
      <dgm:prSet custT="1"/>
      <dgm:spPr/>
      <dgm:t>
        <a:bodyPr/>
        <a:lstStyle/>
        <a:p>
          <a:endParaRPr lang="fr-FR" sz="1100"/>
        </a:p>
      </dgm:t>
    </dgm:pt>
    <dgm:pt modelId="{0EF0646A-D254-4880-B76A-AB6F74CC2311}">
      <dgm:prSet phldrT="[Texte]" custT="1"/>
      <dgm:spPr>
        <a:solidFill>
          <a:schemeClr val="bg1">
            <a:lumMod val="85000"/>
          </a:schemeClr>
        </a:solidFill>
      </dgm:spPr>
      <dgm:t>
        <a:bodyPr/>
        <a:lstStyle/>
        <a:p>
          <a:pPr marL="271463" indent="-271463">
            <a:lnSpc>
              <a:spcPct val="90000"/>
            </a:lnSpc>
            <a:spcAft>
              <a:spcPts val="0"/>
            </a:spcAft>
          </a:pPr>
          <a:r>
            <a:rPr lang="fr-FR" sz="1200" b="1" dirty="0">
              <a:solidFill>
                <a:srgbClr val="FFFF00"/>
              </a:solidFill>
            </a:rPr>
            <a:t>3</a:t>
          </a:r>
          <a:r>
            <a:rPr lang="fr-FR" sz="1100" b="1" dirty="0"/>
            <a:t> 	Qualification du bénéficiaire</a:t>
          </a:r>
        </a:p>
        <a:p>
          <a:pPr marL="539750" indent="-271463">
            <a:lnSpc>
              <a:spcPct val="100000"/>
            </a:lnSpc>
            <a:spcAft>
              <a:spcPts val="0"/>
            </a:spcAft>
          </a:pPr>
          <a:r>
            <a:rPr lang="fr-FR" sz="1100" b="1" dirty="0"/>
            <a:t>- </a:t>
          </a:r>
          <a:r>
            <a:rPr lang="fr-FR" sz="1050" b="0" dirty="0"/>
            <a:t>Qualifier le bénéficiaire (conjoint, enfant, héritier,…)</a:t>
          </a:r>
          <a:endParaRPr lang="fr-FR" sz="1100" b="1" dirty="0"/>
        </a:p>
        <a:p>
          <a:pPr marL="539750" indent="-271463">
            <a:lnSpc>
              <a:spcPct val="100000"/>
            </a:lnSpc>
            <a:spcAft>
              <a:spcPts val="0"/>
            </a:spcAft>
          </a:pPr>
          <a:r>
            <a:rPr lang="fr-FR" sz="1100" b="1" dirty="0"/>
            <a:t>- </a:t>
          </a:r>
          <a:r>
            <a:rPr lang="fr-FR" sz="1050" b="0" dirty="0"/>
            <a:t>Préciser son rang dans la clause</a:t>
          </a:r>
        </a:p>
        <a:p>
          <a:pPr marL="539750" indent="-271463">
            <a:lnSpc>
              <a:spcPct val="100000"/>
            </a:lnSpc>
            <a:spcAft>
              <a:spcPts val="0"/>
            </a:spcAft>
          </a:pPr>
          <a:r>
            <a:rPr lang="fr-FR" sz="1050" b="0" dirty="0"/>
            <a:t>- Déterminer le nombre de bénéficiaires du même rang</a:t>
          </a:r>
        </a:p>
      </dgm:t>
    </dgm:pt>
    <dgm:pt modelId="{F362DB06-9855-4FB7-88B1-EFE6DEB338AB}" type="parTrans" cxnId="{F39B08D8-F8CF-4935-BDD7-A94C1B7746EA}">
      <dgm:prSet/>
      <dgm:spPr/>
      <dgm:t>
        <a:bodyPr/>
        <a:lstStyle/>
        <a:p>
          <a:endParaRPr lang="fr-FR" sz="1100"/>
        </a:p>
      </dgm:t>
    </dgm:pt>
    <dgm:pt modelId="{71132D98-F22A-4AE1-A8DE-2F8D9E417BA2}" type="sibTrans" cxnId="{F39B08D8-F8CF-4935-BDD7-A94C1B7746EA}">
      <dgm:prSet custT="1"/>
      <dgm:spPr/>
      <dgm:t>
        <a:bodyPr/>
        <a:lstStyle/>
        <a:p>
          <a:endParaRPr lang="fr-FR" sz="1100"/>
        </a:p>
      </dgm:t>
    </dgm:pt>
    <dgm:pt modelId="{3A6A2F5F-7D32-4DF1-8C8F-E3E53BA1219C}">
      <dgm:prSet custT="1"/>
      <dgm:spPr>
        <a:solidFill>
          <a:schemeClr val="bg1">
            <a:lumMod val="85000"/>
          </a:schemeClr>
        </a:solidFill>
      </dgm:spPr>
      <dgm:t>
        <a:bodyPr/>
        <a:lstStyle/>
        <a:p>
          <a:pPr marL="271463" indent="-271463">
            <a:spcAft>
              <a:spcPts val="0"/>
            </a:spcAft>
          </a:pPr>
          <a:r>
            <a:rPr lang="fr-FR" sz="1200" b="1" dirty="0">
              <a:solidFill>
                <a:srgbClr val="FFFF00"/>
              </a:solidFill>
            </a:rPr>
            <a:t>4 </a:t>
          </a:r>
          <a:r>
            <a:rPr lang="fr-FR" sz="1100" b="1" dirty="0"/>
            <a:t>	Gestion des pièces</a:t>
          </a:r>
        </a:p>
        <a:p>
          <a:pPr marL="539750" indent="-274638">
            <a:spcAft>
              <a:spcPts val="0"/>
            </a:spcAft>
          </a:pPr>
          <a:r>
            <a:rPr lang="fr-FR" sz="1050" b="0" dirty="0"/>
            <a:t>- Charger dans PUMA Décès les pièces déjà en votre possession</a:t>
          </a:r>
        </a:p>
      </dgm:t>
    </dgm:pt>
    <dgm:pt modelId="{C602BB03-62A1-4CC1-AD65-2BC4E79504BB}" type="parTrans" cxnId="{D95EE6A1-6FD5-478B-A2E3-DB66CF4558D9}">
      <dgm:prSet/>
      <dgm:spPr/>
      <dgm:t>
        <a:bodyPr/>
        <a:lstStyle/>
        <a:p>
          <a:endParaRPr lang="fr-FR" sz="1100"/>
        </a:p>
      </dgm:t>
    </dgm:pt>
    <dgm:pt modelId="{29ACE489-5C00-4443-8EB9-D43895DC9EE5}" type="sibTrans" cxnId="{D95EE6A1-6FD5-478B-A2E3-DB66CF4558D9}">
      <dgm:prSet custT="1"/>
      <dgm:spPr/>
      <dgm:t>
        <a:bodyPr/>
        <a:lstStyle/>
        <a:p>
          <a:endParaRPr lang="fr-FR" sz="1100"/>
        </a:p>
      </dgm:t>
    </dgm:pt>
    <dgm:pt modelId="{54DBA04A-AA43-490B-A4AB-8852947AD84B}">
      <dgm:prSet custT="1"/>
      <dgm:spPr>
        <a:solidFill>
          <a:schemeClr val="bg1">
            <a:lumMod val="85000"/>
          </a:schemeClr>
        </a:solidFill>
      </dgm:spPr>
      <dgm:t>
        <a:bodyPr/>
        <a:lstStyle/>
        <a:p>
          <a:pPr marL="265113" indent="-265113">
            <a:spcAft>
              <a:spcPts val="0"/>
            </a:spcAft>
          </a:pPr>
          <a:r>
            <a:rPr lang="fr-FR" sz="1200" b="1" dirty="0">
              <a:solidFill>
                <a:srgbClr val="FFFF00"/>
              </a:solidFill>
            </a:rPr>
            <a:t>5 </a:t>
          </a:r>
          <a:r>
            <a:rPr lang="fr-FR" sz="1100" b="1" dirty="0"/>
            <a:t>	Impression de la liste des pièces</a:t>
          </a:r>
        </a:p>
        <a:p>
          <a:pPr marL="358775" indent="-93663">
            <a:spcAft>
              <a:spcPts val="0"/>
            </a:spcAft>
            <a:tabLst>
              <a:tab pos="358775" algn="l"/>
            </a:tabLst>
          </a:pPr>
          <a:r>
            <a:rPr lang="fr-FR" sz="1050" b="0" dirty="0"/>
            <a:t>- Imprimer la liste des pièces et le cas échéant, les documents fiscaux à transmettre au bénéficiaire </a:t>
          </a:r>
          <a:endParaRPr lang="fr-FR" sz="1050" dirty="0"/>
        </a:p>
      </dgm:t>
    </dgm:pt>
    <dgm:pt modelId="{A681D9E3-15D1-4960-B304-E1D21AE301DE}" type="parTrans" cxnId="{1A99909A-656D-4079-AE5C-884022BF782D}">
      <dgm:prSet/>
      <dgm:spPr/>
      <dgm:t>
        <a:bodyPr/>
        <a:lstStyle/>
        <a:p>
          <a:endParaRPr lang="fr-FR" sz="1600"/>
        </a:p>
      </dgm:t>
    </dgm:pt>
    <dgm:pt modelId="{4BF5C8FE-754C-4223-87A5-CD0832AC8234}" type="sibTrans" cxnId="{1A99909A-656D-4079-AE5C-884022BF782D}">
      <dgm:prSet/>
      <dgm:spPr/>
      <dgm:t>
        <a:bodyPr/>
        <a:lstStyle/>
        <a:p>
          <a:endParaRPr lang="fr-FR" sz="1600"/>
        </a:p>
      </dgm:t>
    </dgm:pt>
    <dgm:pt modelId="{D56861B0-73CF-443F-8387-F9195FFB9923}" type="pres">
      <dgm:prSet presAssocID="{7DF79CBC-A5CC-4774-947E-F32F2F0265F7}" presName="outerComposite" presStyleCnt="0">
        <dgm:presLayoutVars>
          <dgm:chMax val="5"/>
          <dgm:dir/>
          <dgm:resizeHandles val="exact"/>
        </dgm:presLayoutVars>
      </dgm:prSet>
      <dgm:spPr/>
    </dgm:pt>
    <dgm:pt modelId="{60578F93-5236-4904-BB94-2BE247C3A8A4}" type="pres">
      <dgm:prSet presAssocID="{7DF79CBC-A5CC-4774-947E-F32F2F0265F7}" presName="dummyMaxCanvas" presStyleCnt="0">
        <dgm:presLayoutVars/>
      </dgm:prSet>
      <dgm:spPr/>
    </dgm:pt>
    <dgm:pt modelId="{D967AFC5-9897-4212-9E88-EFB3DC8A5088}" type="pres">
      <dgm:prSet presAssocID="{7DF79CBC-A5CC-4774-947E-F32F2F0265F7}" presName="FiveNodes_1" presStyleLbl="node1" presStyleIdx="0" presStyleCnt="5" custScaleY="111330">
        <dgm:presLayoutVars>
          <dgm:bulletEnabled val="1"/>
        </dgm:presLayoutVars>
      </dgm:prSet>
      <dgm:spPr/>
    </dgm:pt>
    <dgm:pt modelId="{660086DE-7AB3-4F96-8809-8AB99B97F0C1}" type="pres">
      <dgm:prSet presAssocID="{7DF79CBC-A5CC-4774-947E-F32F2F0265F7}" presName="FiveNodes_2" presStyleLbl="node1" presStyleIdx="1" presStyleCnt="5" custScaleY="49203" custLinFactNeighborX="133" custLinFactNeighborY="-18824">
        <dgm:presLayoutVars>
          <dgm:bulletEnabled val="1"/>
        </dgm:presLayoutVars>
      </dgm:prSet>
      <dgm:spPr/>
    </dgm:pt>
    <dgm:pt modelId="{472975CC-22B5-4DEE-A81E-5A2202FC2AAA}" type="pres">
      <dgm:prSet presAssocID="{7DF79CBC-A5CC-4774-947E-F32F2F0265F7}" presName="FiveNodes_3" presStyleLbl="node1" presStyleIdx="2" presStyleCnt="5" custScaleY="118066" custLinFactNeighborX="-799" custLinFactNeighborY="-33495">
        <dgm:presLayoutVars>
          <dgm:bulletEnabled val="1"/>
        </dgm:presLayoutVars>
      </dgm:prSet>
      <dgm:spPr/>
    </dgm:pt>
    <dgm:pt modelId="{C63ED7F1-C4B7-4EB0-87F0-DBBDE3A4B587}" type="pres">
      <dgm:prSet presAssocID="{7DF79CBC-A5CC-4774-947E-F32F2F0265F7}" presName="FiveNodes_4" presStyleLbl="node1" presStyleIdx="3" presStyleCnt="5" custLinFactNeighborX="227" custLinFactNeighborY="-20706">
        <dgm:presLayoutVars>
          <dgm:bulletEnabled val="1"/>
        </dgm:presLayoutVars>
      </dgm:prSet>
      <dgm:spPr/>
    </dgm:pt>
    <dgm:pt modelId="{659FE453-AF5F-49C3-99F6-16B297030E27}" type="pres">
      <dgm:prSet presAssocID="{7DF79CBC-A5CC-4774-947E-F32F2F0265F7}" presName="FiveNodes_5" presStyleLbl="node1" presStyleIdx="4" presStyleCnt="5" custLinFactNeighborX="666" custLinFactNeighborY="-16941">
        <dgm:presLayoutVars>
          <dgm:bulletEnabled val="1"/>
        </dgm:presLayoutVars>
      </dgm:prSet>
      <dgm:spPr/>
    </dgm:pt>
    <dgm:pt modelId="{B8C074D0-981B-4D83-96C6-27137AEE478A}" type="pres">
      <dgm:prSet presAssocID="{7DF79CBC-A5CC-4774-947E-F32F2F0265F7}" presName="FiveConn_1-2" presStyleLbl="fgAccFollowNode1" presStyleIdx="0" presStyleCnt="4">
        <dgm:presLayoutVars>
          <dgm:bulletEnabled val="1"/>
        </dgm:presLayoutVars>
      </dgm:prSet>
      <dgm:spPr/>
    </dgm:pt>
    <dgm:pt modelId="{CC4B790B-DE29-450C-B571-7374CA6368A9}" type="pres">
      <dgm:prSet presAssocID="{7DF79CBC-A5CC-4774-947E-F32F2F0265F7}" presName="FiveConn_2-3" presStyleLbl="fgAccFollowNode1" presStyleIdx="1" presStyleCnt="4" custLinFactNeighborX="2896" custLinFactNeighborY="-51751">
        <dgm:presLayoutVars>
          <dgm:bulletEnabled val="1"/>
        </dgm:presLayoutVars>
      </dgm:prSet>
      <dgm:spPr/>
    </dgm:pt>
    <dgm:pt modelId="{D6FE265B-517C-47D6-8563-4ACC631B3B29}" type="pres">
      <dgm:prSet presAssocID="{7DF79CBC-A5CC-4774-947E-F32F2F0265F7}" presName="FiveConn_3-4" presStyleLbl="fgAccFollowNode1" presStyleIdx="2" presStyleCnt="4" custLinFactNeighborX="-8688" custLinFactNeighborY="-31856">
        <dgm:presLayoutVars>
          <dgm:bulletEnabled val="1"/>
        </dgm:presLayoutVars>
      </dgm:prSet>
      <dgm:spPr/>
    </dgm:pt>
    <dgm:pt modelId="{44230943-0462-4E6E-BF7A-1F0A3D27E4A3}" type="pres">
      <dgm:prSet presAssocID="{7DF79CBC-A5CC-4774-947E-F32F2F0265F7}" presName="FiveConn_4-5" presStyleLbl="fgAccFollowNode1" presStyleIdx="3" presStyleCnt="4" custLinFactNeighborX="-10136" custLinFactNeighborY="-14480">
        <dgm:presLayoutVars>
          <dgm:bulletEnabled val="1"/>
        </dgm:presLayoutVars>
      </dgm:prSet>
      <dgm:spPr/>
    </dgm:pt>
    <dgm:pt modelId="{1C12E14A-CB36-4850-91F6-B28175130DB5}" type="pres">
      <dgm:prSet presAssocID="{7DF79CBC-A5CC-4774-947E-F32F2F0265F7}" presName="FiveNodes_1_text" presStyleLbl="node1" presStyleIdx="4" presStyleCnt="5">
        <dgm:presLayoutVars>
          <dgm:bulletEnabled val="1"/>
        </dgm:presLayoutVars>
      </dgm:prSet>
      <dgm:spPr/>
    </dgm:pt>
    <dgm:pt modelId="{675DD1ED-E1A8-45B3-919A-379C0A806B8D}" type="pres">
      <dgm:prSet presAssocID="{7DF79CBC-A5CC-4774-947E-F32F2F0265F7}" presName="FiveNodes_2_text" presStyleLbl="node1" presStyleIdx="4" presStyleCnt="5">
        <dgm:presLayoutVars>
          <dgm:bulletEnabled val="1"/>
        </dgm:presLayoutVars>
      </dgm:prSet>
      <dgm:spPr/>
    </dgm:pt>
    <dgm:pt modelId="{C983543D-C493-40CF-B9BC-EA3859A3762F}" type="pres">
      <dgm:prSet presAssocID="{7DF79CBC-A5CC-4774-947E-F32F2F0265F7}" presName="FiveNodes_3_text" presStyleLbl="node1" presStyleIdx="4" presStyleCnt="5">
        <dgm:presLayoutVars>
          <dgm:bulletEnabled val="1"/>
        </dgm:presLayoutVars>
      </dgm:prSet>
      <dgm:spPr/>
    </dgm:pt>
    <dgm:pt modelId="{5C30F475-B6CD-41D7-8B0D-2CA0DA62AB8C}" type="pres">
      <dgm:prSet presAssocID="{7DF79CBC-A5CC-4774-947E-F32F2F0265F7}" presName="FiveNodes_4_text" presStyleLbl="node1" presStyleIdx="4" presStyleCnt="5">
        <dgm:presLayoutVars>
          <dgm:bulletEnabled val="1"/>
        </dgm:presLayoutVars>
      </dgm:prSet>
      <dgm:spPr/>
    </dgm:pt>
    <dgm:pt modelId="{240F2035-6F93-4606-9185-C54137805590}" type="pres">
      <dgm:prSet presAssocID="{7DF79CBC-A5CC-4774-947E-F32F2F0265F7}" presName="FiveNodes_5_text" presStyleLbl="node1" presStyleIdx="4" presStyleCnt="5">
        <dgm:presLayoutVars>
          <dgm:bulletEnabled val="1"/>
        </dgm:presLayoutVars>
      </dgm:prSet>
      <dgm:spPr/>
    </dgm:pt>
  </dgm:ptLst>
  <dgm:cxnLst>
    <dgm:cxn modelId="{A3D71300-8EB6-4E9F-B1E8-737A8DD7B4B6}" type="presOf" srcId="{0EF0646A-D254-4880-B76A-AB6F74CC2311}" destId="{C983543D-C493-40CF-B9BC-EA3859A3762F}" srcOrd="1" destOrd="0" presId="urn:microsoft.com/office/officeart/2005/8/layout/vProcess5"/>
    <dgm:cxn modelId="{359A2104-207B-4BAD-BA89-1B069503EFF9}" type="presOf" srcId="{3A6A2F5F-7D32-4DF1-8C8F-E3E53BA1219C}" destId="{C63ED7F1-C4B7-4EB0-87F0-DBBDE3A4B587}" srcOrd="0" destOrd="0" presId="urn:microsoft.com/office/officeart/2005/8/layout/vProcess5"/>
    <dgm:cxn modelId="{5B812A04-5F16-486F-83F4-198C29A10906}" srcId="{7DF79CBC-A5CC-4774-947E-F32F2F0265F7}" destId="{DB9DCF65-411E-4C15-8F9D-2EA54A2B40D9}" srcOrd="0" destOrd="0" parTransId="{5A4CFC95-8414-4527-86DF-7EC15536061E}" sibTransId="{52D4902E-C0FE-48E2-8E97-5104F7255B14}"/>
    <dgm:cxn modelId="{94120612-3CE3-40AC-8EB8-576C2FD466F1}" type="presOf" srcId="{7DF79CBC-A5CC-4774-947E-F32F2F0265F7}" destId="{D56861B0-73CF-443F-8387-F9195FFB9923}" srcOrd="0" destOrd="0" presId="urn:microsoft.com/office/officeart/2005/8/layout/vProcess5"/>
    <dgm:cxn modelId="{DE23C934-D5A5-453B-85A1-971DE16DAABA}" srcId="{7DF79CBC-A5CC-4774-947E-F32F2F0265F7}" destId="{94003AD9-278B-489F-A3D7-4376107A4160}" srcOrd="1" destOrd="0" parTransId="{4B11A15E-C80C-4214-9A30-B89ECA8C342B}" sibTransId="{313B1DCF-8D14-4184-99AF-6AE204CF215E}"/>
    <dgm:cxn modelId="{9E665537-647B-4340-83AD-61B0783ABA59}" type="presOf" srcId="{54DBA04A-AA43-490B-A4AB-8852947AD84B}" destId="{240F2035-6F93-4606-9185-C54137805590}" srcOrd="1" destOrd="0" presId="urn:microsoft.com/office/officeart/2005/8/layout/vProcess5"/>
    <dgm:cxn modelId="{2873DA40-721D-402C-97A6-0F0F52C2833A}" type="presOf" srcId="{94003AD9-278B-489F-A3D7-4376107A4160}" destId="{675DD1ED-E1A8-45B3-919A-379C0A806B8D}" srcOrd="1" destOrd="0" presId="urn:microsoft.com/office/officeart/2005/8/layout/vProcess5"/>
    <dgm:cxn modelId="{70FDDB44-9252-429E-A978-0BAAC12641E8}" type="presOf" srcId="{94003AD9-278B-489F-A3D7-4376107A4160}" destId="{660086DE-7AB3-4F96-8809-8AB99B97F0C1}" srcOrd="0" destOrd="0" presId="urn:microsoft.com/office/officeart/2005/8/layout/vProcess5"/>
    <dgm:cxn modelId="{9506CE76-C1B4-4A20-BEE0-31958A07BC14}" type="presOf" srcId="{52D4902E-C0FE-48E2-8E97-5104F7255B14}" destId="{B8C074D0-981B-4D83-96C6-27137AEE478A}" srcOrd="0" destOrd="0" presId="urn:microsoft.com/office/officeart/2005/8/layout/vProcess5"/>
    <dgm:cxn modelId="{67641C78-E642-4E6E-8CCF-478304B86DED}" type="presOf" srcId="{3A6A2F5F-7D32-4DF1-8C8F-E3E53BA1219C}" destId="{5C30F475-B6CD-41D7-8B0D-2CA0DA62AB8C}" srcOrd="1" destOrd="0" presId="urn:microsoft.com/office/officeart/2005/8/layout/vProcess5"/>
    <dgm:cxn modelId="{D44EB67A-20B5-4765-BD89-BFF53B98F064}" type="presOf" srcId="{313B1DCF-8D14-4184-99AF-6AE204CF215E}" destId="{CC4B790B-DE29-450C-B571-7374CA6368A9}" srcOrd="0" destOrd="0" presId="urn:microsoft.com/office/officeart/2005/8/layout/vProcess5"/>
    <dgm:cxn modelId="{1A662F80-DE57-4DDA-A1C8-1801704F5255}" type="presOf" srcId="{0EF0646A-D254-4880-B76A-AB6F74CC2311}" destId="{472975CC-22B5-4DEE-A81E-5A2202FC2AAA}" srcOrd="0" destOrd="0" presId="urn:microsoft.com/office/officeart/2005/8/layout/vProcess5"/>
    <dgm:cxn modelId="{535E1782-F17E-4395-B095-7A22183D352C}" type="presOf" srcId="{DB9DCF65-411E-4C15-8F9D-2EA54A2B40D9}" destId="{1C12E14A-CB36-4850-91F6-B28175130DB5}" srcOrd="1" destOrd="0" presId="urn:microsoft.com/office/officeart/2005/8/layout/vProcess5"/>
    <dgm:cxn modelId="{285DF98F-3304-4F92-B5CB-8C934508BB43}" type="presOf" srcId="{DB9DCF65-411E-4C15-8F9D-2EA54A2B40D9}" destId="{D967AFC5-9897-4212-9E88-EFB3DC8A5088}" srcOrd="0" destOrd="0" presId="urn:microsoft.com/office/officeart/2005/8/layout/vProcess5"/>
    <dgm:cxn modelId="{1A99909A-656D-4079-AE5C-884022BF782D}" srcId="{7DF79CBC-A5CC-4774-947E-F32F2F0265F7}" destId="{54DBA04A-AA43-490B-A4AB-8852947AD84B}" srcOrd="4" destOrd="0" parTransId="{A681D9E3-15D1-4960-B304-E1D21AE301DE}" sibTransId="{4BF5C8FE-754C-4223-87A5-CD0832AC8234}"/>
    <dgm:cxn modelId="{D95EE6A1-6FD5-478B-A2E3-DB66CF4558D9}" srcId="{7DF79CBC-A5CC-4774-947E-F32F2F0265F7}" destId="{3A6A2F5F-7D32-4DF1-8C8F-E3E53BA1219C}" srcOrd="3" destOrd="0" parTransId="{C602BB03-62A1-4CC1-AD65-2BC4E79504BB}" sibTransId="{29ACE489-5C00-4443-8EB9-D43895DC9EE5}"/>
    <dgm:cxn modelId="{46538DCD-1F4C-43CE-8A10-C5C79BDF5353}" type="presOf" srcId="{71132D98-F22A-4AE1-A8DE-2F8D9E417BA2}" destId="{D6FE265B-517C-47D6-8563-4ACC631B3B29}" srcOrd="0" destOrd="0" presId="urn:microsoft.com/office/officeart/2005/8/layout/vProcess5"/>
    <dgm:cxn modelId="{DC72FCCE-F29B-49AA-8834-C30D18C69FCA}" type="presOf" srcId="{29ACE489-5C00-4443-8EB9-D43895DC9EE5}" destId="{44230943-0462-4E6E-BF7A-1F0A3D27E4A3}" srcOrd="0" destOrd="0" presId="urn:microsoft.com/office/officeart/2005/8/layout/vProcess5"/>
    <dgm:cxn modelId="{F39B08D8-F8CF-4935-BDD7-A94C1B7746EA}" srcId="{7DF79CBC-A5CC-4774-947E-F32F2F0265F7}" destId="{0EF0646A-D254-4880-B76A-AB6F74CC2311}" srcOrd="2" destOrd="0" parTransId="{F362DB06-9855-4FB7-88B1-EFE6DEB338AB}" sibTransId="{71132D98-F22A-4AE1-A8DE-2F8D9E417BA2}"/>
    <dgm:cxn modelId="{417D3BFC-78BF-4012-BB9F-EAE4F538EDCC}" type="presOf" srcId="{54DBA04A-AA43-490B-A4AB-8852947AD84B}" destId="{659FE453-AF5F-49C3-99F6-16B297030E27}" srcOrd="0" destOrd="0" presId="urn:microsoft.com/office/officeart/2005/8/layout/vProcess5"/>
    <dgm:cxn modelId="{A93DBF94-5E17-4B09-8BAD-96FA1073828A}" type="presParOf" srcId="{D56861B0-73CF-443F-8387-F9195FFB9923}" destId="{60578F93-5236-4904-BB94-2BE247C3A8A4}" srcOrd="0" destOrd="0" presId="urn:microsoft.com/office/officeart/2005/8/layout/vProcess5"/>
    <dgm:cxn modelId="{335D82E6-2BBE-40E9-8878-A2BEF87405B2}" type="presParOf" srcId="{D56861B0-73CF-443F-8387-F9195FFB9923}" destId="{D967AFC5-9897-4212-9E88-EFB3DC8A5088}" srcOrd="1" destOrd="0" presId="urn:microsoft.com/office/officeart/2005/8/layout/vProcess5"/>
    <dgm:cxn modelId="{A20928D5-0D75-4912-8F43-1836D97625BF}" type="presParOf" srcId="{D56861B0-73CF-443F-8387-F9195FFB9923}" destId="{660086DE-7AB3-4F96-8809-8AB99B97F0C1}" srcOrd="2" destOrd="0" presId="urn:microsoft.com/office/officeart/2005/8/layout/vProcess5"/>
    <dgm:cxn modelId="{000FED17-CB6E-4565-8EAF-9800762CC336}" type="presParOf" srcId="{D56861B0-73CF-443F-8387-F9195FFB9923}" destId="{472975CC-22B5-4DEE-A81E-5A2202FC2AAA}" srcOrd="3" destOrd="0" presId="urn:microsoft.com/office/officeart/2005/8/layout/vProcess5"/>
    <dgm:cxn modelId="{1FC809E2-EBA9-44A2-A0FD-23583BE77151}" type="presParOf" srcId="{D56861B0-73CF-443F-8387-F9195FFB9923}" destId="{C63ED7F1-C4B7-4EB0-87F0-DBBDE3A4B587}" srcOrd="4" destOrd="0" presId="urn:microsoft.com/office/officeart/2005/8/layout/vProcess5"/>
    <dgm:cxn modelId="{FCAE0039-7366-461B-86D4-DDFC413212DE}" type="presParOf" srcId="{D56861B0-73CF-443F-8387-F9195FFB9923}" destId="{659FE453-AF5F-49C3-99F6-16B297030E27}" srcOrd="5" destOrd="0" presId="urn:microsoft.com/office/officeart/2005/8/layout/vProcess5"/>
    <dgm:cxn modelId="{584607A5-2AFE-4944-9DA1-B7590CF08BA7}" type="presParOf" srcId="{D56861B0-73CF-443F-8387-F9195FFB9923}" destId="{B8C074D0-981B-4D83-96C6-27137AEE478A}" srcOrd="6" destOrd="0" presId="urn:microsoft.com/office/officeart/2005/8/layout/vProcess5"/>
    <dgm:cxn modelId="{67B5E607-03A7-4A49-8555-68360EB30062}" type="presParOf" srcId="{D56861B0-73CF-443F-8387-F9195FFB9923}" destId="{CC4B790B-DE29-450C-B571-7374CA6368A9}" srcOrd="7" destOrd="0" presId="urn:microsoft.com/office/officeart/2005/8/layout/vProcess5"/>
    <dgm:cxn modelId="{60755C95-63A4-42C6-8C3F-EF459E998798}" type="presParOf" srcId="{D56861B0-73CF-443F-8387-F9195FFB9923}" destId="{D6FE265B-517C-47D6-8563-4ACC631B3B29}" srcOrd="8" destOrd="0" presId="urn:microsoft.com/office/officeart/2005/8/layout/vProcess5"/>
    <dgm:cxn modelId="{B8E8C995-855E-4C24-9049-0902CDDB6AAA}" type="presParOf" srcId="{D56861B0-73CF-443F-8387-F9195FFB9923}" destId="{44230943-0462-4E6E-BF7A-1F0A3D27E4A3}" srcOrd="9" destOrd="0" presId="urn:microsoft.com/office/officeart/2005/8/layout/vProcess5"/>
    <dgm:cxn modelId="{3E7EA956-C39F-440D-BB85-812EE3D46B06}" type="presParOf" srcId="{D56861B0-73CF-443F-8387-F9195FFB9923}" destId="{1C12E14A-CB36-4850-91F6-B28175130DB5}" srcOrd="10" destOrd="0" presId="urn:microsoft.com/office/officeart/2005/8/layout/vProcess5"/>
    <dgm:cxn modelId="{EE153A47-A066-4BE3-ACBC-68045DDC1402}" type="presParOf" srcId="{D56861B0-73CF-443F-8387-F9195FFB9923}" destId="{675DD1ED-E1A8-45B3-919A-379C0A806B8D}" srcOrd="11" destOrd="0" presId="urn:microsoft.com/office/officeart/2005/8/layout/vProcess5"/>
    <dgm:cxn modelId="{ED54D77E-D73E-4DCA-9C03-9E22F0FF9F37}" type="presParOf" srcId="{D56861B0-73CF-443F-8387-F9195FFB9923}" destId="{C983543D-C493-40CF-B9BC-EA3859A3762F}" srcOrd="12" destOrd="0" presId="urn:microsoft.com/office/officeart/2005/8/layout/vProcess5"/>
    <dgm:cxn modelId="{1AD70035-5660-471E-956D-17D3061FD394}" type="presParOf" srcId="{D56861B0-73CF-443F-8387-F9195FFB9923}" destId="{5C30F475-B6CD-41D7-8B0D-2CA0DA62AB8C}" srcOrd="13" destOrd="0" presId="urn:microsoft.com/office/officeart/2005/8/layout/vProcess5"/>
    <dgm:cxn modelId="{5465119A-7464-4594-8CD4-007E5A1D90EB}" type="presParOf" srcId="{D56861B0-73CF-443F-8387-F9195FFB9923}" destId="{240F2035-6F93-4606-9185-C5413780559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DF79CBC-A5CC-4774-947E-F32F2F0265F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fr-FR"/>
        </a:p>
      </dgm:t>
    </dgm:pt>
    <dgm:pt modelId="{DB9DCF65-411E-4C15-8F9D-2EA54A2B40D9}">
      <dgm:prSet phldrT="[Texte]" custT="1"/>
      <dgm:spPr>
        <a:solidFill>
          <a:srgbClr val="002060"/>
        </a:solidFill>
      </dgm:spPr>
      <dgm:t>
        <a:bodyPr tIns="36000" rIns="36000" bIns="36000"/>
        <a:lstStyle/>
        <a:p>
          <a:pPr marL="271463" indent="-271463">
            <a:lnSpc>
              <a:spcPct val="90000"/>
            </a:lnSpc>
            <a:spcAft>
              <a:spcPts val="0"/>
            </a:spcAft>
          </a:pPr>
          <a:r>
            <a:rPr lang="fr-FR" sz="1400" b="1" dirty="0">
              <a:solidFill>
                <a:srgbClr val="FFFF00"/>
              </a:solidFill>
            </a:rPr>
            <a:t>1</a:t>
          </a:r>
          <a:r>
            <a:rPr lang="fr-FR" sz="1100" b="1" dirty="0"/>
            <a:t> 	Création du bénéficiaire</a:t>
          </a:r>
        </a:p>
        <a:p>
          <a:pPr marL="534988" indent="-271463">
            <a:lnSpc>
              <a:spcPct val="100000"/>
            </a:lnSpc>
            <a:spcAft>
              <a:spcPts val="0"/>
            </a:spcAft>
          </a:pPr>
          <a:r>
            <a:rPr lang="fr-FR" sz="1100" b="1" dirty="0"/>
            <a:t>- </a:t>
          </a:r>
          <a:r>
            <a:rPr lang="fr-FR" sz="1050" b="0" dirty="0"/>
            <a:t>Rechercher par son n° personne Client CE</a:t>
          </a:r>
        </a:p>
        <a:p>
          <a:pPr marL="534988" indent="-271463">
            <a:lnSpc>
              <a:spcPct val="100000"/>
            </a:lnSpc>
            <a:spcAft>
              <a:spcPts val="0"/>
            </a:spcAft>
          </a:pPr>
          <a:r>
            <a:rPr lang="fr-FR" sz="1050" b="0" dirty="0"/>
            <a:t>- Créer un bénéficiaire </a:t>
          </a:r>
        </a:p>
        <a:p>
          <a:pPr marL="534988" indent="-271463">
            <a:lnSpc>
              <a:spcPct val="100000"/>
            </a:lnSpc>
            <a:spcAft>
              <a:spcPts val="0"/>
            </a:spcAft>
          </a:pPr>
          <a:r>
            <a:rPr lang="fr-FR" sz="1050" b="0" dirty="0"/>
            <a:t>- Sélectionner un bénéficiaire déjà créé </a:t>
          </a:r>
        </a:p>
      </dgm:t>
    </dgm:pt>
    <dgm:pt modelId="{5A4CFC95-8414-4527-86DF-7EC15536061E}" type="parTrans" cxnId="{5B812A04-5F16-486F-83F4-198C29A10906}">
      <dgm:prSet/>
      <dgm:spPr/>
      <dgm:t>
        <a:bodyPr/>
        <a:lstStyle/>
        <a:p>
          <a:endParaRPr lang="fr-FR" sz="1100"/>
        </a:p>
      </dgm:t>
    </dgm:pt>
    <dgm:pt modelId="{52D4902E-C0FE-48E2-8E97-5104F7255B14}" type="sibTrans" cxnId="{5B812A04-5F16-486F-83F4-198C29A10906}">
      <dgm:prSet custT="1"/>
      <dgm:spPr/>
      <dgm:t>
        <a:bodyPr/>
        <a:lstStyle/>
        <a:p>
          <a:endParaRPr lang="fr-FR" sz="1100"/>
        </a:p>
      </dgm:t>
    </dgm:pt>
    <dgm:pt modelId="{94003AD9-278B-489F-A3D7-4376107A4160}">
      <dgm:prSet phldrT="[Texte]" custT="1"/>
      <dgm:spPr>
        <a:solidFill>
          <a:srgbClr val="002060"/>
        </a:solidFill>
      </dgm:spPr>
      <dgm:t>
        <a:bodyPr/>
        <a:lstStyle/>
        <a:p>
          <a:pPr marL="271463" indent="-271463">
            <a:spcAft>
              <a:spcPts val="0"/>
            </a:spcAft>
          </a:pPr>
          <a:r>
            <a:rPr lang="fr-FR" sz="1400" b="1" dirty="0">
              <a:solidFill>
                <a:srgbClr val="FFFF00"/>
              </a:solidFill>
            </a:rPr>
            <a:t>2</a:t>
          </a:r>
          <a:r>
            <a:rPr lang="fr-FR" sz="1100" b="1" dirty="0"/>
            <a:t>	Rattachement du(des) contrat(s)</a:t>
          </a:r>
        </a:p>
      </dgm:t>
    </dgm:pt>
    <dgm:pt modelId="{4B11A15E-C80C-4214-9A30-B89ECA8C342B}" type="parTrans" cxnId="{DE23C934-D5A5-453B-85A1-971DE16DAABA}">
      <dgm:prSet/>
      <dgm:spPr/>
      <dgm:t>
        <a:bodyPr/>
        <a:lstStyle/>
        <a:p>
          <a:endParaRPr lang="fr-FR" sz="1100"/>
        </a:p>
      </dgm:t>
    </dgm:pt>
    <dgm:pt modelId="{313B1DCF-8D14-4184-99AF-6AE204CF215E}" type="sibTrans" cxnId="{DE23C934-D5A5-453B-85A1-971DE16DAABA}">
      <dgm:prSet custT="1"/>
      <dgm:spPr/>
      <dgm:t>
        <a:bodyPr/>
        <a:lstStyle/>
        <a:p>
          <a:endParaRPr lang="fr-FR" sz="1100"/>
        </a:p>
      </dgm:t>
    </dgm:pt>
    <dgm:pt modelId="{0EF0646A-D254-4880-B76A-AB6F74CC2311}">
      <dgm:prSet phldrT="[Texte]" custT="1"/>
      <dgm:spPr>
        <a:solidFill>
          <a:srgbClr val="002060"/>
        </a:solidFill>
      </dgm:spPr>
      <dgm:t>
        <a:bodyPr/>
        <a:lstStyle/>
        <a:p>
          <a:pPr marL="271463" indent="-271463">
            <a:lnSpc>
              <a:spcPct val="90000"/>
            </a:lnSpc>
            <a:spcAft>
              <a:spcPts val="0"/>
            </a:spcAft>
          </a:pPr>
          <a:r>
            <a:rPr lang="fr-FR" sz="1200" b="1" dirty="0">
              <a:solidFill>
                <a:srgbClr val="FFFF00"/>
              </a:solidFill>
            </a:rPr>
            <a:t>3</a:t>
          </a:r>
          <a:r>
            <a:rPr lang="fr-FR" sz="1100" b="1" dirty="0"/>
            <a:t> 	Qualification du bénéficiaire</a:t>
          </a:r>
        </a:p>
        <a:p>
          <a:pPr marL="539750" indent="-271463">
            <a:lnSpc>
              <a:spcPct val="100000"/>
            </a:lnSpc>
            <a:spcAft>
              <a:spcPts val="0"/>
            </a:spcAft>
          </a:pPr>
          <a:r>
            <a:rPr lang="fr-FR" sz="1100" b="1" dirty="0"/>
            <a:t>- </a:t>
          </a:r>
          <a:r>
            <a:rPr lang="fr-FR" sz="1050" b="0" dirty="0"/>
            <a:t>Qualifier le bénéficiaire (conjoint, enfant, héritier,…)</a:t>
          </a:r>
          <a:endParaRPr lang="fr-FR" sz="1100" b="1" dirty="0"/>
        </a:p>
        <a:p>
          <a:pPr marL="539750" indent="-271463">
            <a:lnSpc>
              <a:spcPct val="100000"/>
            </a:lnSpc>
            <a:spcAft>
              <a:spcPts val="0"/>
            </a:spcAft>
          </a:pPr>
          <a:r>
            <a:rPr lang="fr-FR" sz="1100" b="1" dirty="0"/>
            <a:t>- </a:t>
          </a:r>
          <a:r>
            <a:rPr lang="fr-FR" sz="1050" b="0" dirty="0"/>
            <a:t>Préciser son rang dans la clause</a:t>
          </a:r>
        </a:p>
        <a:p>
          <a:pPr marL="539750" indent="-271463">
            <a:lnSpc>
              <a:spcPct val="100000"/>
            </a:lnSpc>
            <a:spcAft>
              <a:spcPts val="0"/>
            </a:spcAft>
          </a:pPr>
          <a:r>
            <a:rPr lang="fr-FR" sz="1050" b="0" dirty="0"/>
            <a:t>- Déterminer le nombre de bénéficiaires du même rang</a:t>
          </a:r>
        </a:p>
      </dgm:t>
    </dgm:pt>
    <dgm:pt modelId="{F362DB06-9855-4FB7-88B1-EFE6DEB338AB}" type="parTrans" cxnId="{F39B08D8-F8CF-4935-BDD7-A94C1B7746EA}">
      <dgm:prSet/>
      <dgm:spPr/>
      <dgm:t>
        <a:bodyPr/>
        <a:lstStyle/>
        <a:p>
          <a:endParaRPr lang="fr-FR" sz="1100"/>
        </a:p>
      </dgm:t>
    </dgm:pt>
    <dgm:pt modelId="{71132D98-F22A-4AE1-A8DE-2F8D9E417BA2}" type="sibTrans" cxnId="{F39B08D8-F8CF-4935-BDD7-A94C1B7746EA}">
      <dgm:prSet custT="1"/>
      <dgm:spPr/>
      <dgm:t>
        <a:bodyPr/>
        <a:lstStyle/>
        <a:p>
          <a:endParaRPr lang="fr-FR" sz="1100"/>
        </a:p>
      </dgm:t>
    </dgm:pt>
    <dgm:pt modelId="{3A6A2F5F-7D32-4DF1-8C8F-E3E53BA1219C}">
      <dgm:prSet custT="1"/>
      <dgm:spPr>
        <a:solidFill>
          <a:schemeClr val="bg1">
            <a:lumMod val="85000"/>
          </a:schemeClr>
        </a:solidFill>
      </dgm:spPr>
      <dgm:t>
        <a:bodyPr/>
        <a:lstStyle/>
        <a:p>
          <a:pPr marL="271463" indent="-271463">
            <a:spcAft>
              <a:spcPts val="0"/>
            </a:spcAft>
          </a:pPr>
          <a:r>
            <a:rPr lang="fr-FR" sz="1200" b="1" dirty="0">
              <a:solidFill>
                <a:srgbClr val="FFFF00"/>
              </a:solidFill>
            </a:rPr>
            <a:t>4 </a:t>
          </a:r>
          <a:r>
            <a:rPr lang="fr-FR" sz="1100" b="1" dirty="0"/>
            <a:t>	Gestion des pièces</a:t>
          </a:r>
        </a:p>
        <a:p>
          <a:pPr marL="539750" indent="-274638">
            <a:spcAft>
              <a:spcPts val="0"/>
            </a:spcAft>
          </a:pPr>
          <a:r>
            <a:rPr lang="fr-FR" sz="1050" b="0" dirty="0"/>
            <a:t>- Charger dans PUMA Décès les pièces déjà en votre possession</a:t>
          </a:r>
        </a:p>
      </dgm:t>
    </dgm:pt>
    <dgm:pt modelId="{C602BB03-62A1-4CC1-AD65-2BC4E79504BB}" type="parTrans" cxnId="{D95EE6A1-6FD5-478B-A2E3-DB66CF4558D9}">
      <dgm:prSet/>
      <dgm:spPr/>
      <dgm:t>
        <a:bodyPr/>
        <a:lstStyle/>
        <a:p>
          <a:endParaRPr lang="fr-FR" sz="1100"/>
        </a:p>
      </dgm:t>
    </dgm:pt>
    <dgm:pt modelId="{29ACE489-5C00-4443-8EB9-D43895DC9EE5}" type="sibTrans" cxnId="{D95EE6A1-6FD5-478B-A2E3-DB66CF4558D9}">
      <dgm:prSet custT="1"/>
      <dgm:spPr/>
      <dgm:t>
        <a:bodyPr/>
        <a:lstStyle/>
        <a:p>
          <a:endParaRPr lang="fr-FR" sz="1100"/>
        </a:p>
      </dgm:t>
    </dgm:pt>
    <dgm:pt modelId="{54DBA04A-AA43-490B-A4AB-8852947AD84B}">
      <dgm:prSet custT="1"/>
      <dgm:spPr>
        <a:solidFill>
          <a:schemeClr val="bg1">
            <a:lumMod val="85000"/>
          </a:schemeClr>
        </a:solidFill>
      </dgm:spPr>
      <dgm:t>
        <a:bodyPr/>
        <a:lstStyle/>
        <a:p>
          <a:pPr marL="265113" indent="-265113">
            <a:spcAft>
              <a:spcPts val="0"/>
            </a:spcAft>
          </a:pPr>
          <a:r>
            <a:rPr lang="fr-FR" sz="1200" b="1" dirty="0">
              <a:solidFill>
                <a:srgbClr val="FFFF00"/>
              </a:solidFill>
            </a:rPr>
            <a:t>5 </a:t>
          </a:r>
          <a:r>
            <a:rPr lang="fr-FR" sz="1100" b="1" dirty="0"/>
            <a:t>	Impression de la liste des pièces</a:t>
          </a:r>
        </a:p>
        <a:p>
          <a:pPr marL="358775" indent="-93663">
            <a:spcAft>
              <a:spcPts val="0"/>
            </a:spcAft>
            <a:tabLst>
              <a:tab pos="358775" algn="l"/>
            </a:tabLst>
          </a:pPr>
          <a:r>
            <a:rPr lang="fr-FR" sz="1050" b="0" dirty="0"/>
            <a:t>- Imprimer la liste des pièces et le cas échéant, les documents fiscaux à transmettre au bénéficiaire </a:t>
          </a:r>
          <a:endParaRPr lang="fr-FR" sz="1050" dirty="0"/>
        </a:p>
      </dgm:t>
    </dgm:pt>
    <dgm:pt modelId="{A681D9E3-15D1-4960-B304-E1D21AE301DE}" type="parTrans" cxnId="{1A99909A-656D-4079-AE5C-884022BF782D}">
      <dgm:prSet/>
      <dgm:spPr/>
      <dgm:t>
        <a:bodyPr/>
        <a:lstStyle/>
        <a:p>
          <a:endParaRPr lang="fr-FR" sz="1600"/>
        </a:p>
      </dgm:t>
    </dgm:pt>
    <dgm:pt modelId="{4BF5C8FE-754C-4223-87A5-CD0832AC8234}" type="sibTrans" cxnId="{1A99909A-656D-4079-AE5C-884022BF782D}">
      <dgm:prSet/>
      <dgm:spPr/>
      <dgm:t>
        <a:bodyPr/>
        <a:lstStyle/>
        <a:p>
          <a:endParaRPr lang="fr-FR" sz="1600"/>
        </a:p>
      </dgm:t>
    </dgm:pt>
    <dgm:pt modelId="{D56861B0-73CF-443F-8387-F9195FFB9923}" type="pres">
      <dgm:prSet presAssocID="{7DF79CBC-A5CC-4774-947E-F32F2F0265F7}" presName="outerComposite" presStyleCnt="0">
        <dgm:presLayoutVars>
          <dgm:chMax val="5"/>
          <dgm:dir/>
          <dgm:resizeHandles val="exact"/>
        </dgm:presLayoutVars>
      </dgm:prSet>
      <dgm:spPr/>
    </dgm:pt>
    <dgm:pt modelId="{60578F93-5236-4904-BB94-2BE247C3A8A4}" type="pres">
      <dgm:prSet presAssocID="{7DF79CBC-A5CC-4774-947E-F32F2F0265F7}" presName="dummyMaxCanvas" presStyleCnt="0">
        <dgm:presLayoutVars/>
      </dgm:prSet>
      <dgm:spPr/>
    </dgm:pt>
    <dgm:pt modelId="{D967AFC5-9897-4212-9E88-EFB3DC8A5088}" type="pres">
      <dgm:prSet presAssocID="{7DF79CBC-A5CC-4774-947E-F32F2F0265F7}" presName="FiveNodes_1" presStyleLbl="node1" presStyleIdx="0" presStyleCnt="5" custScaleY="111330">
        <dgm:presLayoutVars>
          <dgm:bulletEnabled val="1"/>
        </dgm:presLayoutVars>
      </dgm:prSet>
      <dgm:spPr/>
    </dgm:pt>
    <dgm:pt modelId="{660086DE-7AB3-4F96-8809-8AB99B97F0C1}" type="pres">
      <dgm:prSet presAssocID="{7DF79CBC-A5CC-4774-947E-F32F2F0265F7}" presName="FiveNodes_2" presStyleLbl="node1" presStyleIdx="1" presStyleCnt="5" custScaleY="49203" custLinFactNeighborX="133" custLinFactNeighborY="-18824">
        <dgm:presLayoutVars>
          <dgm:bulletEnabled val="1"/>
        </dgm:presLayoutVars>
      </dgm:prSet>
      <dgm:spPr/>
    </dgm:pt>
    <dgm:pt modelId="{472975CC-22B5-4DEE-A81E-5A2202FC2AAA}" type="pres">
      <dgm:prSet presAssocID="{7DF79CBC-A5CC-4774-947E-F32F2F0265F7}" presName="FiveNodes_3" presStyleLbl="node1" presStyleIdx="2" presStyleCnt="5" custScaleY="118066" custLinFactNeighborX="-799" custLinFactNeighborY="-33495">
        <dgm:presLayoutVars>
          <dgm:bulletEnabled val="1"/>
        </dgm:presLayoutVars>
      </dgm:prSet>
      <dgm:spPr/>
    </dgm:pt>
    <dgm:pt modelId="{C63ED7F1-C4B7-4EB0-87F0-DBBDE3A4B587}" type="pres">
      <dgm:prSet presAssocID="{7DF79CBC-A5CC-4774-947E-F32F2F0265F7}" presName="FiveNodes_4" presStyleLbl="node1" presStyleIdx="3" presStyleCnt="5" custLinFactNeighborX="227" custLinFactNeighborY="-20706">
        <dgm:presLayoutVars>
          <dgm:bulletEnabled val="1"/>
        </dgm:presLayoutVars>
      </dgm:prSet>
      <dgm:spPr/>
    </dgm:pt>
    <dgm:pt modelId="{659FE453-AF5F-49C3-99F6-16B297030E27}" type="pres">
      <dgm:prSet presAssocID="{7DF79CBC-A5CC-4774-947E-F32F2F0265F7}" presName="FiveNodes_5" presStyleLbl="node1" presStyleIdx="4" presStyleCnt="5" custLinFactNeighborX="666" custLinFactNeighborY="-16941">
        <dgm:presLayoutVars>
          <dgm:bulletEnabled val="1"/>
        </dgm:presLayoutVars>
      </dgm:prSet>
      <dgm:spPr/>
    </dgm:pt>
    <dgm:pt modelId="{B8C074D0-981B-4D83-96C6-27137AEE478A}" type="pres">
      <dgm:prSet presAssocID="{7DF79CBC-A5CC-4774-947E-F32F2F0265F7}" presName="FiveConn_1-2" presStyleLbl="fgAccFollowNode1" presStyleIdx="0" presStyleCnt="4">
        <dgm:presLayoutVars>
          <dgm:bulletEnabled val="1"/>
        </dgm:presLayoutVars>
      </dgm:prSet>
      <dgm:spPr/>
    </dgm:pt>
    <dgm:pt modelId="{CC4B790B-DE29-450C-B571-7374CA6368A9}" type="pres">
      <dgm:prSet presAssocID="{7DF79CBC-A5CC-4774-947E-F32F2F0265F7}" presName="FiveConn_2-3" presStyleLbl="fgAccFollowNode1" presStyleIdx="1" presStyleCnt="4" custLinFactNeighborX="2896" custLinFactNeighborY="-51751">
        <dgm:presLayoutVars>
          <dgm:bulletEnabled val="1"/>
        </dgm:presLayoutVars>
      </dgm:prSet>
      <dgm:spPr/>
    </dgm:pt>
    <dgm:pt modelId="{D6FE265B-517C-47D6-8563-4ACC631B3B29}" type="pres">
      <dgm:prSet presAssocID="{7DF79CBC-A5CC-4774-947E-F32F2F0265F7}" presName="FiveConn_3-4" presStyleLbl="fgAccFollowNode1" presStyleIdx="2" presStyleCnt="4" custLinFactNeighborX="-8688" custLinFactNeighborY="-31856">
        <dgm:presLayoutVars>
          <dgm:bulletEnabled val="1"/>
        </dgm:presLayoutVars>
      </dgm:prSet>
      <dgm:spPr/>
    </dgm:pt>
    <dgm:pt modelId="{44230943-0462-4E6E-BF7A-1F0A3D27E4A3}" type="pres">
      <dgm:prSet presAssocID="{7DF79CBC-A5CC-4774-947E-F32F2F0265F7}" presName="FiveConn_4-5" presStyleLbl="fgAccFollowNode1" presStyleIdx="3" presStyleCnt="4" custLinFactNeighborX="-10136" custLinFactNeighborY="-14480">
        <dgm:presLayoutVars>
          <dgm:bulletEnabled val="1"/>
        </dgm:presLayoutVars>
      </dgm:prSet>
      <dgm:spPr/>
    </dgm:pt>
    <dgm:pt modelId="{1C12E14A-CB36-4850-91F6-B28175130DB5}" type="pres">
      <dgm:prSet presAssocID="{7DF79CBC-A5CC-4774-947E-F32F2F0265F7}" presName="FiveNodes_1_text" presStyleLbl="node1" presStyleIdx="4" presStyleCnt="5">
        <dgm:presLayoutVars>
          <dgm:bulletEnabled val="1"/>
        </dgm:presLayoutVars>
      </dgm:prSet>
      <dgm:spPr/>
    </dgm:pt>
    <dgm:pt modelId="{675DD1ED-E1A8-45B3-919A-379C0A806B8D}" type="pres">
      <dgm:prSet presAssocID="{7DF79CBC-A5CC-4774-947E-F32F2F0265F7}" presName="FiveNodes_2_text" presStyleLbl="node1" presStyleIdx="4" presStyleCnt="5">
        <dgm:presLayoutVars>
          <dgm:bulletEnabled val="1"/>
        </dgm:presLayoutVars>
      </dgm:prSet>
      <dgm:spPr/>
    </dgm:pt>
    <dgm:pt modelId="{C983543D-C493-40CF-B9BC-EA3859A3762F}" type="pres">
      <dgm:prSet presAssocID="{7DF79CBC-A5CC-4774-947E-F32F2F0265F7}" presName="FiveNodes_3_text" presStyleLbl="node1" presStyleIdx="4" presStyleCnt="5">
        <dgm:presLayoutVars>
          <dgm:bulletEnabled val="1"/>
        </dgm:presLayoutVars>
      </dgm:prSet>
      <dgm:spPr/>
    </dgm:pt>
    <dgm:pt modelId="{5C30F475-B6CD-41D7-8B0D-2CA0DA62AB8C}" type="pres">
      <dgm:prSet presAssocID="{7DF79CBC-A5CC-4774-947E-F32F2F0265F7}" presName="FiveNodes_4_text" presStyleLbl="node1" presStyleIdx="4" presStyleCnt="5">
        <dgm:presLayoutVars>
          <dgm:bulletEnabled val="1"/>
        </dgm:presLayoutVars>
      </dgm:prSet>
      <dgm:spPr/>
    </dgm:pt>
    <dgm:pt modelId="{240F2035-6F93-4606-9185-C54137805590}" type="pres">
      <dgm:prSet presAssocID="{7DF79CBC-A5CC-4774-947E-F32F2F0265F7}" presName="FiveNodes_5_text" presStyleLbl="node1" presStyleIdx="4" presStyleCnt="5">
        <dgm:presLayoutVars>
          <dgm:bulletEnabled val="1"/>
        </dgm:presLayoutVars>
      </dgm:prSet>
      <dgm:spPr/>
    </dgm:pt>
  </dgm:ptLst>
  <dgm:cxnLst>
    <dgm:cxn modelId="{A3D71300-8EB6-4E9F-B1E8-737A8DD7B4B6}" type="presOf" srcId="{0EF0646A-D254-4880-B76A-AB6F74CC2311}" destId="{C983543D-C493-40CF-B9BC-EA3859A3762F}" srcOrd="1" destOrd="0" presId="urn:microsoft.com/office/officeart/2005/8/layout/vProcess5"/>
    <dgm:cxn modelId="{359A2104-207B-4BAD-BA89-1B069503EFF9}" type="presOf" srcId="{3A6A2F5F-7D32-4DF1-8C8F-E3E53BA1219C}" destId="{C63ED7F1-C4B7-4EB0-87F0-DBBDE3A4B587}" srcOrd="0" destOrd="0" presId="urn:microsoft.com/office/officeart/2005/8/layout/vProcess5"/>
    <dgm:cxn modelId="{5B812A04-5F16-486F-83F4-198C29A10906}" srcId="{7DF79CBC-A5CC-4774-947E-F32F2F0265F7}" destId="{DB9DCF65-411E-4C15-8F9D-2EA54A2B40D9}" srcOrd="0" destOrd="0" parTransId="{5A4CFC95-8414-4527-86DF-7EC15536061E}" sibTransId="{52D4902E-C0FE-48E2-8E97-5104F7255B14}"/>
    <dgm:cxn modelId="{94120612-3CE3-40AC-8EB8-576C2FD466F1}" type="presOf" srcId="{7DF79CBC-A5CC-4774-947E-F32F2F0265F7}" destId="{D56861B0-73CF-443F-8387-F9195FFB9923}" srcOrd="0" destOrd="0" presId="urn:microsoft.com/office/officeart/2005/8/layout/vProcess5"/>
    <dgm:cxn modelId="{DE23C934-D5A5-453B-85A1-971DE16DAABA}" srcId="{7DF79CBC-A5CC-4774-947E-F32F2F0265F7}" destId="{94003AD9-278B-489F-A3D7-4376107A4160}" srcOrd="1" destOrd="0" parTransId="{4B11A15E-C80C-4214-9A30-B89ECA8C342B}" sibTransId="{313B1DCF-8D14-4184-99AF-6AE204CF215E}"/>
    <dgm:cxn modelId="{9E665537-647B-4340-83AD-61B0783ABA59}" type="presOf" srcId="{54DBA04A-AA43-490B-A4AB-8852947AD84B}" destId="{240F2035-6F93-4606-9185-C54137805590}" srcOrd="1" destOrd="0" presId="urn:microsoft.com/office/officeart/2005/8/layout/vProcess5"/>
    <dgm:cxn modelId="{2873DA40-721D-402C-97A6-0F0F52C2833A}" type="presOf" srcId="{94003AD9-278B-489F-A3D7-4376107A4160}" destId="{675DD1ED-E1A8-45B3-919A-379C0A806B8D}" srcOrd="1" destOrd="0" presId="urn:microsoft.com/office/officeart/2005/8/layout/vProcess5"/>
    <dgm:cxn modelId="{70FDDB44-9252-429E-A978-0BAAC12641E8}" type="presOf" srcId="{94003AD9-278B-489F-A3D7-4376107A4160}" destId="{660086DE-7AB3-4F96-8809-8AB99B97F0C1}" srcOrd="0" destOrd="0" presId="urn:microsoft.com/office/officeart/2005/8/layout/vProcess5"/>
    <dgm:cxn modelId="{9506CE76-C1B4-4A20-BEE0-31958A07BC14}" type="presOf" srcId="{52D4902E-C0FE-48E2-8E97-5104F7255B14}" destId="{B8C074D0-981B-4D83-96C6-27137AEE478A}" srcOrd="0" destOrd="0" presId="urn:microsoft.com/office/officeart/2005/8/layout/vProcess5"/>
    <dgm:cxn modelId="{67641C78-E642-4E6E-8CCF-478304B86DED}" type="presOf" srcId="{3A6A2F5F-7D32-4DF1-8C8F-E3E53BA1219C}" destId="{5C30F475-B6CD-41D7-8B0D-2CA0DA62AB8C}" srcOrd="1" destOrd="0" presId="urn:microsoft.com/office/officeart/2005/8/layout/vProcess5"/>
    <dgm:cxn modelId="{D44EB67A-20B5-4765-BD89-BFF53B98F064}" type="presOf" srcId="{313B1DCF-8D14-4184-99AF-6AE204CF215E}" destId="{CC4B790B-DE29-450C-B571-7374CA6368A9}" srcOrd="0" destOrd="0" presId="urn:microsoft.com/office/officeart/2005/8/layout/vProcess5"/>
    <dgm:cxn modelId="{1A662F80-DE57-4DDA-A1C8-1801704F5255}" type="presOf" srcId="{0EF0646A-D254-4880-B76A-AB6F74CC2311}" destId="{472975CC-22B5-4DEE-A81E-5A2202FC2AAA}" srcOrd="0" destOrd="0" presId="urn:microsoft.com/office/officeart/2005/8/layout/vProcess5"/>
    <dgm:cxn modelId="{535E1782-F17E-4395-B095-7A22183D352C}" type="presOf" srcId="{DB9DCF65-411E-4C15-8F9D-2EA54A2B40D9}" destId="{1C12E14A-CB36-4850-91F6-B28175130DB5}" srcOrd="1" destOrd="0" presId="urn:microsoft.com/office/officeart/2005/8/layout/vProcess5"/>
    <dgm:cxn modelId="{285DF98F-3304-4F92-B5CB-8C934508BB43}" type="presOf" srcId="{DB9DCF65-411E-4C15-8F9D-2EA54A2B40D9}" destId="{D967AFC5-9897-4212-9E88-EFB3DC8A5088}" srcOrd="0" destOrd="0" presId="urn:microsoft.com/office/officeart/2005/8/layout/vProcess5"/>
    <dgm:cxn modelId="{1A99909A-656D-4079-AE5C-884022BF782D}" srcId="{7DF79CBC-A5CC-4774-947E-F32F2F0265F7}" destId="{54DBA04A-AA43-490B-A4AB-8852947AD84B}" srcOrd="4" destOrd="0" parTransId="{A681D9E3-15D1-4960-B304-E1D21AE301DE}" sibTransId="{4BF5C8FE-754C-4223-87A5-CD0832AC8234}"/>
    <dgm:cxn modelId="{D95EE6A1-6FD5-478B-A2E3-DB66CF4558D9}" srcId="{7DF79CBC-A5CC-4774-947E-F32F2F0265F7}" destId="{3A6A2F5F-7D32-4DF1-8C8F-E3E53BA1219C}" srcOrd="3" destOrd="0" parTransId="{C602BB03-62A1-4CC1-AD65-2BC4E79504BB}" sibTransId="{29ACE489-5C00-4443-8EB9-D43895DC9EE5}"/>
    <dgm:cxn modelId="{46538DCD-1F4C-43CE-8A10-C5C79BDF5353}" type="presOf" srcId="{71132D98-F22A-4AE1-A8DE-2F8D9E417BA2}" destId="{D6FE265B-517C-47D6-8563-4ACC631B3B29}" srcOrd="0" destOrd="0" presId="urn:microsoft.com/office/officeart/2005/8/layout/vProcess5"/>
    <dgm:cxn modelId="{DC72FCCE-F29B-49AA-8834-C30D18C69FCA}" type="presOf" srcId="{29ACE489-5C00-4443-8EB9-D43895DC9EE5}" destId="{44230943-0462-4E6E-BF7A-1F0A3D27E4A3}" srcOrd="0" destOrd="0" presId="urn:microsoft.com/office/officeart/2005/8/layout/vProcess5"/>
    <dgm:cxn modelId="{F39B08D8-F8CF-4935-BDD7-A94C1B7746EA}" srcId="{7DF79CBC-A5CC-4774-947E-F32F2F0265F7}" destId="{0EF0646A-D254-4880-B76A-AB6F74CC2311}" srcOrd="2" destOrd="0" parTransId="{F362DB06-9855-4FB7-88B1-EFE6DEB338AB}" sibTransId="{71132D98-F22A-4AE1-A8DE-2F8D9E417BA2}"/>
    <dgm:cxn modelId="{417D3BFC-78BF-4012-BB9F-EAE4F538EDCC}" type="presOf" srcId="{54DBA04A-AA43-490B-A4AB-8852947AD84B}" destId="{659FE453-AF5F-49C3-99F6-16B297030E27}" srcOrd="0" destOrd="0" presId="urn:microsoft.com/office/officeart/2005/8/layout/vProcess5"/>
    <dgm:cxn modelId="{A93DBF94-5E17-4B09-8BAD-96FA1073828A}" type="presParOf" srcId="{D56861B0-73CF-443F-8387-F9195FFB9923}" destId="{60578F93-5236-4904-BB94-2BE247C3A8A4}" srcOrd="0" destOrd="0" presId="urn:microsoft.com/office/officeart/2005/8/layout/vProcess5"/>
    <dgm:cxn modelId="{335D82E6-2BBE-40E9-8878-A2BEF87405B2}" type="presParOf" srcId="{D56861B0-73CF-443F-8387-F9195FFB9923}" destId="{D967AFC5-9897-4212-9E88-EFB3DC8A5088}" srcOrd="1" destOrd="0" presId="urn:microsoft.com/office/officeart/2005/8/layout/vProcess5"/>
    <dgm:cxn modelId="{A20928D5-0D75-4912-8F43-1836D97625BF}" type="presParOf" srcId="{D56861B0-73CF-443F-8387-F9195FFB9923}" destId="{660086DE-7AB3-4F96-8809-8AB99B97F0C1}" srcOrd="2" destOrd="0" presId="urn:microsoft.com/office/officeart/2005/8/layout/vProcess5"/>
    <dgm:cxn modelId="{000FED17-CB6E-4565-8EAF-9800762CC336}" type="presParOf" srcId="{D56861B0-73CF-443F-8387-F9195FFB9923}" destId="{472975CC-22B5-4DEE-A81E-5A2202FC2AAA}" srcOrd="3" destOrd="0" presId="urn:microsoft.com/office/officeart/2005/8/layout/vProcess5"/>
    <dgm:cxn modelId="{1FC809E2-EBA9-44A2-A0FD-23583BE77151}" type="presParOf" srcId="{D56861B0-73CF-443F-8387-F9195FFB9923}" destId="{C63ED7F1-C4B7-4EB0-87F0-DBBDE3A4B587}" srcOrd="4" destOrd="0" presId="urn:microsoft.com/office/officeart/2005/8/layout/vProcess5"/>
    <dgm:cxn modelId="{FCAE0039-7366-461B-86D4-DDFC413212DE}" type="presParOf" srcId="{D56861B0-73CF-443F-8387-F9195FFB9923}" destId="{659FE453-AF5F-49C3-99F6-16B297030E27}" srcOrd="5" destOrd="0" presId="urn:microsoft.com/office/officeart/2005/8/layout/vProcess5"/>
    <dgm:cxn modelId="{584607A5-2AFE-4944-9DA1-B7590CF08BA7}" type="presParOf" srcId="{D56861B0-73CF-443F-8387-F9195FFB9923}" destId="{B8C074D0-981B-4D83-96C6-27137AEE478A}" srcOrd="6" destOrd="0" presId="urn:microsoft.com/office/officeart/2005/8/layout/vProcess5"/>
    <dgm:cxn modelId="{67B5E607-03A7-4A49-8555-68360EB30062}" type="presParOf" srcId="{D56861B0-73CF-443F-8387-F9195FFB9923}" destId="{CC4B790B-DE29-450C-B571-7374CA6368A9}" srcOrd="7" destOrd="0" presId="urn:microsoft.com/office/officeart/2005/8/layout/vProcess5"/>
    <dgm:cxn modelId="{60755C95-63A4-42C6-8C3F-EF459E998798}" type="presParOf" srcId="{D56861B0-73CF-443F-8387-F9195FFB9923}" destId="{D6FE265B-517C-47D6-8563-4ACC631B3B29}" srcOrd="8" destOrd="0" presId="urn:microsoft.com/office/officeart/2005/8/layout/vProcess5"/>
    <dgm:cxn modelId="{B8E8C995-855E-4C24-9049-0902CDDB6AAA}" type="presParOf" srcId="{D56861B0-73CF-443F-8387-F9195FFB9923}" destId="{44230943-0462-4E6E-BF7A-1F0A3D27E4A3}" srcOrd="9" destOrd="0" presId="urn:microsoft.com/office/officeart/2005/8/layout/vProcess5"/>
    <dgm:cxn modelId="{3E7EA956-C39F-440D-BB85-812EE3D46B06}" type="presParOf" srcId="{D56861B0-73CF-443F-8387-F9195FFB9923}" destId="{1C12E14A-CB36-4850-91F6-B28175130DB5}" srcOrd="10" destOrd="0" presId="urn:microsoft.com/office/officeart/2005/8/layout/vProcess5"/>
    <dgm:cxn modelId="{EE153A47-A066-4BE3-ACBC-68045DDC1402}" type="presParOf" srcId="{D56861B0-73CF-443F-8387-F9195FFB9923}" destId="{675DD1ED-E1A8-45B3-919A-379C0A806B8D}" srcOrd="11" destOrd="0" presId="urn:microsoft.com/office/officeart/2005/8/layout/vProcess5"/>
    <dgm:cxn modelId="{ED54D77E-D73E-4DCA-9C03-9E22F0FF9F37}" type="presParOf" srcId="{D56861B0-73CF-443F-8387-F9195FFB9923}" destId="{C983543D-C493-40CF-B9BC-EA3859A3762F}" srcOrd="12" destOrd="0" presId="urn:microsoft.com/office/officeart/2005/8/layout/vProcess5"/>
    <dgm:cxn modelId="{1AD70035-5660-471E-956D-17D3061FD394}" type="presParOf" srcId="{D56861B0-73CF-443F-8387-F9195FFB9923}" destId="{5C30F475-B6CD-41D7-8B0D-2CA0DA62AB8C}" srcOrd="13" destOrd="0" presId="urn:microsoft.com/office/officeart/2005/8/layout/vProcess5"/>
    <dgm:cxn modelId="{5465119A-7464-4594-8CD4-007E5A1D90EB}" type="presParOf" srcId="{D56861B0-73CF-443F-8387-F9195FFB9923}" destId="{240F2035-6F93-4606-9185-C5413780559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F79CBC-A5CC-4774-947E-F32F2F0265F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fr-FR"/>
        </a:p>
      </dgm:t>
    </dgm:pt>
    <dgm:pt modelId="{DB9DCF65-411E-4C15-8F9D-2EA54A2B40D9}">
      <dgm:prSet phldrT="[Texte]" custT="1"/>
      <dgm:spPr>
        <a:solidFill>
          <a:srgbClr val="002060"/>
        </a:solidFill>
      </dgm:spPr>
      <dgm:t>
        <a:bodyPr tIns="36000" rIns="36000" bIns="36000"/>
        <a:lstStyle/>
        <a:p>
          <a:pPr marL="271463" indent="-271463">
            <a:lnSpc>
              <a:spcPct val="90000"/>
            </a:lnSpc>
            <a:spcAft>
              <a:spcPts val="0"/>
            </a:spcAft>
          </a:pPr>
          <a:r>
            <a:rPr lang="fr-FR" sz="1400" b="1" dirty="0">
              <a:solidFill>
                <a:srgbClr val="FFFF00"/>
              </a:solidFill>
            </a:rPr>
            <a:t>1</a:t>
          </a:r>
          <a:r>
            <a:rPr lang="fr-FR" sz="1100" b="1" dirty="0"/>
            <a:t> 	Création du bénéficiaire</a:t>
          </a:r>
        </a:p>
        <a:p>
          <a:pPr marL="534988" indent="-271463">
            <a:lnSpc>
              <a:spcPct val="100000"/>
            </a:lnSpc>
            <a:spcAft>
              <a:spcPts val="0"/>
            </a:spcAft>
          </a:pPr>
          <a:r>
            <a:rPr lang="fr-FR" sz="1100" b="1" dirty="0"/>
            <a:t>- </a:t>
          </a:r>
          <a:r>
            <a:rPr lang="fr-FR" sz="1050" b="0" dirty="0"/>
            <a:t>Rechercher par son n° personne Client CE</a:t>
          </a:r>
        </a:p>
        <a:p>
          <a:pPr marL="534988" indent="-271463">
            <a:lnSpc>
              <a:spcPct val="100000"/>
            </a:lnSpc>
            <a:spcAft>
              <a:spcPts val="0"/>
            </a:spcAft>
          </a:pPr>
          <a:r>
            <a:rPr lang="fr-FR" sz="1050" b="0" dirty="0"/>
            <a:t>- Créer un bénéficiaire </a:t>
          </a:r>
        </a:p>
        <a:p>
          <a:pPr marL="534988" indent="-271463">
            <a:lnSpc>
              <a:spcPct val="100000"/>
            </a:lnSpc>
            <a:spcAft>
              <a:spcPts val="0"/>
            </a:spcAft>
          </a:pPr>
          <a:r>
            <a:rPr lang="fr-FR" sz="1050" b="0" dirty="0"/>
            <a:t>- Sélectionner un bénéficiaire déjà créé </a:t>
          </a:r>
        </a:p>
      </dgm:t>
    </dgm:pt>
    <dgm:pt modelId="{5A4CFC95-8414-4527-86DF-7EC15536061E}" type="parTrans" cxnId="{5B812A04-5F16-486F-83F4-198C29A10906}">
      <dgm:prSet/>
      <dgm:spPr/>
      <dgm:t>
        <a:bodyPr/>
        <a:lstStyle/>
        <a:p>
          <a:endParaRPr lang="fr-FR" sz="1100"/>
        </a:p>
      </dgm:t>
    </dgm:pt>
    <dgm:pt modelId="{52D4902E-C0FE-48E2-8E97-5104F7255B14}" type="sibTrans" cxnId="{5B812A04-5F16-486F-83F4-198C29A10906}">
      <dgm:prSet custT="1"/>
      <dgm:spPr/>
      <dgm:t>
        <a:bodyPr/>
        <a:lstStyle/>
        <a:p>
          <a:endParaRPr lang="fr-FR" sz="1100"/>
        </a:p>
      </dgm:t>
    </dgm:pt>
    <dgm:pt modelId="{94003AD9-278B-489F-A3D7-4376107A4160}">
      <dgm:prSet phldrT="[Texte]" custT="1"/>
      <dgm:spPr>
        <a:solidFill>
          <a:srgbClr val="002060"/>
        </a:solidFill>
      </dgm:spPr>
      <dgm:t>
        <a:bodyPr/>
        <a:lstStyle/>
        <a:p>
          <a:pPr marL="271463" indent="-271463">
            <a:spcAft>
              <a:spcPts val="0"/>
            </a:spcAft>
          </a:pPr>
          <a:r>
            <a:rPr lang="fr-FR" sz="1400" b="1" dirty="0">
              <a:solidFill>
                <a:srgbClr val="FFFF00"/>
              </a:solidFill>
            </a:rPr>
            <a:t>2</a:t>
          </a:r>
          <a:r>
            <a:rPr lang="fr-FR" sz="1100" b="1" dirty="0"/>
            <a:t>	Rattachement du(des) contrat(s)</a:t>
          </a:r>
        </a:p>
      </dgm:t>
    </dgm:pt>
    <dgm:pt modelId="{4B11A15E-C80C-4214-9A30-B89ECA8C342B}" type="parTrans" cxnId="{DE23C934-D5A5-453B-85A1-971DE16DAABA}">
      <dgm:prSet/>
      <dgm:spPr/>
      <dgm:t>
        <a:bodyPr/>
        <a:lstStyle/>
        <a:p>
          <a:endParaRPr lang="fr-FR" sz="1100"/>
        </a:p>
      </dgm:t>
    </dgm:pt>
    <dgm:pt modelId="{313B1DCF-8D14-4184-99AF-6AE204CF215E}" type="sibTrans" cxnId="{DE23C934-D5A5-453B-85A1-971DE16DAABA}">
      <dgm:prSet custT="1"/>
      <dgm:spPr/>
      <dgm:t>
        <a:bodyPr/>
        <a:lstStyle/>
        <a:p>
          <a:endParaRPr lang="fr-FR" sz="1100"/>
        </a:p>
      </dgm:t>
    </dgm:pt>
    <dgm:pt modelId="{0EF0646A-D254-4880-B76A-AB6F74CC2311}">
      <dgm:prSet phldrT="[Texte]" custT="1"/>
      <dgm:spPr>
        <a:solidFill>
          <a:srgbClr val="002060"/>
        </a:solidFill>
      </dgm:spPr>
      <dgm:t>
        <a:bodyPr/>
        <a:lstStyle/>
        <a:p>
          <a:pPr marL="271463" indent="-271463">
            <a:lnSpc>
              <a:spcPct val="90000"/>
            </a:lnSpc>
            <a:spcAft>
              <a:spcPts val="0"/>
            </a:spcAft>
          </a:pPr>
          <a:r>
            <a:rPr lang="fr-FR" sz="1200" b="1" dirty="0">
              <a:solidFill>
                <a:srgbClr val="FFFF00"/>
              </a:solidFill>
            </a:rPr>
            <a:t>3</a:t>
          </a:r>
          <a:r>
            <a:rPr lang="fr-FR" sz="1100" b="1" dirty="0"/>
            <a:t> 	Qualification du bénéficiaire</a:t>
          </a:r>
        </a:p>
        <a:p>
          <a:pPr marL="539750" indent="-271463">
            <a:lnSpc>
              <a:spcPct val="100000"/>
            </a:lnSpc>
            <a:spcAft>
              <a:spcPts val="0"/>
            </a:spcAft>
          </a:pPr>
          <a:r>
            <a:rPr lang="fr-FR" sz="1100" b="1" dirty="0"/>
            <a:t>- </a:t>
          </a:r>
          <a:r>
            <a:rPr lang="fr-FR" sz="1050" b="0" dirty="0"/>
            <a:t>Qualifier le bénéficiaire (conjoint, enfant, héritier,…)</a:t>
          </a:r>
          <a:endParaRPr lang="fr-FR" sz="1100" b="1" dirty="0"/>
        </a:p>
        <a:p>
          <a:pPr marL="539750" indent="-271463">
            <a:lnSpc>
              <a:spcPct val="100000"/>
            </a:lnSpc>
            <a:spcAft>
              <a:spcPts val="0"/>
            </a:spcAft>
          </a:pPr>
          <a:r>
            <a:rPr lang="fr-FR" sz="1100" b="1" dirty="0"/>
            <a:t>- </a:t>
          </a:r>
          <a:r>
            <a:rPr lang="fr-FR" sz="1050" b="0" dirty="0"/>
            <a:t>Préciser son rang dans la clause</a:t>
          </a:r>
        </a:p>
        <a:p>
          <a:pPr marL="539750" indent="-271463">
            <a:lnSpc>
              <a:spcPct val="100000"/>
            </a:lnSpc>
            <a:spcAft>
              <a:spcPts val="0"/>
            </a:spcAft>
          </a:pPr>
          <a:r>
            <a:rPr lang="fr-FR" sz="1050" b="0" dirty="0"/>
            <a:t>- Déterminer le nombre de bénéficiaires du même rang</a:t>
          </a:r>
        </a:p>
      </dgm:t>
    </dgm:pt>
    <dgm:pt modelId="{F362DB06-9855-4FB7-88B1-EFE6DEB338AB}" type="parTrans" cxnId="{F39B08D8-F8CF-4935-BDD7-A94C1B7746EA}">
      <dgm:prSet/>
      <dgm:spPr/>
      <dgm:t>
        <a:bodyPr/>
        <a:lstStyle/>
        <a:p>
          <a:endParaRPr lang="fr-FR" sz="1100"/>
        </a:p>
      </dgm:t>
    </dgm:pt>
    <dgm:pt modelId="{71132D98-F22A-4AE1-A8DE-2F8D9E417BA2}" type="sibTrans" cxnId="{F39B08D8-F8CF-4935-BDD7-A94C1B7746EA}">
      <dgm:prSet custT="1"/>
      <dgm:spPr/>
      <dgm:t>
        <a:bodyPr/>
        <a:lstStyle/>
        <a:p>
          <a:endParaRPr lang="fr-FR" sz="1100"/>
        </a:p>
      </dgm:t>
    </dgm:pt>
    <dgm:pt modelId="{3A6A2F5F-7D32-4DF1-8C8F-E3E53BA1219C}">
      <dgm:prSet custT="1"/>
      <dgm:spPr>
        <a:solidFill>
          <a:srgbClr val="002060"/>
        </a:solidFill>
      </dgm:spPr>
      <dgm:t>
        <a:bodyPr/>
        <a:lstStyle/>
        <a:p>
          <a:pPr marL="271463" indent="-271463">
            <a:spcAft>
              <a:spcPts val="0"/>
            </a:spcAft>
          </a:pPr>
          <a:r>
            <a:rPr lang="fr-FR" sz="1200" b="1" dirty="0">
              <a:solidFill>
                <a:srgbClr val="FFFF00"/>
              </a:solidFill>
            </a:rPr>
            <a:t>4 </a:t>
          </a:r>
          <a:r>
            <a:rPr lang="fr-FR" sz="1100" b="1" dirty="0"/>
            <a:t>	Gestion des pièces</a:t>
          </a:r>
        </a:p>
        <a:p>
          <a:pPr marL="539750" indent="-274638">
            <a:spcAft>
              <a:spcPts val="0"/>
            </a:spcAft>
          </a:pPr>
          <a:r>
            <a:rPr lang="fr-FR" sz="1050" b="0" dirty="0"/>
            <a:t>- Charger dans PUMA Décès les pièces déjà en votre possession</a:t>
          </a:r>
        </a:p>
      </dgm:t>
    </dgm:pt>
    <dgm:pt modelId="{C602BB03-62A1-4CC1-AD65-2BC4E79504BB}" type="parTrans" cxnId="{D95EE6A1-6FD5-478B-A2E3-DB66CF4558D9}">
      <dgm:prSet/>
      <dgm:spPr/>
      <dgm:t>
        <a:bodyPr/>
        <a:lstStyle/>
        <a:p>
          <a:endParaRPr lang="fr-FR" sz="1100"/>
        </a:p>
      </dgm:t>
    </dgm:pt>
    <dgm:pt modelId="{29ACE489-5C00-4443-8EB9-D43895DC9EE5}" type="sibTrans" cxnId="{D95EE6A1-6FD5-478B-A2E3-DB66CF4558D9}">
      <dgm:prSet custT="1"/>
      <dgm:spPr/>
      <dgm:t>
        <a:bodyPr/>
        <a:lstStyle/>
        <a:p>
          <a:endParaRPr lang="fr-FR" sz="1100"/>
        </a:p>
      </dgm:t>
    </dgm:pt>
    <dgm:pt modelId="{54DBA04A-AA43-490B-A4AB-8852947AD84B}">
      <dgm:prSet custT="1"/>
      <dgm:spPr>
        <a:solidFill>
          <a:schemeClr val="bg1">
            <a:lumMod val="85000"/>
          </a:schemeClr>
        </a:solidFill>
      </dgm:spPr>
      <dgm:t>
        <a:bodyPr/>
        <a:lstStyle/>
        <a:p>
          <a:pPr marL="265113" indent="-265113">
            <a:spcAft>
              <a:spcPts val="0"/>
            </a:spcAft>
          </a:pPr>
          <a:r>
            <a:rPr lang="fr-FR" sz="1200" b="1" dirty="0">
              <a:solidFill>
                <a:srgbClr val="FFFF00"/>
              </a:solidFill>
            </a:rPr>
            <a:t>5 </a:t>
          </a:r>
          <a:r>
            <a:rPr lang="fr-FR" sz="1100" b="1" dirty="0"/>
            <a:t>	Impression de la liste des pièces</a:t>
          </a:r>
        </a:p>
        <a:p>
          <a:pPr marL="358775" indent="-93663">
            <a:spcAft>
              <a:spcPts val="0"/>
            </a:spcAft>
            <a:tabLst>
              <a:tab pos="358775" algn="l"/>
            </a:tabLst>
          </a:pPr>
          <a:r>
            <a:rPr lang="fr-FR" sz="1050" b="0" dirty="0"/>
            <a:t>- Imprimer la liste des pièces et le cas échéant, les documents fiscaux à transmettre au bénéficiaire </a:t>
          </a:r>
          <a:endParaRPr lang="fr-FR" sz="1050" dirty="0"/>
        </a:p>
      </dgm:t>
    </dgm:pt>
    <dgm:pt modelId="{A681D9E3-15D1-4960-B304-E1D21AE301DE}" type="parTrans" cxnId="{1A99909A-656D-4079-AE5C-884022BF782D}">
      <dgm:prSet/>
      <dgm:spPr/>
      <dgm:t>
        <a:bodyPr/>
        <a:lstStyle/>
        <a:p>
          <a:endParaRPr lang="fr-FR" sz="1600"/>
        </a:p>
      </dgm:t>
    </dgm:pt>
    <dgm:pt modelId="{4BF5C8FE-754C-4223-87A5-CD0832AC8234}" type="sibTrans" cxnId="{1A99909A-656D-4079-AE5C-884022BF782D}">
      <dgm:prSet/>
      <dgm:spPr/>
      <dgm:t>
        <a:bodyPr/>
        <a:lstStyle/>
        <a:p>
          <a:endParaRPr lang="fr-FR" sz="1600"/>
        </a:p>
      </dgm:t>
    </dgm:pt>
    <dgm:pt modelId="{D56861B0-73CF-443F-8387-F9195FFB9923}" type="pres">
      <dgm:prSet presAssocID="{7DF79CBC-A5CC-4774-947E-F32F2F0265F7}" presName="outerComposite" presStyleCnt="0">
        <dgm:presLayoutVars>
          <dgm:chMax val="5"/>
          <dgm:dir/>
          <dgm:resizeHandles val="exact"/>
        </dgm:presLayoutVars>
      </dgm:prSet>
      <dgm:spPr/>
    </dgm:pt>
    <dgm:pt modelId="{60578F93-5236-4904-BB94-2BE247C3A8A4}" type="pres">
      <dgm:prSet presAssocID="{7DF79CBC-A5CC-4774-947E-F32F2F0265F7}" presName="dummyMaxCanvas" presStyleCnt="0">
        <dgm:presLayoutVars/>
      </dgm:prSet>
      <dgm:spPr/>
    </dgm:pt>
    <dgm:pt modelId="{D967AFC5-9897-4212-9E88-EFB3DC8A5088}" type="pres">
      <dgm:prSet presAssocID="{7DF79CBC-A5CC-4774-947E-F32F2F0265F7}" presName="FiveNodes_1" presStyleLbl="node1" presStyleIdx="0" presStyleCnt="5" custScaleY="111330">
        <dgm:presLayoutVars>
          <dgm:bulletEnabled val="1"/>
        </dgm:presLayoutVars>
      </dgm:prSet>
      <dgm:spPr/>
    </dgm:pt>
    <dgm:pt modelId="{660086DE-7AB3-4F96-8809-8AB99B97F0C1}" type="pres">
      <dgm:prSet presAssocID="{7DF79CBC-A5CC-4774-947E-F32F2F0265F7}" presName="FiveNodes_2" presStyleLbl="node1" presStyleIdx="1" presStyleCnt="5" custScaleY="49203" custLinFactNeighborX="133" custLinFactNeighborY="-18824">
        <dgm:presLayoutVars>
          <dgm:bulletEnabled val="1"/>
        </dgm:presLayoutVars>
      </dgm:prSet>
      <dgm:spPr/>
    </dgm:pt>
    <dgm:pt modelId="{472975CC-22B5-4DEE-A81E-5A2202FC2AAA}" type="pres">
      <dgm:prSet presAssocID="{7DF79CBC-A5CC-4774-947E-F32F2F0265F7}" presName="FiveNodes_3" presStyleLbl="node1" presStyleIdx="2" presStyleCnt="5" custScaleY="118066" custLinFactNeighborX="-799" custLinFactNeighborY="-33495">
        <dgm:presLayoutVars>
          <dgm:bulletEnabled val="1"/>
        </dgm:presLayoutVars>
      </dgm:prSet>
      <dgm:spPr/>
    </dgm:pt>
    <dgm:pt modelId="{C63ED7F1-C4B7-4EB0-87F0-DBBDE3A4B587}" type="pres">
      <dgm:prSet presAssocID="{7DF79CBC-A5CC-4774-947E-F32F2F0265F7}" presName="FiveNodes_4" presStyleLbl="node1" presStyleIdx="3" presStyleCnt="5" custLinFactNeighborX="227" custLinFactNeighborY="-20706">
        <dgm:presLayoutVars>
          <dgm:bulletEnabled val="1"/>
        </dgm:presLayoutVars>
      </dgm:prSet>
      <dgm:spPr/>
    </dgm:pt>
    <dgm:pt modelId="{659FE453-AF5F-49C3-99F6-16B297030E27}" type="pres">
      <dgm:prSet presAssocID="{7DF79CBC-A5CC-4774-947E-F32F2F0265F7}" presName="FiveNodes_5" presStyleLbl="node1" presStyleIdx="4" presStyleCnt="5" custLinFactNeighborX="666" custLinFactNeighborY="-16941">
        <dgm:presLayoutVars>
          <dgm:bulletEnabled val="1"/>
        </dgm:presLayoutVars>
      </dgm:prSet>
      <dgm:spPr/>
    </dgm:pt>
    <dgm:pt modelId="{B8C074D0-981B-4D83-96C6-27137AEE478A}" type="pres">
      <dgm:prSet presAssocID="{7DF79CBC-A5CC-4774-947E-F32F2F0265F7}" presName="FiveConn_1-2" presStyleLbl="fgAccFollowNode1" presStyleIdx="0" presStyleCnt="4">
        <dgm:presLayoutVars>
          <dgm:bulletEnabled val="1"/>
        </dgm:presLayoutVars>
      </dgm:prSet>
      <dgm:spPr/>
    </dgm:pt>
    <dgm:pt modelId="{CC4B790B-DE29-450C-B571-7374CA6368A9}" type="pres">
      <dgm:prSet presAssocID="{7DF79CBC-A5CC-4774-947E-F32F2F0265F7}" presName="FiveConn_2-3" presStyleLbl="fgAccFollowNode1" presStyleIdx="1" presStyleCnt="4" custLinFactNeighborX="2896" custLinFactNeighborY="-51751">
        <dgm:presLayoutVars>
          <dgm:bulletEnabled val="1"/>
        </dgm:presLayoutVars>
      </dgm:prSet>
      <dgm:spPr/>
    </dgm:pt>
    <dgm:pt modelId="{D6FE265B-517C-47D6-8563-4ACC631B3B29}" type="pres">
      <dgm:prSet presAssocID="{7DF79CBC-A5CC-4774-947E-F32F2F0265F7}" presName="FiveConn_3-4" presStyleLbl="fgAccFollowNode1" presStyleIdx="2" presStyleCnt="4" custLinFactNeighborX="-8688" custLinFactNeighborY="-31856">
        <dgm:presLayoutVars>
          <dgm:bulletEnabled val="1"/>
        </dgm:presLayoutVars>
      </dgm:prSet>
      <dgm:spPr/>
    </dgm:pt>
    <dgm:pt modelId="{44230943-0462-4E6E-BF7A-1F0A3D27E4A3}" type="pres">
      <dgm:prSet presAssocID="{7DF79CBC-A5CC-4774-947E-F32F2F0265F7}" presName="FiveConn_4-5" presStyleLbl="fgAccFollowNode1" presStyleIdx="3" presStyleCnt="4" custLinFactNeighborX="-10136" custLinFactNeighborY="-14480">
        <dgm:presLayoutVars>
          <dgm:bulletEnabled val="1"/>
        </dgm:presLayoutVars>
      </dgm:prSet>
      <dgm:spPr/>
    </dgm:pt>
    <dgm:pt modelId="{1C12E14A-CB36-4850-91F6-B28175130DB5}" type="pres">
      <dgm:prSet presAssocID="{7DF79CBC-A5CC-4774-947E-F32F2F0265F7}" presName="FiveNodes_1_text" presStyleLbl="node1" presStyleIdx="4" presStyleCnt="5">
        <dgm:presLayoutVars>
          <dgm:bulletEnabled val="1"/>
        </dgm:presLayoutVars>
      </dgm:prSet>
      <dgm:spPr/>
    </dgm:pt>
    <dgm:pt modelId="{675DD1ED-E1A8-45B3-919A-379C0A806B8D}" type="pres">
      <dgm:prSet presAssocID="{7DF79CBC-A5CC-4774-947E-F32F2F0265F7}" presName="FiveNodes_2_text" presStyleLbl="node1" presStyleIdx="4" presStyleCnt="5">
        <dgm:presLayoutVars>
          <dgm:bulletEnabled val="1"/>
        </dgm:presLayoutVars>
      </dgm:prSet>
      <dgm:spPr/>
    </dgm:pt>
    <dgm:pt modelId="{C983543D-C493-40CF-B9BC-EA3859A3762F}" type="pres">
      <dgm:prSet presAssocID="{7DF79CBC-A5CC-4774-947E-F32F2F0265F7}" presName="FiveNodes_3_text" presStyleLbl="node1" presStyleIdx="4" presStyleCnt="5">
        <dgm:presLayoutVars>
          <dgm:bulletEnabled val="1"/>
        </dgm:presLayoutVars>
      </dgm:prSet>
      <dgm:spPr/>
    </dgm:pt>
    <dgm:pt modelId="{5C30F475-B6CD-41D7-8B0D-2CA0DA62AB8C}" type="pres">
      <dgm:prSet presAssocID="{7DF79CBC-A5CC-4774-947E-F32F2F0265F7}" presName="FiveNodes_4_text" presStyleLbl="node1" presStyleIdx="4" presStyleCnt="5">
        <dgm:presLayoutVars>
          <dgm:bulletEnabled val="1"/>
        </dgm:presLayoutVars>
      </dgm:prSet>
      <dgm:spPr/>
    </dgm:pt>
    <dgm:pt modelId="{240F2035-6F93-4606-9185-C54137805590}" type="pres">
      <dgm:prSet presAssocID="{7DF79CBC-A5CC-4774-947E-F32F2F0265F7}" presName="FiveNodes_5_text" presStyleLbl="node1" presStyleIdx="4" presStyleCnt="5">
        <dgm:presLayoutVars>
          <dgm:bulletEnabled val="1"/>
        </dgm:presLayoutVars>
      </dgm:prSet>
      <dgm:spPr/>
    </dgm:pt>
  </dgm:ptLst>
  <dgm:cxnLst>
    <dgm:cxn modelId="{A3D71300-8EB6-4E9F-B1E8-737A8DD7B4B6}" type="presOf" srcId="{0EF0646A-D254-4880-B76A-AB6F74CC2311}" destId="{C983543D-C493-40CF-B9BC-EA3859A3762F}" srcOrd="1" destOrd="0" presId="urn:microsoft.com/office/officeart/2005/8/layout/vProcess5"/>
    <dgm:cxn modelId="{359A2104-207B-4BAD-BA89-1B069503EFF9}" type="presOf" srcId="{3A6A2F5F-7D32-4DF1-8C8F-E3E53BA1219C}" destId="{C63ED7F1-C4B7-4EB0-87F0-DBBDE3A4B587}" srcOrd="0" destOrd="0" presId="urn:microsoft.com/office/officeart/2005/8/layout/vProcess5"/>
    <dgm:cxn modelId="{5B812A04-5F16-486F-83F4-198C29A10906}" srcId="{7DF79CBC-A5CC-4774-947E-F32F2F0265F7}" destId="{DB9DCF65-411E-4C15-8F9D-2EA54A2B40D9}" srcOrd="0" destOrd="0" parTransId="{5A4CFC95-8414-4527-86DF-7EC15536061E}" sibTransId="{52D4902E-C0FE-48E2-8E97-5104F7255B14}"/>
    <dgm:cxn modelId="{94120612-3CE3-40AC-8EB8-576C2FD466F1}" type="presOf" srcId="{7DF79CBC-A5CC-4774-947E-F32F2F0265F7}" destId="{D56861B0-73CF-443F-8387-F9195FFB9923}" srcOrd="0" destOrd="0" presId="urn:microsoft.com/office/officeart/2005/8/layout/vProcess5"/>
    <dgm:cxn modelId="{DE23C934-D5A5-453B-85A1-971DE16DAABA}" srcId="{7DF79CBC-A5CC-4774-947E-F32F2F0265F7}" destId="{94003AD9-278B-489F-A3D7-4376107A4160}" srcOrd="1" destOrd="0" parTransId="{4B11A15E-C80C-4214-9A30-B89ECA8C342B}" sibTransId="{313B1DCF-8D14-4184-99AF-6AE204CF215E}"/>
    <dgm:cxn modelId="{9E665537-647B-4340-83AD-61B0783ABA59}" type="presOf" srcId="{54DBA04A-AA43-490B-A4AB-8852947AD84B}" destId="{240F2035-6F93-4606-9185-C54137805590}" srcOrd="1" destOrd="0" presId="urn:microsoft.com/office/officeart/2005/8/layout/vProcess5"/>
    <dgm:cxn modelId="{2873DA40-721D-402C-97A6-0F0F52C2833A}" type="presOf" srcId="{94003AD9-278B-489F-A3D7-4376107A4160}" destId="{675DD1ED-E1A8-45B3-919A-379C0A806B8D}" srcOrd="1" destOrd="0" presId="urn:microsoft.com/office/officeart/2005/8/layout/vProcess5"/>
    <dgm:cxn modelId="{70FDDB44-9252-429E-A978-0BAAC12641E8}" type="presOf" srcId="{94003AD9-278B-489F-A3D7-4376107A4160}" destId="{660086DE-7AB3-4F96-8809-8AB99B97F0C1}" srcOrd="0" destOrd="0" presId="urn:microsoft.com/office/officeart/2005/8/layout/vProcess5"/>
    <dgm:cxn modelId="{9506CE76-C1B4-4A20-BEE0-31958A07BC14}" type="presOf" srcId="{52D4902E-C0FE-48E2-8E97-5104F7255B14}" destId="{B8C074D0-981B-4D83-96C6-27137AEE478A}" srcOrd="0" destOrd="0" presId="urn:microsoft.com/office/officeart/2005/8/layout/vProcess5"/>
    <dgm:cxn modelId="{67641C78-E642-4E6E-8CCF-478304B86DED}" type="presOf" srcId="{3A6A2F5F-7D32-4DF1-8C8F-E3E53BA1219C}" destId="{5C30F475-B6CD-41D7-8B0D-2CA0DA62AB8C}" srcOrd="1" destOrd="0" presId="urn:microsoft.com/office/officeart/2005/8/layout/vProcess5"/>
    <dgm:cxn modelId="{D44EB67A-20B5-4765-BD89-BFF53B98F064}" type="presOf" srcId="{313B1DCF-8D14-4184-99AF-6AE204CF215E}" destId="{CC4B790B-DE29-450C-B571-7374CA6368A9}" srcOrd="0" destOrd="0" presId="urn:microsoft.com/office/officeart/2005/8/layout/vProcess5"/>
    <dgm:cxn modelId="{1A662F80-DE57-4DDA-A1C8-1801704F5255}" type="presOf" srcId="{0EF0646A-D254-4880-B76A-AB6F74CC2311}" destId="{472975CC-22B5-4DEE-A81E-5A2202FC2AAA}" srcOrd="0" destOrd="0" presId="urn:microsoft.com/office/officeart/2005/8/layout/vProcess5"/>
    <dgm:cxn modelId="{535E1782-F17E-4395-B095-7A22183D352C}" type="presOf" srcId="{DB9DCF65-411E-4C15-8F9D-2EA54A2B40D9}" destId="{1C12E14A-CB36-4850-91F6-B28175130DB5}" srcOrd="1" destOrd="0" presId="urn:microsoft.com/office/officeart/2005/8/layout/vProcess5"/>
    <dgm:cxn modelId="{285DF98F-3304-4F92-B5CB-8C934508BB43}" type="presOf" srcId="{DB9DCF65-411E-4C15-8F9D-2EA54A2B40D9}" destId="{D967AFC5-9897-4212-9E88-EFB3DC8A5088}" srcOrd="0" destOrd="0" presId="urn:microsoft.com/office/officeart/2005/8/layout/vProcess5"/>
    <dgm:cxn modelId="{1A99909A-656D-4079-AE5C-884022BF782D}" srcId="{7DF79CBC-A5CC-4774-947E-F32F2F0265F7}" destId="{54DBA04A-AA43-490B-A4AB-8852947AD84B}" srcOrd="4" destOrd="0" parTransId="{A681D9E3-15D1-4960-B304-E1D21AE301DE}" sibTransId="{4BF5C8FE-754C-4223-87A5-CD0832AC8234}"/>
    <dgm:cxn modelId="{D95EE6A1-6FD5-478B-A2E3-DB66CF4558D9}" srcId="{7DF79CBC-A5CC-4774-947E-F32F2F0265F7}" destId="{3A6A2F5F-7D32-4DF1-8C8F-E3E53BA1219C}" srcOrd="3" destOrd="0" parTransId="{C602BB03-62A1-4CC1-AD65-2BC4E79504BB}" sibTransId="{29ACE489-5C00-4443-8EB9-D43895DC9EE5}"/>
    <dgm:cxn modelId="{46538DCD-1F4C-43CE-8A10-C5C79BDF5353}" type="presOf" srcId="{71132D98-F22A-4AE1-A8DE-2F8D9E417BA2}" destId="{D6FE265B-517C-47D6-8563-4ACC631B3B29}" srcOrd="0" destOrd="0" presId="urn:microsoft.com/office/officeart/2005/8/layout/vProcess5"/>
    <dgm:cxn modelId="{DC72FCCE-F29B-49AA-8834-C30D18C69FCA}" type="presOf" srcId="{29ACE489-5C00-4443-8EB9-D43895DC9EE5}" destId="{44230943-0462-4E6E-BF7A-1F0A3D27E4A3}" srcOrd="0" destOrd="0" presId="urn:microsoft.com/office/officeart/2005/8/layout/vProcess5"/>
    <dgm:cxn modelId="{F39B08D8-F8CF-4935-BDD7-A94C1B7746EA}" srcId="{7DF79CBC-A5CC-4774-947E-F32F2F0265F7}" destId="{0EF0646A-D254-4880-B76A-AB6F74CC2311}" srcOrd="2" destOrd="0" parTransId="{F362DB06-9855-4FB7-88B1-EFE6DEB338AB}" sibTransId="{71132D98-F22A-4AE1-A8DE-2F8D9E417BA2}"/>
    <dgm:cxn modelId="{417D3BFC-78BF-4012-BB9F-EAE4F538EDCC}" type="presOf" srcId="{54DBA04A-AA43-490B-A4AB-8852947AD84B}" destId="{659FE453-AF5F-49C3-99F6-16B297030E27}" srcOrd="0" destOrd="0" presId="urn:microsoft.com/office/officeart/2005/8/layout/vProcess5"/>
    <dgm:cxn modelId="{A93DBF94-5E17-4B09-8BAD-96FA1073828A}" type="presParOf" srcId="{D56861B0-73CF-443F-8387-F9195FFB9923}" destId="{60578F93-5236-4904-BB94-2BE247C3A8A4}" srcOrd="0" destOrd="0" presId="urn:microsoft.com/office/officeart/2005/8/layout/vProcess5"/>
    <dgm:cxn modelId="{335D82E6-2BBE-40E9-8878-A2BEF87405B2}" type="presParOf" srcId="{D56861B0-73CF-443F-8387-F9195FFB9923}" destId="{D967AFC5-9897-4212-9E88-EFB3DC8A5088}" srcOrd="1" destOrd="0" presId="urn:microsoft.com/office/officeart/2005/8/layout/vProcess5"/>
    <dgm:cxn modelId="{A20928D5-0D75-4912-8F43-1836D97625BF}" type="presParOf" srcId="{D56861B0-73CF-443F-8387-F9195FFB9923}" destId="{660086DE-7AB3-4F96-8809-8AB99B97F0C1}" srcOrd="2" destOrd="0" presId="urn:microsoft.com/office/officeart/2005/8/layout/vProcess5"/>
    <dgm:cxn modelId="{000FED17-CB6E-4565-8EAF-9800762CC336}" type="presParOf" srcId="{D56861B0-73CF-443F-8387-F9195FFB9923}" destId="{472975CC-22B5-4DEE-A81E-5A2202FC2AAA}" srcOrd="3" destOrd="0" presId="urn:microsoft.com/office/officeart/2005/8/layout/vProcess5"/>
    <dgm:cxn modelId="{1FC809E2-EBA9-44A2-A0FD-23583BE77151}" type="presParOf" srcId="{D56861B0-73CF-443F-8387-F9195FFB9923}" destId="{C63ED7F1-C4B7-4EB0-87F0-DBBDE3A4B587}" srcOrd="4" destOrd="0" presId="urn:microsoft.com/office/officeart/2005/8/layout/vProcess5"/>
    <dgm:cxn modelId="{FCAE0039-7366-461B-86D4-DDFC413212DE}" type="presParOf" srcId="{D56861B0-73CF-443F-8387-F9195FFB9923}" destId="{659FE453-AF5F-49C3-99F6-16B297030E27}" srcOrd="5" destOrd="0" presId="urn:microsoft.com/office/officeart/2005/8/layout/vProcess5"/>
    <dgm:cxn modelId="{584607A5-2AFE-4944-9DA1-B7590CF08BA7}" type="presParOf" srcId="{D56861B0-73CF-443F-8387-F9195FFB9923}" destId="{B8C074D0-981B-4D83-96C6-27137AEE478A}" srcOrd="6" destOrd="0" presId="urn:microsoft.com/office/officeart/2005/8/layout/vProcess5"/>
    <dgm:cxn modelId="{67B5E607-03A7-4A49-8555-68360EB30062}" type="presParOf" srcId="{D56861B0-73CF-443F-8387-F9195FFB9923}" destId="{CC4B790B-DE29-450C-B571-7374CA6368A9}" srcOrd="7" destOrd="0" presId="urn:microsoft.com/office/officeart/2005/8/layout/vProcess5"/>
    <dgm:cxn modelId="{60755C95-63A4-42C6-8C3F-EF459E998798}" type="presParOf" srcId="{D56861B0-73CF-443F-8387-F9195FFB9923}" destId="{D6FE265B-517C-47D6-8563-4ACC631B3B29}" srcOrd="8" destOrd="0" presId="urn:microsoft.com/office/officeart/2005/8/layout/vProcess5"/>
    <dgm:cxn modelId="{B8E8C995-855E-4C24-9049-0902CDDB6AAA}" type="presParOf" srcId="{D56861B0-73CF-443F-8387-F9195FFB9923}" destId="{44230943-0462-4E6E-BF7A-1F0A3D27E4A3}" srcOrd="9" destOrd="0" presId="urn:microsoft.com/office/officeart/2005/8/layout/vProcess5"/>
    <dgm:cxn modelId="{3E7EA956-C39F-440D-BB85-812EE3D46B06}" type="presParOf" srcId="{D56861B0-73CF-443F-8387-F9195FFB9923}" destId="{1C12E14A-CB36-4850-91F6-B28175130DB5}" srcOrd="10" destOrd="0" presId="urn:microsoft.com/office/officeart/2005/8/layout/vProcess5"/>
    <dgm:cxn modelId="{EE153A47-A066-4BE3-ACBC-68045DDC1402}" type="presParOf" srcId="{D56861B0-73CF-443F-8387-F9195FFB9923}" destId="{675DD1ED-E1A8-45B3-919A-379C0A806B8D}" srcOrd="11" destOrd="0" presId="urn:microsoft.com/office/officeart/2005/8/layout/vProcess5"/>
    <dgm:cxn modelId="{ED54D77E-D73E-4DCA-9C03-9E22F0FF9F37}" type="presParOf" srcId="{D56861B0-73CF-443F-8387-F9195FFB9923}" destId="{C983543D-C493-40CF-B9BC-EA3859A3762F}" srcOrd="12" destOrd="0" presId="urn:microsoft.com/office/officeart/2005/8/layout/vProcess5"/>
    <dgm:cxn modelId="{1AD70035-5660-471E-956D-17D3061FD394}" type="presParOf" srcId="{D56861B0-73CF-443F-8387-F9195FFB9923}" destId="{5C30F475-B6CD-41D7-8B0D-2CA0DA62AB8C}" srcOrd="13" destOrd="0" presId="urn:microsoft.com/office/officeart/2005/8/layout/vProcess5"/>
    <dgm:cxn modelId="{5465119A-7464-4594-8CD4-007E5A1D90EB}" type="presParOf" srcId="{D56861B0-73CF-443F-8387-F9195FFB9923}" destId="{240F2035-6F93-4606-9185-C5413780559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DF79CBC-A5CC-4774-947E-F32F2F0265F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fr-FR"/>
        </a:p>
      </dgm:t>
    </dgm:pt>
    <dgm:pt modelId="{DB9DCF65-411E-4C15-8F9D-2EA54A2B40D9}">
      <dgm:prSet phldrT="[Texte]" custT="1"/>
      <dgm:spPr>
        <a:solidFill>
          <a:srgbClr val="002060"/>
        </a:solidFill>
      </dgm:spPr>
      <dgm:t>
        <a:bodyPr tIns="36000" rIns="36000" bIns="36000"/>
        <a:lstStyle/>
        <a:p>
          <a:pPr marL="271463" indent="-271463">
            <a:lnSpc>
              <a:spcPct val="90000"/>
            </a:lnSpc>
            <a:spcAft>
              <a:spcPts val="0"/>
            </a:spcAft>
          </a:pPr>
          <a:r>
            <a:rPr lang="fr-FR" sz="1400" b="1" dirty="0">
              <a:solidFill>
                <a:srgbClr val="FFFF00"/>
              </a:solidFill>
            </a:rPr>
            <a:t>1</a:t>
          </a:r>
          <a:r>
            <a:rPr lang="fr-FR" sz="1100" b="1" dirty="0"/>
            <a:t> 	Création du bénéficiaire</a:t>
          </a:r>
        </a:p>
        <a:p>
          <a:pPr marL="534988" indent="-271463">
            <a:lnSpc>
              <a:spcPct val="100000"/>
            </a:lnSpc>
            <a:spcAft>
              <a:spcPts val="0"/>
            </a:spcAft>
          </a:pPr>
          <a:r>
            <a:rPr lang="fr-FR" sz="1100" b="1" dirty="0"/>
            <a:t>- </a:t>
          </a:r>
          <a:r>
            <a:rPr lang="fr-FR" sz="1050" b="0" dirty="0"/>
            <a:t>Rechercher par son n° personne Client CE</a:t>
          </a:r>
        </a:p>
        <a:p>
          <a:pPr marL="534988" indent="-271463">
            <a:lnSpc>
              <a:spcPct val="100000"/>
            </a:lnSpc>
            <a:spcAft>
              <a:spcPts val="0"/>
            </a:spcAft>
          </a:pPr>
          <a:r>
            <a:rPr lang="fr-FR" sz="1050" b="0" dirty="0"/>
            <a:t>- Créer un bénéficiaire </a:t>
          </a:r>
        </a:p>
        <a:p>
          <a:pPr marL="534988" indent="-271463">
            <a:lnSpc>
              <a:spcPct val="100000"/>
            </a:lnSpc>
            <a:spcAft>
              <a:spcPts val="0"/>
            </a:spcAft>
          </a:pPr>
          <a:r>
            <a:rPr lang="fr-FR" sz="1050" b="0" dirty="0"/>
            <a:t>- Sélectionner un bénéficiaire déjà créé </a:t>
          </a:r>
        </a:p>
      </dgm:t>
    </dgm:pt>
    <dgm:pt modelId="{5A4CFC95-8414-4527-86DF-7EC15536061E}" type="parTrans" cxnId="{5B812A04-5F16-486F-83F4-198C29A10906}">
      <dgm:prSet/>
      <dgm:spPr/>
      <dgm:t>
        <a:bodyPr/>
        <a:lstStyle/>
        <a:p>
          <a:endParaRPr lang="fr-FR" sz="1100"/>
        </a:p>
      </dgm:t>
    </dgm:pt>
    <dgm:pt modelId="{52D4902E-C0FE-48E2-8E97-5104F7255B14}" type="sibTrans" cxnId="{5B812A04-5F16-486F-83F4-198C29A10906}">
      <dgm:prSet custT="1"/>
      <dgm:spPr/>
      <dgm:t>
        <a:bodyPr/>
        <a:lstStyle/>
        <a:p>
          <a:endParaRPr lang="fr-FR" sz="1100"/>
        </a:p>
      </dgm:t>
    </dgm:pt>
    <dgm:pt modelId="{94003AD9-278B-489F-A3D7-4376107A4160}">
      <dgm:prSet phldrT="[Texte]" custT="1"/>
      <dgm:spPr>
        <a:solidFill>
          <a:srgbClr val="002060"/>
        </a:solidFill>
      </dgm:spPr>
      <dgm:t>
        <a:bodyPr/>
        <a:lstStyle/>
        <a:p>
          <a:pPr marL="271463" indent="-271463">
            <a:spcAft>
              <a:spcPts val="0"/>
            </a:spcAft>
          </a:pPr>
          <a:r>
            <a:rPr lang="fr-FR" sz="1400" b="1" dirty="0">
              <a:solidFill>
                <a:srgbClr val="FFFF00"/>
              </a:solidFill>
            </a:rPr>
            <a:t>2</a:t>
          </a:r>
          <a:r>
            <a:rPr lang="fr-FR" sz="1100" b="1" dirty="0"/>
            <a:t>	Rattachement du(des) contrat(s)</a:t>
          </a:r>
        </a:p>
      </dgm:t>
    </dgm:pt>
    <dgm:pt modelId="{4B11A15E-C80C-4214-9A30-B89ECA8C342B}" type="parTrans" cxnId="{DE23C934-D5A5-453B-85A1-971DE16DAABA}">
      <dgm:prSet/>
      <dgm:spPr/>
      <dgm:t>
        <a:bodyPr/>
        <a:lstStyle/>
        <a:p>
          <a:endParaRPr lang="fr-FR" sz="1100"/>
        </a:p>
      </dgm:t>
    </dgm:pt>
    <dgm:pt modelId="{313B1DCF-8D14-4184-99AF-6AE204CF215E}" type="sibTrans" cxnId="{DE23C934-D5A5-453B-85A1-971DE16DAABA}">
      <dgm:prSet custT="1"/>
      <dgm:spPr/>
      <dgm:t>
        <a:bodyPr/>
        <a:lstStyle/>
        <a:p>
          <a:endParaRPr lang="fr-FR" sz="1100"/>
        </a:p>
      </dgm:t>
    </dgm:pt>
    <dgm:pt modelId="{0EF0646A-D254-4880-B76A-AB6F74CC2311}">
      <dgm:prSet phldrT="[Texte]" custT="1"/>
      <dgm:spPr>
        <a:solidFill>
          <a:srgbClr val="002060"/>
        </a:solidFill>
      </dgm:spPr>
      <dgm:t>
        <a:bodyPr/>
        <a:lstStyle/>
        <a:p>
          <a:pPr marL="271463" indent="-271463">
            <a:lnSpc>
              <a:spcPct val="90000"/>
            </a:lnSpc>
            <a:spcAft>
              <a:spcPts val="0"/>
            </a:spcAft>
          </a:pPr>
          <a:r>
            <a:rPr lang="fr-FR" sz="1200" b="1" dirty="0">
              <a:solidFill>
                <a:srgbClr val="FFFF00"/>
              </a:solidFill>
            </a:rPr>
            <a:t>3</a:t>
          </a:r>
          <a:r>
            <a:rPr lang="fr-FR" sz="1100" b="1" dirty="0"/>
            <a:t> 	Qualification du bénéficiaire</a:t>
          </a:r>
        </a:p>
        <a:p>
          <a:pPr marL="539750" indent="-271463">
            <a:lnSpc>
              <a:spcPct val="100000"/>
            </a:lnSpc>
            <a:spcAft>
              <a:spcPts val="0"/>
            </a:spcAft>
          </a:pPr>
          <a:r>
            <a:rPr lang="fr-FR" sz="1100" b="1" dirty="0"/>
            <a:t>- </a:t>
          </a:r>
          <a:r>
            <a:rPr lang="fr-FR" sz="1050" b="0" dirty="0"/>
            <a:t>Qualifier le bénéficiaire (conjoint, enfant, héritier,…)</a:t>
          </a:r>
          <a:endParaRPr lang="fr-FR" sz="1100" b="1" dirty="0"/>
        </a:p>
        <a:p>
          <a:pPr marL="539750" indent="-271463">
            <a:lnSpc>
              <a:spcPct val="100000"/>
            </a:lnSpc>
            <a:spcAft>
              <a:spcPts val="0"/>
            </a:spcAft>
          </a:pPr>
          <a:r>
            <a:rPr lang="fr-FR" sz="1100" b="1" dirty="0"/>
            <a:t>- </a:t>
          </a:r>
          <a:r>
            <a:rPr lang="fr-FR" sz="1050" b="0" dirty="0"/>
            <a:t>Préciser son rang dans la clause</a:t>
          </a:r>
        </a:p>
        <a:p>
          <a:pPr marL="539750" indent="-271463">
            <a:lnSpc>
              <a:spcPct val="100000"/>
            </a:lnSpc>
            <a:spcAft>
              <a:spcPts val="0"/>
            </a:spcAft>
          </a:pPr>
          <a:r>
            <a:rPr lang="fr-FR" sz="1050" b="0" dirty="0"/>
            <a:t>- Déterminer le nombre de bénéficiaires du même rang</a:t>
          </a:r>
        </a:p>
      </dgm:t>
    </dgm:pt>
    <dgm:pt modelId="{F362DB06-9855-4FB7-88B1-EFE6DEB338AB}" type="parTrans" cxnId="{F39B08D8-F8CF-4935-BDD7-A94C1B7746EA}">
      <dgm:prSet/>
      <dgm:spPr/>
      <dgm:t>
        <a:bodyPr/>
        <a:lstStyle/>
        <a:p>
          <a:endParaRPr lang="fr-FR" sz="1100"/>
        </a:p>
      </dgm:t>
    </dgm:pt>
    <dgm:pt modelId="{71132D98-F22A-4AE1-A8DE-2F8D9E417BA2}" type="sibTrans" cxnId="{F39B08D8-F8CF-4935-BDD7-A94C1B7746EA}">
      <dgm:prSet custT="1"/>
      <dgm:spPr/>
      <dgm:t>
        <a:bodyPr/>
        <a:lstStyle/>
        <a:p>
          <a:endParaRPr lang="fr-FR" sz="1100"/>
        </a:p>
      </dgm:t>
    </dgm:pt>
    <dgm:pt modelId="{3A6A2F5F-7D32-4DF1-8C8F-E3E53BA1219C}">
      <dgm:prSet custT="1"/>
      <dgm:spPr>
        <a:solidFill>
          <a:srgbClr val="002060"/>
        </a:solidFill>
      </dgm:spPr>
      <dgm:t>
        <a:bodyPr/>
        <a:lstStyle/>
        <a:p>
          <a:pPr marL="271463" indent="-271463">
            <a:spcAft>
              <a:spcPts val="0"/>
            </a:spcAft>
          </a:pPr>
          <a:r>
            <a:rPr lang="fr-FR" sz="1200" b="1" dirty="0">
              <a:solidFill>
                <a:srgbClr val="FFFF00"/>
              </a:solidFill>
            </a:rPr>
            <a:t>4 </a:t>
          </a:r>
          <a:r>
            <a:rPr lang="fr-FR" sz="1100" b="1" dirty="0"/>
            <a:t>	Gestion des pièces</a:t>
          </a:r>
        </a:p>
        <a:p>
          <a:pPr marL="539750" indent="-274638">
            <a:spcAft>
              <a:spcPts val="0"/>
            </a:spcAft>
          </a:pPr>
          <a:r>
            <a:rPr lang="fr-FR" sz="1050" b="0" dirty="0"/>
            <a:t>- Charger dans PUMA Décès les pièces déjà en votre possession</a:t>
          </a:r>
        </a:p>
      </dgm:t>
    </dgm:pt>
    <dgm:pt modelId="{C602BB03-62A1-4CC1-AD65-2BC4E79504BB}" type="parTrans" cxnId="{D95EE6A1-6FD5-478B-A2E3-DB66CF4558D9}">
      <dgm:prSet/>
      <dgm:spPr/>
      <dgm:t>
        <a:bodyPr/>
        <a:lstStyle/>
        <a:p>
          <a:endParaRPr lang="fr-FR" sz="1100"/>
        </a:p>
      </dgm:t>
    </dgm:pt>
    <dgm:pt modelId="{29ACE489-5C00-4443-8EB9-D43895DC9EE5}" type="sibTrans" cxnId="{D95EE6A1-6FD5-478B-A2E3-DB66CF4558D9}">
      <dgm:prSet custT="1"/>
      <dgm:spPr/>
      <dgm:t>
        <a:bodyPr/>
        <a:lstStyle/>
        <a:p>
          <a:endParaRPr lang="fr-FR" sz="1100"/>
        </a:p>
      </dgm:t>
    </dgm:pt>
    <dgm:pt modelId="{54DBA04A-AA43-490B-A4AB-8852947AD84B}">
      <dgm:prSet custT="1"/>
      <dgm:spPr>
        <a:solidFill>
          <a:srgbClr val="002060"/>
        </a:solidFill>
      </dgm:spPr>
      <dgm:t>
        <a:bodyPr/>
        <a:lstStyle/>
        <a:p>
          <a:pPr marL="265113" indent="-265113">
            <a:spcAft>
              <a:spcPts val="0"/>
            </a:spcAft>
          </a:pPr>
          <a:r>
            <a:rPr lang="fr-FR" sz="1200" b="1" dirty="0">
              <a:solidFill>
                <a:srgbClr val="FFFF00"/>
              </a:solidFill>
            </a:rPr>
            <a:t>5 </a:t>
          </a:r>
          <a:r>
            <a:rPr lang="fr-FR" sz="1100" b="1" dirty="0"/>
            <a:t>	Impression de la liste des pièces</a:t>
          </a:r>
        </a:p>
        <a:p>
          <a:pPr marL="358775" indent="-93663">
            <a:spcAft>
              <a:spcPts val="0"/>
            </a:spcAft>
            <a:tabLst>
              <a:tab pos="358775" algn="l"/>
            </a:tabLst>
          </a:pPr>
          <a:r>
            <a:rPr lang="fr-FR" sz="1050" b="0" dirty="0"/>
            <a:t>- Imprimer la liste des pièces et le cas échéant, les documents fiscaux à transmettre au bénéficiaire </a:t>
          </a:r>
          <a:endParaRPr lang="fr-FR" sz="1050" dirty="0"/>
        </a:p>
      </dgm:t>
    </dgm:pt>
    <dgm:pt modelId="{A681D9E3-15D1-4960-B304-E1D21AE301DE}" type="parTrans" cxnId="{1A99909A-656D-4079-AE5C-884022BF782D}">
      <dgm:prSet/>
      <dgm:spPr/>
      <dgm:t>
        <a:bodyPr/>
        <a:lstStyle/>
        <a:p>
          <a:endParaRPr lang="fr-FR" sz="1600"/>
        </a:p>
      </dgm:t>
    </dgm:pt>
    <dgm:pt modelId="{4BF5C8FE-754C-4223-87A5-CD0832AC8234}" type="sibTrans" cxnId="{1A99909A-656D-4079-AE5C-884022BF782D}">
      <dgm:prSet/>
      <dgm:spPr/>
      <dgm:t>
        <a:bodyPr/>
        <a:lstStyle/>
        <a:p>
          <a:endParaRPr lang="fr-FR" sz="1600"/>
        </a:p>
      </dgm:t>
    </dgm:pt>
    <dgm:pt modelId="{D56861B0-73CF-443F-8387-F9195FFB9923}" type="pres">
      <dgm:prSet presAssocID="{7DF79CBC-A5CC-4774-947E-F32F2F0265F7}" presName="outerComposite" presStyleCnt="0">
        <dgm:presLayoutVars>
          <dgm:chMax val="5"/>
          <dgm:dir/>
          <dgm:resizeHandles val="exact"/>
        </dgm:presLayoutVars>
      </dgm:prSet>
      <dgm:spPr/>
    </dgm:pt>
    <dgm:pt modelId="{60578F93-5236-4904-BB94-2BE247C3A8A4}" type="pres">
      <dgm:prSet presAssocID="{7DF79CBC-A5CC-4774-947E-F32F2F0265F7}" presName="dummyMaxCanvas" presStyleCnt="0">
        <dgm:presLayoutVars/>
      </dgm:prSet>
      <dgm:spPr/>
    </dgm:pt>
    <dgm:pt modelId="{D967AFC5-9897-4212-9E88-EFB3DC8A5088}" type="pres">
      <dgm:prSet presAssocID="{7DF79CBC-A5CC-4774-947E-F32F2F0265F7}" presName="FiveNodes_1" presStyleLbl="node1" presStyleIdx="0" presStyleCnt="5" custScaleY="111330">
        <dgm:presLayoutVars>
          <dgm:bulletEnabled val="1"/>
        </dgm:presLayoutVars>
      </dgm:prSet>
      <dgm:spPr/>
    </dgm:pt>
    <dgm:pt modelId="{660086DE-7AB3-4F96-8809-8AB99B97F0C1}" type="pres">
      <dgm:prSet presAssocID="{7DF79CBC-A5CC-4774-947E-F32F2F0265F7}" presName="FiveNodes_2" presStyleLbl="node1" presStyleIdx="1" presStyleCnt="5" custScaleY="49203" custLinFactNeighborX="133" custLinFactNeighborY="-18824">
        <dgm:presLayoutVars>
          <dgm:bulletEnabled val="1"/>
        </dgm:presLayoutVars>
      </dgm:prSet>
      <dgm:spPr/>
    </dgm:pt>
    <dgm:pt modelId="{472975CC-22B5-4DEE-A81E-5A2202FC2AAA}" type="pres">
      <dgm:prSet presAssocID="{7DF79CBC-A5CC-4774-947E-F32F2F0265F7}" presName="FiveNodes_3" presStyleLbl="node1" presStyleIdx="2" presStyleCnt="5" custScaleY="118066" custLinFactNeighborX="-799" custLinFactNeighborY="-33495">
        <dgm:presLayoutVars>
          <dgm:bulletEnabled val="1"/>
        </dgm:presLayoutVars>
      </dgm:prSet>
      <dgm:spPr/>
    </dgm:pt>
    <dgm:pt modelId="{C63ED7F1-C4B7-4EB0-87F0-DBBDE3A4B587}" type="pres">
      <dgm:prSet presAssocID="{7DF79CBC-A5CC-4774-947E-F32F2F0265F7}" presName="FiveNodes_4" presStyleLbl="node1" presStyleIdx="3" presStyleCnt="5" custLinFactNeighborX="227" custLinFactNeighborY="-20706">
        <dgm:presLayoutVars>
          <dgm:bulletEnabled val="1"/>
        </dgm:presLayoutVars>
      </dgm:prSet>
      <dgm:spPr/>
    </dgm:pt>
    <dgm:pt modelId="{659FE453-AF5F-49C3-99F6-16B297030E27}" type="pres">
      <dgm:prSet presAssocID="{7DF79CBC-A5CC-4774-947E-F32F2F0265F7}" presName="FiveNodes_5" presStyleLbl="node1" presStyleIdx="4" presStyleCnt="5" custLinFactNeighborX="666" custLinFactNeighborY="-16941">
        <dgm:presLayoutVars>
          <dgm:bulletEnabled val="1"/>
        </dgm:presLayoutVars>
      </dgm:prSet>
      <dgm:spPr/>
    </dgm:pt>
    <dgm:pt modelId="{B8C074D0-981B-4D83-96C6-27137AEE478A}" type="pres">
      <dgm:prSet presAssocID="{7DF79CBC-A5CC-4774-947E-F32F2F0265F7}" presName="FiveConn_1-2" presStyleLbl="fgAccFollowNode1" presStyleIdx="0" presStyleCnt="4">
        <dgm:presLayoutVars>
          <dgm:bulletEnabled val="1"/>
        </dgm:presLayoutVars>
      </dgm:prSet>
      <dgm:spPr/>
    </dgm:pt>
    <dgm:pt modelId="{CC4B790B-DE29-450C-B571-7374CA6368A9}" type="pres">
      <dgm:prSet presAssocID="{7DF79CBC-A5CC-4774-947E-F32F2F0265F7}" presName="FiveConn_2-3" presStyleLbl="fgAccFollowNode1" presStyleIdx="1" presStyleCnt="4" custLinFactNeighborX="2896" custLinFactNeighborY="-51751">
        <dgm:presLayoutVars>
          <dgm:bulletEnabled val="1"/>
        </dgm:presLayoutVars>
      </dgm:prSet>
      <dgm:spPr/>
    </dgm:pt>
    <dgm:pt modelId="{D6FE265B-517C-47D6-8563-4ACC631B3B29}" type="pres">
      <dgm:prSet presAssocID="{7DF79CBC-A5CC-4774-947E-F32F2F0265F7}" presName="FiveConn_3-4" presStyleLbl="fgAccFollowNode1" presStyleIdx="2" presStyleCnt="4" custLinFactNeighborX="-8688" custLinFactNeighborY="-31856">
        <dgm:presLayoutVars>
          <dgm:bulletEnabled val="1"/>
        </dgm:presLayoutVars>
      </dgm:prSet>
      <dgm:spPr/>
    </dgm:pt>
    <dgm:pt modelId="{44230943-0462-4E6E-BF7A-1F0A3D27E4A3}" type="pres">
      <dgm:prSet presAssocID="{7DF79CBC-A5CC-4774-947E-F32F2F0265F7}" presName="FiveConn_4-5" presStyleLbl="fgAccFollowNode1" presStyleIdx="3" presStyleCnt="4" custLinFactNeighborX="-10136" custLinFactNeighborY="-14480">
        <dgm:presLayoutVars>
          <dgm:bulletEnabled val="1"/>
        </dgm:presLayoutVars>
      </dgm:prSet>
      <dgm:spPr/>
    </dgm:pt>
    <dgm:pt modelId="{1C12E14A-CB36-4850-91F6-B28175130DB5}" type="pres">
      <dgm:prSet presAssocID="{7DF79CBC-A5CC-4774-947E-F32F2F0265F7}" presName="FiveNodes_1_text" presStyleLbl="node1" presStyleIdx="4" presStyleCnt="5">
        <dgm:presLayoutVars>
          <dgm:bulletEnabled val="1"/>
        </dgm:presLayoutVars>
      </dgm:prSet>
      <dgm:spPr/>
    </dgm:pt>
    <dgm:pt modelId="{675DD1ED-E1A8-45B3-919A-379C0A806B8D}" type="pres">
      <dgm:prSet presAssocID="{7DF79CBC-A5CC-4774-947E-F32F2F0265F7}" presName="FiveNodes_2_text" presStyleLbl="node1" presStyleIdx="4" presStyleCnt="5">
        <dgm:presLayoutVars>
          <dgm:bulletEnabled val="1"/>
        </dgm:presLayoutVars>
      </dgm:prSet>
      <dgm:spPr/>
    </dgm:pt>
    <dgm:pt modelId="{C983543D-C493-40CF-B9BC-EA3859A3762F}" type="pres">
      <dgm:prSet presAssocID="{7DF79CBC-A5CC-4774-947E-F32F2F0265F7}" presName="FiveNodes_3_text" presStyleLbl="node1" presStyleIdx="4" presStyleCnt="5">
        <dgm:presLayoutVars>
          <dgm:bulletEnabled val="1"/>
        </dgm:presLayoutVars>
      </dgm:prSet>
      <dgm:spPr/>
    </dgm:pt>
    <dgm:pt modelId="{5C30F475-B6CD-41D7-8B0D-2CA0DA62AB8C}" type="pres">
      <dgm:prSet presAssocID="{7DF79CBC-A5CC-4774-947E-F32F2F0265F7}" presName="FiveNodes_4_text" presStyleLbl="node1" presStyleIdx="4" presStyleCnt="5">
        <dgm:presLayoutVars>
          <dgm:bulletEnabled val="1"/>
        </dgm:presLayoutVars>
      </dgm:prSet>
      <dgm:spPr/>
    </dgm:pt>
    <dgm:pt modelId="{240F2035-6F93-4606-9185-C54137805590}" type="pres">
      <dgm:prSet presAssocID="{7DF79CBC-A5CC-4774-947E-F32F2F0265F7}" presName="FiveNodes_5_text" presStyleLbl="node1" presStyleIdx="4" presStyleCnt="5">
        <dgm:presLayoutVars>
          <dgm:bulletEnabled val="1"/>
        </dgm:presLayoutVars>
      </dgm:prSet>
      <dgm:spPr/>
    </dgm:pt>
  </dgm:ptLst>
  <dgm:cxnLst>
    <dgm:cxn modelId="{A3D71300-8EB6-4E9F-B1E8-737A8DD7B4B6}" type="presOf" srcId="{0EF0646A-D254-4880-B76A-AB6F74CC2311}" destId="{C983543D-C493-40CF-B9BC-EA3859A3762F}" srcOrd="1" destOrd="0" presId="urn:microsoft.com/office/officeart/2005/8/layout/vProcess5"/>
    <dgm:cxn modelId="{359A2104-207B-4BAD-BA89-1B069503EFF9}" type="presOf" srcId="{3A6A2F5F-7D32-4DF1-8C8F-E3E53BA1219C}" destId="{C63ED7F1-C4B7-4EB0-87F0-DBBDE3A4B587}" srcOrd="0" destOrd="0" presId="urn:microsoft.com/office/officeart/2005/8/layout/vProcess5"/>
    <dgm:cxn modelId="{5B812A04-5F16-486F-83F4-198C29A10906}" srcId="{7DF79CBC-A5CC-4774-947E-F32F2F0265F7}" destId="{DB9DCF65-411E-4C15-8F9D-2EA54A2B40D9}" srcOrd="0" destOrd="0" parTransId="{5A4CFC95-8414-4527-86DF-7EC15536061E}" sibTransId="{52D4902E-C0FE-48E2-8E97-5104F7255B14}"/>
    <dgm:cxn modelId="{94120612-3CE3-40AC-8EB8-576C2FD466F1}" type="presOf" srcId="{7DF79CBC-A5CC-4774-947E-F32F2F0265F7}" destId="{D56861B0-73CF-443F-8387-F9195FFB9923}" srcOrd="0" destOrd="0" presId="urn:microsoft.com/office/officeart/2005/8/layout/vProcess5"/>
    <dgm:cxn modelId="{DE23C934-D5A5-453B-85A1-971DE16DAABA}" srcId="{7DF79CBC-A5CC-4774-947E-F32F2F0265F7}" destId="{94003AD9-278B-489F-A3D7-4376107A4160}" srcOrd="1" destOrd="0" parTransId="{4B11A15E-C80C-4214-9A30-B89ECA8C342B}" sibTransId="{313B1DCF-8D14-4184-99AF-6AE204CF215E}"/>
    <dgm:cxn modelId="{9E665537-647B-4340-83AD-61B0783ABA59}" type="presOf" srcId="{54DBA04A-AA43-490B-A4AB-8852947AD84B}" destId="{240F2035-6F93-4606-9185-C54137805590}" srcOrd="1" destOrd="0" presId="urn:microsoft.com/office/officeart/2005/8/layout/vProcess5"/>
    <dgm:cxn modelId="{2873DA40-721D-402C-97A6-0F0F52C2833A}" type="presOf" srcId="{94003AD9-278B-489F-A3D7-4376107A4160}" destId="{675DD1ED-E1A8-45B3-919A-379C0A806B8D}" srcOrd="1" destOrd="0" presId="urn:microsoft.com/office/officeart/2005/8/layout/vProcess5"/>
    <dgm:cxn modelId="{70FDDB44-9252-429E-A978-0BAAC12641E8}" type="presOf" srcId="{94003AD9-278B-489F-A3D7-4376107A4160}" destId="{660086DE-7AB3-4F96-8809-8AB99B97F0C1}" srcOrd="0" destOrd="0" presId="urn:microsoft.com/office/officeart/2005/8/layout/vProcess5"/>
    <dgm:cxn modelId="{9506CE76-C1B4-4A20-BEE0-31958A07BC14}" type="presOf" srcId="{52D4902E-C0FE-48E2-8E97-5104F7255B14}" destId="{B8C074D0-981B-4D83-96C6-27137AEE478A}" srcOrd="0" destOrd="0" presId="urn:microsoft.com/office/officeart/2005/8/layout/vProcess5"/>
    <dgm:cxn modelId="{67641C78-E642-4E6E-8CCF-478304B86DED}" type="presOf" srcId="{3A6A2F5F-7D32-4DF1-8C8F-E3E53BA1219C}" destId="{5C30F475-B6CD-41D7-8B0D-2CA0DA62AB8C}" srcOrd="1" destOrd="0" presId="urn:microsoft.com/office/officeart/2005/8/layout/vProcess5"/>
    <dgm:cxn modelId="{D44EB67A-20B5-4765-BD89-BFF53B98F064}" type="presOf" srcId="{313B1DCF-8D14-4184-99AF-6AE204CF215E}" destId="{CC4B790B-DE29-450C-B571-7374CA6368A9}" srcOrd="0" destOrd="0" presId="urn:microsoft.com/office/officeart/2005/8/layout/vProcess5"/>
    <dgm:cxn modelId="{1A662F80-DE57-4DDA-A1C8-1801704F5255}" type="presOf" srcId="{0EF0646A-D254-4880-B76A-AB6F74CC2311}" destId="{472975CC-22B5-4DEE-A81E-5A2202FC2AAA}" srcOrd="0" destOrd="0" presId="urn:microsoft.com/office/officeart/2005/8/layout/vProcess5"/>
    <dgm:cxn modelId="{535E1782-F17E-4395-B095-7A22183D352C}" type="presOf" srcId="{DB9DCF65-411E-4C15-8F9D-2EA54A2B40D9}" destId="{1C12E14A-CB36-4850-91F6-B28175130DB5}" srcOrd="1" destOrd="0" presId="urn:microsoft.com/office/officeart/2005/8/layout/vProcess5"/>
    <dgm:cxn modelId="{285DF98F-3304-4F92-B5CB-8C934508BB43}" type="presOf" srcId="{DB9DCF65-411E-4C15-8F9D-2EA54A2B40D9}" destId="{D967AFC5-9897-4212-9E88-EFB3DC8A5088}" srcOrd="0" destOrd="0" presId="urn:microsoft.com/office/officeart/2005/8/layout/vProcess5"/>
    <dgm:cxn modelId="{1A99909A-656D-4079-AE5C-884022BF782D}" srcId="{7DF79CBC-A5CC-4774-947E-F32F2F0265F7}" destId="{54DBA04A-AA43-490B-A4AB-8852947AD84B}" srcOrd="4" destOrd="0" parTransId="{A681D9E3-15D1-4960-B304-E1D21AE301DE}" sibTransId="{4BF5C8FE-754C-4223-87A5-CD0832AC8234}"/>
    <dgm:cxn modelId="{D95EE6A1-6FD5-478B-A2E3-DB66CF4558D9}" srcId="{7DF79CBC-A5CC-4774-947E-F32F2F0265F7}" destId="{3A6A2F5F-7D32-4DF1-8C8F-E3E53BA1219C}" srcOrd="3" destOrd="0" parTransId="{C602BB03-62A1-4CC1-AD65-2BC4E79504BB}" sibTransId="{29ACE489-5C00-4443-8EB9-D43895DC9EE5}"/>
    <dgm:cxn modelId="{46538DCD-1F4C-43CE-8A10-C5C79BDF5353}" type="presOf" srcId="{71132D98-F22A-4AE1-A8DE-2F8D9E417BA2}" destId="{D6FE265B-517C-47D6-8563-4ACC631B3B29}" srcOrd="0" destOrd="0" presId="urn:microsoft.com/office/officeart/2005/8/layout/vProcess5"/>
    <dgm:cxn modelId="{DC72FCCE-F29B-49AA-8834-C30D18C69FCA}" type="presOf" srcId="{29ACE489-5C00-4443-8EB9-D43895DC9EE5}" destId="{44230943-0462-4E6E-BF7A-1F0A3D27E4A3}" srcOrd="0" destOrd="0" presId="urn:microsoft.com/office/officeart/2005/8/layout/vProcess5"/>
    <dgm:cxn modelId="{F39B08D8-F8CF-4935-BDD7-A94C1B7746EA}" srcId="{7DF79CBC-A5CC-4774-947E-F32F2F0265F7}" destId="{0EF0646A-D254-4880-B76A-AB6F74CC2311}" srcOrd="2" destOrd="0" parTransId="{F362DB06-9855-4FB7-88B1-EFE6DEB338AB}" sibTransId="{71132D98-F22A-4AE1-A8DE-2F8D9E417BA2}"/>
    <dgm:cxn modelId="{417D3BFC-78BF-4012-BB9F-EAE4F538EDCC}" type="presOf" srcId="{54DBA04A-AA43-490B-A4AB-8852947AD84B}" destId="{659FE453-AF5F-49C3-99F6-16B297030E27}" srcOrd="0" destOrd="0" presId="urn:microsoft.com/office/officeart/2005/8/layout/vProcess5"/>
    <dgm:cxn modelId="{A93DBF94-5E17-4B09-8BAD-96FA1073828A}" type="presParOf" srcId="{D56861B0-73CF-443F-8387-F9195FFB9923}" destId="{60578F93-5236-4904-BB94-2BE247C3A8A4}" srcOrd="0" destOrd="0" presId="urn:microsoft.com/office/officeart/2005/8/layout/vProcess5"/>
    <dgm:cxn modelId="{335D82E6-2BBE-40E9-8878-A2BEF87405B2}" type="presParOf" srcId="{D56861B0-73CF-443F-8387-F9195FFB9923}" destId="{D967AFC5-9897-4212-9E88-EFB3DC8A5088}" srcOrd="1" destOrd="0" presId="urn:microsoft.com/office/officeart/2005/8/layout/vProcess5"/>
    <dgm:cxn modelId="{A20928D5-0D75-4912-8F43-1836D97625BF}" type="presParOf" srcId="{D56861B0-73CF-443F-8387-F9195FFB9923}" destId="{660086DE-7AB3-4F96-8809-8AB99B97F0C1}" srcOrd="2" destOrd="0" presId="urn:microsoft.com/office/officeart/2005/8/layout/vProcess5"/>
    <dgm:cxn modelId="{000FED17-CB6E-4565-8EAF-9800762CC336}" type="presParOf" srcId="{D56861B0-73CF-443F-8387-F9195FFB9923}" destId="{472975CC-22B5-4DEE-A81E-5A2202FC2AAA}" srcOrd="3" destOrd="0" presId="urn:microsoft.com/office/officeart/2005/8/layout/vProcess5"/>
    <dgm:cxn modelId="{1FC809E2-EBA9-44A2-A0FD-23583BE77151}" type="presParOf" srcId="{D56861B0-73CF-443F-8387-F9195FFB9923}" destId="{C63ED7F1-C4B7-4EB0-87F0-DBBDE3A4B587}" srcOrd="4" destOrd="0" presId="urn:microsoft.com/office/officeart/2005/8/layout/vProcess5"/>
    <dgm:cxn modelId="{FCAE0039-7366-461B-86D4-DDFC413212DE}" type="presParOf" srcId="{D56861B0-73CF-443F-8387-F9195FFB9923}" destId="{659FE453-AF5F-49C3-99F6-16B297030E27}" srcOrd="5" destOrd="0" presId="urn:microsoft.com/office/officeart/2005/8/layout/vProcess5"/>
    <dgm:cxn modelId="{584607A5-2AFE-4944-9DA1-B7590CF08BA7}" type="presParOf" srcId="{D56861B0-73CF-443F-8387-F9195FFB9923}" destId="{B8C074D0-981B-4D83-96C6-27137AEE478A}" srcOrd="6" destOrd="0" presId="urn:microsoft.com/office/officeart/2005/8/layout/vProcess5"/>
    <dgm:cxn modelId="{67B5E607-03A7-4A49-8555-68360EB30062}" type="presParOf" srcId="{D56861B0-73CF-443F-8387-F9195FFB9923}" destId="{CC4B790B-DE29-450C-B571-7374CA6368A9}" srcOrd="7" destOrd="0" presId="urn:microsoft.com/office/officeart/2005/8/layout/vProcess5"/>
    <dgm:cxn modelId="{60755C95-63A4-42C6-8C3F-EF459E998798}" type="presParOf" srcId="{D56861B0-73CF-443F-8387-F9195FFB9923}" destId="{D6FE265B-517C-47D6-8563-4ACC631B3B29}" srcOrd="8" destOrd="0" presId="urn:microsoft.com/office/officeart/2005/8/layout/vProcess5"/>
    <dgm:cxn modelId="{B8E8C995-855E-4C24-9049-0902CDDB6AAA}" type="presParOf" srcId="{D56861B0-73CF-443F-8387-F9195FFB9923}" destId="{44230943-0462-4E6E-BF7A-1F0A3D27E4A3}" srcOrd="9" destOrd="0" presId="urn:microsoft.com/office/officeart/2005/8/layout/vProcess5"/>
    <dgm:cxn modelId="{3E7EA956-C39F-440D-BB85-812EE3D46B06}" type="presParOf" srcId="{D56861B0-73CF-443F-8387-F9195FFB9923}" destId="{1C12E14A-CB36-4850-91F6-B28175130DB5}" srcOrd="10" destOrd="0" presId="urn:microsoft.com/office/officeart/2005/8/layout/vProcess5"/>
    <dgm:cxn modelId="{EE153A47-A066-4BE3-ACBC-68045DDC1402}" type="presParOf" srcId="{D56861B0-73CF-443F-8387-F9195FFB9923}" destId="{675DD1ED-E1A8-45B3-919A-379C0A806B8D}" srcOrd="11" destOrd="0" presId="urn:microsoft.com/office/officeart/2005/8/layout/vProcess5"/>
    <dgm:cxn modelId="{ED54D77E-D73E-4DCA-9C03-9E22F0FF9F37}" type="presParOf" srcId="{D56861B0-73CF-443F-8387-F9195FFB9923}" destId="{C983543D-C493-40CF-B9BC-EA3859A3762F}" srcOrd="12" destOrd="0" presId="urn:microsoft.com/office/officeart/2005/8/layout/vProcess5"/>
    <dgm:cxn modelId="{1AD70035-5660-471E-956D-17D3061FD394}" type="presParOf" srcId="{D56861B0-73CF-443F-8387-F9195FFB9923}" destId="{5C30F475-B6CD-41D7-8B0D-2CA0DA62AB8C}" srcOrd="13" destOrd="0" presId="urn:microsoft.com/office/officeart/2005/8/layout/vProcess5"/>
    <dgm:cxn modelId="{5465119A-7464-4594-8CD4-007E5A1D90EB}" type="presParOf" srcId="{D56861B0-73CF-443F-8387-F9195FFB9923}" destId="{240F2035-6F93-4606-9185-C5413780559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7AFC5-9897-4212-9E88-EFB3DC8A5088}">
      <dsp:nvSpPr>
        <dsp:cNvPr id="0" name=""/>
        <dsp:cNvSpPr/>
      </dsp:nvSpPr>
      <dsp:spPr>
        <a:xfrm>
          <a:off x="0" y="-23520"/>
          <a:ext cx="5867399" cy="9244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6000" rIns="36000" bIns="36000" numCol="1" spcCol="1270" anchor="ctr" anchorCtr="0">
          <a:noAutofit/>
        </a:bodyPr>
        <a:lstStyle/>
        <a:p>
          <a:pPr marL="271463" lvl="0" indent="-271463" algn="l" defTabSz="622300">
            <a:lnSpc>
              <a:spcPct val="90000"/>
            </a:lnSpc>
            <a:spcBef>
              <a:spcPct val="0"/>
            </a:spcBef>
            <a:spcAft>
              <a:spcPts val="0"/>
            </a:spcAft>
            <a:buNone/>
          </a:pPr>
          <a:r>
            <a:rPr lang="fr-FR" sz="1400" b="1" kern="1200" dirty="0">
              <a:solidFill>
                <a:srgbClr val="FFFF00"/>
              </a:solidFill>
            </a:rPr>
            <a:t>1</a:t>
          </a:r>
          <a:r>
            <a:rPr lang="fr-FR" sz="1100" b="1" kern="1200" dirty="0"/>
            <a:t> 	Création du bénéficiaire</a:t>
          </a:r>
        </a:p>
        <a:p>
          <a:pPr marL="534988" lvl="0" indent="-271463" algn="l" defTabSz="622300">
            <a:lnSpc>
              <a:spcPct val="100000"/>
            </a:lnSpc>
            <a:spcBef>
              <a:spcPct val="0"/>
            </a:spcBef>
            <a:spcAft>
              <a:spcPts val="0"/>
            </a:spcAft>
            <a:buNone/>
          </a:pPr>
          <a:r>
            <a:rPr lang="fr-FR" sz="1100" b="1" kern="1200" dirty="0"/>
            <a:t>- </a:t>
          </a:r>
          <a:r>
            <a:rPr lang="fr-FR" sz="1050" b="0" kern="1200" dirty="0"/>
            <a:t>Rechercher par son n° personne Client CE</a:t>
          </a:r>
        </a:p>
        <a:p>
          <a:pPr marL="534988" lvl="0" indent="-271463" algn="l" defTabSz="622300">
            <a:lnSpc>
              <a:spcPct val="100000"/>
            </a:lnSpc>
            <a:spcBef>
              <a:spcPct val="0"/>
            </a:spcBef>
            <a:spcAft>
              <a:spcPts val="0"/>
            </a:spcAft>
            <a:buNone/>
          </a:pPr>
          <a:r>
            <a:rPr lang="fr-FR" sz="1050" b="0" kern="1200" dirty="0"/>
            <a:t>- Créer un bénéficiaire </a:t>
          </a:r>
        </a:p>
        <a:p>
          <a:pPr marL="534988" lvl="0" indent="-271463" algn="l" defTabSz="622300">
            <a:lnSpc>
              <a:spcPct val="100000"/>
            </a:lnSpc>
            <a:spcBef>
              <a:spcPct val="0"/>
            </a:spcBef>
            <a:spcAft>
              <a:spcPts val="0"/>
            </a:spcAft>
            <a:buNone/>
          </a:pPr>
          <a:r>
            <a:rPr lang="fr-FR" sz="1050" b="0" kern="1200" dirty="0"/>
            <a:t>- Sélectionner un bénéficiaire déjà créé </a:t>
          </a:r>
        </a:p>
      </dsp:txBody>
      <dsp:txXfrm>
        <a:off x="27076" y="3556"/>
        <a:ext cx="4868702" cy="870298"/>
      </dsp:txXfrm>
    </dsp:sp>
    <dsp:sp modelId="{660086DE-7AB3-4F96-8809-8AB99B97F0C1}">
      <dsp:nvSpPr>
        <dsp:cNvPr id="0" name=""/>
        <dsp:cNvSpPr/>
      </dsp:nvSpPr>
      <dsp:spPr>
        <a:xfrm>
          <a:off x="445953" y="1023811"/>
          <a:ext cx="5867399" cy="4085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271463" lvl="0" indent="-271463" algn="l" defTabSz="622300">
            <a:lnSpc>
              <a:spcPct val="90000"/>
            </a:lnSpc>
            <a:spcBef>
              <a:spcPct val="0"/>
            </a:spcBef>
            <a:spcAft>
              <a:spcPts val="0"/>
            </a:spcAft>
            <a:buNone/>
          </a:pPr>
          <a:r>
            <a:rPr lang="fr-FR" sz="1400" b="1" kern="1200" dirty="0">
              <a:solidFill>
                <a:srgbClr val="FFFF00"/>
              </a:solidFill>
            </a:rPr>
            <a:t>2</a:t>
          </a:r>
          <a:r>
            <a:rPr lang="fr-FR" sz="1100" b="1" kern="1200" dirty="0"/>
            <a:t>	Rattachement du(des) contrat(s)</a:t>
          </a:r>
        </a:p>
      </dsp:txBody>
      <dsp:txXfrm>
        <a:off x="457919" y="1035777"/>
        <a:ext cx="4865577" cy="384634"/>
      </dsp:txXfrm>
    </dsp:sp>
    <dsp:sp modelId="{472975CC-22B5-4DEE-A81E-5A2202FC2AAA}">
      <dsp:nvSpPr>
        <dsp:cNvPr id="0" name=""/>
        <dsp:cNvSpPr/>
      </dsp:nvSpPr>
      <dsp:spPr>
        <a:xfrm>
          <a:off x="829419" y="1561777"/>
          <a:ext cx="5867399" cy="9803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71463" lvl="0" indent="-271463" algn="l" defTabSz="533400">
            <a:lnSpc>
              <a:spcPct val="90000"/>
            </a:lnSpc>
            <a:spcBef>
              <a:spcPct val="0"/>
            </a:spcBef>
            <a:spcAft>
              <a:spcPts val="0"/>
            </a:spcAft>
            <a:buNone/>
          </a:pPr>
          <a:r>
            <a:rPr lang="fr-FR" sz="1200" b="1" kern="1200" dirty="0">
              <a:solidFill>
                <a:srgbClr val="FFFF00"/>
              </a:solidFill>
            </a:rPr>
            <a:t>3</a:t>
          </a:r>
          <a:r>
            <a:rPr lang="fr-FR" sz="1100" b="1" kern="1200" dirty="0"/>
            <a:t> 	Qualification du bénéficiaire</a:t>
          </a:r>
        </a:p>
        <a:p>
          <a:pPr marL="539750" lvl="0" indent="-271463" algn="l" defTabSz="533400">
            <a:lnSpc>
              <a:spcPct val="100000"/>
            </a:lnSpc>
            <a:spcBef>
              <a:spcPct val="0"/>
            </a:spcBef>
            <a:spcAft>
              <a:spcPts val="0"/>
            </a:spcAft>
            <a:buNone/>
          </a:pPr>
          <a:r>
            <a:rPr lang="fr-FR" sz="1100" b="1" kern="1200" dirty="0"/>
            <a:t>- </a:t>
          </a:r>
          <a:r>
            <a:rPr lang="fr-FR" sz="1050" b="0" kern="1200" dirty="0"/>
            <a:t>Qualifier le bénéficiaire (conjoint, enfant, héritier,…)</a:t>
          </a:r>
          <a:endParaRPr lang="fr-FR" sz="1100" b="1" kern="1200" dirty="0"/>
        </a:p>
        <a:p>
          <a:pPr marL="539750" lvl="0" indent="-271463" algn="l" defTabSz="533400">
            <a:lnSpc>
              <a:spcPct val="100000"/>
            </a:lnSpc>
            <a:spcBef>
              <a:spcPct val="0"/>
            </a:spcBef>
            <a:spcAft>
              <a:spcPts val="0"/>
            </a:spcAft>
            <a:buNone/>
          </a:pPr>
          <a:r>
            <a:rPr lang="fr-FR" sz="1100" b="1" kern="1200" dirty="0"/>
            <a:t>- </a:t>
          </a:r>
          <a:r>
            <a:rPr lang="fr-FR" sz="1050" b="0" kern="1200" dirty="0"/>
            <a:t>Préciser son rang dans la clause</a:t>
          </a:r>
        </a:p>
        <a:p>
          <a:pPr marL="539750" lvl="0" indent="-271463" algn="l" defTabSz="533400">
            <a:lnSpc>
              <a:spcPct val="100000"/>
            </a:lnSpc>
            <a:spcBef>
              <a:spcPct val="0"/>
            </a:spcBef>
            <a:spcAft>
              <a:spcPts val="0"/>
            </a:spcAft>
            <a:buNone/>
          </a:pPr>
          <a:r>
            <a:rPr lang="fr-FR" sz="1050" b="0" kern="1200" dirty="0"/>
            <a:t>- Déterminer le nombre de bénéficiaires du même rang</a:t>
          </a:r>
        </a:p>
      </dsp:txBody>
      <dsp:txXfrm>
        <a:off x="858133" y="1590491"/>
        <a:ext cx="4832081" cy="922956"/>
      </dsp:txXfrm>
    </dsp:sp>
    <dsp:sp modelId="{C63ED7F1-C4B7-4EB0-87F0-DBBDE3A4B587}">
      <dsp:nvSpPr>
        <dsp:cNvPr id="0" name=""/>
        <dsp:cNvSpPr/>
      </dsp:nvSpPr>
      <dsp:spPr>
        <a:xfrm>
          <a:off x="1327768" y="2688679"/>
          <a:ext cx="5867399" cy="83036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71463" lvl="0" indent="-271463" algn="l" defTabSz="533400">
            <a:lnSpc>
              <a:spcPct val="90000"/>
            </a:lnSpc>
            <a:spcBef>
              <a:spcPct val="0"/>
            </a:spcBef>
            <a:spcAft>
              <a:spcPts val="0"/>
            </a:spcAft>
            <a:buNone/>
          </a:pPr>
          <a:r>
            <a:rPr lang="fr-FR" sz="1200" b="1" kern="1200" dirty="0">
              <a:solidFill>
                <a:srgbClr val="FFFF00"/>
              </a:solidFill>
            </a:rPr>
            <a:t>4 </a:t>
          </a:r>
          <a:r>
            <a:rPr lang="fr-FR" sz="1100" b="1" kern="1200" dirty="0"/>
            <a:t>	Gestion des pièces</a:t>
          </a:r>
        </a:p>
        <a:p>
          <a:pPr marL="539750" lvl="0" indent="-274638" algn="l" defTabSz="533400">
            <a:lnSpc>
              <a:spcPct val="90000"/>
            </a:lnSpc>
            <a:spcBef>
              <a:spcPct val="0"/>
            </a:spcBef>
            <a:spcAft>
              <a:spcPts val="0"/>
            </a:spcAft>
            <a:buNone/>
          </a:pPr>
          <a:r>
            <a:rPr lang="fr-FR" sz="1050" b="0" kern="1200" dirty="0"/>
            <a:t>- Charger dans PUMA Décès les pièces déjà en votre possession</a:t>
          </a:r>
        </a:p>
      </dsp:txBody>
      <dsp:txXfrm>
        <a:off x="1352089" y="2713000"/>
        <a:ext cx="4840867" cy="781727"/>
      </dsp:txXfrm>
    </dsp:sp>
    <dsp:sp modelId="{659FE453-AF5F-49C3-99F6-16B297030E27}">
      <dsp:nvSpPr>
        <dsp:cNvPr id="0" name=""/>
        <dsp:cNvSpPr/>
      </dsp:nvSpPr>
      <dsp:spPr>
        <a:xfrm>
          <a:off x="1752600" y="3665641"/>
          <a:ext cx="5867399" cy="83036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65113" lvl="0" indent="-265113" algn="l" defTabSz="533400">
            <a:lnSpc>
              <a:spcPct val="90000"/>
            </a:lnSpc>
            <a:spcBef>
              <a:spcPct val="0"/>
            </a:spcBef>
            <a:spcAft>
              <a:spcPts val="0"/>
            </a:spcAft>
            <a:buNone/>
          </a:pPr>
          <a:r>
            <a:rPr lang="fr-FR" sz="1200" b="1" kern="1200" dirty="0">
              <a:solidFill>
                <a:srgbClr val="FFFF00"/>
              </a:solidFill>
            </a:rPr>
            <a:t>5 </a:t>
          </a:r>
          <a:r>
            <a:rPr lang="fr-FR" sz="1100" b="1" kern="1200" dirty="0"/>
            <a:t>	Impression de la liste des pièces</a:t>
          </a:r>
        </a:p>
        <a:p>
          <a:pPr marL="358775" lvl="0" indent="-93663" algn="l" defTabSz="533400">
            <a:lnSpc>
              <a:spcPct val="90000"/>
            </a:lnSpc>
            <a:spcBef>
              <a:spcPct val="0"/>
            </a:spcBef>
            <a:spcAft>
              <a:spcPts val="0"/>
            </a:spcAft>
            <a:buNone/>
            <a:tabLst>
              <a:tab pos="358775" algn="l"/>
            </a:tabLst>
          </a:pPr>
          <a:r>
            <a:rPr lang="fr-FR" sz="1050" b="0" kern="1200" dirty="0"/>
            <a:t>- Imprimer la liste des pièces et le cas échéant, les documents fiscaux à transmettre au bénéficiaire </a:t>
          </a:r>
          <a:endParaRPr lang="fr-FR" sz="1050" kern="1200" dirty="0"/>
        </a:p>
      </dsp:txBody>
      <dsp:txXfrm>
        <a:off x="1776921" y="3689962"/>
        <a:ext cx="4840867" cy="781727"/>
      </dsp:txXfrm>
    </dsp:sp>
    <dsp:sp modelId="{B8C074D0-981B-4D83-96C6-27137AEE478A}">
      <dsp:nvSpPr>
        <dsp:cNvPr id="0" name=""/>
        <dsp:cNvSpPr/>
      </dsp:nvSpPr>
      <dsp:spPr>
        <a:xfrm>
          <a:off x="5327659" y="630151"/>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5449101" y="630151"/>
        <a:ext cx="296857" cy="406154"/>
      </dsp:txXfrm>
    </dsp:sp>
    <dsp:sp modelId="{CC4B790B-DE29-450C-B571-7374CA6368A9}">
      <dsp:nvSpPr>
        <dsp:cNvPr id="0" name=""/>
        <dsp:cNvSpPr/>
      </dsp:nvSpPr>
      <dsp:spPr>
        <a:xfrm>
          <a:off x="5781440" y="1296528"/>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5902882" y="1296528"/>
        <a:ext cx="296857" cy="406154"/>
      </dsp:txXfrm>
    </dsp:sp>
    <dsp:sp modelId="{D6FE265B-517C-47D6-8563-4ACC631B3B29}">
      <dsp:nvSpPr>
        <dsp:cNvPr id="0" name=""/>
        <dsp:cNvSpPr/>
      </dsp:nvSpPr>
      <dsp:spPr>
        <a:xfrm>
          <a:off x="6157067" y="2335769"/>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6278509" y="2335769"/>
        <a:ext cx="296857" cy="406154"/>
      </dsp:txXfrm>
    </dsp:sp>
    <dsp:sp modelId="{44230943-0462-4E6E-BF7A-1F0A3D27E4A3}">
      <dsp:nvSpPr>
        <dsp:cNvPr id="0" name=""/>
        <dsp:cNvSpPr/>
      </dsp:nvSpPr>
      <dsp:spPr>
        <a:xfrm>
          <a:off x="6587401" y="3384479"/>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6708843" y="3384479"/>
        <a:ext cx="296857" cy="4061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7AFC5-9897-4212-9E88-EFB3DC8A5088}">
      <dsp:nvSpPr>
        <dsp:cNvPr id="0" name=""/>
        <dsp:cNvSpPr/>
      </dsp:nvSpPr>
      <dsp:spPr>
        <a:xfrm>
          <a:off x="0" y="-23520"/>
          <a:ext cx="5867399" cy="9244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6000" rIns="36000" bIns="36000" numCol="1" spcCol="1270" anchor="ctr" anchorCtr="0">
          <a:noAutofit/>
        </a:bodyPr>
        <a:lstStyle/>
        <a:p>
          <a:pPr marL="271463" lvl="0" indent="-271463" algn="l" defTabSz="622300">
            <a:lnSpc>
              <a:spcPct val="90000"/>
            </a:lnSpc>
            <a:spcBef>
              <a:spcPct val="0"/>
            </a:spcBef>
            <a:spcAft>
              <a:spcPts val="0"/>
            </a:spcAft>
            <a:buNone/>
          </a:pPr>
          <a:r>
            <a:rPr lang="fr-FR" sz="1400" b="1" kern="1200" dirty="0">
              <a:solidFill>
                <a:srgbClr val="FFFF00"/>
              </a:solidFill>
            </a:rPr>
            <a:t>1</a:t>
          </a:r>
          <a:r>
            <a:rPr lang="fr-FR" sz="1100" b="1" kern="1200" dirty="0"/>
            <a:t> 	Création du bénéficiaire</a:t>
          </a:r>
        </a:p>
        <a:p>
          <a:pPr marL="534988" lvl="0" indent="-271463" algn="l" defTabSz="622300">
            <a:lnSpc>
              <a:spcPct val="100000"/>
            </a:lnSpc>
            <a:spcBef>
              <a:spcPct val="0"/>
            </a:spcBef>
            <a:spcAft>
              <a:spcPts val="0"/>
            </a:spcAft>
            <a:buNone/>
          </a:pPr>
          <a:r>
            <a:rPr lang="fr-FR" sz="1100" b="1" kern="1200" dirty="0"/>
            <a:t>- </a:t>
          </a:r>
          <a:r>
            <a:rPr lang="fr-FR" sz="1050" b="0" kern="1200" dirty="0"/>
            <a:t>Rechercher par son n° personne Client CE</a:t>
          </a:r>
        </a:p>
        <a:p>
          <a:pPr marL="534988" lvl="0" indent="-271463" algn="l" defTabSz="622300">
            <a:lnSpc>
              <a:spcPct val="100000"/>
            </a:lnSpc>
            <a:spcBef>
              <a:spcPct val="0"/>
            </a:spcBef>
            <a:spcAft>
              <a:spcPts val="0"/>
            </a:spcAft>
            <a:buNone/>
          </a:pPr>
          <a:r>
            <a:rPr lang="fr-FR" sz="1050" b="0" kern="1200" dirty="0"/>
            <a:t>- Créer un bénéficiaire </a:t>
          </a:r>
        </a:p>
        <a:p>
          <a:pPr marL="534988" lvl="0" indent="-271463" algn="l" defTabSz="622300">
            <a:lnSpc>
              <a:spcPct val="100000"/>
            </a:lnSpc>
            <a:spcBef>
              <a:spcPct val="0"/>
            </a:spcBef>
            <a:spcAft>
              <a:spcPts val="0"/>
            </a:spcAft>
            <a:buNone/>
          </a:pPr>
          <a:r>
            <a:rPr lang="fr-FR" sz="1050" b="0" kern="1200" dirty="0"/>
            <a:t>- Sélectionner un bénéficiaire déjà créé </a:t>
          </a:r>
        </a:p>
      </dsp:txBody>
      <dsp:txXfrm>
        <a:off x="27076" y="3556"/>
        <a:ext cx="4868702" cy="870298"/>
      </dsp:txXfrm>
    </dsp:sp>
    <dsp:sp modelId="{660086DE-7AB3-4F96-8809-8AB99B97F0C1}">
      <dsp:nvSpPr>
        <dsp:cNvPr id="0" name=""/>
        <dsp:cNvSpPr/>
      </dsp:nvSpPr>
      <dsp:spPr>
        <a:xfrm>
          <a:off x="445953" y="1023811"/>
          <a:ext cx="5867399" cy="408566"/>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271463" lvl="0" indent="-271463" algn="l" defTabSz="622300">
            <a:lnSpc>
              <a:spcPct val="90000"/>
            </a:lnSpc>
            <a:spcBef>
              <a:spcPct val="0"/>
            </a:spcBef>
            <a:spcAft>
              <a:spcPts val="0"/>
            </a:spcAft>
            <a:buNone/>
          </a:pPr>
          <a:r>
            <a:rPr lang="fr-FR" sz="1400" b="1" kern="1200" dirty="0">
              <a:solidFill>
                <a:srgbClr val="FFFF00"/>
              </a:solidFill>
            </a:rPr>
            <a:t>2</a:t>
          </a:r>
          <a:r>
            <a:rPr lang="fr-FR" sz="1100" b="1" kern="1200" dirty="0"/>
            <a:t>	Rattachement du(des) contrat(s)</a:t>
          </a:r>
        </a:p>
      </dsp:txBody>
      <dsp:txXfrm>
        <a:off x="457919" y="1035777"/>
        <a:ext cx="4865577" cy="384634"/>
      </dsp:txXfrm>
    </dsp:sp>
    <dsp:sp modelId="{472975CC-22B5-4DEE-A81E-5A2202FC2AAA}">
      <dsp:nvSpPr>
        <dsp:cNvPr id="0" name=""/>
        <dsp:cNvSpPr/>
      </dsp:nvSpPr>
      <dsp:spPr>
        <a:xfrm>
          <a:off x="829419" y="1561777"/>
          <a:ext cx="5867399" cy="980384"/>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71463" lvl="0" indent="-271463" algn="l" defTabSz="533400">
            <a:lnSpc>
              <a:spcPct val="90000"/>
            </a:lnSpc>
            <a:spcBef>
              <a:spcPct val="0"/>
            </a:spcBef>
            <a:spcAft>
              <a:spcPts val="0"/>
            </a:spcAft>
            <a:buNone/>
          </a:pPr>
          <a:r>
            <a:rPr lang="fr-FR" sz="1200" b="1" kern="1200" dirty="0">
              <a:solidFill>
                <a:srgbClr val="FFFF00"/>
              </a:solidFill>
            </a:rPr>
            <a:t>3</a:t>
          </a:r>
          <a:r>
            <a:rPr lang="fr-FR" sz="1100" b="1" kern="1200" dirty="0"/>
            <a:t> 	Qualification du bénéficiaire</a:t>
          </a:r>
        </a:p>
        <a:p>
          <a:pPr marL="539750" lvl="0" indent="-271463" algn="l" defTabSz="533400">
            <a:lnSpc>
              <a:spcPct val="100000"/>
            </a:lnSpc>
            <a:spcBef>
              <a:spcPct val="0"/>
            </a:spcBef>
            <a:spcAft>
              <a:spcPts val="0"/>
            </a:spcAft>
            <a:buNone/>
          </a:pPr>
          <a:r>
            <a:rPr lang="fr-FR" sz="1100" b="1" kern="1200" dirty="0"/>
            <a:t>- </a:t>
          </a:r>
          <a:r>
            <a:rPr lang="fr-FR" sz="1050" b="0" kern="1200" dirty="0"/>
            <a:t>Qualifier le bénéficiaire (conjoint, enfant, héritier,…)</a:t>
          </a:r>
          <a:endParaRPr lang="fr-FR" sz="1100" b="1" kern="1200" dirty="0"/>
        </a:p>
        <a:p>
          <a:pPr marL="539750" lvl="0" indent="-271463" algn="l" defTabSz="533400">
            <a:lnSpc>
              <a:spcPct val="100000"/>
            </a:lnSpc>
            <a:spcBef>
              <a:spcPct val="0"/>
            </a:spcBef>
            <a:spcAft>
              <a:spcPts val="0"/>
            </a:spcAft>
            <a:buNone/>
          </a:pPr>
          <a:r>
            <a:rPr lang="fr-FR" sz="1100" b="1" kern="1200" dirty="0"/>
            <a:t>- </a:t>
          </a:r>
          <a:r>
            <a:rPr lang="fr-FR" sz="1050" b="0" kern="1200" dirty="0"/>
            <a:t>Préciser son rang dans la clause</a:t>
          </a:r>
        </a:p>
        <a:p>
          <a:pPr marL="539750" lvl="0" indent="-271463" algn="l" defTabSz="533400">
            <a:lnSpc>
              <a:spcPct val="100000"/>
            </a:lnSpc>
            <a:spcBef>
              <a:spcPct val="0"/>
            </a:spcBef>
            <a:spcAft>
              <a:spcPts val="0"/>
            </a:spcAft>
            <a:buNone/>
          </a:pPr>
          <a:r>
            <a:rPr lang="fr-FR" sz="1050" b="0" kern="1200" dirty="0"/>
            <a:t>- Déterminer le nombre de bénéficiaires du même rang</a:t>
          </a:r>
        </a:p>
      </dsp:txBody>
      <dsp:txXfrm>
        <a:off x="858133" y="1590491"/>
        <a:ext cx="4832081" cy="922956"/>
      </dsp:txXfrm>
    </dsp:sp>
    <dsp:sp modelId="{C63ED7F1-C4B7-4EB0-87F0-DBBDE3A4B587}">
      <dsp:nvSpPr>
        <dsp:cNvPr id="0" name=""/>
        <dsp:cNvSpPr/>
      </dsp:nvSpPr>
      <dsp:spPr>
        <a:xfrm>
          <a:off x="1327768" y="2688679"/>
          <a:ext cx="5867399" cy="830369"/>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71463" lvl="0" indent="-271463" algn="l" defTabSz="533400">
            <a:lnSpc>
              <a:spcPct val="90000"/>
            </a:lnSpc>
            <a:spcBef>
              <a:spcPct val="0"/>
            </a:spcBef>
            <a:spcAft>
              <a:spcPts val="0"/>
            </a:spcAft>
            <a:buNone/>
          </a:pPr>
          <a:r>
            <a:rPr lang="fr-FR" sz="1200" b="1" kern="1200" dirty="0">
              <a:solidFill>
                <a:srgbClr val="FFFF00"/>
              </a:solidFill>
            </a:rPr>
            <a:t>4 </a:t>
          </a:r>
          <a:r>
            <a:rPr lang="fr-FR" sz="1100" b="1" kern="1200" dirty="0"/>
            <a:t>	Gestion des pièces</a:t>
          </a:r>
        </a:p>
        <a:p>
          <a:pPr marL="539750" lvl="0" indent="-274638" algn="l" defTabSz="533400">
            <a:lnSpc>
              <a:spcPct val="90000"/>
            </a:lnSpc>
            <a:spcBef>
              <a:spcPct val="0"/>
            </a:spcBef>
            <a:spcAft>
              <a:spcPts val="0"/>
            </a:spcAft>
            <a:buNone/>
          </a:pPr>
          <a:r>
            <a:rPr lang="fr-FR" sz="1050" b="0" kern="1200" dirty="0"/>
            <a:t>- Charger dans PUMA Décès les pièces déjà en votre possession</a:t>
          </a:r>
        </a:p>
      </dsp:txBody>
      <dsp:txXfrm>
        <a:off x="1352089" y="2713000"/>
        <a:ext cx="4840867" cy="781727"/>
      </dsp:txXfrm>
    </dsp:sp>
    <dsp:sp modelId="{659FE453-AF5F-49C3-99F6-16B297030E27}">
      <dsp:nvSpPr>
        <dsp:cNvPr id="0" name=""/>
        <dsp:cNvSpPr/>
      </dsp:nvSpPr>
      <dsp:spPr>
        <a:xfrm>
          <a:off x="1752600" y="3665641"/>
          <a:ext cx="5867399" cy="830369"/>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65113" lvl="0" indent="-265113" algn="l" defTabSz="533400">
            <a:lnSpc>
              <a:spcPct val="90000"/>
            </a:lnSpc>
            <a:spcBef>
              <a:spcPct val="0"/>
            </a:spcBef>
            <a:spcAft>
              <a:spcPts val="0"/>
            </a:spcAft>
            <a:buNone/>
          </a:pPr>
          <a:r>
            <a:rPr lang="fr-FR" sz="1200" b="1" kern="1200" dirty="0">
              <a:solidFill>
                <a:srgbClr val="FFFF00"/>
              </a:solidFill>
            </a:rPr>
            <a:t>5 </a:t>
          </a:r>
          <a:r>
            <a:rPr lang="fr-FR" sz="1100" b="1" kern="1200" dirty="0"/>
            <a:t>	Impression de la liste des pièces</a:t>
          </a:r>
        </a:p>
        <a:p>
          <a:pPr marL="358775" lvl="0" indent="-93663" algn="l" defTabSz="533400">
            <a:lnSpc>
              <a:spcPct val="90000"/>
            </a:lnSpc>
            <a:spcBef>
              <a:spcPct val="0"/>
            </a:spcBef>
            <a:spcAft>
              <a:spcPts val="0"/>
            </a:spcAft>
            <a:buNone/>
            <a:tabLst>
              <a:tab pos="358775" algn="l"/>
            </a:tabLst>
          </a:pPr>
          <a:r>
            <a:rPr lang="fr-FR" sz="1050" b="0" kern="1200" dirty="0"/>
            <a:t>- Imprimer la liste des pièces et le cas échéant, les documents fiscaux à transmettre au bénéficiaire </a:t>
          </a:r>
          <a:endParaRPr lang="fr-FR" sz="1050" kern="1200" dirty="0"/>
        </a:p>
      </dsp:txBody>
      <dsp:txXfrm>
        <a:off x="1776921" y="3689962"/>
        <a:ext cx="4840867" cy="781727"/>
      </dsp:txXfrm>
    </dsp:sp>
    <dsp:sp modelId="{B8C074D0-981B-4D83-96C6-27137AEE478A}">
      <dsp:nvSpPr>
        <dsp:cNvPr id="0" name=""/>
        <dsp:cNvSpPr/>
      </dsp:nvSpPr>
      <dsp:spPr>
        <a:xfrm>
          <a:off x="5327659" y="630151"/>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5449101" y="630151"/>
        <a:ext cx="296857" cy="406154"/>
      </dsp:txXfrm>
    </dsp:sp>
    <dsp:sp modelId="{CC4B790B-DE29-450C-B571-7374CA6368A9}">
      <dsp:nvSpPr>
        <dsp:cNvPr id="0" name=""/>
        <dsp:cNvSpPr/>
      </dsp:nvSpPr>
      <dsp:spPr>
        <a:xfrm>
          <a:off x="5781440" y="1296528"/>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5902882" y="1296528"/>
        <a:ext cx="296857" cy="406154"/>
      </dsp:txXfrm>
    </dsp:sp>
    <dsp:sp modelId="{D6FE265B-517C-47D6-8563-4ACC631B3B29}">
      <dsp:nvSpPr>
        <dsp:cNvPr id="0" name=""/>
        <dsp:cNvSpPr/>
      </dsp:nvSpPr>
      <dsp:spPr>
        <a:xfrm>
          <a:off x="6157067" y="2335769"/>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6278509" y="2335769"/>
        <a:ext cx="296857" cy="406154"/>
      </dsp:txXfrm>
    </dsp:sp>
    <dsp:sp modelId="{44230943-0462-4E6E-BF7A-1F0A3D27E4A3}">
      <dsp:nvSpPr>
        <dsp:cNvPr id="0" name=""/>
        <dsp:cNvSpPr/>
      </dsp:nvSpPr>
      <dsp:spPr>
        <a:xfrm>
          <a:off x="6587401" y="3384479"/>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6708843" y="3384479"/>
        <a:ext cx="296857" cy="4061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7AFC5-9897-4212-9E88-EFB3DC8A5088}">
      <dsp:nvSpPr>
        <dsp:cNvPr id="0" name=""/>
        <dsp:cNvSpPr/>
      </dsp:nvSpPr>
      <dsp:spPr>
        <a:xfrm>
          <a:off x="0" y="-23520"/>
          <a:ext cx="5867399" cy="924450"/>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6000" rIns="36000" bIns="36000" numCol="1" spcCol="1270" anchor="ctr" anchorCtr="0">
          <a:noAutofit/>
        </a:bodyPr>
        <a:lstStyle/>
        <a:p>
          <a:pPr marL="271463" lvl="0" indent="-271463" algn="l" defTabSz="622300">
            <a:lnSpc>
              <a:spcPct val="90000"/>
            </a:lnSpc>
            <a:spcBef>
              <a:spcPct val="0"/>
            </a:spcBef>
            <a:spcAft>
              <a:spcPts val="0"/>
            </a:spcAft>
            <a:buNone/>
          </a:pPr>
          <a:r>
            <a:rPr lang="fr-FR" sz="1400" b="1" kern="1200" dirty="0">
              <a:solidFill>
                <a:srgbClr val="FFFF00"/>
              </a:solidFill>
            </a:rPr>
            <a:t>1</a:t>
          </a:r>
          <a:r>
            <a:rPr lang="fr-FR" sz="1100" b="1" kern="1200" dirty="0"/>
            <a:t> 	Création du bénéficiaire</a:t>
          </a:r>
        </a:p>
        <a:p>
          <a:pPr marL="534988" lvl="0" indent="-271463" algn="l" defTabSz="622300">
            <a:lnSpc>
              <a:spcPct val="100000"/>
            </a:lnSpc>
            <a:spcBef>
              <a:spcPct val="0"/>
            </a:spcBef>
            <a:spcAft>
              <a:spcPts val="0"/>
            </a:spcAft>
            <a:buNone/>
          </a:pPr>
          <a:r>
            <a:rPr lang="fr-FR" sz="1100" b="1" kern="1200" dirty="0"/>
            <a:t>- </a:t>
          </a:r>
          <a:r>
            <a:rPr lang="fr-FR" sz="1050" b="0" kern="1200" dirty="0"/>
            <a:t>Rechercher par son n° personne Client CE</a:t>
          </a:r>
        </a:p>
        <a:p>
          <a:pPr marL="534988" lvl="0" indent="-271463" algn="l" defTabSz="622300">
            <a:lnSpc>
              <a:spcPct val="100000"/>
            </a:lnSpc>
            <a:spcBef>
              <a:spcPct val="0"/>
            </a:spcBef>
            <a:spcAft>
              <a:spcPts val="0"/>
            </a:spcAft>
            <a:buNone/>
          </a:pPr>
          <a:r>
            <a:rPr lang="fr-FR" sz="1050" b="0" kern="1200" dirty="0"/>
            <a:t>- Créer un bénéficiaire </a:t>
          </a:r>
        </a:p>
        <a:p>
          <a:pPr marL="534988" lvl="0" indent="-271463" algn="l" defTabSz="622300">
            <a:lnSpc>
              <a:spcPct val="100000"/>
            </a:lnSpc>
            <a:spcBef>
              <a:spcPct val="0"/>
            </a:spcBef>
            <a:spcAft>
              <a:spcPts val="0"/>
            </a:spcAft>
            <a:buNone/>
          </a:pPr>
          <a:r>
            <a:rPr lang="fr-FR" sz="1050" b="0" kern="1200" dirty="0"/>
            <a:t>- Sélectionner un bénéficiaire déjà créé </a:t>
          </a:r>
        </a:p>
      </dsp:txBody>
      <dsp:txXfrm>
        <a:off x="27076" y="3556"/>
        <a:ext cx="4868702" cy="870298"/>
      </dsp:txXfrm>
    </dsp:sp>
    <dsp:sp modelId="{660086DE-7AB3-4F96-8809-8AB99B97F0C1}">
      <dsp:nvSpPr>
        <dsp:cNvPr id="0" name=""/>
        <dsp:cNvSpPr/>
      </dsp:nvSpPr>
      <dsp:spPr>
        <a:xfrm>
          <a:off x="445953" y="1023811"/>
          <a:ext cx="5867399" cy="408566"/>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271463" lvl="0" indent="-271463" algn="l" defTabSz="622300">
            <a:lnSpc>
              <a:spcPct val="90000"/>
            </a:lnSpc>
            <a:spcBef>
              <a:spcPct val="0"/>
            </a:spcBef>
            <a:spcAft>
              <a:spcPts val="0"/>
            </a:spcAft>
            <a:buNone/>
          </a:pPr>
          <a:r>
            <a:rPr lang="fr-FR" sz="1400" b="1" kern="1200" dirty="0">
              <a:solidFill>
                <a:srgbClr val="FFFF00"/>
              </a:solidFill>
            </a:rPr>
            <a:t>2</a:t>
          </a:r>
          <a:r>
            <a:rPr lang="fr-FR" sz="1100" b="1" kern="1200" dirty="0"/>
            <a:t>	Rattachement du(des) contrat(s)</a:t>
          </a:r>
        </a:p>
      </dsp:txBody>
      <dsp:txXfrm>
        <a:off x="457919" y="1035777"/>
        <a:ext cx="4865577" cy="384634"/>
      </dsp:txXfrm>
    </dsp:sp>
    <dsp:sp modelId="{472975CC-22B5-4DEE-A81E-5A2202FC2AAA}">
      <dsp:nvSpPr>
        <dsp:cNvPr id="0" name=""/>
        <dsp:cNvSpPr/>
      </dsp:nvSpPr>
      <dsp:spPr>
        <a:xfrm>
          <a:off x="829419" y="1561777"/>
          <a:ext cx="5867399" cy="980384"/>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71463" lvl="0" indent="-271463" algn="l" defTabSz="533400">
            <a:lnSpc>
              <a:spcPct val="90000"/>
            </a:lnSpc>
            <a:spcBef>
              <a:spcPct val="0"/>
            </a:spcBef>
            <a:spcAft>
              <a:spcPts val="0"/>
            </a:spcAft>
            <a:buNone/>
          </a:pPr>
          <a:r>
            <a:rPr lang="fr-FR" sz="1200" b="1" kern="1200" dirty="0">
              <a:solidFill>
                <a:srgbClr val="FFFF00"/>
              </a:solidFill>
            </a:rPr>
            <a:t>3</a:t>
          </a:r>
          <a:r>
            <a:rPr lang="fr-FR" sz="1100" b="1" kern="1200" dirty="0"/>
            <a:t> 	Qualification du bénéficiaire</a:t>
          </a:r>
        </a:p>
        <a:p>
          <a:pPr marL="539750" lvl="0" indent="-271463" algn="l" defTabSz="533400">
            <a:lnSpc>
              <a:spcPct val="100000"/>
            </a:lnSpc>
            <a:spcBef>
              <a:spcPct val="0"/>
            </a:spcBef>
            <a:spcAft>
              <a:spcPts val="0"/>
            </a:spcAft>
            <a:buNone/>
          </a:pPr>
          <a:r>
            <a:rPr lang="fr-FR" sz="1100" b="1" kern="1200" dirty="0"/>
            <a:t>- </a:t>
          </a:r>
          <a:r>
            <a:rPr lang="fr-FR" sz="1050" b="0" kern="1200" dirty="0"/>
            <a:t>Qualifier le bénéficiaire (conjoint, enfant, héritier,…)</a:t>
          </a:r>
          <a:endParaRPr lang="fr-FR" sz="1100" b="1" kern="1200" dirty="0"/>
        </a:p>
        <a:p>
          <a:pPr marL="539750" lvl="0" indent="-271463" algn="l" defTabSz="533400">
            <a:lnSpc>
              <a:spcPct val="100000"/>
            </a:lnSpc>
            <a:spcBef>
              <a:spcPct val="0"/>
            </a:spcBef>
            <a:spcAft>
              <a:spcPts val="0"/>
            </a:spcAft>
            <a:buNone/>
          </a:pPr>
          <a:r>
            <a:rPr lang="fr-FR" sz="1100" b="1" kern="1200" dirty="0"/>
            <a:t>- </a:t>
          </a:r>
          <a:r>
            <a:rPr lang="fr-FR" sz="1050" b="0" kern="1200" dirty="0"/>
            <a:t>Préciser son rang dans la clause</a:t>
          </a:r>
        </a:p>
        <a:p>
          <a:pPr marL="539750" lvl="0" indent="-271463" algn="l" defTabSz="533400">
            <a:lnSpc>
              <a:spcPct val="100000"/>
            </a:lnSpc>
            <a:spcBef>
              <a:spcPct val="0"/>
            </a:spcBef>
            <a:spcAft>
              <a:spcPts val="0"/>
            </a:spcAft>
            <a:buNone/>
          </a:pPr>
          <a:r>
            <a:rPr lang="fr-FR" sz="1050" b="0" kern="1200" dirty="0"/>
            <a:t>- Déterminer le nombre de bénéficiaires du même rang</a:t>
          </a:r>
        </a:p>
      </dsp:txBody>
      <dsp:txXfrm>
        <a:off x="858133" y="1590491"/>
        <a:ext cx="4832081" cy="922956"/>
      </dsp:txXfrm>
    </dsp:sp>
    <dsp:sp modelId="{C63ED7F1-C4B7-4EB0-87F0-DBBDE3A4B587}">
      <dsp:nvSpPr>
        <dsp:cNvPr id="0" name=""/>
        <dsp:cNvSpPr/>
      </dsp:nvSpPr>
      <dsp:spPr>
        <a:xfrm>
          <a:off x="1327768" y="2688679"/>
          <a:ext cx="5867399" cy="830369"/>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71463" lvl="0" indent="-271463" algn="l" defTabSz="533400">
            <a:lnSpc>
              <a:spcPct val="90000"/>
            </a:lnSpc>
            <a:spcBef>
              <a:spcPct val="0"/>
            </a:spcBef>
            <a:spcAft>
              <a:spcPts val="0"/>
            </a:spcAft>
            <a:buNone/>
          </a:pPr>
          <a:r>
            <a:rPr lang="fr-FR" sz="1200" b="1" kern="1200" dirty="0">
              <a:solidFill>
                <a:srgbClr val="FFFF00"/>
              </a:solidFill>
            </a:rPr>
            <a:t>4 </a:t>
          </a:r>
          <a:r>
            <a:rPr lang="fr-FR" sz="1100" b="1" kern="1200" dirty="0"/>
            <a:t>	Gestion des pièces</a:t>
          </a:r>
        </a:p>
        <a:p>
          <a:pPr marL="539750" lvl="0" indent="-274638" algn="l" defTabSz="533400">
            <a:lnSpc>
              <a:spcPct val="90000"/>
            </a:lnSpc>
            <a:spcBef>
              <a:spcPct val="0"/>
            </a:spcBef>
            <a:spcAft>
              <a:spcPts val="0"/>
            </a:spcAft>
            <a:buNone/>
          </a:pPr>
          <a:r>
            <a:rPr lang="fr-FR" sz="1050" b="0" kern="1200" dirty="0"/>
            <a:t>- Charger dans PUMA Décès les pièces déjà en votre possession</a:t>
          </a:r>
        </a:p>
      </dsp:txBody>
      <dsp:txXfrm>
        <a:off x="1352089" y="2713000"/>
        <a:ext cx="4840867" cy="781727"/>
      </dsp:txXfrm>
    </dsp:sp>
    <dsp:sp modelId="{659FE453-AF5F-49C3-99F6-16B297030E27}">
      <dsp:nvSpPr>
        <dsp:cNvPr id="0" name=""/>
        <dsp:cNvSpPr/>
      </dsp:nvSpPr>
      <dsp:spPr>
        <a:xfrm>
          <a:off x="1752600" y="3665641"/>
          <a:ext cx="5867399" cy="830369"/>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65113" lvl="0" indent="-265113" algn="l" defTabSz="533400">
            <a:lnSpc>
              <a:spcPct val="90000"/>
            </a:lnSpc>
            <a:spcBef>
              <a:spcPct val="0"/>
            </a:spcBef>
            <a:spcAft>
              <a:spcPts val="0"/>
            </a:spcAft>
            <a:buNone/>
          </a:pPr>
          <a:r>
            <a:rPr lang="fr-FR" sz="1200" b="1" kern="1200" dirty="0">
              <a:solidFill>
                <a:srgbClr val="FFFF00"/>
              </a:solidFill>
            </a:rPr>
            <a:t>5 </a:t>
          </a:r>
          <a:r>
            <a:rPr lang="fr-FR" sz="1100" b="1" kern="1200" dirty="0"/>
            <a:t>	Impression de la liste des pièces</a:t>
          </a:r>
        </a:p>
        <a:p>
          <a:pPr marL="358775" lvl="0" indent="-93663" algn="l" defTabSz="533400">
            <a:lnSpc>
              <a:spcPct val="90000"/>
            </a:lnSpc>
            <a:spcBef>
              <a:spcPct val="0"/>
            </a:spcBef>
            <a:spcAft>
              <a:spcPts val="0"/>
            </a:spcAft>
            <a:buNone/>
            <a:tabLst>
              <a:tab pos="358775" algn="l"/>
            </a:tabLst>
          </a:pPr>
          <a:r>
            <a:rPr lang="fr-FR" sz="1050" b="0" kern="1200" dirty="0"/>
            <a:t>- Imprimer la liste des pièces et le cas échéant, les documents fiscaux à transmettre au bénéficiaire </a:t>
          </a:r>
          <a:endParaRPr lang="fr-FR" sz="1050" kern="1200" dirty="0"/>
        </a:p>
      </dsp:txBody>
      <dsp:txXfrm>
        <a:off x="1776921" y="3689962"/>
        <a:ext cx="4840867" cy="781727"/>
      </dsp:txXfrm>
    </dsp:sp>
    <dsp:sp modelId="{B8C074D0-981B-4D83-96C6-27137AEE478A}">
      <dsp:nvSpPr>
        <dsp:cNvPr id="0" name=""/>
        <dsp:cNvSpPr/>
      </dsp:nvSpPr>
      <dsp:spPr>
        <a:xfrm>
          <a:off x="5327659" y="630151"/>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5449101" y="630151"/>
        <a:ext cx="296857" cy="406154"/>
      </dsp:txXfrm>
    </dsp:sp>
    <dsp:sp modelId="{CC4B790B-DE29-450C-B571-7374CA6368A9}">
      <dsp:nvSpPr>
        <dsp:cNvPr id="0" name=""/>
        <dsp:cNvSpPr/>
      </dsp:nvSpPr>
      <dsp:spPr>
        <a:xfrm>
          <a:off x="5781440" y="1296528"/>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5902882" y="1296528"/>
        <a:ext cx="296857" cy="406154"/>
      </dsp:txXfrm>
    </dsp:sp>
    <dsp:sp modelId="{D6FE265B-517C-47D6-8563-4ACC631B3B29}">
      <dsp:nvSpPr>
        <dsp:cNvPr id="0" name=""/>
        <dsp:cNvSpPr/>
      </dsp:nvSpPr>
      <dsp:spPr>
        <a:xfrm>
          <a:off x="6157067" y="2335769"/>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6278509" y="2335769"/>
        <a:ext cx="296857" cy="406154"/>
      </dsp:txXfrm>
    </dsp:sp>
    <dsp:sp modelId="{44230943-0462-4E6E-BF7A-1F0A3D27E4A3}">
      <dsp:nvSpPr>
        <dsp:cNvPr id="0" name=""/>
        <dsp:cNvSpPr/>
      </dsp:nvSpPr>
      <dsp:spPr>
        <a:xfrm>
          <a:off x="6587401" y="3384479"/>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6708843" y="3384479"/>
        <a:ext cx="296857" cy="4061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7AFC5-9897-4212-9E88-EFB3DC8A5088}">
      <dsp:nvSpPr>
        <dsp:cNvPr id="0" name=""/>
        <dsp:cNvSpPr/>
      </dsp:nvSpPr>
      <dsp:spPr>
        <a:xfrm>
          <a:off x="0" y="-23520"/>
          <a:ext cx="5867399" cy="924450"/>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6000" rIns="36000" bIns="36000" numCol="1" spcCol="1270" anchor="ctr" anchorCtr="0">
          <a:noAutofit/>
        </a:bodyPr>
        <a:lstStyle/>
        <a:p>
          <a:pPr marL="271463" lvl="0" indent="-271463" algn="l" defTabSz="622300">
            <a:lnSpc>
              <a:spcPct val="90000"/>
            </a:lnSpc>
            <a:spcBef>
              <a:spcPct val="0"/>
            </a:spcBef>
            <a:spcAft>
              <a:spcPts val="0"/>
            </a:spcAft>
            <a:buNone/>
          </a:pPr>
          <a:r>
            <a:rPr lang="fr-FR" sz="1400" b="1" kern="1200" dirty="0">
              <a:solidFill>
                <a:srgbClr val="FFFF00"/>
              </a:solidFill>
            </a:rPr>
            <a:t>1</a:t>
          </a:r>
          <a:r>
            <a:rPr lang="fr-FR" sz="1100" b="1" kern="1200" dirty="0"/>
            <a:t> 	Création du bénéficiaire</a:t>
          </a:r>
        </a:p>
        <a:p>
          <a:pPr marL="534988" lvl="0" indent="-271463" algn="l" defTabSz="622300">
            <a:lnSpc>
              <a:spcPct val="100000"/>
            </a:lnSpc>
            <a:spcBef>
              <a:spcPct val="0"/>
            </a:spcBef>
            <a:spcAft>
              <a:spcPts val="0"/>
            </a:spcAft>
            <a:buNone/>
          </a:pPr>
          <a:r>
            <a:rPr lang="fr-FR" sz="1100" b="1" kern="1200" dirty="0"/>
            <a:t>- </a:t>
          </a:r>
          <a:r>
            <a:rPr lang="fr-FR" sz="1050" b="0" kern="1200" dirty="0"/>
            <a:t>Rechercher par son n° personne Client CE</a:t>
          </a:r>
        </a:p>
        <a:p>
          <a:pPr marL="534988" lvl="0" indent="-271463" algn="l" defTabSz="622300">
            <a:lnSpc>
              <a:spcPct val="100000"/>
            </a:lnSpc>
            <a:spcBef>
              <a:spcPct val="0"/>
            </a:spcBef>
            <a:spcAft>
              <a:spcPts val="0"/>
            </a:spcAft>
            <a:buNone/>
          </a:pPr>
          <a:r>
            <a:rPr lang="fr-FR" sz="1050" b="0" kern="1200" dirty="0"/>
            <a:t>- Créer un bénéficiaire </a:t>
          </a:r>
        </a:p>
        <a:p>
          <a:pPr marL="534988" lvl="0" indent="-271463" algn="l" defTabSz="622300">
            <a:lnSpc>
              <a:spcPct val="100000"/>
            </a:lnSpc>
            <a:spcBef>
              <a:spcPct val="0"/>
            </a:spcBef>
            <a:spcAft>
              <a:spcPts val="0"/>
            </a:spcAft>
            <a:buNone/>
          </a:pPr>
          <a:r>
            <a:rPr lang="fr-FR" sz="1050" b="0" kern="1200" dirty="0"/>
            <a:t>- Sélectionner un bénéficiaire déjà créé </a:t>
          </a:r>
        </a:p>
      </dsp:txBody>
      <dsp:txXfrm>
        <a:off x="27076" y="3556"/>
        <a:ext cx="4868702" cy="870298"/>
      </dsp:txXfrm>
    </dsp:sp>
    <dsp:sp modelId="{660086DE-7AB3-4F96-8809-8AB99B97F0C1}">
      <dsp:nvSpPr>
        <dsp:cNvPr id="0" name=""/>
        <dsp:cNvSpPr/>
      </dsp:nvSpPr>
      <dsp:spPr>
        <a:xfrm>
          <a:off x="445953" y="1023811"/>
          <a:ext cx="5867399" cy="408566"/>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271463" lvl="0" indent="-271463" algn="l" defTabSz="622300">
            <a:lnSpc>
              <a:spcPct val="90000"/>
            </a:lnSpc>
            <a:spcBef>
              <a:spcPct val="0"/>
            </a:spcBef>
            <a:spcAft>
              <a:spcPts val="0"/>
            </a:spcAft>
            <a:buNone/>
          </a:pPr>
          <a:r>
            <a:rPr lang="fr-FR" sz="1400" b="1" kern="1200" dirty="0">
              <a:solidFill>
                <a:srgbClr val="FFFF00"/>
              </a:solidFill>
            </a:rPr>
            <a:t>2</a:t>
          </a:r>
          <a:r>
            <a:rPr lang="fr-FR" sz="1100" b="1" kern="1200" dirty="0"/>
            <a:t>	Rattachement du(des) contrat(s)</a:t>
          </a:r>
        </a:p>
      </dsp:txBody>
      <dsp:txXfrm>
        <a:off x="457919" y="1035777"/>
        <a:ext cx="4865577" cy="384634"/>
      </dsp:txXfrm>
    </dsp:sp>
    <dsp:sp modelId="{472975CC-22B5-4DEE-A81E-5A2202FC2AAA}">
      <dsp:nvSpPr>
        <dsp:cNvPr id="0" name=""/>
        <dsp:cNvSpPr/>
      </dsp:nvSpPr>
      <dsp:spPr>
        <a:xfrm>
          <a:off x="829419" y="1561777"/>
          <a:ext cx="5867399" cy="980384"/>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71463" lvl="0" indent="-271463" algn="l" defTabSz="533400">
            <a:lnSpc>
              <a:spcPct val="90000"/>
            </a:lnSpc>
            <a:spcBef>
              <a:spcPct val="0"/>
            </a:spcBef>
            <a:spcAft>
              <a:spcPts val="0"/>
            </a:spcAft>
            <a:buNone/>
          </a:pPr>
          <a:r>
            <a:rPr lang="fr-FR" sz="1200" b="1" kern="1200" dirty="0">
              <a:solidFill>
                <a:srgbClr val="FFFF00"/>
              </a:solidFill>
            </a:rPr>
            <a:t>3</a:t>
          </a:r>
          <a:r>
            <a:rPr lang="fr-FR" sz="1100" b="1" kern="1200" dirty="0"/>
            <a:t> 	Qualification du bénéficiaire</a:t>
          </a:r>
        </a:p>
        <a:p>
          <a:pPr marL="539750" lvl="0" indent="-271463" algn="l" defTabSz="533400">
            <a:lnSpc>
              <a:spcPct val="100000"/>
            </a:lnSpc>
            <a:spcBef>
              <a:spcPct val="0"/>
            </a:spcBef>
            <a:spcAft>
              <a:spcPts val="0"/>
            </a:spcAft>
            <a:buNone/>
          </a:pPr>
          <a:r>
            <a:rPr lang="fr-FR" sz="1100" b="1" kern="1200" dirty="0"/>
            <a:t>- </a:t>
          </a:r>
          <a:r>
            <a:rPr lang="fr-FR" sz="1050" b="0" kern="1200" dirty="0"/>
            <a:t>Qualifier le bénéficiaire (conjoint, enfant, héritier,…)</a:t>
          </a:r>
          <a:endParaRPr lang="fr-FR" sz="1100" b="1" kern="1200" dirty="0"/>
        </a:p>
        <a:p>
          <a:pPr marL="539750" lvl="0" indent="-271463" algn="l" defTabSz="533400">
            <a:lnSpc>
              <a:spcPct val="100000"/>
            </a:lnSpc>
            <a:spcBef>
              <a:spcPct val="0"/>
            </a:spcBef>
            <a:spcAft>
              <a:spcPts val="0"/>
            </a:spcAft>
            <a:buNone/>
          </a:pPr>
          <a:r>
            <a:rPr lang="fr-FR" sz="1100" b="1" kern="1200" dirty="0"/>
            <a:t>- </a:t>
          </a:r>
          <a:r>
            <a:rPr lang="fr-FR" sz="1050" b="0" kern="1200" dirty="0"/>
            <a:t>Préciser son rang dans la clause</a:t>
          </a:r>
        </a:p>
        <a:p>
          <a:pPr marL="539750" lvl="0" indent="-271463" algn="l" defTabSz="533400">
            <a:lnSpc>
              <a:spcPct val="100000"/>
            </a:lnSpc>
            <a:spcBef>
              <a:spcPct val="0"/>
            </a:spcBef>
            <a:spcAft>
              <a:spcPts val="0"/>
            </a:spcAft>
            <a:buNone/>
          </a:pPr>
          <a:r>
            <a:rPr lang="fr-FR" sz="1050" b="0" kern="1200" dirty="0"/>
            <a:t>- Déterminer le nombre de bénéficiaires du même rang</a:t>
          </a:r>
        </a:p>
      </dsp:txBody>
      <dsp:txXfrm>
        <a:off x="858133" y="1590491"/>
        <a:ext cx="4832081" cy="922956"/>
      </dsp:txXfrm>
    </dsp:sp>
    <dsp:sp modelId="{C63ED7F1-C4B7-4EB0-87F0-DBBDE3A4B587}">
      <dsp:nvSpPr>
        <dsp:cNvPr id="0" name=""/>
        <dsp:cNvSpPr/>
      </dsp:nvSpPr>
      <dsp:spPr>
        <a:xfrm>
          <a:off x="1327768" y="2688679"/>
          <a:ext cx="5867399" cy="830369"/>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71463" lvl="0" indent="-271463" algn="l" defTabSz="533400">
            <a:lnSpc>
              <a:spcPct val="90000"/>
            </a:lnSpc>
            <a:spcBef>
              <a:spcPct val="0"/>
            </a:spcBef>
            <a:spcAft>
              <a:spcPts val="0"/>
            </a:spcAft>
            <a:buNone/>
          </a:pPr>
          <a:r>
            <a:rPr lang="fr-FR" sz="1200" b="1" kern="1200" dirty="0">
              <a:solidFill>
                <a:srgbClr val="FFFF00"/>
              </a:solidFill>
            </a:rPr>
            <a:t>4 </a:t>
          </a:r>
          <a:r>
            <a:rPr lang="fr-FR" sz="1100" b="1" kern="1200" dirty="0"/>
            <a:t>	Gestion des pièces</a:t>
          </a:r>
        </a:p>
        <a:p>
          <a:pPr marL="539750" lvl="0" indent="-274638" algn="l" defTabSz="533400">
            <a:lnSpc>
              <a:spcPct val="90000"/>
            </a:lnSpc>
            <a:spcBef>
              <a:spcPct val="0"/>
            </a:spcBef>
            <a:spcAft>
              <a:spcPts val="0"/>
            </a:spcAft>
            <a:buNone/>
          </a:pPr>
          <a:r>
            <a:rPr lang="fr-FR" sz="1050" b="0" kern="1200" dirty="0"/>
            <a:t>- Charger dans PUMA Décès les pièces déjà en votre possession</a:t>
          </a:r>
        </a:p>
      </dsp:txBody>
      <dsp:txXfrm>
        <a:off x="1352089" y="2713000"/>
        <a:ext cx="4840867" cy="781727"/>
      </dsp:txXfrm>
    </dsp:sp>
    <dsp:sp modelId="{659FE453-AF5F-49C3-99F6-16B297030E27}">
      <dsp:nvSpPr>
        <dsp:cNvPr id="0" name=""/>
        <dsp:cNvSpPr/>
      </dsp:nvSpPr>
      <dsp:spPr>
        <a:xfrm>
          <a:off x="1752600" y="3665641"/>
          <a:ext cx="5867399" cy="830369"/>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65113" lvl="0" indent="-265113" algn="l" defTabSz="533400">
            <a:lnSpc>
              <a:spcPct val="90000"/>
            </a:lnSpc>
            <a:spcBef>
              <a:spcPct val="0"/>
            </a:spcBef>
            <a:spcAft>
              <a:spcPts val="0"/>
            </a:spcAft>
            <a:buNone/>
          </a:pPr>
          <a:r>
            <a:rPr lang="fr-FR" sz="1200" b="1" kern="1200" dirty="0">
              <a:solidFill>
                <a:srgbClr val="FFFF00"/>
              </a:solidFill>
            </a:rPr>
            <a:t>5 </a:t>
          </a:r>
          <a:r>
            <a:rPr lang="fr-FR" sz="1100" b="1" kern="1200" dirty="0"/>
            <a:t>	Impression de la liste des pièces</a:t>
          </a:r>
        </a:p>
        <a:p>
          <a:pPr marL="358775" lvl="0" indent="-93663" algn="l" defTabSz="533400">
            <a:lnSpc>
              <a:spcPct val="90000"/>
            </a:lnSpc>
            <a:spcBef>
              <a:spcPct val="0"/>
            </a:spcBef>
            <a:spcAft>
              <a:spcPts val="0"/>
            </a:spcAft>
            <a:buNone/>
            <a:tabLst>
              <a:tab pos="358775" algn="l"/>
            </a:tabLst>
          </a:pPr>
          <a:r>
            <a:rPr lang="fr-FR" sz="1050" b="0" kern="1200" dirty="0"/>
            <a:t>- Imprimer la liste des pièces et le cas échéant, les documents fiscaux à transmettre au bénéficiaire </a:t>
          </a:r>
          <a:endParaRPr lang="fr-FR" sz="1050" kern="1200" dirty="0"/>
        </a:p>
      </dsp:txBody>
      <dsp:txXfrm>
        <a:off x="1776921" y="3689962"/>
        <a:ext cx="4840867" cy="781727"/>
      </dsp:txXfrm>
    </dsp:sp>
    <dsp:sp modelId="{B8C074D0-981B-4D83-96C6-27137AEE478A}">
      <dsp:nvSpPr>
        <dsp:cNvPr id="0" name=""/>
        <dsp:cNvSpPr/>
      </dsp:nvSpPr>
      <dsp:spPr>
        <a:xfrm>
          <a:off x="5327659" y="630151"/>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5449101" y="630151"/>
        <a:ext cx="296857" cy="406154"/>
      </dsp:txXfrm>
    </dsp:sp>
    <dsp:sp modelId="{CC4B790B-DE29-450C-B571-7374CA6368A9}">
      <dsp:nvSpPr>
        <dsp:cNvPr id="0" name=""/>
        <dsp:cNvSpPr/>
      </dsp:nvSpPr>
      <dsp:spPr>
        <a:xfrm>
          <a:off x="5781440" y="1296528"/>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5902882" y="1296528"/>
        <a:ext cx="296857" cy="406154"/>
      </dsp:txXfrm>
    </dsp:sp>
    <dsp:sp modelId="{D6FE265B-517C-47D6-8563-4ACC631B3B29}">
      <dsp:nvSpPr>
        <dsp:cNvPr id="0" name=""/>
        <dsp:cNvSpPr/>
      </dsp:nvSpPr>
      <dsp:spPr>
        <a:xfrm>
          <a:off x="6157067" y="2335769"/>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6278509" y="2335769"/>
        <a:ext cx="296857" cy="406154"/>
      </dsp:txXfrm>
    </dsp:sp>
    <dsp:sp modelId="{44230943-0462-4E6E-BF7A-1F0A3D27E4A3}">
      <dsp:nvSpPr>
        <dsp:cNvPr id="0" name=""/>
        <dsp:cNvSpPr/>
      </dsp:nvSpPr>
      <dsp:spPr>
        <a:xfrm>
          <a:off x="6587401" y="3384479"/>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6708843" y="3384479"/>
        <a:ext cx="296857" cy="4061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7AFC5-9897-4212-9E88-EFB3DC8A5088}">
      <dsp:nvSpPr>
        <dsp:cNvPr id="0" name=""/>
        <dsp:cNvSpPr/>
      </dsp:nvSpPr>
      <dsp:spPr>
        <a:xfrm>
          <a:off x="0" y="-23520"/>
          <a:ext cx="5867399" cy="924450"/>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6000" rIns="36000" bIns="36000" numCol="1" spcCol="1270" anchor="ctr" anchorCtr="0">
          <a:noAutofit/>
        </a:bodyPr>
        <a:lstStyle/>
        <a:p>
          <a:pPr marL="271463" lvl="0" indent="-271463" algn="l" defTabSz="622300">
            <a:lnSpc>
              <a:spcPct val="90000"/>
            </a:lnSpc>
            <a:spcBef>
              <a:spcPct val="0"/>
            </a:spcBef>
            <a:spcAft>
              <a:spcPts val="0"/>
            </a:spcAft>
            <a:buNone/>
          </a:pPr>
          <a:r>
            <a:rPr lang="fr-FR" sz="1400" b="1" kern="1200" dirty="0">
              <a:solidFill>
                <a:srgbClr val="FFFF00"/>
              </a:solidFill>
            </a:rPr>
            <a:t>1</a:t>
          </a:r>
          <a:r>
            <a:rPr lang="fr-FR" sz="1100" b="1" kern="1200" dirty="0"/>
            <a:t> 	Création du bénéficiaire</a:t>
          </a:r>
        </a:p>
        <a:p>
          <a:pPr marL="534988" lvl="0" indent="-271463" algn="l" defTabSz="622300">
            <a:lnSpc>
              <a:spcPct val="100000"/>
            </a:lnSpc>
            <a:spcBef>
              <a:spcPct val="0"/>
            </a:spcBef>
            <a:spcAft>
              <a:spcPts val="0"/>
            </a:spcAft>
            <a:buNone/>
          </a:pPr>
          <a:r>
            <a:rPr lang="fr-FR" sz="1100" b="1" kern="1200" dirty="0"/>
            <a:t>- </a:t>
          </a:r>
          <a:r>
            <a:rPr lang="fr-FR" sz="1050" b="0" kern="1200" dirty="0"/>
            <a:t>Rechercher par son n° personne Client CE</a:t>
          </a:r>
        </a:p>
        <a:p>
          <a:pPr marL="534988" lvl="0" indent="-271463" algn="l" defTabSz="622300">
            <a:lnSpc>
              <a:spcPct val="100000"/>
            </a:lnSpc>
            <a:spcBef>
              <a:spcPct val="0"/>
            </a:spcBef>
            <a:spcAft>
              <a:spcPts val="0"/>
            </a:spcAft>
            <a:buNone/>
          </a:pPr>
          <a:r>
            <a:rPr lang="fr-FR" sz="1050" b="0" kern="1200" dirty="0"/>
            <a:t>- Créer un bénéficiaire </a:t>
          </a:r>
        </a:p>
        <a:p>
          <a:pPr marL="534988" lvl="0" indent="-271463" algn="l" defTabSz="622300">
            <a:lnSpc>
              <a:spcPct val="100000"/>
            </a:lnSpc>
            <a:spcBef>
              <a:spcPct val="0"/>
            </a:spcBef>
            <a:spcAft>
              <a:spcPts val="0"/>
            </a:spcAft>
            <a:buNone/>
          </a:pPr>
          <a:r>
            <a:rPr lang="fr-FR" sz="1050" b="0" kern="1200" dirty="0"/>
            <a:t>- Sélectionner un bénéficiaire déjà créé </a:t>
          </a:r>
        </a:p>
      </dsp:txBody>
      <dsp:txXfrm>
        <a:off x="27076" y="3556"/>
        <a:ext cx="4868702" cy="870298"/>
      </dsp:txXfrm>
    </dsp:sp>
    <dsp:sp modelId="{660086DE-7AB3-4F96-8809-8AB99B97F0C1}">
      <dsp:nvSpPr>
        <dsp:cNvPr id="0" name=""/>
        <dsp:cNvSpPr/>
      </dsp:nvSpPr>
      <dsp:spPr>
        <a:xfrm>
          <a:off x="445953" y="1023811"/>
          <a:ext cx="5867399" cy="408566"/>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271463" lvl="0" indent="-271463" algn="l" defTabSz="622300">
            <a:lnSpc>
              <a:spcPct val="90000"/>
            </a:lnSpc>
            <a:spcBef>
              <a:spcPct val="0"/>
            </a:spcBef>
            <a:spcAft>
              <a:spcPts val="0"/>
            </a:spcAft>
            <a:buNone/>
          </a:pPr>
          <a:r>
            <a:rPr lang="fr-FR" sz="1400" b="1" kern="1200" dirty="0">
              <a:solidFill>
                <a:srgbClr val="FFFF00"/>
              </a:solidFill>
            </a:rPr>
            <a:t>2</a:t>
          </a:r>
          <a:r>
            <a:rPr lang="fr-FR" sz="1100" b="1" kern="1200" dirty="0"/>
            <a:t>	Rattachement du(des) contrat(s)</a:t>
          </a:r>
        </a:p>
      </dsp:txBody>
      <dsp:txXfrm>
        <a:off x="457919" y="1035777"/>
        <a:ext cx="4865577" cy="384634"/>
      </dsp:txXfrm>
    </dsp:sp>
    <dsp:sp modelId="{472975CC-22B5-4DEE-A81E-5A2202FC2AAA}">
      <dsp:nvSpPr>
        <dsp:cNvPr id="0" name=""/>
        <dsp:cNvSpPr/>
      </dsp:nvSpPr>
      <dsp:spPr>
        <a:xfrm>
          <a:off x="829419" y="1561777"/>
          <a:ext cx="5867399" cy="980384"/>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71463" lvl="0" indent="-271463" algn="l" defTabSz="533400">
            <a:lnSpc>
              <a:spcPct val="90000"/>
            </a:lnSpc>
            <a:spcBef>
              <a:spcPct val="0"/>
            </a:spcBef>
            <a:spcAft>
              <a:spcPts val="0"/>
            </a:spcAft>
            <a:buNone/>
          </a:pPr>
          <a:r>
            <a:rPr lang="fr-FR" sz="1200" b="1" kern="1200" dirty="0">
              <a:solidFill>
                <a:srgbClr val="FFFF00"/>
              </a:solidFill>
            </a:rPr>
            <a:t>3</a:t>
          </a:r>
          <a:r>
            <a:rPr lang="fr-FR" sz="1100" b="1" kern="1200" dirty="0"/>
            <a:t> 	Qualification du bénéficiaire</a:t>
          </a:r>
        </a:p>
        <a:p>
          <a:pPr marL="539750" lvl="0" indent="-271463" algn="l" defTabSz="533400">
            <a:lnSpc>
              <a:spcPct val="100000"/>
            </a:lnSpc>
            <a:spcBef>
              <a:spcPct val="0"/>
            </a:spcBef>
            <a:spcAft>
              <a:spcPts val="0"/>
            </a:spcAft>
            <a:buNone/>
          </a:pPr>
          <a:r>
            <a:rPr lang="fr-FR" sz="1100" b="1" kern="1200" dirty="0"/>
            <a:t>- </a:t>
          </a:r>
          <a:r>
            <a:rPr lang="fr-FR" sz="1050" b="0" kern="1200" dirty="0"/>
            <a:t>Qualifier le bénéficiaire (conjoint, enfant, héritier,…)</a:t>
          </a:r>
          <a:endParaRPr lang="fr-FR" sz="1100" b="1" kern="1200" dirty="0"/>
        </a:p>
        <a:p>
          <a:pPr marL="539750" lvl="0" indent="-271463" algn="l" defTabSz="533400">
            <a:lnSpc>
              <a:spcPct val="100000"/>
            </a:lnSpc>
            <a:spcBef>
              <a:spcPct val="0"/>
            </a:spcBef>
            <a:spcAft>
              <a:spcPts val="0"/>
            </a:spcAft>
            <a:buNone/>
          </a:pPr>
          <a:r>
            <a:rPr lang="fr-FR" sz="1100" b="1" kern="1200" dirty="0"/>
            <a:t>- </a:t>
          </a:r>
          <a:r>
            <a:rPr lang="fr-FR" sz="1050" b="0" kern="1200" dirty="0"/>
            <a:t>Préciser son rang dans la clause</a:t>
          </a:r>
        </a:p>
        <a:p>
          <a:pPr marL="539750" lvl="0" indent="-271463" algn="l" defTabSz="533400">
            <a:lnSpc>
              <a:spcPct val="100000"/>
            </a:lnSpc>
            <a:spcBef>
              <a:spcPct val="0"/>
            </a:spcBef>
            <a:spcAft>
              <a:spcPts val="0"/>
            </a:spcAft>
            <a:buNone/>
          </a:pPr>
          <a:r>
            <a:rPr lang="fr-FR" sz="1050" b="0" kern="1200" dirty="0"/>
            <a:t>- Déterminer le nombre de bénéficiaires du même rang</a:t>
          </a:r>
        </a:p>
      </dsp:txBody>
      <dsp:txXfrm>
        <a:off x="858133" y="1590491"/>
        <a:ext cx="4832081" cy="922956"/>
      </dsp:txXfrm>
    </dsp:sp>
    <dsp:sp modelId="{C63ED7F1-C4B7-4EB0-87F0-DBBDE3A4B587}">
      <dsp:nvSpPr>
        <dsp:cNvPr id="0" name=""/>
        <dsp:cNvSpPr/>
      </dsp:nvSpPr>
      <dsp:spPr>
        <a:xfrm>
          <a:off x="1327768" y="2688679"/>
          <a:ext cx="5867399" cy="830369"/>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71463" lvl="0" indent="-271463" algn="l" defTabSz="533400">
            <a:lnSpc>
              <a:spcPct val="90000"/>
            </a:lnSpc>
            <a:spcBef>
              <a:spcPct val="0"/>
            </a:spcBef>
            <a:spcAft>
              <a:spcPts val="0"/>
            </a:spcAft>
            <a:buNone/>
          </a:pPr>
          <a:r>
            <a:rPr lang="fr-FR" sz="1200" b="1" kern="1200" dirty="0">
              <a:solidFill>
                <a:srgbClr val="FFFF00"/>
              </a:solidFill>
            </a:rPr>
            <a:t>4 </a:t>
          </a:r>
          <a:r>
            <a:rPr lang="fr-FR" sz="1100" b="1" kern="1200" dirty="0"/>
            <a:t>	Gestion des pièces</a:t>
          </a:r>
        </a:p>
        <a:p>
          <a:pPr marL="539750" lvl="0" indent="-274638" algn="l" defTabSz="533400">
            <a:lnSpc>
              <a:spcPct val="90000"/>
            </a:lnSpc>
            <a:spcBef>
              <a:spcPct val="0"/>
            </a:spcBef>
            <a:spcAft>
              <a:spcPts val="0"/>
            </a:spcAft>
            <a:buNone/>
          </a:pPr>
          <a:r>
            <a:rPr lang="fr-FR" sz="1050" b="0" kern="1200" dirty="0"/>
            <a:t>- Charger dans PUMA Décès les pièces déjà en votre possession</a:t>
          </a:r>
        </a:p>
      </dsp:txBody>
      <dsp:txXfrm>
        <a:off x="1352089" y="2713000"/>
        <a:ext cx="4840867" cy="781727"/>
      </dsp:txXfrm>
    </dsp:sp>
    <dsp:sp modelId="{659FE453-AF5F-49C3-99F6-16B297030E27}">
      <dsp:nvSpPr>
        <dsp:cNvPr id="0" name=""/>
        <dsp:cNvSpPr/>
      </dsp:nvSpPr>
      <dsp:spPr>
        <a:xfrm>
          <a:off x="1752600" y="3665641"/>
          <a:ext cx="5867399" cy="830369"/>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65113" lvl="0" indent="-265113" algn="l" defTabSz="533400">
            <a:lnSpc>
              <a:spcPct val="90000"/>
            </a:lnSpc>
            <a:spcBef>
              <a:spcPct val="0"/>
            </a:spcBef>
            <a:spcAft>
              <a:spcPts val="0"/>
            </a:spcAft>
            <a:buNone/>
          </a:pPr>
          <a:r>
            <a:rPr lang="fr-FR" sz="1200" b="1" kern="1200" dirty="0">
              <a:solidFill>
                <a:srgbClr val="FFFF00"/>
              </a:solidFill>
            </a:rPr>
            <a:t>5 </a:t>
          </a:r>
          <a:r>
            <a:rPr lang="fr-FR" sz="1100" b="1" kern="1200" dirty="0"/>
            <a:t>	Impression de la liste des pièces</a:t>
          </a:r>
        </a:p>
        <a:p>
          <a:pPr marL="358775" lvl="0" indent="-93663" algn="l" defTabSz="533400">
            <a:lnSpc>
              <a:spcPct val="90000"/>
            </a:lnSpc>
            <a:spcBef>
              <a:spcPct val="0"/>
            </a:spcBef>
            <a:spcAft>
              <a:spcPts val="0"/>
            </a:spcAft>
            <a:buNone/>
            <a:tabLst>
              <a:tab pos="358775" algn="l"/>
            </a:tabLst>
          </a:pPr>
          <a:r>
            <a:rPr lang="fr-FR" sz="1050" b="0" kern="1200" dirty="0"/>
            <a:t>- Imprimer la liste des pièces et le cas échéant, les documents fiscaux à transmettre au bénéficiaire </a:t>
          </a:r>
          <a:endParaRPr lang="fr-FR" sz="1050" kern="1200" dirty="0"/>
        </a:p>
      </dsp:txBody>
      <dsp:txXfrm>
        <a:off x="1776921" y="3689962"/>
        <a:ext cx="4840867" cy="781727"/>
      </dsp:txXfrm>
    </dsp:sp>
    <dsp:sp modelId="{B8C074D0-981B-4D83-96C6-27137AEE478A}">
      <dsp:nvSpPr>
        <dsp:cNvPr id="0" name=""/>
        <dsp:cNvSpPr/>
      </dsp:nvSpPr>
      <dsp:spPr>
        <a:xfrm>
          <a:off x="5327659" y="630151"/>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5449101" y="630151"/>
        <a:ext cx="296857" cy="406154"/>
      </dsp:txXfrm>
    </dsp:sp>
    <dsp:sp modelId="{CC4B790B-DE29-450C-B571-7374CA6368A9}">
      <dsp:nvSpPr>
        <dsp:cNvPr id="0" name=""/>
        <dsp:cNvSpPr/>
      </dsp:nvSpPr>
      <dsp:spPr>
        <a:xfrm>
          <a:off x="5781440" y="1296528"/>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5902882" y="1296528"/>
        <a:ext cx="296857" cy="406154"/>
      </dsp:txXfrm>
    </dsp:sp>
    <dsp:sp modelId="{D6FE265B-517C-47D6-8563-4ACC631B3B29}">
      <dsp:nvSpPr>
        <dsp:cNvPr id="0" name=""/>
        <dsp:cNvSpPr/>
      </dsp:nvSpPr>
      <dsp:spPr>
        <a:xfrm>
          <a:off x="6157067" y="2335769"/>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6278509" y="2335769"/>
        <a:ext cx="296857" cy="406154"/>
      </dsp:txXfrm>
    </dsp:sp>
    <dsp:sp modelId="{44230943-0462-4E6E-BF7A-1F0A3D27E4A3}">
      <dsp:nvSpPr>
        <dsp:cNvPr id="0" name=""/>
        <dsp:cNvSpPr/>
      </dsp:nvSpPr>
      <dsp:spPr>
        <a:xfrm>
          <a:off x="6587401" y="3384479"/>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6708843" y="3384479"/>
        <a:ext cx="296857" cy="4061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7AFC5-9897-4212-9E88-EFB3DC8A5088}">
      <dsp:nvSpPr>
        <dsp:cNvPr id="0" name=""/>
        <dsp:cNvSpPr/>
      </dsp:nvSpPr>
      <dsp:spPr>
        <a:xfrm>
          <a:off x="0" y="-23520"/>
          <a:ext cx="5867399" cy="924450"/>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6000" rIns="36000" bIns="36000" numCol="1" spcCol="1270" anchor="ctr" anchorCtr="0">
          <a:noAutofit/>
        </a:bodyPr>
        <a:lstStyle/>
        <a:p>
          <a:pPr marL="271463" lvl="0" indent="-271463" algn="l" defTabSz="622300">
            <a:lnSpc>
              <a:spcPct val="90000"/>
            </a:lnSpc>
            <a:spcBef>
              <a:spcPct val="0"/>
            </a:spcBef>
            <a:spcAft>
              <a:spcPts val="0"/>
            </a:spcAft>
            <a:buNone/>
          </a:pPr>
          <a:r>
            <a:rPr lang="fr-FR" sz="1400" b="1" kern="1200" dirty="0">
              <a:solidFill>
                <a:srgbClr val="FFFF00"/>
              </a:solidFill>
            </a:rPr>
            <a:t>1</a:t>
          </a:r>
          <a:r>
            <a:rPr lang="fr-FR" sz="1100" b="1" kern="1200" dirty="0"/>
            <a:t> 	Création du bénéficiaire</a:t>
          </a:r>
        </a:p>
        <a:p>
          <a:pPr marL="534988" lvl="0" indent="-271463" algn="l" defTabSz="622300">
            <a:lnSpc>
              <a:spcPct val="100000"/>
            </a:lnSpc>
            <a:spcBef>
              <a:spcPct val="0"/>
            </a:spcBef>
            <a:spcAft>
              <a:spcPts val="0"/>
            </a:spcAft>
            <a:buNone/>
          </a:pPr>
          <a:r>
            <a:rPr lang="fr-FR" sz="1100" b="1" kern="1200" dirty="0"/>
            <a:t>- </a:t>
          </a:r>
          <a:r>
            <a:rPr lang="fr-FR" sz="1050" b="0" kern="1200" dirty="0"/>
            <a:t>Rechercher par son n° personne Client CE</a:t>
          </a:r>
        </a:p>
        <a:p>
          <a:pPr marL="534988" lvl="0" indent="-271463" algn="l" defTabSz="622300">
            <a:lnSpc>
              <a:spcPct val="100000"/>
            </a:lnSpc>
            <a:spcBef>
              <a:spcPct val="0"/>
            </a:spcBef>
            <a:spcAft>
              <a:spcPts val="0"/>
            </a:spcAft>
            <a:buNone/>
          </a:pPr>
          <a:r>
            <a:rPr lang="fr-FR" sz="1050" b="0" kern="1200" dirty="0"/>
            <a:t>- Créer un bénéficiaire </a:t>
          </a:r>
        </a:p>
        <a:p>
          <a:pPr marL="534988" lvl="0" indent="-271463" algn="l" defTabSz="622300">
            <a:lnSpc>
              <a:spcPct val="100000"/>
            </a:lnSpc>
            <a:spcBef>
              <a:spcPct val="0"/>
            </a:spcBef>
            <a:spcAft>
              <a:spcPts val="0"/>
            </a:spcAft>
            <a:buNone/>
          </a:pPr>
          <a:r>
            <a:rPr lang="fr-FR" sz="1050" b="0" kern="1200" dirty="0"/>
            <a:t>- Sélectionner un bénéficiaire déjà créé </a:t>
          </a:r>
        </a:p>
      </dsp:txBody>
      <dsp:txXfrm>
        <a:off x="27076" y="3556"/>
        <a:ext cx="4868702" cy="870298"/>
      </dsp:txXfrm>
    </dsp:sp>
    <dsp:sp modelId="{660086DE-7AB3-4F96-8809-8AB99B97F0C1}">
      <dsp:nvSpPr>
        <dsp:cNvPr id="0" name=""/>
        <dsp:cNvSpPr/>
      </dsp:nvSpPr>
      <dsp:spPr>
        <a:xfrm>
          <a:off x="445953" y="1023811"/>
          <a:ext cx="5867399" cy="408566"/>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271463" lvl="0" indent="-271463" algn="l" defTabSz="622300">
            <a:lnSpc>
              <a:spcPct val="90000"/>
            </a:lnSpc>
            <a:spcBef>
              <a:spcPct val="0"/>
            </a:spcBef>
            <a:spcAft>
              <a:spcPts val="0"/>
            </a:spcAft>
            <a:buNone/>
          </a:pPr>
          <a:r>
            <a:rPr lang="fr-FR" sz="1400" b="1" kern="1200" dirty="0">
              <a:solidFill>
                <a:srgbClr val="FFFF00"/>
              </a:solidFill>
            </a:rPr>
            <a:t>2</a:t>
          </a:r>
          <a:r>
            <a:rPr lang="fr-FR" sz="1100" b="1" kern="1200" dirty="0"/>
            <a:t>	Rattachement du(des) contrat(s)</a:t>
          </a:r>
        </a:p>
      </dsp:txBody>
      <dsp:txXfrm>
        <a:off x="457919" y="1035777"/>
        <a:ext cx="4865577" cy="384634"/>
      </dsp:txXfrm>
    </dsp:sp>
    <dsp:sp modelId="{472975CC-22B5-4DEE-A81E-5A2202FC2AAA}">
      <dsp:nvSpPr>
        <dsp:cNvPr id="0" name=""/>
        <dsp:cNvSpPr/>
      </dsp:nvSpPr>
      <dsp:spPr>
        <a:xfrm>
          <a:off x="829419" y="1561777"/>
          <a:ext cx="5867399" cy="980384"/>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71463" lvl="0" indent="-271463" algn="l" defTabSz="533400">
            <a:lnSpc>
              <a:spcPct val="90000"/>
            </a:lnSpc>
            <a:spcBef>
              <a:spcPct val="0"/>
            </a:spcBef>
            <a:spcAft>
              <a:spcPts val="0"/>
            </a:spcAft>
            <a:buNone/>
          </a:pPr>
          <a:r>
            <a:rPr lang="fr-FR" sz="1200" b="1" kern="1200" dirty="0">
              <a:solidFill>
                <a:srgbClr val="FFFF00"/>
              </a:solidFill>
            </a:rPr>
            <a:t>3</a:t>
          </a:r>
          <a:r>
            <a:rPr lang="fr-FR" sz="1100" b="1" kern="1200" dirty="0"/>
            <a:t> 	Qualification du bénéficiaire</a:t>
          </a:r>
        </a:p>
        <a:p>
          <a:pPr marL="539750" lvl="0" indent="-271463" algn="l" defTabSz="533400">
            <a:lnSpc>
              <a:spcPct val="100000"/>
            </a:lnSpc>
            <a:spcBef>
              <a:spcPct val="0"/>
            </a:spcBef>
            <a:spcAft>
              <a:spcPts val="0"/>
            </a:spcAft>
            <a:buNone/>
          </a:pPr>
          <a:r>
            <a:rPr lang="fr-FR" sz="1100" b="1" kern="1200" dirty="0"/>
            <a:t>- </a:t>
          </a:r>
          <a:r>
            <a:rPr lang="fr-FR" sz="1050" b="0" kern="1200" dirty="0"/>
            <a:t>Qualifier le bénéficiaire (conjoint, enfant, héritier,…)</a:t>
          </a:r>
          <a:endParaRPr lang="fr-FR" sz="1100" b="1" kern="1200" dirty="0"/>
        </a:p>
        <a:p>
          <a:pPr marL="539750" lvl="0" indent="-271463" algn="l" defTabSz="533400">
            <a:lnSpc>
              <a:spcPct val="100000"/>
            </a:lnSpc>
            <a:spcBef>
              <a:spcPct val="0"/>
            </a:spcBef>
            <a:spcAft>
              <a:spcPts val="0"/>
            </a:spcAft>
            <a:buNone/>
          </a:pPr>
          <a:r>
            <a:rPr lang="fr-FR" sz="1100" b="1" kern="1200" dirty="0"/>
            <a:t>- </a:t>
          </a:r>
          <a:r>
            <a:rPr lang="fr-FR" sz="1050" b="0" kern="1200" dirty="0"/>
            <a:t>Préciser son rang dans la clause</a:t>
          </a:r>
        </a:p>
        <a:p>
          <a:pPr marL="539750" lvl="0" indent="-271463" algn="l" defTabSz="533400">
            <a:lnSpc>
              <a:spcPct val="100000"/>
            </a:lnSpc>
            <a:spcBef>
              <a:spcPct val="0"/>
            </a:spcBef>
            <a:spcAft>
              <a:spcPts val="0"/>
            </a:spcAft>
            <a:buNone/>
          </a:pPr>
          <a:r>
            <a:rPr lang="fr-FR" sz="1050" b="0" kern="1200" dirty="0"/>
            <a:t>- Déterminer le nombre de bénéficiaires du même rang</a:t>
          </a:r>
        </a:p>
      </dsp:txBody>
      <dsp:txXfrm>
        <a:off x="858133" y="1590491"/>
        <a:ext cx="4832081" cy="922956"/>
      </dsp:txXfrm>
    </dsp:sp>
    <dsp:sp modelId="{C63ED7F1-C4B7-4EB0-87F0-DBBDE3A4B587}">
      <dsp:nvSpPr>
        <dsp:cNvPr id="0" name=""/>
        <dsp:cNvSpPr/>
      </dsp:nvSpPr>
      <dsp:spPr>
        <a:xfrm>
          <a:off x="1327768" y="2688679"/>
          <a:ext cx="5867399" cy="830369"/>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71463" lvl="0" indent="-271463" algn="l" defTabSz="533400">
            <a:lnSpc>
              <a:spcPct val="90000"/>
            </a:lnSpc>
            <a:spcBef>
              <a:spcPct val="0"/>
            </a:spcBef>
            <a:spcAft>
              <a:spcPts val="0"/>
            </a:spcAft>
            <a:buNone/>
          </a:pPr>
          <a:r>
            <a:rPr lang="fr-FR" sz="1200" b="1" kern="1200" dirty="0">
              <a:solidFill>
                <a:srgbClr val="FFFF00"/>
              </a:solidFill>
            </a:rPr>
            <a:t>4 </a:t>
          </a:r>
          <a:r>
            <a:rPr lang="fr-FR" sz="1100" b="1" kern="1200" dirty="0"/>
            <a:t>	Gestion des pièces</a:t>
          </a:r>
        </a:p>
        <a:p>
          <a:pPr marL="539750" lvl="0" indent="-274638" algn="l" defTabSz="533400">
            <a:lnSpc>
              <a:spcPct val="90000"/>
            </a:lnSpc>
            <a:spcBef>
              <a:spcPct val="0"/>
            </a:spcBef>
            <a:spcAft>
              <a:spcPts val="0"/>
            </a:spcAft>
            <a:buNone/>
          </a:pPr>
          <a:r>
            <a:rPr lang="fr-FR" sz="1050" b="0" kern="1200" dirty="0"/>
            <a:t>- Charger dans PUMA Décès les pièces déjà en votre possession</a:t>
          </a:r>
        </a:p>
      </dsp:txBody>
      <dsp:txXfrm>
        <a:off x="1352089" y="2713000"/>
        <a:ext cx="4840867" cy="781727"/>
      </dsp:txXfrm>
    </dsp:sp>
    <dsp:sp modelId="{659FE453-AF5F-49C3-99F6-16B297030E27}">
      <dsp:nvSpPr>
        <dsp:cNvPr id="0" name=""/>
        <dsp:cNvSpPr/>
      </dsp:nvSpPr>
      <dsp:spPr>
        <a:xfrm>
          <a:off x="1752600" y="3665641"/>
          <a:ext cx="5867399" cy="830369"/>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265113" lvl="0" indent="-265113" algn="l" defTabSz="533400">
            <a:lnSpc>
              <a:spcPct val="90000"/>
            </a:lnSpc>
            <a:spcBef>
              <a:spcPct val="0"/>
            </a:spcBef>
            <a:spcAft>
              <a:spcPts val="0"/>
            </a:spcAft>
            <a:buNone/>
          </a:pPr>
          <a:r>
            <a:rPr lang="fr-FR" sz="1200" b="1" kern="1200" dirty="0">
              <a:solidFill>
                <a:srgbClr val="FFFF00"/>
              </a:solidFill>
            </a:rPr>
            <a:t>5 </a:t>
          </a:r>
          <a:r>
            <a:rPr lang="fr-FR" sz="1100" b="1" kern="1200" dirty="0"/>
            <a:t>	Impression de la liste des pièces</a:t>
          </a:r>
        </a:p>
        <a:p>
          <a:pPr marL="358775" lvl="0" indent="-93663" algn="l" defTabSz="533400">
            <a:lnSpc>
              <a:spcPct val="90000"/>
            </a:lnSpc>
            <a:spcBef>
              <a:spcPct val="0"/>
            </a:spcBef>
            <a:spcAft>
              <a:spcPts val="0"/>
            </a:spcAft>
            <a:buNone/>
            <a:tabLst>
              <a:tab pos="358775" algn="l"/>
            </a:tabLst>
          </a:pPr>
          <a:r>
            <a:rPr lang="fr-FR" sz="1050" b="0" kern="1200" dirty="0"/>
            <a:t>- Imprimer la liste des pièces et le cas échéant, les documents fiscaux à transmettre au bénéficiaire </a:t>
          </a:r>
          <a:endParaRPr lang="fr-FR" sz="1050" kern="1200" dirty="0"/>
        </a:p>
      </dsp:txBody>
      <dsp:txXfrm>
        <a:off x="1776921" y="3689962"/>
        <a:ext cx="4840867" cy="781727"/>
      </dsp:txXfrm>
    </dsp:sp>
    <dsp:sp modelId="{B8C074D0-981B-4D83-96C6-27137AEE478A}">
      <dsp:nvSpPr>
        <dsp:cNvPr id="0" name=""/>
        <dsp:cNvSpPr/>
      </dsp:nvSpPr>
      <dsp:spPr>
        <a:xfrm>
          <a:off x="5327659" y="630151"/>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5449101" y="630151"/>
        <a:ext cx="296857" cy="406154"/>
      </dsp:txXfrm>
    </dsp:sp>
    <dsp:sp modelId="{CC4B790B-DE29-450C-B571-7374CA6368A9}">
      <dsp:nvSpPr>
        <dsp:cNvPr id="0" name=""/>
        <dsp:cNvSpPr/>
      </dsp:nvSpPr>
      <dsp:spPr>
        <a:xfrm>
          <a:off x="5781440" y="1296528"/>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5902882" y="1296528"/>
        <a:ext cx="296857" cy="406154"/>
      </dsp:txXfrm>
    </dsp:sp>
    <dsp:sp modelId="{D6FE265B-517C-47D6-8563-4ACC631B3B29}">
      <dsp:nvSpPr>
        <dsp:cNvPr id="0" name=""/>
        <dsp:cNvSpPr/>
      </dsp:nvSpPr>
      <dsp:spPr>
        <a:xfrm>
          <a:off x="6157067" y="2335769"/>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6278509" y="2335769"/>
        <a:ext cx="296857" cy="406154"/>
      </dsp:txXfrm>
    </dsp:sp>
    <dsp:sp modelId="{44230943-0462-4E6E-BF7A-1F0A3D27E4A3}">
      <dsp:nvSpPr>
        <dsp:cNvPr id="0" name=""/>
        <dsp:cNvSpPr/>
      </dsp:nvSpPr>
      <dsp:spPr>
        <a:xfrm>
          <a:off x="6587401" y="3384479"/>
          <a:ext cx="539740" cy="5397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6708843" y="3384479"/>
        <a:ext cx="296857" cy="40615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apositive de titre A picto 1">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5439811" y="4315402"/>
            <a:ext cx="1312392" cy="277824"/>
          </a:xfrm>
          <a:solidFill>
            <a:schemeClr val="accent1"/>
          </a:solidFill>
        </p:spPr>
        <p:txBody>
          <a:bodyPr wrap="none" lIns="72000" tIns="36000" rIns="72000" bIns="36000">
            <a:spAutoFit/>
          </a:bodyPr>
          <a:lstStyle>
            <a:lvl1pPr marL="0" indent="0" algn="ctr">
              <a:buNone/>
              <a:defRPr sz="13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dirty="0"/>
              <a:t>00/00/2020</a:t>
            </a:r>
          </a:p>
        </p:txBody>
      </p:sp>
      <p:sp>
        <p:nvSpPr>
          <p:cNvPr id="7" name="Titre 6"/>
          <p:cNvSpPr>
            <a:spLocks noGrp="1"/>
          </p:cNvSpPr>
          <p:nvPr>
            <p:ph type="title" hasCustomPrompt="1"/>
          </p:nvPr>
        </p:nvSpPr>
        <p:spPr>
          <a:xfrm>
            <a:off x="524933" y="2959099"/>
            <a:ext cx="11142136" cy="1163140"/>
          </a:xfrm>
        </p:spPr>
        <p:txBody>
          <a:bodyPr anchor="b" anchorCtr="0"/>
          <a:lstStyle>
            <a:lvl1pPr algn="ctr">
              <a:defRPr sz="6800">
                <a:solidFill>
                  <a:schemeClr val="accent1"/>
                </a:solidFill>
                <a:latin typeface="Rawline ExtraBold" pitchFamily="2" charset="0"/>
              </a:defRPr>
            </a:lvl1pPr>
          </a:lstStyle>
          <a:p>
            <a:r>
              <a:rPr lang="fr-FR" dirty="0"/>
              <a:t>Titre</a:t>
            </a:r>
          </a:p>
        </p:txBody>
      </p:sp>
      <p:sp>
        <p:nvSpPr>
          <p:cNvPr id="2" name="Espace réservé de la date 1"/>
          <p:cNvSpPr>
            <a:spLocks noGrp="1"/>
          </p:cNvSpPr>
          <p:nvPr>
            <p:ph type="dt" sz="half" idx="10"/>
          </p:nvPr>
        </p:nvSpPr>
        <p:spPr>
          <a:xfrm>
            <a:off x="-1" y="6738000"/>
            <a:ext cx="240000" cy="120000"/>
          </a:xfrm>
          <a:ln>
            <a:solidFill>
              <a:schemeClr val="bg1">
                <a:alpha val="0"/>
              </a:schemeClr>
            </a:solidFill>
          </a:ln>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1"/>
          </p:nvPr>
        </p:nvSpPr>
        <p:spPr>
          <a:xfrm>
            <a:off x="-1" y="6738000"/>
            <a:ext cx="240000" cy="120000"/>
          </a:xfrm>
          <a:ln>
            <a:solidFill>
              <a:schemeClr val="bg1">
                <a:alpha val="0"/>
              </a:schemeClr>
            </a:solidFill>
          </a:ln>
        </p:spPr>
        <p:txBody>
          <a:bodyPr/>
          <a:lstStyle>
            <a:lvl1pPr>
              <a:defRPr sz="133">
                <a:solidFill>
                  <a:schemeClr val="bg1">
                    <a:alpha val="0"/>
                  </a:schemeClr>
                </a:solidFill>
              </a:defRPr>
            </a:lvl1pPr>
          </a:lstStyle>
          <a:p>
            <a:endParaRPr lang="fr-FR"/>
          </a:p>
        </p:txBody>
      </p:sp>
      <p:sp>
        <p:nvSpPr>
          <p:cNvPr id="6" name="Espace réservé du numéro de diapositive 5"/>
          <p:cNvSpPr>
            <a:spLocks noGrp="1"/>
          </p:cNvSpPr>
          <p:nvPr>
            <p:ph type="sldNum" sz="quarter" idx="12"/>
          </p:nvPr>
        </p:nvSpPr>
        <p:spPr>
          <a:xfrm>
            <a:off x="-1" y="6738000"/>
            <a:ext cx="240000" cy="120000"/>
          </a:xfrm>
          <a:ln>
            <a:solidFill>
              <a:schemeClr val="bg1">
                <a:alpha val="0"/>
              </a:schemeClr>
            </a:solidFill>
          </a:ln>
        </p:spPr>
        <p:txBody>
          <a:bodyPr/>
          <a:lstStyle>
            <a:lvl1pPr>
              <a:defRPr sz="133">
                <a:solidFill>
                  <a:schemeClr val="bg1">
                    <a:alpha val="0"/>
                  </a:schemeClr>
                </a:solidFill>
              </a:defRPr>
            </a:lvl1pPr>
          </a:lstStyle>
          <a:p>
            <a:fld id="{D5262D5C-77A2-4638-B472-ED97EDFAEED9}" type="slidenum">
              <a:rPr lang="fr-FR" smtClean="0"/>
              <a:t>‹N°›</a:t>
            </a:fld>
            <a:endParaRPr lang="fr-FR"/>
          </a:p>
        </p:txBody>
      </p:sp>
      <p:sp>
        <p:nvSpPr>
          <p:cNvPr id="5" name="Rectangle 4"/>
          <p:cNvSpPr/>
          <p:nvPr/>
        </p:nvSpPr>
        <p:spPr>
          <a:xfrm>
            <a:off x="6086400" y="0"/>
            <a:ext cx="19200" cy="290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3" name="Rectangle 22"/>
          <p:cNvSpPr/>
          <p:nvPr/>
        </p:nvSpPr>
        <p:spPr>
          <a:xfrm>
            <a:off x="6086400" y="4866000"/>
            <a:ext cx="19200" cy="199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9601" y="436800"/>
            <a:ext cx="3359985" cy="1198544"/>
          </a:xfrm>
          <a:prstGeom prst="rect">
            <a:avLst/>
          </a:prstGeom>
        </p:spPr>
      </p:pic>
    </p:spTree>
    <p:extLst>
      <p:ext uri="{BB962C8B-B14F-4D97-AF65-F5344CB8AC3E}">
        <p14:creationId xmlns:p14="http://schemas.microsoft.com/office/powerpoint/2010/main" val="2729616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Diapositive de titre B">
    <p:spTree>
      <p:nvGrpSpPr>
        <p:cNvPr id="1" name=""/>
        <p:cNvGrpSpPr/>
        <p:nvPr/>
      </p:nvGrpSpPr>
      <p:grpSpPr>
        <a:xfrm>
          <a:off x="0" y="0"/>
          <a:ext cx="0" cy="0"/>
          <a:chOff x="0" y="0"/>
          <a:chExt cx="0" cy="0"/>
        </a:xfrm>
      </p:grpSpPr>
      <p:sp>
        <p:nvSpPr>
          <p:cNvPr id="2" name="Espace réservé de la date 1"/>
          <p:cNvSpPr>
            <a:spLocks noGrp="1"/>
          </p:cNvSpPr>
          <p:nvPr>
            <p:ph type="dt" sz="half" idx="17"/>
          </p:nvPr>
        </p:nvSpPr>
        <p:spPr>
          <a:xfrm>
            <a:off x="-1" y="6738000"/>
            <a:ext cx="240000" cy="120000"/>
          </a:xfrm>
          <a:ln>
            <a:solidFill>
              <a:schemeClr val="bg1">
                <a:alpha val="0"/>
              </a:schemeClr>
            </a:solidFill>
          </a:ln>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8"/>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endParaRPr lang="fr-FR"/>
          </a:p>
        </p:txBody>
      </p:sp>
      <p:sp>
        <p:nvSpPr>
          <p:cNvPr id="6" name="Espace réservé du numéro de diapositive 5"/>
          <p:cNvSpPr>
            <a:spLocks noGrp="1"/>
          </p:cNvSpPr>
          <p:nvPr>
            <p:ph type="sldNum" sz="quarter" idx="19"/>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fld id="{D5262D5C-77A2-4638-B472-ED97EDFAEED9}" type="slidenum">
              <a:rPr lang="fr-FR" smtClean="0"/>
              <a:t>‹N°›</a:t>
            </a:fld>
            <a:endParaRPr lang="fr-FR"/>
          </a:p>
        </p:txBody>
      </p:sp>
      <p:sp>
        <p:nvSpPr>
          <p:cNvPr id="3" name="Sous-titre 2"/>
          <p:cNvSpPr>
            <a:spLocks noGrp="1"/>
          </p:cNvSpPr>
          <p:nvPr>
            <p:ph type="subTitle" idx="1" hasCustomPrompt="1"/>
          </p:nvPr>
        </p:nvSpPr>
        <p:spPr>
          <a:xfrm>
            <a:off x="5439811" y="4315402"/>
            <a:ext cx="1312392" cy="277824"/>
          </a:xfrm>
          <a:solidFill>
            <a:schemeClr val="accent1"/>
          </a:solidFill>
        </p:spPr>
        <p:txBody>
          <a:bodyPr wrap="none" lIns="72000" tIns="36000" rIns="72000" bIns="36000">
            <a:spAutoFit/>
          </a:bodyPr>
          <a:lstStyle>
            <a:lvl1pPr marL="0" indent="0" algn="ctr">
              <a:buNone/>
              <a:defRPr sz="13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a:t>00/00/2020</a:t>
            </a:r>
            <a:endParaRPr lang="fr-FR" dirty="0"/>
          </a:p>
        </p:txBody>
      </p:sp>
      <p:sp>
        <p:nvSpPr>
          <p:cNvPr id="7" name="Titre 6"/>
          <p:cNvSpPr>
            <a:spLocks noGrp="1"/>
          </p:cNvSpPr>
          <p:nvPr>
            <p:ph type="title" hasCustomPrompt="1"/>
          </p:nvPr>
        </p:nvSpPr>
        <p:spPr>
          <a:xfrm>
            <a:off x="1599212" y="2948947"/>
            <a:ext cx="8993579" cy="1173293"/>
          </a:xfrm>
        </p:spPr>
        <p:txBody>
          <a:bodyPr anchor="b" anchorCtr="0"/>
          <a:lstStyle>
            <a:lvl1pPr algn="ctr">
              <a:defRPr sz="3267" baseline="0">
                <a:solidFill>
                  <a:schemeClr val="accent1"/>
                </a:solidFill>
                <a:latin typeface="Rawline ExtraBold" pitchFamily="2" charset="0"/>
              </a:defRPr>
            </a:lvl1pPr>
          </a:lstStyle>
          <a:p>
            <a:r>
              <a:rPr lang="fr-FR"/>
              <a:t>Titre sur deux </a:t>
            </a:r>
            <a:br>
              <a:rPr lang="fr-FR"/>
            </a:br>
            <a:r>
              <a:rPr lang="fr-FR"/>
              <a:t>lignes maximum</a:t>
            </a:r>
            <a:endParaRPr lang="fr-FR" dirty="0"/>
          </a:p>
        </p:txBody>
      </p:sp>
      <p:sp>
        <p:nvSpPr>
          <p:cNvPr id="12" name="Espace réservé pour une image  10"/>
          <p:cNvSpPr>
            <a:spLocks noGrp="1"/>
          </p:cNvSpPr>
          <p:nvPr>
            <p:ph type="pic" sz="quarter" idx="15" hasCustomPrompt="1"/>
          </p:nvPr>
        </p:nvSpPr>
        <p:spPr bwMode="gray">
          <a:xfrm>
            <a:off x="0" y="-13869"/>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1"/>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5" name="Espace réservé du texte 4"/>
          <p:cNvSpPr>
            <a:spLocks noGrp="1"/>
          </p:cNvSpPr>
          <p:nvPr>
            <p:ph type="body" sz="quarter" idx="13" hasCustomPrompt="1"/>
          </p:nvPr>
        </p:nvSpPr>
        <p:spPr>
          <a:xfrm>
            <a:off x="6086400" y="0"/>
            <a:ext cx="19200" cy="2904000"/>
          </a:xfrm>
          <a:solidFill>
            <a:schemeClr val="accent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1" name="Espace réservé du texte 4"/>
          <p:cNvSpPr>
            <a:spLocks noGrp="1"/>
          </p:cNvSpPr>
          <p:nvPr>
            <p:ph type="body" sz="quarter" idx="14" hasCustomPrompt="1"/>
          </p:nvPr>
        </p:nvSpPr>
        <p:spPr>
          <a:xfrm>
            <a:off x="6086400" y="4866000"/>
            <a:ext cx="19200" cy="1992000"/>
          </a:xfrm>
          <a:solidFill>
            <a:schemeClr val="accent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3" name="Espace réservé du texte 4"/>
          <p:cNvSpPr>
            <a:spLocks noGrp="1"/>
          </p:cNvSpPr>
          <p:nvPr>
            <p:ph type="body" sz="quarter" idx="16" hasCustomPrompt="1"/>
          </p:nvPr>
        </p:nvSpPr>
        <p:spPr>
          <a:xfrm>
            <a:off x="369600" y="437175"/>
            <a:ext cx="3360000" cy="120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1898625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apositive de titre C">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8632258" y="4315402"/>
            <a:ext cx="1312392" cy="277824"/>
          </a:xfrm>
          <a:solidFill>
            <a:schemeClr val="accent1"/>
          </a:solidFill>
        </p:spPr>
        <p:txBody>
          <a:bodyPr wrap="none" lIns="72000" tIns="36000" rIns="72000" bIns="36000">
            <a:spAutoFit/>
          </a:bodyPr>
          <a:lstStyle>
            <a:lvl1pPr marL="0" indent="0" algn="ctr">
              <a:buNone/>
              <a:defRPr sz="13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a:t>00/00/2020</a:t>
            </a:r>
            <a:endParaRPr lang="fr-FR" dirty="0"/>
          </a:p>
        </p:txBody>
      </p:sp>
      <p:sp>
        <p:nvSpPr>
          <p:cNvPr id="7" name="Titre 6"/>
          <p:cNvSpPr>
            <a:spLocks noGrp="1"/>
          </p:cNvSpPr>
          <p:nvPr>
            <p:ph type="title" hasCustomPrompt="1"/>
          </p:nvPr>
        </p:nvSpPr>
        <p:spPr>
          <a:xfrm>
            <a:off x="6362700" y="2948947"/>
            <a:ext cx="5851496" cy="1173293"/>
          </a:xfrm>
        </p:spPr>
        <p:txBody>
          <a:bodyPr anchor="b" anchorCtr="0"/>
          <a:lstStyle>
            <a:lvl1pPr algn="ctr">
              <a:defRPr sz="3267" baseline="0">
                <a:solidFill>
                  <a:schemeClr val="accent1"/>
                </a:solidFill>
                <a:latin typeface="Rawline ExtraBold" pitchFamily="2" charset="0"/>
              </a:defRPr>
            </a:lvl1pPr>
          </a:lstStyle>
          <a:p>
            <a:r>
              <a:rPr lang="fr-FR"/>
              <a:t>Titre sur deux </a:t>
            </a:r>
            <a:br>
              <a:rPr lang="fr-FR"/>
            </a:br>
            <a:r>
              <a:rPr lang="fr-FR"/>
              <a:t>lignes maximum</a:t>
            </a:r>
            <a:endParaRPr lang="fr-FR" dirty="0"/>
          </a:p>
        </p:txBody>
      </p:sp>
      <p:sp>
        <p:nvSpPr>
          <p:cNvPr id="2" name="Espace réservé de la date 1"/>
          <p:cNvSpPr>
            <a:spLocks noGrp="1"/>
          </p:cNvSpPr>
          <p:nvPr>
            <p:ph type="dt" sz="half" idx="17"/>
          </p:nvPr>
        </p:nvSpPr>
        <p:spPr>
          <a:xfrm>
            <a:off x="-1" y="6738000"/>
            <a:ext cx="240000" cy="120000"/>
          </a:xfrm>
          <a:ln>
            <a:solidFill>
              <a:schemeClr val="bg1">
                <a:alpha val="0"/>
              </a:schemeClr>
            </a:solidFill>
          </a:ln>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8"/>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endParaRPr lang="fr-FR"/>
          </a:p>
        </p:txBody>
      </p:sp>
      <p:sp>
        <p:nvSpPr>
          <p:cNvPr id="6" name="Espace réservé du numéro de diapositive 5"/>
          <p:cNvSpPr>
            <a:spLocks noGrp="1"/>
          </p:cNvSpPr>
          <p:nvPr>
            <p:ph type="sldNum" sz="quarter" idx="19"/>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fld id="{D5262D5C-77A2-4638-B472-ED97EDFAEED9}" type="slidenum">
              <a:rPr lang="fr-FR" smtClean="0"/>
              <a:t>‹N°›</a:t>
            </a:fld>
            <a:endParaRPr lang="fr-FR"/>
          </a:p>
        </p:txBody>
      </p:sp>
      <p:sp>
        <p:nvSpPr>
          <p:cNvPr id="12" name="Espace réservé pour une image  10"/>
          <p:cNvSpPr>
            <a:spLocks noGrp="1"/>
          </p:cNvSpPr>
          <p:nvPr>
            <p:ph type="pic" sz="quarter" idx="15" hasCustomPrompt="1"/>
          </p:nvPr>
        </p:nvSpPr>
        <p:spPr bwMode="gray">
          <a:xfrm>
            <a:off x="0" y="-13869"/>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1"/>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5" name="Espace réservé du texte 4"/>
          <p:cNvSpPr>
            <a:spLocks noGrp="1"/>
          </p:cNvSpPr>
          <p:nvPr>
            <p:ph type="body" sz="quarter" idx="13" hasCustomPrompt="1"/>
          </p:nvPr>
        </p:nvSpPr>
        <p:spPr>
          <a:xfrm>
            <a:off x="9278848" y="0"/>
            <a:ext cx="19200" cy="2904000"/>
          </a:xfrm>
          <a:solidFill>
            <a:schemeClr val="accent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1" name="Espace réservé du texte 4"/>
          <p:cNvSpPr>
            <a:spLocks noGrp="1"/>
          </p:cNvSpPr>
          <p:nvPr>
            <p:ph type="body" sz="quarter" idx="14" hasCustomPrompt="1"/>
          </p:nvPr>
        </p:nvSpPr>
        <p:spPr>
          <a:xfrm>
            <a:off x="9278848" y="4866000"/>
            <a:ext cx="19200" cy="1992000"/>
          </a:xfrm>
          <a:solidFill>
            <a:schemeClr val="accent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3" name="Espace réservé du texte 4"/>
          <p:cNvSpPr>
            <a:spLocks noGrp="1"/>
          </p:cNvSpPr>
          <p:nvPr>
            <p:ph type="body" sz="quarter" idx="16" hasCustomPrompt="1"/>
          </p:nvPr>
        </p:nvSpPr>
        <p:spPr>
          <a:xfrm>
            <a:off x="369600" y="437175"/>
            <a:ext cx="3360000" cy="120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3270537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Diapositive de titre D">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2253381" y="3395722"/>
            <a:ext cx="1312392" cy="277824"/>
          </a:xfrm>
          <a:solidFill>
            <a:schemeClr val="accent1"/>
          </a:solidFill>
        </p:spPr>
        <p:txBody>
          <a:bodyPr wrap="none" lIns="72000" tIns="36000" rIns="72000" bIns="36000">
            <a:spAutoFit/>
          </a:bodyPr>
          <a:lstStyle>
            <a:lvl1pPr marL="0" indent="0" algn="ctr">
              <a:buNone/>
              <a:defRPr sz="13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a:t>00/00/2020</a:t>
            </a:r>
            <a:endParaRPr lang="fr-FR" dirty="0"/>
          </a:p>
        </p:txBody>
      </p:sp>
      <p:sp>
        <p:nvSpPr>
          <p:cNvPr id="7" name="Titre 6"/>
          <p:cNvSpPr>
            <a:spLocks noGrp="1"/>
          </p:cNvSpPr>
          <p:nvPr>
            <p:ph type="title" hasCustomPrompt="1"/>
          </p:nvPr>
        </p:nvSpPr>
        <p:spPr>
          <a:xfrm>
            <a:off x="-16172" y="2029267"/>
            <a:ext cx="5851496" cy="1173293"/>
          </a:xfrm>
        </p:spPr>
        <p:txBody>
          <a:bodyPr anchor="b" anchorCtr="0"/>
          <a:lstStyle>
            <a:lvl1pPr algn="ctr">
              <a:defRPr sz="3267" baseline="0">
                <a:solidFill>
                  <a:schemeClr val="accent1"/>
                </a:solidFill>
                <a:latin typeface="Rawline ExtraBold" pitchFamily="2" charset="0"/>
              </a:defRPr>
            </a:lvl1pPr>
          </a:lstStyle>
          <a:p>
            <a:r>
              <a:rPr lang="fr-FR"/>
              <a:t>Titre sur deux </a:t>
            </a:r>
            <a:br>
              <a:rPr lang="fr-FR"/>
            </a:br>
            <a:r>
              <a:rPr lang="fr-FR"/>
              <a:t>lignes maximum</a:t>
            </a:r>
            <a:endParaRPr lang="fr-FR" dirty="0"/>
          </a:p>
        </p:txBody>
      </p:sp>
      <p:sp>
        <p:nvSpPr>
          <p:cNvPr id="2" name="Espace réservé de la date 1"/>
          <p:cNvSpPr>
            <a:spLocks noGrp="1"/>
          </p:cNvSpPr>
          <p:nvPr>
            <p:ph type="dt" sz="half" idx="17"/>
          </p:nvPr>
        </p:nvSpPr>
        <p:spPr>
          <a:xfrm>
            <a:off x="-1" y="6738000"/>
            <a:ext cx="240000" cy="120000"/>
          </a:xfrm>
          <a:ln>
            <a:solidFill>
              <a:schemeClr val="bg1">
                <a:alpha val="0"/>
              </a:schemeClr>
            </a:solidFill>
          </a:ln>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8"/>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endParaRPr lang="fr-FR"/>
          </a:p>
        </p:txBody>
      </p:sp>
      <p:sp>
        <p:nvSpPr>
          <p:cNvPr id="6" name="Espace réservé du numéro de diapositive 5"/>
          <p:cNvSpPr>
            <a:spLocks noGrp="1"/>
          </p:cNvSpPr>
          <p:nvPr>
            <p:ph type="sldNum" sz="quarter" idx="19"/>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fld id="{D5262D5C-77A2-4638-B472-ED97EDFAEED9}" type="slidenum">
              <a:rPr lang="fr-FR" smtClean="0"/>
              <a:t>‹N°›</a:t>
            </a:fld>
            <a:endParaRPr lang="fr-FR"/>
          </a:p>
        </p:txBody>
      </p:sp>
      <p:sp>
        <p:nvSpPr>
          <p:cNvPr id="12" name="Espace réservé pour une image  10"/>
          <p:cNvSpPr>
            <a:spLocks noGrp="1"/>
          </p:cNvSpPr>
          <p:nvPr>
            <p:ph type="pic" sz="quarter" idx="15" hasCustomPrompt="1"/>
          </p:nvPr>
        </p:nvSpPr>
        <p:spPr bwMode="gray">
          <a:xfrm>
            <a:off x="0" y="-13869"/>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1"/>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5" name="Espace réservé du texte 4"/>
          <p:cNvSpPr>
            <a:spLocks noGrp="1"/>
          </p:cNvSpPr>
          <p:nvPr>
            <p:ph type="body" sz="quarter" idx="13" hasCustomPrompt="1"/>
          </p:nvPr>
        </p:nvSpPr>
        <p:spPr>
          <a:xfrm>
            <a:off x="2899976" y="0"/>
            <a:ext cx="19200" cy="1992000"/>
          </a:xfrm>
          <a:solidFill>
            <a:schemeClr val="accent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1" name="Espace réservé du texte 4"/>
          <p:cNvSpPr>
            <a:spLocks noGrp="1"/>
          </p:cNvSpPr>
          <p:nvPr>
            <p:ph type="body" sz="quarter" idx="14" hasCustomPrompt="1"/>
          </p:nvPr>
        </p:nvSpPr>
        <p:spPr>
          <a:xfrm>
            <a:off x="2899976" y="3946320"/>
            <a:ext cx="19200" cy="2911680"/>
          </a:xfrm>
          <a:solidFill>
            <a:schemeClr val="accent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3" name="Espace réservé du texte 4"/>
          <p:cNvSpPr>
            <a:spLocks noGrp="1"/>
          </p:cNvSpPr>
          <p:nvPr>
            <p:ph type="body" sz="quarter" idx="16" hasCustomPrompt="1"/>
          </p:nvPr>
        </p:nvSpPr>
        <p:spPr>
          <a:xfrm>
            <a:off x="8418859" y="5380336"/>
            <a:ext cx="3360000" cy="120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3353055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3" name="Titre 2"/>
          <p:cNvSpPr>
            <a:spLocks noGrp="1"/>
          </p:cNvSpPr>
          <p:nvPr>
            <p:ph type="title" hasCustomPrompt="1"/>
          </p:nvPr>
        </p:nvSpPr>
        <p:spPr>
          <a:xfrm>
            <a:off x="854251" y="541836"/>
            <a:ext cx="10569600" cy="1042457"/>
          </a:xfrm>
        </p:spPr>
        <p:txBody>
          <a:bodyPr/>
          <a:lstStyle>
            <a:lvl1pPr>
              <a:defRPr sz="3267">
                <a:latin typeface="Rawline ExtraBold" pitchFamily="2" charset="0"/>
              </a:defRPr>
            </a:lvl1pPr>
          </a:lstStyle>
          <a:p>
            <a:r>
              <a:rPr lang="fr-FR" noProof="0" dirty="0"/>
              <a:t>Titre</a:t>
            </a:r>
            <a:endParaRPr lang="fr-FR" dirty="0"/>
          </a:p>
        </p:txBody>
      </p:sp>
      <p:sp>
        <p:nvSpPr>
          <p:cNvPr id="5" name="Espace réservé du texte 4"/>
          <p:cNvSpPr>
            <a:spLocks noGrp="1"/>
          </p:cNvSpPr>
          <p:nvPr>
            <p:ph type="body" sz="quarter" idx="13" hasCustomPrompt="1"/>
          </p:nvPr>
        </p:nvSpPr>
        <p:spPr>
          <a:xfrm>
            <a:off x="863420" y="1733012"/>
            <a:ext cx="4320000" cy="4583192"/>
          </a:xfrm>
        </p:spPr>
        <p:txBody>
          <a:bodyPr/>
          <a:lstStyle>
            <a:lvl1pPr marL="0" indent="0">
              <a:lnSpc>
                <a:spcPct val="85000"/>
              </a:lnSpc>
              <a:spcBef>
                <a:spcPts val="2267"/>
              </a:spcBef>
              <a:spcAft>
                <a:spcPts val="0"/>
              </a:spcAft>
              <a:tabLst/>
              <a:defRPr sz="3333" b="0">
                <a:latin typeface="Rawline ExtraBold" pitchFamily="2" charset="0"/>
              </a:defRPr>
            </a:lvl1pPr>
            <a:lvl2pPr marL="0" indent="0">
              <a:lnSpc>
                <a:spcPct val="85000"/>
              </a:lnSpc>
              <a:tabLst>
                <a:tab pos="4106231" algn="r"/>
              </a:tabLst>
              <a:defRPr sz="1733"/>
            </a:lvl2pPr>
          </a:lstStyle>
          <a:p>
            <a:pPr lvl="0"/>
            <a:r>
              <a:rPr lang="fr-FR" noProof="0" dirty="0"/>
              <a:t>00.</a:t>
            </a:r>
          </a:p>
          <a:p>
            <a:pPr lvl="1"/>
            <a:r>
              <a:rPr lang="fr-FR" noProof="0" dirty="0"/>
              <a:t>Titre du chapitre 00	00</a:t>
            </a:r>
          </a:p>
        </p:txBody>
      </p:sp>
      <p:sp>
        <p:nvSpPr>
          <p:cNvPr id="2" name="Espace réservé de la date 1"/>
          <p:cNvSpPr>
            <a:spLocks noGrp="1"/>
          </p:cNvSpPr>
          <p:nvPr>
            <p:ph type="dt" sz="half" idx="15"/>
          </p:nvPr>
        </p:nvSpPr>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6"/>
          </p:nvPr>
        </p:nvSpPr>
        <p:spPr/>
        <p:txBody>
          <a:bodyPr/>
          <a:lstStyle/>
          <a:p>
            <a:endParaRPr lang="fr-FR"/>
          </a:p>
        </p:txBody>
      </p:sp>
      <p:sp>
        <p:nvSpPr>
          <p:cNvPr id="6" name="Espace réservé du numéro de diapositive 5"/>
          <p:cNvSpPr>
            <a:spLocks noGrp="1"/>
          </p:cNvSpPr>
          <p:nvPr>
            <p:ph type="sldNum" sz="quarter" idx="17"/>
          </p:nvPr>
        </p:nvSpPr>
        <p:spPr/>
        <p:txBody>
          <a:bodyPr/>
          <a:lstStyle/>
          <a:p>
            <a:fld id="{D5262D5C-77A2-4638-B472-ED97EDFAEED9}" type="slidenum">
              <a:rPr lang="fr-FR" smtClean="0"/>
              <a:t>‹N°›</a:t>
            </a:fld>
            <a:endParaRPr lang="fr-FR"/>
          </a:p>
        </p:txBody>
      </p:sp>
      <p:sp>
        <p:nvSpPr>
          <p:cNvPr id="10" name="Espace réservé du texte 4"/>
          <p:cNvSpPr>
            <a:spLocks noGrp="1"/>
          </p:cNvSpPr>
          <p:nvPr>
            <p:ph type="body" sz="quarter" idx="18" hasCustomPrompt="1"/>
          </p:nvPr>
        </p:nvSpPr>
        <p:spPr>
          <a:xfrm>
            <a:off x="6576053" y="1733012"/>
            <a:ext cx="4320000" cy="4583192"/>
          </a:xfrm>
        </p:spPr>
        <p:txBody>
          <a:bodyPr/>
          <a:lstStyle>
            <a:lvl1pPr marL="0" indent="0">
              <a:lnSpc>
                <a:spcPct val="85000"/>
              </a:lnSpc>
              <a:spcBef>
                <a:spcPts val="2267"/>
              </a:spcBef>
              <a:spcAft>
                <a:spcPts val="0"/>
              </a:spcAft>
              <a:tabLst/>
              <a:defRPr sz="3333" b="0">
                <a:latin typeface="Rawline ExtraBold" pitchFamily="2" charset="0"/>
              </a:defRPr>
            </a:lvl1pPr>
            <a:lvl2pPr marL="0" indent="0">
              <a:lnSpc>
                <a:spcPct val="85000"/>
              </a:lnSpc>
              <a:tabLst>
                <a:tab pos="4106231" algn="r"/>
              </a:tabLst>
              <a:defRPr sz="1733"/>
            </a:lvl2pPr>
          </a:lstStyle>
          <a:p>
            <a:pPr lvl="0"/>
            <a:r>
              <a:rPr lang="fr-FR" noProof="0"/>
              <a:t>00.</a:t>
            </a:r>
          </a:p>
          <a:p>
            <a:pPr lvl="1"/>
            <a:r>
              <a:rPr lang="fr-FR" noProof="0"/>
              <a:t>Titre du chapitre 00	00</a:t>
            </a:r>
            <a:endParaRPr lang="fr-FR" noProof="0" dirty="0"/>
          </a:p>
        </p:txBody>
      </p:sp>
    </p:spTree>
    <p:extLst>
      <p:ext uri="{BB962C8B-B14F-4D97-AF65-F5344CB8AC3E}">
        <p14:creationId xmlns:p14="http://schemas.microsoft.com/office/powerpoint/2010/main" val="3372815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hapitre A">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0" y="6738000"/>
            <a:ext cx="240000" cy="120000"/>
          </a:xfrm>
          <a:ln>
            <a:solidFill>
              <a:schemeClr val="bg1">
                <a:alpha val="0"/>
              </a:schemeClr>
            </a:solidFill>
          </a:ln>
        </p:spPr>
        <p:txBody>
          <a:bodyPr/>
          <a:lstStyle>
            <a:lvl1pPr>
              <a:defRPr>
                <a:solidFill>
                  <a:schemeClr val="bg1">
                    <a:alpha val="0"/>
                  </a:schemeClr>
                </a:solidFill>
              </a:defRPr>
            </a:lvl1pPr>
          </a:lstStyle>
          <a:p>
            <a:endParaRPr lang="fr-FR"/>
          </a:p>
        </p:txBody>
      </p:sp>
      <p:sp>
        <p:nvSpPr>
          <p:cNvPr id="5" name="Espace réservé du numéro de diapositive 4"/>
          <p:cNvSpPr>
            <a:spLocks noGrp="1"/>
          </p:cNvSpPr>
          <p:nvPr>
            <p:ph type="sldNum" sz="quarter" idx="12"/>
          </p:nvPr>
        </p:nvSpPr>
        <p:spPr>
          <a:xfrm>
            <a:off x="0" y="6738000"/>
            <a:ext cx="240000" cy="120000"/>
          </a:xfrm>
          <a:ln>
            <a:solidFill>
              <a:schemeClr val="bg1">
                <a:alpha val="0"/>
              </a:schemeClr>
            </a:solidFill>
          </a:ln>
        </p:spPr>
        <p:txBody>
          <a:bodyPr/>
          <a:lstStyle>
            <a:lvl1pPr>
              <a:defRPr sz="133">
                <a:solidFill>
                  <a:schemeClr val="bg1">
                    <a:alpha val="0"/>
                  </a:schemeClr>
                </a:solidFill>
              </a:defRPr>
            </a:lvl1pPr>
          </a:lstStyle>
          <a:p>
            <a:fld id="{D5262D5C-77A2-4638-B472-ED97EDFAEED9}" type="slidenum">
              <a:rPr lang="fr-FR" smtClean="0"/>
              <a:t>‹N°›</a:t>
            </a:fld>
            <a:endParaRPr lang="fr-FR"/>
          </a:p>
        </p:txBody>
      </p:sp>
      <p:sp>
        <p:nvSpPr>
          <p:cNvPr id="2" name="Titre 1"/>
          <p:cNvSpPr>
            <a:spLocks noGrp="1"/>
          </p:cNvSpPr>
          <p:nvPr>
            <p:ph type="title" hasCustomPrompt="1"/>
          </p:nvPr>
        </p:nvSpPr>
        <p:spPr>
          <a:xfrm>
            <a:off x="3696000" y="1325827"/>
            <a:ext cx="4800000" cy="1635820"/>
          </a:xfrm>
          <a:noFill/>
        </p:spPr>
        <p:txBody>
          <a:bodyPr wrap="square" lIns="0" tIns="0" rIns="0" bIns="0" anchor="ctr" anchorCtr="0">
            <a:noAutofit/>
          </a:bodyPr>
          <a:lstStyle>
            <a:lvl1pPr algn="ctr">
              <a:defRPr sz="10000">
                <a:solidFill>
                  <a:schemeClr val="accent1"/>
                </a:solidFill>
                <a:latin typeface="+mj-lt"/>
              </a:defRPr>
            </a:lvl1pPr>
          </a:lstStyle>
          <a:p>
            <a:r>
              <a:rPr lang="fr-FR"/>
              <a:t>00</a:t>
            </a:r>
            <a:endParaRPr lang="fr-FR" dirty="0"/>
          </a:p>
        </p:txBody>
      </p:sp>
      <p:sp>
        <p:nvSpPr>
          <p:cNvPr id="3" name="Espace réservé de la date 2"/>
          <p:cNvSpPr>
            <a:spLocks noGrp="1"/>
          </p:cNvSpPr>
          <p:nvPr>
            <p:ph type="dt" sz="half" idx="10"/>
          </p:nvPr>
        </p:nvSpPr>
        <p:spPr/>
        <p:txBody>
          <a:bodyPr/>
          <a:lstStyle/>
          <a:p>
            <a:fld id="{E4F33050-1C02-4369-85AA-F78090BDDB82}" type="datetimeFigureOut">
              <a:rPr lang="fr-FR" smtClean="0"/>
              <a:t>05/06/2023</a:t>
            </a:fld>
            <a:endParaRPr lang="fr-FR"/>
          </a:p>
        </p:txBody>
      </p:sp>
      <p:sp>
        <p:nvSpPr>
          <p:cNvPr id="11" name="Espace réservé du texte 10"/>
          <p:cNvSpPr>
            <a:spLocks noGrp="1"/>
          </p:cNvSpPr>
          <p:nvPr>
            <p:ph type="body" sz="quarter" idx="15" hasCustomPrompt="1"/>
          </p:nvPr>
        </p:nvSpPr>
        <p:spPr>
          <a:xfrm>
            <a:off x="1296000" y="2660914"/>
            <a:ext cx="9600000" cy="1066023"/>
          </a:xfrm>
        </p:spPr>
        <p:txBody>
          <a:bodyPr anchor="b" anchorCtr="0"/>
          <a:lstStyle>
            <a:lvl1pPr marL="4233" indent="0" algn="ctr">
              <a:lnSpc>
                <a:spcPct val="85000"/>
              </a:lnSpc>
              <a:spcAft>
                <a:spcPts val="0"/>
              </a:spcAft>
              <a:defRPr sz="3467" b="0">
                <a:solidFill>
                  <a:schemeClr val="bg1"/>
                </a:solidFill>
                <a:latin typeface="+mj-lt"/>
              </a:defRPr>
            </a:lvl1pPr>
          </a:lstStyle>
          <a:p>
            <a:pPr lvl="0"/>
            <a:r>
              <a:rPr lang="fr-FR"/>
              <a:t>Titre de chapitre</a:t>
            </a:r>
            <a:endParaRPr lang="fr-FR" dirty="0"/>
          </a:p>
        </p:txBody>
      </p:sp>
      <p:sp>
        <p:nvSpPr>
          <p:cNvPr id="13" name="Espace réservé du texte 12"/>
          <p:cNvSpPr>
            <a:spLocks noGrp="1"/>
          </p:cNvSpPr>
          <p:nvPr>
            <p:ph type="body" sz="quarter" idx="16" hasCustomPrompt="1"/>
          </p:nvPr>
        </p:nvSpPr>
        <p:spPr>
          <a:xfrm>
            <a:off x="5023084" y="3842759"/>
            <a:ext cx="2145836" cy="452359"/>
          </a:xfrm>
          <a:solidFill>
            <a:schemeClr val="accent1"/>
          </a:solidFill>
        </p:spPr>
        <p:txBody>
          <a:bodyPr wrap="none" lIns="288000" tIns="36000" rIns="288000" bIns="36000">
            <a:spAutoFit/>
          </a:bodyPr>
          <a:lstStyle>
            <a:lvl1pPr marL="4233" indent="0" algn="ctr">
              <a:spcAft>
                <a:spcPts val="0"/>
              </a:spcAft>
              <a:defRPr sz="2467" b="0">
                <a:solidFill>
                  <a:schemeClr val="bg1"/>
                </a:solidFill>
                <a:latin typeface="+mj-lt"/>
              </a:defRPr>
            </a:lvl1pPr>
          </a:lstStyle>
          <a:p>
            <a:pPr lvl="0"/>
            <a:r>
              <a:rPr lang="fr-FR"/>
              <a:t>Sous-titre</a:t>
            </a:r>
            <a:endParaRPr lang="fr-FR" dirty="0"/>
          </a:p>
        </p:txBody>
      </p:sp>
      <p:sp>
        <p:nvSpPr>
          <p:cNvPr id="14" name="Espace réservé pour une image  10"/>
          <p:cNvSpPr>
            <a:spLocks noGrp="1"/>
          </p:cNvSpPr>
          <p:nvPr>
            <p:ph type="pic" sz="quarter" idx="17" hasCustomPrompt="1"/>
          </p:nvPr>
        </p:nvSpPr>
        <p:spPr bwMode="gray">
          <a:xfrm>
            <a:off x="0" y="1"/>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1"/>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8" name="Espace réservé du texte 4"/>
          <p:cNvSpPr>
            <a:spLocks noGrp="1"/>
          </p:cNvSpPr>
          <p:nvPr>
            <p:ph type="body" sz="quarter" idx="13" hasCustomPrompt="1"/>
          </p:nvPr>
        </p:nvSpPr>
        <p:spPr>
          <a:xfrm>
            <a:off x="6086400" y="0"/>
            <a:ext cx="19200" cy="1372800"/>
          </a:xfrm>
          <a:solidFill>
            <a:schemeClr val="accent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9" name="Espace réservé du texte 4"/>
          <p:cNvSpPr>
            <a:spLocks noGrp="1"/>
          </p:cNvSpPr>
          <p:nvPr>
            <p:ph type="body" sz="quarter" idx="14" hasCustomPrompt="1"/>
          </p:nvPr>
        </p:nvSpPr>
        <p:spPr>
          <a:xfrm>
            <a:off x="6086400" y="4712400"/>
            <a:ext cx="19200" cy="2145600"/>
          </a:xfrm>
          <a:solidFill>
            <a:schemeClr val="accent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2150582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itre B">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0" y="6738000"/>
            <a:ext cx="240000" cy="120000"/>
          </a:xfrm>
          <a:ln>
            <a:solidFill>
              <a:schemeClr val="bg1">
                <a:alpha val="0"/>
              </a:schemeClr>
            </a:solidFill>
          </a:ln>
        </p:spPr>
        <p:txBody>
          <a:bodyPr/>
          <a:lstStyle>
            <a:lvl1pPr>
              <a:defRPr>
                <a:solidFill>
                  <a:schemeClr val="bg1">
                    <a:alpha val="0"/>
                  </a:schemeClr>
                </a:solidFill>
              </a:defRPr>
            </a:lvl1pPr>
          </a:lstStyle>
          <a:p>
            <a:endParaRPr lang="fr-FR"/>
          </a:p>
        </p:txBody>
      </p:sp>
      <p:sp>
        <p:nvSpPr>
          <p:cNvPr id="5" name="Espace réservé du numéro de diapositive 4"/>
          <p:cNvSpPr>
            <a:spLocks noGrp="1"/>
          </p:cNvSpPr>
          <p:nvPr>
            <p:ph type="sldNum" sz="quarter" idx="12"/>
          </p:nvPr>
        </p:nvSpPr>
        <p:spPr>
          <a:xfrm>
            <a:off x="0" y="6738000"/>
            <a:ext cx="240000" cy="120000"/>
          </a:xfrm>
          <a:ln>
            <a:solidFill>
              <a:schemeClr val="bg1">
                <a:alpha val="0"/>
              </a:schemeClr>
            </a:solidFill>
          </a:ln>
        </p:spPr>
        <p:txBody>
          <a:bodyPr/>
          <a:lstStyle>
            <a:lvl1pPr>
              <a:defRPr sz="133">
                <a:solidFill>
                  <a:schemeClr val="bg1">
                    <a:alpha val="0"/>
                  </a:schemeClr>
                </a:solidFill>
              </a:defRPr>
            </a:lvl1pPr>
          </a:lstStyle>
          <a:p>
            <a:fld id="{D5262D5C-77A2-4638-B472-ED97EDFAEED9}" type="slidenum">
              <a:rPr lang="fr-FR" smtClean="0"/>
              <a:t>‹N°›</a:t>
            </a:fld>
            <a:endParaRPr lang="fr-FR"/>
          </a:p>
        </p:txBody>
      </p:sp>
      <p:sp>
        <p:nvSpPr>
          <p:cNvPr id="2" name="Titre 1"/>
          <p:cNvSpPr>
            <a:spLocks noGrp="1"/>
          </p:cNvSpPr>
          <p:nvPr>
            <p:ph type="title" hasCustomPrompt="1"/>
          </p:nvPr>
        </p:nvSpPr>
        <p:spPr>
          <a:xfrm>
            <a:off x="7392000" y="1325827"/>
            <a:ext cx="4800000" cy="1635820"/>
          </a:xfrm>
          <a:noFill/>
        </p:spPr>
        <p:txBody>
          <a:bodyPr wrap="square" lIns="0" tIns="0" rIns="0" bIns="0" anchor="ctr" anchorCtr="0">
            <a:noAutofit/>
          </a:bodyPr>
          <a:lstStyle>
            <a:lvl1pPr algn="ctr">
              <a:defRPr sz="10000">
                <a:solidFill>
                  <a:schemeClr val="accent1"/>
                </a:solidFill>
                <a:latin typeface="+mj-lt"/>
              </a:defRPr>
            </a:lvl1pPr>
          </a:lstStyle>
          <a:p>
            <a:r>
              <a:rPr lang="fr-FR"/>
              <a:t>00</a:t>
            </a:r>
            <a:endParaRPr lang="fr-FR" dirty="0"/>
          </a:p>
        </p:txBody>
      </p:sp>
      <p:sp>
        <p:nvSpPr>
          <p:cNvPr id="3" name="Espace réservé de la date 2"/>
          <p:cNvSpPr>
            <a:spLocks noGrp="1"/>
          </p:cNvSpPr>
          <p:nvPr>
            <p:ph type="dt" sz="half" idx="10"/>
          </p:nvPr>
        </p:nvSpPr>
        <p:spPr/>
        <p:txBody>
          <a:bodyPr/>
          <a:lstStyle/>
          <a:p>
            <a:fld id="{E4F33050-1C02-4369-85AA-F78090BDDB82}" type="datetimeFigureOut">
              <a:rPr lang="fr-FR" smtClean="0"/>
              <a:t>05/06/2023</a:t>
            </a:fld>
            <a:endParaRPr lang="fr-FR"/>
          </a:p>
        </p:txBody>
      </p:sp>
      <p:sp>
        <p:nvSpPr>
          <p:cNvPr id="11" name="Espace réservé du texte 10"/>
          <p:cNvSpPr>
            <a:spLocks noGrp="1"/>
          </p:cNvSpPr>
          <p:nvPr>
            <p:ph type="body" sz="quarter" idx="15" hasCustomPrompt="1"/>
          </p:nvPr>
        </p:nvSpPr>
        <p:spPr>
          <a:xfrm>
            <a:off x="7392000" y="2660914"/>
            <a:ext cx="4800000" cy="1066023"/>
          </a:xfrm>
        </p:spPr>
        <p:txBody>
          <a:bodyPr anchor="b" anchorCtr="0"/>
          <a:lstStyle>
            <a:lvl1pPr marL="4233" indent="0" algn="ctr">
              <a:lnSpc>
                <a:spcPct val="85000"/>
              </a:lnSpc>
              <a:spcAft>
                <a:spcPts val="0"/>
              </a:spcAft>
              <a:defRPr sz="3467" b="0">
                <a:solidFill>
                  <a:schemeClr val="bg1"/>
                </a:solidFill>
                <a:latin typeface="+mj-lt"/>
              </a:defRPr>
            </a:lvl1pPr>
          </a:lstStyle>
          <a:p>
            <a:pPr lvl="0"/>
            <a:r>
              <a:rPr lang="fr-FR"/>
              <a:t>Titre de chapitre</a:t>
            </a:r>
            <a:br>
              <a:rPr lang="fr-FR"/>
            </a:br>
            <a:r>
              <a:rPr lang="fr-FR"/>
              <a:t>sur deux lignes</a:t>
            </a:r>
            <a:endParaRPr lang="fr-FR" dirty="0"/>
          </a:p>
        </p:txBody>
      </p:sp>
      <p:sp>
        <p:nvSpPr>
          <p:cNvPr id="13" name="Espace réservé du texte 12"/>
          <p:cNvSpPr>
            <a:spLocks noGrp="1"/>
          </p:cNvSpPr>
          <p:nvPr>
            <p:ph type="body" sz="quarter" idx="16" hasCustomPrompt="1"/>
          </p:nvPr>
        </p:nvSpPr>
        <p:spPr>
          <a:xfrm>
            <a:off x="8719092" y="3842759"/>
            <a:ext cx="2145836" cy="452359"/>
          </a:xfrm>
          <a:solidFill>
            <a:schemeClr val="accent1"/>
          </a:solidFill>
        </p:spPr>
        <p:txBody>
          <a:bodyPr wrap="none" lIns="288000" tIns="36000" rIns="288000" bIns="36000">
            <a:spAutoFit/>
          </a:bodyPr>
          <a:lstStyle>
            <a:lvl1pPr marL="4233" indent="0" algn="ctr">
              <a:spcAft>
                <a:spcPts val="0"/>
              </a:spcAft>
              <a:defRPr sz="2467" b="0">
                <a:solidFill>
                  <a:schemeClr val="bg1"/>
                </a:solidFill>
                <a:latin typeface="+mj-lt"/>
              </a:defRPr>
            </a:lvl1pPr>
          </a:lstStyle>
          <a:p>
            <a:pPr lvl="0"/>
            <a:r>
              <a:rPr lang="fr-FR"/>
              <a:t>Sous-titre</a:t>
            </a:r>
            <a:endParaRPr lang="fr-FR" dirty="0"/>
          </a:p>
        </p:txBody>
      </p:sp>
      <p:sp>
        <p:nvSpPr>
          <p:cNvPr id="14" name="Espace réservé pour une image  10"/>
          <p:cNvSpPr>
            <a:spLocks noGrp="1"/>
          </p:cNvSpPr>
          <p:nvPr>
            <p:ph type="pic" sz="quarter" idx="17" hasCustomPrompt="1"/>
          </p:nvPr>
        </p:nvSpPr>
        <p:spPr bwMode="gray">
          <a:xfrm>
            <a:off x="0" y="1"/>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1"/>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12" name="Espace réservé du texte 4"/>
          <p:cNvSpPr>
            <a:spLocks noGrp="1"/>
          </p:cNvSpPr>
          <p:nvPr>
            <p:ph type="body" sz="quarter" idx="13" hasCustomPrompt="1"/>
          </p:nvPr>
        </p:nvSpPr>
        <p:spPr>
          <a:xfrm>
            <a:off x="9782400" y="0"/>
            <a:ext cx="19200" cy="1372800"/>
          </a:xfrm>
          <a:solidFill>
            <a:schemeClr val="accent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9782400" y="4712400"/>
            <a:ext cx="19200" cy="2145600"/>
          </a:xfrm>
          <a:solidFill>
            <a:schemeClr val="accent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850606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hapitre A fond">
    <p:spTree>
      <p:nvGrpSpPr>
        <p:cNvPr id="1" name=""/>
        <p:cNvGrpSpPr/>
        <p:nvPr/>
      </p:nvGrpSpPr>
      <p:grpSpPr>
        <a:xfrm>
          <a:off x="0" y="0"/>
          <a:ext cx="0" cy="0"/>
          <a:chOff x="0" y="0"/>
          <a:chExt cx="0" cy="0"/>
        </a:xfrm>
      </p:grpSpPr>
      <p:pic>
        <p:nvPicPr>
          <p:cNvPr id="15" name="Espace réservé pour une image  4"/>
          <p:cNvPicPr preferRelativeResize="0">
            <a:picLocks/>
          </p:cNvPicPr>
          <p:nvPr/>
        </p:nvPicPr>
        <p:blipFill>
          <a:blip r:embed="rId2">
            <a:extLst>
              <a:ext uri="{28A0092B-C50C-407E-A947-70E740481C1C}">
                <a14:useLocalDpi xmlns:a14="http://schemas.microsoft.com/office/drawing/2010/main" val="0"/>
              </a:ext>
            </a:extLst>
          </a:blip>
          <a:srcRect l="108" r="108"/>
          <a:stretch>
            <a:fillRect/>
          </a:stretch>
        </p:blipFill>
        <p:spPr bwMode="gray">
          <a:xfrm>
            <a:off x="0" y="-600"/>
            <a:ext cx="12192000" cy="6859200"/>
          </a:xfrm>
          <a:prstGeom prst="rect">
            <a:avLst/>
          </a:prstGeom>
        </p:spPr>
      </p:pic>
      <p:sp>
        <p:nvSpPr>
          <p:cNvPr id="4" name="Espace réservé du pied de page 3"/>
          <p:cNvSpPr>
            <a:spLocks noGrp="1"/>
          </p:cNvSpPr>
          <p:nvPr>
            <p:ph type="ftr" sz="quarter" idx="11"/>
          </p:nvPr>
        </p:nvSpPr>
        <p:spPr>
          <a:xfrm>
            <a:off x="0" y="6738000"/>
            <a:ext cx="240000" cy="120000"/>
          </a:xfrm>
          <a:ln>
            <a:solidFill>
              <a:schemeClr val="bg1">
                <a:alpha val="0"/>
              </a:schemeClr>
            </a:solidFill>
          </a:ln>
        </p:spPr>
        <p:txBody>
          <a:bodyPr/>
          <a:lstStyle>
            <a:lvl1pPr>
              <a:defRPr>
                <a:solidFill>
                  <a:schemeClr val="bg1">
                    <a:alpha val="0"/>
                  </a:schemeClr>
                </a:solidFill>
              </a:defRPr>
            </a:lvl1pPr>
          </a:lstStyle>
          <a:p>
            <a:endParaRPr lang="fr-FR"/>
          </a:p>
        </p:txBody>
      </p:sp>
      <p:sp>
        <p:nvSpPr>
          <p:cNvPr id="5" name="Espace réservé du numéro de diapositive 4"/>
          <p:cNvSpPr>
            <a:spLocks noGrp="1"/>
          </p:cNvSpPr>
          <p:nvPr>
            <p:ph type="sldNum" sz="quarter" idx="12"/>
          </p:nvPr>
        </p:nvSpPr>
        <p:spPr>
          <a:xfrm>
            <a:off x="0" y="6738000"/>
            <a:ext cx="240000" cy="120000"/>
          </a:xfrm>
          <a:ln>
            <a:solidFill>
              <a:schemeClr val="bg1">
                <a:alpha val="0"/>
              </a:schemeClr>
            </a:solidFill>
          </a:ln>
        </p:spPr>
        <p:txBody>
          <a:bodyPr/>
          <a:lstStyle>
            <a:lvl1pPr>
              <a:defRPr sz="133">
                <a:solidFill>
                  <a:schemeClr val="bg1">
                    <a:alpha val="0"/>
                  </a:schemeClr>
                </a:solidFill>
              </a:defRPr>
            </a:lvl1pPr>
          </a:lstStyle>
          <a:p>
            <a:fld id="{D5262D5C-77A2-4638-B472-ED97EDFAEED9}" type="slidenum">
              <a:rPr lang="fr-FR" smtClean="0"/>
              <a:t>‹N°›</a:t>
            </a:fld>
            <a:endParaRPr lang="fr-FR"/>
          </a:p>
        </p:txBody>
      </p:sp>
      <p:sp>
        <p:nvSpPr>
          <p:cNvPr id="2" name="Titre 1"/>
          <p:cNvSpPr>
            <a:spLocks noGrp="1"/>
          </p:cNvSpPr>
          <p:nvPr>
            <p:ph type="title" hasCustomPrompt="1"/>
          </p:nvPr>
        </p:nvSpPr>
        <p:spPr>
          <a:xfrm>
            <a:off x="3696000" y="1325827"/>
            <a:ext cx="4800000" cy="1635820"/>
          </a:xfrm>
          <a:noFill/>
        </p:spPr>
        <p:txBody>
          <a:bodyPr wrap="square" lIns="0" tIns="0" rIns="0" bIns="0" anchor="ctr" anchorCtr="0">
            <a:noAutofit/>
          </a:bodyPr>
          <a:lstStyle>
            <a:lvl1pPr algn="ctr">
              <a:defRPr sz="10000">
                <a:solidFill>
                  <a:schemeClr val="bg1"/>
                </a:solidFill>
                <a:latin typeface="+mj-lt"/>
              </a:defRPr>
            </a:lvl1pPr>
          </a:lstStyle>
          <a:p>
            <a:r>
              <a:rPr lang="fr-FR" dirty="0"/>
              <a:t>00</a:t>
            </a:r>
          </a:p>
        </p:txBody>
      </p:sp>
      <p:sp>
        <p:nvSpPr>
          <p:cNvPr id="3" name="Espace réservé de la date 2"/>
          <p:cNvSpPr>
            <a:spLocks noGrp="1"/>
          </p:cNvSpPr>
          <p:nvPr>
            <p:ph type="dt" sz="half" idx="10"/>
          </p:nvPr>
        </p:nvSpPr>
        <p:spPr/>
        <p:txBody>
          <a:bodyPr/>
          <a:lstStyle/>
          <a:p>
            <a:fld id="{E4F33050-1C02-4369-85AA-F78090BDDB82}" type="datetimeFigureOut">
              <a:rPr lang="fr-FR" smtClean="0"/>
              <a:t>05/06/2023</a:t>
            </a:fld>
            <a:endParaRPr lang="fr-FR"/>
          </a:p>
        </p:txBody>
      </p:sp>
      <p:sp>
        <p:nvSpPr>
          <p:cNvPr id="11" name="Espace réservé du texte 10"/>
          <p:cNvSpPr>
            <a:spLocks noGrp="1"/>
          </p:cNvSpPr>
          <p:nvPr>
            <p:ph type="body" sz="quarter" idx="15" hasCustomPrompt="1"/>
          </p:nvPr>
        </p:nvSpPr>
        <p:spPr>
          <a:xfrm>
            <a:off x="1296000" y="2660914"/>
            <a:ext cx="9600000" cy="1066023"/>
          </a:xfrm>
        </p:spPr>
        <p:txBody>
          <a:bodyPr anchor="b" anchorCtr="0"/>
          <a:lstStyle>
            <a:lvl1pPr marL="4233" indent="0" algn="ctr">
              <a:lnSpc>
                <a:spcPct val="85000"/>
              </a:lnSpc>
              <a:spcAft>
                <a:spcPts val="0"/>
              </a:spcAft>
              <a:defRPr sz="3467" b="0">
                <a:solidFill>
                  <a:schemeClr val="bg1"/>
                </a:solidFill>
                <a:latin typeface="+mj-lt"/>
              </a:defRPr>
            </a:lvl1pPr>
          </a:lstStyle>
          <a:p>
            <a:pPr lvl="0"/>
            <a:r>
              <a:rPr lang="fr-FR"/>
              <a:t>Titre de chapitre</a:t>
            </a:r>
            <a:endParaRPr lang="fr-FR" dirty="0"/>
          </a:p>
        </p:txBody>
      </p:sp>
      <p:sp>
        <p:nvSpPr>
          <p:cNvPr id="13" name="Espace réservé du texte 12"/>
          <p:cNvSpPr>
            <a:spLocks noGrp="1"/>
          </p:cNvSpPr>
          <p:nvPr>
            <p:ph type="body" sz="quarter" idx="16" hasCustomPrompt="1"/>
          </p:nvPr>
        </p:nvSpPr>
        <p:spPr>
          <a:xfrm>
            <a:off x="5023085" y="3842759"/>
            <a:ext cx="2145836" cy="452359"/>
          </a:xfrm>
          <a:solidFill>
            <a:schemeClr val="bg1"/>
          </a:solidFill>
        </p:spPr>
        <p:txBody>
          <a:bodyPr wrap="none" lIns="288000" tIns="36000" rIns="288000" bIns="36000">
            <a:spAutoFit/>
          </a:bodyPr>
          <a:lstStyle>
            <a:lvl1pPr marL="4233" indent="0" algn="ctr">
              <a:spcAft>
                <a:spcPts val="0"/>
              </a:spcAft>
              <a:defRPr sz="2467" b="0">
                <a:solidFill>
                  <a:schemeClr val="accent1"/>
                </a:solidFill>
                <a:latin typeface="+mj-lt"/>
              </a:defRPr>
            </a:lvl1pPr>
          </a:lstStyle>
          <a:p>
            <a:pPr lvl="0"/>
            <a:r>
              <a:rPr lang="fr-FR" dirty="0"/>
              <a:t>Sous-titre</a:t>
            </a:r>
          </a:p>
        </p:txBody>
      </p:sp>
      <p:sp>
        <p:nvSpPr>
          <p:cNvPr id="8" name="Espace réservé du texte 4"/>
          <p:cNvSpPr>
            <a:spLocks noGrp="1"/>
          </p:cNvSpPr>
          <p:nvPr>
            <p:ph type="body" sz="quarter" idx="13" hasCustomPrompt="1"/>
          </p:nvPr>
        </p:nvSpPr>
        <p:spPr>
          <a:xfrm>
            <a:off x="6086400" y="0"/>
            <a:ext cx="19200" cy="1372800"/>
          </a:xfrm>
          <a:solidFill>
            <a:schemeClr val="bg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9" name="Espace réservé du texte 4"/>
          <p:cNvSpPr>
            <a:spLocks noGrp="1"/>
          </p:cNvSpPr>
          <p:nvPr>
            <p:ph type="body" sz="quarter" idx="14" hasCustomPrompt="1"/>
          </p:nvPr>
        </p:nvSpPr>
        <p:spPr>
          <a:xfrm>
            <a:off x="6086400" y="4712400"/>
            <a:ext cx="19200" cy="2145600"/>
          </a:xfrm>
          <a:solidFill>
            <a:schemeClr val="bg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4289826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hapitre B fond">
    <p:spTree>
      <p:nvGrpSpPr>
        <p:cNvPr id="1" name=""/>
        <p:cNvGrpSpPr/>
        <p:nvPr/>
      </p:nvGrpSpPr>
      <p:grpSpPr>
        <a:xfrm>
          <a:off x="0" y="0"/>
          <a:ext cx="0" cy="0"/>
          <a:chOff x="0" y="0"/>
          <a:chExt cx="0" cy="0"/>
        </a:xfrm>
      </p:grpSpPr>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Espace réservé du pied de page 3"/>
          <p:cNvSpPr>
            <a:spLocks noGrp="1"/>
          </p:cNvSpPr>
          <p:nvPr>
            <p:ph type="ftr" sz="quarter" idx="11"/>
          </p:nvPr>
        </p:nvSpPr>
        <p:spPr>
          <a:xfrm>
            <a:off x="0" y="6738000"/>
            <a:ext cx="240000" cy="120000"/>
          </a:xfrm>
          <a:ln>
            <a:solidFill>
              <a:schemeClr val="bg1">
                <a:alpha val="0"/>
              </a:schemeClr>
            </a:solidFill>
          </a:ln>
        </p:spPr>
        <p:txBody>
          <a:bodyPr/>
          <a:lstStyle>
            <a:lvl1pPr>
              <a:defRPr>
                <a:solidFill>
                  <a:schemeClr val="bg1">
                    <a:alpha val="0"/>
                  </a:schemeClr>
                </a:solidFill>
              </a:defRPr>
            </a:lvl1pPr>
          </a:lstStyle>
          <a:p>
            <a:endParaRPr lang="fr-FR"/>
          </a:p>
        </p:txBody>
      </p:sp>
      <p:sp>
        <p:nvSpPr>
          <p:cNvPr id="5" name="Espace réservé du numéro de diapositive 4"/>
          <p:cNvSpPr>
            <a:spLocks noGrp="1"/>
          </p:cNvSpPr>
          <p:nvPr>
            <p:ph type="sldNum" sz="quarter" idx="12"/>
          </p:nvPr>
        </p:nvSpPr>
        <p:spPr>
          <a:xfrm>
            <a:off x="0" y="6738000"/>
            <a:ext cx="240000" cy="120000"/>
          </a:xfrm>
          <a:ln>
            <a:solidFill>
              <a:schemeClr val="bg1">
                <a:alpha val="0"/>
              </a:schemeClr>
            </a:solidFill>
          </a:ln>
        </p:spPr>
        <p:txBody>
          <a:bodyPr/>
          <a:lstStyle>
            <a:lvl1pPr>
              <a:defRPr sz="133">
                <a:solidFill>
                  <a:schemeClr val="bg1">
                    <a:alpha val="0"/>
                  </a:schemeClr>
                </a:solidFill>
              </a:defRPr>
            </a:lvl1pPr>
          </a:lstStyle>
          <a:p>
            <a:fld id="{D5262D5C-77A2-4638-B472-ED97EDFAEED9}" type="slidenum">
              <a:rPr lang="fr-FR" smtClean="0"/>
              <a:t>‹N°›</a:t>
            </a:fld>
            <a:endParaRPr lang="fr-FR"/>
          </a:p>
        </p:txBody>
      </p:sp>
      <p:sp>
        <p:nvSpPr>
          <p:cNvPr id="2" name="Titre 1"/>
          <p:cNvSpPr>
            <a:spLocks noGrp="1"/>
          </p:cNvSpPr>
          <p:nvPr>
            <p:ph type="title" hasCustomPrompt="1"/>
          </p:nvPr>
        </p:nvSpPr>
        <p:spPr>
          <a:xfrm>
            <a:off x="7392000" y="1325827"/>
            <a:ext cx="4800000" cy="1635820"/>
          </a:xfrm>
          <a:noFill/>
        </p:spPr>
        <p:txBody>
          <a:bodyPr wrap="square" lIns="0" tIns="0" rIns="0" bIns="0" anchor="ctr" anchorCtr="0">
            <a:noAutofit/>
          </a:bodyPr>
          <a:lstStyle>
            <a:lvl1pPr algn="ctr">
              <a:defRPr sz="10000">
                <a:solidFill>
                  <a:schemeClr val="bg1"/>
                </a:solidFill>
                <a:latin typeface="+mj-lt"/>
              </a:defRPr>
            </a:lvl1pPr>
          </a:lstStyle>
          <a:p>
            <a:r>
              <a:rPr lang="fr-FR" dirty="0"/>
              <a:t>00</a:t>
            </a:r>
          </a:p>
        </p:txBody>
      </p:sp>
      <p:sp>
        <p:nvSpPr>
          <p:cNvPr id="3" name="Espace réservé de la date 2"/>
          <p:cNvSpPr>
            <a:spLocks noGrp="1"/>
          </p:cNvSpPr>
          <p:nvPr>
            <p:ph type="dt" sz="half" idx="10"/>
          </p:nvPr>
        </p:nvSpPr>
        <p:spPr/>
        <p:txBody>
          <a:bodyPr/>
          <a:lstStyle/>
          <a:p>
            <a:fld id="{E4F33050-1C02-4369-85AA-F78090BDDB82}" type="datetimeFigureOut">
              <a:rPr lang="fr-FR" smtClean="0"/>
              <a:t>05/06/2023</a:t>
            </a:fld>
            <a:endParaRPr lang="fr-FR"/>
          </a:p>
        </p:txBody>
      </p:sp>
      <p:sp>
        <p:nvSpPr>
          <p:cNvPr id="11" name="Espace réservé du texte 10"/>
          <p:cNvSpPr>
            <a:spLocks noGrp="1"/>
          </p:cNvSpPr>
          <p:nvPr>
            <p:ph type="body" sz="quarter" idx="15" hasCustomPrompt="1"/>
          </p:nvPr>
        </p:nvSpPr>
        <p:spPr>
          <a:xfrm>
            <a:off x="7392000" y="2660914"/>
            <a:ext cx="4800000" cy="1066023"/>
          </a:xfrm>
        </p:spPr>
        <p:txBody>
          <a:bodyPr anchor="b" anchorCtr="0"/>
          <a:lstStyle>
            <a:lvl1pPr marL="4233" indent="0" algn="ctr">
              <a:lnSpc>
                <a:spcPct val="85000"/>
              </a:lnSpc>
              <a:spcAft>
                <a:spcPts val="0"/>
              </a:spcAft>
              <a:defRPr sz="3467" b="0">
                <a:solidFill>
                  <a:schemeClr val="bg1"/>
                </a:solidFill>
                <a:latin typeface="+mj-lt"/>
              </a:defRPr>
            </a:lvl1pPr>
          </a:lstStyle>
          <a:p>
            <a:pPr lvl="0"/>
            <a:r>
              <a:rPr lang="fr-FR"/>
              <a:t>Titre de chapitre</a:t>
            </a:r>
            <a:br>
              <a:rPr lang="fr-FR"/>
            </a:br>
            <a:r>
              <a:rPr lang="fr-FR"/>
              <a:t>sur deux lignes</a:t>
            </a:r>
            <a:endParaRPr lang="fr-FR" dirty="0"/>
          </a:p>
        </p:txBody>
      </p:sp>
      <p:sp>
        <p:nvSpPr>
          <p:cNvPr id="13" name="Espace réservé du texte 12"/>
          <p:cNvSpPr>
            <a:spLocks noGrp="1"/>
          </p:cNvSpPr>
          <p:nvPr>
            <p:ph type="body" sz="quarter" idx="16" hasCustomPrompt="1"/>
          </p:nvPr>
        </p:nvSpPr>
        <p:spPr>
          <a:xfrm>
            <a:off x="8719084" y="3842759"/>
            <a:ext cx="2145836" cy="452359"/>
          </a:xfrm>
          <a:solidFill>
            <a:schemeClr val="bg1"/>
          </a:solidFill>
        </p:spPr>
        <p:txBody>
          <a:bodyPr wrap="none" lIns="288000" tIns="36000" rIns="288000" bIns="36000">
            <a:spAutoFit/>
          </a:bodyPr>
          <a:lstStyle>
            <a:lvl1pPr marL="4233" indent="0" algn="ctr">
              <a:spcAft>
                <a:spcPts val="0"/>
              </a:spcAft>
              <a:defRPr sz="2467" b="0">
                <a:solidFill>
                  <a:schemeClr val="accent1"/>
                </a:solidFill>
                <a:latin typeface="+mj-lt"/>
              </a:defRPr>
            </a:lvl1pPr>
          </a:lstStyle>
          <a:p>
            <a:pPr lvl="0"/>
            <a:r>
              <a:rPr lang="fr-FR" dirty="0"/>
              <a:t>Sous-titre</a:t>
            </a:r>
          </a:p>
        </p:txBody>
      </p:sp>
      <p:sp>
        <p:nvSpPr>
          <p:cNvPr id="14" name="Espace réservé du texte 4"/>
          <p:cNvSpPr>
            <a:spLocks noGrp="1"/>
          </p:cNvSpPr>
          <p:nvPr>
            <p:ph type="body" sz="quarter" idx="13" hasCustomPrompt="1"/>
          </p:nvPr>
        </p:nvSpPr>
        <p:spPr>
          <a:xfrm>
            <a:off x="9782400" y="0"/>
            <a:ext cx="19200" cy="1372800"/>
          </a:xfrm>
          <a:solidFill>
            <a:schemeClr val="bg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9782400" y="4712400"/>
            <a:ext cx="19200" cy="2145600"/>
          </a:xfrm>
          <a:solidFill>
            <a:schemeClr val="bg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3267260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text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5262D5C-77A2-4638-B472-ED97EDFAEED9}" type="slidenum">
              <a:rPr lang="fr-FR" smtClean="0"/>
              <a:t>‹N°›</a:t>
            </a:fld>
            <a:endParaRPr lang="fr-FR"/>
          </a:p>
        </p:txBody>
      </p:sp>
      <p:sp>
        <p:nvSpPr>
          <p:cNvPr id="7" name="Espace réservé du texte 6"/>
          <p:cNvSpPr>
            <a:spLocks noGrp="1"/>
          </p:cNvSpPr>
          <p:nvPr>
            <p:ph type="body" sz="quarter" idx="13" hasCustomPrompt="1"/>
          </p:nvPr>
        </p:nvSpPr>
        <p:spPr>
          <a:xfrm>
            <a:off x="854252" y="748701"/>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a:t>Sous-titre de la page</a:t>
            </a:r>
            <a:endParaRPr lang="fr-FR" noProof="0" dirty="0"/>
          </a:p>
        </p:txBody>
      </p:sp>
      <p:sp>
        <p:nvSpPr>
          <p:cNvPr id="9" name="Espace réservé du texte 6"/>
          <p:cNvSpPr>
            <a:spLocks noGrp="1"/>
          </p:cNvSpPr>
          <p:nvPr>
            <p:ph type="body" sz="quarter" idx="14" hasCustomPrompt="1"/>
          </p:nvPr>
        </p:nvSpPr>
        <p:spPr>
          <a:xfrm>
            <a:off x="624000" y="1459200"/>
            <a:ext cx="108000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a:p>
            <a:pPr lvl="5"/>
            <a:r>
              <a:rPr lang="fr-FR" noProof="0"/>
              <a:t>Texte de niveau 6</a:t>
            </a:r>
            <a:endParaRPr lang="fr-FR" noProof="0" dirty="0"/>
          </a:p>
        </p:txBody>
      </p:sp>
      <p:sp>
        <p:nvSpPr>
          <p:cNvPr id="10" name="Titre 9"/>
          <p:cNvSpPr>
            <a:spLocks noGrp="1"/>
          </p:cNvSpPr>
          <p:nvPr>
            <p:ph type="title" hasCustomPrompt="1"/>
          </p:nvPr>
        </p:nvSpPr>
        <p:spPr>
          <a:xfrm>
            <a:off x="854253" y="322313"/>
            <a:ext cx="10570340" cy="384000"/>
          </a:xfrm>
        </p:spPr>
        <p:txBody>
          <a:bodyPr/>
          <a:lstStyle>
            <a:lvl1pPr>
              <a:defRPr/>
            </a:lvl1pPr>
          </a:lstStyle>
          <a:p>
            <a:r>
              <a:rPr lang="fr-FR" dirty="0"/>
              <a:t>Titre</a:t>
            </a:r>
          </a:p>
        </p:txBody>
      </p:sp>
    </p:spTree>
    <p:extLst>
      <p:ext uri="{BB962C8B-B14F-4D97-AF65-F5344CB8AC3E}">
        <p14:creationId xmlns:p14="http://schemas.microsoft.com/office/powerpoint/2010/main" val="3181296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texte 2 colonnes">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5262D5C-77A2-4638-B472-ED97EDFAEED9}" type="slidenum">
              <a:rPr lang="fr-FR" smtClean="0"/>
              <a:t>‹N°›</a:t>
            </a:fld>
            <a:endParaRPr lang="fr-FR"/>
          </a:p>
        </p:txBody>
      </p:sp>
      <p:sp>
        <p:nvSpPr>
          <p:cNvPr id="7" name="Espace réservé du texte 6"/>
          <p:cNvSpPr>
            <a:spLocks noGrp="1"/>
          </p:cNvSpPr>
          <p:nvPr>
            <p:ph type="body" sz="quarter" idx="13" hasCustomPrompt="1"/>
          </p:nvPr>
        </p:nvSpPr>
        <p:spPr>
          <a:xfrm>
            <a:off x="854252" y="748701"/>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9" name="Espace réservé du texte 6"/>
          <p:cNvSpPr>
            <a:spLocks noGrp="1"/>
          </p:cNvSpPr>
          <p:nvPr>
            <p:ph type="body" sz="quarter" idx="14" hasCustomPrompt="1"/>
          </p:nvPr>
        </p:nvSpPr>
        <p:spPr>
          <a:xfrm>
            <a:off x="624000" y="1459200"/>
            <a:ext cx="53040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a:p>
            <a:pPr lvl="5"/>
            <a:r>
              <a:rPr lang="fr-FR" noProof="0"/>
              <a:t>Texte de niveau 6</a:t>
            </a:r>
            <a:endParaRPr lang="fr-FR" noProof="0" dirty="0"/>
          </a:p>
        </p:txBody>
      </p:sp>
      <p:sp>
        <p:nvSpPr>
          <p:cNvPr id="10" name="Titre 9"/>
          <p:cNvSpPr>
            <a:spLocks noGrp="1"/>
          </p:cNvSpPr>
          <p:nvPr>
            <p:ph type="title" hasCustomPrompt="1"/>
          </p:nvPr>
        </p:nvSpPr>
        <p:spPr>
          <a:xfrm>
            <a:off x="854253" y="322313"/>
            <a:ext cx="10570340" cy="384000"/>
          </a:xfrm>
        </p:spPr>
        <p:txBody>
          <a:bodyPr/>
          <a:lstStyle>
            <a:lvl1pPr>
              <a:defRPr/>
            </a:lvl1pPr>
          </a:lstStyle>
          <a:p>
            <a:r>
              <a:rPr lang="fr-FR" dirty="0"/>
              <a:t>Titre</a:t>
            </a:r>
          </a:p>
        </p:txBody>
      </p:sp>
      <p:sp>
        <p:nvSpPr>
          <p:cNvPr id="11" name="Espace réservé du texte 6"/>
          <p:cNvSpPr>
            <a:spLocks noGrp="1"/>
          </p:cNvSpPr>
          <p:nvPr>
            <p:ph type="body" sz="quarter" idx="15" hasCustomPrompt="1"/>
          </p:nvPr>
        </p:nvSpPr>
        <p:spPr>
          <a:xfrm>
            <a:off x="6120870" y="1459200"/>
            <a:ext cx="5303721"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a:p>
            <a:pPr lvl="5"/>
            <a:r>
              <a:rPr lang="fr-FR" noProof="0"/>
              <a:t>Texte de niveau 6</a:t>
            </a:r>
            <a:endParaRPr lang="fr-FR" noProof="0" dirty="0"/>
          </a:p>
        </p:txBody>
      </p:sp>
    </p:spTree>
    <p:extLst>
      <p:ext uri="{BB962C8B-B14F-4D97-AF65-F5344CB8AC3E}">
        <p14:creationId xmlns:p14="http://schemas.microsoft.com/office/powerpoint/2010/main" val="3076793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re et texte 3 colonnes">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5262D5C-77A2-4638-B472-ED97EDFAEED9}" type="slidenum">
              <a:rPr lang="fr-FR" smtClean="0"/>
              <a:t>‹N°›</a:t>
            </a:fld>
            <a:endParaRPr lang="fr-FR"/>
          </a:p>
        </p:txBody>
      </p:sp>
      <p:sp>
        <p:nvSpPr>
          <p:cNvPr id="7" name="Espace réservé du texte 6"/>
          <p:cNvSpPr>
            <a:spLocks noGrp="1"/>
          </p:cNvSpPr>
          <p:nvPr>
            <p:ph type="body" sz="quarter" idx="13" hasCustomPrompt="1"/>
          </p:nvPr>
        </p:nvSpPr>
        <p:spPr>
          <a:xfrm>
            <a:off x="854252" y="748701"/>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9" name="Espace réservé du texte 6"/>
          <p:cNvSpPr>
            <a:spLocks noGrp="1"/>
          </p:cNvSpPr>
          <p:nvPr>
            <p:ph type="body" sz="quarter" idx="14" hasCustomPrompt="1"/>
          </p:nvPr>
        </p:nvSpPr>
        <p:spPr>
          <a:xfrm>
            <a:off x="624000" y="1459200"/>
            <a:ext cx="31824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0" name="Titre 9"/>
          <p:cNvSpPr>
            <a:spLocks noGrp="1"/>
          </p:cNvSpPr>
          <p:nvPr>
            <p:ph type="title" hasCustomPrompt="1"/>
          </p:nvPr>
        </p:nvSpPr>
        <p:spPr>
          <a:xfrm>
            <a:off x="854253" y="322313"/>
            <a:ext cx="10570340" cy="384000"/>
          </a:xfrm>
        </p:spPr>
        <p:txBody>
          <a:bodyPr/>
          <a:lstStyle/>
          <a:p>
            <a:r>
              <a:rPr lang="fr-FR" dirty="0"/>
              <a:t>Titre</a:t>
            </a:r>
          </a:p>
        </p:txBody>
      </p:sp>
      <p:sp>
        <p:nvSpPr>
          <p:cNvPr id="12" name="Espace réservé du texte 6"/>
          <p:cNvSpPr>
            <a:spLocks noGrp="1"/>
          </p:cNvSpPr>
          <p:nvPr>
            <p:ph type="body" sz="quarter" idx="15" hasCustomPrompt="1"/>
          </p:nvPr>
        </p:nvSpPr>
        <p:spPr>
          <a:xfrm>
            <a:off x="4432304" y="1459200"/>
            <a:ext cx="31824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a:p>
            <a:pPr lvl="5"/>
            <a:r>
              <a:rPr lang="fr-FR" noProof="0"/>
              <a:t>Texte de niveau 6</a:t>
            </a:r>
            <a:endParaRPr lang="fr-FR" noProof="0" dirty="0"/>
          </a:p>
        </p:txBody>
      </p:sp>
      <p:sp>
        <p:nvSpPr>
          <p:cNvPr id="13" name="Espace réservé du texte 6"/>
          <p:cNvSpPr>
            <a:spLocks noGrp="1"/>
          </p:cNvSpPr>
          <p:nvPr>
            <p:ph type="body" sz="quarter" idx="16" hasCustomPrompt="1"/>
          </p:nvPr>
        </p:nvSpPr>
        <p:spPr>
          <a:xfrm>
            <a:off x="8240608" y="1459200"/>
            <a:ext cx="3183985"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a:p>
            <a:pPr lvl="5"/>
            <a:r>
              <a:rPr lang="fr-FR" noProof="0"/>
              <a:t>Texte de niveau 6</a:t>
            </a:r>
            <a:endParaRPr lang="fr-FR" noProof="0" dirty="0"/>
          </a:p>
        </p:txBody>
      </p:sp>
    </p:spTree>
    <p:extLst>
      <p:ext uri="{BB962C8B-B14F-4D97-AF65-F5344CB8AC3E}">
        <p14:creationId xmlns:p14="http://schemas.microsoft.com/office/powerpoint/2010/main" val="4263248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re et texte 1 visuel">
    <p:spTree>
      <p:nvGrpSpPr>
        <p:cNvPr id="1" name=""/>
        <p:cNvGrpSpPr/>
        <p:nvPr/>
      </p:nvGrpSpPr>
      <p:grpSpPr>
        <a:xfrm>
          <a:off x="0" y="0"/>
          <a:ext cx="0" cy="0"/>
          <a:chOff x="0" y="0"/>
          <a:chExt cx="0" cy="0"/>
        </a:xfrm>
      </p:grpSpPr>
      <p:sp>
        <p:nvSpPr>
          <p:cNvPr id="9" name="Espace réservé pour une image  10"/>
          <p:cNvSpPr>
            <a:spLocks noGrp="1"/>
          </p:cNvSpPr>
          <p:nvPr>
            <p:ph type="pic" sz="quarter" idx="17" hasCustomPrompt="1"/>
          </p:nvPr>
        </p:nvSpPr>
        <p:spPr bwMode="gray">
          <a:xfrm>
            <a:off x="6096000" y="0"/>
            <a:ext cx="6096000" cy="6858000"/>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1"/>
                </a:solidFill>
              </a:defRPr>
            </a:lvl1pPr>
          </a:lstStyle>
          <a:p>
            <a:r>
              <a:rPr lang="fr-FR" noProof="0" dirty="0"/>
              <a:t>Sélectionner l’icône pour insérer une image, </a:t>
            </a:r>
            <a:br>
              <a:rPr lang="fr-FR" noProof="0" dirty="0"/>
            </a:br>
            <a:r>
              <a:rPr lang="fr-FR" noProof="0" dirty="0"/>
              <a:t>puis disposer l’image en arrière plan </a:t>
            </a:r>
            <a:br>
              <a:rPr lang="fr-FR" noProof="0" dirty="0"/>
            </a:br>
            <a:r>
              <a:rPr lang="fr-FR" noProof="0" dirty="0"/>
              <a:t>(Sélectionner l’image avec le bouton droit de </a:t>
            </a:r>
            <a:br>
              <a:rPr lang="fr-FR" noProof="0" dirty="0"/>
            </a:br>
            <a:r>
              <a:rPr lang="fr-FR" noProof="0" dirty="0"/>
              <a:t>la souris / Mettre à l’arrière plan)</a:t>
            </a:r>
          </a:p>
        </p:txBody>
      </p:sp>
      <p:sp>
        <p:nvSpPr>
          <p:cNvPr id="2" name="Titre 1"/>
          <p:cNvSpPr>
            <a:spLocks noGrp="1"/>
          </p:cNvSpPr>
          <p:nvPr>
            <p:ph type="title" hasCustomPrompt="1"/>
          </p:nvPr>
        </p:nvSpPr>
        <p:spPr>
          <a:xfrm>
            <a:off x="854252" y="322313"/>
            <a:ext cx="5073600"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1"/>
          </p:nvPr>
        </p:nvSpPr>
        <p:spPr>
          <a:xfrm>
            <a:off x="6096000" y="0"/>
            <a:ext cx="6096000" cy="288032"/>
          </a:xfrm>
        </p:spPr>
        <p:txBody>
          <a:bodyPr/>
          <a:lstStyle>
            <a:lvl1pPr>
              <a:defRPr>
                <a:solidFill>
                  <a:schemeClr val="bg1"/>
                </a:solidFill>
              </a:defRPr>
            </a:lvl1pPr>
          </a:lstStyle>
          <a:p>
            <a:endParaRPr lang="fr-FR"/>
          </a:p>
        </p:txBody>
      </p:sp>
      <p:sp>
        <p:nvSpPr>
          <p:cNvPr id="5" name="Espace réservé du numéro de diapositive 4"/>
          <p:cNvSpPr>
            <a:spLocks noGrp="1"/>
          </p:cNvSpPr>
          <p:nvPr>
            <p:ph type="sldNum" sz="quarter" idx="12"/>
          </p:nvPr>
        </p:nvSpPr>
        <p:spPr/>
        <p:txBody>
          <a:bodyPr/>
          <a:lstStyle>
            <a:lvl1pPr>
              <a:defRPr>
                <a:solidFill>
                  <a:schemeClr val="bg1"/>
                </a:solidFill>
              </a:defRPr>
            </a:lvl1pPr>
          </a:lstStyle>
          <a:p>
            <a:fld id="{D5262D5C-77A2-4638-B472-ED97EDFAEED9}" type="slidenum">
              <a:rPr lang="fr-FR" smtClean="0"/>
              <a:t>‹N°›</a:t>
            </a:fld>
            <a:endParaRPr lang="fr-FR"/>
          </a:p>
        </p:txBody>
      </p:sp>
      <p:sp>
        <p:nvSpPr>
          <p:cNvPr id="6" name="Espace réservé du texte 6"/>
          <p:cNvSpPr>
            <a:spLocks noGrp="1"/>
          </p:cNvSpPr>
          <p:nvPr>
            <p:ph type="body" sz="quarter" idx="13" hasCustomPrompt="1"/>
          </p:nvPr>
        </p:nvSpPr>
        <p:spPr>
          <a:xfrm>
            <a:off x="854252" y="748701"/>
            <a:ext cx="5073600" cy="568064"/>
          </a:xfrm>
        </p:spPr>
        <p:txBody>
          <a:bodyPr/>
          <a:lstStyle>
            <a:lvl1pPr marL="4233" indent="0">
              <a:spcAft>
                <a:spcPts val="0"/>
              </a:spcAft>
              <a:defRPr sz="1533" b="0">
                <a:solidFill>
                  <a:schemeClr val="tx1"/>
                </a:solidFill>
                <a:latin typeface="+mn-lt"/>
              </a:defRPr>
            </a:lvl1pPr>
            <a:lvl5pPr>
              <a:defRPr/>
            </a:lvl5pPr>
          </a:lstStyle>
          <a:p>
            <a:pPr lvl="0"/>
            <a:r>
              <a:rPr lang="fr-FR" noProof="0"/>
              <a:t>Sous-titre de la page</a:t>
            </a:r>
            <a:endParaRPr lang="fr-FR" noProof="0" dirty="0"/>
          </a:p>
        </p:txBody>
      </p:sp>
      <p:sp>
        <p:nvSpPr>
          <p:cNvPr id="7" name="Espace réservé du texte 6"/>
          <p:cNvSpPr>
            <a:spLocks noGrp="1"/>
          </p:cNvSpPr>
          <p:nvPr>
            <p:ph type="body" sz="quarter" idx="14" hasCustomPrompt="1"/>
          </p:nvPr>
        </p:nvSpPr>
        <p:spPr>
          <a:xfrm>
            <a:off x="624000" y="1459200"/>
            <a:ext cx="53040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a:p>
            <a:pPr lvl="5"/>
            <a:r>
              <a:rPr lang="fr-FR" noProof="0"/>
              <a:t>Texte de niveau 6</a:t>
            </a:r>
            <a:endParaRPr lang="fr-FR" noProof="0" dirty="0"/>
          </a:p>
        </p:txBody>
      </p:sp>
      <p:sp>
        <p:nvSpPr>
          <p:cNvPr id="8" name="Espace réservé du texte 4"/>
          <p:cNvSpPr>
            <a:spLocks noGrp="1"/>
          </p:cNvSpPr>
          <p:nvPr>
            <p:ph type="body" sz="quarter" idx="15" hasCustomPrompt="1"/>
          </p:nvPr>
        </p:nvSpPr>
        <p:spPr>
          <a:xfrm>
            <a:off x="6096000" y="6700800"/>
            <a:ext cx="235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1" name="Espace réservé du texte 4"/>
          <p:cNvSpPr>
            <a:spLocks noGrp="1"/>
          </p:cNvSpPr>
          <p:nvPr>
            <p:ph type="body" sz="quarter" idx="18" hasCustomPrompt="1"/>
          </p:nvPr>
        </p:nvSpPr>
        <p:spPr>
          <a:xfrm>
            <a:off x="9843611" y="6700800"/>
            <a:ext cx="187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2" name="Espace réservé du texte 4"/>
          <p:cNvSpPr>
            <a:spLocks noGrp="1"/>
          </p:cNvSpPr>
          <p:nvPr>
            <p:ph type="body" sz="quarter" idx="19" hasCustomPrompt="1"/>
          </p:nvPr>
        </p:nvSpPr>
        <p:spPr>
          <a:xfrm>
            <a:off x="8455200" y="6580800"/>
            <a:ext cx="1377600" cy="24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1831071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re et texte 2 visuels">
    <p:spTree>
      <p:nvGrpSpPr>
        <p:cNvPr id="1" name=""/>
        <p:cNvGrpSpPr/>
        <p:nvPr/>
      </p:nvGrpSpPr>
      <p:grpSpPr>
        <a:xfrm>
          <a:off x="0" y="0"/>
          <a:ext cx="0" cy="0"/>
          <a:chOff x="0" y="0"/>
          <a:chExt cx="0" cy="0"/>
        </a:xfrm>
      </p:grpSpPr>
      <p:sp>
        <p:nvSpPr>
          <p:cNvPr id="12" name="Espace réservé pour une image  10"/>
          <p:cNvSpPr>
            <a:spLocks noGrp="1"/>
          </p:cNvSpPr>
          <p:nvPr>
            <p:ph type="pic" sz="quarter" idx="19" hasCustomPrompt="1"/>
          </p:nvPr>
        </p:nvSpPr>
        <p:spPr bwMode="gray">
          <a:xfrm>
            <a:off x="6096000" y="3738000"/>
            <a:ext cx="6096000" cy="3120000"/>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1"/>
                </a:solidFill>
              </a:defRPr>
            </a:lvl1pPr>
          </a:lstStyle>
          <a:p>
            <a:r>
              <a:rPr lang="fr-FR" noProof="0" dirty="0"/>
              <a:t>Sélectionner l’icône pour insérer une image, </a:t>
            </a:r>
            <a:br>
              <a:rPr lang="fr-FR" noProof="0" dirty="0"/>
            </a:br>
            <a:r>
              <a:rPr lang="fr-FR" noProof="0" dirty="0"/>
              <a:t>puis disposer l’image en arrière plan </a:t>
            </a:r>
            <a:br>
              <a:rPr lang="fr-FR" noProof="0" dirty="0"/>
            </a:br>
            <a:r>
              <a:rPr lang="fr-FR" noProof="0" dirty="0"/>
              <a:t>(Sélectionner l’image avec le bouton droit de </a:t>
            </a:r>
            <a:br>
              <a:rPr lang="fr-FR" noProof="0" dirty="0"/>
            </a:br>
            <a:r>
              <a:rPr lang="fr-FR" noProof="0" dirty="0"/>
              <a:t>la souris / Mettre à l’arrière plan)</a:t>
            </a:r>
          </a:p>
        </p:txBody>
      </p:sp>
      <p:sp>
        <p:nvSpPr>
          <p:cNvPr id="9" name="Espace réservé pour une image  10"/>
          <p:cNvSpPr>
            <a:spLocks noGrp="1"/>
          </p:cNvSpPr>
          <p:nvPr>
            <p:ph type="pic" sz="quarter" idx="17" hasCustomPrompt="1"/>
          </p:nvPr>
        </p:nvSpPr>
        <p:spPr bwMode="gray">
          <a:xfrm>
            <a:off x="6096000" y="426000"/>
            <a:ext cx="6096000" cy="3120000"/>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1"/>
                </a:solidFill>
              </a:defRPr>
            </a:lvl1pPr>
          </a:lstStyle>
          <a:p>
            <a:r>
              <a:rPr lang="fr-FR" noProof="0" dirty="0"/>
              <a:t>Sélectionner l’icône pour insérer une image</a:t>
            </a:r>
          </a:p>
        </p:txBody>
      </p:sp>
      <p:sp>
        <p:nvSpPr>
          <p:cNvPr id="2" name="Titre 1"/>
          <p:cNvSpPr>
            <a:spLocks noGrp="1"/>
          </p:cNvSpPr>
          <p:nvPr>
            <p:ph type="title" hasCustomPrompt="1"/>
          </p:nvPr>
        </p:nvSpPr>
        <p:spPr>
          <a:xfrm>
            <a:off x="854253" y="322313"/>
            <a:ext cx="5074631"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lvl1pPr>
              <a:defRPr>
                <a:solidFill>
                  <a:schemeClr val="bg1"/>
                </a:solidFill>
              </a:defRPr>
            </a:lvl1pPr>
          </a:lstStyle>
          <a:p>
            <a:fld id="{D5262D5C-77A2-4638-B472-ED97EDFAEED9}" type="slidenum">
              <a:rPr lang="fr-FR" smtClean="0"/>
              <a:t>‹N°›</a:t>
            </a:fld>
            <a:endParaRPr lang="fr-FR"/>
          </a:p>
        </p:txBody>
      </p:sp>
      <p:sp>
        <p:nvSpPr>
          <p:cNvPr id="6" name="Espace réservé du texte 6"/>
          <p:cNvSpPr>
            <a:spLocks noGrp="1"/>
          </p:cNvSpPr>
          <p:nvPr>
            <p:ph type="body" sz="quarter" idx="13" hasCustomPrompt="1"/>
          </p:nvPr>
        </p:nvSpPr>
        <p:spPr>
          <a:xfrm>
            <a:off x="854253" y="748701"/>
            <a:ext cx="5074276" cy="568064"/>
          </a:xfrm>
        </p:spPr>
        <p:txBody>
          <a:bodyPr/>
          <a:lstStyle>
            <a:lvl1pPr marL="4233" indent="0">
              <a:spcAft>
                <a:spcPts val="0"/>
              </a:spcAft>
              <a:defRPr sz="1533" b="0">
                <a:solidFill>
                  <a:schemeClr val="tx1"/>
                </a:solidFill>
                <a:latin typeface="+mn-lt"/>
              </a:defRPr>
            </a:lvl1pPr>
            <a:lvl5pPr>
              <a:defRPr/>
            </a:lvl5pPr>
          </a:lstStyle>
          <a:p>
            <a:pPr lvl="0"/>
            <a:r>
              <a:rPr lang="fr-FR" noProof="0"/>
              <a:t>Sous-titre de la page</a:t>
            </a:r>
            <a:endParaRPr lang="fr-FR" noProof="0" dirty="0"/>
          </a:p>
        </p:txBody>
      </p:sp>
      <p:sp>
        <p:nvSpPr>
          <p:cNvPr id="7" name="Espace réservé du texte 6"/>
          <p:cNvSpPr>
            <a:spLocks noGrp="1"/>
          </p:cNvSpPr>
          <p:nvPr>
            <p:ph type="body" sz="quarter" idx="14" hasCustomPrompt="1"/>
          </p:nvPr>
        </p:nvSpPr>
        <p:spPr>
          <a:xfrm>
            <a:off x="624000" y="1459200"/>
            <a:ext cx="53040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a:p>
            <a:pPr lvl="5"/>
            <a:r>
              <a:rPr lang="fr-FR" noProof="0"/>
              <a:t>Texte de niveau 6</a:t>
            </a:r>
            <a:endParaRPr lang="fr-FR" noProof="0" dirty="0"/>
          </a:p>
        </p:txBody>
      </p:sp>
      <p:sp>
        <p:nvSpPr>
          <p:cNvPr id="13" name="Espace réservé du texte 4"/>
          <p:cNvSpPr>
            <a:spLocks noGrp="1"/>
          </p:cNvSpPr>
          <p:nvPr>
            <p:ph type="body" sz="quarter" idx="20" hasCustomPrompt="1"/>
          </p:nvPr>
        </p:nvSpPr>
        <p:spPr>
          <a:xfrm>
            <a:off x="8455200" y="6580800"/>
            <a:ext cx="1377600" cy="24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6" name="Espace réservé du texte 4"/>
          <p:cNvSpPr>
            <a:spLocks noGrp="1"/>
          </p:cNvSpPr>
          <p:nvPr>
            <p:ph type="body" sz="quarter" idx="15" hasCustomPrompt="1"/>
          </p:nvPr>
        </p:nvSpPr>
        <p:spPr>
          <a:xfrm>
            <a:off x="6096000" y="6700800"/>
            <a:ext cx="235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7" name="Espace réservé du texte 4"/>
          <p:cNvSpPr>
            <a:spLocks noGrp="1"/>
          </p:cNvSpPr>
          <p:nvPr>
            <p:ph type="body" sz="quarter" idx="18" hasCustomPrompt="1"/>
          </p:nvPr>
        </p:nvSpPr>
        <p:spPr>
          <a:xfrm>
            <a:off x="9843611" y="6700800"/>
            <a:ext cx="187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198616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re et texte chiffres clés">
    <p:spTree>
      <p:nvGrpSpPr>
        <p:cNvPr id="1" name=""/>
        <p:cNvGrpSpPr/>
        <p:nvPr/>
      </p:nvGrpSpPr>
      <p:grpSpPr>
        <a:xfrm>
          <a:off x="0" y="0"/>
          <a:ext cx="0" cy="0"/>
          <a:chOff x="0" y="0"/>
          <a:chExt cx="0" cy="0"/>
        </a:xfrm>
      </p:grpSpPr>
      <p:sp>
        <p:nvSpPr>
          <p:cNvPr id="9" name="Rectangle 8"/>
          <p:cNvSpPr/>
          <p:nvPr/>
        </p:nvSpPr>
        <p:spPr>
          <a:xfrm>
            <a:off x="6096000" y="1"/>
            <a:ext cx="6096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Titre 1"/>
          <p:cNvSpPr>
            <a:spLocks noGrp="1"/>
          </p:cNvSpPr>
          <p:nvPr>
            <p:ph type="title" hasCustomPrompt="1"/>
          </p:nvPr>
        </p:nvSpPr>
        <p:spPr>
          <a:xfrm>
            <a:off x="854252" y="740701"/>
            <a:ext cx="5073600"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1"/>
          </p:nvPr>
        </p:nvSpPr>
        <p:spPr>
          <a:xfrm>
            <a:off x="6096000" y="0"/>
            <a:ext cx="6096000" cy="288032"/>
          </a:xfrm>
        </p:spPr>
        <p:txBody>
          <a:bodyPr/>
          <a:lstStyle>
            <a:lvl1pPr>
              <a:defRPr>
                <a:solidFill>
                  <a:schemeClr val="bg1"/>
                </a:solidFill>
              </a:defRPr>
            </a:lvl1pPr>
          </a:lstStyle>
          <a:p>
            <a:endParaRPr lang="fr-FR"/>
          </a:p>
        </p:txBody>
      </p:sp>
      <p:sp>
        <p:nvSpPr>
          <p:cNvPr id="5" name="Espace réservé du numéro de diapositive 4"/>
          <p:cNvSpPr>
            <a:spLocks noGrp="1"/>
          </p:cNvSpPr>
          <p:nvPr>
            <p:ph type="sldNum" sz="quarter" idx="12"/>
          </p:nvPr>
        </p:nvSpPr>
        <p:spPr/>
        <p:txBody>
          <a:bodyPr/>
          <a:lstStyle>
            <a:lvl1pPr>
              <a:defRPr>
                <a:solidFill>
                  <a:schemeClr val="bg1"/>
                </a:solidFill>
              </a:defRPr>
            </a:lvl1pPr>
          </a:lstStyle>
          <a:p>
            <a:fld id="{D5262D5C-77A2-4638-B472-ED97EDFAEED9}" type="slidenum">
              <a:rPr lang="fr-FR" smtClean="0"/>
              <a:t>‹N°›</a:t>
            </a:fld>
            <a:endParaRPr lang="fr-FR"/>
          </a:p>
        </p:txBody>
      </p:sp>
      <p:sp>
        <p:nvSpPr>
          <p:cNvPr id="6" name="Espace réservé du texte 6"/>
          <p:cNvSpPr>
            <a:spLocks noGrp="1"/>
          </p:cNvSpPr>
          <p:nvPr>
            <p:ph type="body" sz="quarter" idx="13" hasCustomPrompt="1"/>
          </p:nvPr>
        </p:nvSpPr>
        <p:spPr>
          <a:xfrm>
            <a:off x="854252" y="1167089"/>
            <a:ext cx="5073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7" name="Espace réservé du texte 6"/>
          <p:cNvSpPr>
            <a:spLocks noGrp="1"/>
          </p:cNvSpPr>
          <p:nvPr>
            <p:ph type="body" sz="quarter" idx="14" hasCustomPrompt="1"/>
          </p:nvPr>
        </p:nvSpPr>
        <p:spPr>
          <a:xfrm>
            <a:off x="624000" y="1877588"/>
            <a:ext cx="53040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2" name="Espace réservé du texte 4"/>
          <p:cNvSpPr>
            <a:spLocks noGrp="1"/>
          </p:cNvSpPr>
          <p:nvPr>
            <p:ph type="body" sz="quarter" idx="19" hasCustomPrompt="1"/>
          </p:nvPr>
        </p:nvSpPr>
        <p:spPr>
          <a:xfrm>
            <a:off x="8455200" y="6580800"/>
            <a:ext cx="1377600" cy="24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4" name="Espace réservé du texte 13"/>
          <p:cNvSpPr>
            <a:spLocks noGrp="1"/>
          </p:cNvSpPr>
          <p:nvPr>
            <p:ph type="body" sz="quarter" idx="20" hasCustomPrompt="1"/>
          </p:nvPr>
        </p:nvSpPr>
        <p:spPr>
          <a:xfrm>
            <a:off x="6480044" y="836713"/>
            <a:ext cx="684533" cy="184666"/>
          </a:xfrm>
          <a:solidFill>
            <a:schemeClr val="bg1"/>
          </a:solidFill>
        </p:spPr>
        <p:txBody>
          <a:bodyPr wrap="none" lIns="54000" rIns="54000">
            <a:spAutoFit/>
          </a:bodyPr>
          <a:lstStyle>
            <a:lvl1pPr marL="0" indent="0" algn="l">
              <a:spcAft>
                <a:spcPts val="0"/>
              </a:spcAft>
              <a:defRPr sz="1200">
                <a:solidFill>
                  <a:schemeClr val="accent6"/>
                </a:solidFill>
              </a:defRPr>
            </a:lvl1pPr>
          </a:lstStyle>
          <a:p>
            <a:pPr lvl="0"/>
            <a:r>
              <a:rPr lang="fr-FR" dirty="0"/>
              <a:t>Chiffres</a:t>
            </a:r>
          </a:p>
        </p:txBody>
      </p:sp>
      <p:sp>
        <p:nvSpPr>
          <p:cNvPr id="16" name="Espace réservé du texte 15"/>
          <p:cNvSpPr>
            <a:spLocks noGrp="1"/>
          </p:cNvSpPr>
          <p:nvPr>
            <p:ph type="body" sz="quarter" idx="21" hasCustomPrompt="1"/>
          </p:nvPr>
        </p:nvSpPr>
        <p:spPr>
          <a:xfrm>
            <a:off x="6480041" y="1424528"/>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17" name="Espace réservé du texte 15"/>
          <p:cNvSpPr>
            <a:spLocks noGrp="1"/>
          </p:cNvSpPr>
          <p:nvPr>
            <p:ph type="body" sz="quarter" idx="22" hasCustomPrompt="1"/>
          </p:nvPr>
        </p:nvSpPr>
        <p:spPr>
          <a:xfrm>
            <a:off x="7807005" y="1424528"/>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18" name="Espace réservé du texte 15"/>
          <p:cNvSpPr>
            <a:spLocks noGrp="1"/>
          </p:cNvSpPr>
          <p:nvPr>
            <p:ph type="body" sz="quarter" idx="23" hasCustomPrompt="1"/>
          </p:nvPr>
        </p:nvSpPr>
        <p:spPr>
          <a:xfrm>
            <a:off x="9133969" y="1424528"/>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19" name="Espace réservé du texte 15"/>
          <p:cNvSpPr>
            <a:spLocks noGrp="1"/>
          </p:cNvSpPr>
          <p:nvPr>
            <p:ph type="body" sz="quarter" idx="24" hasCustomPrompt="1"/>
          </p:nvPr>
        </p:nvSpPr>
        <p:spPr>
          <a:xfrm>
            <a:off x="10460933" y="1424528"/>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20" name="Espace réservé du texte 15"/>
          <p:cNvSpPr>
            <a:spLocks noGrp="1"/>
          </p:cNvSpPr>
          <p:nvPr>
            <p:ph type="body" sz="quarter" idx="25" hasCustomPrompt="1"/>
          </p:nvPr>
        </p:nvSpPr>
        <p:spPr>
          <a:xfrm>
            <a:off x="6480041" y="2589357"/>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21" name="Espace réservé du texte 15"/>
          <p:cNvSpPr>
            <a:spLocks noGrp="1"/>
          </p:cNvSpPr>
          <p:nvPr>
            <p:ph type="body" sz="quarter" idx="26" hasCustomPrompt="1"/>
          </p:nvPr>
        </p:nvSpPr>
        <p:spPr>
          <a:xfrm>
            <a:off x="7807005" y="2589357"/>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22" name="Espace réservé du texte 15"/>
          <p:cNvSpPr>
            <a:spLocks noGrp="1"/>
          </p:cNvSpPr>
          <p:nvPr>
            <p:ph type="body" sz="quarter" idx="27" hasCustomPrompt="1"/>
          </p:nvPr>
        </p:nvSpPr>
        <p:spPr>
          <a:xfrm>
            <a:off x="9133969" y="2589357"/>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23" name="Espace réservé du texte 15"/>
          <p:cNvSpPr>
            <a:spLocks noGrp="1"/>
          </p:cNvSpPr>
          <p:nvPr>
            <p:ph type="body" sz="quarter" idx="28" hasCustomPrompt="1"/>
          </p:nvPr>
        </p:nvSpPr>
        <p:spPr>
          <a:xfrm>
            <a:off x="10460933" y="2589357"/>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24" name="Espace réservé du texte 4"/>
          <p:cNvSpPr>
            <a:spLocks noGrp="1"/>
          </p:cNvSpPr>
          <p:nvPr>
            <p:ph type="body" sz="quarter" idx="15" hasCustomPrompt="1"/>
          </p:nvPr>
        </p:nvSpPr>
        <p:spPr>
          <a:xfrm>
            <a:off x="6096000" y="6700800"/>
            <a:ext cx="235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25" name="Espace réservé du texte 4"/>
          <p:cNvSpPr>
            <a:spLocks noGrp="1"/>
          </p:cNvSpPr>
          <p:nvPr>
            <p:ph type="body" sz="quarter" idx="18" hasCustomPrompt="1"/>
          </p:nvPr>
        </p:nvSpPr>
        <p:spPr>
          <a:xfrm>
            <a:off x="9843611" y="6700800"/>
            <a:ext cx="187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2503921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Exergue A">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854253" y="739200"/>
            <a:ext cx="10570340"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5262D5C-77A2-4638-B472-ED97EDFAEED9}" type="slidenum">
              <a:rPr lang="fr-FR" smtClean="0"/>
              <a:t>‹N°›</a:t>
            </a:fld>
            <a:endParaRPr lang="fr-FR"/>
          </a:p>
        </p:txBody>
      </p:sp>
      <p:sp>
        <p:nvSpPr>
          <p:cNvPr id="9" name="Espace réservé du texte 8"/>
          <p:cNvSpPr>
            <a:spLocks noGrp="1"/>
          </p:cNvSpPr>
          <p:nvPr>
            <p:ph type="body" sz="quarter" idx="14" hasCustomPrompt="1"/>
          </p:nvPr>
        </p:nvSpPr>
        <p:spPr>
          <a:xfrm>
            <a:off x="854253" y="1832124"/>
            <a:ext cx="5137151" cy="4323275"/>
          </a:xfrm>
        </p:spPr>
        <p:txBody>
          <a:bodyPr/>
          <a:lstStyle>
            <a:lvl1pPr marL="0" indent="0">
              <a:lnSpc>
                <a:spcPct val="96000"/>
              </a:lnSpc>
              <a:spcAft>
                <a:spcPts val="0"/>
              </a:spcAft>
              <a:defRPr sz="3333"/>
            </a:lvl1pPr>
          </a:lstStyle>
          <a:p>
            <a:pPr lvl="0"/>
            <a:r>
              <a:rPr lang="fr-FR" dirty="0"/>
              <a:t>Texte</a:t>
            </a:r>
          </a:p>
        </p:txBody>
      </p:sp>
      <p:sp>
        <p:nvSpPr>
          <p:cNvPr id="11" name="Espace réservé du texte 10"/>
          <p:cNvSpPr>
            <a:spLocks noGrp="1"/>
          </p:cNvSpPr>
          <p:nvPr>
            <p:ph type="body" sz="quarter" idx="15" hasCustomPrompt="1"/>
          </p:nvPr>
        </p:nvSpPr>
        <p:spPr>
          <a:xfrm>
            <a:off x="6815667" y="1933841"/>
            <a:ext cx="4607984" cy="3888316"/>
          </a:xfrm>
        </p:spPr>
        <p:txBody>
          <a:bodyPr/>
          <a:lstStyle>
            <a:lvl1pPr marL="0" indent="0">
              <a:lnSpc>
                <a:spcPct val="50000"/>
              </a:lnSpc>
              <a:spcBef>
                <a:spcPts val="1867"/>
              </a:spcBef>
              <a:spcAft>
                <a:spcPts val="0"/>
              </a:spcAft>
              <a:defRPr sz="2667" b="0">
                <a:solidFill>
                  <a:schemeClr val="accent1"/>
                </a:solidFill>
                <a:latin typeface="Rawline Light" pitchFamily="2" charset="0"/>
              </a:defRPr>
            </a:lvl1pPr>
            <a:lvl2pPr marL="191995" indent="0">
              <a:defRPr sz="1067" b="1">
                <a:solidFill>
                  <a:schemeClr val="accent1"/>
                </a:solidFill>
              </a:defRPr>
            </a:lvl2pPr>
            <a:lvl3pPr marL="191995" indent="0">
              <a:buNone/>
              <a:defRPr sz="1067" b="0">
                <a:solidFill>
                  <a:schemeClr val="accent1"/>
                </a:solidFill>
              </a:defRPr>
            </a:lvl3pPr>
          </a:lstStyle>
          <a:p>
            <a:pPr lvl="0"/>
            <a:r>
              <a:rPr lang="fr-FR" dirty="0"/>
              <a:t>–</a:t>
            </a:r>
          </a:p>
          <a:p>
            <a:pPr lvl="1"/>
            <a:r>
              <a:rPr lang="fr-FR" dirty="0"/>
              <a:t>Texte</a:t>
            </a:r>
          </a:p>
          <a:p>
            <a:pPr lvl="2"/>
            <a:r>
              <a:rPr lang="fr-FR" dirty="0"/>
              <a:t>Texte</a:t>
            </a:r>
          </a:p>
        </p:txBody>
      </p:sp>
      <p:sp>
        <p:nvSpPr>
          <p:cNvPr id="12" name="Espace réservé du texte 6"/>
          <p:cNvSpPr>
            <a:spLocks noGrp="1"/>
          </p:cNvSpPr>
          <p:nvPr>
            <p:ph type="body" sz="quarter" idx="13" hasCustomPrompt="1"/>
          </p:nvPr>
        </p:nvSpPr>
        <p:spPr>
          <a:xfrm>
            <a:off x="854252" y="1167089"/>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Tree>
    <p:extLst>
      <p:ext uri="{BB962C8B-B14F-4D97-AF65-F5344CB8AC3E}">
        <p14:creationId xmlns:p14="http://schemas.microsoft.com/office/powerpoint/2010/main" val="3638320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Exergue B">
    <p:spTree>
      <p:nvGrpSpPr>
        <p:cNvPr id="1" name=""/>
        <p:cNvGrpSpPr/>
        <p:nvPr/>
      </p:nvGrpSpPr>
      <p:grpSpPr>
        <a:xfrm>
          <a:off x="0" y="0"/>
          <a:ext cx="0" cy="0"/>
          <a:chOff x="0" y="0"/>
          <a:chExt cx="0" cy="0"/>
        </a:xfrm>
      </p:grpSpPr>
      <p:sp>
        <p:nvSpPr>
          <p:cNvPr id="9" name="Espace réservé du texte 8"/>
          <p:cNvSpPr>
            <a:spLocks noGrp="1"/>
          </p:cNvSpPr>
          <p:nvPr>
            <p:ph type="body" sz="quarter" idx="15" hasCustomPrompt="1"/>
          </p:nvPr>
        </p:nvSpPr>
        <p:spPr bwMode="gray">
          <a:xfrm>
            <a:off x="853259" y="644691"/>
            <a:ext cx="10571333" cy="2269454"/>
          </a:xfrm>
          <a:custGeom>
            <a:avLst/>
            <a:gdLst>
              <a:gd name="connsiteX0" fmla="*/ 7928500 w 7928500"/>
              <a:gd name="connsiteY0" fmla="*/ 1785234 h 1785234"/>
              <a:gd name="connsiteX1" fmla="*/ 0 w 7928500"/>
              <a:gd name="connsiteY1" fmla="*/ 1785216 h 1785234"/>
              <a:gd name="connsiteX2" fmla="*/ 0 w 7928500"/>
              <a:gd name="connsiteY2" fmla="*/ 18 h 1785234"/>
              <a:gd name="connsiteX3" fmla="*/ 7928500 w 7928500"/>
              <a:gd name="connsiteY3" fmla="*/ 0 h 1785234"/>
              <a:gd name="connsiteX4" fmla="*/ 7928500 w 7928500"/>
              <a:gd name="connsiteY4" fmla="*/ 1785234 h 1785234"/>
              <a:gd name="connsiteX0" fmla="*/ 7928500 w 7928500"/>
              <a:gd name="connsiteY0" fmla="*/ 1785234 h 1785234"/>
              <a:gd name="connsiteX1" fmla="*/ 0 w 7928500"/>
              <a:gd name="connsiteY1" fmla="*/ 1785216 h 1785234"/>
              <a:gd name="connsiteX2" fmla="*/ 0 w 7928500"/>
              <a:gd name="connsiteY2" fmla="*/ 18 h 1785234"/>
              <a:gd name="connsiteX3" fmla="*/ 7928500 w 7928500"/>
              <a:gd name="connsiteY3" fmla="*/ 0 h 1785234"/>
              <a:gd name="connsiteX0" fmla="*/ 7928500 w 7928500"/>
              <a:gd name="connsiteY0" fmla="*/ 1785234 h 1785234"/>
              <a:gd name="connsiteX1" fmla="*/ 0 w 7928500"/>
              <a:gd name="connsiteY1" fmla="*/ 1785216 h 1785234"/>
              <a:gd name="connsiteX2" fmla="*/ 0 w 7928500"/>
              <a:gd name="connsiteY2" fmla="*/ 18 h 1785234"/>
              <a:gd name="connsiteX3" fmla="*/ 7928500 w 7928500"/>
              <a:gd name="connsiteY3" fmla="*/ 0 h 1785234"/>
              <a:gd name="connsiteX4" fmla="*/ 7928500 w 7928500"/>
              <a:gd name="connsiteY4" fmla="*/ 1785234 h 1785234"/>
              <a:gd name="connsiteX0" fmla="*/ 7928500 w 7928500"/>
              <a:gd name="connsiteY0" fmla="*/ 1785234 h 1785234"/>
              <a:gd name="connsiteX1" fmla="*/ 0 w 7928500"/>
              <a:gd name="connsiteY1" fmla="*/ 1785216 h 1785234"/>
              <a:gd name="connsiteX2" fmla="*/ 0 w 7928500"/>
              <a:gd name="connsiteY2" fmla="*/ 18 h 1785234"/>
              <a:gd name="connsiteX0" fmla="*/ 7928500 w 7928500"/>
              <a:gd name="connsiteY0" fmla="*/ 1785234 h 1785234"/>
              <a:gd name="connsiteX1" fmla="*/ 0 w 7928500"/>
              <a:gd name="connsiteY1" fmla="*/ 1785216 h 1785234"/>
              <a:gd name="connsiteX2" fmla="*/ 0 w 7928500"/>
              <a:gd name="connsiteY2" fmla="*/ 18 h 1785234"/>
              <a:gd name="connsiteX3" fmla="*/ 7928500 w 7928500"/>
              <a:gd name="connsiteY3" fmla="*/ 0 h 1785234"/>
              <a:gd name="connsiteX4" fmla="*/ 7928500 w 7928500"/>
              <a:gd name="connsiteY4" fmla="*/ 1785234 h 1785234"/>
              <a:gd name="connsiteX0" fmla="*/ 0 w 7928500"/>
              <a:gd name="connsiteY0" fmla="*/ 1785216 h 1785234"/>
              <a:gd name="connsiteX1" fmla="*/ 0 w 7928500"/>
              <a:gd name="connsiteY1" fmla="*/ 18 h 1785234"/>
            </a:gdLst>
            <a:ahLst/>
            <a:cxnLst>
              <a:cxn ang="0">
                <a:pos x="connsiteX0" y="connsiteY0"/>
              </a:cxn>
              <a:cxn ang="0">
                <a:pos x="connsiteX1" y="connsiteY1"/>
              </a:cxn>
            </a:cxnLst>
            <a:rect l="l" t="t" r="r" b="b"/>
            <a:pathLst>
              <a:path w="7928500" h="1785234" stroke="0" extrusionOk="0">
                <a:moveTo>
                  <a:pt x="7928500" y="1785234"/>
                </a:moveTo>
                <a:lnTo>
                  <a:pt x="0" y="1785216"/>
                </a:lnTo>
                <a:lnTo>
                  <a:pt x="0" y="18"/>
                </a:lnTo>
                <a:cubicBezTo>
                  <a:pt x="0" y="8"/>
                  <a:pt x="3549710" y="0"/>
                  <a:pt x="7928500" y="0"/>
                </a:cubicBezTo>
                <a:lnTo>
                  <a:pt x="7928500" y="1785234"/>
                </a:lnTo>
                <a:close/>
              </a:path>
              <a:path w="7928500" h="1785234" fill="none">
                <a:moveTo>
                  <a:pt x="0" y="1785216"/>
                </a:moveTo>
                <a:lnTo>
                  <a:pt x="0" y="18"/>
                </a:lnTo>
              </a:path>
            </a:pathLst>
          </a:custGeom>
          <a:ln w="12700">
            <a:solidFill>
              <a:schemeClr val="accent1"/>
            </a:solidFill>
          </a:ln>
        </p:spPr>
        <p:txBody>
          <a:bodyPr lIns="180000" tIns="612000">
            <a:spAutoFit/>
          </a:bodyPr>
          <a:lstStyle>
            <a:lvl6pPr>
              <a:defRPr/>
            </a:lvl6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2" name="Titre 1"/>
          <p:cNvSpPr>
            <a:spLocks noGrp="1"/>
          </p:cNvSpPr>
          <p:nvPr>
            <p:ph type="title" hasCustomPrompt="1"/>
          </p:nvPr>
        </p:nvSpPr>
        <p:spPr>
          <a:xfrm>
            <a:off x="1323152" y="644691"/>
            <a:ext cx="2874286" cy="497677"/>
          </a:xfrm>
          <a:solidFill>
            <a:schemeClr val="accent1"/>
          </a:solidFill>
        </p:spPr>
        <p:txBody>
          <a:bodyPr wrap="none" lIns="108000" tIns="43200" rIns="108000" bIns="43200">
            <a:spAutoFit/>
          </a:bodyPr>
          <a:lstStyle>
            <a:lvl1pPr>
              <a:defRPr>
                <a:solidFill>
                  <a:schemeClr val="bg1"/>
                </a:solidFill>
              </a:defRPr>
            </a:lvl1pPr>
          </a:lstStyle>
          <a:p>
            <a:r>
              <a:rPr lang="fr-FR" dirty="0"/>
              <a:t>Titre de la page</a:t>
            </a:r>
          </a:p>
        </p:txBody>
      </p:sp>
      <p:sp>
        <p:nvSpPr>
          <p:cNvPr id="3" name="Espace réservé de la date 2"/>
          <p:cNvSpPr>
            <a:spLocks noGrp="1"/>
          </p:cNvSpPr>
          <p:nvPr>
            <p:ph type="dt" sz="half" idx="10"/>
          </p:nvPr>
        </p:nvSpPr>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5262D5C-77A2-4638-B472-ED97EDFAEED9}" type="slidenum">
              <a:rPr lang="fr-FR" smtClean="0"/>
              <a:t>‹N°›</a:t>
            </a:fld>
            <a:endParaRPr lang="fr-FR"/>
          </a:p>
        </p:txBody>
      </p:sp>
    </p:spTree>
    <p:extLst>
      <p:ext uri="{BB962C8B-B14F-4D97-AF65-F5344CB8AC3E}">
        <p14:creationId xmlns:p14="http://schemas.microsoft.com/office/powerpoint/2010/main" val="4028157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re et tableau">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854253" y="322313"/>
            <a:ext cx="10570340" cy="384000"/>
          </a:xfrm>
        </p:spPr>
        <p:txBody>
          <a:bodyPr/>
          <a:lstStyle>
            <a:lvl1pPr>
              <a:defRPr/>
            </a:lvl1pPr>
          </a:lstStyle>
          <a:p>
            <a:r>
              <a:rPr lang="fr-FR"/>
              <a:t>Titre</a:t>
            </a:r>
            <a:endParaRPr lang="fr-FR" dirty="0"/>
          </a:p>
        </p:txBody>
      </p:sp>
      <p:sp>
        <p:nvSpPr>
          <p:cNvPr id="3" name="Espace réservé de la date 2"/>
          <p:cNvSpPr>
            <a:spLocks noGrp="1"/>
          </p:cNvSpPr>
          <p:nvPr>
            <p:ph type="dt" sz="half" idx="10"/>
          </p:nvPr>
        </p:nvSpPr>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5262D5C-77A2-4638-B472-ED97EDFAEED9}" type="slidenum">
              <a:rPr lang="fr-FR" smtClean="0"/>
              <a:t>‹N°›</a:t>
            </a:fld>
            <a:endParaRPr lang="fr-FR"/>
          </a:p>
        </p:txBody>
      </p:sp>
      <p:sp>
        <p:nvSpPr>
          <p:cNvPr id="7" name="Espace réservé du texte 6"/>
          <p:cNvSpPr>
            <a:spLocks noGrp="1"/>
          </p:cNvSpPr>
          <p:nvPr>
            <p:ph type="body" sz="quarter" idx="13" hasCustomPrompt="1"/>
          </p:nvPr>
        </p:nvSpPr>
        <p:spPr>
          <a:xfrm>
            <a:off x="854252" y="748701"/>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a:t>Sous-titre de la page</a:t>
            </a:r>
            <a:endParaRPr lang="fr-FR" noProof="0" dirty="0"/>
          </a:p>
        </p:txBody>
      </p:sp>
      <p:sp>
        <p:nvSpPr>
          <p:cNvPr id="8" name="Espace réservé du tableau 18"/>
          <p:cNvSpPr>
            <a:spLocks noGrp="1"/>
          </p:cNvSpPr>
          <p:nvPr>
            <p:ph type="tbl" sz="quarter" idx="19" hasCustomPrompt="1"/>
          </p:nvPr>
        </p:nvSpPr>
        <p:spPr bwMode="gray">
          <a:xfrm>
            <a:off x="854249" y="1505992"/>
            <a:ext cx="10464000" cy="4464000"/>
          </a:xfrm>
        </p:spPr>
        <p:txBody>
          <a:bodyPr tIns="90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lvl1pPr>
          </a:lstStyle>
          <a:p>
            <a:r>
              <a:rPr lang="fr-FR" noProof="0" dirty="0"/>
              <a:t>Sélectionner l’icône pour insérer un tableau</a:t>
            </a:r>
          </a:p>
        </p:txBody>
      </p:sp>
    </p:spTree>
    <p:extLst>
      <p:ext uri="{BB962C8B-B14F-4D97-AF65-F5344CB8AC3E}">
        <p14:creationId xmlns:p14="http://schemas.microsoft.com/office/powerpoint/2010/main" val="22394779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Page graphique A">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854253" y="322313"/>
            <a:ext cx="10570340" cy="384000"/>
          </a:xfrm>
        </p:spPr>
        <p:txBody>
          <a:bodyPr/>
          <a:lstStyle>
            <a:lvl1pPr>
              <a:defRPr/>
            </a:lvl1pPr>
          </a:lstStyle>
          <a:p>
            <a:r>
              <a:rPr lang="fr-FR"/>
              <a:t>Titre</a:t>
            </a:r>
            <a:endParaRPr lang="fr-FR" dirty="0"/>
          </a:p>
        </p:txBody>
      </p:sp>
      <p:sp>
        <p:nvSpPr>
          <p:cNvPr id="3" name="Espace réservé de la date 2"/>
          <p:cNvSpPr>
            <a:spLocks noGrp="1"/>
          </p:cNvSpPr>
          <p:nvPr>
            <p:ph type="dt" sz="half" idx="10"/>
          </p:nvPr>
        </p:nvSpPr>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5262D5C-77A2-4638-B472-ED97EDFAEED9}" type="slidenum">
              <a:rPr lang="fr-FR" smtClean="0"/>
              <a:t>‹N°›</a:t>
            </a:fld>
            <a:endParaRPr lang="fr-FR"/>
          </a:p>
        </p:txBody>
      </p:sp>
      <p:sp>
        <p:nvSpPr>
          <p:cNvPr id="7" name="Espace réservé du texte 6"/>
          <p:cNvSpPr>
            <a:spLocks noGrp="1"/>
          </p:cNvSpPr>
          <p:nvPr>
            <p:ph type="body" sz="quarter" idx="13" hasCustomPrompt="1"/>
          </p:nvPr>
        </p:nvSpPr>
        <p:spPr>
          <a:xfrm>
            <a:off x="854252" y="748701"/>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graphicFrame>
        <p:nvGraphicFramePr>
          <p:cNvPr id="10" name="Espace réservé du tableau 10"/>
          <p:cNvGraphicFramePr>
            <a:graphicFrameLocks/>
          </p:cNvGraphicFramePr>
          <p:nvPr>
            <p:extLst>
              <p:ext uri="{D42A27DB-BD31-4B8C-83A1-F6EECF244321}">
                <p14:modId xmlns:p14="http://schemas.microsoft.com/office/powerpoint/2010/main" val="2227904611"/>
              </p:ext>
            </p:extLst>
          </p:nvPr>
        </p:nvGraphicFramePr>
        <p:xfrm>
          <a:off x="863421" y="1508779"/>
          <a:ext cx="10465152" cy="4503573"/>
        </p:xfrm>
        <a:graphic>
          <a:graphicData uri="http://schemas.openxmlformats.org/drawingml/2006/table">
            <a:tbl>
              <a:tblPr>
                <a:tableStyleId>{69012ECD-51FC-41F1-AA8D-1B2483CD663E}</a:tableStyleId>
              </a:tblPr>
              <a:tblGrid>
                <a:gridCol w="218024">
                  <a:extLst>
                    <a:ext uri="{9D8B030D-6E8A-4147-A177-3AD203B41FA5}">
                      <a16:colId xmlns:a16="http://schemas.microsoft.com/office/drawing/2014/main" val="20000"/>
                    </a:ext>
                  </a:extLst>
                </a:gridCol>
                <a:gridCol w="218024">
                  <a:extLst>
                    <a:ext uri="{9D8B030D-6E8A-4147-A177-3AD203B41FA5}">
                      <a16:colId xmlns:a16="http://schemas.microsoft.com/office/drawing/2014/main" val="20001"/>
                    </a:ext>
                  </a:extLst>
                </a:gridCol>
                <a:gridCol w="218024">
                  <a:extLst>
                    <a:ext uri="{9D8B030D-6E8A-4147-A177-3AD203B41FA5}">
                      <a16:colId xmlns:a16="http://schemas.microsoft.com/office/drawing/2014/main" val="20002"/>
                    </a:ext>
                  </a:extLst>
                </a:gridCol>
                <a:gridCol w="218024">
                  <a:extLst>
                    <a:ext uri="{9D8B030D-6E8A-4147-A177-3AD203B41FA5}">
                      <a16:colId xmlns:a16="http://schemas.microsoft.com/office/drawing/2014/main" val="20003"/>
                    </a:ext>
                  </a:extLst>
                </a:gridCol>
                <a:gridCol w="218024">
                  <a:extLst>
                    <a:ext uri="{9D8B030D-6E8A-4147-A177-3AD203B41FA5}">
                      <a16:colId xmlns:a16="http://schemas.microsoft.com/office/drawing/2014/main" val="20004"/>
                    </a:ext>
                  </a:extLst>
                </a:gridCol>
                <a:gridCol w="218024">
                  <a:extLst>
                    <a:ext uri="{9D8B030D-6E8A-4147-A177-3AD203B41FA5}">
                      <a16:colId xmlns:a16="http://schemas.microsoft.com/office/drawing/2014/main" val="20005"/>
                    </a:ext>
                  </a:extLst>
                </a:gridCol>
                <a:gridCol w="218024">
                  <a:extLst>
                    <a:ext uri="{9D8B030D-6E8A-4147-A177-3AD203B41FA5}">
                      <a16:colId xmlns:a16="http://schemas.microsoft.com/office/drawing/2014/main" val="20006"/>
                    </a:ext>
                  </a:extLst>
                </a:gridCol>
                <a:gridCol w="218024">
                  <a:extLst>
                    <a:ext uri="{9D8B030D-6E8A-4147-A177-3AD203B41FA5}">
                      <a16:colId xmlns:a16="http://schemas.microsoft.com/office/drawing/2014/main" val="20007"/>
                    </a:ext>
                  </a:extLst>
                </a:gridCol>
                <a:gridCol w="218024">
                  <a:extLst>
                    <a:ext uri="{9D8B030D-6E8A-4147-A177-3AD203B41FA5}">
                      <a16:colId xmlns:a16="http://schemas.microsoft.com/office/drawing/2014/main" val="20008"/>
                    </a:ext>
                  </a:extLst>
                </a:gridCol>
                <a:gridCol w="218024">
                  <a:extLst>
                    <a:ext uri="{9D8B030D-6E8A-4147-A177-3AD203B41FA5}">
                      <a16:colId xmlns:a16="http://schemas.microsoft.com/office/drawing/2014/main" val="20009"/>
                    </a:ext>
                  </a:extLst>
                </a:gridCol>
                <a:gridCol w="218024">
                  <a:extLst>
                    <a:ext uri="{9D8B030D-6E8A-4147-A177-3AD203B41FA5}">
                      <a16:colId xmlns:a16="http://schemas.microsoft.com/office/drawing/2014/main" val="20010"/>
                    </a:ext>
                  </a:extLst>
                </a:gridCol>
                <a:gridCol w="218024">
                  <a:extLst>
                    <a:ext uri="{9D8B030D-6E8A-4147-A177-3AD203B41FA5}">
                      <a16:colId xmlns:a16="http://schemas.microsoft.com/office/drawing/2014/main" val="20011"/>
                    </a:ext>
                  </a:extLst>
                </a:gridCol>
                <a:gridCol w="218024">
                  <a:extLst>
                    <a:ext uri="{9D8B030D-6E8A-4147-A177-3AD203B41FA5}">
                      <a16:colId xmlns:a16="http://schemas.microsoft.com/office/drawing/2014/main" val="20012"/>
                    </a:ext>
                  </a:extLst>
                </a:gridCol>
                <a:gridCol w="218024">
                  <a:extLst>
                    <a:ext uri="{9D8B030D-6E8A-4147-A177-3AD203B41FA5}">
                      <a16:colId xmlns:a16="http://schemas.microsoft.com/office/drawing/2014/main" val="20013"/>
                    </a:ext>
                  </a:extLst>
                </a:gridCol>
                <a:gridCol w="218024">
                  <a:extLst>
                    <a:ext uri="{9D8B030D-6E8A-4147-A177-3AD203B41FA5}">
                      <a16:colId xmlns:a16="http://schemas.microsoft.com/office/drawing/2014/main" val="20014"/>
                    </a:ext>
                  </a:extLst>
                </a:gridCol>
                <a:gridCol w="218024">
                  <a:extLst>
                    <a:ext uri="{9D8B030D-6E8A-4147-A177-3AD203B41FA5}">
                      <a16:colId xmlns:a16="http://schemas.microsoft.com/office/drawing/2014/main" val="20015"/>
                    </a:ext>
                  </a:extLst>
                </a:gridCol>
                <a:gridCol w="218024">
                  <a:extLst>
                    <a:ext uri="{9D8B030D-6E8A-4147-A177-3AD203B41FA5}">
                      <a16:colId xmlns:a16="http://schemas.microsoft.com/office/drawing/2014/main" val="20016"/>
                    </a:ext>
                  </a:extLst>
                </a:gridCol>
                <a:gridCol w="218024">
                  <a:extLst>
                    <a:ext uri="{9D8B030D-6E8A-4147-A177-3AD203B41FA5}">
                      <a16:colId xmlns:a16="http://schemas.microsoft.com/office/drawing/2014/main" val="20017"/>
                    </a:ext>
                  </a:extLst>
                </a:gridCol>
                <a:gridCol w="218024">
                  <a:extLst>
                    <a:ext uri="{9D8B030D-6E8A-4147-A177-3AD203B41FA5}">
                      <a16:colId xmlns:a16="http://schemas.microsoft.com/office/drawing/2014/main" val="20018"/>
                    </a:ext>
                  </a:extLst>
                </a:gridCol>
                <a:gridCol w="218024">
                  <a:extLst>
                    <a:ext uri="{9D8B030D-6E8A-4147-A177-3AD203B41FA5}">
                      <a16:colId xmlns:a16="http://schemas.microsoft.com/office/drawing/2014/main" val="20019"/>
                    </a:ext>
                  </a:extLst>
                </a:gridCol>
                <a:gridCol w="218024">
                  <a:extLst>
                    <a:ext uri="{9D8B030D-6E8A-4147-A177-3AD203B41FA5}">
                      <a16:colId xmlns:a16="http://schemas.microsoft.com/office/drawing/2014/main" val="20020"/>
                    </a:ext>
                  </a:extLst>
                </a:gridCol>
                <a:gridCol w="218024">
                  <a:extLst>
                    <a:ext uri="{9D8B030D-6E8A-4147-A177-3AD203B41FA5}">
                      <a16:colId xmlns:a16="http://schemas.microsoft.com/office/drawing/2014/main" val="20021"/>
                    </a:ext>
                  </a:extLst>
                </a:gridCol>
                <a:gridCol w="218024">
                  <a:extLst>
                    <a:ext uri="{9D8B030D-6E8A-4147-A177-3AD203B41FA5}">
                      <a16:colId xmlns:a16="http://schemas.microsoft.com/office/drawing/2014/main" val="20022"/>
                    </a:ext>
                  </a:extLst>
                </a:gridCol>
                <a:gridCol w="218024">
                  <a:extLst>
                    <a:ext uri="{9D8B030D-6E8A-4147-A177-3AD203B41FA5}">
                      <a16:colId xmlns:a16="http://schemas.microsoft.com/office/drawing/2014/main" val="20023"/>
                    </a:ext>
                  </a:extLst>
                </a:gridCol>
                <a:gridCol w="218024">
                  <a:extLst>
                    <a:ext uri="{9D8B030D-6E8A-4147-A177-3AD203B41FA5}">
                      <a16:colId xmlns:a16="http://schemas.microsoft.com/office/drawing/2014/main" val="20024"/>
                    </a:ext>
                  </a:extLst>
                </a:gridCol>
                <a:gridCol w="218024">
                  <a:extLst>
                    <a:ext uri="{9D8B030D-6E8A-4147-A177-3AD203B41FA5}">
                      <a16:colId xmlns:a16="http://schemas.microsoft.com/office/drawing/2014/main" val="20025"/>
                    </a:ext>
                  </a:extLst>
                </a:gridCol>
                <a:gridCol w="218024">
                  <a:extLst>
                    <a:ext uri="{9D8B030D-6E8A-4147-A177-3AD203B41FA5}">
                      <a16:colId xmlns:a16="http://schemas.microsoft.com/office/drawing/2014/main" val="20026"/>
                    </a:ext>
                  </a:extLst>
                </a:gridCol>
                <a:gridCol w="218024">
                  <a:extLst>
                    <a:ext uri="{9D8B030D-6E8A-4147-A177-3AD203B41FA5}">
                      <a16:colId xmlns:a16="http://schemas.microsoft.com/office/drawing/2014/main" val="20027"/>
                    </a:ext>
                  </a:extLst>
                </a:gridCol>
                <a:gridCol w="218024">
                  <a:extLst>
                    <a:ext uri="{9D8B030D-6E8A-4147-A177-3AD203B41FA5}">
                      <a16:colId xmlns:a16="http://schemas.microsoft.com/office/drawing/2014/main" val="20028"/>
                    </a:ext>
                  </a:extLst>
                </a:gridCol>
                <a:gridCol w="218024">
                  <a:extLst>
                    <a:ext uri="{9D8B030D-6E8A-4147-A177-3AD203B41FA5}">
                      <a16:colId xmlns:a16="http://schemas.microsoft.com/office/drawing/2014/main" val="20029"/>
                    </a:ext>
                  </a:extLst>
                </a:gridCol>
                <a:gridCol w="218024">
                  <a:extLst>
                    <a:ext uri="{9D8B030D-6E8A-4147-A177-3AD203B41FA5}">
                      <a16:colId xmlns:a16="http://schemas.microsoft.com/office/drawing/2014/main" val="20030"/>
                    </a:ext>
                  </a:extLst>
                </a:gridCol>
                <a:gridCol w="218024">
                  <a:extLst>
                    <a:ext uri="{9D8B030D-6E8A-4147-A177-3AD203B41FA5}">
                      <a16:colId xmlns:a16="http://schemas.microsoft.com/office/drawing/2014/main" val="20031"/>
                    </a:ext>
                  </a:extLst>
                </a:gridCol>
                <a:gridCol w="218024">
                  <a:extLst>
                    <a:ext uri="{9D8B030D-6E8A-4147-A177-3AD203B41FA5}">
                      <a16:colId xmlns:a16="http://schemas.microsoft.com/office/drawing/2014/main" val="20032"/>
                    </a:ext>
                  </a:extLst>
                </a:gridCol>
                <a:gridCol w="218024">
                  <a:extLst>
                    <a:ext uri="{9D8B030D-6E8A-4147-A177-3AD203B41FA5}">
                      <a16:colId xmlns:a16="http://schemas.microsoft.com/office/drawing/2014/main" val="20033"/>
                    </a:ext>
                  </a:extLst>
                </a:gridCol>
                <a:gridCol w="218024">
                  <a:extLst>
                    <a:ext uri="{9D8B030D-6E8A-4147-A177-3AD203B41FA5}">
                      <a16:colId xmlns:a16="http://schemas.microsoft.com/office/drawing/2014/main" val="20034"/>
                    </a:ext>
                  </a:extLst>
                </a:gridCol>
                <a:gridCol w="218024">
                  <a:extLst>
                    <a:ext uri="{9D8B030D-6E8A-4147-A177-3AD203B41FA5}">
                      <a16:colId xmlns:a16="http://schemas.microsoft.com/office/drawing/2014/main" val="20035"/>
                    </a:ext>
                  </a:extLst>
                </a:gridCol>
                <a:gridCol w="218024">
                  <a:extLst>
                    <a:ext uri="{9D8B030D-6E8A-4147-A177-3AD203B41FA5}">
                      <a16:colId xmlns:a16="http://schemas.microsoft.com/office/drawing/2014/main" val="20036"/>
                    </a:ext>
                  </a:extLst>
                </a:gridCol>
                <a:gridCol w="218024">
                  <a:extLst>
                    <a:ext uri="{9D8B030D-6E8A-4147-A177-3AD203B41FA5}">
                      <a16:colId xmlns:a16="http://schemas.microsoft.com/office/drawing/2014/main" val="20037"/>
                    </a:ext>
                  </a:extLst>
                </a:gridCol>
                <a:gridCol w="218024">
                  <a:extLst>
                    <a:ext uri="{9D8B030D-6E8A-4147-A177-3AD203B41FA5}">
                      <a16:colId xmlns:a16="http://schemas.microsoft.com/office/drawing/2014/main" val="20038"/>
                    </a:ext>
                  </a:extLst>
                </a:gridCol>
                <a:gridCol w="218024">
                  <a:extLst>
                    <a:ext uri="{9D8B030D-6E8A-4147-A177-3AD203B41FA5}">
                      <a16:colId xmlns:a16="http://schemas.microsoft.com/office/drawing/2014/main" val="20039"/>
                    </a:ext>
                  </a:extLst>
                </a:gridCol>
                <a:gridCol w="218024">
                  <a:extLst>
                    <a:ext uri="{9D8B030D-6E8A-4147-A177-3AD203B41FA5}">
                      <a16:colId xmlns:a16="http://schemas.microsoft.com/office/drawing/2014/main" val="20040"/>
                    </a:ext>
                  </a:extLst>
                </a:gridCol>
                <a:gridCol w="218024">
                  <a:extLst>
                    <a:ext uri="{9D8B030D-6E8A-4147-A177-3AD203B41FA5}">
                      <a16:colId xmlns:a16="http://schemas.microsoft.com/office/drawing/2014/main" val="20041"/>
                    </a:ext>
                  </a:extLst>
                </a:gridCol>
                <a:gridCol w="218024">
                  <a:extLst>
                    <a:ext uri="{9D8B030D-6E8A-4147-A177-3AD203B41FA5}">
                      <a16:colId xmlns:a16="http://schemas.microsoft.com/office/drawing/2014/main" val="20042"/>
                    </a:ext>
                  </a:extLst>
                </a:gridCol>
                <a:gridCol w="218024">
                  <a:extLst>
                    <a:ext uri="{9D8B030D-6E8A-4147-A177-3AD203B41FA5}">
                      <a16:colId xmlns:a16="http://schemas.microsoft.com/office/drawing/2014/main" val="20043"/>
                    </a:ext>
                  </a:extLst>
                </a:gridCol>
                <a:gridCol w="218024">
                  <a:extLst>
                    <a:ext uri="{9D8B030D-6E8A-4147-A177-3AD203B41FA5}">
                      <a16:colId xmlns:a16="http://schemas.microsoft.com/office/drawing/2014/main" val="20044"/>
                    </a:ext>
                  </a:extLst>
                </a:gridCol>
                <a:gridCol w="218024">
                  <a:extLst>
                    <a:ext uri="{9D8B030D-6E8A-4147-A177-3AD203B41FA5}">
                      <a16:colId xmlns:a16="http://schemas.microsoft.com/office/drawing/2014/main" val="20045"/>
                    </a:ext>
                  </a:extLst>
                </a:gridCol>
                <a:gridCol w="218024">
                  <a:extLst>
                    <a:ext uri="{9D8B030D-6E8A-4147-A177-3AD203B41FA5}">
                      <a16:colId xmlns:a16="http://schemas.microsoft.com/office/drawing/2014/main" val="20046"/>
                    </a:ext>
                  </a:extLst>
                </a:gridCol>
                <a:gridCol w="218024">
                  <a:extLst>
                    <a:ext uri="{9D8B030D-6E8A-4147-A177-3AD203B41FA5}">
                      <a16:colId xmlns:a16="http://schemas.microsoft.com/office/drawing/2014/main" val="20047"/>
                    </a:ext>
                  </a:extLst>
                </a:gridCol>
              </a:tblGrid>
              <a:tr h="397120">
                <a:tc gridSpan="4">
                  <a:txBody>
                    <a:bodyPr/>
                    <a:lstStyle/>
                    <a:p>
                      <a:r>
                        <a:rPr lang="fr-FR" sz="1100" dirty="0">
                          <a:solidFill>
                            <a:schemeClr val="accent1"/>
                          </a:solidFill>
                        </a:rPr>
                        <a:t>Novembre </a:t>
                      </a:r>
                      <a:br>
                        <a:rPr lang="fr-FR" sz="1100" dirty="0">
                          <a:solidFill>
                            <a:schemeClr val="accent1"/>
                          </a:solidFill>
                        </a:rPr>
                      </a:br>
                      <a:r>
                        <a:rPr lang="fr-FR" sz="1100" dirty="0">
                          <a:solidFill>
                            <a:schemeClr val="accent1"/>
                          </a:solidFill>
                        </a:rPr>
                        <a:t>2019</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a:solidFill>
                            <a:schemeClr val="accent1"/>
                          </a:solidFill>
                        </a:rPr>
                        <a:t>Décembre 2019</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Janvier</a:t>
                      </a:r>
                      <a:r>
                        <a:rPr lang="fr-FR" sz="1100" baseline="0" dirty="0">
                          <a:solidFill>
                            <a:schemeClr val="accent1"/>
                          </a:solidFill>
                        </a:rPr>
                        <a:t> 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Février 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Mars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Avril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Mai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Juin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Juillet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Août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Septembre</a:t>
                      </a:r>
                      <a:r>
                        <a:rPr lang="fr-FR" sz="1100" baseline="0" dirty="0">
                          <a:solidFill>
                            <a:schemeClr val="accent1"/>
                          </a:solidFill>
                        </a:rPr>
                        <a:t> 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Octobre 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extLst>
                  <a:ext uri="{0D108BD9-81ED-4DB2-BD59-A6C34878D82A}">
                    <a16:rowId xmlns:a16="http://schemas.microsoft.com/office/drawing/2014/main" val="10000"/>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397120">
                <a:tc gridSpan="4">
                  <a:txBody>
                    <a:bodyPr/>
                    <a:lstStyle/>
                    <a:p>
                      <a:r>
                        <a:rPr lang="fr-FR" sz="1100" dirty="0">
                          <a:solidFill>
                            <a:schemeClr val="accent1"/>
                          </a:solidFill>
                        </a:rPr>
                        <a:t>Novembre </a:t>
                      </a:r>
                      <a:br>
                        <a:rPr lang="fr-FR" sz="1100" dirty="0">
                          <a:solidFill>
                            <a:schemeClr val="accent1"/>
                          </a:solidFill>
                        </a:rPr>
                      </a:br>
                      <a:r>
                        <a:rPr lang="fr-FR" sz="1100" dirty="0">
                          <a:solidFill>
                            <a:schemeClr val="accent1"/>
                          </a:solidFill>
                        </a:rPr>
                        <a:t>2019</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accent1"/>
                          </a:solidFill>
                        </a:rPr>
                        <a:t>Décembre 2019</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Janvier</a:t>
                      </a:r>
                      <a:r>
                        <a:rPr lang="fr-FR" sz="1100" baseline="0" dirty="0">
                          <a:solidFill>
                            <a:schemeClr val="accent1"/>
                          </a:solidFill>
                        </a:rPr>
                        <a:t> 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Février 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Mars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Avril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Mai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Juin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Juillet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Août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Septembre</a:t>
                      </a:r>
                      <a:r>
                        <a:rPr lang="fr-FR" sz="1100" baseline="0" dirty="0">
                          <a:solidFill>
                            <a:schemeClr val="accent1"/>
                          </a:solidFill>
                        </a:rPr>
                        <a:t> 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Octobre 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extLst>
                  <a:ext uri="{0D108BD9-81ED-4DB2-BD59-A6C34878D82A}">
                    <a16:rowId xmlns:a16="http://schemas.microsoft.com/office/drawing/2014/main" val="10017"/>
                  </a:ext>
                </a:extLst>
              </a:tr>
            </a:tbl>
          </a:graphicData>
        </a:graphic>
      </p:graphicFrame>
      <p:sp>
        <p:nvSpPr>
          <p:cNvPr id="9" name="Espace réservé du texte 27"/>
          <p:cNvSpPr>
            <a:spLocks noGrp="1"/>
          </p:cNvSpPr>
          <p:nvPr>
            <p:ph type="body" sz="quarter" idx="17" hasCustomPrompt="1"/>
          </p:nvPr>
        </p:nvSpPr>
        <p:spPr bwMode="gray">
          <a:xfrm>
            <a:off x="863421" y="2036845"/>
            <a:ext cx="2640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3"/>
            </a:solidFill>
            <a:headEnd type="none" w="med" len="med"/>
            <a:tailEnd type="triangle" w="med" len="med"/>
          </a:ln>
        </p:spPr>
        <p:txBody>
          <a:bodyPr tIns="36000"/>
          <a:lstStyle>
            <a:lvl1pPr marL="0" algn="ctr">
              <a:lnSpc>
                <a:spcPct val="90000"/>
              </a:lnSpc>
              <a:spcAft>
                <a:spcPts val="0"/>
              </a:spcAft>
              <a:defRPr sz="1067" b="0">
                <a:solidFill>
                  <a:schemeClr val="accent3"/>
                </a:solidFill>
              </a:defRPr>
            </a:lvl1pPr>
          </a:lstStyle>
          <a:p>
            <a:pPr lvl="0"/>
            <a:r>
              <a:rPr lang="fr-FR"/>
              <a:t>Légende</a:t>
            </a:r>
            <a:endParaRPr lang="fr-FR" dirty="0"/>
          </a:p>
        </p:txBody>
      </p:sp>
      <p:sp>
        <p:nvSpPr>
          <p:cNvPr id="11" name="Espace réservé du texte 3"/>
          <p:cNvSpPr>
            <a:spLocks noGrp="1"/>
          </p:cNvSpPr>
          <p:nvPr>
            <p:ph type="body" sz="quarter" idx="20" hasCustomPrompt="1"/>
          </p:nvPr>
        </p:nvSpPr>
        <p:spPr>
          <a:xfrm>
            <a:off x="1833431" y="4718033"/>
            <a:ext cx="648000" cy="648000"/>
          </a:xfrm>
          <a:prstGeom prst="ellipse">
            <a:avLst/>
          </a:prstGeom>
          <a:solidFill>
            <a:schemeClr val="accent2"/>
          </a:solidFill>
        </p:spPr>
        <p:txBody>
          <a:bodyPr anchor="ctr" anchorCtr="0"/>
          <a:lstStyle>
            <a:lvl1pPr marL="0" algn="ctr">
              <a:spcAft>
                <a:spcPts val="0"/>
              </a:spcAft>
              <a:defRPr sz="1067" b="0">
                <a:solidFill>
                  <a:schemeClr val="bg1"/>
                </a:solidFill>
              </a:defRPr>
            </a:lvl1pPr>
          </a:lstStyle>
          <a:p>
            <a:pPr lvl="0"/>
            <a:r>
              <a:rPr lang="fr-FR"/>
              <a:t>Texte</a:t>
            </a:r>
            <a:endParaRPr lang="fr-FR" dirty="0"/>
          </a:p>
        </p:txBody>
      </p:sp>
      <p:sp>
        <p:nvSpPr>
          <p:cNvPr id="12" name="Espace réservé du texte 3"/>
          <p:cNvSpPr>
            <a:spLocks noGrp="1"/>
          </p:cNvSpPr>
          <p:nvPr>
            <p:ph type="body" sz="quarter" idx="21" hasCustomPrompt="1"/>
          </p:nvPr>
        </p:nvSpPr>
        <p:spPr>
          <a:xfrm>
            <a:off x="8815789" y="4718033"/>
            <a:ext cx="648000" cy="648000"/>
          </a:xfrm>
          <a:prstGeom prst="ellipse">
            <a:avLst/>
          </a:prstGeom>
          <a:solidFill>
            <a:schemeClr val="accent3"/>
          </a:solidFill>
        </p:spPr>
        <p:txBody>
          <a:bodyPr anchor="ctr" anchorCtr="0"/>
          <a:lstStyle>
            <a:lvl1pPr marL="0" algn="ctr">
              <a:spcAft>
                <a:spcPts val="0"/>
              </a:spcAft>
              <a:defRPr sz="1067" b="0">
                <a:solidFill>
                  <a:schemeClr val="bg1"/>
                </a:solidFill>
              </a:defRPr>
            </a:lvl1pPr>
          </a:lstStyle>
          <a:p>
            <a:pPr lvl="0"/>
            <a:r>
              <a:rPr lang="fr-FR"/>
              <a:t>Texte</a:t>
            </a:r>
            <a:endParaRPr lang="fr-FR" dirty="0"/>
          </a:p>
        </p:txBody>
      </p:sp>
      <p:sp>
        <p:nvSpPr>
          <p:cNvPr id="13" name="Espace réservé du texte 27"/>
          <p:cNvSpPr>
            <a:spLocks noGrp="1"/>
          </p:cNvSpPr>
          <p:nvPr>
            <p:ph type="body" sz="quarter" idx="26" hasCustomPrompt="1"/>
          </p:nvPr>
        </p:nvSpPr>
        <p:spPr bwMode="gray">
          <a:xfrm rot="16200000">
            <a:off x="-335490" y="3791853"/>
            <a:ext cx="3077931"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1"/>
            </a:solidFill>
            <a:headEnd type="none" w="med" len="med"/>
            <a:tailEnd type="triangle" w="med" len="med"/>
          </a:ln>
        </p:spPr>
        <p:txBody>
          <a:bodyPr tIns="36000"/>
          <a:lstStyle>
            <a:lvl1pPr marL="0" algn="ctr">
              <a:lnSpc>
                <a:spcPct val="90000"/>
              </a:lnSpc>
              <a:spcAft>
                <a:spcPts val="0"/>
              </a:spcAft>
              <a:defRPr sz="1067" b="0">
                <a:solidFill>
                  <a:schemeClr val="accent1"/>
                </a:solidFill>
              </a:defRPr>
            </a:lvl1pPr>
          </a:lstStyle>
          <a:p>
            <a:pPr lvl="0"/>
            <a:r>
              <a:rPr lang="fr-FR"/>
              <a:t>Légende</a:t>
            </a:r>
            <a:endParaRPr lang="fr-FR" dirty="0"/>
          </a:p>
        </p:txBody>
      </p:sp>
      <p:sp>
        <p:nvSpPr>
          <p:cNvPr id="14" name="Espace réservé du texte 27"/>
          <p:cNvSpPr>
            <a:spLocks noGrp="1"/>
          </p:cNvSpPr>
          <p:nvPr>
            <p:ph type="body" sz="quarter" idx="27" hasCustomPrompt="1"/>
          </p:nvPr>
        </p:nvSpPr>
        <p:spPr bwMode="gray">
          <a:xfrm>
            <a:off x="1751052" y="2501404"/>
            <a:ext cx="3456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2"/>
            </a:solidFill>
            <a:headEnd type="none" w="med" len="med"/>
            <a:tailEnd type="triangle" w="med" len="med"/>
          </a:ln>
        </p:spPr>
        <p:txBody>
          <a:bodyPr tIns="36000"/>
          <a:lstStyle>
            <a:lvl1pPr marL="0" algn="ctr">
              <a:lnSpc>
                <a:spcPct val="90000"/>
              </a:lnSpc>
              <a:spcAft>
                <a:spcPts val="0"/>
              </a:spcAft>
              <a:defRPr sz="1067" b="0">
                <a:solidFill>
                  <a:schemeClr val="accent2"/>
                </a:solidFill>
              </a:defRPr>
            </a:lvl1pPr>
          </a:lstStyle>
          <a:p>
            <a:pPr lvl="0"/>
            <a:r>
              <a:rPr lang="fr-FR" dirty="0"/>
              <a:t>Légende</a:t>
            </a:r>
          </a:p>
        </p:txBody>
      </p:sp>
      <p:sp>
        <p:nvSpPr>
          <p:cNvPr id="15" name="Espace réservé du texte 27"/>
          <p:cNvSpPr>
            <a:spLocks noGrp="1"/>
          </p:cNvSpPr>
          <p:nvPr>
            <p:ph type="body" sz="quarter" idx="28" hasCustomPrompt="1"/>
          </p:nvPr>
        </p:nvSpPr>
        <p:spPr bwMode="gray">
          <a:xfrm>
            <a:off x="2621327" y="2948947"/>
            <a:ext cx="3456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1"/>
            </a:solidFill>
            <a:headEnd type="none" w="med" len="med"/>
            <a:tailEnd type="triangle" w="med" len="med"/>
          </a:ln>
        </p:spPr>
        <p:txBody>
          <a:bodyPr tIns="36000"/>
          <a:lstStyle>
            <a:lvl1pPr marL="0" algn="ctr">
              <a:lnSpc>
                <a:spcPct val="90000"/>
              </a:lnSpc>
              <a:spcAft>
                <a:spcPts val="0"/>
              </a:spcAft>
              <a:defRPr sz="1067" b="0">
                <a:solidFill>
                  <a:schemeClr val="accent1"/>
                </a:solidFill>
              </a:defRPr>
            </a:lvl1pPr>
          </a:lstStyle>
          <a:p>
            <a:pPr lvl="0"/>
            <a:r>
              <a:rPr lang="fr-FR"/>
              <a:t>Légende</a:t>
            </a:r>
            <a:endParaRPr lang="fr-FR" dirty="0"/>
          </a:p>
        </p:txBody>
      </p:sp>
      <p:sp>
        <p:nvSpPr>
          <p:cNvPr id="16" name="Espace réservé du texte 27"/>
          <p:cNvSpPr>
            <a:spLocks noGrp="1"/>
          </p:cNvSpPr>
          <p:nvPr>
            <p:ph type="body" sz="quarter" idx="29" hasCustomPrompt="1"/>
          </p:nvPr>
        </p:nvSpPr>
        <p:spPr bwMode="gray">
          <a:xfrm>
            <a:off x="5231904" y="3403600"/>
            <a:ext cx="3888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6"/>
            </a:solidFill>
            <a:headEnd type="none" w="med" len="med"/>
            <a:tailEnd type="triangle" w="med" len="med"/>
          </a:ln>
        </p:spPr>
        <p:txBody>
          <a:bodyPr tIns="36000"/>
          <a:lstStyle>
            <a:lvl1pPr marL="0" algn="ctr">
              <a:lnSpc>
                <a:spcPct val="90000"/>
              </a:lnSpc>
              <a:spcAft>
                <a:spcPts val="0"/>
              </a:spcAft>
              <a:defRPr sz="1067" b="0">
                <a:solidFill>
                  <a:schemeClr val="accent6"/>
                </a:solidFill>
              </a:defRPr>
            </a:lvl1pPr>
          </a:lstStyle>
          <a:p>
            <a:pPr lvl="0"/>
            <a:r>
              <a:rPr lang="fr-FR"/>
              <a:t>Légende</a:t>
            </a:r>
            <a:endParaRPr lang="fr-FR" dirty="0"/>
          </a:p>
        </p:txBody>
      </p:sp>
      <p:sp>
        <p:nvSpPr>
          <p:cNvPr id="17" name="Espace réservé du texte 27"/>
          <p:cNvSpPr>
            <a:spLocks noGrp="1"/>
          </p:cNvSpPr>
          <p:nvPr>
            <p:ph type="body" sz="quarter" idx="30" hasCustomPrompt="1"/>
          </p:nvPr>
        </p:nvSpPr>
        <p:spPr bwMode="gray">
          <a:xfrm>
            <a:off x="6093205" y="3870372"/>
            <a:ext cx="3888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4"/>
            </a:solidFill>
            <a:headEnd type="none" w="med" len="med"/>
            <a:tailEnd type="triangle" w="med" len="med"/>
          </a:ln>
        </p:spPr>
        <p:txBody>
          <a:bodyPr tIns="36000"/>
          <a:lstStyle>
            <a:lvl1pPr marL="0" algn="ctr">
              <a:lnSpc>
                <a:spcPct val="90000"/>
              </a:lnSpc>
              <a:spcAft>
                <a:spcPts val="0"/>
              </a:spcAft>
              <a:defRPr sz="1067" b="0">
                <a:solidFill>
                  <a:schemeClr val="accent4"/>
                </a:solidFill>
              </a:defRPr>
            </a:lvl1pPr>
          </a:lstStyle>
          <a:p>
            <a:pPr lvl="0"/>
            <a:r>
              <a:rPr lang="fr-FR"/>
              <a:t>Légende</a:t>
            </a:r>
            <a:endParaRPr lang="fr-FR" dirty="0"/>
          </a:p>
        </p:txBody>
      </p:sp>
      <p:sp>
        <p:nvSpPr>
          <p:cNvPr id="18" name="Espace réservé du texte 27"/>
          <p:cNvSpPr>
            <a:spLocks noGrp="1"/>
          </p:cNvSpPr>
          <p:nvPr>
            <p:ph type="body" sz="quarter" idx="31" hasCustomPrompt="1"/>
          </p:nvPr>
        </p:nvSpPr>
        <p:spPr bwMode="gray">
          <a:xfrm>
            <a:off x="6970001" y="4235916"/>
            <a:ext cx="3888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1"/>
            </a:solidFill>
            <a:headEnd type="none" w="med" len="med"/>
            <a:tailEnd type="triangle" w="med" len="med"/>
          </a:ln>
        </p:spPr>
        <p:txBody>
          <a:bodyPr tIns="36000"/>
          <a:lstStyle>
            <a:lvl1pPr marL="0" algn="ctr">
              <a:lnSpc>
                <a:spcPct val="90000"/>
              </a:lnSpc>
              <a:spcAft>
                <a:spcPts val="0"/>
              </a:spcAft>
              <a:defRPr sz="1200" b="0">
                <a:solidFill>
                  <a:schemeClr val="accent1"/>
                </a:solidFill>
              </a:defRPr>
            </a:lvl1pPr>
          </a:lstStyle>
          <a:p>
            <a:pPr lvl="0"/>
            <a:r>
              <a:rPr lang="fr-FR"/>
              <a:t>Légende</a:t>
            </a:r>
            <a:endParaRPr lang="fr-FR" dirty="0"/>
          </a:p>
        </p:txBody>
      </p:sp>
    </p:spTree>
    <p:extLst>
      <p:ext uri="{BB962C8B-B14F-4D97-AF65-F5344CB8AC3E}">
        <p14:creationId xmlns:p14="http://schemas.microsoft.com/office/powerpoint/2010/main" val="12992371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age graphique B">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E4F33050-1C02-4369-85AA-F78090BDDB82}" type="datetimeFigureOut">
              <a:rPr lang="fr-FR" smtClean="0"/>
              <a:t>05/06/2023</a:t>
            </a:fld>
            <a:endParaRPr lang="fr-FR"/>
          </a:p>
        </p:txBody>
      </p:sp>
      <p:sp>
        <p:nvSpPr>
          <p:cNvPr id="4" name="Espace réservé du pied de page 3"/>
          <p:cNvSpPr>
            <a:spLocks noGrp="1"/>
          </p:cNvSpPr>
          <p:nvPr>
            <p:ph type="ftr" sz="quarter" idx="11"/>
          </p:nvPr>
        </p:nvSpPr>
        <p:spPr>
          <a:xfrm>
            <a:off x="854400" y="0"/>
            <a:ext cx="11337600" cy="288032"/>
          </a:xfrm>
        </p:spPr>
        <p:txBody>
          <a:bodyPr/>
          <a:lstStyle/>
          <a:p>
            <a:endParaRPr lang="fr-FR"/>
          </a:p>
        </p:txBody>
      </p:sp>
      <p:sp>
        <p:nvSpPr>
          <p:cNvPr id="5" name="Espace réservé du numéro de diapositive 4"/>
          <p:cNvSpPr>
            <a:spLocks noGrp="1"/>
          </p:cNvSpPr>
          <p:nvPr>
            <p:ph type="sldNum" sz="quarter" idx="12"/>
          </p:nvPr>
        </p:nvSpPr>
        <p:spPr/>
        <p:txBody>
          <a:bodyPr/>
          <a:lstStyle/>
          <a:p>
            <a:fld id="{D5262D5C-77A2-4638-B472-ED97EDFAEED9}" type="slidenum">
              <a:rPr lang="fr-FR" smtClean="0"/>
              <a:t>‹N°›</a:t>
            </a:fld>
            <a:endParaRPr lang="fr-FR"/>
          </a:p>
        </p:txBody>
      </p:sp>
      <p:sp>
        <p:nvSpPr>
          <p:cNvPr id="9" name="Espace réservé du graphique 8"/>
          <p:cNvSpPr>
            <a:spLocks noGrp="1"/>
          </p:cNvSpPr>
          <p:nvPr>
            <p:ph type="chart" sz="quarter" idx="14" hasCustomPrompt="1"/>
          </p:nvPr>
        </p:nvSpPr>
        <p:spPr>
          <a:xfrm>
            <a:off x="3599723" y="1462115"/>
            <a:ext cx="4607983" cy="4608000"/>
          </a:xfrm>
        </p:spPr>
        <p:txBody>
          <a:bodyPr tIns="900000" anchor="ctr" anchorCtr="0"/>
          <a:lstStyle>
            <a:lvl1pPr algn="ctr">
              <a:defRPr sz="1200"/>
            </a:lvl1pPr>
          </a:lstStyle>
          <a:p>
            <a:r>
              <a:rPr lang="fr-FR" noProof="0" dirty="0"/>
              <a:t>Sélectionner l’icône pour insérer un tableau</a:t>
            </a:r>
          </a:p>
        </p:txBody>
      </p:sp>
      <p:sp>
        <p:nvSpPr>
          <p:cNvPr id="11" name="Espace réservé du texte 10"/>
          <p:cNvSpPr>
            <a:spLocks noGrp="1"/>
          </p:cNvSpPr>
          <p:nvPr>
            <p:ph type="body" sz="quarter" idx="15" hasCustomPrompt="1"/>
          </p:nvPr>
        </p:nvSpPr>
        <p:spPr>
          <a:xfrm>
            <a:off x="4199798" y="3143975"/>
            <a:ext cx="3407833" cy="1519829"/>
          </a:xfrm>
        </p:spPr>
        <p:txBody>
          <a:bodyPr anchor="ctr" anchorCtr="0"/>
          <a:lstStyle>
            <a:lvl1pPr marL="2117" indent="0" algn="ctr">
              <a:spcAft>
                <a:spcPts val="0"/>
              </a:spcAft>
              <a:defRPr sz="4133">
                <a:solidFill>
                  <a:schemeClr val="accent1"/>
                </a:solidFill>
              </a:defRPr>
            </a:lvl1pPr>
            <a:lvl2pPr marL="2117" indent="0" algn="ctr">
              <a:lnSpc>
                <a:spcPct val="100000"/>
              </a:lnSpc>
              <a:defRPr sz="1800">
                <a:solidFill>
                  <a:schemeClr val="accent1"/>
                </a:solidFill>
              </a:defRPr>
            </a:lvl2pPr>
            <a:lvl3pPr marL="23533" indent="0" algn="ctr">
              <a:buNone/>
              <a:defRPr sz="1067" b="1">
                <a:solidFill>
                  <a:schemeClr val="accent1"/>
                </a:solidFill>
              </a:defRPr>
            </a:lvl3pPr>
          </a:lstStyle>
          <a:p>
            <a:pPr lvl="0"/>
            <a:r>
              <a:rPr lang="fr-FR" dirty="0"/>
              <a:t>0000</a:t>
            </a:r>
          </a:p>
          <a:p>
            <a:pPr lvl="1"/>
            <a:r>
              <a:rPr lang="fr-FR" dirty="0"/>
              <a:t>Titre</a:t>
            </a:r>
          </a:p>
          <a:p>
            <a:pPr lvl="2"/>
            <a:r>
              <a:rPr lang="fr-FR" dirty="0"/>
              <a:t>Texte</a:t>
            </a:r>
          </a:p>
        </p:txBody>
      </p:sp>
      <p:sp>
        <p:nvSpPr>
          <p:cNvPr id="13" name="Espace réservé du texte 12"/>
          <p:cNvSpPr>
            <a:spLocks noGrp="1"/>
          </p:cNvSpPr>
          <p:nvPr>
            <p:ph type="body" sz="quarter" idx="16" hasCustomPrompt="1"/>
          </p:nvPr>
        </p:nvSpPr>
        <p:spPr>
          <a:xfrm>
            <a:off x="2303580" y="1481984"/>
            <a:ext cx="1076593" cy="433277"/>
          </a:xfrm>
          <a:prstGeom prst="callout1">
            <a:avLst>
              <a:gd name="adj1" fmla="val 87993"/>
              <a:gd name="adj2" fmla="val 115719"/>
              <a:gd name="adj3" fmla="val 88098"/>
              <a:gd name="adj4" fmla="val 247701"/>
            </a:avLst>
          </a:prstGeom>
          <a:ln w="12700">
            <a:solidFill>
              <a:schemeClr val="tx1"/>
            </a:solidFill>
          </a:ln>
        </p:spPr>
        <p:txBody>
          <a:bodyPr anchor="b" anchorCtr="0"/>
          <a:lstStyle>
            <a:lvl1pPr marL="2117" indent="0" algn="r">
              <a:defRPr sz="1867"/>
            </a:lvl1pPr>
          </a:lstStyle>
          <a:p>
            <a:pPr lvl="0"/>
            <a:r>
              <a:rPr lang="fr-FR" dirty="0"/>
              <a:t>00 %</a:t>
            </a:r>
          </a:p>
        </p:txBody>
      </p:sp>
      <p:sp>
        <p:nvSpPr>
          <p:cNvPr id="14" name="Espace réservé du texte 12"/>
          <p:cNvSpPr>
            <a:spLocks noGrp="1"/>
          </p:cNvSpPr>
          <p:nvPr>
            <p:ph type="body" sz="quarter" idx="17" hasCustomPrompt="1"/>
          </p:nvPr>
        </p:nvSpPr>
        <p:spPr>
          <a:xfrm>
            <a:off x="2303580" y="2147708"/>
            <a:ext cx="1076593" cy="433277"/>
          </a:xfrm>
          <a:prstGeom prst="callout1">
            <a:avLst>
              <a:gd name="adj1" fmla="val 87993"/>
              <a:gd name="adj2" fmla="val 115719"/>
              <a:gd name="adj3" fmla="val 88098"/>
              <a:gd name="adj4" fmla="val 173383"/>
            </a:avLst>
          </a:prstGeom>
          <a:ln w="12700">
            <a:solidFill>
              <a:schemeClr val="tx1"/>
            </a:solidFill>
          </a:ln>
        </p:spPr>
        <p:txBody>
          <a:bodyPr anchor="b" anchorCtr="0"/>
          <a:lstStyle>
            <a:lvl1pPr marL="2117" indent="0" algn="r">
              <a:defRPr sz="1867"/>
            </a:lvl1pPr>
          </a:lstStyle>
          <a:p>
            <a:pPr lvl="0"/>
            <a:r>
              <a:rPr lang="fr-FR" dirty="0"/>
              <a:t>00 %</a:t>
            </a:r>
          </a:p>
        </p:txBody>
      </p:sp>
      <p:sp>
        <p:nvSpPr>
          <p:cNvPr id="15" name="Espace réservé du texte 12"/>
          <p:cNvSpPr>
            <a:spLocks noGrp="1"/>
          </p:cNvSpPr>
          <p:nvPr>
            <p:ph type="body" sz="quarter" idx="18" hasCustomPrompt="1"/>
          </p:nvPr>
        </p:nvSpPr>
        <p:spPr>
          <a:xfrm>
            <a:off x="2303580" y="2709414"/>
            <a:ext cx="1076593" cy="433277"/>
          </a:xfrm>
          <a:prstGeom prst="callout1">
            <a:avLst>
              <a:gd name="adj1" fmla="val 87993"/>
              <a:gd name="adj2" fmla="val 115719"/>
              <a:gd name="adj3" fmla="val 88098"/>
              <a:gd name="adj4" fmla="val 148016"/>
            </a:avLst>
          </a:prstGeom>
          <a:ln w="12700">
            <a:solidFill>
              <a:schemeClr val="tx1"/>
            </a:solidFill>
          </a:ln>
        </p:spPr>
        <p:txBody>
          <a:bodyPr anchor="b" anchorCtr="0"/>
          <a:lstStyle>
            <a:lvl1pPr marL="2117" indent="0" algn="r">
              <a:defRPr sz="1867"/>
            </a:lvl1pPr>
          </a:lstStyle>
          <a:p>
            <a:pPr lvl="0"/>
            <a:r>
              <a:rPr lang="fr-FR" dirty="0"/>
              <a:t>00 %</a:t>
            </a:r>
          </a:p>
        </p:txBody>
      </p:sp>
      <p:sp>
        <p:nvSpPr>
          <p:cNvPr id="16" name="Espace réservé du texte 12"/>
          <p:cNvSpPr>
            <a:spLocks noGrp="1"/>
          </p:cNvSpPr>
          <p:nvPr>
            <p:ph type="body" sz="quarter" idx="19" hasCustomPrompt="1"/>
          </p:nvPr>
        </p:nvSpPr>
        <p:spPr>
          <a:xfrm>
            <a:off x="2303580" y="4017168"/>
            <a:ext cx="1076593" cy="433277"/>
          </a:xfrm>
          <a:prstGeom prst="callout1">
            <a:avLst>
              <a:gd name="adj1" fmla="val 87993"/>
              <a:gd name="adj2" fmla="val 115719"/>
              <a:gd name="adj3" fmla="val 88098"/>
              <a:gd name="adj4" fmla="val 146204"/>
            </a:avLst>
          </a:prstGeom>
          <a:ln w="12700">
            <a:solidFill>
              <a:schemeClr val="tx1"/>
            </a:solidFill>
          </a:ln>
        </p:spPr>
        <p:txBody>
          <a:bodyPr anchor="b" anchorCtr="0"/>
          <a:lstStyle>
            <a:lvl1pPr marL="2117" indent="0" algn="r">
              <a:defRPr sz="1867"/>
            </a:lvl1pPr>
          </a:lstStyle>
          <a:p>
            <a:pPr lvl="0"/>
            <a:r>
              <a:rPr lang="fr-FR" dirty="0"/>
              <a:t>00 %</a:t>
            </a:r>
          </a:p>
        </p:txBody>
      </p:sp>
      <p:sp>
        <p:nvSpPr>
          <p:cNvPr id="17" name="Espace réservé du texte 12"/>
          <p:cNvSpPr>
            <a:spLocks noGrp="1"/>
          </p:cNvSpPr>
          <p:nvPr>
            <p:ph type="body" sz="quarter" idx="20" hasCustomPrompt="1"/>
          </p:nvPr>
        </p:nvSpPr>
        <p:spPr>
          <a:xfrm>
            <a:off x="2303580" y="5197795"/>
            <a:ext cx="1076593" cy="433277"/>
          </a:xfrm>
          <a:prstGeom prst="callout1">
            <a:avLst>
              <a:gd name="adj1" fmla="val 87993"/>
              <a:gd name="adj2" fmla="val 115719"/>
              <a:gd name="adj3" fmla="val 88098"/>
              <a:gd name="adj4" fmla="val 233177"/>
            </a:avLst>
          </a:prstGeom>
          <a:ln w="12700">
            <a:solidFill>
              <a:schemeClr val="tx1"/>
            </a:solidFill>
          </a:ln>
        </p:spPr>
        <p:txBody>
          <a:bodyPr anchor="b" anchorCtr="0"/>
          <a:lstStyle>
            <a:lvl1pPr marL="2117" indent="0" algn="r">
              <a:defRPr sz="1867"/>
            </a:lvl1pPr>
          </a:lstStyle>
          <a:p>
            <a:pPr lvl="0"/>
            <a:r>
              <a:rPr lang="fr-FR" dirty="0"/>
              <a:t>00 %</a:t>
            </a:r>
          </a:p>
        </p:txBody>
      </p:sp>
      <p:sp>
        <p:nvSpPr>
          <p:cNvPr id="18" name="Espace réservé du texte 12"/>
          <p:cNvSpPr>
            <a:spLocks noGrp="1"/>
          </p:cNvSpPr>
          <p:nvPr>
            <p:ph type="body" sz="quarter" idx="21" hasCustomPrompt="1"/>
          </p:nvPr>
        </p:nvSpPr>
        <p:spPr>
          <a:xfrm>
            <a:off x="6298623" y="884718"/>
            <a:ext cx="757484" cy="433277"/>
          </a:xfrm>
          <a:prstGeom prst="callout1">
            <a:avLst>
              <a:gd name="adj1" fmla="val 78205"/>
              <a:gd name="adj2" fmla="val -21835"/>
              <a:gd name="adj3" fmla="val 176185"/>
              <a:gd name="adj4" fmla="val -31503"/>
            </a:avLst>
          </a:prstGeom>
          <a:ln w="12700">
            <a:solidFill>
              <a:schemeClr val="tx1"/>
            </a:solidFill>
          </a:ln>
        </p:spPr>
        <p:txBody>
          <a:bodyPr anchor="b" anchorCtr="0"/>
          <a:lstStyle>
            <a:lvl1pPr marL="2117" indent="0" algn="l">
              <a:defRPr sz="1867"/>
            </a:lvl1pPr>
          </a:lstStyle>
          <a:p>
            <a:pPr lvl="0"/>
            <a:r>
              <a:rPr lang="fr-FR" dirty="0"/>
              <a:t>00 %</a:t>
            </a:r>
          </a:p>
        </p:txBody>
      </p:sp>
      <p:sp>
        <p:nvSpPr>
          <p:cNvPr id="19" name="Espace réservé du texte 12"/>
          <p:cNvSpPr>
            <a:spLocks noGrp="1"/>
          </p:cNvSpPr>
          <p:nvPr>
            <p:ph type="body" sz="quarter" idx="22" hasCustomPrompt="1"/>
          </p:nvPr>
        </p:nvSpPr>
        <p:spPr>
          <a:xfrm>
            <a:off x="8869709" y="2149058"/>
            <a:ext cx="757484" cy="433277"/>
          </a:xfrm>
          <a:prstGeom prst="callout1">
            <a:avLst>
              <a:gd name="adj1" fmla="val 80652"/>
              <a:gd name="adj2" fmla="val -30233"/>
              <a:gd name="adj3" fmla="val 80757"/>
              <a:gd name="adj4" fmla="val -165864"/>
            </a:avLst>
          </a:prstGeom>
          <a:ln w="12700">
            <a:solidFill>
              <a:schemeClr val="tx1"/>
            </a:solidFill>
          </a:ln>
        </p:spPr>
        <p:txBody>
          <a:bodyPr anchor="b" anchorCtr="0"/>
          <a:lstStyle>
            <a:lvl1pPr marL="2117" indent="0" algn="l">
              <a:defRPr sz="1867"/>
            </a:lvl1pPr>
          </a:lstStyle>
          <a:p>
            <a:pPr lvl="0"/>
            <a:r>
              <a:rPr lang="fr-FR" dirty="0"/>
              <a:t>00 %</a:t>
            </a:r>
          </a:p>
        </p:txBody>
      </p:sp>
      <p:sp>
        <p:nvSpPr>
          <p:cNvPr id="20" name="Espace réservé du texte 12"/>
          <p:cNvSpPr>
            <a:spLocks noGrp="1"/>
          </p:cNvSpPr>
          <p:nvPr>
            <p:ph type="body" sz="quarter" idx="23" hasCustomPrompt="1"/>
          </p:nvPr>
        </p:nvSpPr>
        <p:spPr>
          <a:xfrm>
            <a:off x="8869709" y="4475115"/>
            <a:ext cx="757484" cy="433277"/>
          </a:xfrm>
          <a:prstGeom prst="callout1">
            <a:avLst>
              <a:gd name="adj1" fmla="val 80652"/>
              <a:gd name="adj2" fmla="val -30233"/>
              <a:gd name="adj3" fmla="val 80757"/>
              <a:gd name="adj4" fmla="val -165864"/>
            </a:avLst>
          </a:prstGeom>
          <a:ln w="12700">
            <a:solidFill>
              <a:schemeClr val="tx1"/>
            </a:solidFill>
          </a:ln>
        </p:spPr>
        <p:txBody>
          <a:bodyPr anchor="b" anchorCtr="0"/>
          <a:lstStyle>
            <a:lvl1pPr marL="2117" indent="0" algn="l">
              <a:defRPr sz="1867"/>
            </a:lvl1pPr>
          </a:lstStyle>
          <a:p>
            <a:pPr lvl="0"/>
            <a:r>
              <a:rPr lang="fr-FR" dirty="0"/>
              <a:t>00 %</a:t>
            </a:r>
          </a:p>
        </p:txBody>
      </p:sp>
      <p:sp>
        <p:nvSpPr>
          <p:cNvPr id="21" name="Espace réservé du texte 12"/>
          <p:cNvSpPr>
            <a:spLocks noGrp="1"/>
          </p:cNvSpPr>
          <p:nvPr>
            <p:ph type="body" sz="quarter" idx="24" hasCustomPrompt="1"/>
          </p:nvPr>
        </p:nvSpPr>
        <p:spPr>
          <a:xfrm>
            <a:off x="6150162" y="5790963"/>
            <a:ext cx="757484" cy="433277"/>
          </a:xfrm>
          <a:prstGeom prst="callout1">
            <a:avLst>
              <a:gd name="adj1" fmla="val 78205"/>
              <a:gd name="adj2" fmla="val -21835"/>
              <a:gd name="adj3" fmla="val 22217"/>
              <a:gd name="adj4" fmla="val -26948"/>
            </a:avLst>
          </a:prstGeom>
          <a:ln w="12700">
            <a:solidFill>
              <a:schemeClr val="tx1"/>
            </a:solidFill>
          </a:ln>
        </p:spPr>
        <p:txBody>
          <a:bodyPr anchor="b" anchorCtr="0"/>
          <a:lstStyle>
            <a:lvl1pPr marL="2117" indent="0" algn="l">
              <a:defRPr sz="1867"/>
            </a:lvl1pPr>
          </a:lstStyle>
          <a:p>
            <a:pPr lvl="0"/>
            <a:r>
              <a:rPr lang="fr-FR" dirty="0"/>
              <a:t>00 %</a:t>
            </a:r>
          </a:p>
        </p:txBody>
      </p:sp>
      <p:sp>
        <p:nvSpPr>
          <p:cNvPr id="23" name="Espace réservé du texte 22"/>
          <p:cNvSpPr>
            <a:spLocks noGrp="1"/>
          </p:cNvSpPr>
          <p:nvPr>
            <p:ph type="body" sz="quarter" idx="25" hasCustomPrompt="1"/>
          </p:nvPr>
        </p:nvSpPr>
        <p:spPr>
          <a:xfrm>
            <a:off x="7139518" y="1061836"/>
            <a:ext cx="2063749"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25" name="Espace réservé du texte 22"/>
          <p:cNvSpPr>
            <a:spLocks noGrp="1"/>
          </p:cNvSpPr>
          <p:nvPr>
            <p:ph type="body" sz="quarter" idx="27" hasCustomPrompt="1"/>
          </p:nvPr>
        </p:nvSpPr>
        <p:spPr>
          <a:xfrm>
            <a:off x="9706474" y="2331178"/>
            <a:ext cx="2063749"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27" name="Espace réservé du texte 22"/>
          <p:cNvSpPr>
            <a:spLocks noGrp="1"/>
          </p:cNvSpPr>
          <p:nvPr>
            <p:ph type="body" sz="quarter" idx="29" hasCustomPrompt="1"/>
          </p:nvPr>
        </p:nvSpPr>
        <p:spPr>
          <a:xfrm>
            <a:off x="9712655" y="4646778"/>
            <a:ext cx="2063749"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29" name="Espace réservé du texte 22"/>
          <p:cNvSpPr>
            <a:spLocks noGrp="1"/>
          </p:cNvSpPr>
          <p:nvPr>
            <p:ph type="body" sz="quarter" idx="31" hasCustomPrompt="1"/>
          </p:nvPr>
        </p:nvSpPr>
        <p:spPr>
          <a:xfrm>
            <a:off x="854400" y="1823611"/>
            <a:ext cx="1689205"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30" name="Espace réservé du texte 22"/>
          <p:cNvSpPr>
            <a:spLocks noGrp="1"/>
          </p:cNvSpPr>
          <p:nvPr>
            <p:ph type="body" sz="quarter" idx="32" hasCustomPrompt="1"/>
          </p:nvPr>
        </p:nvSpPr>
        <p:spPr>
          <a:xfrm>
            <a:off x="854400" y="2790787"/>
            <a:ext cx="1689205"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31" name="Espace réservé du texte 22"/>
          <p:cNvSpPr>
            <a:spLocks noGrp="1"/>
          </p:cNvSpPr>
          <p:nvPr>
            <p:ph type="body" sz="quarter" idx="33" hasCustomPrompt="1"/>
          </p:nvPr>
        </p:nvSpPr>
        <p:spPr>
          <a:xfrm>
            <a:off x="854400" y="3757963"/>
            <a:ext cx="1689205"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32" name="Espace réservé du texte 22"/>
          <p:cNvSpPr>
            <a:spLocks noGrp="1"/>
          </p:cNvSpPr>
          <p:nvPr>
            <p:ph type="body" sz="quarter" idx="34" hasCustomPrompt="1"/>
          </p:nvPr>
        </p:nvSpPr>
        <p:spPr>
          <a:xfrm>
            <a:off x="854400" y="4725139"/>
            <a:ext cx="1689205"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33" name="Espace réservé du texte 22"/>
          <p:cNvSpPr>
            <a:spLocks noGrp="1"/>
          </p:cNvSpPr>
          <p:nvPr>
            <p:ph type="body" sz="quarter" idx="35" hasCustomPrompt="1"/>
          </p:nvPr>
        </p:nvSpPr>
        <p:spPr>
          <a:xfrm>
            <a:off x="854400" y="5692315"/>
            <a:ext cx="1689205"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34" name="Freeform 5"/>
          <p:cNvSpPr>
            <a:spLocks/>
          </p:cNvSpPr>
          <p:nvPr/>
        </p:nvSpPr>
        <p:spPr bwMode="auto">
          <a:xfrm>
            <a:off x="854252" y="1025939"/>
            <a:ext cx="528000" cy="19200"/>
          </a:xfrm>
          <a:custGeom>
            <a:avLst/>
            <a:gdLst>
              <a:gd name="T0" fmla="*/ 0 w 3958"/>
              <a:gd name="T1" fmla="*/ 27 h 27"/>
              <a:gd name="T2" fmla="*/ 0 w 3958"/>
              <a:gd name="T3" fmla="*/ 27 h 27"/>
              <a:gd name="T4" fmla="*/ 3958 w 3958"/>
              <a:gd name="T5" fmla="*/ 27 h 27"/>
              <a:gd name="T6" fmla="*/ 3958 w 3958"/>
              <a:gd name="T7" fmla="*/ 0 h 27"/>
              <a:gd name="T8" fmla="*/ 0 w 3958"/>
              <a:gd name="T9" fmla="*/ 0 h 27"/>
              <a:gd name="T10" fmla="*/ 0 w 3958"/>
              <a:gd name="T11" fmla="*/ 27 h 27"/>
            </a:gdLst>
            <a:ahLst/>
            <a:cxnLst>
              <a:cxn ang="0">
                <a:pos x="T0" y="T1"/>
              </a:cxn>
              <a:cxn ang="0">
                <a:pos x="T2" y="T3"/>
              </a:cxn>
              <a:cxn ang="0">
                <a:pos x="T4" y="T5"/>
              </a:cxn>
              <a:cxn ang="0">
                <a:pos x="T6" y="T7"/>
              </a:cxn>
              <a:cxn ang="0">
                <a:pos x="T8" y="T9"/>
              </a:cxn>
              <a:cxn ang="0">
                <a:pos x="T10" y="T11"/>
              </a:cxn>
            </a:cxnLst>
            <a:rect l="0" t="0" r="r" b="b"/>
            <a:pathLst>
              <a:path w="3958" h="27">
                <a:moveTo>
                  <a:pt x="0" y="27"/>
                </a:moveTo>
                <a:lnTo>
                  <a:pt x="0" y="27"/>
                </a:lnTo>
                <a:lnTo>
                  <a:pt x="3958" y="27"/>
                </a:lnTo>
                <a:lnTo>
                  <a:pt x="3958" y="0"/>
                </a:lnTo>
                <a:lnTo>
                  <a:pt x="0" y="0"/>
                </a:lnTo>
                <a:lnTo>
                  <a:pt x="0" y="27"/>
                </a:lnTo>
                <a:close/>
              </a:path>
            </a:pathLst>
          </a:custGeom>
          <a:solidFill>
            <a:schemeClr val="accent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fr-FR" sz="2400"/>
          </a:p>
        </p:txBody>
      </p:sp>
      <p:sp>
        <p:nvSpPr>
          <p:cNvPr id="35" name="Titre 34"/>
          <p:cNvSpPr>
            <a:spLocks noGrp="1"/>
          </p:cNvSpPr>
          <p:nvPr>
            <p:ph type="title" hasCustomPrompt="1"/>
          </p:nvPr>
        </p:nvSpPr>
        <p:spPr>
          <a:xfrm>
            <a:off x="854253" y="322313"/>
            <a:ext cx="10570340" cy="384000"/>
          </a:xfrm>
        </p:spPr>
        <p:txBody>
          <a:bodyPr/>
          <a:lstStyle>
            <a:lvl1pPr>
              <a:defRPr/>
            </a:lvl1pPr>
          </a:lstStyle>
          <a:p>
            <a:r>
              <a:rPr lang="fr-FR" dirty="0"/>
              <a:t>Titre</a:t>
            </a:r>
          </a:p>
        </p:txBody>
      </p:sp>
      <p:sp>
        <p:nvSpPr>
          <p:cNvPr id="37" name="Espace réservé du texte 22"/>
          <p:cNvSpPr>
            <a:spLocks noGrp="1"/>
          </p:cNvSpPr>
          <p:nvPr>
            <p:ph type="body" sz="quarter" idx="37" hasCustomPrompt="1"/>
          </p:nvPr>
        </p:nvSpPr>
        <p:spPr>
          <a:xfrm>
            <a:off x="6983099" y="5971333"/>
            <a:ext cx="2063749" cy="667844"/>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Tree>
    <p:extLst>
      <p:ext uri="{BB962C8B-B14F-4D97-AF65-F5344CB8AC3E}">
        <p14:creationId xmlns:p14="http://schemas.microsoft.com/office/powerpoint/2010/main" val="27468695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Dernière A">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1598400" y="4437112"/>
            <a:ext cx="8995200" cy="1680187"/>
          </a:xfrm>
          <a:noFill/>
        </p:spPr>
        <p:txBody>
          <a:bodyPr wrap="square" lIns="0" tIns="0" rIns="0" bIns="0">
            <a:noAutofit/>
          </a:bodyPr>
          <a:lstStyle>
            <a:lvl1pPr marL="0" indent="0" algn="ctr">
              <a:spcAft>
                <a:spcPts val="0"/>
              </a:spcAft>
              <a:buNone/>
              <a:defRPr sz="1333">
                <a:solidFill>
                  <a:schemeClr val="accent1"/>
                </a:solidFill>
              </a:defRPr>
            </a:lvl1pPr>
            <a:lvl2pPr marL="0" indent="0" algn="ctr">
              <a:spcAft>
                <a:spcPts val="0"/>
              </a:spcAft>
              <a:buNone/>
              <a:defRPr b="0">
                <a:solidFill>
                  <a:schemeClr val="accent1"/>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dirty="0"/>
              <a:t>Prénom Nom</a:t>
            </a:r>
          </a:p>
          <a:p>
            <a:pPr lvl="1"/>
            <a:r>
              <a:rPr lang="fr-FR" dirty="0"/>
              <a:t>adresse</a:t>
            </a:r>
          </a:p>
        </p:txBody>
      </p:sp>
      <p:sp>
        <p:nvSpPr>
          <p:cNvPr id="7" name="Titre 6"/>
          <p:cNvSpPr>
            <a:spLocks noGrp="1"/>
          </p:cNvSpPr>
          <p:nvPr>
            <p:ph type="title" hasCustomPrompt="1"/>
          </p:nvPr>
        </p:nvSpPr>
        <p:spPr>
          <a:xfrm>
            <a:off x="1599212" y="1892829"/>
            <a:ext cx="8993579" cy="1711259"/>
          </a:xfrm>
        </p:spPr>
        <p:txBody>
          <a:bodyPr anchor="b" anchorCtr="0"/>
          <a:lstStyle>
            <a:lvl1pPr algn="ctr">
              <a:defRPr sz="10133">
                <a:solidFill>
                  <a:schemeClr val="accent1"/>
                </a:solidFill>
                <a:latin typeface="Rawline ExtraBold" pitchFamily="2" charset="0"/>
              </a:defRPr>
            </a:lvl1pPr>
          </a:lstStyle>
          <a:p>
            <a:r>
              <a:rPr lang="fr-FR" dirty="0"/>
              <a:t>Merci</a:t>
            </a: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6000" y="3956051"/>
            <a:ext cx="1440000" cy="310028"/>
          </a:xfrm>
          <a:prstGeom prst="rect">
            <a:avLst/>
          </a:prstGeom>
        </p:spPr>
      </p:pic>
      <p:sp>
        <p:nvSpPr>
          <p:cNvPr id="2" name="Espace réservé de la date 1"/>
          <p:cNvSpPr>
            <a:spLocks noGrp="1"/>
          </p:cNvSpPr>
          <p:nvPr>
            <p:ph type="dt" sz="half" idx="10"/>
          </p:nvPr>
        </p:nvSpPr>
        <p:spPr>
          <a:xfrm>
            <a:off x="-1" y="6738000"/>
            <a:ext cx="240000" cy="120000"/>
          </a:xfrm>
          <a:ln>
            <a:solidFill>
              <a:schemeClr val="bg1">
                <a:alpha val="0"/>
              </a:schemeClr>
            </a:solidFill>
          </a:ln>
        </p:spPr>
        <p:txBody>
          <a:bodyPr/>
          <a:lstStyle/>
          <a:p>
            <a:fld id="{E4F33050-1C02-4369-85AA-F78090BDDB82}" type="datetimeFigureOut">
              <a:rPr lang="fr-FR" smtClean="0"/>
              <a:t>05/06/2023</a:t>
            </a:fld>
            <a:endParaRPr lang="fr-FR"/>
          </a:p>
        </p:txBody>
      </p:sp>
      <p:sp>
        <p:nvSpPr>
          <p:cNvPr id="5" name="Espace réservé du pied de page 4"/>
          <p:cNvSpPr>
            <a:spLocks noGrp="1"/>
          </p:cNvSpPr>
          <p:nvPr>
            <p:ph type="ftr" sz="quarter" idx="11"/>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endParaRPr lang="fr-FR"/>
          </a:p>
        </p:txBody>
      </p:sp>
      <p:sp>
        <p:nvSpPr>
          <p:cNvPr id="6" name="Espace réservé du numéro de diapositive 5"/>
          <p:cNvSpPr>
            <a:spLocks noGrp="1"/>
          </p:cNvSpPr>
          <p:nvPr>
            <p:ph type="sldNum" sz="quarter" idx="12"/>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fld id="{D5262D5C-77A2-4638-B472-ED97EDFAEED9}" type="slidenum">
              <a:rPr lang="fr-FR" smtClean="0"/>
              <a:t>‹N°›</a:t>
            </a:fld>
            <a:endParaRPr lang="fr-FR"/>
          </a:p>
        </p:txBody>
      </p:sp>
      <p:sp>
        <p:nvSpPr>
          <p:cNvPr id="16" name="Freeform 5"/>
          <p:cNvSpPr>
            <a:spLocks/>
          </p:cNvSpPr>
          <p:nvPr/>
        </p:nvSpPr>
        <p:spPr bwMode="auto">
          <a:xfrm>
            <a:off x="0" y="3956051"/>
            <a:ext cx="5035200" cy="19200"/>
          </a:xfrm>
          <a:custGeom>
            <a:avLst/>
            <a:gdLst>
              <a:gd name="T0" fmla="*/ 0 w 3958"/>
              <a:gd name="T1" fmla="*/ 27 h 27"/>
              <a:gd name="T2" fmla="*/ 0 w 3958"/>
              <a:gd name="T3" fmla="*/ 27 h 27"/>
              <a:gd name="T4" fmla="*/ 3958 w 3958"/>
              <a:gd name="T5" fmla="*/ 27 h 27"/>
              <a:gd name="T6" fmla="*/ 3958 w 3958"/>
              <a:gd name="T7" fmla="*/ 0 h 27"/>
              <a:gd name="T8" fmla="*/ 0 w 3958"/>
              <a:gd name="T9" fmla="*/ 0 h 27"/>
              <a:gd name="T10" fmla="*/ 0 w 3958"/>
              <a:gd name="T11" fmla="*/ 27 h 27"/>
            </a:gdLst>
            <a:ahLst/>
            <a:cxnLst>
              <a:cxn ang="0">
                <a:pos x="T0" y="T1"/>
              </a:cxn>
              <a:cxn ang="0">
                <a:pos x="T2" y="T3"/>
              </a:cxn>
              <a:cxn ang="0">
                <a:pos x="T4" y="T5"/>
              </a:cxn>
              <a:cxn ang="0">
                <a:pos x="T6" y="T7"/>
              </a:cxn>
              <a:cxn ang="0">
                <a:pos x="T8" y="T9"/>
              </a:cxn>
              <a:cxn ang="0">
                <a:pos x="T10" y="T11"/>
              </a:cxn>
            </a:cxnLst>
            <a:rect l="0" t="0" r="r" b="b"/>
            <a:pathLst>
              <a:path w="3958" h="27">
                <a:moveTo>
                  <a:pt x="0" y="27"/>
                </a:moveTo>
                <a:lnTo>
                  <a:pt x="0" y="27"/>
                </a:lnTo>
                <a:lnTo>
                  <a:pt x="3958" y="27"/>
                </a:lnTo>
                <a:lnTo>
                  <a:pt x="3958" y="0"/>
                </a:lnTo>
                <a:lnTo>
                  <a:pt x="0" y="0"/>
                </a:lnTo>
                <a:lnTo>
                  <a:pt x="0" y="27"/>
                </a:lnTo>
                <a:close/>
              </a:path>
            </a:pathLst>
          </a:custGeom>
          <a:solidFill>
            <a:schemeClr val="accent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fr-FR" sz="2400"/>
          </a:p>
        </p:txBody>
      </p:sp>
      <p:sp>
        <p:nvSpPr>
          <p:cNvPr id="17" name="Freeform 5"/>
          <p:cNvSpPr>
            <a:spLocks/>
          </p:cNvSpPr>
          <p:nvPr/>
        </p:nvSpPr>
        <p:spPr bwMode="auto">
          <a:xfrm>
            <a:off x="7156800" y="3956051"/>
            <a:ext cx="5035200" cy="19200"/>
          </a:xfrm>
          <a:custGeom>
            <a:avLst/>
            <a:gdLst>
              <a:gd name="T0" fmla="*/ 0 w 3958"/>
              <a:gd name="T1" fmla="*/ 27 h 27"/>
              <a:gd name="T2" fmla="*/ 0 w 3958"/>
              <a:gd name="T3" fmla="*/ 27 h 27"/>
              <a:gd name="T4" fmla="*/ 3958 w 3958"/>
              <a:gd name="T5" fmla="*/ 27 h 27"/>
              <a:gd name="T6" fmla="*/ 3958 w 3958"/>
              <a:gd name="T7" fmla="*/ 0 h 27"/>
              <a:gd name="T8" fmla="*/ 0 w 3958"/>
              <a:gd name="T9" fmla="*/ 0 h 27"/>
              <a:gd name="T10" fmla="*/ 0 w 3958"/>
              <a:gd name="T11" fmla="*/ 27 h 27"/>
            </a:gdLst>
            <a:ahLst/>
            <a:cxnLst>
              <a:cxn ang="0">
                <a:pos x="T0" y="T1"/>
              </a:cxn>
              <a:cxn ang="0">
                <a:pos x="T2" y="T3"/>
              </a:cxn>
              <a:cxn ang="0">
                <a:pos x="T4" y="T5"/>
              </a:cxn>
              <a:cxn ang="0">
                <a:pos x="T6" y="T7"/>
              </a:cxn>
              <a:cxn ang="0">
                <a:pos x="T8" y="T9"/>
              </a:cxn>
              <a:cxn ang="0">
                <a:pos x="T10" y="T11"/>
              </a:cxn>
            </a:cxnLst>
            <a:rect l="0" t="0" r="r" b="b"/>
            <a:pathLst>
              <a:path w="3958" h="27">
                <a:moveTo>
                  <a:pt x="0" y="27"/>
                </a:moveTo>
                <a:lnTo>
                  <a:pt x="0" y="27"/>
                </a:lnTo>
                <a:lnTo>
                  <a:pt x="3958" y="27"/>
                </a:lnTo>
                <a:lnTo>
                  <a:pt x="3958" y="0"/>
                </a:lnTo>
                <a:lnTo>
                  <a:pt x="0" y="0"/>
                </a:lnTo>
                <a:lnTo>
                  <a:pt x="0" y="27"/>
                </a:lnTo>
                <a:close/>
              </a:path>
            </a:pathLst>
          </a:custGeom>
          <a:solidFill>
            <a:schemeClr val="accent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fr-FR" sz="2400"/>
          </a:p>
        </p:txBody>
      </p:sp>
    </p:spTree>
    <p:extLst>
      <p:ext uri="{BB962C8B-B14F-4D97-AF65-F5344CB8AC3E}">
        <p14:creationId xmlns:p14="http://schemas.microsoft.com/office/powerpoint/2010/main" val="14695850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Dernière B">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1" y="6738000"/>
            <a:ext cx="240000" cy="120000"/>
          </a:xfrm>
          <a:ln>
            <a:solidFill>
              <a:schemeClr val="bg1">
                <a:alpha val="0"/>
              </a:schemeClr>
            </a:solidFill>
          </a:ln>
        </p:spPr>
        <p:txBody>
          <a:bodyPr/>
          <a:lstStyle/>
          <a:p>
            <a:fld id="{E4F33050-1C02-4369-85AA-F78090BDDB82}" type="datetimeFigureOut">
              <a:rPr lang="fr-FR" smtClean="0"/>
              <a:t>05/06/2023</a:t>
            </a:fld>
            <a:endParaRPr lang="fr-FR"/>
          </a:p>
        </p:txBody>
      </p:sp>
      <p:sp>
        <p:nvSpPr>
          <p:cNvPr id="5" name="Espace réservé du pied de page 4"/>
          <p:cNvSpPr>
            <a:spLocks noGrp="1"/>
          </p:cNvSpPr>
          <p:nvPr>
            <p:ph type="ftr" sz="quarter" idx="11"/>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endParaRPr lang="fr-FR"/>
          </a:p>
        </p:txBody>
      </p:sp>
      <p:sp>
        <p:nvSpPr>
          <p:cNvPr id="6" name="Espace réservé du numéro de diapositive 5"/>
          <p:cNvSpPr>
            <a:spLocks noGrp="1"/>
          </p:cNvSpPr>
          <p:nvPr>
            <p:ph type="sldNum" sz="quarter" idx="12"/>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fld id="{D5262D5C-77A2-4638-B472-ED97EDFAEED9}" type="slidenum">
              <a:rPr lang="fr-FR" smtClean="0"/>
              <a:t>‹N°›</a:t>
            </a:fld>
            <a:endParaRPr lang="fr-FR"/>
          </a:p>
        </p:txBody>
      </p:sp>
      <p:sp>
        <p:nvSpPr>
          <p:cNvPr id="17" name="Freeform 5"/>
          <p:cNvSpPr>
            <a:spLocks/>
          </p:cNvSpPr>
          <p:nvPr/>
        </p:nvSpPr>
        <p:spPr bwMode="auto">
          <a:xfrm>
            <a:off x="0" y="3343837"/>
            <a:ext cx="12192000" cy="19200"/>
          </a:xfrm>
          <a:custGeom>
            <a:avLst/>
            <a:gdLst>
              <a:gd name="T0" fmla="*/ 0 w 3958"/>
              <a:gd name="T1" fmla="*/ 27 h 27"/>
              <a:gd name="T2" fmla="*/ 0 w 3958"/>
              <a:gd name="T3" fmla="*/ 27 h 27"/>
              <a:gd name="T4" fmla="*/ 3958 w 3958"/>
              <a:gd name="T5" fmla="*/ 27 h 27"/>
              <a:gd name="T6" fmla="*/ 3958 w 3958"/>
              <a:gd name="T7" fmla="*/ 0 h 27"/>
              <a:gd name="T8" fmla="*/ 0 w 3958"/>
              <a:gd name="T9" fmla="*/ 0 h 27"/>
              <a:gd name="T10" fmla="*/ 0 w 3958"/>
              <a:gd name="T11" fmla="*/ 27 h 27"/>
            </a:gdLst>
            <a:ahLst/>
            <a:cxnLst>
              <a:cxn ang="0">
                <a:pos x="T0" y="T1"/>
              </a:cxn>
              <a:cxn ang="0">
                <a:pos x="T2" y="T3"/>
              </a:cxn>
              <a:cxn ang="0">
                <a:pos x="T4" y="T5"/>
              </a:cxn>
              <a:cxn ang="0">
                <a:pos x="T6" y="T7"/>
              </a:cxn>
              <a:cxn ang="0">
                <a:pos x="T8" y="T9"/>
              </a:cxn>
              <a:cxn ang="0">
                <a:pos x="T10" y="T11"/>
              </a:cxn>
            </a:cxnLst>
            <a:rect l="0" t="0" r="r" b="b"/>
            <a:pathLst>
              <a:path w="3958" h="27">
                <a:moveTo>
                  <a:pt x="0" y="27"/>
                </a:moveTo>
                <a:lnTo>
                  <a:pt x="0" y="27"/>
                </a:lnTo>
                <a:lnTo>
                  <a:pt x="3958" y="27"/>
                </a:lnTo>
                <a:lnTo>
                  <a:pt x="3958" y="0"/>
                </a:lnTo>
                <a:lnTo>
                  <a:pt x="0" y="0"/>
                </a:lnTo>
                <a:lnTo>
                  <a:pt x="0" y="27"/>
                </a:lnTo>
                <a:close/>
              </a:path>
            </a:pathLst>
          </a:custGeom>
          <a:solidFill>
            <a:schemeClr val="accent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fr-FR" sz="2400"/>
          </a:p>
        </p:txBody>
      </p:sp>
      <p:sp>
        <p:nvSpPr>
          <p:cNvPr id="9" name="Rectangle 8"/>
          <p:cNvSpPr/>
          <p:nvPr/>
        </p:nvSpPr>
        <p:spPr>
          <a:xfrm>
            <a:off x="4752815" y="3236979"/>
            <a:ext cx="2686372" cy="52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7" name="Titre 6"/>
          <p:cNvSpPr>
            <a:spLocks noGrp="1"/>
          </p:cNvSpPr>
          <p:nvPr>
            <p:ph type="title" hasCustomPrompt="1"/>
          </p:nvPr>
        </p:nvSpPr>
        <p:spPr>
          <a:xfrm>
            <a:off x="4927599" y="2531037"/>
            <a:ext cx="2336803" cy="1003193"/>
          </a:xfrm>
        </p:spPr>
        <p:txBody>
          <a:bodyPr anchor="b" anchorCtr="0"/>
          <a:lstStyle>
            <a:lvl1pPr algn="ctr">
              <a:defRPr sz="6000">
                <a:solidFill>
                  <a:schemeClr val="accent1"/>
                </a:solidFill>
                <a:latin typeface="Rawline ExtraBold" pitchFamily="2" charset="0"/>
              </a:defRPr>
            </a:lvl1pPr>
          </a:lstStyle>
          <a:p>
            <a:r>
              <a:rPr lang="fr-FR"/>
              <a:t>Merci</a:t>
            </a:r>
            <a:endParaRPr lang="fr-FR" dirty="0"/>
          </a:p>
        </p:txBody>
      </p:sp>
    </p:spTree>
    <p:extLst>
      <p:ext uri="{BB962C8B-B14F-4D97-AF65-F5344CB8AC3E}">
        <p14:creationId xmlns:p14="http://schemas.microsoft.com/office/powerpoint/2010/main" val="30117663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cSld name="Dernière C">
    <p:spTree>
      <p:nvGrpSpPr>
        <p:cNvPr id="1" name=""/>
        <p:cNvGrpSpPr/>
        <p:nvPr/>
      </p:nvGrpSpPr>
      <p:grpSpPr>
        <a:xfrm>
          <a:off x="0" y="0"/>
          <a:ext cx="0" cy="0"/>
          <a:chOff x="0" y="0"/>
          <a:chExt cx="0" cy="0"/>
        </a:xfrm>
      </p:grpSpPr>
      <p:sp>
        <p:nvSpPr>
          <p:cNvPr id="18" name="Espace réservé pour une image  10"/>
          <p:cNvSpPr>
            <a:spLocks noGrp="1"/>
          </p:cNvSpPr>
          <p:nvPr>
            <p:ph type="pic" sz="quarter" idx="17" hasCustomPrompt="1"/>
          </p:nvPr>
        </p:nvSpPr>
        <p:spPr bwMode="gray">
          <a:xfrm>
            <a:off x="0" y="-13869"/>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1"/>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3" name="Sous-titre 2"/>
          <p:cNvSpPr>
            <a:spLocks noGrp="1"/>
          </p:cNvSpPr>
          <p:nvPr>
            <p:ph type="subTitle" idx="1" hasCustomPrompt="1"/>
          </p:nvPr>
        </p:nvSpPr>
        <p:spPr>
          <a:xfrm>
            <a:off x="1103446" y="5223531"/>
            <a:ext cx="4164565" cy="1634469"/>
          </a:xfrm>
          <a:noFill/>
        </p:spPr>
        <p:txBody>
          <a:bodyPr wrap="square" lIns="0" tIns="0" rIns="0" bIns="0">
            <a:noAutofit/>
          </a:bodyPr>
          <a:lstStyle>
            <a:lvl1pPr marL="0" indent="0" algn="l">
              <a:spcAft>
                <a:spcPts val="0"/>
              </a:spcAft>
              <a:buNone/>
              <a:defRPr sz="1333">
                <a:solidFill>
                  <a:schemeClr val="bg1"/>
                </a:solidFill>
              </a:defRPr>
            </a:lvl1pPr>
            <a:lvl2pPr marL="0" indent="0" algn="l">
              <a:spcAft>
                <a:spcPts val="0"/>
              </a:spcAft>
              <a:buNone/>
              <a:defRPr b="0">
                <a:solidFill>
                  <a:schemeClr val="bg1"/>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dirty="0"/>
              <a:t>Prénom Nom</a:t>
            </a:r>
          </a:p>
          <a:p>
            <a:pPr lvl="1"/>
            <a:r>
              <a:rPr lang="fr-FR" dirty="0"/>
              <a:t>adresse</a:t>
            </a:r>
          </a:p>
        </p:txBody>
      </p:sp>
      <p:sp>
        <p:nvSpPr>
          <p:cNvPr id="7" name="Titre 6"/>
          <p:cNvSpPr>
            <a:spLocks noGrp="1"/>
          </p:cNvSpPr>
          <p:nvPr>
            <p:ph type="title" hasCustomPrompt="1"/>
          </p:nvPr>
        </p:nvSpPr>
        <p:spPr>
          <a:xfrm>
            <a:off x="941906" y="1027663"/>
            <a:ext cx="4241993" cy="2962671"/>
          </a:xfrm>
        </p:spPr>
        <p:txBody>
          <a:bodyPr anchor="b" anchorCtr="0"/>
          <a:lstStyle>
            <a:lvl1pPr algn="l">
              <a:defRPr sz="10133">
                <a:solidFill>
                  <a:schemeClr val="bg1"/>
                </a:solidFill>
                <a:latin typeface="Rawline ExtraBold" pitchFamily="2" charset="0"/>
              </a:defRPr>
            </a:lvl1pPr>
          </a:lstStyle>
          <a:p>
            <a:r>
              <a:rPr lang="fr-FR" dirty="0"/>
              <a:t>Merci</a:t>
            </a:r>
          </a:p>
        </p:txBody>
      </p:sp>
      <p:sp>
        <p:nvSpPr>
          <p:cNvPr id="8" name="Espace réservé de la date 7"/>
          <p:cNvSpPr>
            <a:spLocks noGrp="1"/>
          </p:cNvSpPr>
          <p:nvPr>
            <p:ph type="dt" sz="half" idx="10"/>
          </p:nvPr>
        </p:nvSpPr>
        <p:spPr>
          <a:xfrm>
            <a:off x="-1" y="6738000"/>
            <a:ext cx="240000" cy="120000"/>
          </a:xfrm>
        </p:spPr>
        <p:txBody>
          <a:bodyPr/>
          <a:lstStyle/>
          <a:p>
            <a:fld id="{E4F33050-1C02-4369-85AA-F78090BDDB82}" type="datetimeFigureOut">
              <a:rPr lang="fr-FR" smtClean="0"/>
              <a:t>05/06/2023</a:t>
            </a:fld>
            <a:endParaRPr lang="fr-FR"/>
          </a:p>
        </p:txBody>
      </p:sp>
      <p:sp>
        <p:nvSpPr>
          <p:cNvPr id="9" name="Espace réservé du pied de page 8"/>
          <p:cNvSpPr>
            <a:spLocks noGrp="1"/>
          </p:cNvSpPr>
          <p:nvPr>
            <p:ph type="ftr" sz="quarter" idx="11"/>
          </p:nvPr>
        </p:nvSpPr>
        <p:spPr>
          <a:xfrm>
            <a:off x="-1" y="6738000"/>
            <a:ext cx="240000" cy="120000"/>
          </a:xfrm>
          <a:ln>
            <a:solidFill>
              <a:schemeClr val="accent1">
                <a:alpha val="0"/>
              </a:schemeClr>
            </a:solidFill>
          </a:ln>
        </p:spPr>
        <p:txBody>
          <a:bodyPr/>
          <a:lstStyle>
            <a:lvl1pPr>
              <a:defRPr>
                <a:solidFill>
                  <a:schemeClr val="accent1">
                    <a:alpha val="0"/>
                  </a:schemeClr>
                </a:solidFill>
              </a:defRPr>
            </a:lvl1pPr>
          </a:lstStyle>
          <a:p>
            <a:endParaRPr lang="fr-FR"/>
          </a:p>
        </p:txBody>
      </p:sp>
      <p:sp>
        <p:nvSpPr>
          <p:cNvPr id="10" name="Espace réservé du numéro de diapositive 9"/>
          <p:cNvSpPr>
            <a:spLocks noGrp="1"/>
          </p:cNvSpPr>
          <p:nvPr>
            <p:ph type="sldNum" sz="quarter" idx="12"/>
          </p:nvPr>
        </p:nvSpPr>
        <p:spPr>
          <a:xfrm>
            <a:off x="-1" y="6738000"/>
            <a:ext cx="240000" cy="120000"/>
          </a:xfrm>
          <a:ln>
            <a:solidFill>
              <a:schemeClr val="bg1">
                <a:alpha val="0"/>
              </a:schemeClr>
            </a:solidFill>
          </a:ln>
        </p:spPr>
        <p:txBody>
          <a:bodyPr/>
          <a:lstStyle>
            <a:lvl1pPr>
              <a:defRPr sz="133">
                <a:solidFill>
                  <a:schemeClr val="bg1">
                    <a:alpha val="0"/>
                  </a:schemeClr>
                </a:solidFill>
              </a:defRPr>
            </a:lvl1pPr>
          </a:lstStyle>
          <a:p>
            <a:fld id="{D5262D5C-77A2-4638-B472-ED97EDFAEED9}" type="slidenum">
              <a:rPr lang="fr-FR" smtClean="0"/>
              <a:t>‹N°›</a:t>
            </a:fld>
            <a:endParaRPr lang="fr-FR"/>
          </a:p>
        </p:txBody>
      </p:sp>
      <p:sp>
        <p:nvSpPr>
          <p:cNvPr id="16" name="Espace réservé du texte 4"/>
          <p:cNvSpPr>
            <a:spLocks noGrp="1"/>
          </p:cNvSpPr>
          <p:nvPr>
            <p:ph type="body" sz="quarter" idx="14" hasCustomPrompt="1"/>
          </p:nvPr>
        </p:nvSpPr>
        <p:spPr>
          <a:xfrm>
            <a:off x="973144" y="4810995"/>
            <a:ext cx="19200" cy="2047005"/>
          </a:xfrm>
          <a:solidFill>
            <a:schemeClr val="bg1"/>
          </a:solidFill>
        </p:spPr>
        <p:txBody>
          <a:bodyPr anchor="ctr" anchorCtr="0"/>
          <a:lstStyle>
            <a:lvl1pPr marL="0" indent="0" algn="ctr">
              <a:defRPr sz="133">
                <a:solidFill>
                  <a:schemeClr val="bg1">
                    <a:alpha val="0"/>
                  </a:schemeClr>
                </a:solidFill>
              </a:defRPr>
            </a:lvl1pPr>
          </a:lstStyle>
          <a:p>
            <a:pPr lvl="0"/>
            <a:r>
              <a:rPr lang="fr-FR" dirty="0"/>
              <a:t> </a:t>
            </a:r>
          </a:p>
        </p:txBody>
      </p:sp>
      <p:sp>
        <p:nvSpPr>
          <p:cNvPr id="17" name="Espace réservé du texte 4"/>
          <p:cNvSpPr>
            <a:spLocks noGrp="1"/>
          </p:cNvSpPr>
          <p:nvPr>
            <p:ph type="body" sz="quarter" idx="15" hasCustomPrompt="1"/>
          </p:nvPr>
        </p:nvSpPr>
        <p:spPr>
          <a:xfrm>
            <a:off x="1103445" y="4810995"/>
            <a:ext cx="1440000" cy="312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dirty="0"/>
              <a:t> </a:t>
            </a:r>
          </a:p>
        </p:txBody>
      </p:sp>
    </p:spTree>
    <p:extLst>
      <p:ext uri="{BB962C8B-B14F-4D97-AF65-F5344CB8AC3E}">
        <p14:creationId xmlns:p14="http://schemas.microsoft.com/office/powerpoint/2010/main" val="20864671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noProof="0"/>
              <a:t>Titre</a:t>
            </a:r>
            <a:endParaRPr lang="fr-FR" dirty="0"/>
          </a:p>
        </p:txBody>
      </p:sp>
      <p:sp>
        <p:nvSpPr>
          <p:cNvPr id="3" name="Espace réservé du contenu 2"/>
          <p:cNvSpPr>
            <a:spLocks noGrp="1"/>
          </p:cNvSpPr>
          <p:nvPr>
            <p:ph idx="1" hasCustomPrompt="1"/>
          </p:nvPr>
        </p:nvSpPr>
        <p:spPr/>
        <p:txBody>
          <a:bodyPr/>
          <a:lstStyle>
            <a:lvl5pPr>
              <a:defRPr/>
            </a:lvl5p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a:p>
            <a:pPr lvl="5"/>
            <a:r>
              <a:rPr lang="fr-FR" noProof="0"/>
              <a:t>Texte de niveau 6</a:t>
            </a:r>
            <a:endParaRPr lang="fr-FR" noProof="0" dirty="0"/>
          </a:p>
        </p:txBody>
      </p:sp>
      <p:sp>
        <p:nvSpPr>
          <p:cNvPr id="7" name="Espace réservé de la date 6"/>
          <p:cNvSpPr>
            <a:spLocks noGrp="1"/>
          </p:cNvSpPr>
          <p:nvPr>
            <p:ph type="dt" sz="half" idx="10"/>
          </p:nvPr>
        </p:nvSpPr>
        <p:spPr/>
        <p:txBody>
          <a:bodyPr/>
          <a:lstStyle/>
          <a:p>
            <a:fld id="{E4F33050-1C02-4369-85AA-F78090BDDB82}" type="datetimeFigureOut">
              <a:rPr lang="fr-FR" smtClean="0"/>
              <a:t>05/06/2023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5262D5C-77A2-4638-B472-ED97EDFAEED9}" type="slidenum">
              <a:rPr lang="fr-FR" smtClean="0"/>
              <a:t>‹N°›</a:t>
            </a:fld>
            <a:endParaRPr lang="fr-FR"/>
          </a:p>
        </p:txBody>
      </p:sp>
    </p:spTree>
    <p:extLst>
      <p:ext uri="{BB962C8B-B14F-4D97-AF65-F5344CB8AC3E}">
        <p14:creationId xmlns:p14="http://schemas.microsoft.com/office/powerpoint/2010/main" val="42820085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A picto 1">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5439811" y="4315402"/>
            <a:ext cx="1312392" cy="277824"/>
          </a:xfrm>
          <a:solidFill>
            <a:schemeClr val="accent2"/>
          </a:solidFill>
        </p:spPr>
        <p:txBody>
          <a:bodyPr wrap="none" lIns="72000" tIns="36000" rIns="72000" bIns="36000">
            <a:spAutoFit/>
          </a:bodyPr>
          <a:lstStyle>
            <a:lvl1pPr marL="0" indent="0" algn="ctr">
              <a:buNone/>
              <a:defRPr sz="13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dirty="0"/>
              <a:t>00/00/2020</a:t>
            </a:r>
          </a:p>
        </p:txBody>
      </p:sp>
      <p:sp>
        <p:nvSpPr>
          <p:cNvPr id="7" name="Titre 6"/>
          <p:cNvSpPr>
            <a:spLocks noGrp="1"/>
          </p:cNvSpPr>
          <p:nvPr>
            <p:ph type="title" hasCustomPrompt="1"/>
          </p:nvPr>
        </p:nvSpPr>
        <p:spPr>
          <a:xfrm>
            <a:off x="525600" y="2959099"/>
            <a:ext cx="11140800" cy="1163140"/>
          </a:xfrm>
        </p:spPr>
        <p:txBody>
          <a:bodyPr anchor="b" anchorCtr="0"/>
          <a:lstStyle>
            <a:lvl1pPr algn="ctr">
              <a:defRPr sz="6800">
                <a:solidFill>
                  <a:schemeClr val="accent2"/>
                </a:solidFill>
                <a:latin typeface="Rawline ExtraBold" pitchFamily="2" charset="0"/>
              </a:defRPr>
            </a:lvl1pPr>
          </a:lstStyle>
          <a:p>
            <a:r>
              <a:rPr lang="fr-FR" dirty="0"/>
              <a:t>Titre</a:t>
            </a:r>
          </a:p>
        </p:txBody>
      </p:sp>
      <p:sp>
        <p:nvSpPr>
          <p:cNvPr id="2" name="Espace réservé de la date 1"/>
          <p:cNvSpPr>
            <a:spLocks noGrp="1"/>
          </p:cNvSpPr>
          <p:nvPr>
            <p:ph type="dt" sz="half" idx="10"/>
          </p:nvPr>
        </p:nvSpPr>
        <p:spPr>
          <a:xfrm>
            <a:off x="-1" y="6738000"/>
            <a:ext cx="240000" cy="120000"/>
          </a:xfrm>
          <a:ln>
            <a:solidFill>
              <a:schemeClr val="bg1">
                <a:alpha val="0"/>
              </a:schemeClr>
            </a:solidFill>
          </a:ln>
        </p:spPr>
        <p:txBody>
          <a:bodyPr/>
          <a:lstStyle/>
          <a:p>
            <a:r>
              <a:rPr lang="fr-FR"/>
              <a:t>Date</a:t>
            </a:r>
          </a:p>
        </p:txBody>
      </p:sp>
      <p:sp>
        <p:nvSpPr>
          <p:cNvPr id="4" name="Espace réservé du pied de page 3"/>
          <p:cNvSpPr>
            <a:spLocks noGrp="1"/>
          </p:cNvSpPr>
          <p:nvPr>
            <p:ph type="ftr" sz="quarter" idx="11"/>
          </p:nvPr>
        </p:nvSpPr>
        <p:spPr>
          <a:xfrm>
            <a:off x="-1" y="6738000"/>
            <a:ext cx="240000" cy="120000"/>
          </a:xfrm>
          <a:ln>
            <a:solidFill>
              <a:schemeClr val="bg1">
                <a:alpha val="0"/>
              </a:schemeClr>
            </a:solidFill>
          </a:ln>
        </p:spPr>
        <p:txBody>
          <a:bodyPr/>
          <a:lstStyle>
            <a:lvl1pPr>
              <a:defRPr sz="133">
                <a:solidFill>
                  <a:schemeClr val="bg1">
                    <a:alpha val="0"/>
                  </a:schemeClr>
                </a:solidFill>
              </a:defRPr>
            </a:lvl1pPr>
          </a:lstStyle>
          <a:p>
            <a:r>
              <a:rPr lang="fr-FR"/>
              <a:t>CNP Assurances</a:t>
            </a:r>
            <a:endParaRPr lang="fr-FR" dirty="0"/>
          </a:p>
        </p:txBody>
      </p:sp>
      <p:sp>
        <p:nvSpPr>
          <p:cNvPr id="6" name="Espace réservé du numéro de diapositive 5"/>
          <p:cNvSpPr>
            <a:spLocks noGrp="1"/>
          </p:cNvSpPr>
          <p:nvPr>
            <p:ph type="sldNum" sz="quarter" idx="12"/>
          </p:nvPr>
        </p:nvSpPr>
        <p:spPr>
          <a:xfrm>
            <a:off x="-1" y="6738000"/>
            <a:ext cx="240000" cy="120000"/>
          </a:xfrm>
          <a:ln>
            <a:solidFill>
              <a:schemeClr val="bg1">
                <a:alpha val="0"/>
              </a:schemeClr>
            </a:solidFill>
          </a:ln>
        </p:spPr>
        <p:txBody>
          <a:bodyPr/>
          <a:lstStyle>
            <a:lvl1pPr>
              <a:defRPr sz="133">
                <a:solidFill>
                  <a:schemeClr val="bg1">
                    <a:alpha val="0"/>
                  </a:schemeClr>
                </a:solidFill>
              </a:defRPr>
            </a:lvl1pPr>
          </a:lstStyle>
          <a:p>
            <a:fld id="{733122C9-A0B9-462F-8757-0847AD287B63}" type="slidenum">
              <a:rPr lang="fr-FR" smtClean="0"/>
              <a:pPr/>
              <a:t>‹N°›</a:t>
            </a:fld>
            <a:endParaRPr lang="fr-FR" dirty="0"/>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9601" y="436800"/>
            <a:ext cx="3359985" cy="1198544"/>
          </a:xfrm>
          <a:prstGeom prst="rect">
            <a:avLst/>
          </a:prstGeom>
        </p:spPr>
      </p:pic>
      <p:sp>
        <p:nvSpPr>
          <p:cNvPr id="11" name="Rectangle 10"/>
          <p:cNvSpPr/>
          <p:nvPr userDrawn="1"/>
        </p:nvSpPr>
        <p:spPr>
          <a:xfrm>
            <a:off x="6086400" y="0"/>
            <a:ext cx="19200" cy="290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2" name="Rectangle 11"/>
          <p:cNvSpPr/>
          <p:nvPr userDrawn="1"/>
        </p:nvSpPr>
        <p:spPr>
          <a:xfrm>
            <a:off x="6086400" y="4866000"/>
            <a:ext cx="19200" cy="199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5159389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B">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5439811" y="4315402"/>
            <a:ext cx="1312392" cy="277824"/>
          </a:xfrm>
          <a:solidFill>
            <a:schemeClr val="accent2"/>
          </a:solidFill>
        </p:spPr>
        <p:txBody>
          <a:bodyPr wrap="none" lIns="72000" tIns="36000" rIns="72000" bIns="36000">
            <a:spAutoFit/>
          </a:bodyPr>
          <a:lstStyle>
            <a:lvl1pPr marL="0" indent="0" algn="ctr">
              <a:buNone/>
              <a:defRPr sz="13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dirty="0"/>
              <a:t>00/00/2020</a:t>
            </a:r>
          </a:p>
        </p:txBody>
      </p:sp>
      <p:sp>
        <p:nvSpPr>
          <p:cNvPr id="7" name="Titre 6"/>
          <p:cNvSpPr>
            <a:spLocks noGrp="1"/>
          </p:cNvSpPr>
          <p:nvPr>
            <p:ph type="title" hasCustomPrompt="1"/>
          </p:nvPr>
        </p:nvSpPr>
        <p:spPr>
          <a:xfrm>
            <a:off x="1599212" y="2948947"/>
            <a:ext cx="8993579" cy="1173293"/>
          </a:xfrm>
        </p:spPr>
        <p:txBody>
          <a:bodyPr anchor="b" anchorCtr="0"/>
          <a:lstStyle>
            <a:lvl1pPr algn="ctr">
              <a:defRPr sz="3267" baseline="0">
                <a:solidFill>
                  <a:schemeClr val="accent2"/>
                </a:solidFill>
                <a:latin typeface="Rawline ExtraBold" pitchFamily="2" charset="0"/>
              </a:defRPr>
            </a:lvl1pPr>
          </a:lstStyle>
          <a:p>
            <a:r>
              <a:rPr lang="fr-FR" dirty="0"/>
              <a:t>Titre sur deux </a:t>
            </a:r>
            <a:br>
              <a:rPr lang="fr-FR" dirty="0"/>
            </a:br>
            <a:r>
              <a:rPr lang="fr-FR" dirty="0"/>
              <a:t>lignes maximum</a:t>
            </a:r>
          </a:p>
        </p:txBody>
      </p:sp>
      <p:sp>
        <p:nvSpPr>
          <p:cNvPr id="2" name="Espace réservé de la date 1"/>
          <p:cNvSpPr>
            <a:spLocks noGrp="1"/>
          </p:cNvSpPr>
          <p:nvPr>
            <p:ph type="dt" sz="half" idx="17"/>
          </p:nvPr>
        </p:nvSpPr>
        <p:spPr>
          <a:xfrm>
            <a:off x="-1" y="6738000"/>
            <a:ext cx="240000" cy="120000"/>
          </a:xfrm>
          <a:ln>
            <a:solidFill>
              <a:schemeClr val="bg1">
                <a:alpha val="0"/>
              </a:schemeClr>
            </a:solidFill>
          </a:ln>
        </p:spPr>
        <p:txBody>
          <a:bodyPr/>
          <a:lstStyle/>
          <a:p>
            <a:r>
              <a:rPr lang="fr-FR"/>
              <a:t>Date</a:t>
            </a:r>
          </a:p>
        </p:txBody>
      </p:sp>
      <p:sp>
        <p:nvSpPr>
          <p:cNvPr id="4" name="Espace réservé du pied de page 3"/>
          <p:cNvSpPr>
            <a:spLocks noGrp="1"/>
          </p:cNvSpPr>
          <p:nvPr>
            <p:ph type="ftr" sz="quarter" idx="18"/>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6" name="Espace réservé du numéro de diapositive 5"/>
          <p:cNvSpPr>
            <a:spLocks noGrp="1"/>
          </p:cNvSpPr>
          <p:nvPr>
            <p:ph type="sldNum" sz="quarter" idx="19"/>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fld id="{733122C9-A0B9-462F-8757-0847AD287B63}" type="slidenum">
              <a:rPr lang="fr-FR" smtClean="0"/>
              <a:pPr/>
              <a:t>‹N°›</a:t>
            </a:fld>
            <a:endParaRPr lang="fr-FR" dirty="0"/>
          </a:p>
        </p:txBody>
      </p:sp>
      <p:sp>
        <p:nvSpPr>
          <p:cNvPr id="12" name="Espace réservé pour une image  10"/>
          <p:cNvSpPr>
            <a:spLocks noGrp="1"/>
          </p:cNvSpPr>
          <p:nvPr>
            <p:ph type="pic" sz="quarter" idx="15" hasCustomPrompt="1"/>
          </p:nvPr>
        </p:nvSpPr>
        <p:spPr bwMode="gray">
          <a:xfrm>
            <a:off x="0" y="-13869"/>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2"/>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13" name="Espace réservé du texte 4"/>
          <p:cNvSpPr>
            <a:spLocks noGrp="1"/>
          </p:cNvSpPr>
          <p:nvPr>
            <p:ph type="body" sz="quarter" idx="16" hasCustomPrompt="1"/>
          </p:nvPr>
        </p:nvSpPr>
        <p:spPr>
          <a:xfrm>
            <a:off x="369600" y="437175"/>
            <a:ext cx="3360000" cy="120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dirty="0"/>
              <a:t> </a:t>
            </a:r>
          </a:p>
        </p:txBody>
      </p:sp>
      <p:sp>
        <p:nvSpPr>
          <p:cNvPr id="14" name="Espace réservé du texte 4"/>
          <p:cNvSpPr>
            <a:spLocks noGrp="1"/>
          </p:cNvSpPr>
          <p:nvPr>
            <p:ph type="body" sz="quarter" idx="13" hasCustomPrompt="1"/>
          </p:nvPr>
        </p:nvSpPr>
        <p:spPr>
          <a:xfrm>
            <a:off x="6086400" y="0"/>
            <a:ext cx="19200" cy="2904000"/>
          </a:xfrm>
          <a:solidFill>
            <a:schemeClr val="accent2"/>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6086400" y="4866000"/>
            <a:ext cx="19200" cy="1992000"/>
          </a:xfrm>
          <a:solidFill>
            <a:schemeClr val="accent2"/>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4390784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C">
    <p:spTree>
      <p:nvGrpSpPr>
        <p:cNvPr id="1" name=""/>
        <p:cNvGrpSpPr/>
        <p:nvPr/>
      </p:nvGrpSpPr>
      <p:grpSpPr>
        <a:xfrm>
          <a:off x="0" y="0"/>
          <a:ext cx="0" cy="0"/>
          <a:chOff x="0" y="0"/>
          <a:chExt cx="0" cy="0"/>
        </a:xfrm>
      </p:grpSpPr>
      <p:sp>
        <p:nvSpPr>
          <p:cNvPr id="2" name="Espace réservé de la date 1"/>
          <p:cNvSpPr>
            <a:spLocks noGrp="1"/>
          </p:cNvSpPr>
          <p:nvPr>
            <p:ph type="dt" sz="half" idx="17"/>
          </p:nvPr>
        </p:nvSpPr>
        <p:spPr>
          <a:xfrm>
            <a:off x="-1" y="6738000"/>
            <a:ext cx="240000" cy="120000"/>
          </a:xfrm>
          <a:ln>
            <a:solidFill>
              <a:schemeClr val="bg1">
                <a:alpha val="0"/>
              </a:schemeClr>
            </a:solidFill>
          </a:ln>
        </p:spPr>
        <p:txBody>
          <a:bodyPr/>
          <a:lstStyle/>
          <a:p>
            <a:r>
              <a:rPr lang="fr-FR"/>
              <a:t>Date</a:t>
            </a:r>
          </a:p>
        </p:txBody>
      </p:sp>
      <p:sp>
        <p:nvSpPr>
          <p:cNvPr id="4" name="Espace réservé du pied de page 3"/>
          <p:cNvSpPr>
            <a:spLocks noGrp="1"/>
          </p:cNvSpPr>
          <p:nvPr>
            <p:ph type="ftr" sz="quarter" idx="18"/>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6" name="Espace réservé du numéro de diapositive 5"/>
          <p:cNvSpPr>
            <a:spLocks noGrp="1"/>
          </p:cNvSpPr>
          <p:nvPr>
            <p:ph type="sldNum" sz="quarter" idx="19"/>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fld id="{733122C9-A0B9-462F-8757-0847AD287B63}" type="slidenum">
              <a:rPr lang="fr-FR" smtClean="0"/>
              <a:pPr/>
              <a:t>‹N°›</a:t>
            </a:fld>
            <a:endParaRPr lang="fr-FR" dirty="0"/>
          </a:p>
        </p:txBody>
      </p:sp>
      <p:sp>
        <p:nvSpPr>
          <p:cNvPr id="3" name="Sous-titre 2"/>
          <p:cNvSpPr>
            <a:spLocks noGrp="1"/>
          </p:cNvSpPr>
          <p:nvPr>
            <p:ph type="subTitle" idx="1" hasCustomPrompt="1"/>
          </p:nvPr>
        </p:nvSpPr>
        <p:spPr>
          <a:xfrm>
            <a:off x="8632258" y="4315402"/>
            <a:ext cx="1312392" cy="277824"/>
          </a:xfrm>
          <a:solidFill>
            <a:schemeClr val="accent2"/>
          </a:solidFill>
        </p:spPr>
        <p:txBody>
          <a:bodyPr wrap="none" lIns="72000" tIns="36000" rIns="72000" bIns="36000">
            <a:spAutoFit/>
          </a:bodyPr>
          <a:lstStyle>
            <a:lvl1pPr marL="0" indent="0" algn="ctr">
              <a:buNone/>
              <a:defRPr sz="13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dirty="0"/>
              <a:t>00/00/2020</a:t>
            </a:r>
          </a:p>
        </p:txBody>
      </p:sp>
      <p:sp>
        <p:nvSpPr>
          <p:cNvPr id="7" name="Titre 6"/>
          <p:cNvSpPr>
            <a:spLocks noGrp="1"/>
          </p:cNvSpPr>
          <p:nvPr>
            <p:ph type="title" hasCustomPrompt="1"/>
          </p:nvPr>
        </p:nvSpPr>
        <p:spPr>
          <a:xfrm>
            <a:off x="6362700" y="2948947"/>
            <a:ext cx="5851496" cy="1173293"/>
          </a:xfrm>
        </p:spPr>
        <p:txBody>
          <a:bodyPr anchor="b" anchorCtr="0"/>
          <a:lstStyle>
            <a:lvl1pPr algn="ctr">
              <a:defRPr sz="3267" baseline="0">
                <a:solidFill>
                  <a:schemeClr val="accent2"/>
                </a:solidFill>
                <a:latin typeface="Rawline ExtraBold" pitchFamily="2" charset="0"/>
              </a:defRPr>
            </a:lvl1pPr>
          </a:lstStyle>
          <a:p>
            <a:r>
              <a:rPr lang="fr-FR" dirty="0"/>
              <a:t>Titre sur deux </a:t>
            </a:r>
            <a:br>
              <a:rPr lang="fr-FR" dirty="0"/>
            </a:br>
            <a:r>
              <a:rPr lang="fr-FR" dirty="0"/>
              <a:t>lignes maximum</a:t>
            </a:r>
          </a:p>
        </p:txBody>
      </p:sp>
      <p:sp>
        <p:nvSpPr>
          <p:cNvPr id="12" name="Espace réservé pour une image  10"/>
          <p:cNvSpPr>
            <a:spLocks noGrp="1"/>
          </p:cNvSpPr>
          <p:nvPr>
            <p:ph type="pic" sz="quarter" idx="15" hasCustomPrompt="1"/>
          </p:nvPr>
        </p:nvSpPr>
        <p:spPr bwMode="gray">
          <a:xfrm>
            <a:off x="0" y="-13869"/>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2"/>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13" name="Espace réservé du texte 4"/>
          <p:cNvSpPr>
            <a:spLocks noGrp="1"/>
          </p:cNvSpPr>
          <p:nvPr>
            <p:ph type="body" sz="quarter" idx="16" hasCustomPrompt="1"/>
          </p:nvPr>
        </p:nvSpPr>
        <p:spPr>
          <a:xfrm>
            <a:off x="369600" y="437175"/>
            <a:ext cx="3360000" cy="120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dirty="0"/>
              <a:t> </a:t>
            </a:r>
          </a:p>
        </p:txBody>
      </p:sp>
      <p:sp>
        <p:nvSpPr>
          <p:cNvPr id="14" name="Espace réservé du texte 4"/>
          <p:cNvSpPr>
            <a:spLocks noGrp="1"/>
          </p:cNvSpPr>
          <p:nvPr>
            <p:ph type="body" sz="quarter" idx="13" hasCustomPrompt="1"/>
          </p:nvPr>
        </p:nvSpPr>
        <p:spPr>
          <a:xfrm>
            <a:off x="9278848" y="0"/>
            <a:ext cx="19200" cy="2904000"/>
          </a:xfrm>
          <a:solidFill>
            <a:schemeClr val="accent2"/>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9278848" y="4866000"/>
            <a:ext cx="19200" cy="1992000"/>
          </a:xfrm>
          <a:solidFill>
            <a:schemeClr val="accent2"/>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39480737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D">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2253386" y="3395722"/>
            <a:ext cx="1312392" cy="277824"/>
          </a:xfrm>
          <a:solidFill>
            <a:schemeClr val="accent2"/>
          </a:solidFill>
        </p:spPr>
        <p:txBody>
          <a:bodyPr wrap="none" lIns="72000" tIns="36000" rIns="72000" bIns="36000">
            <a:spAutoFit/>
          </a:bodyPr>
          <a:lstStyle>
            <a:lvl1pPr marL="0" indent="0" algn="ctr">
              <a:buNone/>
              <a:defRPr sz="13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dirty="0"/>
              <a:t>00/00/2020</a:t>
            </a:r>
          </a:p>
        </p:txBody>
      </p:sp>
      <p:sp>
        <p:nvSpPr>
          <p:cNvPr id="7" name="Titre 6"/>
          <p:cNvSpPr>
            <a:spLocks noGrp="1"/>
          </p:cNvSpPr>
          <p:nvPr>
            <p:ph type="title" hasCustomPrompt="1"/>
          </p:nvPr>
        </p:nvSpPr>
        <p:spPr>
          <a:xfrm>
            <a:off x="-16172" y="2029267"/>
            <a:ext cx="5851496" cy="1173293"/>
          </a:xfrm>
        </p:spPr>
        <p:txBody>
          <a:bodyPr anchor="b" anchorCtr="0"/>
          <a:lstStyle>
            <a:lvl1pPr algn="ctr">
              <a:defRPr sz="3267" baseline="0">
                <a:solidFill>
                  <a:schemeClr val="accent2"/>
                </a:solidFill>
                <a:latin typeface="Rawline ExtraBold" pitchFamily="2" charset="0"/>
              </a:defRPr>
            </a:lvl1pPr>
          </a:lstStyle>
          <a:p>
            <a:r>
              <a:rPr lang="fr-FR" dirty="0"/>
              <a:t>Titre sur deux </a:t>
            </a:r>
            <a:br>
              <a:rPr lang="fr-FR" dirty="0"/>
            </a:br>
            <a:r>
              <a:rPr lang="fr-FR" dirty="0"/>
              <a:t>lignes maximum</a:t>
            </a:r>
          </a:p>
        </p:txBody>
      </p:sp>
      <p:sp>
        <p:nvSpPr>
          <p:cNvPr id="2" name="Espace réservé de la date 1"/>
          <p:cNvSpPr>
            <a:spLocks noGrp="1"/>
          </p:cNvSpPr>
          <p:nvPr>
            <p:ph type="dt" sz="half" idx="17"/>
          </p:nvPr>
        </p:nvSpPr>
        <p:spPr>
          <a:xfrm>
            <a:off x="-1" y="6738000"/>
            <a:ext cx="240000" cy="120000"/>
          </a:xfrm>
          <a:ln>
            <a:solidFill>
              <a:schemeClr val="bg1">
                <a:alpha val="0"/>
              </a:schemeClr>
            </a:solidFill>
          </a:ln>
        </p:spPr>
        <p:txBody>
          <a:bodyPr/>
          <a:lstStyle/>
          <a:p>
            <a:r>
              <a:rPr lang="fr-FR"/>
              <a:t>Date</a:t>
            </a:r>
          </a:p>
        </p:txBody>
      </p:sp>
      <p:sp>
        <p:nvSpPr>
          <p:cNvPr id="4" name="Espace réservé du pied de page 3"/>
          <p:cNvSpPr>
            <a:spLocks noGrp="1"/>
          </p:cNvSpPr>
          <p:nvPr>
            <p:ph type="ftr" sz="quarter" idx="18"/>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6" name="Espace réservé du numéro de diapositive 5"/>
          <p:cNvSpPr>
            <a:spLocks noGrp="1"/>
          </p:cNvSpPr>
          <p:nvPr>
            <p:ph type="sldNum" sz="quarter" idx="19"/>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fld id="{733122C9-A0B9-462F-8757-0847AD287B63}" type="slidenum">
              <a:rPr lang="fr-FR" smtClean="0"/>
              <a:pPr/>
              <a:t>‹N°›</a:t>
            </a:fld>
            <a:endParaRPr lang="fr-FR" dirty="0"/>
          </a:p>
        </p:txBody>
      </p:sp>
      <p:sp>
        <p:nvSpPr>
          <p:cNvPr id="12" name="Espace réservé pour une image  10"/>
          <p:cNvSpPr>
            <a:spLocks noGrp="1"/>
          </p:cNvSpPr>
          <p:nvPr>
            <p:ph type="pic" sz="quarter" idx="15" hasCustomPrompt="1"/>
          </p:nvPr>
        </p:nvSpPr>
        <p:spPr bwMode="gray">
          <a:xfrm>
            <a:off x="0" y="-13869"/>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2"/>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13" name="Espace réservé du texte 4"/>
          <p:cNvSpPr>
            <a:spLocks noGrp="1"/>
          </p:cNvSpPr>
          <p:nvPr>
            <p:ph type="body" sz="quarter" idx="16" hasCustomPrompt="1"/>
          </p:nvPr>
        </p:nvSpPr>
        <p:spPr>
          <a:xfrm>
            <a:off x="8418859" y="5380336"/>
            <a:ext cx="3360000" cy="120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dirty="0"/>
              <a:t> </a:t>
            </a:r>
          </a:p>
        </p:txBody>
      </p:sp>
      <p:sp>
        <p:nvSpPr>
          <p:cNvPr id="14" name="Espace réservé du texte 4"/>
          <p:cNvSpPr>
            <a:spLocks noGrp="1"/>
          </p:cNvSpPr>
          <p:nvPr>
            <p:ph type="body" sz="quarter" idx="13" hasCustomPrompt="1"/>
          </p:nvPr>
        </p:nvSpPr>
        <p:spPr>
          <a:xfrm>
            <a:off x="2899976" y="0"/>
            <a:ext cx="19200" cy="1992000"/>
          </a:xfrm>
          <a:solidFill>
            <a:schemeClr val="accent2"/>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2899976" y="3946320"/>
            <a:ext cx="19200" cy="2911680"/>
          </a:xfrm>
          <a:solidFill>
            <a:schemeClr val="accent2"/>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3988062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3" name="Titre 2"/>
          <p:cNvSpPr>
            <a:spLocks noGrp="1"/>
          </p:cNvSpPr>
          <p:nvPr>
            <p:ph type="title" hasCustomPrompt="1"/>
          </p:nvPr>
        </p:nvSpPr>
        <p:spPr>
          <a:xfrm>
            <a:off x="854251" y="541836"/>
            <a:ext cx="10569600" cy="1042457"/>
          </a:xfrm>
        </p:spPr>
        <p:txBody>
          <a:bodyPr/>
          <a:lstStyle>
            <a:lvl1pPr>
              <a:defRPr sz="3267">
                <a:latin typeface="Rawline ExtraBold" pitchFamily="2" charset="0"/>
              </a:defRPr>
            </a:lvl1pPr>
          </a:lstStyle>
          <a:p>
            <a:r>
              <a:rPr lang="fr-FR" noProof="0" dirty="0"/>
              <a:t>Titre</a:t>
            </a:r>
            <a:endParaRPr lang="fr-FR" dirty="0"/>
          </a:p>
        </p:txBody>
      </p:sp>
      <p:sp>
        <p:nvSpPr>
          <p:cNvPr id="5" name="Espace réservé du texte 4"/>
          <p:cNvSpPr>
            <a:spLocks noGrp="1"/>
          </p:cNvSpPr>
          <p:nvPr>
            <p:ph type="body" sz="quarter" idx="13" hasCustomPrompt="1"/>
          </p:nvPr>
        </p:nvSpPr>
        <p:spPr>
          <a:xfrm>
            <a:off x="863420" y="1733012"/>
            <a:ext cx="4320000" cy="4583192"/>
          </a:xfrm>
        </p:spPr>
        <p:txBody>
          <a:bodyPr/>
          <a:lstStyle>
            <a:lvl1pPr marL="0" indent="0">
              <a:lnSpc>
                <a:spcPct val="85000"/>
              </a:lnSpc>
              <a:spcBef>
                <a:spcPts val="2267"/>
              </a:spcBef>
              <a:spcAft>
                <a:spcPts val="0"/>
              </a:spcAft>
              <a:tabLst/>
              <a:defRPr sz="3333" b="0">
                <a:latin typeface="Rawline ExtraBold" pitchFamily="2" charset="0"/>
              </a:defRPr>
            </a:lvl1pPr>
            <a:lvl2pPr marL="0" indent="0">
              <a:lnSpc>
                <a:spcPct val="85000"/>
              </a:lnSpc>
              <a:tabLst>
                <a:tab pos="4106231" algn="r"/>
              </a:tabLst>
              <a:defRPr sz="1733"/>
            </a:lvl2pPr>
          </a:lstStyle>
          <a:p>
            <a:pPr lvl="0"/>
            <a:r>
              <a:rPr lang="fr-FR" noProof="0" dirty="0"/>
              <a:t>00.</a:t>
            </a:r>
          </a:p>
          <a:p>
            <a:pPr lvl="1"/>
            <a:r>
              <a:rPr lang="fr-FR" noProof="0" dirty="0"/>
              <a:t>Titre du chapitre 00	00</a:t>
            </a:r>
          </a:p>
        </p:txBody>
      </p:sp>
      <p:sp>
        <p:nvSpPr>
          <p:cNvPr id="2" name="Espace réservé de la date 1"/>
          <p:cNvSpPr>
            <a:spLocks noGrp="1"/>
          </p:cNvSpPr>
          <p:nvPr>
            <p:ph type="dt" sz="half" idx="15"/>
          </p:nvPr>
        </p:nvSpPr>
        <p:spPr/>
        <p:txBody>
          <a:bodyPr/>
          <a:lstStyle/>
          <a:p>
            <a:r>
              <a:rPr lang="fr-FR"/>
              <a:t>Date</a:t>
            </a:r>
          </a:p>
        </p:txBody>
      </p:sp>
      <p:sp>
        <p:nvSpPr>
          <p:cNvPr id="4" name="Espace réservé du pied de page 3"/>
          <p:cNvSpPr>
            <a:spLocks noGrp="1"/>
          </p:cNvSpPr>
          <p:nvPr>
            <p:ph type="ftr" sz="quarter" idx="16"/>
          </p:nvPr>
        </p:nvSpPr>
        <p:spPr/>
        <p:txBody>
          <a:bodyPr/>
          <a:lstStyle/>
          <a:p>
            <a:r>
              <a:rPr lang="fr-FR"/>
              <a:t>CNP Assurances</a:t>
            </a:r>
            <a:endParaRPr lang="fr-FR" dirty="0"/>
          </a:p>
        </p:txBody>
      </p:sp>
      <p:sp>
        <p:nvSpPr>
          <p:cNvPr id="6" name="Espace réservé du numéro de diapositive 5"/>
          <p:cNvSpPr>
            <a:spLocks noGrp="1"/>
          </p:cNvSpPr>
          <p:nvPr>
            <p:ph type="sldNum" sz="quarter" idx="17"/>
          </p:nvPr>
        </p:nvSpPr>
        <p:spPr/>
        <p:txBody>
          <a:bodyPr/>
          <a:lstStyle/>
          <a:p>
            <a:fld id="{733122C9-A0B9-462F-8757-0847AD287B63}" type="slidenum">
              <a:rPr lang="fr-FR" smtClean="0"/>
              <a:pPr/>
              <a:t>‹N°›</a:t>
            </a:fld>
            <a:endParaRPr lang="fr-FR" dirty="0"/>
          </a:p>
        </p:txBody>
      </p:sp>
      <p:sp>
        <p:nvSpPr>
          <p:cNvPr id="10" name="Espace réservé du texte 4"/>
          <p:cNvSpPr>
            <a:spLocks noGrp="1"/>
          </p:cNvSpPr>
          <p:nvPr>
            <p:ph type="body" sz="quarter" idx="18" hasCustomPrompt="1"/>
          </p:nvPr>
        </p:nvSpPr>
        <p:spPr>
          <a:xfrm>
            <a:off x="6576053" y="1733012"/>
            <a:ext cx="4320000" cy="4583192"/>
          </a:xfrm>
        </p:spPr>
        <p:txBody>
          <a:bodyPr/>
          <a:lstStyle>
            <a:lvl1pPr marL="0" indent="0">
              <a:lnSpc>
                <a:spcPct val="85000"/>
              </a:lnSpc>
              <a:spcBef>
                <a:spcPts val="2267"/>
              </a:spcBef>
              <a:spcAft>
                <a:spcPts val="0"/>
              </a:spcAft>
              <a:tabLst/>
              <a:defRPr sz="3333" b="0">
                <a:latin typeface="Rawline ExtraBold" pitchFamily="2" charset="0"/>
              </a:defRPr>
            </a:lvl1pPr>
            <a:lvl2pPr marL="0" indent="0">
              <a:lnSpc>
                <a:spcPct val="85000"/>
              </a:lnSpc>
              <a:tabLst>
                <a:tab pos="4106231" algn="r"/>
              </a:tabLst>
              <a:defRPr sz="1733"/>
            </a:lvl2pPr>
          </a:lstStyle>
          <a:p>
            <a:pPr lvl="0"/>
            <a:r>
              <a:rPr lang="fr-FR" noProof="0" dirty="0"/>
              <a:t>00.</a:t>
            </a:r>
          </a:p>
          <a:p>
            <a:pPr lvl="1"/>
            <a:r>
              <a:rPr lang="fr-FR" noProof="0" dirty="0"/>
              <a:t>Titre du chapitre 00	00</a:t>
            </a:r>
          </a:p>
        </p:txBody>
      </p:sp>
    </p:spTree>
    <p:extLst>
      <p:ext uri="{BB962C8B-B14F-4D97-AF65-F5344CB8AC3E}">
        <p14:creationId xmlns:p14="http://schemas.microsoft.com/office/powerpoint/2010/main" val="25562495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hapitre A">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0"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5" name="Espace réservé du numéro de diapositive 4"/>
          <p:cNvSpPr>
            <a:spLocks noGrp="1"/>
          </p:cNvSpPr>
          <p:nvPr>
            <p:ph type="sldNum" sz="quarter" idx="12"/>
          </p:nvPr>
        </p:nvSpPr>
        <p:spPr>
          <a:xfrm>
            <a:off x="0" y="6738000"/>
            <a:ext cx="240000" cy="120000"/>
          </a:xfrm>
          <a:ln>
            <a:solidFill>
              <a:schemeClr val="bg1">
                <a:alpha val="0"/>
              </a:schemeClr>
            </a:solidFill>
          </a:ln>
        </p:spPr>
        <p:txBody>
          <a:bodyPr/>
          <a:lstStyle>
            <a:lvl1pPr>
              <a:defRPr sz="133">
                <a:solidFill>
                  <a:schemeClr val="bg1">
                    <a:alpha val="0"/>
                  </a:schemeClr>
                </a:solidFill>
              </a:defRPr>
            </a:lvl1pPr>
          </a:lstStyle>
          <a:p>
            <a:fld id="{733122C9-A0B9-462F-8757-0847AD287B63}" type="slidenum">
              <a:rPr lang="fr-FR" smtClean="0"/>
              <a:pPr/>
              <a:t>‹N°›</a:t>
            </a:fld>
            <a:endParaRPr lang="fr-FR" dirty="0"/>
          </a:p>
        </p:txBody>
      </p:sp>
      <p:sp>
        <p:nvSpPr>
          <p:cNvPr id="2" name="Titre 1"/>
          <p:cNvSpPr>
            <a:spLocks noGrp="1"/>
          </p:cNvSpPr>
          <p:nvPr>
            <p:ph type="title" hasCustomPrompt="1"/>
          </p:nvPr>
        </p:nvSpPr>
        <p:spPr>
          <a:xfrm>
            <a:off x="3696000" y="1325827"/>
            <a:ext cx="4800000" cy="1635820"/>
          </a:xfrm>
          <a:noFill/>
        </p:spPr>
        <p:txBody>
          <a:bodyPr wrap="square" lIns="0" tIns="0" rIns="0" bIns="0" anchor="ctr" anchorCtr="0">
            <a:noAutofit/>
          </a:bodyPr>
          <a:lstStyle>
            <a:lvl1pPr algn="ctr">
              <a:defRPr sz="10000">
                <a:solidFill>
                  <a:schemeClr val="accent2"/>
                </a:solidFill>
                <a:latin typeface="+mj-lt"/>
              </a:defRPr>
            </a:lvl1pPr>
          </a:lstStyle>
          <a:p>
            <a:r>
              <a:rPr lang="fr-FR" dirty="0"/>
              <a:t>00</a:t>
            </a:r>
          </a:p>
        </p:txBody>
      </p:sp>
      <p:sp>
        <p:nvSpPr>
          <p:cNvPr id="3" name="Espace réservé de la date 2"/>
          <p:cNvSpPr>
            <a:spLocks noGrp="1"/>
          </p:cNvSpPr>
          <p:nvPr>
            <p:ph type="dt" sz="half" idx="10"/>
          </p:nvPr>
        </p:nvSpPr>
        <p:spPr/>
        <p:txBody>
          <a:bodyPr/>
          <a:lstStyle/>
          <a:p>
            <a:r>
              <a:rPr lang="fr-FR"/>
              <a:t>Date</a:t>
            </a:r>
          </a:p>
        </p:txBody>
      </p:sp>
      <p:sp>
        <p:nvSpPr>
          <p:cNvPr id="11" name="Espace réservé du texte 10"/>
          <p:cNvSpPr>
            <a:spLocks noGrp="1"/>
          </p:cNvSpPr>
          <p:nvPr>
            <p:ph type="body" sz="quarter" idx="15" hasCustomPrompt="1"/>
          </p:nvPr>
        </p:nvSpPr>
        <p:spPr>
          <a:xfrm>
            <a:off x="1296000" y="2660914"/>
            <a:ext cx="9600000" cy="1066023"/>
          </a:xfrm>
        </p:spPr>
        <p:txBody>
          <a:bodyPr anchor="b" anchorCtr="0"/>
          <a:lstStyle>
            <a:lvl1pPr marL="4233" indent="0" algn="ctr">
              <a:lnSpc>
                <a:spcPct val="85000"/>
              </a:lnSpc>
              <a:spcAft>
                <a:spcPts val="0"/>
              </a:spcAft>
              <a:defRPr sz="3467" b="0">
                <a:solidFill>
                  <a:schemeClr val="bg1"/>
                </a:solidFill>
                <a:latin typeface="+mj-lt"/>
              </a:defRPr>
            </a:lvl1pPr>
          </a:lstStyle>
          <a:p>
            <a:pPr lvl="0"/>
            <a:r>
              <a:rPr lang="fr-FR" dirty="0"/>
              <a:t>Titre de chapitre</a:t>
            </a:r>
          </a:p>
        </p:txBody>
      </p:sp>
      <p:sp>
        <p:nvSpPr>
          <p:cNvPr id="13" name="Espace réservé du texte 12"/>
          <p:cNvSpPr>
            <a:spLocks noGrp="1"/>
          </p:cNvSpPr>
          <p:nvPr>
            <p:ph type="body" sz="quarter" idx="16" hasCustomPrompt="1"/>
          </p:nvPr>
        </p:nvSpPr>
        <p:spPr>
          <a:xfrm>
            <a:off x="5023084" y="3842759"/>
            <a:ext cx="2145836" cy="452359"/>
          </a:xfrm>
          <a:solidFill>
            <a:schemeClr val="accent2"/>
          </a:solidFill>
        </p:spPr>
        <p:txBody>
          <a:bodyPr wrap="none" lIns="288000" tIns="36000" rIns="288000" bIns="36000">
            <a:spAutoFit/>
          </a:bodyPr>
          <a:lstStyle>
            <a:lvl1pPr marL="4233" indent="0" algn="ctr">
              <a:spcAft>
                <a:spcPts val="0"/>
              </a:spcAft>
              <a:defRPr sz="2467" b="0">
                <a:solidFill>
                  <a:schemeClr val="bg1"/>
                </a:solidFill>
                <a:latin typeface="+mj-lt"/>
              </a:defRPr>
            </a:lvl1pPr>
          </a:lstStyle>
          <a:p>
            <a:pPr lvl="0"/>
            <a:r>
              <a:rPr lang="fr-FR" dirty="0"/>
              <a:t>Sous-titre</a:t>
            </a:r>
          </a:p>
        </p:txBody>
      </p:sp>
      <p:sp>
        <p:nvSpPr>
          <p:cNvPr id="14" name="Espace réservé pour une image  10"/>
          <p:cNvSpPr>
            <a:spLocks noGrp="1"/>
          </p:cNvSpPr>
          <p:nvPr>
            <p:ph type="pic" sz="quarter" idx="17" hasCustomPrompt="1"/>
          </p:nvPr>
        </p:nvSpPr>
        <p:spPr bwMode="gray">
          <a:xfrm>
            <a:off x="0" y="1"/>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2"/>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12" name="Espace réservé du texte 4"/>
          <p:cNvSpPr>
            <a:spLocks noGrp="1"/>
          </p:cNvSpPr>
          <p:nvPr>
            <p:ph type="body" sz="quarter" idx="13" hasCustomPrompt="1"/>
          </p:nvPr>
        </p:nvSpPr>
        <p:spPr>
          <a:xfrm>
            <a:off x="6086400" y="0"/>
            <a:ext cx="19200" cy="1372800"/>
          </a:xfrm>
          <a:solidFill>
            <a:schemeClr val="accent2"/>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6086400" y="4712400"/>
            <a:ext cx="19200" cy="2145600"/>
          </a:xfrm>
          <a:solidFill>
            <a:schemeClr val="accent2"/>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23786289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hapitre B">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0"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5" name="Espace réservé du numéro de diapositive 4"/>
          <p:cNvSpPr>
            <a:spLocks noGrp="1"/>
          </p:cNvSpPr>
          <p:nvPr>
            <p:ph type="sldNum" sz="quarter" idx="12"/>
          </p:nvPr>
        </p:nvSpPr>
        <p:spPr>
          <a:xfrm>
            <a:off x="0" y="6738000"/>
            <a:ext cx="240000" cy="120000"/>
          </a:xfrm>
          <a:ln>
            <a:solidFill>
              <a:schemeClr val="bg1">
                <a:alpha val="0"/>
              </a:schemeClr>
            </a:solidFill>
          </a:ln>
        </p:spPr>
        <p:txBody>
          <a:bodyPr/>
          <a:lstStyle>
            <a:lvl1pPr>
              <a:defRPr sz="133">
                <a:solidFill>
                  <a:schemeClr val="bg1">
                    <a:alpha val="0"/>
                  </a:schemeClr>
                </a:solidFill>
              </a:defRPr>
            </a:lvl1pPr>
          </a:lstStyle>
          <a:p>
            <a:fld id="{733122C9-A0B9-462F-8757-0847AD287B63}" type="slidenum">
              <a:rPr lang="fr-FR" smtClean="0"/>
              <a:pPr/>
              <a:t>‹N°›</a:t>
            </a:fld>
            <a:endParaRPr lang="fr-FR" dirty="0"/>
          </a:p>
        </p:txBody>
      </p:sp>
      <p:sp>
        <p:nvSpPr>
          <p:cNvPr id="2" name="Titre 1"/>
          <p:cNvSpPr>
            <a:spLocks noGrp="1"/>
          </p:cNvSpPr>
          <p:nvPr>
            <p:ph type="title" hasCustomPrompt="1"/>
          </p:nvPr>
        </p:nvSpPr>
        <p:spPr>
          <a:xfrm>
            <a:off x="7392000" y="1325827"/>
            <a:ext cx="4800000" cy="1635820"/>
          </a:xfrm>
          <a:noFill/>
        </p:spPr>
        <p:txBody>
          <a:bodyPr wrap="square" lIns="0" tIns="0" rIns="0" bIns="0" anchor="ctr" anchorCtr="0">
            <a:noAutofit/>
          </a:bodyPr>
          <a:lstStyle>
            <a:lvl1pPr algn="ctr">
              <a:defRPr sz="10000">
                <a:solidFill>
                  <a:schemeClr val="accent2"/>
                </a:solidFill>
                <a:latin typeface="+mj-lt"/>
              </a:defRPr>
            </a:lvl1pPr>
          </a:lstStyle>
          <a:p>
            <a:r>
              <a:rPr lang="fr-FR" dirty="0"/>
              <a:t>00</a:t>
            </a:r>
          </a:p>
        </p:txBody>
      </p:sp>
      <p:sp>
        <p:nvSpPr>
          <p:cNvPr id="3" name="Espace réservé de la date 2"/>
          <p:cNvSpPr>
            <a:spLocks noGrp="1"/>
          </p:cNvSpPr>
          <p:nvPr>
            <p:ph type="dt" sz="half" idx="10"/>
          </p:nvPr>
        </p:nvSpPr>
        <p:spPr/>
        <p:txBody>
          <a:bodyPr/>
          <a:lstStyle/>
          <a:p>
            <a:r>
              <a:rPr lang="fr-FR"/>
              <a:t>Date</a:t>
            </a:r>
          </a:p>
        </p:txBody>
      </p:sp>
      <p:sp>
        <p:nvSpPr>
          <p:cNvPr id="11" name="Espace réservé du texte 10"/>
          <p:cNvSpPr>
            <a:spLocks noGrp="1"/>
          </p:cNvSpPr>
          <p:nvPr>
            <p:ph type="body" sz="quarter" idx="15" hasCustomPrompt="1"/>
          </p:nvPr>
        </p:nvSpPr>
        <p:spPr>
          <a:xfrm>
            <a:off x="7392000" y="2660914"/>
            <a:ext cx="4800000" cy="1066023"/>
          </a:xfrm>
        </p:spPr>
        <p:txBody>
          <a:bodyPr anchor="b" anchorCtr="0"/>
          <a:lstStyle>
            <a:lvl1pPr marL="4233" indent="0" algn="ctr">
              <a:lnSpc>
                <a:spcPct val="85000"/>
              </a:lnSpc>
              <a:spcAft>
                <a:spcPts val="0"/>
              </a:spcAft>
              <a:defRPr sz="3467" b="0">
                <a:solidFill>
                  <a:schemeClr val="bg1"/>
                </a:solidFill>
                <a:latin typeface="+mj-lt"/>
              </a:defRPr>
            </a:lvl1pPr>
          </a:lstStyle>
          <a:p>
            <a:pPr lvl="0"/>
            <a:r>
              <a:rPr lang="fr-FR" dirty="0"/>
              <a:t>Titre de chapitre</a:t>
            </a:r>
            <a:br>
              <a:rPr lang="fr-FR" dirty="0"/>
            </a:br>
            <a:r>
              <a:rPr lang="fr-FR" dirty="0"/>
              <a:t>sur deux lignes</a:t>
            </a:r>
          </a:p>
        </p:txBody>
      </p:sp>
      <p:sp>
        <p:nvSpPr>
          <p:cNvPr id="13" name="Espace réservé du texte 12"/>
          <p:cNvSpPr>
            <a:spLocks noGrp="1"/>
          </p:cNvSpPr>
          <p:nvPr>
            <p:ph type="body" sz="quarter" idx="16" hasCustomPrompt="1"/>
          </p:nvPr>
        </p:nvSpPr>
        <p:spPr>
          <a:xfrm>
            <a:off x="8719092" y="3842759"/>
            <a:ext cx="2145836" cy="452359"/>
          </a:xfrm>
          <a:solidFill>
            <a:schemeClr val="accent2"/>
          </a:solidFill>
        </p:spPr>
        <p:txBody>
          <a:bodyPr wrap="none" lIns="288000" tIns="36000" rIns="288000" bIns="36000">
            <a:spAutoFit/>
          </a:bodyPr>
          <a:lstStyle>
            <a:lvl1pPr marL="4233" indent="0" algn="ctr">
              <a:spcAft>
                <a:spcPts val="0"/>
              </a:spcAft>
              <a:defRPr sz="2467" b="0">
                <a:solidFill>
                  <a:schemeClr val="bg1"/>
                </a:solidFill>
                <a:latin typeface="+mj-lt"/>
              </a:defRPr>
            </a:lvl1pPr>
          </a:lstStyle>
          <a:p>
            <a:pPr lvl="0"/>
            <a:r>
              <a:rPr lang="fr-FR" dirty="0"/>
              <a:t>Sous-titre</a:t>
            </a:r>
          </a:p>
        </p:txBody>
      </p:sp>
      <p:sp>
        <p:nvSpPr>
          <p:cNvPr id="14" name="Espace réservé pour une image  10"/>
          <p:cNvSpPr>
            <a:spLocks noGrp="1"/>
          </p:cNvSpPr>
          <p:nvPr>
            <p:ph type="pic" sz="quarter" idx="17" hasCustomPrompt="1"/>
          </p:nvPr>
        </p:nvSpPr>
        <p:spPr bwMode="gray">
          <a:xfrm>
            <a:off x="0" y="1"/>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2"/>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12" name="Espace réservé du texte 4"/>
          <p:cNvSpPr>
            <a:spLocks noGrp="1"/>
          </p:cNvSpPr>
          <p:nvPr>
            <p:ph type="body" sz="quarter" idx="13" hasCustomPrompt="1"/>
          </p:nvPr>
        </p:nvSpPr>
        <p:spPr>
          <a:xfrm>
            <a:off x="9782400" y="0"/>
            <a:ext cx="19200" cy="1372800"/>
          </a:xfrm>
          <a:solidFill>
            <a:schemeClr val="accent2"/>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9782400" y="4712400"/>
            <a:ext cx="19200" cy="2145600"/>
          </a:xfrm>
          <a:solidFill>
            <a:schemeClr val="accent2"/>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30177398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hapitre A fond">
    <p:spTree>
      <p:nvGrpSpPr>
        <p:cNvPr id="1" name=""/>
        <p:cNvGrpSpPr/>
        <p:nvPr/>
      </p:nvGrpSpPr>
      <p:grpSpPr>
        <a:xfrm>
          <a:off x="0" y="0"/>
          <a:ext cx="0" cy="0"/>
          <a:chOff x="0" y="0"/>
          <a:chExt cx="0" cy="0"/>
        </a:xfrm>
      </p:grpSpPr>
      <p:pic>
        <p:nvPicPr>
          <p:cNvPr id="12" name="Espace réservé pour une image  4"/>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bwMode="gray">
          <a:xfrm>
            <a:off x="0" y="-600"/>
            <a:ext cx="12192000" cy="6859200"/>
          </a:xfrm>
          <a:prstGeom prst="rect">
            <a:avLst/>
          </a:prstGeom>
          <a:solidFill>
            <a:schemeClr val="bg1"/>
          </a:solidFill>
        </p:spPr>
      </p:pic>
      <p:sp>
        <p:nvSpPr>
          <p:cNvPr id="4" name="Espace réservé du pied de page 3"/>
          <p:cNvSpPr>
            <a:spLocks noGrp="1"/>
          </p:cNvSpPr>
          <p:nvPr>
            <p:ph type="ftr" sz="quarter" idx="11"/>
          </p:nvPr>
        </p:nvSpPr>
        <p:spPr>
          <a:xfrm>
            <a:off x="0"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5" name="Espace réservé du numéro de diapositive 4"/>
          <p:cNvSpPr>
            <a:spLocks noGrp="1"/>
          </p:cNvSpPr>
          <p:nvPr>
            <p:ph type="sldNum" sz="quarter" idx="12"/>
          </p:nvPr>
        </p:nvSpPr>
        <p:spPr>
          <a:xfrm>
            <a:off x="0" y="6738000"/>
            <a:ext cx="240000" cy="120000"/>
          </a:xfrm>
          <a:ln>
            <a:solidFill>
              <a:schemeClr val="bg1">
                <a:alpha val="0"/>
              </a:schemeClr>
            </a:solidFill>
          </a:ln>
        </p:spPr>
        <p:txBody>
          <a:bodyPr/>
          <a:lstStyle>
            <a:lvl1pPr>
              <a:defRPr sz="133">
                <a:solidFill>
                  <a:schemeClr val="bg1">
                    <a:alpha val="0"/>
                  </a:schemeClr>
                </a:solidFill>
              </a:defRPr>
            </a:lvl1pPr>
          </a:lstStyle>
          <a:p>
            <a:fld id="{733122C9-A0B9-462F-8757-0847AD287B63}" type="slidenum">
              <a:rPr lang="fr-FR" smtClean="0"/>
              <a:pPr/>
              <a:t>‹N°›</a:t>
            </a:fld>
            <a:endParaRPr lang="fr-FR" dirty="0"/>
          </a:p>
        </p:txBody>
      </p:sp>
      <p:sp>
        <p:nvSpPr>
          <p:cNvPr id="2" name="Titre 1"/>
          <p:cNvSpPr>
            <a:spLocks noGrp="1"/>
          </p:cNvSpPr>
          <p:nvPr>
            <p:ph type="title" hasCustomPrompt="1"/>
          </p:nvPr>
        </p:nvSpPr>
        <p:spPr>
          <a:xfrm>
            <a:off x="3696000" y="1325827"/>
            <a:ext cx="4800000" cy="1635820"/>
          </a:xfrm>
          <a:noFill/>
        </p:spPr>
        <p:txBody>
          <a:bodyPr wrap="square" lIns="0" tIns="0" rIns="0" bIns="0" anchor="ctr" anchorCtr="0">
            <a:noAutofit/>
          </a:bodyPr>
          <a:lstStyle>
            <a:lvl1pPr algn="ctr">
              <a:defRPr sz="10000">
                <a:solidFill>
                  <a:schemeClr val="bg1"/>
                </a:solidFill>
                <a:latin typeface="+mj-lt"/>
              </a:defRPr>
            </a:lvl1pPr>
          </a:lstStyle>
          <a:p>
            <a:r>
              <a:rPr lang="fr-FR" dirty="0"/>
              <a:t>00</a:t>
            </a:r>
          </a:p>
        </p:txBody>
      </p:sp>
      <p:sp>
        <p:nvSpPr>
          <p:cNvPr id="3" name="Espace réservé de la date 2"/>
          <p:cNvSpPr>
            <a:spLocks noGrp="1"/>
          </p:cNvSpPr>
          <p:nvPr>
            <p:ph type="dt" sz="half" idx="10"/>
          </p:nvPr>
        </p:nvSpPr>
        <p:spPr/>
        <p:txBody>
          <a:bodyPr/>
          <a:lstStyle/>
          <a:p>
            <a:r>
              <a:rPr lang="fr-FR"/>
              <a:t>Date</a:t>
            </a:r>
          </a:p>
        </p:txBody>
      </p:sp>
      <p:sp>
        <p:nvSpPr>
          <p:cNvPr id="11" name="Espace réservé du texte 10"/>
          <p:cNvSpPr>
            <a:spLocks noGrp="1"/>
          </p:cNvSpPr>
          <p:nvPr>
            <p:ph type="body" sz="quarter" idx="15" hasCustomPrompt="1"/>
          </p:nvPr>
        </p:nvSpPr>
        <p:spPr>
          <a:xfrm>
            <a:off x="1296000" y="2660914"/>
            <a:ext cx="9600000" cy="1066023"/>
          </a:xfrm>
        </p:spPr>
        <p:txBody>
          <a:bodyPr anchor="b" anchorCtr="0"/>
          <a:lstStyle>
            <a:lvl1pPr marL="4233" indent="0" algn="ctr">
              <a:lnSpc>
                <a:spcPct val="85000"/>
              </a:lnSpc>
              <a:spcAft>
                <a:spcPts val="0"/>
              </a:spcAft>
              <a:defRPr sz="3467" b="0">
                <a:solidFill>
                  <a:schemeClr val="bg1"/>
                </a:solidFill>
                <a:latin typeface="+mj-lt"/>
              </a:defRPr>
            </a:lvl1pPr>
          </a:lstStyle>
          <a:p>
            <a:pPr lvl="0"/>
            <a:r>
              <a:rPr lang="fr-FR"/>
              <a:t>Titre de chapitre</a:t>
            </a:r>
            <a:endParaRPr lang="fr-FR" dirty="0"/>
          </a:p>
        </p:txBody>
      </p:sp>
      <p:sp>
        <p:nvSpPr>
          <p:cNvPr id="13" name="Espace réservé du texte 12"/>
          <p:cNvSpPr>
            <a:spLocks noGrp="1"/>
          </p:cNvSpPr>
          <p:nvPr>
            <p:ph type="body" sz="quarter" idx="16" hasCustomPrompt="1"/>
          </p:nvPr>
        </p:nvSpPr>
        <p:spPr>
          <a:xfrm>
            <a:off x="5023085" y="3842759"/>
            <a:ext cx="2145836" cy="452359"/>
          </a:xfrm>
          <a:solidFill>
            <a:schemeClr val="bg1"/>
          </a:solidFill>
        </p:spPr>
        <p:txBody>
          <a:bodyPr wrap="none" lIns="288000" tIns="36000" rIns="288000" bIns="36000">
            <a:spAutoFit/>
          </a:bodyPr>
          <a:lstStyle>
            <a:lvl1pPr marL="4233" indent="0" algn="ctr">
              <a:spcAft>
                <a:spcPts val="0"/>
              </a:spcAft>
              <a:defRPr sz="2467" b="0">
                <a:solidFill>
                  <a:schemeClr val="accent2"/>
                </a:solidFill>
                <a:latin typeface="+mj-lt"/>
              </a:defRPr>
            </a:lvl1pPr>
          </a:lstStyle>
          <a:p>
            <a:pPr lvl="0"/>
            <a:r>
              <a:rPr lang="fr-FR" dirty="0"/>
              <a:t>Sous-titre</a:t>
            </a:r>
          </a:p>
        </p:txBody>
      </p:sp>
      <p:sp>
        <p:nvSpPr>
          <p:cNvPr id="14" name="Espace réservé du texte 4"/>
          <p:cNvSpPr>
            <a:spLocks noGrp="1"/>
          </p:cNvSpPr>
          <p:nvPr>
            <p:ph type="body" sz="quarter" idx="13" hasCustomPrompt="1"/>
          </p:nvPr>
        </p:nvSpPr>
        <p:spPr>
          <a:xfrm>
            <a:off x="6086400" y="0"/>
            <a:ext cx="19200" cy="1372800"/>
          </a:xfrm>
          <a:solidFill>
            <a:schemeClr val="bg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6086400" y="4712400"/>
            <a:ext cx="19200" cy="2145600"/>
          </a:xfrm>
          <a:solidFill>
            <a:schemeClr val="bg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25170882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hapitre B fond">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Espace réservé du pied de page 3"/>
          <p:cNvSpPr>
            <a:spLocks noGrp="1"/>
          </p:cNvSpPr>
          <p:nvPr>
            <p:ph type="ftr" sz="quarter" idx="11"/>
          </p:nvPr>
        </p:nvSpPr>
        <p:spPr>
          <a:xfrm>
            <a:off x="0"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5" name="Espace réservé du numéro de diapositive 4"/>
          <p:cNvSpPr>
            <a:spLocks noGrp="1"/>
          </p:cNvSpPr>
          <p:nvPr>
            <p:ph type="sldNum" sz="quarter" idx="12"/>
          </p:nvPr>
        </p:nvSpPr>
        <p:spPr>
          <a:xfrm>
            <a:off x="0" y="6738000"/>
            <a:ext cx="240000" cy="120000"/>
          </a:xfrm>
          <a:ln>
            <a:solidFill>
              <a:schemeClr val="bg1">
                <a:alpha val="0"/>
              </a:schemeClr>
            </a:solidFill>
          </a:ln>
        </p:spPr>
        <p:txBody>
          <a:bodyPr/>
          <a:lstStyle>
            <a:lvl1pPr>
              <a:defRPr sz="133">
                <a:solidFill>
                  <a:schemeClr val="bg1">
                    <a:alpha val="0"/>
                  </a:schemeClr>
                </a:solidFill>
              </a:defRPr>
            </a:lvl1pPr>
          </a:lstStyle>
          <a:p>
            <a:fld id="{733122C9-A0B9-462F-8757-0847AD287B63}" type="slidenum">
              <a:rPr lang="fr-FR" smtClean="0"/>
              <a:pPr/>
              <a:t>‹N°›</a:t>
            </a:fld>
            <a:endParaRPr lang="fr-FR" dirty="0"/>
          </a:p>
        </p:txBody>
      </p:sp>
      <p:sp>
        <p:nvSpPr>
          <p:cNvPr id="2" name="Titre 1"/>
          <p:cNvSpPr>
            <a:spLocks noGrp="1"/>
          </p:cNvSpPr>
          <p:nvPr>
            <p:ph type="title" hasCustomPrompt="1"/>
          </p:nvPr>
        </p:nvSpPr>
        <p:spPr>
          <a:xfrm>
            <a:off x="7392000" y="1325827"/>
            <a:ext cx="4800000" cy="1635820"/>
          </a:xfrm>
          <a:noFill/>
        </p:spPr>
        <p:txBody>
          <a:bodyPr wrap="square" lIns="0" tIns="0" rIns="0" bIns="0" anchor="ctr" anchorCtr="0">
            <a:noAutofit/>
          </a:bodyPr>
          <a:lstStyle>
            <a:lvl1pPr algn="ctr">
              <a:defRPr sz="10000">
                <a:solidFill>
                  <a:schemeClr val="bg1"/>
                </a:solidFill>
                <a:latin typeface="+mj-lt"/>
              </a:defRPr>
            </a:lvl1pPr>
          </a:lstStyle>
          <a:p>
            <a:r>
              <a:rPr lang="fr-FR" dirty="0"/>
              <a:t>00</a:t>
            </a:r>
          </a:p>
        </p:txBody>
      </p:sp>
      <p:sp>
        <p:nvSpPr>
          <p:cNvPr id="3" name="Espace réservé de la date 2"/>
          <p:cNvSpPr>
            <a:spLocks noGrp="1"/>
          </p:cNvSpPr>
          <p:nvPr>
            <p:ph type="dt" sz="half" idx="10"/>
          </p:nvPr>
        </p:nvSpPr>
        <p:spPr/>
        <p:txBody>
          <a:bodyPr/>
          <a:lstStyle/>
          <a:p>
            <a:r>
              <a:rPr lang="fr-FR"/>
              <a:t>Date</a:t>
            </a:r>
          </a:p>
        </p:txBody>
      </p:sp>
      <p:sp>
        <p:nvSpPr>
          <p:cNvPr id="11" name="Espace réservé du texte 10"/>
          <p:cNvSpPr>
            <a:spLocks noGrp="1"/>
          </p:cNvSpPr>
          <p:nvPr>
            <p:ph type="body" sz="quarter" idx="15" hasCustomPrompt="1"/>
          </p:nvPr>
        </p:nvSpPr>
        <p:spPr>
          <a:xfrm>
            <a:off x="7392000" y="2660914"/>
            <a:ext cx="4800000" cy="1066023"/>
          </a:xfrm>
        </p:spPr>
        <p:txBody>
          <a:bodyPr anchor="b" anchorCtr="0"/>
          <a:lstStyle>
            <a:lvl1pPr marL="4233" indent="0" algn="ctr">
              <a:lnSpc>
                <a:spcPct val="85000"/>
              </a:lnSpc>
              <a:spcAft>
                <a:spcPts val="0"/>
              </a:spcAft>
              <a:defRPr sz="3467" b="0">
                <a:solidFill>
                  <a:schemeClr val="bg1"/>
                </a:solidFill>
                <a:latin typeface="+mj-lt"/>
              </a:defRPr>
            </a:lvl1pPr>
          </a:lstStyle>
          <a:p>
            <a:pPr lvl="0"/>
            <a:r>
              <a:rPr lang="fr-FR"/>
              <a:t>Titre de chapitre</a:t>
            </a:r>
            <a:br>
              <a:rPr lang="fr-FR"/>
            </a:br>
            <a:r>
              <a:rPr lang="fr-FR"/>
              <a:t>sur deux lignes</a:t>
            </a:r>
            <a:endParaRPr lang="fr-FR" dirty="0"/>
          </a:p>
        </p:txBody>
      </p:sp>
      <p:sp>
        <p:nvSpPr>
          <p:cNvPr id="13" name="Espace réservé du texte 12"/>
          <p:cNvSpPr>
            <a:spLocks noGrp="1"/>
          </p:cNvSpPr>
          <p:nvPr>
            <p:ph type="body" sz="quarter" idx="16" hasCustomPrompt="1"/>
          </p:nvPr>
        </p:nvSpPr>
        <p:spPr>
          <a:xfrm>
            <a:off x="8719093" y="3842759"/>
            <a:ext cx="2145836" cy="452359"/>
          </a:xfrm>
          <a:solidFill>
            <a:schemeClr val="bg1"/>
          </a:solidFill>
        </p:spPr>
        <p:txBody>
          <a:bodyPr wrap="none" lIns="288000" tIns="36000" rIns="288000" bIns="36000">
            <a:spAutoFit/>
          </a:bodyPr>
          <a:lstStyle>
            <a:lvl1pPr marL="4233" indent="0" algn="ctr">
              <a:spcAft>
                <a:spcPts val="0"/>
              </a:spcAft>
              <a:defRPr sz="2467" b="0">
                <a:solidFill>
                  <a:schemeClr val="accent2"/>
                </a:solidFill>
                <a:latin typeface="+mj-lt"/>
              </a:defRPr>
            </a:lvl1pPr>
          </a:lstStyle>
          <a:p>
            <a:pPr lvl="0"/>
            <a:r>
              <a:rPr lang="fr-FR" dirty="0"/>
              <a:t>Sous-titre</a:t>
            </a:r>
          </a:p>
        </p:txBody>
      </p:sp>
      <p:sp>
        <p:nvSpPr>
          <p:cNvPr id="12" name="Espace réservé du texte 4"/>
          <p:cNvSpPr>
            <a:spLocks noGrp="1"/>
          </p:cNvSpPr>
          <p:nvPr>
            <p:ph type="body" sz="quarter" idx="13" hasCustomPrompt="1"/>
          </p:nvPr>
        </p:nvSpPr>
        <p:spPr>
          <a:xfrm>
            <a:off x="9782400" y="0"/>
            <a:ext cx="19200" cy="1372800"/>
          </a:xfrm>
          <a:solidFill>
            <a:schemeClr val="bg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9782400" y="4712400"/>
            <a:ext cx="19200" cy="2145600"/>
          </a:xfrm>
          <a:solidFill>
            <a:schemeClr val="bg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28186693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re et text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
        <p:nvSpPr>
          <p:cNvPr id="7" name="Espace réservé du texte 6"/>
          <p:cNvSpPr>
            <a:spLocks noGrp="1"/>
          </p:cNvSpPr>
          <p:nvPr>
            <p:ph type="body" sz="quarter" idx="13" hasCustomPrompt="1"/>
          </p:nvPr>
        </p:nvSpPr>
        <p:spPr>
          <a:xfrm>
            <a:off x="854252" y="748701"/>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9" name="Espace réservé du texte 6"/>
          <p:cNvSpPr>
            <a:spLocks noGrp="1"/>
          </p:cNvSpPr>
          <p:nvPr>
            <p:ph type="body" sz="quarter" idx="14" hasCustomPrompt="1"/>
          </p:nvPr>
        </p:nvSpPr>
        <p:spPr>
          <a:xfrm>
            <a:off x="624000" y="1459200"/>
            <a:ext cx="108000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0" name="Titre 9"/>
          <p:cNvSpPr>
            <a:spLocks noGrp="1"/>
          </p:cNvSpPr>
          <p:nvPr>
            <p:ph type="title" hasCustomPrompt="1"/>
          </p:nvPr>
        </p:nvSpPr>
        <p:spPr>
          <a:xfrm>
            <a:off x="854253" y="322313"/>
            <a:ext cx="10570340" cy="384000"/>
          </a:xfrm>
        </p:spPr>
        <p:txBody>
          <a:bodyPr/>
          <a:lstStyle/>
          <a:p>
            <a:r>
              <a:rPr lang="fr-FR" dirty="0"/>
              <a:t>Titre</a:t>
            </a:r>
          </a:p>
        </p:txBody>
      </p:sp>
    </p:spTree>
    <p:extLst>
      <p:ext uri="{BB962C8B-B14F-4D97-AF65-F5344CB8AC3E}">
        <p14:creationId xmlns:p14="http://schemas.microsoft.com/office/powerpoint/2010/main" val="24773649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re et texte 2 colonnes">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
        <p:nvSpPr>
          <p:cNvPr id="7" name="Espace réservé du texte 6"/>
          <p:cNvSpPr>
            <a:spLocks noGrp="1"/>
          </p:cNvSpPr>
          <p:nvPr>
            <p:ph type="body" sz="quarter" idx="13" hasCustomPrompt="1"/>
          </p:nvPr>
        </p:nvSpPr>
        <p:spPr>
          <a:xfrm>
            <a:off x="854252" y="748701"/>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9" name="Espace réservé du texte 6"/>
          <p:cNvSpPr>
            <a:spLocks noGrp="1"/>
          </p:cNvSpPr>
          <p:nvPr>
            <p:ph type="body" sz="quarter" idx="14" hasCustomPrompt="1"/>
          </p:nvPr>
        </p:nvSpPr>
        <p:spPr>
          <a:xfrm>
            <a:off x="624000" y="1459200"/>
            <a:ext cx="53040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0" name="Titre 9"/>
          <p:cNvSpPr>
            <a:spLocks noGrp="1"/>
          </p:cNvSpPr>
          <p:nvPr>
            <p:ph type="title" hasCustomPrompt="1"/>
          </p:nvPr>
        </p:nvSpPr>
        <p:spPr>
          <a:xfrm>
            <a:off x="854253" y="322313"/>
            <a:ext cx="10570340" cy="384000"/>
          </a:xfrm>
        </p:spPr>
        <p:txBody>
          <a:bodyPr/>
          <a:lstStyle/>
          <a:p>
            <a:r>
              <a:rPr lang="fr-FR" dirty="0"/>
              <a:t>Titre</a:t>
            </a:r>
          </a:p>
        </p:txBody>
      </p:sp>
      <p:sp>
        <p:nvSpPr>
          <p:cNvPr id="11" name="Espace réservé du texte 6"/>
          <p:cNvSpPr>
            <a:spLocks noGrp="1"/>
          </p:cNvSpPr>
          <p:nvPr>
            <p:ph type="body" sz="quarter" idx="15" hasCustomPrompt="1"/>
          </p:nvPr>
        </p:nvSpPr>
        <p:spPr>
          <a:xfrm>
            <a:off x="6120870" y="1459200"/>
            <a:ext cx="5303721"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Tree>
    <p:extLst>
      <p:ext uri="{BB962C8B-B14F-4D97-AF65-F5344CB8AC3E}">
        <p14:creationId xmlns:p14="http://schemas.microsoft.com/office/powerpoint/2010/main" val="37053454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et texte 3 colonnes">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
        <p:nvSpPr>
          <p:cNvPr id="7" name="Espace réservé du texte 6"/>
          <p:cNvSpPr>
            <a:spLocks noGrp="1"/>
          </p:cNvSpPr>
          <p:nvPr>
            <p:ph type="body" sz="quarter" idx="13" hasCustomPrompt="1"/>
          </p:nvPr>
        </p:nvSpPr>
        <p:spPr>
          <a:xfrm>
            <a:off x="854252" y="748701"/>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9" name="Espace réservé du texte 6"/>
          <p:cNvSpPr>
            <a:spLocks noGrp="1"/>
          </p:cNvSpPr>
          <p:nvPr>
            <p:ph type="body" sz="quarter" idx="14" hasCustomPrompt="1"/>
          </p:nvPr>
        </p:nvSpPr>
        <p:spPr>
          <a:xfrm>
            <a:off x="624000" y="1459200"/>
            <a:ext cx="31824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0" name="Titre 9"/>
          <p:cNvSpPr>
            <a:spLocks noGrp="1"/>
          </p:cNvSpPr>
          <p:nvPr>
            <p:ph type="title" hasCustomPrompt="1"/>
          </p:nvPr>
        </p:nvSpPr>
        <p:spPr>
          <a:xfrm>
            <a:off x="854253" y="322313"/>
            <a:ext cx="10570340" cy="384000"/>
          </a:xfrm>
        </p:spPr>
        <p:txBody>
          <a:bodyPr/>
          <a:lstStyle/>
          <a:p>
            <a:r>
              <a:rPr lang="fr-FR" dirty="0"/>
              <a:t>Titre</a:t>
            </a:r>
          </a:p>
        </p:txBody>
      </p:sp>
      <p:sp>
        <p:nvSpPr>
          <p:cNvPr id="12" name="Espace réservé du texte 6"/>
          <p:cNvSpPr>
            <a:spLocks noGrp="1"/>
          </p:cNvSpPr>
          <p:nvPr>
            <p:ph type="body" sz="quarter" idx="15" hasCustomPrompt="1"/>
          </p:nvPr>
        </p:nvSpPr>
        <p:spPr>
          <a:xfrm>
            <a:off x="4432304" y="1459200"/>
            <a:ext cx="31824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3" name="Espace réservé du texte 6"/>
          <p:cNvSpPr>
            <a:spLocks noGrp="1"/>
          </p:cNvSpPr>
          <p:nvPr>
            <p:ph type="body" sz="quarter" idx="16" hasCustomPrompt="1"/>
          </p:nvPr>
        </p:nvSpPr>
        <p:spPr>
          <a:xfrm>
            <a:off x="8240608" y="1459200"/>
            <a:ext cx="3183985"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Tree>
    <p:extLst>
      <p:ext uri="{BB962C8B-B14F-4D97-AF65-F5344CB8AC3E}">
        <p14:creationId xmlns:p14="http://schemas.microsoft.com/office/powerpoint/2010/main" val="4256753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re et texte 1 visuel">
    <p:spTree>
      <p:nvGrpSpPr>
        <p:cNvPr id="1" name=""/>
        <p:cNvGrpSpPr/>
        <p:nvPr/>
      </p:nvGrpSpPr>
      <p:grpSpPr>
        <a:xfrm>
          <a:off x="0" y="0"/>
          <a:ext cx="0" cy="0"/>
          <a:chOff x="0" y="0"/>
          <a:chExt cx="0" cy="0"/>
        </a:xfrm>
      </p:grpSpPr>
      <p:sp>
        <p:nvSpPr>
          <p:cNvPr id="9" name="Espace réservé pour une image  10"/>
          <p:cNvSpPr>
            <a:spLocks noGrp="1"/>
          </p:cNvSpPr>
          <p:nvPr>
            <p:ph type="pic" sz="quarter" idx="17" hasCustomPrompt="1"/>
          </p:nvPr>
        </p:nvSpPr>
        <p:spPr bwMode="gray">
          <a:xfrm>
            <a:off x="6096000" y="0"/>
            <a:ext cx="6096000" cy="6858000"/>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2"/>
                </a:solidFill>
              </a:defRPr>
            </a:lvl1pPr>
          </a:lstStyle>
          <a:p>
            <a:r>
              <a:rPr lang="fr-FR" noProof="0" dirty="0"/>
              <a:t>Sélectionner l’icône pour insérer une image, </a:t>
            </a:r>
            <a:br>
              <a:rPr lang="fr-FR" noProof="0" dirty="0"/>
            </a:br>
            <a:r>
              <a:rPr lang="fr-FR" noProof="0" dirty="0"/>
              <a:t>puis disposer l’image en arrière plan </a:t>
            </a:r>
            <a:br>
              <a:rPr lang="fr-FR" noProof="0" dirty="0"/>
            </a:br>
            <a:r>
              <a:rPr lang="fr-FR" noProof="0" dirty="0"/>
              <a:t>(Sélectionner l’image avec le bouton droit de </a:t>
            </a:r>
            <a:br>
              <a:rPr lang="fr-FR" noProof="0" dirty="0"/>
            </a:br>
            <a:r>
              <a:rPr lang="fr-FR" noProof="0" dirty="0"/>
              <a:t>la souris / Mettre à l’arrière plan)</a:t>
            </a:r>
          </a:p>
        </p:txBody>
      </p:sp>
      <p:sp>
        <p:nvSpPr>
          <p:cNvPr id="2" name="Titre 1"/>
          <p:cNvSpPr>
            <a:spLocks noGrp="1"/>
          </p:cNvSpPr>
          <p:nvPr>
            <p:ph type="title" hasCustomPrompt="1"/>
          </p:nvPr>
        </p:nvSpPr>
        <p:spPr>
          <a:xfrm>
            <a:off x="854252" y="322313"/>
            <a:ext cx="5073600"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a:xfrm>
            <a:off x="6096000" y="0"/>
            <a:ext cx="6096000" cy="288032"/>
          </a:xfrm>
        </p:spPr>
        <p:txBody>
          <a:bodyPr/>
          <a:lstStyle>
            <a:lvl1pPr>
              <a:defRPr>
                <a:solidFill>
                  <a:schemeClr val="bg1"/>
                </a:solidFill>
              </a:defRPr>
            </a:lvl1pPr>
          </a:lstStyle>
          <a:p>
            <a:r>
              <a:rPr lang="fr-FR" dirty="0"/>
              <a:t>CNP Assurances</a:t>
            </a:r>
          </a:p>
        </p:txBody>
      </p:sp>
      <p:sp>
        <p:nvSpPr>
          <p:cNvPr id="5" name="Espace réservé du numéro de diapositive 4"/>
          <p:cNvSpPr>
            <a:spLocks noGrp="1"/>
          </p:cNvSpPr>
          <p:nvPr>
            <p:ph type="sldNum" sz="quarter" idx="12"/>
          </p:nvPr>
        </p:nvSpPr>
        <p:spPr/>
        <p:txBody>
          <a:bodyPr/>
          <a:lstStyle>
            <a:lvl1pPr>
              <a:defRPr>
                <a:solidFill>
                  <a:schemeClr val="bg1"/>
                </a:solidFill>
              </a:defRPr>
            </a:lvl1pPr>
          </a:lstStyle>
          <a:p>
            <a:fld id="{733122C9-A0B9-462F-8757-0847AD287B63}" type="slidenum">
              <a:rPr lang="fr-FR" smtClean="0"/>
              <a:pPr/>
              <a:t>‹N°›</a:t>
            </a:fld>
            <a:endParaRPr lang="fr-FR" dirty="0"/>
          </a:p>
        </p:txBody>
      </p:sp>
      <p:sp>
        <p:nvSpPr>
          <p:cNvPr id="6" name="Espace réservé du texte 6"/>
          <p:cNvSpPr>
            <a:spLocks noGrp="1"/>
          </p:cNvSpPr>
          <p:nvPr>
            <p:ph type="body" sz="quarter" idx="13" hasCustomPrompt="1"/>
          </p:nvPr>
        </p:nvSpPr>
        <p:spPr>
          <a:xfrm>
            <a:off x="854252" y="748701"/>
            <a:ext cx="5073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7" name="Espace réservé du texte 6"/>
          <p:cNvSpPr>
            <a:spLocks noGrp="1"/>
          </p:cNvSpPr>
          <p:nvPr>
            <p:ph type="body" sz="quarter" idx="14" hasCustomPrompt="1"/>
          </p:nvPr>
        </p:nvSpPr>
        <p:spPr>
          <a:xfrm>
            <a:off x="624000" y="1459200"/>
            <a:ext cx="53040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2" name="Espace réservé du texte 4"/>
          <p:cNvSpPr>
            <a:spLocks noGrp="1"/>
          </p:cNvSpPr>
          <p:nvPr>
            <p:ph type="body" sz="quarter" idx="19" hasCustomPrompt="1"/>
          </p:nvPr>
        </p:nvSpPr>
        <p:spPr>
          <a:xfrm>
            <a:off x="8455200" y="6580800"/>
            <a:ext cx="1377600" cy="24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dirty="0"/>
              <a:t> </a:t>
            </a:r>
          </a:p>
        </p:txBody>
      </p:sp>
      <p:sp>
        <p:nvSpPr>
          <p:cNvPr id="15" name="Espace réservé du texte 4"/>
          <p:cNvSpPr>
            <a:spLocks noGrp="1"/>
          </p:cNvSpPr>
          <p:nvPr>
            <p:ph type="body" sz="quarter" idx="15" hasCustomPrompt="1"/>
          </p:nvPr>
        </p:nvSpPr>
        <p:spPr>
          <a:xfrm>
            <a:off x="6096000" y="6700800"/>
            <a:ext cx="235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6" name="Espace réservé du texte 4"/>
          <p:cNvSpPr>
            <a:spLocks noGrp="1"/>
          </p:cNvSpPr>
          <p:nvPr>
            <p:ph type="body" sz="quarter" idx="18" hasCustomPrompt="1"/>
          </p:nvPr>
        </p:nvSpPr>
        <p:spPr>
          <a:xfrm>
            <a:off x="9843611" y="6700800"/>
            <a:ext cx="187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42655375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re et texte 2 visuels">
    <p:spTree>
      <p:nvGrpSpPr>
        <p:cNvPr id="1" name=""/>
        <p:cNvGrpSpPr/>
        <p:nvPr/>
      </p:nvGrpSpPr>
      <p:grpSpPr>
        <a:xfrm>
          <a:off x="0" y="0"/>
          <a:ext cx="0" cy="0"/>
          <a:chOff x="0" y="0"/>
          <a:chExt cx="0" cy="0"/>
        </a:xfrm>
      </p:grpSpPr>
      <p:sp>
        <p:nvSpPr>
          <p:cNvPr id="12" name="Espace réservé pour une image  10"/>
          <p:cNvSpPr>
            <a:spLocks noGrp="1"/>
          </p:cNvSpPr>
          <p:nvPr>
            <p:ph type="pic" sz="quarter" idx="19" hasCustomPrompt="1"/>
          </p:nvPr>
        </p:nvSpPr>
        <p:spPr bwMode="gray">
          <a:xfrm>
            <a:off x="6096000" y="3738000"/>
            <a:ext cx="6096000" cy="3120000"/>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2"/>
                </a:solidFill>
              </a:defRPr>
            </a:lvl1pPr>
          </a:lstStyle>
          <a:p>
            <a:r>
              <a:rPr lang="fr-FR" noProof="0" dirty="0"/>
              <a:t>Sélectionner l’icône pour insérer une image, </a:t>
            </a:r>
            <a:br>
              <a:rPr lang="fr-FR" noProof="0" dirty="0"/>
            </a:br>
            <a:r>
              <a:rPr lang="fr-FR" noProof="0" dirty="0"/>
              <a:t>puis disposer l’image en arrière plan </a:t>
            </a:r>
            <a:br>
              <a:rPr lang="fr-FR" noProof="0" dirty="0"/>
            </a:br>
            <a:r>
              <a:rPr lang="fr-FR" noProof="0" dirty="0"/>
              <a:t>(Sélectionner l’image avec le bouton droit de </a:t>
            </a:r>
            <a:br>
              <a:rPr lang="fr-FR" noProof="0" dirty="0"/>
            </a:br>
            <a:r>
              <a:rPr lang="fr-FR" noProof="0" dirty="0"/>
              <a:t>la souris / Mettre à l’arrière plan)</a:t>
            </a:r>
          </a:p>
        </p:txBody>
      </p:sp>
      <p:sp>
        <p:nvSpPr>
          <p:cNvPr id="9" name="Espace réservé pour une image  10"/>
          <p:cNvSpPr>
            <a:spLocks noGrp="1"/>
          </p:cNvSpPr>
          <p:nvPr>
            <p:ph type="pic" sz="quarter" idx="17" hasCustomPrompt="1"/>
          </p:nvPr>
        </p:nvSpPr>
        <p:spPr bwMode="gray">
          <a:xfrm>
            <a:off x="6096000" y="426000"/>
            <a:ext cx="6096000" cy="3120000"/>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2"/>
                </a:solidFill>
              </a:defRPr>
            </a:lvl1pPr>
          </a:lstStyle>
          <a:p>
            <a:r>
              <a:rPr lang="fr-FR" noProof="0" dirty="0"/>
              <a:t>Sélectionner l’icône pour insérer une image</a:t>
            </a:r>
          </a:p>
        </p:txBody>
      </p:sp>
      <p:sp>
        <p:nvSpPr>
          <p:cNvPr id="2" name="Titre 1"/>
          <p:cNvSpPr>
            <a:spLocks noGrp="1"/>
          </p:cNvSpPr>
          <p:nvPr>
            <p:ph type="title" hasCustomPrompt="1"/>
          </p:nvPr>
        </p:nvSpPr>
        <p:spPr>
          <a:xfrm>
            <a:off x="854253" y="322313"/>
            <a:ext cx="5074631"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lvl1pPr>
              <a:defRPr>
                <a:solidFill>
                  <a:schemeClr val="bg1"/>
                </a:solidFill>
              </a:defRPr>
            </a:lvl1pPr>
          </a:lstStyle>
          <a:p>
            <a:fld id="{733122C9-A0B9-462F-8757-0847AD287B63}" type="slidenum">
              <a:rPr lang="fr-FR" smtClean="0"/>
              <a:pPr/>
              <a:t>‹N°›</a:t>
            </a:fld>
            <a:endParaRPr lang="fr-FR" dirty="0"/>
          </a:p>
        </p:txBody>
      </p:sp>
      <p:sp>
        <p:nvSpPr>
          <p:cNvPr id="6" name="Espace réservé du texte 6"/>
          <p:cNvSpPr>
            <a:spLocks noGrp="1"/>
          </p:cNvSpPr>
          <p:nvPr>
            <p:ph type="body" sz="quarter" idx="13" hasCustomPrompt="1"/>
          </p:nvPr>
        </p:nvSpPr>
        <p:spPr>
          <a:xfrm>
            <a:off x="854253" y="748701"/>
            <a:ext cx="5074276"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7" name="Espace réservé du texte 6"/>
          <p:cNvSpPr>
            <a:spLocks noGrp="1"/>
          </p:cNvSpPr>
          <p:nvPr>
            <p:ph type="body" sz="quarter" idx="14" hasCustomPrompt="1"/>
          </p:nvPr>
        </p:nvSpPr>
        <p:spPr>
          <a:xfrm>
            <a:off x="624000" y="1459200"/>
            <a:ext cx="53040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3" name="Espace réservé du texte 4"/>
          <p:cNvSpPr>
            <a:spLocks noGrp="1"/>
          </p:cNvSpPr>
          <p:nvPr>
            <p:ph type="body" sz="quarter" idx="20" hasCustomPrompt="1"/>
          </p:nvPr>
        </p:nvSpPr>
        <p:spPr>
          <a:xfrm>
            <a:off x="8455200" y="6580800"/>
            <a:ext cx="1377600" cy="24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dirty="0"/>
              <a:t> </a:t>
            </a:r>
          </a:p>
        </p:txBody>
      </p:sp>
      <p:sp>
        <p:nvSpPr>
          <p:cNvPr id="16" name="Espace réservé du texte 4"/>
          <p:cNvSpPr>
            <a:spLocks noGrp="1"/>
          </p:cNvSpPr>
          <p:nvPr>
            <p:ph type="body" sz="quarter" idx="15" hasCustomPrompt="1"/>
          </p:nvPr>
        </p:nvSpPr>
        <p:spPr>
          <a:xfrm>
            <a:off x="6096000" y="6700800"/>
            <a:ext cx="235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7" name="Espace réservé du texte 4"/>
          <p:cNvSpPr>
            <a:spLocks noGrp="1"/>
          </p:cNvSpPr>
          <p:nvPr>
            <p:ph type="body" sz="quarter" idx="18" hasCustomPrompt="1"/>
          </p:nvPr>
        </p:nvSpPr>
        <p:spPr>
          <a:xfrm>
            <a:off x="9843611" y="6700800"/>
            <a:ext cx="187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34196107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re et texte chiffres clés">
    <p:spTree>
      <p:nvGrpSpPr>
        <p:cNvPr id="1" name=""/>
        <p:cNvGrpSpPr/>
        <p:nvPr/>
      </p:nvGrpSpPr>
      <p:grpSpPr>
        <a:xfrm>
          <a:off x="0" y="0"/>
          <a:ext cx="0" cy="0"/>
          <a:chOff x="0" y="0"/>
          <a:chExt cx="0" cy="0"/>
        </a:xfrm>
      </p:grpSpPr>
      <p:sp>
        <p:nvSpPr>
          <p:cNvPr id="9" name="Rectangle 8"/>
          <p:cNvSpPr/>
          <p:nvPr userDrawn="1"/>
        </p:nvSpPr>
        <p:spPr>
          <a:xfrm>
            <a:off x="6096000" y="1"/>
            <a:ext cx="6096000"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Titre 1"/>
          <p:cNvSpPr>
            <a:spLocks noGrp="1"/>
          </p:cNvSpPr>
          <p:nvPr>
            <p:ph type="title" hasCustomPrompt="1"/>
          </p:nvPr>
        </p:nvSpPr>
        <p:spPr>
          <a:xfrm>
            <a:off x="854252" y="740701"/>
            <a:ext cx="5073600"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a:xfrm>
            <a:off x="6096000" y="0"/>
            <a:ext cx="6096000" cy="288032"/>
          </a:xfrm>
        </p:spPr>
        <p:txBody>
          <a:bodyPr/>
          <a:lstStyle>
            <a:lvl1pPr>
              <a:defRPr>
                <a:solidFill>
                  <a:schemeClr val="bg1"/>
                </a:solidFill>
              </a:defRPr>
            </a:lvl1p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lvl1pPr>
              <a:defRPr>
                <a:solidFill>
                  <a:schemeClr val="bg1"/>
                </a:solidFill>
              </a:defRPr>
            </a:lvl1pPr>
          </a:lstStyle>
          <a:p>
            <a:fld id="{733122C9-A0B9-462F-8757-0847AD287B63}" type="slidenum">
              <a:rPr lang="fr-FR" smtClean="0"/>
              <a:pPr/>
              <a:t>‹N°›</a:t>
            </a:fld>
            <a:endParaRPr lang="fr-FR" dirty="0"/>
          </a:p>
        </p:txBody>
      </p:sp>
      <p:sp>
        <p:nvSpPr>
          <p:cNvPr id="6" name="Espace réservé du texte 6"/>
          <p:cNvSpPr>
            <a:spLocks noGrp="1"/>
          </p:cNvSpPr>
          <p:nvPr>
            <p:ph type="body" sz="quarter" idx="13" hasCustomPrompt="1"/>
          </p:nvPr>
        </p:nvSpPr>
        <p:spPr>
          <a:xfrm>
            <a:off x="854252" y="1167089"/>
            <a:ext cx="5073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7" name="Espace réservé du texte 6"/>
          <p:cNvSpPr>
            <a:spLocks noGrp="1"/>
          </p:cNvSpPr>
          <p:nvPr>
            <p:ph type="body" sz="quarter" idx="14" hasCustomPrompt="1"/>
          </p:nvPr>
        </p:nvSpPr>
        <p:spPr>
          <a:xfrm>
            <a:off x="624000" y="1877588"/>
            <a:ext cx="53040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2" name="Espace réservé du texte 4"/>
          <p:cNvSpPr>
            <a:spLocks noGrp="1"/>
          </p:cNvSpPr>
          <p:nvPr>
            <p:ph type="body" sz="quarter" idx="19" hasCustomPrompt="1"/>
          </p:nvPr>
        </p:nvSpPr>
        <p:spPr>
          <a:xfrm>
            <a:off x="8455200" y="6580800"/>
            <a:ext cx="1377600" cy="24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4" name="Espace réservé du texte 13"/>
          <p:cNvSpPr>
            <a:spLocks noGrp="1"/>
          </p:cNvSpPr>
          <p:nvPr>
            <p:ph type="body" sz="quarter" idx="20" hasCustomPrompt="1"/>
          </p:nvPr>
        </p:nvSpPr>
        <p:spPr>
          <a:xfrm>
            <a:off x="6480044" y="836713"/>
            <a:ext cx="684533" cy="184666"/>
          </a:xfrm>
          <a:solidFill>
            <a:schemeClr val="bg1"/>
          </a:solidFill>
        </p:spPr>
        <p:txBody>
          <a:bodyPr wrap="none" lIns="54000" rIns="54000">
            <a:spAutoFit/>
          </a:bodyPr>
          <a:lstStyle>
            <a:lvl1pPr marL="0" indent="0" algn="l">
              <a:spcAft>
                <a:spcPts val="0"/>
              </a:spcAft>
              <a:defRPr sz="1200">
                <a:solidFill>
                  <a:schemeClr val="accent4"/>
                </a:solidFill>
              </a:defRPr>
            </a:lvl1pPr>
          </a:lstStyle>
          <a:p>
            <a:pPr lvl="0"/>
            <a:r>
              <a:rPr lang="fr-FR" dirty="0"/>
              <a:t>Chiffres</a:t>
            </a:r>
          </a:p>
        </p:txBody>
      </p:sp>
      <p:sp>
        <p:nvSpPr>
          <p:cNvPr id="16" name="Espace réservé du texte 15"/>
          <p:cNvSpPr>
            <a:spLocks noGrp="1"/>
          </p:cNvSpPr>
          <p:nvPr>
            <p:ph type="body" sz="quarter" idx="21" hasCustomPrompt="1"/>
          </p:nvPr>
        </p:nvSpPr>
        <p:spPr>
          <a:xfrm>
            <a:off x="6480041" y="1424528"/>
            <a:ext cx="1104000" cy="1092371"/>
          </a:xfrm>
        </p:spPr>
        <p:txBody>
          <a:bodyPr/>
          <a:lstStyle>
            <a:lvl1pPr marL="0" indent="0">
              <a:spcAft>
                <a:spcPts val="800"/>
              </a:spcAft>
              <a:buFont typeface="Arial" pitchFamily="34" charset="0"/>
              <a:buNone/>
              <a:defRPr sz="2400">
                <a:solidFill>
                  <a:schemeClr val="accent4"/>
                </a:solidFill>
              </a:defRPr>
            </a:lvl1pPr>
            <a:lvl2pPr marL="0" indent="0">
              <a:spcAft>
                <a:spcPts val="533"/>
              </a:spcAft>
              <a:buFont typeface="Arial" pitchFamily="34" charset="0"/>
              <a:buNone/>
              <a:defRPr sz="800">
                <a:solidFill>
                  <a:schemeClr val="accent4"/>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17" name="Espace réservé du texte 15"/>
          <p:cNvSpPr>
            <a:spLocks noGrp="1"/>
          </p:cNvSpPr>
          <p:nvPr>
            <p:ph type="body" sz="quarter" idx="22" hasCustomPrompt="1"/>
          </p:nvPr>
        </p:nvSpPr>
        <p:spPr>
          <a:xfrm>
            <a:off x="7807005" y="1424528"/>
            <a:ext cx="1104000" cy="1092371"/>
          </a:xfrm>
        </p:spPr>
        <p:txBody>
          <a:bodyPr/>
          <a:lstStyle>
            <a:lvl1pPr marL="0" indent="0">
              <a:spcAft>
                <a:spcPts val="800"/>
              </a:spcAft>
              <a:buFont typeface="Arial" pitchFamily="34" charset="0"/>
              <a:buNone/>
              <a:defRPr sz="2400">
                <a:solidFill>
                  <a:schemeClr val="accent4"/>
                </a:solidFill>
              </a:defRPr>
            </a:lvl1pPr>
            <a:lvl2pPr marL="0" indent="0">
              <a:spcAft>
                <a:spcPts val="533"/>
              </a:spcAft>
              <a:buFont typeface="Arial" pitchFamily="34" charset="0"/>
              <a:buNone/>
              <a:defRPr sz="800">
                <a:solidFill>
                  <a:schemeClr val="accent4"/>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18" name="Espace réservé du texte 15"/>
          <p:cNvSpPr>
            <a:spLocks noGrp="1"/>
          </p:cNvSpPr>
          <p:nvPr>
            <p:ph type="body" sz="quarter" idx="23" hasCustomPrompt="1"/>
          </p:nvPr>
        </p:nvSpPr>
        <p:spPr>
          <a:xfrm>
            <a:off x="9133969" y="1424528"/>
            <a:ext cx="1104000" cy="1092371"/>
          </a:xfrm>
        </p:spPr>
        <p:txBody>
          <a:bodyPr/>
          <a:lstStyle>
            <a:lvl1pPr marL="0" indent="0">
              <a:spcAft>
                <a:spcPts val="800"/>
              </a:spcAft>
              <a:buFont typeface="Arial" pitchFamily="34" charset="0"/>
              <a:buNone/>
              <a:defRPr sz="2400">
                <a:solidFill>
                  <a:schemeClr val="accent4"/>
                </a:solidFill>
              </a:defRPr>
            </a:lvl1pPr>
            <a:lvl2pPr marL="0" indent="0">
              <a:spcAft>
                <a:spcPts val="533"/>
              </a:spcAft>
              <a:buFont typeface="Arial" pitchFamily="34" charset="0"/>
              <a:buNone/>
              <a:defRPr sz="800">
                <a:solidFill>
                  <a:schemeClr val="accent4"/>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19" name="Espace réservé du texte 15"/>
          <p:cNvSpPr>
            <a:spLocks noGrp="1"/>
          </p:cNvSpPr>
          <p:nvPr>
            <p:ph type="body" sz="quarter" idx="24" hasCustomPrompt="1"/>
          </p:nvPr>
        </p:nvSpPr>
        <p:spPr>
          <a:xfrm>
            <a:off x="10460933" y="1424528"/>
            <a:ext cx="1104000" cy="1092371"/>
          </a:xfrm>
        </p:spPr>
        <p:txBody>
          <a:bodyPr/>
          <a:lstStyle>
            <a:lvl1pPr marL="0" indent="0">
              <a:spcAft>
                <a:spcPts val="800"/>
              </a:spcAft>
              <a:buFont typeface="Arial" pitchFamily="34" charset="0"/>
              <a:buNone/>
              <a:defRPr sz="2400">
                <a:solidFill>
                  <a:schemeClr val="accent4"/>
                </a:solidFill>
              </a:defRPr>
            </a:lvl1pPr>
            <a:lvl2pPr marL="0" indent="0">
              <a:spcAft>
                <a:spcPts val="533"/>
              </a:spcAft>
              <a:buFont typeface="Arial" pitchFamily="34" charset="0"/>
              <a:buNone/>
              <a:defRPr sz="800">
                <a:solidFill>
                  <a:schemeClr val="accent4"/>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20" name="Espace réservé du texte 15"/>
          <p:cNvSpPr>
            <a:spLocks noGrp="1"/>
          </p:cNvSpPr>
          <p:nvPr>
            <p:ph type="body" sz="quarter" idx="25" hasCustomPrompt="1"/>
          </p:nvPr>
        </p:nvSpPr>
        <p:spPr>
          <a:xfrm>
            <a:off x="6480041" y="2589357"/>
            <a:ext cx="1104000" cy="1092371"/>
          </a:xfrm>
        </p:spPr>
        <p:txBody>
          <a:bodyPr/>
          <a:lstStyle>
            <a:lvl1pPr marL="0" indent="0">
              <a:spcAft>
                <a:spcPts val="800"/>
              </a:spcAft>
              <a:buFont typeface="Arial" pitchFamily="34" charset="0"/>
              <a:buNone/>
              <a:defRPr sz="2400">
                <a:solidFill>
                  <a:schemeClr val="accent4"/>
                </a:solidFill>
              </a:defRPr>
            </a:lvl1pPr>
            <a:lvl2pPr marL="0" indent="0">
              <a:spcAft>
                <a:spcPts val="533"/>
              </a:spcAft>
              <a:buFont typeface="Arial" pitchFamily="34" charset="0"/>
              <a:buNone/>
              <a:defRPr sz="800">
                <a:solidFill>
                  <a:schemeClr val="accent4"/>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21" name="Espace réservé du texte 15"/>
          <p:cNvSpPr>
            <a:spLocks noGrp="1"/>
          </p:cNvSpPr>
          <p:nvPr>
            <p:ph type="body" sz="quarter" idx="26" hasCustomPrompt="1"/>
          </p:nvPr>
        </p:nvSpPr>
        <p:spPr>
          <a:xfrm>
            <a:off x="7807005" y="2589357"/>
            <a:ext cx="1104000" cy="1092371"/>
          </a:xfrm>
        </p:spPr>
        <p:txBody>
          <a:bodyPr/>
          <a:lstStyle>
            <a:lvl1pPr marL="0" indent="0">
              <a:spcAft>
                <a:spcPts val="800"/>
              </a:spcAft>
              <a:buFont typeface="Arial" pitchFamily="34" charset="0"/>
              <a:buNone/>
              <a:defRPr sz="2400">
                <a:solidFill>
                  <a:schemeClr val="accent4"/>
                </a:solidFill>
              </a:defRPr>
            </a:lvl1pPr>
            <a:lvl2pPr marL="0" indent="0">
              <a:spcAft>
                <a:spcPts val="533"/>
              </a:spcAft>
              <a:buFont typeface="Arial" pitchFamily="34" charset="0"/>
              <a:buNone/>
              <a:defRPr sz="800">
                <a:solidFill>
                  <a:schemeClr val="accent4"/>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22" name="Espace réservé du texte 15"/>
          <p:cNvSpPr>
            <a:spLocks noGrp="1"/>
          </p:cNvSpPr>
          <p:nvPr>
            <p:ph type="body" sz="quarter" idx="27" hasCustomPrompt="1"/>
          </p:nvPr>
        </p:nvSpPr>
        <p:spPr>
          <a:xfrm>
            <a:off x="9133969" y="2589357"/>
            <a:ext cx="1104000" cy="1092371"/>
          </a:xfrm>
        </p:spPr>
        <p:txBody>
          <a:bodyPr/>
          <a:lstStyle>
            <a:lvl1pPr marL="0" indent="0">
              <a:spcAft>
                <a:spcPts val="800"/>
              </a:spcAft>
              <a:buFont typeface="Arial" pitchFamily="34" charset="0"/>
              <a:buNone/>
              <a:defRPr sz="2400">
                <a:solidFill>
                  <a:schemeClr val="accent4"/>
                </a:solidFill>
              </a:defRPr>
            </a:lvl1pPr>
            <a:lvl2pPr marL="0" indent="0">
              <a:spcAft>
                <a:spcPts val="533"/>
              </a:spcAft>
              <a:buFont typeface="Arial" pitchFamily="34" charset="0"/>
              <a:buNone/>
              <a:defRPr sz="800">
                <a:solidFill>
                  <a:schemeClr val="accent4"/>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23" name="Espace réservé du texte 15"/>
          <p:cNvSpPr>
            <a:spLocks noGrp="1"/>
          </p:cNvSpPr>
          <p:nvPr>
            <p:ph type="body" sz="quarter" idx="28" hasCustomPrompt="1"/>
          </p:nvPr>
        </p:nvSpPr>
        <p:spPr>
          <a:xfrm>
            <a:off x="10460933" y="2589357"/>
            <a:ext cx="1104000" cy="1092371"/>
          </a:xfrm>
        </p:spPr>
        <p:txBody>
          <a:bodyPr/>
          <a:lstStyle>
            <a:lvl1pPr marL="0" indent="0">
              <a:spcAft>
                <a:spcPts val="800"/>
              </a:spcAft>
              <a:buFont typeface="Arial" pitchFamily="34" charset="0"/>
              <a:buNone/>
              <a:defRPr sz="2400">
                <a:solidFill>
                  <a:schemeClr val="accent4"/>
                </a:solidFill>
              </a:defRPr>
            </a:lvl1pPr>
            <a:lvl2pPr marL="0" indent="0">
              <a:spcAft>
                <a:spcPts val="533"/>
              </a:spcAft>
              <a:buFont typeface="Arial" pitchFamily="34" charset="0"/>
              <a:buNone/>
              <a:defRPr sz="800">
                <a:solidFill>
                  <a:schemeClr val="accent4"/>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24" name="Espace réservé du texte 4"/>
          <p:cNvSpPr>
            <a:spLocks noGrp="1"/>
          </p:cNvSpPr>
          <p:nvPr>
            <p:ph type="body" sz="quarter" idx="15" hasCustomPrompt="1"/>
          </p:nvPr>
        </p:nvSpPr>
        <p:spPr>
          <a:xfrm>
            <a:off x="6096000" y="6700800"/>
            <a:ext cx="235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25" name="Espace réservé du texte 4"/>
          <p:cNvSpPr>
            <a:spLocks noGrp="1"/>
          </p:cNvSpPr>
          <p:nvPr>
            <p:ph type="body" sz="quarter" idx="18" hasCustomPrompt="1"/>
          </p:nvPr>
        </p:nvSpPr>
        <p:spPr>
          <a:xfrm>
            <a:off x="9843611" y="6700800"/>
            <a:ext cx="187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31685324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xergue A">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854253" y="739200"/>
            <a:ext cx="10570340"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u texte 8"/>
          <p:cNvSpPr>
            <a:spLocks noGrp="1"/>
          </p:cNvSpPr>
          <p:nvPr>
            <p:ph type="body" sz="quarter" idx="14" hasCustomPrompt="1"/>
          </p:nvPr>
        </p:nvSpPr>
        <p:spPr>
          <a:xfrm>
            <a:off x="854253" y="1832124"/>
            <a:ext cx="5137151" cy="4323275"/>
          </a:xfrm>
        </p:spPr>
        <p:txBody>
          <a:bodyPr/>
          <a:lstStyle>
            <a:lvl1pPr marL="0" indent="0">
              <a:lnSpc>
                <a:spcPct val="96000"/>
              </a:lnSpc>
              <a:spcAft>
                <a:spcPts val="0"/>
              </a:spcAft>
              <a:defRPr sz="3333"/>
            </a:lvl1pPr>
          </a:lstStyle>
          <a:p>
            <a:pPr lvl="0"/>
            <a:r>
              <a:rPr lang="fr-FR" dirty="0"/>
              <a:t>Texte</a:t>
            </a:r>
          </a:p>
        </p:txBody>
      </p:sp>
      <p:sp>
        <p:nvSpPr>
          <p:cNvPr id="11" name="Espace réservé du texte 10"/>
          <p:cNvSpPr>
            <a:spLocks noGrp="1"/>
          </p:cNvSpPr>
          <p:nvPr>
            <p:ph type="body" sz="quarter" idx="15" hasCustomPrompt="1"/>
          </p:nvPr>
        </p:nvSpPr>
        <p:spPr>
          <a:xfrm>
            <a:off x="6815667" y="1933841"/>
            <a:ext cx="4607984" cy="3888316"/>
          </a:xfrm>
        </p:spPr>
        <p:txBody>
          <a:bodyPr/>
          <a:lstStyle>
            <a:lvl1pPr marL="0" indent="0">
              <a:lnSpc>
                <a:spcPct val="50000"/>
              </a:lnSpc>
              <a:spcBef>
                <a:spcPts val="1867"/>
              </a:spcBef>
              <a:spcAft>
                <a:spcPts val="0"/>
              </a:spcAft>
              <a:defRPr sz="2667" b="0">
                <a:solidFill>
                  <a:schemeClr val="accent1"/>
                </a:solidFill>
                <a:latin typeface="Rawline Light" pitchFamily="2" charset="0"/>
              </a:defRPr>
            </a:lvl1pPr>
            <a:lvl2pPr marL="191995" indent="0">
              <a:defRPr sz="1067" b="1">
                <a:solidFill>
                  <a:schemeClr val="accent1"/>
                </a:solidFill>
              </a:defRPr>
            </a:lvl2pPr>
            <a:lvl3pPr marL="191995" indent="0">
              <a:buNone/>
              <a:defRPr sz="1067" b="0">
                <a:solidFill>
                  <a:schemeClr val="accent1"/>
                </a:solidFill>
              </a:defRPr>
            </a:lvl3pPr>
          </a:lstStyle>
          <a:p>
            <a:pPr lvl="0"/>
            <a:r>
              <a:rPr lang="fr-FR" dirty="0"/>
              <a:t>–</a:t>
            </a:r>
          </a:p>
          <a:p>
            <a:pPr lvl="1"/>
            <a:r>
              <a:rPr lang="fr-FR" dirty="0"/>
              <a:t>Texte</a:t>
            </a:r>
          </a:p>
          <a:p>
            <a:pPr lvl="2"/>
            <a:r>
              <a:rPr lang="fr-FR" dirty="0"/>
              <a:t>Texte</a:t>
            </a:r>
          </a:p>
        </p:txBody>
      </p:sp>
      <p:sp>
        <p:nvSpPr>
          <p:cNvPr id="12" name="Espace réservé du texte 6"/>
          <p:cNvSpPr>
            <a:spLocks noGrp="1"/>
          </p:cNvSpPr>
          <p:nvPr>
            <p:ph type="body" sz="quarter" idx="13" hasCustomPrompt="1"/>
          </p:nvPr>
        </p:nvSpPr>
        <p:spPr>
          <a:xfrm>
            <a:off x="854252" y="1167089"/>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Tree>
    <p:extLst>
      <p:ext uri="{BB962C8B-B14F-4D97-AF65-F5344CB8AC3E}">
        <p14:creationId xmlns:p14="http://schemas.microsoft.com/office/powerpoint/2010/main" val="31045574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Exergue">
    <p:spTree>
      <p:nvGrpSpPr>
        <p:cNvPr id="1" name=""/>
        <p:cNvGrpSpPr/>
        <p:nvPr/>
      </p:nvGrpSpPr>
      <p:grpSpPr>
        <a:xfrm>
          <a:off x="0" y="0"/>
          <a:ext cx="0" cy="0"/>
          <a:chOff x="0" y="0"/>
          <a:chExt cx="0" cy="0"/>
        </a:xfrm>
      </p:grpSpPr>
      <p:sp>
        <p:nvSpPr>
          <p:cNvPr id="9" name="Espace réservé du texte 8"/>
          <p:cNvSpPr>
            <a:spLocks noGrp="1"/>
          </p:cNvSpPr>
          <p:nvPr>
            <p:ph type="body" sz="quarter" idx="15" hasCustomPrompt="1"/>
          </p:nvPr>
        </p:nvSpPr>
        <p:spPr bwMode="gray">
          <a:xfrm>
            <a:off x="853259" y="644691"/>
            <a:ext cx="10571333" cy="2270519"/>
          </a:xfrm>
          <a:custGeom>
            <a:avLst/>
            <a:gdLst>
              <a:gd name="connsiteX0" fmla="*/ 7928500 w 7928500"/>
              <a:gd name="connsiteY0" fmla="*/ 1785234 h 1785234"/>
              <a:gd name="connsiteX1" fmla="*/ 0 w 7928500"/>
              <a:gd name="connsiteY1" fmla="*/ 1785216 h 1785234"/>
              <a:gd name="connsiteX2" fmla="*/ 0 w 7928500"/>
              <a:gd name="connsiteY2" fmla="*/ 18 h 1785234"/>
              <a:gd name="connsiteX3" fmla="*/ 7928500 w 7928500"/>
              <a:gd name="connsiteY3" fmla="*/ 0 h 1785234"/>
              <a:gd name="connsiteX4" fmla="*/ 7928500 w 7928500"/>
              <a:gd name="connsiteY4" fmla="*/ 1785234 h 1785234"/>
              <a:gd name="connsiteX0" fmla="*/ 7928500 w 7928500"/>
              <a:gd name="connsiteY0" fmla="*/ 1785234 h 1785234"/>
              <a:gd name="connsiteX1" fmla="*/ 0 w 7928500"/>
              <a:gd name="connsiteY1" fmla="*/ 1785216 h 1785234"/>
              <a:gd name="connsiteX2" fmla="*/ 0 w 7928500"/>
              <a:gd name="connsiteY2" fmla="*/ 18 h 1785234"/>
              <a:gd name="connsiteX3" fmla="*/ 7928500 w 7928500"/>
              <a:gd name="connsiteY3" fmla="*/ 0 h 1785234"/>
              <a:gd name="connsiteX0" fmla="*/ 7928500 w 7928500"/>
              <a:gd name="connsiteY0" fmla="*/ 1785234 h 1785234"/>
              <a:gd name="connsiteX1" fmla="*/ 0 w 7928500"/>
              <a:gd name="connsiteY1" fmla="*/ 1785216 h 1785234"/>
              <a:gd name="connsiteX2" fmla="*/ 0 w 7928500"/>
              <a:gd name="connsiteY2" fmla="*/ 18 h 1785234"/>
              <a:gd name="connsiteX3" fmla="*/ 7928500 w 7928500"/>
              <a:gd name="connsiteY3" fmla="*/ 0 h 1785234"/>
              <a:gd name="connsiteX4" fmla="*/ 7928500 w 7928500"/>
              <a:gd name="connsiteY4" fmla="*/ 1785234 h 1785234"/>
              <a:gd name="connsiteX0" fmla="*/ 7928500 w 7928500"/>
              <a:gd name="connsiteY0" fmla="*/ 1785234 h 1785234"/>
              <a:gd name="connsiteX1" fmla="*/ 0 w 7928500"/>
              <a:gd name="connsiteY1" fmla="*/ 1785216 h 1785234"/>
              <a:gd name="connsiteX2" fmla="*/ 0 w 7928500"/>
              <a:gd name="connsiteY2" fmla="*/ 18 h 1785234"/>
              <a:gd name="connsiteX0" fmla="*/ 7928500 w 7928500"/>
              <a:gd name="connsiteY0" fmla="*/ 1785234 h 1785234"/>
              <a:gd name="connsiteX1" fmla="*/ 0 w 7928500"/>
              <a:gd name="connsiteY1" fmla="*/ 1785216 h 1785234"/>
              <a:gd name="connsiteX2" fmla="*/ 0 w 7928500"/>
              <a:gd name="connsiteY2" fmla="*/ 18 h 1785234"/>
              <a:gd name="connsiteX3" fmla="*/ 7928500 w 7928500"/>
              <a:gd name="connsiteY3" fmla="*/ 0 h 1785234"/>
              <a:gd name="connsiteX4" fmla="*/ 7928500 w 7928500"/>
              <a:gd name="connsiteY4" fmla="*/ 1785234 h 1785234"/>
              <a:gd name="connsiteX0" fmla="*/ 0 w 7928500"/>
              <a:gd name="connsiteY0" fmla="*/ 1785216 h 1785234"/>
              <a:gd name="connsiteX1" fmla="*/ 0 w 7928500"/>
              <a:gd name="connsiteY1" fmla="*/ 18 h 1785234"/>
            </a:gdLst>
            <a:ahLst/>
            <a:cxnLst>
              <a:cxn ang="0">
                <a:pos x="connsiteX0" y="connsiteY0"/>
              </a:cxn>
              <a:cxn ang="0">
                <a:pos x="connsiteX1" y="connsiteY1"/>
              </a:cxn>
            </a:cxnLst>
            <a:rect l="l" t="t" r="r" b="b"/>
            <a:pathLst>
              <a:path w="7928500" h="1785234" stroke="0" extrusionOk="0">
                <a:moveTo>
                  <a:pt x="7928500" y="1785234"/>
                </a:moveTo>
                <a:lnTo>
                  <a:pt x="0" y="1785216"/>
                </a:lnTo>
                <a:lnTo>
                  <a:pt x="0" y="18"/>
                </a:lnTo>
                <a:cubicBezTo>
                  <a:pt x="0" y="8"/>
                  <a:pt x="3549710" y="0"/>
                  <a:pt x="7928500" y="0"/>
                </a:cubicBezTo>
                <a:lnTo>
                  <a:pt x="7928500" y="1785234"/>
                </a:lnTo>
                <a:close/>
              </a:path>
              <a:path w="7928500" h="1785234" fill="none">
                <a:moveTo>
                  <a:pt x="0" y="1785216"/>
                </a:moveTo>
                <a:lnTo>
                  <a:pt x="0" y="18"/>
                </a:lnTo>
              </a:path>
            </a:pathLst>
          </a:custGeom>
          <a:ln w="12700">
            <a:solidFill>
              <a:schemeClr val="accent2"/>
            </a:solidFill>
          </a:ln>
        </p:spPr>
        <p:txBody>
          <a:bodyPr lIns="180000" tIns="612000">
            <a:spAutoFit/>
          </a:bodyPr>
          <a:lstStyle>
            <a:lvl6pPr>
              <a:defRPr/>
            </a:lvl6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2" name="Titre 1"/>
          <p:cNvSpPr>
            <a:spLocks noGrp="1"/>
          </p:cNvSpPr>
          <p:nvPr>
            <p:ph type="title" hasCustomPrompt="1"/>
          </p:nvPr>
        </p:nvSpPr>
        <p:spPr>
          <a:xfrm>
            <a:off x="1323153" y="644691"/>
            <a:ext cx="2874286" cy="497677"/>
          </a:xfrm>
          <a:solidFill>
            <a:schemeClr val="accent2"/>
          </a:solidFill>
        </p:spPr>
        <p:txBody>
          <a:bodyPr wrap="none" lIns="108000" tIns="43200" rIns="108000" bIns="43200">
            <a:spAutoFit/>
          </a:bodyPr>
          <a:lstStyle>
            <a:lvl1pPr>
              <a:defRPr>
                <a:solidFill>
                  <a:schemeClr val="bg1"/>
                </a:solidFill>
              </a:defRPr>
            </a:lvl1pPr>
          </a:lstStyle>
          <a:p>
            <a:r>
              <a:rPr lang="fr-FR" dirty="0"/>
              <a:t>Titre de la page</a:t>
            </a:r>
          </a:p>
        </p:txBody>
      </p:sp>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28522572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re et tableau">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854253" y="322313"/>
            <a:ext cx="10570340"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
        <p:nvSpPr>
          <p:cNvPr id="7" name="Espace réservé du texte 6"/>
          <p:cNvSpPr>
            <a:spLocks noGrp="1"/>
          </p:cNvSpPr>
          <p:nvPr>
            <p:ph type="body" sz="quarter" idx="13" hasCustomPrompt="1"/>
          </p:nvPr>
        </p:nvSpPr>
        <p:spPr>
          <a:xfrm>
            <a:off x="854252" y="748701"/>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8" name="Espace réservé du tableau 18"/>
          <p:cNvSpPr>
            <a:spLocks noGrp="1"/>
          </p:cNvSpPr>
          <p:nvPr>
            <p:ph type="tbl" sz="quarter" idx="19" hasCustomPrompt="1"/>
          </p:nvPr>
        </p:nvSpPr>
        <p:spPr bwMode="gray">
          <a:xfrm>
            <a:off x="854249" y="1505992"/>
            <a:ext cx="10464000" cy="4464000"/>
          </a:xfrm>
        </p:spPr>
        <p:txBody>
          <a:bodyPr tIns="90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lvl1pPr>
          </a:lstStyle>
          <a:p>
            <a:r>
              <a:rPr lang="fr-FR" noProof="0" dirty="0"/>
              <a:t>Sélectionner l’icône pour insérer un tableau</a:t>
            </a:r>
          </a:p>
        </p:txBody>
      </p:sp>
    </p:spTree>
    <p:extLst>
      <p:ext uri="{BB962C8B-B14F-4D97-AF65-F5344CB8AC3E}">
        <p14:creationId xmlns:p14="http://schemas.microsoft.com/office/powerpoint/2010/main" val="31645359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854253" y="322313"/>
            <a:ext cx="10570340"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
        <p:nvSpPr>
          <p:cNvPr id="7" name="Espace réservé du texte 6"/>
          <p:cNvSpPr>
            <a:spLocks noGrp="1"/>
          </p:cNvSpPr>
          <p:nvPr>
            <p:ph type="body" sz="quarter" idx="13" hasCustomPrompt="1"/>
          </p:nvPr>
        </p:nvSpPr>
        <p:spPr>
          <a:xfrm>
            <a:off x="854252" y="748701"/>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graphicFrame>
        <p:nvGraphicFramePr>
          <p:cNvPr id="19" name="Espace réservé du tableau 10"/>
          <p:cNvGraphicFramePr>
            <a:graphicFrameLocks/>
          </p:cNvGraphicFramePr>
          <p:nvPr userDrawn="1">
            <p:extLst>
              <p:ext uri="{D42A27DB-BD31-4B8C-83A1-F6EECF244321}">
                <p14:modId xmlns:p14="http://schemas.microsoft.com/office/powerpoint/2010/main" val="2399368876"/>
              </p:ext>
            </p:extLst>
          </p:nvPr>
        </p:nvGraphicFramePr>
        <p:xfrm>
          <a:off x="863421" y="1508779"/>
          <a:ext cx="10465152" cy="4503573"/>
        </p:xfrm>
        <a:graphic>
          <a:graphicData uri="http://schemas.openxmlformats.org/drawingml/2006/table">
            <a:tbl>
              <a:tblPr>
                <a:tableStyleId>{69012ECD-51FC-41F1-AA8D-1B2483CD663E}</a:tableStyleId>
              </a:tblPr>
              <a:tblGrid>
                <a:gridCol w="218024">
                  <a:extLst>
                    <a:ext uri="{9D8B030D-6E8A-4147-A177-3AD203B41FA5}">
                      <a16:colId xmlns:a16="http://schemas.microsoft.com/office/drawing/2014/main" val="20000"/>
                    </a:ext>
                  </a:extLst>
                </a:gridCol>
                <a:gridCol w="218024">
                  <a:extLst>
                    <a:ext uri="{9D8B030D-6E8A-4147-A177-3AD203B41FA5}">
                      <a16:colId xmlns:a16="http://schemas.microsoft.com/office/drawing/2014/main" val="20001"/>
                    </a:ext>
                  </a:extLst>
                </a:gridCol>
                <a:gridCol w="218024">
                  <a:extLst>
                    <a:ext uri="{9D8B030D-6E8A-4147-A177-3AD203B41FA5}">
                      <a16:colId xmlns:a16="http://schemas.microsoft.com/office/drawing/2014/main" val="20002"/>
                    </a:ext>
                  </a:extLst>
                </a:gridCol>
                <a:gridCol w="218024">
                  <a:extLst>
                    <a:ext uri="{9D8B030D-6E8A-4147-A177-3AD203B41FA5}">
                      <a16:colId xmlns:a16="http://schemas.microsoft.com/office/drawing/2014/main" val="20003"/>
                    </a:ext>
                  </a:extLst>
                </a:gridCol>
                <a:gridCol w="218024">
                  <a:extLst>
                    <a:ext uri="{9D8B030D-6E8A-4147-A177-3AD203B41FA5}">
                      <a16:colId xmlns:a16="http://schemas.microsoft.com/office/drawing/2014/main" val="20004"/>
                    </a:ext>
                  </a:extLst>
                </a:gridCol>
                <a:gridCol w="218024">
                  <a:extLst>
                    <a:ext uri="{9D8B030D-6E8A-4147-A177-3AD203B41FA5}">
                      <a16:colId xmlns:a16="http://schemas.microsoft.com/office/drawing/2014/main" val="20005"/>
                    </a:ext>
                  </a:extLst>
                </a:gridCol>
                <a:gridCol w="218024">
                  <a:extLst>
                    <a:ext uri="{9D8B030D-6E8A-4147-A177-3AD203B41FA5}">
                      <a16:colId xmlns:a16="http://schemas.microsoft.com/office/drawing/2014/main" val="20006"/>
                    </a:ext>
                  </a:extLst>
                </a:gridCol>
                <a:gridCol w="218024">
                  <a:extLst>
                    <a:ext uri="{9D8B030D-6E8A-4147-A177-3AD203B41FA5}">
                      <a16:colId xmlns:a16="http://schemas.microsoft.com/office/drawing/2014/main" val="20007"/>
                    </a:ext>
                  </a:extLst>
                </a:gridCol>
                <a:gridCol w="218024">
                  <a:extLst>
                    <a:ext uri="{9D8B030D-6E8A-4147-A177-3AD203B41FA5}">
                      <a16:colId xmlns:a16="http://schemas.microsoft.com/office/drawing/2014/main" val="20008"/>
                    </a:ext>
                  </a:extLst>
                </a:gridCol>
                <a:gridCol w="218024">
                  <a:extLst>
                    <a:ext uri="{9D8B030D-6E8A-4147-A177-3AD203B41FA5}">
                      <a16:colId xmlns:a16="http://schemas.microsoft.com/office/drawing/2014/main" val="20009"/>
                    </a:ext>
                  </a:extLst>
                </a:gridCol>
                <a:gridCol w="218024">
                  <a:extLst>
                    <a:ext uri="{9D8B030D-6E8A-4147-A177-3AD203B41FA5}">
                      <a16:colId xmlns:a16="http://schemas.microsoft.com/office/drawing/2014/main" val="20010"/>
                    </a:ext>
                  </a:extLst>
                </a:gridCol>
                <a:gridCol w="218024">
                  <a:extLst>
                    <a:ext uri="{9D8B030D-6E8A-4147-A177-3AD203B41FA5}">
                      <a16:colId xmlns:a16="http://schemas.microsoft.com/office/drawing/2014/main" val="20011"/>
                    </a:ext>
                  </a:extLst>
                </a:gridCol>
                <a:gridCol w="218024">
                  <a:extLst>
                    <a:ext uri="{9D8B030D-6E8A-4147-A177-3AD203B41FA5}">
                      <a16:colId xmlns:a16="http://schemas.microsoft.com/office/drawing/2014/main" val="20012"/>
                    </a:ext>
                  </a:extLst>
                </a:gridCol>
                <a:gridCol w="218024">
                  <a:extLst>
                    <a:ext uri="{9D8B030D-6E8A-4147-A177-3AD203B41FA5}">
                      <a16:colId xmlns:a16="http://schemas.microsoft.com/office/drawing/2014/main" val="20013"/>
                    </a:ext>
                  </a:extLst>
                </a:gridCol>
                <a:gridCol w="218024">
                  <a:extLst>
                    <a:ext uri="{9D8B030D-6E8A-4147-A177-3AD203B41FA5}">
                      <a16:colId xmlns:a16="http://schemas.microsoft.com/office/drawing/2014/main" val="20014"/>
                    </a:ext>
                  </a:extLst>
                </a:gridCol>
                <a:gridCol w="218024">
                  <a:extLst>
                    <a:ext uri="{9D8B030D-6E8A-4147-A177-3AD203B41FA5}">
                      <a16:colId xmlns:a16="http://schemas.microsoft.com/office/drawing/2014/main" val="20015"/>
                    </a:ext>
                  </a:extLst>
                </a:gridCol>
                <a:gridCol w="218024">
                  <a:extLst>
                    <a:ext uri="{9D8B030D-6E8A-4147-A177-3AD203B41FA5}">
                      <a16:colId xmlns:a16="http://schemas.microsoft.com/office/drawing/2014/main" val="20016"/>
                    </a:ext>
                  </a:extLst>
                </a:gridCol>
                <a:gridCol w="218024">
                  <a:extLst>
                    <a:ext uri="{9D8B030D-6E8A-4147-A177-3AD203B41FA5}">
                      <a16:colId xmlns:a16="http://schemas.microsoft.com/office/drawing/2014/main" val="20017"/>
                    </a:ext>
                  </a:extLst>
                </a:gridCol>
                <a:gridCol w="218024">
                  <a:extLst>
                    <a:ext uri="{9D8B030D-6E8A-4147-A177-3AD203B41FA5}">
                      <a16:colId xmlns:a16="http://schemas.microsoft.com/office/drawing/2014/main" val="20018"/>
                    </a:ext>
                  </a:extLst>
                </a:gridCol>
                <a:gridCol w="218024">
                  <a:extLst>
                    <a:ext uri="{9D8B030D-6E8A-4147-A177-3AD203B41FA5}">
                      <a16:colId xmlns:a16="http://schemas.microsoft.com/office/drawing/2014/main" val="20019"/>
                    </a:ext>
                  </a:extLst>
                </a:gridCol>
                <a:gridCol w="218024">
                  <a:extLst>
                    <a:ext uri="{9D8B030D-6E8A-4147-A177-3AD203B41FA5}">
                      <a16:colId xmlns:a16="http://schemas.microsoft.com/office/drawing/2014/main" val="20020"/>
                    </a:ext>
                  </a:extLst>
                </a:gridCol>
                <a:gridCol w="218024">
                  <a:extLst>
                    <a:ext uri="{9D8B030D-6E8A-4147-A177-3AD203B41FA5}">
                      <a16:colId xmlns:a16="http://schemas.microsoft.com/office/drawing/2014/main" val="20021"/>
                    </a:ext>
                  </a:extLst>
                </a:gridCol>
                <a:gridCol w="218024">
                  <a:extLst>
                    <a:ext uri="{9D8B030D-6E8A-4147-A177-3AD203B41FA5}">
                      <a16:colId xmlns:a16="http://schemas.microsoft.com/office/drawing/2014/main" val="20022"/>
                    </a:ext>
                  </a:extLst>
                </a:gridCol>
                <a:gridCol w="218024">
                  <a:extLst>
                    <a:ext uri="{9D8B030D-6E8A-4147-A177-3AD203B41FA5}">
                      <a16:colId xmlns:a16="http://schemas.microsoft.com/office/drawing/2014/main" val="20023"/>
                    </a:ext>
                  </a:extLst>
                </a:gridCol>
                <a:gridCol w="218024">
                  <a:extLst>
                    <a:ext uri="{9D8B030D-6E8A-4147-A177-3AD203B41FA5}">
                      <a16:colId xmlns:a16="http://schemas.microsoft.com/office/drawing/2014/main" val="20024"/>
                    </a:ext>
                  </a:extLst>
                </a:gridCol>
                <a:gridCol w="218024">
                  <a:extLst>
                    <a:ext uri="{9D8B030D-6E8A-4147-A177-3AD203B41FA5}">
                      <a16:colId xmlns:a16="http://schemas.microsoft.com/office/drawing/2014/main" val="20025"/>
                    </a:ext>
                  </a:extLst>
                </a:gridCol>
                <a:gridCol w="218024">
                  <a:extLst>
                    <a:ext uri="{9D8B030D-6E8A-4147-A177-3AD203B41FA5}">
                      <a16:colId xmlns:a16="http://schemas.microsoft.com/office/drawing/2014/main" val="20026"/>
                    </a:ext>
                  </a:extLst>
                </a:gridCol>
                <a:gridCol w="218024">
                  <a:extLst>
                    <a:ext uri="{9D8B030D-6E8A-4147-A177-3AD203B41FA5}">
                      <a16:colId xmlns:a16="http://schemas.microsoft.com/office/drawing/2014/main" val="20027"/>
                    </a:ext>
                  </a:extLst>
                </a:gridCol>
                <a:gridCol w="218024">
                  <a:extLst>
                    <a:ext uri="{9D8B030D-6E8A-4147-A177-3AD203B41FA5}">
                      <a16:colId xmlns:a16="http://schemas.microsoft.com/office/drawing/2014/main" val="20028"/>
                    </a:ext>
                  </a:extLst>
                </a:gridCol>
                <a:gridCol w="218024">
                  <a:extLst>
                    <a:ext uri="{9D8B030D-6E8A-4147-A177-3AD203B41FA5}">
                      <a16:colId xmlns:a16="http://schemas.microsoft.com/office/drawing/2014/main" val="20029"/>
                    </a:ext>
                  </a:extLst>
                </a:gridCol>
                <a:gridCol w="218024">
                  <a:extLst>
                    <a:ext uri="{9D8B030D-6E8A-4147-A177-3AD203B41FA5}">
                      <a16:colId xmlns:a16="http://schemas.microsoft.com/office/drawing/2014/main" val="20030"/>
                    </a:ext>
                  </a:extLst>
                </a:gridCol>
                <a:gridCol w="218024">
                  <a:extLst>
                    <a:ext uri="{9D8B030D-6E8A-4147-A177-3AD203B41FA5}">
                      <a16:colId xmlns:a16="http://schemas.microsoft.com/office/drawing/2014/main" val="20031"/>
                    </a:ext>
                  </a:extLst>
                </a:gridCol>
                <a:gridCol w="218024">
                  <a:extLst>
                    <a:ext uri="{9D8B030D-6E8A-4147-A177-3AD203B41FA5}">
                      <a16:colId xmlns:a16="http://schemas.microsoft.com/office/drawing/2014/main" val="20032"/>
                    </a:ext>
                  </a:extLst>
                </a:gridCol>
                <a:gridCol w="218024">
                  <a:extLst>
                    <a:ext uri="{9D8B030D-6E8A-4147-A177-3AD203B41FA5}">
                      <a16:colId xmlns:a16="http://schemas.microsoft.com/office/drawing/2014/main" val="20033"/>
                    </a:ext>
                  </a:extLst>
                </a:gridCol>
                <a:gridCol w="218024">
                  <a:extLst>
                    <a:ext uri="{9D8B030D-6E8A-4147-A177-3AD203B41FA5}">
                      <a16:colId xmlns:a16="http://schemas.microsoft.com/office/drawing/2014/main" val="20034"/>
                    </a:ext>
                  </a:extLst>
                </a:gridCol>
                <a:gridCol w="218024">
                  <a:extLst>
                    <a:ext uri="{9D8B030D-6E8A-4147-A177-3AD203B41FA5}">
                      <a16:colId xmlns:a16="http://schemas.microsoft.com/office/drawing/2014/main" val="20035"/>
                    </a:ext>
                  </a:extLst>
                </a:gridCol>
                <a:gridCol w="218024">
                  <a:extLst>
                    <a:ext uri="{9D8B030D-6E8A-4147-A177-3AD203B41FA5}">
                      <a16:colId xmlns:a16="http://schemas.microsoft.com/office/drawing/2014/main" val="20036"/>
                    </a:ext>
                  </a:extLst>
                </a:gridCol>
                <a:gridCol w="218024">
                  <a:extLst>
                    <a:ext uri="{9D8B030D-6E8A-4147-A177-3AD203B41FA5}">
                      <a16:colId xmlns:a16="http://schemas.microsoft.com/office/drawing/2014/main" val="20037"/>
                    </a:ext>
                  </a:extLst>
                </a:gridCol>
                <a:gridCol w="218024">
                  <a:extLst>
                    <a:ext uri="{9D8B030D-6E8A-4147-A177-3AD203B41FA5}">
                      <a16:colId xmlns:a16="http://schemas.microsoft.com/office/drawing/2014/main" val="20038"/>
                    </a:ext>
                  </a:extLst>
                </a:gridCol>
                <a:gridCol w="218024">
                  <a:extLst>
                    <a:ext uri="{9D8B030D-6E8A-4147-A177-3AD203B41FA5}">
                      <a16:colId xmlns:a16="http://schemas.microsoft.com/office/drawing/2014/main" val="20039"/>
                    </a:ext>
                  </a:extLst>
                </a:gridCol>
                <a:gridCol w="218024">
                  <a:extLst>
                    <a:ext uri="{9D8B030D-6E8A-4147-A177-3AD203B41FA5}">
                      <a16:colId xmlns:a16="http://schemas.microsoft.com/office/drawing/2014/main" val="20040"/>
                    </a:ext>
                  </a:extLst>
                </a:gridCol>
                <a:gridCol w="218024">
                  <a:extLst>
                    <a:ext uri="{9D8B030D-6E8A-4147-A177-3AD203B41FA5}">
                      <a16:colId xmlns:a16="http://schemas.microsoft.com/office/drawing/2014/main" val="20041"/>
                    </a:ext>
                  </a:extLst>
                </a:gridCol>
                <a:gridCol w="218024">
                  <a:extLst>
                    <a:ext uri="{9D8B030D-6E8A-4147-A177-3AD203B41FA5}">
                      <a16:colId xmlns:a16="http://schemas.microsoft.com/office/drawing/2014/main" val="20042"/>
                    </a:ext>
                  </a:extLst>
                </a:gridCol>
                <a:gridCol w="218024">
                  <a:extLst>
                    <a:ext uri="{9D8B030D-6E8A-4147-A177-3AD203B41FA5}">
                      <a16:colId xmlns:a16="http://schemas.microsoft.com/office/drawing/2014/main" val="20043"/>
                    </a:ext>
                  </a:extLst>
                </a:gridCol>
                <a:gridCol w="218024">
                  <a:extLst>
                    <a:ext uri="{9D8B030D-6E8A-4147-A177-3AD203B41FA5}">
                      <a16:colId xmlns:a16="http://schemas.microsoft.com/office/drawing/2014/main" val="20044"/>
                    </a:ext>
                  </a:extLst>
                </a:gridCol>
                <a:gridCol w="218024">
                  <a:extLst>
                    <a:ext uri="{9D8B030D-6E8A-4147-A177-3AD203B41FA5}">
                      <a16:colId xmlns:a16="http://schemas.microsoft.com/office/drawing/2014/main" val="20045"/>
                    </a:ext>
                  </a:extLst>
                </a:gridCol>
                <a:gridCol w="218024">
                  <a:extLst>
                    <a:ext uri="{9D8B030D-6E8A-4147-A177-3AD203B41FA5}">
                      <a16:colId xmlns:a16="http://schemas.microsoft.com/office/drawing/2014/main" val="20046"/>
                    </a:ext>
                  </a:extLst>
                </a:gridCol>
                <a:gridCol w="218024">
                  <a:extLst>
                    <a:ext uri="{9D8B030D-6E8A-4147-A177-3AD203B41FA5}">
                      <a16:colId xmlns:a16="http://schemas.microsoft.com/office/drawing/2014/main" val="20047"/>
                    </a:ext>
                  </a:extLst>
                </a:gridCol>
              </a:tblGrid>
              <a:tr h="397120">
                <a:tc gridSpan="4">
                  <a:txBody>
                    <a:bodyPr/>
                    <a:lstStyle/>
                    <a:p>
                      <a:r>
                        <a:rPr lang="fr-FR" sz="1100" dirty="0">
                          <a:solidFill>
                            <a:schemeClr val="accent1"/>
                          </a:solidFill>
                        </a:rPr>
                        <a:t>Novembre </a:t>
                      </a:r>
                      <a:br>
                        <a:rPr lang="fr-FR" sz="1100" dirty="0">
                          <a:solidFill>
                            <a:schemeClr val="accent1"/>
                          </a:solidFill>
                        </a:rPr>
                      </a:br>
                      <a:r>
                        <a:rPr lang="fr-FR" sz="1100" dirty="0">
                          <a:solidFill>
                            <a:schemeClr val="accent1"/>
                          </a:solidFill>
                        </a:rPr>
                        <a:t>2019</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a:solidFill>
                            <a:schemeClr val="accent1"/>
                          </a:solidFill>
                        </a:rPr>
                        <a:t>Décembre 2019</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Janvier</a:t>
                      </a:r>
                      <a:r>
                        <a:rPr lang="fr-FR" sz="1100" baseline="0" dirty="0">
                          <a:solidFill>
                            <a:schemeClr val="accent1"/>
                          </a:solidFill>
                        </a:rPr>
                        <a:t> 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Février 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Mars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Avril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Mai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Juin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Juillet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Août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Septembre</a:t>
                      </a:r>
                      <a:r>
                        <a:rPr lang="fr-FR" sz="1100" baseline="0" dirty="0">
                          <a:solidFill>
                            <a:schemeClr val="accent1"/>
                          </a:solidFill>
                        </a:rPr>
                        <a:t> 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Octobre 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extLst>
                  <a:ext uri="{0D108BD9-81ED-4DB2-BD59-A6C34878D82A}">
                    <a16:rowId xmlns:a16="http://schemas.microsoft.com/office/drawing/2014/main" val="10000"/>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397120">
                <a:tc gridSpan="4">
                  <a:txBody>
                    <a:bodyPr/>
                    <a:lstStyle/>
                    <a:p>
                      <a:r>
                        <a:rPr lang="fr-FR" sz="1100" dirty="0">
                          <a:solidFill>
                            <a:schemeClr val="accent1"/>
                          </a:solidFill>
                        </a:rPr>
                        <a:t>Novembre </a:t>
                      </a:r>
                      <a:br>
                        <a:rPr lang="fr-FR" sz="1100" dirty="0">
                          <a:solidFill>
                            <a:schemeClr val="accent1"/>
                          </a:solidFill>
                        </a:rPr>
                      </a:br>
                      <a:r>
                        <a:rPr lang="fr-FR" sz="1100" dirty="0">
                          <a:solidFill>
                            <a:schemeClr val="accent1"/>
                          </a:solidFill>
                        </a:rPr>
                        <a:t>2019</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accent1"/>
                          </a:solidFill>
                        </a:rPr>
                        <a:t>Décembre 2019</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Janvier</a:t>
                      </a:r>
                      <a:r>
                        <a:rPr lang="fr-FR" sz="1100" baseline="0" dirty="0">
                          <a:solidFill>
                            <a:schemeClr val="accent1"/>
                          </a:solidFill>
                        </a:rPr>
                        <a:t> 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Février 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Mars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Avril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Mai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Juin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Juillet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Août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Septembre</a:t>
                      </a:r>
                      <a:r>
                        <a:rPr lang="fr-FR" sz="1100" baseline="0" dirty="0">
                          <a:solidFill>
                            <a:schemeClr val="accent1"/>
                          </a:solidFill>
                        </a:rPr>
                        <a:t> 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Octobre 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extLst>
                  <a:ext uri="{0D108BD9-81ED-4DB2-BD59-A6C34878D82A}">
                    <a16:rowId xmlns:a16="http://schemas.microsoft.com/office/drawing/2014/main" val="10017"/>
                  </a:ext>
                </a:extLst>
              </a:tr>
            </a:tbl>
          </a:graphicData>
        </a:graphic>
      </p:graphicFrame>
      <p:sp>
        <p:nvSpPr>
          <p:cNvPr id="20" name="Espace réservé du texte 27"/>
          <p:cNvSpPr>
            <a:spLocks noGrp="1"/>
          </p:cNvSpPr>
          <p:nvPr>
            <p:ph type="body" sz="quarter" idx="17" hasCustomPrompt="1"/>
          </p:nvPr>
        </p:nvSpPr>
        <p:spPr bwMode="gray">
          <a:xfrm>
            <a:off x="863421" y="2036845"/>
            <a:ext cx="2640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3"/>
            </a:solidFill>
            <a:headEnd type="none" w="med" len="med"/>
            <a:tailEnd type="triangle" w="med" len="med"/>
          </a:ln>
        </p:spPr>
        <p:txBody>
          <a:bodyPr tIns="36000"/>
          <a:lstStyle>
            <a:lvl1pPr marL="0" algn="ctr">
              <a:lnSpc>
                <a:spcPct val="90000"/>
              </a:lnSpc>
              <a:spcAft>
                <a:spcPts val="0"/>
              </a:spcAft>
              <a:defRPr sz="1067" b="0">
                <a:solidFill>
                  <a:schemeClr val="accent3"/>
                </a:solidFill>
              </a:defRPr>
            </a:lvl1pPr>
          </a:lstStyle>
          <a:p>
            <a:pPr lvl="0"/>
            <a:r>
              <a:rPr lang="fr-FR"/>
              <a:t>Légende</a:t>
            </a:r>
            <a:endParaRPr lang="fr-FR" dirty="0"/>
          </a:p>
        </p:txBody>
      </p:sp>
      <p:sp>
        <p:nvSpPr>
          <p:cNvPr id="21" name="Espace réservé du texte 3"/>
          <p:cNvSpPr>
            <a:spLocks noGrp="1"/>
          </p:cNvSpPr>
          <p:nvPr>
            <p:ph type="body" sz="quarter" idx="20" hasCustomPrompt="1"/>
          </p:nvPr>
        </p:nvSpPr>
        <p:spPr>
          <a:xfrm>
            <a:off x="1833431" y="4718033"/>
            <a:ext cx="648000" cy="648000"/>
          </a:xfrm>
          <a:prstGeom prst="ellipse">
            <a:avLst/>
          </a:prstGeom>
          <a:solidFill>
            <a:schemeClr val="accent2"/>
          </a:solidFill>
        </p:spPr>
        <p:txBody>
          <a:bodyPr anchor="ctr" anchorCtr="0"/>
          <a:lstStyle>
            <a:lvl1pPr marL="0" algn="ctr">
              <a:spcAft>
                <a:spcPts val="0"/>
              </a:spcAft>
              <a:defRPr sz="1067" b="0">
                <a:solidFill>
                  <a:schemeClr val="bg1"/>
                </a:solidFill>
              </a:defRPr>
            </a:lvl1pPr>
          </a:lstStyle>
          <a:p>
            <a:pPr lvl="0"/>
            <a:r>
              <a:rPr lang="fr-FR"/>
              <a:t>Texte</a:t>
            </a:r>
            <a:endParaRPr lang="fr-FR" dirty="0"/>
          </a:p>
        </p:txBody>
      </p:sp>
      <p:sp>
        <p:nvSpPr>
          <p:cNvPr id="22" name="Espace réservé du texte 3"/>
          <p:cNvSpPr>
            <a:spLocks noGrp="1"/>
          </p:cNvSpPr>
          <p:nvPr>
            <p:ph type="body" sz="quarter" idx="21" hasCustomPrompt="1"/>
          </p:nvPr>
        </p:nvSpPr>
        <p:spPr>
          <a:xfrm>
            <a:off x="8815789" y="4718033"/>
            <a:ext cx="648000" cy="648000"/>
          </a:xfrm>
          <a:prstGeom prst="ellipse">
            <a:avLst/>
          </a:prstGeom>
          <a:solidFill>
            <a:schemeClr val="accent3"/>
          </a:solidFill>
        </p:spPr>
        <p:txBody>
          <a:bodyPr anchor="ctr" anchorCtr="0"/>
          <a:lstStyle>
            <a:lvl1pPr marL="0" algn="ctr">
              <a:spcAft>
                <a:spcPts val="0"/>
              </a:spcAft>
              <a:defRPr sz="1067" b="0">
                <a:solidFill>
                  <a:schemeClr val="bg1"/>
                </a:solidFill>
              </a:defRPr>
            </a:lvl1pPr>
          </a:lstStyle>
          <a:p>
            <a:pPr lvl="0"/>
            <a:r>
              <a:rPr lang="fr-FR"/>
              <a:t>Texte</a:t>
            </a:r>
            <a:endParaRPr lang="fr-FR" dirty="0"/>
          </a:p>
        </p:txBody>
      </p:sp>
      <p:sp>
        <p:nvSpPr>
          <p:cNvPr id="23" name="Espace réservé du texte 27"/>
          <p:cNvSpPr>
            <a:spLocks noGrp="1"/>
          </p:cNvSpPr>
          <p:nvPr>
            <p:ph type="body" sz="quarter" idx="26" hasCustomPrompt="1"/>
          </p:nvPr>
        </p:nvSpPr>
        <p:spPr bwMode="gray">
          <a:xfrm rot="16200000">
            <a:off x="-335490" y="3791853"/>
            <a:ext cx="3077931"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1"/>
            </a:solidFill>
            <a:headEnd type="none" w="med" len="med"/>
            <a:tailEnd type="triangle" w="med" len="med"/>
          </a:ln>
        </p:spPr>
        <p:txBody>
          <a:bodyPr tIns="36000"/>
          <a:lstStyle>
            <a:lvl1pPr marL="0" algn="ctr">
              <a:lnSpc>
                <a:spcPct val="90000"/>
              </a:lnSpc>
              <a:spcAft>
                <a:spcPts val="0"/>
              </a:spcAft>
              <a:defRPr sz="1067" b="0">
                <a:solidFill>
                  <a:schemeClr val="accent1"/>
                </a:solidFill>
              </a:defRPr>
            </a:lvl1pPr>
          </a:lstStyle>
          <a:p>
            <a:pPr lvl="0"/>
            <a:r>
              <a:rPr lang="fr-FR"/>
              <a:t>Légende</a:t>
            </a:r>
            <a:endParaRPr lang="fr-FR" dirty="0"/>
          </a:p>
        </p:txBody>
      </p:sp>
      <p:sp>
        <p:nvSpPr>
          <p:cNvPr id="24" name="Espace réservé du texte 27"/>
          <p:cNvSpPr>
            <a:spLocks noGrp="1"/>
          </p:cNvSpPr>
          <p:nvPr>
            <p:ph type="body" sz="quarter" idx="27" hasCustomPrompt="1"/>
          </p:nvPr>
        </p:nvSpPr>
        <p:spPr bwMode="gray">
          <a:xfrm>
            <a:off x="1751052" y="2501404"/>
            <a:ext cx="3456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2"/>
            </a:solidFill>
            <a:headEnd type="none" w="med" len="med"/>
            <a:tailEnd type="triangle" w="med" len="med"/>
          </a:ln>
        </p:spPr>
        <p:txBody>
          <a:bodyPr tIns="36000"/>
          <a:lstStyle>
            <a:lvl1pPr marL="0" algn="ctr">
              <a:lnSpc>
                <a:spcPct val="90000"/>
              </a:lnSpc>
              <a:spcAft>
                <a:spcPts val="0"/>
              </a:spcAft>
              <a:defRPr sz="1067" b="0">
                <a:solidFill>
                  <a:schemeClr val="accent2"/>
                </a:solidFill>
              </a:defRPr>
            </a:lvl1pPr>
          </a:lstStyle>
          <a:p>
            <a:pPr lvl="0"/>
            <a:r>
              <a:rPr lang="fr-FR" dirty="0"/>
              <a:t>Légende</a:t>
            </a:r>
          </a:p>
        </p:txBody>
      </p:sp>
      <p:sp>
        <p:nvSpPr>
          <p:cNvPr id="25" name="Espace réservé du texte 27"/>
          <p:cNvSpPr>
            <a:spLocks noGrp="1"/>
          </p:cNvSpPr>
          <p:nvPr>
            <p:ph type="body" sz="quarter" idx="28" hasCustomPrompt="1"/>
          </p:nvPr>
        </p:nvSpPr>
        <p:spPr bwMode="gray">
          <a:xfrm>
            <a:off x="2621327" y="2948947"/>
            <a:ext cx="3456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1"/>
            </a:solidFill>
            <a:headEnd type="none" w="med" len="med"/>
            <a:tailEnd type="triangle" w="med" len="med"/>
          </a:ln>
        </p:spPr>
        <p:txBody>
          <a:bodyPr tIns="36000"/>
          <a:lstStyle>
            <a:lvl1pPr marL="0" algn="ctr">
              <a:lnSpc>
                <a:spcPct val="90000"/>
              </a:lnSpc>
              <a:spcAft>
                <a:spcPts val="0"/>
              </a:spcAft>
              <a:defRPr sz="1067" b="0">
                <a:solidFill>
                  <a:schemeClr val="accent1"/>
                </a:solidFill>
              </a:defRPr>
            </a:lvl1pPr>
          </a:lstStyle>
          <a:p>
            <a:pPr lvl="0"/>
            <a:r>
              <a:rPr lang="fr-FR"/>
              <a:t>Légende</a:t>
            </a:r>
            <a:endParaRPr lang="fr-FR" dirty="0"/>
          </a:p>
        </p:txBody>
      </p:sp>
      <p:sp>
        <p:nvSpPr>
          <p:cNvPr id="26" name="Espace réservé du texte 27"/>
          <p:cNvSpPr>
            <a:spLocks noGrp="1"/>
          </p:cNvSpPr>
          <p:nvPr>
            <p:ph type="body" sz="quarter" idx="29" hasCustomPrompt="1"/>
          </p:nvPr>
        </p:nvSpPr>
        <p:spPr bwMode="gray">
          <a:xfrm>
            <a:off x="5231904" y="3403600"/>
            <a:ext cx="3888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6"/>
            </a:solidFill>
            <a:headEnd type="none" w="med" len="med"/>
            <a:tailEnd type="triangle" w="med" len="med"/>
          </a:ln>
        </p:spPr>
        <p:txBody>
          <a:bodyPr tIns="36000"/>
          <a:lstStyle>
            <a:lvl1pPr marL="0" algn="ctr">
              <a:lnSpc>
                <a:spcPct val="90000"/>
              </a:lnSpc>
              <a:spcAft>
                <a:spcPts val="0"/>
              </a:spcAft>
              <a:defRPr sz="1067" b="0">
                <a:solidFill>
                  <a:schemeClr val="accent6"/>
                </a:solidFill>
              </a:defRPr>
            </a:lvl1pPr>
          </a:lstStyle>
          <a:p>
            <a:pPr lvl="0"/>
            <a:r>
              <a:rPr lang="fr-FR"/>
              <a:t>Légende</a:t>
            </a:r>
            <a:endParaRPr lang="fr-FR" dirty="0"/>
          </a:p>
        </p:txBody>
      </p:sp>
      <p:sp>
        <p:nvSpPr>
          <p:cNvPr id="27" name="Espace réservé du texte 27"/>
          <p:cNvSpPr>
            <a:spLocks noGrp="1"/>
          </p:cNvSpPr>
          <p:nvPr>
            <p:ph type="body" sz="quarter" idx="30" hasCustomPrompt="1"/>
          </p:nvPr>
        </p:nvSpPr>
        <p:spPr bwMode="gray">
          <a:xfrm>
            <a:off x="6093205" y="3870372"/>
            <a:ext cx="3888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4"/>
            </a:solidFill>
            <a:headEnd type="none" w="med" len="med"/>
            <a:tailEnd type="triangle" w="med" len="med"/>
          </a:ln>
        </p:spPr>
        <p:txBody>
          <a:bodyPr tIns="36000"/>
          <a:lstStyle>
            <a:lvl1pPr marL="0" algn="ctr">
              <a:lnSpc>
                <a:spcPct val="90000"/>
              </a:lnSpc>
              <a:spcAft>
                <a:spcPts val="0"/>
              </a:spcAft>
              <a:defRPr sz="1067" b="0">
                <a:solidFill>
                  <a:schemeClr val="accent4"/>
                </a:solidFill>
              </a:defRPr>
            </a:lvl1pPr>
          </a:lstStyle>
          <a:p>
            <a:pPr lvl="0"/>
            <a:r>
              <a:rPr lang="fr-FR"/>
              <a:t>Légende</a:t>
            </a:r>
            <a:endParaRPr lang="fr-FR" dirty="0"/>
          </a:p>
        </p:txBody>
      </p:sp>
      <p:sp>
        <p:nvSpPr>
          <p:cNvPr id="28" name="Espace réservé du texte 27"/>
          <p:cNvSpPr>
            <a:spLocks noGrp="1"/>
          </p:cNvSpPr>
          <p:nvPr>
            <p:ph type="body" sz="quarter" idx="31" hasCustomPrompt="1"/>
          </p:nvPr>
        </p:nvSpPr>
        <p:spPr bwMode="gray">
          <a:xfrm>
            <a:off x="6970001" y="4235916"/>
            <a:ext cx="3888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1"/>
            </a:solidFill>
            <a:headEnd type="none" w="med" len="med"/>
            <a:tailEnd type="triangle" w="med" len="med"/>
          </a:ln>
        </p:spPr>
        <p:txBody>
          <a:bodyPr tIns="36000"/>
          <a:lstStyle>
            <a:lvl1pPr marL="0" algn="ctr">
              <a:lnSpc>
                <a:spcPct val="90000"/>
              </a:lnSpc>
              <a:spcAft>
                <a:spcPts val="0"/>
              </a:spcAft>
              <a:defRPr sz="1200" b="0">
                <a:solidFill>
                  <a:schemeClr val="accent1"/>
                </a:solidFill>
              </a:defRPr>
            </a:lvl1pPr>
          </a:lstStyle>
          <a:p>
            <a:pPr lvl="0"/>
            <a:r>
              <a:rPr lang="fr-FR"/>
              <a:t>Légende</a:t>
            </a:r>
            <a:endParaRPr lang="fr-FR" dirty="0"/>
          </a:p>
        </p:txBody>
      </p:sp>
    </p:spTree>
    <p:extLst>
      <p:ext uri="{BB962C8B-B14F-4D97-AF65-F5344CB8AC3E}">
        <p14:creationId xmlns:p14="http://schemas.microsoft.com/office/powerpoint/2010/main" val="33058510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age graphique B">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a:xfrm>
            <a:off x="854400" y="0"/>
            <a:ext cx="11337600" cy="288032"/>
          </a:xfrm>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u graphique 8"/>
          <p:cNvSpPr>
            <a:spLocks noGrp="1"/>
          </p:cNvSpPr>
          <p:nvPr>
            <p:ph type="chart" sz="quarter" idx="14" hasCustomPrompt="1"/>
          </p:nvPr>
        </p:nvSpPr>
        <p:spPr>
          <a:xfrm>
            <a:off x="3599723" y="1462115"/>
            <a:ext cx="4607983" cy="4608000"/>
          </a:xfrm>
        </p:spPr>
        <p:txBody>
          <a:bodyPr tIns="900000" anchor="ctr" anchorCtr="0"/>
          <a:lstStyle>
            <a:lvl1pPr algn="ctr">
              <a:defRPr sz="1200"/>
            </a:lvl1pPr>
          </a:lstStyle>
          <a:p>
            <a:r>
              <a:rPr lang="fr-FR" noProof="0" dirty="0"/>
              <a:t>Sélectionner l’icône pour insérer un tableau</a:t>
            </a:r>
          </a:p>
        </p:txBody>
      </p:sp>
      <p:sp>
        <p:nvSpPr>
          <p:cNvPr id="11" name="Espace réservé du texte 10"/>
          <p:cNvSpPr>
            <a:spLocks noGrp="1"/>
          </p:cNvSpPr>
          <p:nvPr>
            <p:ph type="body" sz="quarter" idx="15" hasCustomPrompt="1"/>
          </p:nvPr>
        </p:nvSpPr>
        <p:spPr>
          <a:xfrm>
            <a:off x="4199798" y="3143975"/>
            <a:ext cx="3407833" cy="1519829"/>
          </a:xfrm>
        </p:spPr>
        <p:txBody>
          <a:bodyPr anchor="ctr" anchorCtr="0"/>
          <a:lstStyle>
            <a:lvl1pPr marL="2117" indent="0" algn="ctr">
              <a:spcAft>
                <a:spcPts val="0"/>
              </a:spcAft>
              <a:defRPr sz="4133">
                <a:solidFill>
                  <a:schemeClr val="accent1"/>
                </a:solidFill>
              </a:defRPr>
            </a:lvl1pPr>
            <a:lvl2pPr marL="2117" indent="0" algn="ctr">
              <a:lnSpc>
                <a:spcPct val="100000"/>
              </a:lnSpc>
              <a:defRPr sz="1800">
                <a:solidFill>
                  <a:schemeClr val="accent1"/>
                </a:solidFill>
              </a:defRPr>
            </a:lvl2pPr>
            <a:lvl3pPr marL="23533" indent="0" algn="ctr">
              <a:buNone/>
              <a:defRPr sz="1067" b="1">
                <a:solidFill>
                  <a:schemeClr val="accent1"/>
                </a:solidFill>
              </a:defRPr>
            </a:lvl3pPr>
          </a:lstStyle>
          <a:p>
            <a:pPr lvl="0"/>
            <a:r>
              <a:rPr lang="fr-FR" dirty="0"/>
              <a:t>0000</a:t>
            </a:r>
          </a:p>
          <a:p>
            <a:pPr lvl="1"/>
            <a:r>
              <a:rPr lang="fr-FR" dirty="0"/>
              <a:t>Titre</a:t>
            </a:r>
          </a:p>
          <a:p>
            <a:pPr lvl="2"/>
            <a:r>
              <a:rPr lang="fr-FR" dirty="0"/>
              <a:t>Texte</a:t>
            </a:r>
          </a:p>
        </p:txBody>
      </p:sp>
      <p:sp>
        <p:nvSpPr>
          <p:cNvPr id="13" name="Espace réservé du texte 12"/>
          <p:cNvSpPr>
            <a:spLocks noGrp="1"/>
          </p:cNvSpPr>
          <p:nvPr>
            <p:ph type="body" sz="quarter" idx="16" hasCustomPrompt="1"/>
          </p:nvPr>
        </p:nvSpPr>
        <p:spPr>
          <a:xfrm>
            <a:off x="2303580" y="1481984"/>
            <a:ext cx="1076593" cy="433277"/>
          </a:xfrm>
          <a:prstGeom prst="callout1">
            <a:avLst>
              <a:gd name="adj1" fmla="val 87993"/>
              <a:gd name="adj2" fmla="val 115719"/>
              <a:gd name="adj3" fmla="val 88098"/>
              <a:gd name="adj4" fmla="val 247701"/>
            </a:avLst>
          </a:prstGeom>
          <a:ln w="12700">
            <a:solidFill>
              <a:schemeClr val="tx1"/>
            </a:solidFill>
          </a:ln>
        </p:spPr>
        <p:txBody>
          <a:bodyPr anchor="b" anchorCtr="0"/>
          <a:lstStyle>
            <a:lvl1pPr marL="2117" indent="0" algn="r">
              <a:defRPr sz="1867">
                <a:solidFill>
                  <a:schemeClr val="accent1"/>
                </a:solidFill>
              </a:defRPr>
            </a:lvl1pPr>
          </a:lstStyle>
          <a:p>
            <a:pPr lvl="0"/>
            <a:r>
              <a:rPr lang="fr-FR" dirty="0"/>
              <a:t>00 %</a:t>
            </a:r>
          </a:p>
        </p:txBody>
      </p:sp>
      <p:sp>
        <p:nvSpPr>
          <p:cNvPr id="14" name="Espace réservé du texte 12"/>
          <p:cNvSpPr>
            <a:spLocks noGrp="1"/>
          </p:cNvSpPr>
          <p:nvPr>
            <p:ph type="body" sz="quarter" idx="17" hasCustomPrompt="1"/>
          </p:nvPr>
        </p:nvSpPr>
        <p:spPr>
          <a:xfrm>
            <a:off x="2303580" y="2147708"/>
            <a:ext cx="1076593" cy="433277"/>
          </a:xfrm>
          <a:prstGeom prst="callout1">
            <a:avLst>
              <a:gd name="adj1" fmla="val 87993"/>
              <a:gd name="adj2" fmla="val 115719"/>
              <a:gd name="adj3" fmla="val 88098"/>
              <a:gd name="adj4" fmla="val 173383"/>
            </a:avLst>
          </a:prstGeom>
          <a:ln w="12700">
            <a:solidFill>
              <a:schemeClr val="tx1"/>
            </a:solidFill>
          </a:ln>
        </p:spPr>
        <p:txBody>
          <a:bodyPr anchor="b" anchorCtr="0"/>
          <a:lstStyle>
            <a:lvl1pPr marL="2117" indent="0" algn="r">
              <a:defRPr sz="1867">
                <a:solidFill>
                  <a:schemeClr val="accent1"/>
                </a:solidFill>
              </a:defRPr>
            </a:lvl1pPr>
          </a:lstStyle>
          <a:p>
            <a:pPr lvl="0"/>
            <a:r>
              <a:rPr lang="fr-FR" dirty="0"/>
              <a:t>00 %</a:t>
            </a:r>
          </a:p>
        </p:txBody>
      </p:sp>
      <p:sp>
        <p:nvSpPr>
          <p:cNvPr id="15" name="Espace réservé du texte 12"/>
          <p:cNvSpPr>
            <a:spLocks noGrp="1"/>
          </p:cNvSpPr>
          <p:nvPr>
            <p:ph type="body" sz="quarter" idx="18" hasCustomPrompt="1"/>
          </p:nvPr>
        </p:nvSpPr>
        <p:spPr>
          <a:xfrm>
            <a:off x="2303580" y="2709414"/>
            <a:ext cx="1076593" cy="433277"/>
          </a:xfrm>
          <a:prstGeom prst="callout1">
            <a:avLst>
              <a:gd name="adj1" fmla="val 87993"/>
              <a:gd name="adj2" fmla="val 115719"/>
              <a:gd name="adj3" fmla="val 88098"/>
              <a:gd name="adj4" fmla="val 148016"/>
            </a:avLst>
          </a:prstGeom>
          <a:ln w="12700">
            <a:solidFill>
              <a:schemeClr val="tx1"/>
            </a:solidFill>
          </a:ln>
        </p:spPr>
        <p:txBody>
          <a:bodyPr anchor="b" anchorCtr="0"/>
          <a:lstStyle>
            <a:lvl1pPr marL="2117" indent="0" algn="r">
              <a:defRPr sz="1867">
                <a:solidFill>
                  <a:schemeClr val="accent1"/>
                </a:solidFill>
              </a:defRPr>
            </a:lvl1pPr>
          </a:lstStyle>
          <a:p>
            <a:pPr lvl="0"/>
            <a:r>
              <a:rPr lang="fr-FR" dirty="0"/>
              <a:t>00 %</a:t>
            </a:r>
          </a:p>
        </p:txBody>
      </p:sp>
      <p:sp>
        <p:nvSpPr>
          <p:cNvPr id="16" name="Espace réservé du texte 12"/>
          <p:cNvSpPr>
            <a:spLocks noGrp="1"/>
          </p:cNvSpPr>
          <p:nvPr>
            <p:ph type="body" sz="quarter" idx="19" hasCustomPrompt="1"/>
          </p:nvPr>
        </p:nvSpPr>
        <p:spPr>
          <a:xfrm>
            <a:off x="2303580" y="4017168"/>
            <a:ext cx="1076593" cy="433277"/>
          </a:xfrm>
          <a:prstGeom prst="callout1">
            <a:avLst>
              <a:gd name="adj1" fmla="val 87993"/>
              <a:gd name="adj2" fmla="val 115719"/>
              <a:gd name="adj3" fmla="val 88098"/>
              <a:gd name="adj4" fmla="val 146204"/>
            </a:avLst>
          </a:prstGeom>
          <a:ln w="12700">
            <a:solidFill>
              <a:schemeClr val="tx1"/>
            </a:solidFill>
          </a:ln>
        </p:spPr>
        <p:txBody>
          <a:bodyPr anchor="b" anchorCtr="0"/>
          <a:lstStyle>
            <a:lvl1pPr marL="2117" indent="0" algn="r">
              <a:defRPr sz="1867">
                <a:solidFill>
                  <a:schemeClr val="accent1"/>
                </a:solidFill>
              </a:defRPr>
            </a:lvl1pPr>
          </a:lstStyle>
          <a:p>
            <a:pPr lvl="0"/>
            <a:r>
              <a:rPr lang="fr-FR" dirty="0"/>
              <a:t>00 %</a:t>
            </a:r>
          </a:p>
        </p:txBody>
      </p:sp>
      <p:sp>
        <p:nvSpPr>
          <p:cNvPr id="17" name="Espace réservé du texte 12"/>
          <p:cNvSpPr>
            <a:spLocks noGrp="1"/>
          </p:cNvSpPr>
          <p:nvPr>
            <p:ph type="body" sz="quarter" idx="20" hasCustomPrompt="1"/>
          </p:nvPr>
        </p:nvSpPr>
        <p:spPr>
          <a:xfrm>
            <a:off x="2303580" y="5197795"/>
            <a:ext cx="1076593" cy="433277"/>
          </a:xfrm>
          <a:prstGeom prst="callout1">
            <a:avLst>
              <a:gd name="adj1" fmla="val 87993"/>
              <a:gd name="adj2" fmla="val 115719"/>
              <a:gd name="adj3" fmla="val 88098"/>
              <a:gd name="adj4" fmla="val 233177"/>
            </a:avLst>
          </a:prstGeom>
          <a:ln w="12700">
            <a:solidFill>
              <a:schemeClr val="tx1"/>
            </a:solidFill>
          </a:ln>
        </p:spPr>
        <p:txBody>
          <a:bodyPr anchor="b" anchorCtr="0"/>
          <a:lstStyle>
            <a:lvl1pPr marL="2117" indent="0" algn="r">
              <a:defRPr sz="1867">
                <a:solidFill>
                  <a:schemeClr val="accent1"/>
                </a:solidFill>
              </a:defRPr>
            </a:lvl1pPr>
          </a:lstStyle>
          <a:p>
            <a:pPr lvl="0"/>
            <a:r>
              <a:rPr lang="fr-FR" dirty="0"/>
              <a:t>00 %</a:t>
            </a:r>
          </a:p>
        </p:txBody>
      </p:sp>
      <p:sp>
        <p:nvSpPr>
          <p:cNvPr id="18" name="Espace réservé du texte 12"/>
          <p:cNvSpPr>
            <a:spLocks noGrp="1"/>
          </p:cNvSpPr>
          <p:nvPr>
            <p:ph type="body" sz="quarter" idx="21" hasCustomPrompt="1"/>
          </p:nvPr>
        </p:nvSpPr>
        <p:spPr>
          <a:xfrm>
            <a:off x="6298623" y="884718"/>
            <a:ext cx="757484" cy="433277"/>
          </a:xfrm>
          <a:prstGeom prst="callout1">
            <a:avLst>
              <a:gd name="adj1" fmla="val 78205"/>
              <a:gd name="adj2" fmla="val -21835"/>
              <a:gd name="adj3" fmla="val 176185"/>
              <a:gd name="adj4" fmla="val -31503"/>
            </a:avLst>
          </a:prstGeom>
          <a:ln w="12700">
            <a:solidFill>
              <a:schemeClr val="tx1"/>
            </a:solidFill>
          </a:ln>
        </p:spPr>
        <p:txBody>
          <a:bodyPr anchor="b" anchorCtr="0"/>
          <a:lstStyle>
            <a:lvl1pPr marL="2117" indent="0" algn="l">
              <a:defRPr sz="1867">
                <a:solidFill>
                  <a:schemeClr val="accent1"/>
                </a:solidFill>
              </a:defRPr>
            </a:lvl1pPr>
          </a:lstStyle>
          <a:p>
            <a:pPr lvl="0"/>
            <a:r>
              <a:rPr lang="fr-FR" dirty="0"/>
              <a:t>00 %</a:t>
            </a:r>
          </a:p>
        </p:txBody>
      </p:sp>
      <p:sp>
        <p:nvSpPr>
          <p:cNvPr id="19" name="Espace réservé du texte 12"/>
          <p:cNvSpPr>
            <a:spLocks noGrp="1"/>
          </p:cNvSpPr>
          <p:nvPr>
            <p:ph type="body" sz="quarter" idx="22" hasCustomPrompt="1"/>
          </p:nvPr>
        </p:nvSpPr>
        <p:spPr>
          <a:xfrm>
            <a:off x="8869709" y="2149058"/>
            <a:ext cx="757484" cy="433277"/>
          </a:xfrm>
          <a:prstGeom prst="callout1">
            <a:avLst>
              <a:gd name="adj1" fmla="val 80652"/>
              <a:gd name="adj2" fmla="val -30233"/>
              <a:gd name="adj3" fmla="val 80757"/>
              <a:gd name="adj4" fmla="val -165864"/>
            </a:avLst>
          </a:prstGeom>
          <a:ln w="12700">
            <a:solidFill>
              <a:schemeClr val="tx1"/>
            </a:solidFill>
          </a:ln>
        </p:spPr>
        <p:txBody>
          <a:bodyPr anchor="b" anchorCtr="0"/>
          <a:lstStyle>
            <a:lvl1pPr marL="2117" indent="0" algn="l">
              <a:defRPr sz="1867">
                <a:solidFill>
                  <a:schemeClr val="accent1"/>
                </a:solidFill>
              </a:defRPr>
            </a:lvl1pPr>
          </a:lstStyle>
          <a:p>
            <a:pPr lvl="0"/>
            <a:r>
              <a:rPr lang="fr-FR" dirty="0"/>
              <a:t>00 %</a:t>
            </a:r>
          </a:p>
        </p:txBody>
      </p:sp>
      <p:sp>
        <p:nvSpPr>
          <p:cNvPr id="20" name="Espace réservé du texte 12"/>
          <p:cNvSpPr>
            <a:spLocks noGrp="1"/>
          </p:cNvSpPr>
          <p:nvPr>
            <p:ph type="body" sz="quarter" idx="23" hasCustomPrompt="1"/>
          </p:nvPr>
        </p:nvSpPr>
        <p:spPr>
          <a:xfrm>
            <a:off x="8869709" y="4475115"/>
            <a:ext cx="757484" cy="433277"/>
          </a:xfrm>
          <a:prstGeom prst="callout1">
            <a:avLst>
              <a:gd name="adj1" fmla="val 80652"/>
              <a:gd name="adj2" fmla="val -30233"/>
              <a:gd name="adj3" fmla="val 80757"/>
              <a:gd name="adj4" fmla="val -165864"/>
            </a:avLst>
          </a:prstGeom>
          <a:ln w="12700">
            <a:solidFill>
              <a:schemeClr val="tx1"/>
            </a:solidFill>
          </a:ln>
        </p:spPr>
        <p:txBody>
          <a:bodyPr anchor="b" anchorCtr="0"/>
          <a:lstStyle>
            <a:lvl1pPr marL="2117" indent="0" algn="l">
              <a:defRPr sz="1867">
                <a:solidFill>
                  <a:schemeClr val="accent1"/>
                </a:solidFill>
              </a:defRPr>
            </a:lvl1pPr>
          </a:lstStyle>
          <a:p>
            <a:pPr lvl="0"/>
            <a:r>
              <a:rPr lang="fr-FR" dirty="0"/>
              <a:t>00 %</a:t>
            </a:r>
          </a:p>
        </p:txBody>
      </p:sp>
      <p:sp>
        <p:nvSpPr>
          <p:cNvPr id="21" name="Espace réservé du texte 12"/>
          <p:cNvSpPr>
            <a:spLocks noGrp="1"/>
          </p:cNvSpPr>
          <p:nvPr>
            <p:ph type="body" sz="quarter" idx="24" hasCustomPrompt="1"/>
          </p:nvPr>
        </p:nvSpPr>
        <p:spPr>
          <a:xfrm>
            <a:off x="6150162" y="5790963"/>
            <a:ext cx="757484" cy="433277"/>
          </a:xfrm>
          <a:prstGeom prst="callout1">
            <a:avLst>
              <a:gd name="adj1" fmla="val 78205"/>
              <a:gd name="adj2" fmla="val -21835"/>
              <a:gd name="adj3" fmla="val 22217"/>
              <a:gd name="adj4" fmla="val -26948"/>
            </a:avLst>
          </a:prstGeom>
          <a:ln w="12700">
            <a:solidFill>
              <a:schemeClr val="tx1"/>
            </a:solidFill>
          </a:ln>
        </p:spPr>
        <p:txBody>
          <a:bodyPr anchor="b" anchorCtr="0"/>
          <a:lstStyle>
            <a:lvl1pPr marL="2117" indent="0" algn="l">
              <a:defRPr sz="1867">
                <a:solidFill>
                  <a:schemeClr val="accent1"/>
                </a:solidFill>
              </a:defRPr>
            </a:lvl1pPr>
          </a:lstStyle>
          <a:p>
            <a:pPr lvl="0"/>
            <a:r>
              <a:rPr lang="fr-FR" dirty="0"/>
              <a:t>00 %</a:t>
            </a:r>
          </a:p>
        </p:txBody>
      </p:sp>
      <p:sp>
        <p:nvSpPr>
          <p:cNvPr id="23" name="Espace réservé du texte 22"/>
          <p:cNvSpPr>
            <a:spLocks noGrp="1"/>
          </p:cNvSpPr>
          <p:nvPr>
            <p:ph type="body" sz="quarter" idx="25" hasCustomPrompt="1"/>
          </p:nvPr>
        </p:nvSpPr>
        <p:spPr>
          <a:xfrm>
            <a:off x="7139518" y="1061836"/>
            <a:ext cx="2063749"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25" name="Espace réservé du texte 22"/>
          <p:cNvSpPr>
            <a:spLocks noGrp="1"/>
          </p:cNvSpPr>
          <p:nvPr>
            <p:ph type="body" sz="quarter" idx="27" hasCustomPrompt="1"/>
          </p:nvPr>
        </p:nvSpPr>
        <p:spPr>
          <a:xfrm>
            <a:off x="9706474" y="2331178"/>
            <a:ext cx="2063749"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27" name="Espace réservé du texte 22"/>
          <p:cNvSpPr>
            <a:spLocks noGrp="1"/>
          </p:cNvSpPr>
          <p:nvPr>
            <p:ph type="body" sz="quarter" idx="29" hasCustomPrompt="1"/>
          </p:nvPr>
        </p:nvSpPr>
        <p:spPr>
          <a:xfrm>
            <a:off x="9712655" y="4646778"/>
            <a:ext cx="2063749"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29" name="Espace réservé du texte 22"/>
          <p:cNvSpPr>
            <a:spLocks noGrp="1"/>
          </p:cNvSpPr>
          <p:nvPr>
            <p:ph type="body" sz="quarter" idx="31" hasCustomPrompt="1"/>
          </p:nvPr>
        </p:nvSpPr>
        <p:spPr>
          <a:xfrm>
            <a:off x="854400" y="1823611"/>
            <a:ext cx="1689205"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30" name="Espace réservé du texte 22"/>
          <p:cNvSpPr>
            <a:spLocks noGrp="1"/>
          </p:cNvSpPr>
          <p:nvPr>
            <p:ph type="body" sz="quarter" idx="32" hasCustomPrompt="1"/>
          </p:nvPr>
        </p:nvSpPr>
        <p:spPr>
          <a:xfrm>
            <a:off x="854400" y="2790787"/>
            <a:ext cx="1689205"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31" name="Espace réservé du texte 22"/>
          <p:cNvSpPr>
            <a:spLocks noGrp="1"/>
          </p:cNvSpPr>
          <p:nvPr>
            <p:ph type="body" sz="quarter" idx="33" hasCustomPrompt="1"/>
          </p:nvPr>
        </p:nvSpPr>
        <p:spPr>
          <a:xfrm>
            <a:off x="854400" y="3757963"/>
            <a:ext cx="1689205"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32" name="Espace réservé du texte 22"/>
          <p:cNvSpPr>
            <a:spLocks noGrp="1"/>
          </p:cNvSpPr>
          <p:nvPr>
            <p:ph type="body" sz="quarter" idx="34" hasCustomPrompt="1"/>
          </p:nvPr>
        </p:nvSpPr>
        <p:spPr>
          <a:xfrm>
            <a:off x="854400" y="4725139"/>
            <a:ext cx="1689205"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33" name="Espace réservé du texte 22"/>
          <p:cNvSpPr>
            <a:spLocks noGrp="1"/>
          </p:cNvSpPr>
          <p:nvPr>
            <p:ph type="body" sz="quarter" idx="35" hasCustomPrompt="1"/>
          </p:nvPr>
        </p:nvSpPr>
        <p:spPr>
          <a:xfrm>
            <a:off x="854400" y="5692315"/>
            <a:ext cx="1689205"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34" name="Freeform 5"/>
          <p:cNvSpPr>
            <a:spLocks/>
          </p:cNvSpPr>
          <p:nvPr userDrawn="1"/>
        </p:nvSpPr>
        <p:spPr bwMode="auto">
          <a:xfrm>
            <a:off x="854252" y="1025939"/>
            <a:ext cx="528000" cy="19200"/>
          </a:xfrm>
          <a:custGeom>
            <a:avLst/>
            <a:gdLst>
              <a:gd name="T0" fmla="*/ 0 w 3958"/>
              <a:gd name="T1" fmla="*/ 27 h 27"/>
              <a:gd name="T2" fmla="*/ 0 w 3958"/>
              <a:gd name="T3" fmla="*/ 27 h 27"/>
              <a:gd name="T4" fmla="*/ 3958 w 3958"/>
              <a:gd name="T5" fmla="*/ 27 h 27"/>
              <a:gd name="T6" fmla="*/ 3958 w 3958"/>
              <a:gd name="T7" fmla="*/ 0 h 27"/>
              <a:gd name="T8" fmla="*/ 0 w 3958"/>
              <a:gd name="T9" fmla="*/ 0 h 27"/>
              <a:gd name="T10" fmla="*/ 0 w 3958"/>
              <a:gd name="T11" fmla="*/ 27 h 27"/>
            </a:gdLst>
            <a:ahLst/>
            <a:cxnLst>
              <a:cxn ang="0">
                <a:pos x="T0" y="T1"/>
              </a:cxn>
              <a:cxn ang="0">
                <a:pos x="T2" y="T3"/>
              </a:cxn>
              <a:cxn ang="0">
                <a:pos x="T4" y="T5"/>
              </a:cxn>
              <a:cxn ang="0">
                <a:pos x="T6" y="T7"/>
              </a:cxn>
              <a:cxn ang="0">
                <a:pos x="T8" y="T9"/>
              </a:cxn>
              <a:cxn ang="0">
                <a:pos x="T10" y="T11"/>
              </a:cxn>
            </a:cxnLst>
            <a:rect l="0" t="0" r="r" b="b"/>
            <a:pathLst>
              <a:path w="3958" h="27">
                <a:moveTo>
                  <a:pt x="0" y="27"/>
                </a:moveTo>
                <a:lnTo>
                  <a:pt x="0" y="27"/>
                </a:lnTo>
                <a:lnTo>
                  <a:pt x="3958" y="27"/>
                </a:lnTo>
                <a:lnTo>
                  <a:pt x="3958" y="0"/>
                </a:lnTo>
                <a:lnTo>
                  <a:pt x="0" y="0"/>
                </a:lnTo>
                <a:lnTo>
                  <a:pt x="0" y="27"/>
                </a:lnTo>
                <a:close/>
              </a:path>
            </a:pathLst>
          </a:custGeom>
          <a:solidFill>
            <a:schemeClr val="accent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fr-FR" sz="2400"/>
          </a:p>
        </p:txBody>
      </p:sp>
      <p:sp>
        <p:nvSpPr>
          <p:cNvPr id="35" name="Titre 34"/>
          <p:cNvSpPr>
            <a:spLocks noGrp="1"/>
          </p:cNvSpPr>
          <p:nvPr>
            <p:ph type="title" hasCustomPrompt="1"/>
          </p:nvPr>
        </p:nvSpPr>
        <p:spPr>
          <a:xfrm>
            <a:off x="854253" y="322313"/>
            <a:ext cx="10570340" cy="384000"/>
          </a:xfrm>
        </p:spPr>
        <p:txBody>
          <a:bodyPr/>
          <a:lstStyle>
            <a:lvl1pPr>
              <a:defRPr/>
            </a:lvl1pPr>
          </a:lstStyle>
          <a:p>
            <a:r>
              <a:rPr lang="fr-FR" dirty="0"/>
              <a:t>Titre</a:t>
            </a:r>
          </a:p>
        </p:txBody>
      </p:sp>
      <p:sp>
        <p:nvSpPr>
          <p:cNvPr id="37" name="Espace réservé du texte 22"/>
          <p:cNvSpPr>
            <a:spLocks noGrp="1"/>
          </p:cNvSpPr>
          <p:nvPr>
            <p:ph type="body" sz="quarter" idx="37" hasCustomPrompt="1"/>
          </p:nvPr>
        </p:nvSpPr>
        <p:spPr>
          <a:xfrm>
            <a:off x="6983099" y="5971333"/>
            <a:ext cx="2063749" cy="667844"/>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Tree>
    <p:extLst>
      <p:ext uri="{BB962C8B-B14F-4D97-AF65-F5344CB8AC3E}">
        <p14:creationId xmlns:p14="http://schemas.microsoft.com/office/powerpoint/2010/main" val="39960828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ernière A">
    <p:spTree>
      <p:nvGrpSpPr>
        <p:cNvPr id="1" name=""/>
        <p:cNvGrpSpPr/>
        <p:nvPr/>
      </p:nvGrpSpPr>
      <p:grpSpPr>
        <a:xfrm>
          <a:off x="0" y="0"/>
          <a:ext cx="0" cy="0"/>
          <a:chOff x="0" y="0"/>
          <a:chExt cx="0" cy="0"/>
        </a:xfrm>
      </p:grpSpPr>
      <p:sp>
        <p:nvSpPr>
          <p:cNvPr id="3" name="Sous-titre 2"/>
          <p:cNvSpPr>
            <a:spLocks noGrp="1"/>
          </p:cNvSpPr>
          <p:nvPr userDrawn="1">
            <p:ph type="subTitle" idx="1" hasCustomPrompt="1"/>
          </p:nvPr>
        </p:nvSpPr>
        <p:spPr>
          <a:xfrm>
            <a:off x="1598400" y="4437112"/>
            <a:ext cx="8995200" cy="1680187"/>
          </a:xfrm>
          <a:noFill/>
        </p:spPr>
        <p:txBody>
          <a:bodyPr wrap="square" lIns="0" tIns="0" rIns="0" bIns="0">
            <a:noAutofit/>
          </a:bodyPr>
          <a:lstStyle>
            <a:lvl1pPr marL="0" indent="0" algn="ctr">
              <a:spcAft>
                <a:spcPts val="0"/>
              </a:spcAft>
              <a:buNone/>
              <a:defRPr sz="1333">
                <a:solidFill>
                  <a:schemeClr val="accent2"/>
                </a:solidFill>
              </a:defRPr>
            </a:lvl1pPr>
            <a:lvl2pPr marL="0" indent="0" algn="ctr">
              <a:spcAft>
                <a:spcPts val="0"/>
              </a:spcAft>
              <a:buNone/>
              <a:defRPr b="0">
                <a:solidFill>
                  <a:schemeClr val="accent2"/>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dirty="0"/>
              <a:t>Prénom Nom</a:t>
            </a:r>
          </a:p>
          <a:p>
            <a:pPr lvl="1"/>
            <a:r>
              <a:rPr lang="fr-FR" dirty="0"/>
              <a:t>adresse</a:t>
            </a:r>
          </a:p>
        </p:txBody>
      </p:sp>
      <p:sp>
        <p:nvSpPr>
          <p:cNvPr id="7" name="Titre 6"/>
          <p:cNvSpPr>
            <a:spLocks noGrp="1"/>
          </p:cNvSpPr>
          <p:nvPr userDrawn="1">
            <p:ph type="title" hasCustomPrompt="1"/>
          </p:nvPr>
        </p:nvSpPr>
        <p:spPr>
          <a:xfrm>
            <a:off x="1599212" y="1892829"/>
            <a:ext cx="8993579" cy="1711259"/>
          </a:xfrm>
        </p:spPr>
        <p:txBody>
          <a:bodyPr anchor="b" anchorCtr="0"/>
          <a:lstStyle>
            <a:lvl1pPr algn="ctr">
              <a:defRPr sz="10133">
                <a:solidFill>
                  <a:schemeClr val="accent2"/>
                </a:solidFill>
                <a:latin typeface="Rawline ExtraBold" pitchFamily="2" charset="0"/>
              </a:defRPr>
            </a:lvl1pPr>
          </a:lstStyle>
          <a:p>
            <a:r>
              <a:rPr lang="fr-FR" dirty="0"/>
              <a:t>Merci</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76002" y="3956051"/>
            <a:ext cx="1439997" cy="310028"/>
          </a:xfrm>
          <a:prstGeom prst="rect">
            <a:avLst/>
          </a:prstGeom>
        </p:spPr>
      </p:pic>
      <p:sp>
        <p:nvSpPr>
          <p:cNvPr id="2" name="Espace réservé de la date 1"/>
          <p:cNvSpPr>
            <a:spLocks noGrp="1"/>
          </p:cNvSpPr>
          <p:nvPr>
            <p:ph type="dt" sz="half" idx="10"/>
          </p:nvPr>
        </p:nvSpPr>
        <p:spPr>
          <a:xfrm>
            <a:off x="-1" y="6738000"/>
            <a:ext cx="240000" cy="120000"/>
          </a:xfrm>
          <a:ln>
            <a:solidFill>
              <a:schemeClr val="bg1">
                <a:alpha val="0"/>
              </a:schemeClr>
            </a:solidFill>
          </a:ln>
        </p:spPr>
        <p:txBody>
          <a:bodyPr/>
          <a:lstStyle/>
          <a:p>
            <a:r>
              <a:rPr lang="fr-FR"/>
              <a:t>Date</a:t>
            </a:r>
          </a:p>
        </p:txBody>
      </p:sp>
      <p:sp>
        <p:nvSpPr>
          <p:cNvPr id="5" name="Espace réservé du pied de page 4"/>
          <p:cNvSpPr>
            <a:spLocks noGrp="1"/>
          </p:cNvSpPr>
          <p:nvPr>
            <p:ph type="ftr" sz="quarter" idx="11"/>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6" name="Espace réservé du numéro de diapositive 5"/>
          <p:cNvSpPr>
            <a:spLocks noGrp="1"/>
          </p:cNvSpPr>
          <p:nvPr>
            <p:ph type="sldNum" sz="quarter" idx="12"/>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fld id="{733122C9-A0B9-462F-8757-0847AD287B63}" type="slidenum">
              <a:rPr lang="fr-FR" smtClean="0"/>
              <a:pPr/>
              <a:t>‹N°›</a:t>
            </a:fld>
            <a:endParaRPr lang="fr-FR" dirty="0"/>
          </a:p>
        </p:txBody>
      </p:sp>
      <p:sp>
        <p:nvSpPr>
          <p:cNvPr id="10" name="Freeform 5"/>
          <p:cNvSpPr>
            <a:spLocks/>
          </p:cNvSpPr>
          <p:nvPr userDrawn="1"/>
        </p:nvSpPr>
        <p:spPr bwMode="auto">
          <a:xfrm>
            <a:off x="0" y="3956051"/>
            <a:ext cx="5035200" cy="19200"/>
          </a:xfrm>
          <a:custGeom>
            <a:avLst/>
            <a:gdLst>
              <a:gd name="T0" fmla="*/ 0 w 3958"/>
              <a:gd name="T1" fmla="*/ 27 h 27"/>
              <a:gd name="T2" fmla="*/ 0 w 3958"/>
              <a:gd name="T3" fmla="*/ 27 h 27"/>
              <a:gd name="T4" fmla="*/ 3958 w 3958"/>
              <a:gd name="T5" fmla="*/ 27 h 27"/>
              <a:gd name="T6" fmla="*/ 3958 w 3958"/>
              <a:gd name="T7" fmla="*/ 0 h 27"/>
              <a:gd name="T8" fmla="*/ 0 w 3958"/>
              <a:gd name="T9" fmla="*/ 0 h 27"/>
              <a:gd name="T10" fmla="*/ 0 w 3958"/>
              <a:gd name="T11" fmla="*/ 27 h 27"/>
            </a:gdLst>
            <a:ahLst/>
            <a:cxnLst>
              <a:cxn ang="0">
                <a:pos x="T0" y="T1"/>
              </a:cxn>
              <a:cxn ang="0">
                <a:pos x="T2" y="T3"/>
              </a:cxn>
              <a:cxn ang="0">
                <a:pos x="T4" y="T5"/>
              </a:cxn>
              <a:cxn ang="0">
                <a:pos x="T6" y="T7"/>
              </a:cxn>
              <a:cxn ang="0">
                <a:pos x="T8" y="T9"/>
              </a:cxn>
              <a:cxn ang="0">
                <a:pos x="T10" y="T11"/>
              </a:cxn>
            </a:cxnLst>
            <a:rect l="0" t="0" r="r" b="b"/>
            <a:pathLst>
              <a:path w="3958" h="27">
                <a:moveTo>
                  <a:pt x="0" y="27"/>
                </a:moveTo>
                <a:lnTo>
                  <a:pt x="0" y="27"/>
                </a:lnTo>
                <a:lnTo>
                  <a:pt x="3958" y="27"/>
                </a:lnTo>
                <a:lnTo>
                  <a:pt x="3958" y="0"/>
                </a:lnTo>
                <a:lnTo>
                  <a:pt x="0" y="0"/>
                </a:lnTo>
                <a:lnTo>
                  <a:pt x="0" y="27"/>
                </a:lnTo>
                <a:close/>
              </a:path>
            </a:pathLst>
          </a:custGeom>
          <a:solidFill>
            <a:schemeClr val="accent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fr-FR" sz="2400"/>
          </a:p>
        </p:txBody>
      </p:sp>
      <p:sp>
        <p:nvSpPr>
          <p:cNvPr id="11" name="Freeform 5"/>
          <p:cNvSpPr>
            <a:spLocks/>
          </p:cNvSpPr>
          <p:nvPr userDrawn="1"/>
        </p:nvSpPr>
        <p:spPr bwMode="auto">
          <a:xfrm>
            <a:off x="7156800" y="3956051"/>
            <a:ext cx="5035200" cy="19200"/>
          </a:xfrm>
          <a:custGeom>
            <a:avLst/>
            <a:gdLst>
              <a:gd name="T0" fmla="*/ 0 w 3958"/>
              <a:gd name="T1" fmla="*/ 27 h 27"/>
              <a:gd name="T2" fmla="*/ 0 w 3958"/>
              <a:gd name="T3" fmla="*/ 27 h 27"/>
              <a:gd name="T4" fmla="*/ 3958 w 3958"/>
              <a:gd name="T5" fmla="*/ 27 h 27"/>
              <a:gd name="T6" fmla="*/ 3958 w 3958"/>
              <a:gd name="T7" fmla="*/ 0 h 27"/>
              <a:gd name="T8" fmla="*/ 0 w 3958"/>
              <a:gd name="T9" fmla="*/ 0 h 27"/>
              <a:gd name="T10" fmla="*/ 0 w 3958"/>
              <a:gd name="T11" fmla="*/ 27 h 27"/>
            </a:gdLst>
            <a:ahLst/>
            <a:cxnLst>
              <a:cxn ang="0">
                <a:pos x="T0" y="T1"/>
              </a:cxn>
              <a:cxn ang="0">
                <a:pos x="T2" y="T3"/>
              </a:cxn>
              <a:cxn ang="0">
                <a:pos x="T4" y="T5"/>
              </a:cxn>
              <a:cxn ang="0">
                <a:pos x="T6" y="T7"/>
              </a:cxn>
              <a:cxn ang="0">
                <a:pos x="T8" y="T9"/>
              </a:cxn>
              <a:cxn ang="0">
                <a:pos x="T10" y="T11"/>
              </a:cxn>
            </a:cxnLst>
            <a:rect l="0" t="0" r="r" b="b"/>
            <a:pathLst>
              <a:path w="3958" h="27">
                <a:moveTo>
                  <a:pt x="0" y="27"/>
                </a:moveTo>
                <a:lnTo>
                  <a:pt x="0" y="27"/>
                </a:lnTo>
                <a:lnTo>
                  <a:pt x="3958" y="27"/>
                </a:lnTo>
                <a:lnTo>
                  <a:pt x="3958" y="0"/>
                </a:lnTo>
                <a:lnTo>
                  <a:pt x="0" y="0"/>
                </a:lnTo>
                <a:lnTo>
                  <a:pt x="0" y="27"/>
                </a:lnTo>
                <a:close/>
              </a:path>
            </a:pathLst>
          </a:custGeom>
          <a:solidFill>
            <a:schemeClr val="accent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fr-FR" sz="2400"/>
          </a:p>
        </p:txBody>
      </p:sp>
    </p:spTree>
    <p:extLst>
      <p:ext uri="{BB962C8B-B14F-4D97-AF65-F5344CB8AC3E}">
        <p14:creationId xmlns:p14="http://schemas.microsoft.com/office/powerpoint/2010/main" val="7046533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ernière B">
    <p:spTree>
      <p:nvGrpSpPr>
        <p:cNvPr id="1" name=""/>
        <p:cNvGrpSpPr/>
        <p:nvPr/>
      </p:nvGrpSpPr>
      <p:grpSpPr>
        <a:xfrm>
          <a:off x="0" y="0"/>
          <a:ext cx="0" cy="0"/>
          <a:chOff x="0" y="0"/>
          <a:chExt cx="0" cy="0"/>
        </a:xfrm>
      </p:grpSpPr>
      <p:sp>
        <p:nvSpPr>
          <p:cNvPr id="10" name="Freeform 5"/>
          <p:cNvSpPr>
            <a:spLocks/>
          </p:cNvSpPr>
          <p:nvPr userDrawn="1"/>
        </p:nvSpPr>
        <p:spPr bwMode="auto">
          <a:xfrm>
            <a:off x="0" y="3343837"/>
            <a:ext cx="12192000" cy="19200"/>
          </a:xfrm>
          <a:custGeom>
            <a:avLst/>
            <a:gdLst>
              <a:gd name="T0" fmla="*/ 0 w 3958"/>
              <a:gd name="T1" fmla="*/ 27 h 27"/>
              <a:gd name="T2" fmla="*/ 0 w 3958"/>
              <a:gd name="T3" fmla="*/ 27 h 27"/>
              <a:gd name="T4" fmla="*/ 3958 w 3958"/>
              <a:gd name="T5" fmla="*/ 27 h 27"/>
              <a:gd name="T6" fmla="*/ 3958 w 3958"/>
              <a:gd name="T7" fmla="*/ 0 h 27"/>
              <a:gd name="T8" fmla="*/ 0 w 3958"/>
              <a:gd name="T9" fmla="*/ 0 h 27"/>
              <a:gd name="T10" fmla="*/ 0 w 3958"/>
              <a:gd name="T11" fmla="*/ 27 h 27"/>
            </a:gdLst>
            <a:ahLst/>
            <a:cxnLst>
              <a:cxn ang="0">
                <a:pos x="T0" y="T1"/>
              </a:cxn>
              <a:cxn ang="0">
                <a:pos x="T2" y="T3"/>
              </a:cxn>
              <a:cxn ang="0">
                <a:pos x="T4" y="T5"/>
              </a:cxn>
              <a:cxn ang="0">
                <a:pos x="T6" y="T7"/>
              </a:cxn>
              <a:cxn ang="0">
                <a:pos x="T8" y="T9"/>
              </a:cxn>
              <a:cxn ang="0">
                <a:pos x="T10" y="T11"/>
              </a:cxn>
            </a:cxnLst>
            <a:rect l="0" t="0" r="r" b="b"/>
            <a:pathLst>
              <a:path w="3958" h="27">
                <a:moveTo>
                  <a:pt x="0" y="27"/>
                </a:moveTo>
                <a:lnTo>
                  <a:pt x="0" y="27"/>
                </a:lnTo>
                <a:lnTo>
                  <a:pt x="3958" y="27"/>
                </a:lnTo>
                <a:lnTo>
                  <a:pt x="3958" y="0"/>
                </a:lnTo>
                <a:lnTo>
                  <a:pt x="0" y="0"/>
                </a:lnTo>
                <a:lnTo>
                  <a:pt x="0" y="27"/>
                </a:lnTo>
                <a:close/>
              </a:path>
            </a:pathLst>
          </a:custGeom>
          <a:solidFill>
            <a:schemeClr val="accent2"/>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fr-FR" sz="2400"/>
          </a:p>
        </p:txBody>
      </p:sp>
      <p:sp>
        <p:nvSpPr>
          <p:cNvPr id="2" name="Espace réservé de la date 1"/>
          <p:cNvSpPr>
            <a:spLocks noGrp="1"/>
          </p:cNvSpPr>
          <p:nvPr>
            <p:ph type="dt" sz="half" idx="10"/>
          </p:nvPr>
        </p:nvSpPr>
        <p:spPr>
          <a:xfrm>
            <a:off x="-1" y="6738000"/>
            <a:ext cx="240000" cy="120000"/>
          </a:xfrm>
          <a:ln>
            <a:solidFill>
              <a:schemeClr val="bg1">
                <a:alpha val="0"/>
              </a:schemeClr>
            </a:solidFill>
          </a:ln>
        </p:spPr>
        <p:txBody>
          <a:bodyPr/>
          <a:lstStyle/>
          <a:p>
            <a:r>
              <a:rPr lang="fr-FR"/>
              <a:t>Date</a:t>
            </a:r>
          </a:p>
        </p:txBody>
      </p:sp>
      <p:sp>
        <p:nvSpPr>
          <p:cNvPr id="5" name="Espace réservé du pied de page 4"/>
          <p:cNvSpPr>
            <a:spLocks noGrp="1"/>
          </p:cNvSpPr>
          <p:nvPr>
            <p:ph type="ftr" sz="quarter" idx="11"/>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6" name="Espace réservé du numéro de diapositive 5"/>
          <p:cNvSpPr>
            <a:spLocks noGrp="1"/>
          </p:cNvSpPr>
          <p:nvPr>
            <p:ph type="sldNum" sz="quarter" idx="12"/>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fld id="{733122C9-A0B9-462F-8757-0847AD287B63}" type="slidenum">
              <a:rPr lang="fr-FR" smtClean="0"/>
              <a:pPr/>
              <a:t>‹N°›</a:t>
            </a:fld>
            <a:endParaRPr lang="fr-FR" dirty="0"/>
          </a:p>
        </p:txBody>
      </p:sp>
      <p:sp>
        <p:nvSpPr>
          <p:cNvPr id="9" name="Rectangle 8"/>
          <p:cNvSpPr/>
          <p:nvPr userDrawn="1"/>
        </p:nvSpPr>
        <p:spPr>
          <a:xfrm>
            <a:off x="4752815" y="3236979"/>
            <a:ext cx="2686372" cy="52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7" name="Titre 6"/>
          <p:cNvSpPr>
            <a:spLocks noGrp="1"/>
          </p:cNvSpPr>
          <p:nvPr userDrawn="1">
            <p:ph type="title" hasCustomPrompt="1"/>
          </p:nvPr>
        </p:nvSpPr>
        <p:spPr>
          <a:xfrm>
            <a:off x="4927599" y="2531037"/>
            <a:ext cx="2336803" cy="1003193"/>
          </a:xfrm>
        </p:spPr>
        <p:txBody>
          <a:bodyPr anchor="b" anchorCtr="0"/>
          <a:lstStyle>
            <a:lvl1pPr algn="ctr">
              <a:defRPr sz="6000">
                <a:solidFill>
                  <a:schemeClr val="accent2"/>
                </a:solidFill>
                <a:latin typeface="Rawline ExtraBold" pitchFamily="2" charset="0"/>
              </a:defRPr>
            </a:lvl1pPr>
          </a:lstStyle>
          <a:p>
            <a:r>
              <a:rPr lang="fr-FR" dirty="0"/>
              <a:t>Merci</a:t>
            </a:r>
          </a:p>
        </p:txBody>
      </p:sp>
    </p:spTree>
    <p:extLst>
      <p:ext uri="{BB962C8B-B14F-4D97-AF65-F5344CB8AC3E}">
        <p14:creationId xmlns:p14="http://schemas.microsoft.com/office/powerpoint/2010/main" val="14336458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ernière C">
    <p:spTree>
      <p:nvGrpSpPr>
        <p:cNvPr id="1" name=""/>
        <p:cNvGrpSpPr/>
        <p:nvPr/>
      </p:nvGrpSpPr>
      <p:grpSpPr>
        <a:xfrm>
          <a:off x="0" y="0"/>
          <a:ext cx="0" cy="0"/>
          <a:chOff x="0" y="0"/>
          <a:chExt cx="0" cy="0"/>
        </a:xfrm>
      </p:grpSpPr>
      <p:sp>
        <p:nvSpPr>
          <p:cNvPr id="18" name="Espace réservé pour une image  10"/>
          <p:cNvSpPr>
            <a:spLocks noGrp="1"/>
          </p:cNvSpPr>
          <p:nvPr>
            <p:ph type="pic" sz="quarter" idx="17" hasCustomPrompt="1"/>
          </p:nvPr>
        </p:nvSpPr>
        <p:spPr bwMode="gray">
          <a:xfrm>
            <a:off x="0" y="-13869"/>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2"/>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3" name="Sous-titre 2"/>
          <p:cNvSpPr>
            <a:spLocks noGrp="1"/>
          </p:cNvSpPr>
          <p:nvPr>
            <p:ph type="subTitle" idx="1" hasCustomPrompt="1"/>
          </p:nvPr>
        </p:nvSpPr>
        <p:spPr>
          <a:xfrm>
            <a:off x="1103446" y="5223531"/>
            <a:ext cx="4164565" cy="1634469"/>
          </a:xfrm>
          <a:noFill/>
        </p:spPr>
        <p:txBody>
          <a:bodyPr wrap="square" lIns="0" tIns="0" rIns="0" bIns="0">
            <a:noAutofit/>
          </a:bodyPr>
          <a:lstStyle>
            <a:lvl1pPr marL="0" indent="0" algn="l">
              <a:spcAft>
                <a:spcPts val="0"/>
              </a:spcAft>
              <a:buNone/>
              <a:defRPr sz="1333">
                <a:solidFill>
                  <a:schemeClr val="bg1"/>
                </a:solidFill>
              </a:defRPr>
            </a:lvl1pPr>
            <a:lvl2pPr marL="0" indent="0" algn="l">
              <a:spcAft>
                <a:spcPts val="0"/>
              </a:spcAft>
              <a:buNone/>
              <a:defRPr b="0">
                <a:solidFill>
                  <a:schemeClr val="bg1"/>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dirty="0"/>
              <a:t>Prénom Nom</a:t>
            </a:r>
          </a:p>
          <a:p>
            <a:pPr lvl="1"/>
            <a:r>
              <a:rPr lang="fr-FR" dirty="0"/>
              <a:t>adresse</a:t>
            </a:r>
          </a:p>
        </p:txBody>
      </p:sp>
      <p:sp>
        <p:nvSpPr>
          <p:cNvPr id="7" name="Titre 6"/>
          <p:cNvSpPr>
            <a:spLocks noGrp="1"/>
          </p:cNvSpPr>
          <p:nvPr>
            <p:ph type="title" hasCustomPrompt="1"/>
          </p:nvPr>
        </p:nvSpPr>
        <p:spPr>
          <a:xfrm>
            <a:off x="941906" y="1027663"/>
            <a:ext cx="4241993" cy="2962671"/>
          </a:xfrm>
        </p:spPr>
        <p:txBody>
          <a:bodyPr anchor="b" anchorCtr="0"/>
          <a:lstStyle>
            <a:lvl1pPr algn="l">
              <a:defRPr sz="10133">
                <a:solidFill>
                  <a:schemeClr val="bg1"/>
                </a:solidFill>
                <a:latin typeface="Rawline ExtraBold" pitchFamily="2" charset="0"/>
              </a:defRPr>
            </a:lvl1pPr>
          </a:lstStyle>
          <a:p>
            <a:r>
              <a:rPr lang="fr-FR" dirty="0"/>
              <a:t>Merci</a:t>
            </a:r>
          </a:p>
        </p:txBody>
      </p:sp>
      <p:sp>
        <p:nvSpPr>
          <p:cNvPr id="8" name="Espace réservé de la date 7"/>
          <p:cNvSpPr>
            <a:spLocks noGrp="1"/>
          </p:cNvSpPr>
          <p:nvPr>
            <p:ph type="dt" sz="half" idx="10"/>
          </p:nvPr>
        </p:nvSpPr>
        <p:spPr>
          <a:xfrm>
            <a:off x="-1" y="6738000"/>
            <a:ext cx="240000" cy="120000"/>
          </a:xfrm>
        </p:spPr>
        <p:txBody>
          <a:bodyPr/>
          <a:lstStyle/>
          <a:p>
            <a:r>
              <a:rPr lang="fr-FR"/>
              <a:t>Date</a:t>
            </a:r>
          </a:p>
        </p:txBody>
      </p:sp>
      <p:sp>
        <p:nvSpPr>
          <p:cNvPr id="9" name="Espace réservé du pied de page 8"/>
          <p:cNvSpPr>
            <a:spLocks noGrp="1"/>
          </p:cNvSpPr>
          <p:nvPr>
            <p:ph type="ftr" sz="quarter" idx="11"/>
          </p:nvPr>
        </p:nvSpPr>
        <p:spPr>
          <a:xfrm>
            <a:off x="-1" y="6738000"/>
            <a:ext cx="240000" cy="120000"/>
          </a:xfrm>
          <a:ln>
            <a:solidFill>
              <a:schemeClr val="accent1">
                <a:alpha val="0"/>
              </a:schemeClr>
            </a:solidFill>
          </a:ln>
        </p:spPr>
        <p:txBody>
          <a:bodyPr/>
          <a:lstStyle>
            <a:lvl1pPr>
              <a:defRPr>
                <a:solidFill>
                  <a:schemeClr val="accent1">
                    <a:alpha val="0"/>
                  </a:schemeClr>
                </a:solidFill>
              </a:defRPr>
            </a:lvl1pPr>
          </a:lstStyle>
          <a:p>
            <a:r>
              <a:rPr lang="fr-FR"/>
              <a:t>CNP Assurances</a:t>
            </a:r>
            <a:endParaRPr lang="fr-FR" dirty="0"/>
          </a:p>
        </p:txBody>
      </p:sp>
      <p:sp>
        <p:nvSpPr>
          <p:cNvPr id="10" name="Espace réservé du numéro de diapositive 9"/>
          <p:cNvSpPr>
            <a:spLocks noGrp="1"/>
          </p:cNvSpPr>
          <p:nvPr>
            <p:ph type="sldNum" sz="quarter" idx="12"/>
          </p:nvPr>
        </p:nvSpPr>
        <p:spPr>
          <a:xfrm>
            <a:off x="-1" y="6738000"/>
            <a:ext cx="240000" cy="120000"/>
          </a:xfrm>
          <a:ln>
            <a:solidFill>
              <a:schemeClr val="bg1">
                <a:alpha val="0"/>
              </a:schemeClr>
            </a:solidFill>
          </a:ln>
        </p:spPr>
        <p:txBody>
          <a:bodyPr/>
          <a:lstStyle>
            <a:lvl1pPr>
              <a:defRPr sz="133">
                <a:solidFill>
                  <a:schemeClr val="bg1">
                    <a:alpha val="0"/>
                  </a:schemeClr>
                </a:solidFill>
              </a:defRPr>
            </a:lvl1pPr>
          </a:lstStyle>
          <a:p>
            <a:fld id="{733122C9-A0B9-462F-8757-0847AD287B63}" type="slidenum">
              <a:rPr lang="fr-FR" smtClean="0"/>
              <a:pPr/>
              <a:t>‹N°›</a:t>
            </a:fld>
            <a:endParaRPr lang="fr-FR" dirty="0"/>
          </a:p>
        </p:txBody>
      </p:sp>
      <p:sp>
        <p:nvSpPr>
          <p:cNvPr id="16" name="Espace réservé du texte 4"/>
          <p:cNvSpPr>
            <a:spLocks noGrp="1"/>
          </p:cNvSpPr>
          <p:nvPr>
            <p:ph type="body" sz="quarter" idx="14" hasCustomPrompt="1"/>
          </p:nvPr>
        </p:nvSpPr>
        <p:spPr>
          <a:xfrm>
            <a:off x="973144" y="4810995"/>
            <a:ext cx="19200" cy="2047005"/>
          </a:xfrm>
          <a:solidFill>
            <a:schemeClr val="bg1"/>
          </a:solidFill>
        </p:spPr>
        <p:txBody>
          <a:bodyPr anchor="ctr" anchorCtr="0"/>
          <a:lstStyle>
            <a:lvl1pPr marL="0" indent="0" algn="ctr">
              <a:defRPr sz="133">
                <a:solidFill>
                  <a:schemeClr val="bg1">
                    <a:alpha val="0"/>
                  </a:schemeClr>
                </a:solidFill>
              </a:defRPr>
            </a:lvl1pPr>
          </a:lstStyle>
          <a:p>
            <a:pPr lvl="0"/>
            <a:r>
              <a:rPr lang="fr-FR" dirty="0"/>
              <a:t> </a:t>
            </a:r>
          </a:p>
        </p:txBody>
      </p:sp>
      <p:sp>
        <p:nvSpPr>
          <p:cNvPr id="17" name="Espace réservé du texte 4"/>
          <p:cNvSpPr>
            <a:spLocks noGrp="1"/>
          </p:cNvSpPr>
          <p:nvPr>
            <p:ph type="body" sz="quarter" idx="15" hasCustomPrompt="1"/>
          </p:nvPr>
        </p:nvSpPr>
        <p:spPr>
          <a:xfrm>
            <a:off x="1103445" y="4810995"/>
            <a:ext cx="1440000" cy="312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dirty="0"/>
              <a:t> </a:t>
            </a:r>
          </a:p>
        </p:txBody>
      </p:sp>
    </p:spTree>
    <p:extLst>
      <p:ext uri="{BB962C8B-B14F-4D97-AF65-F5344CB8AC3E}">
        <p14:creationId xmlns:p14="http://schemas.microsoft.com/office/powerpoint/2010/main" val="39897901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noProof="0" dirty="0"/>
              <a:t>Titre</a:t>
            </a:r>
            <a:endParaRPr lang="fr-FR" dirty="0"/>
          </a:p>
        </p:txBody>
      </p:sp>
      <p:sp>
        <p:nvSpPr>
          <p:cNvPr id="3" name="Espace réservé du contenu 2"/>
          <p:cNvSpPr>
            <a:spLocks noGrp="1"/>
          </p:cNvSpPr>
          <p:nvPr>
            <p:ph idx="1" hasCustomPrompt="1"/>
          </p:nvPr>
        </p:nvSpPr>
        <p:spPr/>
        <p:txBody>
          <a:bodyPr/>
          <a:lstStyle>
            <a:lvl5pPr>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7" name="Espace réservé de la date 6"/>
          <p:cNvSpPr>
            <a:spLocks noGrp="1"/>
          </p:cNvSpPr>
          <p:nvPr>
            <p:ph type="dt" sz="half" idx="10"/>
          </p:nvPr>
        </p:nvSpPr>
        <p:spPr/>
        <p:txBody>
          <a:bodyPr/>
          <a:lstStyle/>
          <a:p>
            <a:r>
              <a:rPr lang="fr-FR"/>
              <a:t>Date</a:t>
            </a:r>
          </a:p>
        </p:txBody>
      </p:sp>
      <p:sp>
        <p:nvSpPr>
          <p:cNvPr id="8" name="Espace réservé du pied de page 7"/>
          <p:cNvSpPr>
            <a:spLocks noGrp="1"/>
          </p:cNvSpPr>
          <p:nvPr>
            <p:ph type="ftr" sz="quarter" idx="11"/>
          </p:nvPr>
        </p:nvSpPr>
        <p:spPr/>
        <p:txBody>
          <a:bodyPr/>
          <a:lstStyle/>
          <a:p>
            <a:r>
              <a:rPr lang="fr-FR"/>
              <a:t>CNP Assurances</a:t>
            </a:r>
            <a:endParaRPr lang="fr-FR" dirty="0"/>
          </a:p>
        </p:txBody>
      </p:sp>
      <p:sp>
        <p:nvSpPr>
          <p:cNvPr id="9" name="Espace réservé du numéro de diapositive 8"/>
          <p:cNvSpPr>
            <a:spLocks noGrp="1"/>
          </p:cNvSpPr>
          <p:nvPr>
            <p:ph type="sldNum" sz="quarter" idx="12"/>
          </p:nvPr>
        </p:nvSpPr>
        <p:spPr/>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303765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A picto 1">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5439811" y="4315402"/>
            <a:ext cx="1312392" cy="277824"/>
          </a:xfrm>
          <a:solidFill>
            <a:schemeClr val="accent3"/>
          </a:solidFill>
        </p:spPr>
        <p:txBody>
          <a:bodyPr wrap="none" lIns="72000" tIns="36000" rIns="72000" bIns="36000">
            <a:spAutoFit/>
          </a:bodyPr>
          <a:lstStyle>
            <a:lvl1pPr marL="0" indent="0" algn="ctr">
              <a:buNone/>
              <a:defRPr sz="13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dirty="0"/>
              <a:t>00/00/2020</a:t>
            </a:r>
          </a:p>
        </p:txBody>
      </p:sp>
      <p:sp>
        <p:nvSpPr>
          <p:cNvPr id="7" name="Titre 6"/>
          <p:cNvSpPr>
            <a:spLocks noGrp="1"/>
          </p:cNvSpPr>
          <p:nvPr>
            <p:ph type="title" hasCustomPrompt="1"/>
          </p:nvPr>
        </p:nvSpPr>
        <p:spPr>
          <a:xfrm>
            <a:off x="525600" y="2959099"/>
            <a:ext cx="11140800" cy="1163140"/>
          </a:xfrm>
        </p:spPr>
        <p:txBody>
          <a:bodyPr anchor="b" anchorCtr="0"/>
          <a:lstStyle>
            <a:lvl1pPr algn="ctr">
              <a:defRPr sz="6800">
                <a:solidFill>
                  <a:schemeClr val="accent3"/>
                </a:solidFill>
                <a:latin typeface="Rawline ExtraBold" pitchFamily="2" charset="0"/>
              </a:defRPr>
            </a:lvl1pPr>
          </a:lstStyle>
          <a:p>
            <a:r>
              <a:rPr lang="fr-FR" dirty="0"/>
              <a:t>Titre</a:t>
            </a:r>
          </a:p>
        </p:txBody>
      </p:sp>
      <p:sp>
        <p:nvSpPr>
          <p:cNvPr id="2" name="Espace réservé de la date 1"/>
          <p:cNvSpPr>
            <a:spLocks noGrp="1"/>
          </p:cNvSpPr>
          <p:nvPr>
            <p:ph type="dt" sz="half" idx="10"/>
          </p:nvPr>
        </p:nvSpPr>
        <p:spPr>
          <a:xfrm>
            <a:off x="-1" y="6738000"/>
            <a:ext cx="240000" cy="120000"/>
          </a:xfrm>
          <a:ln>
            <a:solidFill>
              <a:schemeClr val="bg1">
                <a:alpha val="0"/>
              </a:schemeClr>
            </a:solidFill>
          </a:ln>
        </p:spPr>
        <p:txBody>
          <a:bodyPr/>
          <a:lstStyle/>
          <a:p>
            <a:r>
              <a:rPr lang="fr-FR"/>
              <a:t>Date</a:t>
            </a:r>
          </a:p>
        </p:txBody>
      </p:sp>
      <p:sp>
        <p:nvSpPr>
          <p:cNvPr id="4" name="Espace réservé du pied de page 3"/>
          <p:cNvSpPr>
            <a:spLocks noGrp="1"/>
          </p:cNvSpPr>
          <p:nvPr>
            <p:ph type="ftr" sz="quarter" idx="11"/>
          </p:nvPr>
        </p:nvSpPr>
        <p:spPr>
          <a:xfrm>
            <a:off x="-1" y="6738000"/>
            <a:ext cx="240000" cy="120000"/>
          </a:xfrm>
          <a:ln>
            <a:solidFill>
              <a:schemeClr val="bg1">
                <a:alpha val="0"/>
              </a:schemeClr>
            </a:solidFill>
          </a:ln>
        </p:spPr>
        <p:txBody>
          <a:bodyPr/>
          <a:lstStyle>
            <a:lvl1pPr>
              <a:defRPr sz="133">
                <a:solidFill>
                  <a:schemeClr val="bg1">
                    <a:alpha val="0"/>
                  </a:schemeClr>
                </a:solidFill>
              </a:defRPr>
            </a:lvl1pPr>
          </a:lstStyle>
          <a:p>
            <a:r>
              <a:rPr lang="fr-FR"/>
              <a:t>CNP Assurances</a:t>
            </a:r>
            <a:endParaRPr lang="fr-FR" dirty="0"/>
          </a:p>
        </p:txBody>
      </p:sp>
      <p:sp>
        <p:nvSpPr>
          <p:cNvPr id="6" name="Espace réservé du numéro de diapositive 5"/>
          <p:cNvSpPr>
            <a:spLocks noGrp="1"/>
          </p:cNvSpPr>
          <p:nvPr>
            <p:ph type="sldNum" sz="quarter" idx="12"/>
          </p:nvPr>
        </p:nvSpPr>
        <p:spPr>
          <a:xfrm>
            <a:off x="-1" y="6738000"/>
            <a:ext cx="240000" cy="120000"/>
          </a:xfrm>
          <a:ln>
            <a:solidFill>
              <a:schemeClr val="bg1">
                <a:alpha val="0"/>
              </a:schemeClr>
            </a:solidFill>
          </a:ln>
        </p:spPr>
        <p:txBody>
          <a:bodyPr/>
          <a:lstStyle>
            <a:lvl1pPr>
              <a:defRPr sz="133">
                <a:solidFill>
                  <a:schemeClr val="bg1">
                    <a:alpha val="0"/>
                  </a:schemeClr>
                </a:solidFill>
              </a:defRPr>
            </a:lvl1pPr>
          </a:lstStyle>
          <a:p>
            <a:fld id="{733122C9-A0B9-462F-8757-0847AD287B63}" type="slidenum">
              <a:rPr lang="fr-FR" smtClean="0"/>
              <a:pPr/>
              <a:t>‹N°›</a:t>
            </a:fld>
            <a:endParaRPr lang="fr-FR" dirty="0"/>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9601" y="436800"/>
            <a:ext cx="3359985" cy="1198544"/>
          </a:xfrm>
          <a:prstGeom prst="rect">
            <a:avLst/>
          </a:prstGeom>
        </p:spPr>
      </p:pic>
      <p:sp>
        <p:nvSpPr>
          <p:cNvPr id="11" name="Rectangle 10"/>
          <p:cNvSpPr/>
          <p:nvPr userDrawn="1"/>
        </p:nvSpPr>
        <p:spPr>
          <a:xfrm>
            <a:off x="6086400" y="0"/>
            <a:ext cx="19200" cy="290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2" name="Rectangle 11"/>
          <p:cNvSpPr/>
          <p:nvPr userDrawn="1"/>
        </p:nvSpPr>
        <p:spPr>
          <a:xfrm>
            <a:off x="6086400" y="4866000"/>
            <a:ext cx="19200" cy="199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18024100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B">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5439811" y="4315402"/>
            <a:ext cx="1312392" cy="277824"/>
          </a:xfrm>
          <a:solidFill>
            <a:schemeClr val="accent3"/>
          </a:solidFill>
        </p:spPr>
        <p:txBody>
          <a:bodyPr wrap="none" lIns="72000" tIns="36000" rIns="72000" bIns="36000">
            <a:spAutoFit/>
          </a:bodyPr>
          <a:lstStyle>
            <a:lvl1pPr marL="0" indent="0" algn="ctr">
              <a:buNone/>
              <a:defRPr sz="13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dirty="0"/>
              <a:t>00/00/2020</a:t>
            </a:r>
          </a:p>
        </p:txBody>
      </p:sp>
      <p:sp>
        <p:nvSpPr>
          <p:cNvPr id="7" name="Titre 6"/>
          <p:cNvSpPr>
            <a:spLocks noGrp="1"/>
          </p:cNvSpPr>
          <p:nvPr>
            <p:ph type="title" hasCustomPrompt="1"/>
          </p:nvPr>
        </p:nvSpPr>
        <p:spPr>
          <a:xfrm>
            <a:off x="1599212" y="2948947"/>
            <a:ext cx="8993579" cy="1173293"/>
          </a:xfrm>
        </p:spPr>
        <p:txBody>
          <a:bodyPr anchor="b" anchorCtr="0"/>
          <a:lstStyle>
            <a:lvl1pPr algn="ctr">
              <a:defRPr sz="3267" baseline="0">
                <a:solidFill>
                  <a:schemeClr val="accent3"/>
                </a:solidFill>
                <a:latin typeface="Rawline ExtraBold" pitchFamily="2" charset="0"/>
              </a:defRPr>
            </a:lvl1pPr>
          </a:lstStyle>
          <a:p>
            <a:r>
              <a:rPr lang="fr-FR" dirty="0"/>
              <a:t>Titre sur deux </a:t>
            </a:r>
            <a:br>
              <a:rPr lang="fr-FR" dirty="0"/>
            </a:br>
            <a:r>
              <a:rPr lang="fr-FR" dirty="0"/>
              <a:t>lignes maximum</a:t>
            </a:r>
          </a:p>
        </p:txBody>
      </p:sp>
      <p:sp>
        <p:nvSpPr>
          <p:cNvPr id="2" name="Espace réservé de la date 1"/>
          <p:cNvSpPr>
            <a:spLocks noGrp="1"/>
          </p:cNvSpPr>
          <p:nvPr>
            <p:ph type="dt" sz="half" idx="17"/>
          </p:nvPr>
        </p:nvSpPr>
        <p:spPr>
          <a:xfrm>
            <a:off x="-1" y="6738000"/>
            <a:ext cx="240000" cy="120000"/>
          </a:xfrm>
          <a:ln>
            <a:solidFill>
              <a:schemeClr val="bg1">
                <a:alpha val="0"/>
              </a:schemeClr>
            </a:solidFill>
          </a:ln>
        </p:spPr>
        <p:txBody>
          <a:bodyPr/>
          <a:lstStyle/>
          <a:p>
            <a:r>
              <a:rPr lang="fr-FR"/>
              <a:t>Date</a:t>
            </a:r>
          </a:p>
        </p:txBody>
      </p:sp>
      <p:sp>
        <p:nvSpPr>
          <p:cNvPr id="4" name="Espace réservé du pied de page 3"/>
          <p:cNvSpPr>
            <a:spLocks noGrp="1"/>
          </p:cNvSpPr>
          <p:nvPr>
            <p:ph type="ftr" sz="quarter" idx="18"/>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6" name="Espace réservé du numéro de diapositive 5"/>
          <p:cNvSpPr>
            <a:spLocks noGrp="1"/>
          </p:cNvSpPr>
          <p:nvPr>
            <p:ph type="sldNum" sz="quarter" idx="19"/>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fld id="{733122C9-A0B9-462F-8757-0847AD287B63}" type="slidenum">
              <a:rPr lang="fr-FR" smtClean="0"/>
              <a:pPr/>
              <a:t>‹N°›</a:t>
            </a:fld>
            <a:endParaRPr lang="fr-FR" dirty="0"/>
          </a:p>
        </p:txBody>
      </p:sp>
      <p:sp>
        <p:nvSpPr>
          <p:cNvPr id="12" name="Espace réservé pour une image  10"/>
          <p:cNvSpPr>
            <a:spLocks noGrp="1"/>
          </p:cNvSpPr>
          <p:nvPr>
            <p:ph type="pic" sz="quarter" idx="15" hasCustomPrompt="1"/>
          </p:nvPr>
        </p:nvSpPr>
        <p:spPr bwMode="gray">
          <a:xfrm>
            <a:off x="0" y="-13869"/>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3"/>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13" name="Espace réservé du texte 4"/>
          <p:cNvSpPr>
            <a:spLocks noGrp="1"/>
          </p:cNvSpPr>
          <p:nvPr>
            <p:ph type="body" sz="quarter" idx="16" hasCustomPrompt="1"/>
          </p:nvPr>
        </p:nvSpPr>
        <p:spPr>
          <a:xfrm>
            <a:off x="369600" y="437175"/>
            <a:ext cx="3360000" cy="120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dirty="0"/>
              <a:t> </a:t>
            </a:r>
          </a:p>
        </p:txBody>
      </p:sp>
      <p:sp>
        <p:nvSpPr>
          <p:cNvPr id="14" name="Espace réservé du texte 4"/>
          <p:cNvSpPr>
            <a:spLocks noGrp="1"/>
          </p:cNvSpPr>
          <p:nvPr>
            <p:ph type="body" sz="quarter" idx="13" hasCustomPrompt="1"/>
          </p:nvPr>
        </p:nvSpPr>
        <p:spPr>
          <a:xfrm>
            <a:off x="6086400" y="0"/>
            <a:ext cx="19200" cy="2904000"/>
          </a:xfrm>
          <a:solidFill>
            <a:schemeClr val="accent3"/>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6086400" y="4866000"/>
            <a:ext cx="19200" cy="1992000"/>
          </a:xfrm>
          <a:solidFill>
            <a:schemeClr val="accent3"/>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750885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C">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8632258" y="4315402"/>
            <a:ext cx="1312392" cy="277824"/>
          </a:xfrm>
          <a:solidFill>
            <a:schemeClr val="accent3"/>
          </a:solidFill>
        </p:spPr>
        <p:txBody>
          <a:bodyPr wrap="none" lIns="72000" tIns="36000" rIns="72000" bIns="36000">
            <a:spAutoFit/>
          </a:bodyPr>
          <a:lstStyle>
            <a:lvl1pPr marL="0" indent="0" algn="ctr">
              <a:buNone/>
              <a:defRPr sz="13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dirty="0"/>
              <a:t>00/00/2020</a:t>
            </a:r>
          </a:p>
        </p:txBody>
      </p:sp>
      <p:sp>
        <p:nvSpPr>
          <p:cNvPr id="7" name="Titre 6"/>
          <p:cNvSpPr>
            <a:spLocks noGrp="1"/>
          </p:cNvSpPr>
          <p:nvPr>
            <p:ph type="title" hasCustomPrompt="1"/>
          </p:nvPr>
        </p:nvSpPr>
        <p:spPr>
          <a:xfrm>
            <a:off x="6362700" y="2948947"/>
            <a:ext cx="5851496" cy="1173293"/>
          </a:xfrm>
        </p:spPr>
        <p:txBody>
          <a:bodyPr anchor="b" anchorCtr="0"/>
          <a:lstStyle>
            <a:lvl1pPr algn="ctr">
              <a:defRPr sz="3267" baseline="0">
                <a:solidFill>
                  <a:schemeClr val="accent3"/>
                </a:solidFill>
                <a:latin typeface="Rawline ExtraBold" pitchFamily="2" charset="0"/>
              </a:defRPr>
            </a:lvl1pPr>
          </a:lstStyle>
          <a:p>
            <a:r>
              <a:rPr lang="fr-FR" dirty="0"/>
              <a:t>Titre sur deux </a:t>
            </a:r>
            <a:br>
              <a:rPr lang="fr-FR" dirty="0"/>
            </a:br>
            <a:r>
              <a:rPr lang="fr-FR" dirty="0"/>
              <a:t>lignes maximum</a:t>
            </a:r>
          </a:p>
        </p:txBody>
      </p:sp>
      <p:sp>
        <p:nvSpPr>
          <p:cNvPr id="2" name="Espace réservé de la date 1"/>
          <p:cNvSpPr>
            <a:spLocks noGrp="1"/>
          </p:cNvSpPr>
          <p:nvPr>
            <p:ph type="dt" sz="half" idx="17"/>
          </p:nvPr>
        </p:nvSpPr>
        <p:spPr>
          <a:xfrm>
            <a:off x="-1" y="6738000"/>
            <a:ext cx="240000" cy="120000"/>
          </a:xfrm>
          <a:ln>
            <a:solidFill>
              <a:schemeClr val="bg1">
                <a:alpha val="0"/>
              </a:schemeClr>
            </a:solidFill>
          </a:ln>
        </p:spPr>
        <p:txBody>
          <a:bodyPr/>
          <a:lstStyle/>
          <a:p>
            <a:r>
              <a:rPr lang="fr-FR"/>
              <a:t>Date</a:t>
            </a:r>
          </a:p>
        </p:txBody>
      </p:sp>
      <p:sp>
        <p:nvSpPr>
          <p:cNvPr id="4" name="Espace réservé du pied de page 3"/>
          <p:cNvSpPr>
            <a:spLocks noGrp="1"/>
          </p:cNvSpPr>
          <p:nvPr>
            <p:ph type="ftr" sz="quarter" idx="18"/>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6" name="Espace réservé du numéro de diapositive 5"/>
          <p:cNvSpPr>
            <a:spLocks noGrp="1"/>
          </p:cNvSpPr>
          <p:nvPr>
            <p:ph type="sldNum" sz="quarter" idx="19"/>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fld id="{733122C9-A0B9-462F-8757-0847AD287B63}" type="slidenum">
              <a:rPr lang="fr-FR" smtClean="0"/>
              <a:pPr/>
              <a:t>‹N°›</a:t>
            </a:fld>
            <a:endParaRPr lang="fr-FR" dirty="0"/>
          </a:p>
        </p:txBody>
      </p:sp>
      <p:sp>
        <p:nvSpPr>
          <p:cNvPr id="12" name="Espace réservé pour une image  10"/>
          <p:cNvSpPr>
            <a:spLocks noGrp="1"/>
          </p:cNvSpPr>
          <p:nvPr>
            <p:ph type="pic" sz="quarter" idx="15" hasCustomPrompt="1"/>
          </p:nvPr>
        </p:nvSpPr>
        <p:spPr bwMode="gray">
          <a:xfrm>
            <a:off x="0" y="-13869"/>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3"/>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13" name="Espace réservé du texte 4"/>
          <p:cNvSpPr>
            <a:spLocks noGrp="1"/>
          </p:cNvSpPr>
          <p:nvPr>
            <p:ph type="body" sz="quarter" idx="16" hasCustomPrompt="1"/>
          </p:nvPr>
        </p:nvSpPr>
        <p:spPr>
          <a:xfrm>
            <a:off x="369600" y="437175"/>
            <a:ext cx="3360000" cy="120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dirty="0"/>
              <a:t> </a:t>
            </a:r>
          </a:p>
        </p:txBody>
      </p:sp>
      <p:sp>
        <p:nvSpPr>
          <p:cNvPr id="14" name="Espace réservé du texte 4"/>
          <p:cNvSpPr>
            <a:spLocks noGrp="1"/>
          </p:cNvSpPr>
          <p:nvPr>
            <p:ph type="body" sz="quarter" idx="13" hasCustomPrompt="1"/>
          </p:nvPr>
        </p:nvSpPr>
        <p:spPr>
          <a:xfrm>
            <a:off x="9278848" y="0"/>
            <a:ext cx="19200" cy="2904000"/>
          </a:xfrm>
          <a:solidFill>
            <a:schemeClr val="accent3"/>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9278848" y="4866000"/>
            <a:ext cx="19200" cy="1992000"/>
          </a:xfrm>
          <a:solidFill>
            <a:schemeClr val="accent3"/>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23255196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D">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2253386" y="3395722"/>
            <a:ext cx="1312392" cy="277824"/>
          </a:xfrm>
          <a:solidFill>
            <a:schemeClr val="accent3"/>
          </a:solidFill>
        </p:spPr>
        <p:txBody>
          <a:bodyPr wrap="none" lIns="72000" tIns="36000" rIns="72000" bIns="36000">
            <a:spAutoFit/>
          </a:bodyPr>
          <a:lstStyle>
            <a:lvl1pPr marL="0" indent="0" algn="ctr">
              <a:buNone/>
              <a:defRPr sz="13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dirty="0"/>
              <a:t>00/00/2020</a:t>
            </a:r>
          </a:p>
        </p:txBody>
      </p:sp>
      <p:sp>
        <p:nvSpPr>
          <p:cNvPr id="7" name="Titre 6"/>
          <p:cNvSpPr>
            <a:spLocks noGrp="1"/>
          </p:cNvSpPr>
          <p:nvPr>
            <p:ph type="title" hasCustomPrompt="1"/>
          </p:nvPr>
        </p:nvSpPr>
        <p:spPr>
          <a:xfrm>
            <a:off x="-16172" y="2029267"/>
            <a:ext cx="5851496" cy="1173293"/>
          </a:xfrm>
        </p:spPr>
        <p:txBody>
          <a:bodyPr anchor="b" anchorCtr="0"/>
          <a:lstStyle>
            <a:lvl1pPr algn="ctr">
              <a:defRPr sz="3267" baseline="0">
                <a:solidFill>
                  <a:schemeClr val="accent3"/>
                </a:solidFill>
                <a:latin typeface="Rawline ExtraBold" pitchFamily="2" charset="0"/>
              </a:defRPr>
            </a:lvl1pPr>
          </a:lstStyle>
          <a:p>
            <a:r>
              <a:rPr lang="fr-FR" dirty="0"/>
              <a:t>Titre sur deux </a:t>
            </a:r>
            <a:br>
              <a:rPr lang="fr-FR" dirty="0"/>
            </a:br>
            <a:r>
              <a:rPr lang="fr-FR" dirty="0"/>
              <a:t>lignes maximum</a:t>
            </a:r>
          </a:p>
        </p:txBody>
      </p:sp>
      <p:sp>
        <p:nvSpPr>
          <p:cNvPr id="2" name="Espace réservé de la date 1"/>
          <p:cNvSpPr>
            <a:spLocks noGrp="1"/>
          </p:cNvSpPr>
          <p:nvPr>
            <p:ph type="dt" sz="half" idx="17"/>
          </p:nvPr>
        </p:nvSpPr>
        <p:spPr>
          <a:xfrm>
            <a:off x="-1" y="6738000"/>
            <a:ext cx="240000" cy="120000"/>
          </a:xfrm>
          <a:ln>
            <a:solidFill>
              <a:schemeClr val="bg1">
                <a:alpha val="0"/>
              </a:schemeClr>
            </a:solidFill>
          </a:ln>
        </p:spPr>
        <p:txBody>
          <a:bodyPr/>
          <a:lstStyle/>
          <a:p>
            <a:r>
              <a:rPr lang="fr-FR"/>
              <a:t>Date</a:t>
            </a:r>
          </a:p>
        </p:txBody>
      </p:sp>
      <p:sp>
        <p:nvSpPr>
          <p:cNvPr id="4" name="Espace réservé du pied de page 3"/>
          <p:cNvSpPr>
            <a:spLocks noGrp="1"/>
          </p:cNvSpPr>
          <p:nvPr>
            <p:ph type="ftr" sz="quarter" idx="18"/>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6" name="Espace réservé du numéro de diapositive 5"/>
          <p:cNvSpPr>
            <a:spLocks noGrp="1"/>
          </p:cNvSpPr>
          <p:nvPr>
            <p:ph type="sldNum" sz="quarter" idx="19"/>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fld id="{733122C9-A0B9-462F-8757-0847AD287B63}" type="slidenum">
              <a:rPr lang="fr-FR" smtClean="0"/>
              <a:pPr/>
              <a:t>‹N°›</a:t>
            </a:fld>
            <a:endParaRPr lang="fr-FR" dirty="0"/>
          </a:p>
        </p:txBody>
      </p:sp>
      <p:sp>
        <p:nvSpPr>
          <p:cNvPr id="12" name="Espace réservé pour une image  10"/>
          <p:cNvSpPr>
            <a:spLocks noGrp="1"/>
          </p:cNvSpPr>
          <p:nvPr>
            <p:ph type="pic" sz="quarter" idx="15" hasCustomPrompt="1"/>
          </p:nvPr>
        </p:nvSpPr>
        <p:spPr bwMode="gray">
          <a:xfrm>
            <a:off x="0" y="-13869"/>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3"/>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13" name="Espace réservé du texte 4"/>
          <p:cNvSpPr>
            <a:spLocks noGrp="1"/>
          </p:cNvSpPr>
          <p:nvPr>
            <p:ph type="body" sz="quarter" idx="16" hasCustomPrompt="1"/>
          </p:nvPr>
        </p:nvSpPr>
        <p:spPr>
          <a:xfrm>
            <a:off x="8418859" y="5380336"/>
            <a:ext cx="3360000" cy="120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dirty="0"/>
              <a:t> </a:t>
            </a:r>
          </a:p>
        </p:txBody>
      </p:sp>
      <p:sp>
        <p:nvSpPr>
          <p:cNvPr id="14" name="Espace réservé du texte 4"/>
          <p:cNvSpPr>
            <a:spLocks noGrp="1"/>
          </p:cNvSpPr>
          <p:nvPr>
            <p:ph type="body" sz="quarter" idx="13" hasCustomPrompt="1"/>
          </p:nvPr>
        </p:nvSpPr>
        <p:spPr>
          <a:xfrm>
            <a:off x="2899976" y="0"/>
            <a:ext cx="19200" cy="1992000"/>
          </a:xfrm>
          <a:solidFill>
            <a:schemeClr val="accent3"/>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2899976" y="3946320"/>
            <a:ext cx="19200" cy="2911680"/>
          </a:xfrm>
          <a:solidFill>
            <a:schemeClr val="accent3"/>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14491744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3" name="Titre 2"/>
          <p:cNvSpPr>
            <a:spLocks noGrp="1"/>
          </p:cNvSpPr>
          <p:nvPr>
            <p:ph type="title" hasCustomPrompt="1"/>
          </p:nvPr>
        </p:nvSpPr>
        <p:spPr>
          <a:xfrm>
            <a:off x="854251" y="541836"/>
            <a:ext cx="10569600" cy="1042457"/>
          </a:xfrm>
        </p:spPr>
        <p:txBody>
          <a:bodyPr/>
          <a:lstStyle>
            <a:lvl1pPr>
              <a:defRPr sz="3267">
                <a:latin typeface="Rawline ExtraBold" pitchFamily="2" charset="0"/>
              </a:defRPr>
            </a:lvl1pPr>
          </a:lstStyle>
          <a:p>
            <a:r>
              <a:rPr lang="fr-FR" noProof="0" dirty="0"/>
              <a:t>Titre</a:t>
            </a:r>
            <a:endParaRPr lang="fr-FR" dirty="0"/>
          </a:p>
        </p:txBody>
      </p:sp>
      <p:sp>
        <p:nvSpPr>
          <p:cNvPr id="5" name="Espace réservé du texte 4"/>
          <p:cNvSpPr>
            <a:spLocks noGrp="1"/>
          </p:cNvSpPr>
          <p:nvPr>
            <p:ph type="body" sz="quarter" idx="13" hasCustomPrompt="1"/>
          </p:nvPr>
        </p:nvSpPr>
        <p:spPr>
          <a:xfrm>
            <a:off x="863420" y="1733012"/>
            <a:ext cx="4320000" cy="4583192"/>
          </a:xfrm>
        </p:spPr>
        <p:txBody>
          <a:bodyPr/>
          <a:lstStyle>
            <a:lvl1pPr marL="0" indent="0">
              <a:lnSpc>
                <a:spcPct val="85000"/>
              </a:lnSpc>
              <a:spcBef>
                <a:spcPts val="2267"/>
              </a:spcBef>
              <a:spcAft>
                <a:spcPts val="0"/>
              </a:spcAft>
              <a:tabLst/>
              <a:defRPr sz="3333" b="0">
                <a:latin typeface="Rawline ExtraBold" pitchFamily="2" charset="0"/>
              </a:defRPr>
            </a:lvl1pPr>
            <a:lvl2pPr marL="0" indent="0">
              <a:lnSpc>
                <a:spcPct val="85000"/>
              </a:lnSpc>
              <a:tabLst>
                <a:tab pos="4106231" algn="r"/>
              </a:tabLst>
              <a:defRPr sz="1733"/>
            </a:lvl2pPr>
          </a:lstStyle>
          <a:p>
            <a:pPr lvl="0"/>
            <a:r>
              <a:rPr lang="fr-FR" noProof="0" dirty="0"/>
              <a:t>00.</a:t>
            </a:r>
          </a:p>
          <a:p>
            <a:pPr lvl="1"/>
            <a:r>
              <a:rPr lang="fr-FR" noProof="0" dirty="0"/>
              <a:t>Titre du chapitre 00	00</a:t>
            </a:r>
          </a:p>
        </p:txBody>
      </p:sp>
      <p:sp>
        <p:nvSpPr>
          <p:cNvPr id="2" name="Espace réservé de la date 1"/>
          <p:cNvSpPr>
            <a:spLocks noGrp="1"/>
          </p:cNvSpPr>
          <p:nvPr>
            <p:ph type="dt" sz="half" idx="15"/>
          </p:nvPr>
        </p:nvSpPr>
        <p:spPr/>
        <p:txBody>
          <a:bodyPr/>
          <a:lstStyle/>
          <a:p>
            <a:r>
              <a:rPr lang="fr-FR"/>
              <a:t>Date</a:t>
            </a:r>
          </a:p>
        </p:txBody>
      </p:sp>
      <p:sp>
        <p:nvSpPr>
          <p:cNvPr id="4" name="Espace réservé du pied de page 3"/>
          <p:cNvSpPr>
            <a:spLocks noGrp="1"/>
          </p:cNvSpPr>
          <p:nvPr>
            <p:ph type="ftr" sz="quarter" idx="16"/>
          </p:nvPr>
        </p:nvSpPr>
        <p:spPr/>
        <p:txBody>
          <a:bodyPr/>
          <a:lstStyle/>
          <a:p>
            <a:r>
              <a:rPr lang="fr-FR"/>
              <a:t>CNP Assurances</a:t>
            </a:r>
            <a:endParaRPr lang="fr-FR" dirty="0"/>
          </a:p>
        </p:txBody>
      </p:sp>
      <p:sp>
        <p:nvSpPr>
          <p:cNvPr id="6" name="Espace réservé du numéro de diapositive 5"/>
          <p:cNvSpPr>
            <a:spLocks noGrp="1"/>
          </p:cNvSpPr>
          <p:nvPr>
            <p:ph type="sldNum" sz="quarter" idx="17"/>
          </p:nvPr>
        </p:nvSpPr>
        <p:spPr/>
        <p:txBody>
          <a:bodyPr/>
          <a:lstStyle/>
          <a:p>
            <a:fld id="{733122C9-A0B9-462F-8757-0847AD287B63}" type="slidenum">
              <a:rPr lang="fr-FR" smtClean="0"/>
              <a:pPr/>
              <a:t>‹N°›</a:t>
            </a:fld>
            <a:endParaRPr lang="fr-FR" dirty="0"/>
          </a:p>
        </p:txBody>
      </p:sp>
      <p:sp>
        <p:nvSpPr>
          <p:cNvPr id="10" name="Espace réservé du texte 4"/>
          <p:cNvSpPr>
            <a:spLocks noGrp="1"/>
          </p:cNvSpPr>
          <p:nvPr>
            <p:ph type="body" sz="quarter" idx="18" hasCustomPrompt="1"/>
          </p:nvPr>
        </p:nvSpPr>
        <p:spPr>
          <a:xfrm>
            <a:off x="6576053" y="1733012"/>
            <a:ext cx="4320000" cy="4583192"/>
          </a:xfrm>
        </p:spPr>
        <p:txBody>
          <a:bodyPr/>
          <a:lstStyle>
            <a:lvl1pPr marL="0" indent="0">
              <a:lnSpc>
                <a:spcPct val="85000"/>
              </a:lnSpc>
              <a:spcBef>
                <a:spcPts val="2267"/>
              </a:spcBef>
              <a:spcAft>
                <a:spcPts val="0"/>
              </a:spcAft>
              <a:tabLst/>
              <a:defRPr sz="3333" b="0">
                <a:latin typeface="Rawline ExtraBold" pitchFamily="2" charset="0"/>
              </a:defRPr>
            </a:lvl1pPr>
            <a:lvl2pPr marL="0" indent="0">
              <a:lnSpc>
                <a:spcPct val="85000"/>
              </a:lnSpc>
              <a:tabLst>
                <a:tab pos="4106231" algn="r"/>
              </a:tabLst>
              <a:defRPr sz="1733"/>
            </a:lvl2pPr>
          </a:lstStyle>
          <a:p>
            <a:pPr lvl="0"/>
            <a:r>
              <a:rPr lang="fr-FR" noProof="0" dirty="0"/>
              <a:t>00.</a:t>
            </a:r>
          </a:p>
          <a:p>
            <a:pPr lvl="1"/>
            <a:r>
              <a:rPr lang="fr-FR" noProof="0" dirty="0"/>
              <a:t>Titre du chapitre 00	00</a:t>
            </a:r>
          </a:p>
        </p:txBody>
      </p:sp>
    </p:spTree>
    <p:extLst>
      <p:ext uri="{BB962C8B-B14F-4D97-AF65-F5344CB8AC3E}">
        <p14:creationId xmlns:p14="http://schemas.microsoft.com/office/powerpoint/2010/main" val="24443741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hapitre A">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0"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5" name="Espace réservé du numéro de diapositive 4"/>
          <p:cNvSpPr>
            <a:spLocks noGrp="1"/>
          </p:cNvSpPr>
          <p:nvPr>
            <p:ph type="sldNum" sz="quarter" idx="12"/>
          </p:nvPr>
        </p:nvSpPr>
        <p:spPr>
          <a:xfrm>
            <a:off x="0" y="6738000"/>
            <a:ext cx="240000" cy="120000"/>
          </a:xfrm>
          <a:ln>
            <a:solidFill>
              <a:schemeClr val="bg1">
                <a:alpha val="0"/>
              </a:schemeClr>
            </a:solidFill>
          </a:ln>
        </p:spPr>
        <p:txBody>
          <a:bodyPr/>
          <a:lstStyle>
            <a:lvl1pPr>
              <a:defRPr sz="133">
                <a:solidFill>
                  <a:schemeClr val="bg1">
                    <a:alpha val="0"/>
                  </a:schemeClr>
                </a:solidFill>
              </a:defRPr>
            </a:lvl1pPr>
          </a:lstStyle>
          <a:p>
            <a:fld id="{733122C9-A0B9-462F-8757-0847AD287B63}" type="slidenum">
              <a:rPr lang="fr-FR" smtClean="0"/>
              <a:pPr/>
              <a:t>‹N°›</a:t>
            </a:fld>
            <a:endParaRPr lang="fr-FR" dirty="0"/>
          </a:p>
        </p:txBody>
      </p:sp>
      <p:sp>
        <p:nvSpPr>
          <p:cNvPr id="2" name="Titre 1"/>
          <p:cNvSpPr>
            <a:spLocks noGrp="1"/>
          </p:cNvSpPr>
          <p:nvPr>
            <p:ph type="title" hasCustomPrompt="1"/>
          </p:nvPr>
        </p:nvSpPr>
        <p:spPr>
          <a:xfrm>
            <a:off x="3696000" y="1325827"/>
            <a:ext cx="4800000" cy="1635820"/>
          </a:xfrm>
          <a:noFill/>
        </p:spPr>
        <p:txBody>
          <a:bodyPr wrap="square" lIns="0" tIns="0" rIns="0" bIns="0" anchor="ctr" anchorCtr="0">
            <a:noAutofit/>
          </a:bodyPr>
          <a:lstStyle>
            <a:lvl1pPr algn="ctr">
              <a:defRPr sz="10000">
                <a:solidFill>
                  <a:schemeClr val="accent3"/>
                </a:solidFill>
                <a:latin typeface="+mj-lt"/>
              </a:defRPr>
            </a:lvl1pPr>
          </a:lstStyle>
          <a:p>
            <a:r>
              <a:rPr lang="fr-FR" dirty="0"/>
              <a:t>00</a:t>
            </a:r>
          </a:p>
        </p:txBody>
      </p:sp>
      <p:sp>
        <p:nvSpPr>
          <p:cNvPr id="3" name="Espace réservé de la date 2"/>
          <p:cNvSpPr>
            <a:spLocks noGrp="1"/>
          </p:cNvSpPr>
          <p:nvPr>
            <p:ph type="dt" sz="half" idx="10"/>
          </p:nvPr>
        </p:nvSpPr>
        <p:spPr/>
        <p:txBody>
          <a:bodyPr/>
          <a:lstStyle/>
          <a:p>
            <a:r>
              <a:rPr lang="fr-FR"/>
              <a:t>Date</a:t>
            </a:r>
          </a:p>
        </p:txBody>
      </p:sp>
      <p:sp>
        <p:nvSpPr>
          <p:cNvPr id="11" name="Espace réservé du texte 10"/>
          <p:cNvSpPr>
            <a:spLocks noGrp="1"/>
          </p:cNvSpPr>
          <p:nvPr>
            <p:ph type="body" sz="quarter" idx="15" hasCustomPrompt="1"/>
          </p:nvPr>
        </p:nvSpPr>
        <p:spPr>
          <a:xfrm>
            <a:off x="1296000" y="2660914"/>
            <a:ext cx="9600000" cy="1066023"/>
          </a:xfrm>
        </p:spPr>
        <p:txBody>
          <a:bodyPr anchor="b" anchorCtr="0"/>
          <a:lstStyle>
            <a:lvl1pPr marL="4233" indent="0" algn="ctr">
              <a:lnSpc>
                <a:spcPct val="85000"/>
              </a:lnSpc>
              <a:spcAft>
                <a:spcPts val="0"/>
              </a:spcAft>
              <a:defRPr sz="3467" b="0">
                <a:solidFill>
                  <a:schemeClr val="bg1"/>
                </a:solidFill>
                <a:latin typeface="+mj-lt"/>
              </a:defRPr>
            </a:lvl1pPr>
          </a:lstStyle>
          <a:p>
            <a:pPr lvl="0"/>
            <a:r>
              <a:rPr lang="fr-FR" dirty="0"/>
              <a:t>Titre de chapitre</a:t>
            </a:r>
          </a:p>
        </p:txBody>
      </p:sp>
      <p:sp>
        <p:nvSpPr>
          <p:cNvPr id="13" name="Espace réservé du texte 12"/>
          <p:cNvSpPr>
            <a:spLocks noGrp="1"/>
          </p:cNvSpPr>
          <p:nvPr>
            <p:ph type="body" sz="quarter" idx="16" hasCustomPrompt="1"/>
          </p:nvPr>
        </p:nvSpPr>
        <p:spPr>
          <a:xfrm>
            <a:off x="5023084" y="3842759"/>
            <a:ext cx="2145836" cy="452359"/>
          </a:xfrm>
          <a:solidFill>
            <a:schemeClr val="accent3"/>
          </a:solidFill>
        </p:spPr>
        <p:txBody>
          <a:bodyPr wrap="none" lIns="288000" tIns="36000" rIns="288000" bIns="36000">
            <a:spAutoFit/>
          </a:bodyPr>
          <a:lstStyle>
            <a:lvl1pPr marL="4233" indent="0" algn="ctr">
              <a:spcAft>
                <a:spcPts val="0"/>
              </a:spcAft>
              <a:defRPr sz="2467" b="0">
                <a:solidFill>
                  <a:schemeClr val="bg1"/>
                </a:solidFill>
                <a:latin typeface="+mj-lt"/>
              </a:defRPr>
            </a:lvl1pPr>
          </a:lstStyle>
          <a:p>
            <a:pPr lvl="0"/>
            <a:r>
              <a:rPr lang="fr-FR" dirty="0"/>
              <a:t>Sous-titre</a:t>
            </a:r>
          </a:p>
        </p:txBody>
      </p:sp>
      <p:sp>
        <p:nvSpPr>
          <p:cNvPr id="14" name="Espace réservé pour une image  10"/>
          <p:cNvSpPr>
            <a:spLocks noGrp="1"/>
          </p:cNvSpPr>
          <p:nvPr>
            <p:ph type="pic" sz="quarter" idx="17" hasCustomPrompt="1"/>
          </p:nvPr>
        </p:nvSpPr>
        <p:spPr bwMode="gray">
          <a:xfrm>
            <a:off x="0" y="1"/>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3"/>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12" name="Espace réservé du texte 4"/>
          <p:cNvSpPr>
            <a:spLocks noGrp="1"/>
          </p:cNvSpPr>
          <p:nvPr>
            <p:ph type="body" sz="quarter" idx="13" hasCustomPrompt="1"/>
          </p:nvPr>
        </p:nvSpPr>
        <p:spPr>
          <a:xfrm>
            <a:off x="6086400" y="0"/>
            <a:ext cx="19200" cy="1372800"/>
          </a:xfrm>
          <a:solidFill>
            <a:schemeClr val="accent3"/>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6086400" y="4712400"/>
            <a:ext cx="19200" cy="2145600"/>
          </a:xfrm>
          <a:solidFill>
            <a:schemeClr val="accent3"/>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35045563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hapitre B">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0"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5" name="Espace réservé du numéro de diapositive 4"/>
          <p:cNvSpPr>
            <a:spLocks noGrp="1"/>
          </p:cNvSpPr>
          <p:nvPr>
            <p:ph type="sldNum" sz="quarter" idx="12"/>
          </p:nvPr>
        </p:nvSpPr>
        <p:spPr>
          <a:xfrm>
            <a:off x="0" y="6738000"/>
            <a:ext cx="240000" cy="120000"/>
          </a:xfrm>
          <a:ln>
            <a:solidFill>
              <a:schemeClr val="bg1">
                <a:alpha val="0"/>
              </a:schemeClr>
            </a:solidFill>
          </a:ln>
        </p:spPr>
        <p:txBody>
          <a:bodyPr/>
          <a:lstStyle>
            <a:lvl1pPr>
              <a:defRPr sz="133">
                <a:solidFill>
                  <a:schemeClr val="bg1">
                    <a:alpha val="0"/>
                  </a:schemeClr>
                </a:solidFill>
              </a:defRPr>
            </a:lvl1pPr>
          </a:lstStyle>
          <a:p>
            <a:fld id="{733122C9-A0B9-462F-8757-0847AD287B63}" type="slidenum">
              <a:rPr lang="fr-FR" smtClean="0"/>
              <a:pPr/>
              <a:t>‹N°›</a:t>
            </a:fld>
            <a:endParaRPr lang="fr-FR" dirty="0"/>
          </a:p>
        </p:txBody>
      </p:sp>
      <p:sp>
        <p:nvSpPr>
          <p:cNvPr id="2" name="Titre 1"/>
          <p:cNvSpPr>
            <a:spLocks noGrp="1"/>
          </p:cNvSpPr>
          <p:nvPr>
            <p:ph type="title" hasCustomPrompt="1"/>
          </p:nvPr>
        </p:nvSpPr>
        <p:spPr>
          <a:xfrm>
            <a:off x="7392000" y="1325827"/>
            <a:ext cx="4800000" cy="1635820"/>
          </a:xfrm>
          <a:noFill/>
        </p:spPr>
        <p:txBody>
          <a:bodyPr wrap="square" lIns="0" tIns="0" rIns="0" bIns="0" anchor="ctr" anchorCtr="0">
            <a:noAutofit/>
          </a:bodyPr>
          <a:lstStyle>
            <a:lvl1pPr algn="ctr">
              <a:defRPr sz="10000">
                <a:solidFill>
                  <a:schemeClr val="accent3"/>
                </a:solidFill>
                <a:latin typeface="+mj-lt"/>
              </a:defRPr>
            </a:lvl1pPr>
          </a:lstStyle>
          <a:p>
            <a:r>
              <a:rPr lang="fr-FR" dirty="0"/>
              <a:t>00</a:t>
            </a:r>
          </a:p>
        </p:txBody>
      </p:sp>
      <p:sp>
        <p:nvSpPr>
          <p:cNvPr id="3" name="Espace réservé de la date 2"/>
          <p:cNvSpPr>
            <a:spLocks noGrp="1"/>
          </p:cNvSpPr>
          <p:nvPr>
            <p:ph type="dt" sz="half" idx="10"/>
          </p:nvPr>
        </p:nvSpPr>
        <p:spPr/>
        <p:txBody>
          <a:bodyPr/>
          <a:lstStyle/>
          <a:p>
            <a:r>
              <a:rPr lang="fr-FR"/>
              <a:t>Date</a:t>
            </a:r>
          </a:p>
        </p:txBody>
      </p:sp>
      <p:sp>
        <p:nvSpPr>
          <p:cNvPr id="11" name="Espace réservé du texte 10"/>
          <p:cNvSpPr>
            <a:spLocks noGrp="1"/>
          </p:cNvSpPr>
          <p:nvPr>
            <p:ph type="body" sz="quarter" idx="15" hasCustomPrompt="1"/>
          </p:nvPr>
        </p:nvSpPr>
        <p:spPr>
          <a:xfrm>
            <a:off x="7392000" y="2660914"/>
            <a:ext cx="4800000" cy="1066023"/>
          </a:xfrm>
        </p:spPr>
        <p:txBody>
          <a:bodyPr anchor="b" anchorCtr="0"/>
          <a:lstStyle>
            <a:lvl1pPr marL="4233" indent="0" algn="ctr">
              <a:lnSpc>
                <a:spcPct val="85000"/>
              </a:lnSpc>
              <a:spcAft>
                <a:spcPts val="0"/>
              </a:spcAft>
              <a:defRPr sz="3467" b="0">
                <a:solidFill>
                  <a:schemeClr val="bg1"/>
                </a:solidFill>
                <a:latin typeface="+mj-lt"/>
              </a:defRPr>
            </a:lvl1pPr>
          </a:lstStyle>
          <a:p>
            <a:pPr lvl="0"/>
            <a:r>
              <a:rPr lang="fr-FR" dirty="0"/>
              <a:t>Titre de chapitre</a:t>
            </a:r>
            <a:br>
              <a:rPr lang="fr-FR" dirty="0"/>
            </a:br>
            <a:r>
              <a:rPr lang="fr-FR" dirty="0"/>
              <a:t>sur deux lignes</a:t>
            </a:r>
          </a:p>
        </p:txBody>
      </p:sp>
      <p:sp>
        <p:nvSpPr>
          <p:cNvPr id="13" name="Espace réservé du texte 12"/>
          <p:cNvSpPr>
            <a:spLocks noGrp="1"/>
          </p:cNvSpPr>
          <p:nvPr>
            <p:ph type="body" sz="quarter" idx="16" hasCustomPrompt="1"/>
          </p:nvPr>
        </p:nvSpPr>
        <p:spPr>
          <a:xfrm>
            <a:off x="8719092" y="3842759"/>
            <a:ext cx="2145836" cy="452359"/>
          </a:xfrm>
          <a:solidFill>
            <a:schemeClr val="accent3"/>
          </a:solidFill>
        </p:spPr>
        <p:txBody>
          <a:bodyPr wrap="none" lIns="288000" tIns="36000" rIns="288000" bIns="36000">
            <a:spAutoFit/>
          </a:bodyPr>
          <a:lstStyle>
            <a:lvl1pPr marL="4233" indent="0" algn="ctr">
              <a:spcAft>
                <a:spcPts val="0"/>
              </a:spcAft>
              <a:defRPr sz="2467" b="0">
                <a:solidFill>
                  <a:schemeClr val="bg1"/>
                </a:solidFill>
                <a:latin typeface="+mj-lt"/>
              </a:defRPr>
            </a:lvl1pPr>
          </a:lstStyle>
          <a:p>
            <a:pPr lvl="0"/>
            <a:r>
              <a:rPr lang="fr-FR" dirty="0"/>
              <a:t>Sous-titre</a:t>
            </a:r>
          </a:p>
        </p:txBody>
      </p:sp>
      <p:sp>
        <p:nvSpPr>
          <p:cNvPr id="14" name="Espace réservé pour une image  10"/>
          <p:cNvSpPr>
            <a:spLocks noGrp="1"/>
          </p:cNvSpPr>
          <p:nvPr>
            <p:ph type="pic" sz="quarter" idx="17" hasCustomPrompt="1"/>
          </p:nvPr>
        </p:nvSpPr>
        <p:spPr bwMode="gray">
          <a:xfrm>
            <a:off x="0" y="1"/>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3"/>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12" name="Espace réservé du texte 4"/>
          <p:cNvSpPr>
            <a:spLocks noGrp="1"/>
          </p:cNvSpPr>
          <p:nvPr>
            <p:ph type="body" sz="quarter" idx="13" hasCustomPrompt="1"/>
          </p:nvPr>
        </p:nvSpPr>
        <p:spPr>
          <a:xfrm>
            <a:off x="9782400" y="0"/>
            <a:ext cx="19200" cy="1372800"/>
          </a:xfrm>
          <a:solidFill>
            <a:schemeClr val="accent3"/>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9782400" y="4712400"/>
            <a:ext cx="19200" cy="2145600"/>
          </a:xfrm>
          <a:solidFill>
            <a:schemeClr val="accent3"/>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234121137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hapitre A fond">
    <p:spTree>
      <p:nvGrpSpPr>
        <p:cNvPr id="1" name=""/>
        <p:cNvGrpSpPr/>
        <p:nvPr/>
      </p:nvGrpSpPr>
      <p:grpSpPr>
        <a:xfrm>
          <a:off x="0" y="0"/>
          <a:ext cx="0" cy="0"/>
          <a:chOff x="0" y="0"/>
          <a:chExt cx="0" cy="0"/>
        </a:xfrm>
      </p:grpSpPr>
      <p:pic>
        <p:nvPicPr>
          <p:cNvPr id="14" name="Espace réservé pour une image  4"/>
          <p:cNvPicPr preferRelativeResize="0">
            <a:picLocks/>
          </p:cNvPicPr>
          <p:nvPr userDrawn="1"/>
        </p:nvPicPr>
        <p:blipFill>
          <a:blip r:embed="rId2">
            <a:extLst>
              <a:ext uri="{28A0092B-C50C-407E-A947-70E740481C1C}">
                <a14:useLocalDpi xmlns:a14="http://schemas.microsoft.com/office/drawing/2010/main" val="0"/>
              </a:ext>
            </a:extLst>
          </a:blip>
          <a:srcRect l="108" r="108"/>
          <a:stretch>
            <a:fillRect/>
          </a:stretch>
        </p:blipFill>
        <p:spPr bwMode="gray">
          <a:xfrm>
            <a:off x="0" y="-600"/>
            <a:ext cx="12192000" cy="6859200"/>
          </a:xfrm>
          <a:prstGeom prst="rect">
            <a:avLst/>
          </a:prstGeom>
        </p:spPr>
      </p:pic>
      <p:sp>
        <p:nvSpPr>
          <p:cNvPr id="4" name="Espace réservé du pied de page 3"/>
          <p:cNvSpPr>
            <a:spLocks noGrp="1"/>
          </p:cNvSpPr>
          <p:nvPr>
            <p:ph type="ftr" sz="quarter" idx="11"/>
          </p:nvPr>
        </p:nvSpPr>
        <p:spPr>
          <a:xfrm>
            <a:off x="0"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5" name="Espace réservé du numéro de diapositive 4"/>
          <p:cNvSpPr>
            <a:spLocks noGrp="1"/>
          </p:cNvSpPr>
          <p:nvPr>
            <p:ph type="sldNum" sz="quarter" idx="12"/>
          </p:nvPr>
        </p:nvSpPr>
        <p:spPr>
          <a:xfrm>
            <a:off x="0" y="6738000"/>
            <a:ext cx="240000" cy="120000"/>
          </a:xfrm>
          <a:ln>
            <a:solidFill>
              <a:schemeClr val="bg1">
                <a:alpha val="0"/>
              </a:schemeClr>
            </a:solidFill>
          </a:ln>
        </p:spPr>
        <p:txBody>
          <a:bodyPr/>
          <a:lstStyle>
            <a:lvl1pPr>
              <a:defRPr sz="133">
                <a:solidFill>
                  <a:schemeClr val="bg1">
                    <a:alpha val="0"/>
                  </a:schemeClr>
                </a:solidFill>
              </a:defRPr>
            </a:lvl1pPr>
          </a:lstStyle>
          <a:p>
            <a:fld id="{733122C9-A0B9-462F-8757-0847AD287B63}" type="slidenum">
              <a:rPr lang="fr-FR" smtClean="0"/>
              <a:pPr/>
              <a:t>‹N°›</a:t>
            </a:fld>
            <a:endParaRPr lang="fr-FR" dirty="0"/>
          </a:p>
        </p:txBody>
      </p:sp>
      <p:sp>
        <p:nvSpPr>
          <p:cNvPr id="2" name="Titre 1"/>
          <p:cNvSpPr>
            <a:spLocks noGrp="1"/>
          </p:cNvSpPr>
          <p:nvPr>
            <p:ph type="title" hasCustomPrompt="1"/>
          </p:nvPr>
        </p:nvSpPr>
        <p:spPr>
          <a:xfrm>
            <a:off x="3696000" y="1325827"/>
            <a:ext cx="4800000" cy="1635820"/>
          </a:xfrm>
          <a:noFill/>
        </p:spPr>
        <p:txBody>
          <a:bodyPr wrap="square" lIns="0" tIns="0" rIns="0" bIns="0" anchor="ctr" anchorCtr="0">
            <a:noAutofit/>
          </a:bodyPr>
          <a:lstStyle>
            <a:lvl1pPr algn="ctr">
              <a:defRPr sz="10000">
                <a:solidFill>
                  <a:schemeClr val="bg1"/>
                </a:solidFill>
                <a:latin typeface="+mj-lt"/>
              </a:defRPr>
            </a:lvl1pPr>
          </a:lstStyle>
          <a:p>
            <a:r>
              <a:rPr lang="fr-FR" dirty="0"/>
              <a:t>00</a:t>
            </a:r>
          </a:p>
        </p:txBody>
      </p:sp>
      <p:sp>
        <p:nvSpPr>
          <p:cNvPr id="3" name="Espace réservé de la date 2"/>
          <p:cNvSpPr>
            <a:spLocks noGrp="1"/>
          </p:cNvSpPr>
          <p:nvPr>
            <p:ph type="dt" sz="half" idx="10"/>
          </p:nvPr>
        </p:nvSpPr>
        <p:spPr/>
        <p:txBody>
          <a:bodyPr/>
          <a:lstStyle/>
          <a:p>
            <a:r>
              <a:rPr lang="fr-FR"/>
              <a:t>Date</a:t>
            </a:r>
          </a:p>
        </p:txBody>
      </p:sp>
      <p:sp>
        <p:nvSpPr>
          <p:cNvPr id="11" name="Espace réservé du texte 10"/>
          <p:cNvSpPr>
            <a:spLocks noGrp="1"/>
          </p:cNvSpPr>
          <p:nvPr>
            <p:ph type="body" sz="quarter" idx="15" hasCustomPrompt="1"/>
          </p:nvPr>
        </p:nvSpPr>
        <p:spPr>
          <a:xfrm>
            <a:off x="1296000" y="2660914"/>
            <a:ext cx="9600000" cy="1066023"/>
          </a:xfrm>
        </p:spPr>
        <p:txBody>
          <a:bodyPr anchor="b" anchorCtr="0"/>
          <a:lstStyle>
            <a:lvl1pPr marL="4233" indent="0" algn="ctr">
              <a:lnSpc>
                <a:spcPct val="85000"/>
              </a:lnSpc>
              <a:spcAft>
                <a:spcPts val="0"/>
              </a:spcAft>
              <a:defRPr sz="3467" b="0">
                <a:solidFill>
                  <a:schemeClr val="bg1"/>
                </a:solidFill>
                <a:latin typeface="+mj-lt"/>
              </a:defRPr>
            </a:lvl1pPr>
          </a:lstStyle>
          <a:p>
            <a:pPr lvl="0"/>
            <a:r>
              <a:rPr lang="fr-FR"/>
              <a:t>Titre de chapitre</a:t>
            </a:r>
            <a:endParaRPr lang="fr-FR" dirty="0"/>
          </a:p>
        </p:txBody>
      </p:sp>
      <p:sp>
        <p:nvSpPr>
          <p:cNvPr id="13" name="Espace réservé du texte 12"/>
          <p:cNvSpPr>
            <a:spLocks noGrp="1"/>
          </p:cNvSpPr>
          <p:nvPr>
            <p:ph type="body" sz="quarter" idx="16" hasCustomPrompt="1"/>
          </p:nvPr>
        </p:nvSpPr>
        <p:spPr>
          <a:xfrm>
            <a:off x="5023085" y="3842759"/>
            <a:ext cx="2145836" cy="452359"/>
          </a:xfrm>
          <a:solidFill>
            <a:schemeClr val="bg1"/>
          </a:solidFill>
        </p:spPr>
        <p:txBody>
          <a:bodyPr wrap="none" lIns="288000" tIns="36000" rIns="288000" bIns="36000">
            <a:spAutoFit/>
          </a:bodyPr>
          <a:lstStyle>
            <a:lvl1pPr marL="4233" indent="0" algn="ctr">
              <a:spcAft>
                <a:spcPts val="0"/>
              </a:spcAft>
              <a:defRPr sz="2467" b="0">
                <a:solidFill>
                  <a:schemeClr val="accent3"/>
                </a:solidFill>
                <a:latin typeface="+mj-lt"/>
              </a:defRPr>
            </a:lvl1pPr>
          </a:lstStyle>
          <a:p>
            <a:pPr lvl="0"/>
            <a:r>
              <a:rPr lang="fr-FR" dirty="0"/>
              <a:t>Sous-titre</a:t>
            </a:r>
          </a:p>
        </p:txBody>
      </p:sp>
      <p:sp>
        <p:nvSpPr>
          <p:cNvPr id="12" name="Espace réservé du texte 4"/>
          <p:cNvSpPr>
            <a:spLocks noGrp="1"/>
          </p:cNvSpPr>
          <p:nvPr>
            <p:ph type="body" sz="quarter" idx="13" hasCustomPrompt="1"/>
          </p:nvPr>
        </p:nvSpPr>
        <p:spPr>
          <a:xfrm>
            <a:off x="6086400" y="0"/>
            <a:ext cx="19200" cy="1372800"/>
          </a:xfrm>
          <a:solidFill>
            <a:schemeClr val="bg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6086400" y="4712400"/>
            <a:ext cx="19200" cy="2145600"/>
          </a:xfrm>
          <a:solidFill>
            <a:schemeClr val="bg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29398053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hapitre B fond">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Espace réservé du pied de page 3"/>
          <p:cNvSpPr>
            <a:spLocks noGrp="1"/>
          </p:cNvSpPr>
          <p:nvPr>
            <p:ph type="ftr" sz="quarter" idx="11"/>
          </p:nvPr>
        </p:nvSpPr>
        <p:spPr>
          <a:xfrm>
            <a:off x="0"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5" name="Espace réservé du numéro de diapositive 4"/>
          <p:cNvSpPr>
            <a:spLocks noGrp="1"/>
          </p:cNvSpPr>
          <p:nvPr>
            <p:ph type="sldNum" sz="quarter" idx="12"/>
          </p:nvPr>
        </p:nvSpPr>
        <p:spPr>
          <a:xfrm>
            <a:off x="0" y="6738000"/>
            <a:ext cx="240000" cy="120000"/>
          </a:xfrm>
          <a:ln>
            <a:solidFill>
              <a:schemeClr val="bg1">
                <a:alpha val="0"/>
              </a:schemeClr>
            </a:solidFill>
          </a:ln>
        </p:spPr>
        <p:txBody>
          <a:bodyPr/>
          <a:lstStyle>
            <a:lvl1pPr>
              <a:defRPr sz="133">
                <a:solidFill>
                  <a:schemeClr val="bg1">
                    <a:alpha val="0"/>
                  </a:schemeClr>
                </a:solidFill>
              </a:defRPr>
            </a:lvl1pPr>
          </a:lstStyle>
          <a:p>
            <a:fld id="{733122C9-A0B9-462F-8757-0847AD287B63}" type="slidenum">
              <a:rPr lang="fr-FR" smtClean="0"/>
              <a:pPr/>
              <a:t>‹N°›</a:t>
            </a:fld>
            <a:endParaRPr lang="fr-FR" dirty="0"/>
          </a:p>
        </p:txBody>
      </p:sp>
      <p:sp>
        <p:nvSpPr>
          <p:cNvPr id="2" name="Titre 1"/>
          <p:cNvSpPr>
            <a:spLocks noGrp="1"/>
          </p:cNvSpPr>
          <p:nvPr>
            <p:ph type="title" hasCustomPrompt="1"/>
          </p:nvPr>
        </p:nvSpPr>
        <p:spPr>
          <a:xfrm>
            <a:off x="7392000" y="1325827"/>
            <a:ext cx="4800000" cy="1635820"/>
          </a:xfrm>
          <a:noFill/>
        </p:spPr>
        <p:txBody>
          <a:bodyPr wrap="square" lIns="0" tIns="0" rIns="0" bIns="0" anchor="ctr" anchorCtr="0">
            <a:noAutofit/>
          </a:bodyPr>
          <a:lstStyle>
            <a:lvl1pPr algn="ctr">
              <a:defRPr sz="10000">
                <a:solidFill>
                  <a:schemeClr val="bg1"/>
                </a:solidFill>
                <a:latin typeface="+mj-lt"/>
              </a:defRPr>
            </a:lvl1pPr>
          </a:lstStyle>
          <a:p>
            <a:r>
              <a:rPr lang="fr-FR" dirty="0"/>
              <a:t>00</a:t>
            </a:r>
          </a:p>
        </p:txBody>
      </p:sp>
      <p:sp>
        <p:nvSpPr>
          <p:cNvPr id="3" name="Espace réservé de la date 2"/>
          <p:cNvSpPr>
            <a:spLocks noGrp="1"/>
          </p:cNvSpPr>
          <p:nvPr>
            <p:ph type="dt" sz="half" idx="10"/>
          </p:nvPr>
        </p:nvSpPr>
        <p:spPr/>
        <p:txBody>
          <a:bodyPr/>
          <a:lstStyle/>
          <a:p>
            <a:r>
              <a:rPr lang="fr-FR"/>
              <a:t>Date</a:t>
            </a:r>
          </a:p>
        </p:txBody>
      </p:sp>
      <p:sp>
        <p:nvSpPr>
          <p:cNvPr id="11" name="Espace réservé du texte 10"/>
          <p:cNvSpPr>
            <a:spLocks noGrp="1"/>
          </p:cNvSpPr>
          <p:nvPr>
            <p:ph type="body" sz="quarter" idx="15" hasCustomPrompt="1"/>
          </p:nvPr>
        </p:nvSpPr>
        <p:spPr>
          <a:xfrm>
            <a:off x="7392000" y="2660914"/>
            <a:ext cx="4800000" cy="1066023"/>
          </a:xfrm>
        </p:spPr>
        <p:txBody>
          <a:bodyPr anchor="b" anchorCtr="0"/>
          <a:lstStyle>
            <a:lvl1pPr marL="4233" indent="0" algn="ctr">
              <a:lnSpc>
                <a:spcPct val="85000"/>
              </a:lnSpc>
              <a:spcAft>
                <a:spcPts val="0"/>
              </a:spcAft>
              <a:defRPr sz="3467" b="0">
                <a:solidFill>
                  <a:schemeClr val="bg1"/>
                </a:solidFill>
                <a:latin typeface="+mj-lt"/>
              </a:defRPr>
            </a:lvl1pPr>
          </a:lstStyle>
          <a:p>
            <a:pPr lvl="0"/>
            <a:r>
              <a:rPr lang="fr-FR"/>
              <a:t>Titre de chapitre</a:t>
            </a:r>
            <a:br>
              <a:rPr lang="fr-FR"/>
            </a:br>
            <a:r>
              <a:rPr lang="fr-FR"/>
              <a:t>sur deux lignes</a:t>
            </a:r>
            <a:endParaRPr lang="fr-FR" dirty="0"/>
          </a:p>
        </p:txBody>
      </p:sp>
      <p:sp>
        <p:nvSpPr>
          <p:cNvPr id="13" name="Espace réservé du texte 12"/>
          <p:cNvSpPr>
            <a:spLocks noGrp="1"/>
          </p:cNvSpPr>
          <p:nvPr>
            <p:ph type="body" sz="quarter" idx="16" hasCustomPrompt="1"/>
          </p:nvPr>
        </p:nvSpPr>
        <p:spPr>
          <a:xfrm>
            <a:off x="8719093" y="3842759"/>
            <a:ext cx="2145836" cy="452359"/>
          </a:xfrm>
          <a:solidFill>
            <a:schemeClr val="bg1"/>
          </a:solidFill>
        </p:spPr>
        <p:txBody>
          <a:bodyPr wrap="none" lIns="288000" tIns="36000" rIns="288000" bIns="36000">
            <a:spAutoFit/>
          </a:bodyPr>
          <a:lstStyle>
            <a:lvl1pPr marL="4233" indent="0" algn="ctr">
              <a:spcAft>
                <a:spcPts val="0"/>
              </a:spcAft>
              <a:defRPr sz="2467" b="0">
                <a:solidFill>
                  <a:schemeClr val="accent3"/>
                </a:solidFill>
                <a:latin typeface="+mj-lt"/>
              </a:defRPr>
            </a:lvl1pPr>
          </a:lstStyle>
          <a:p>
            <a:pPr lvl="0"/>
            <a:r>
              <a:rPr lang="fr-FR" dirty="0"/>
              <a:t>Sous-titre</a:t>
            </a:r>
          </a:p>
        </p:txBody>
      </p:sp>
      <p:sp>
        <p:nvSpPr>
          <p:cNvPr id="14" name="Espace réservé du texte 4"/>
          <p:cNvSpPr>
            <a:spLocks noGrp="1"/>
          </p:cNvSpPr>
          <p:nvPr>
            <p:ph type="body" sz="quarter" idx="13" hasCustomPrompt="1"/>
          </p:nvPr>
        </p:nvSpPr>
        <p:spPr>
          <a:xfrm>
            <a:off x="9782400" y="0"/>
            <a:ext cx="19200" cy="1372800"/>
          </a:xfrm>
          <a:solidFill>
            <a:schemeClr val="bg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5" name="Espace réservé du texte 4"/>
          <p:cNvSpPr>
            <a:spLocks noGrp="1"/>
          </p:cNvSpPr>
          <p:nvPr>
            <p:ph type="body" sz="quarter" idx="14" hasCustomPrompt="1"/>
          </p:nvPr>
        </p:nvSpPr>
        <p:spPr>
          <a:xfrm>
            <a:off x="9782400" y="4712400"/>
            <a:ext cx="19200" cy="2145600"/>
          </a:xfrm>
          <a:solidFill>
            <a:schemeClr val="bg1"/>
          </a:solidFill>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27703121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re et text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
        <p:nvSpPr>
          <p:cNvPr id="7" name="Espace réservé du texte 6"/>
          <p:cNvSpPr>
            <a:spLocks noGrp="1"/>
          </p:cNvSpPr>
          <p:nvPr>
            <p:ph type="body" sz="quarter" idx="13" hasCustomPrompt="1"/>
          </p:nvPr>
        </p:nvSpPr>
        <p:spPr>
          <a:xfrm>
            <a:off x="854252" y="748701"/>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9" name="Espace réservé du texte 6"/>
          <p:cNvSpPr>
            <a:spLocks noGrp="1"/>
          </p:cNvSpPr>
          <p:nvPr>
            <p:ph type="body" sz="quarter" idx="14" hasCustomPrompt="1"/>
          </p:nvPr>
        </p:nvSpPr>
        <p:spPr>
          <a:xfrm>
            <a:off x="624000" y="1459200"/>
            <a:ext cx="108000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0" name="Titre 9"/>
          <p:cNvSpPr>
            <a:spLocks noGrp="1"/>
          </p:cNvSpPr>
          <p:nvPr>
            <p:ph type="title" hasCustomPrompt="1"/>
          </p:nvPr>
        </p:nvSpPr>
        <p:spPr>
          <a:xfrm>
            <a:off x="854253" y="322313"/>
            <a:ext cx="10570340" cy="384000"/>
          </a:xfrm>
        </p:spPr>
        <p:txBody>
          <a:bodyPr/>
          <a:lstStyle/>
          <a:p>
            <a:r>
              <a:rPr lang="fr-FR" dirty="0"/>
              <a:t>Titre</a:t>
            </a:r>
          </a:p>
        </p:txBody>
      </p:sp>
    </p:spTree>
    <p:extLst>
      <p:ext uri="{BB962C8B-B14F-4D97-AF65-F5344CB8AC3E}">
        <p14:creationId xmlns:p14="http://schemas.microsoft.com/office/powerpoint/2010/main" val="39467142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re et texte 2 colonnes">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
        <p:nvSpPr>
          <p:cNvPr id="7" name="Espace réservé du texte 6"/>
          <p:cNvSpPr>
            <a:spLocks noGrp="1"/>
          </p:cNvSpPr>
          <p:nvPr>
            <p:ph type="body" sz="quarter" idx="13" hasCustomPrompt="1"/>
          </p:nvPr>
        </p:nvSpPr>
        <p:spPr>
          <a:xfrm>
            <a:off x="854252" y="748701"/>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9" name="Espace réservé du texte 6"/>
          <p:cNvSpPr>
            <a:spLocks noGrp="1"/>
          </p:cNvSpPr>
          <p:nvPr>
            <p:ph type="body" sz="quarter" idx="14" hasCustomPrompt="1"/>
          </p:nvPr>
        </p:nvSpPr>
        <p:spPr>
          <a:xfrm>
            <a:off x="624000" y="1459200"/>
            <a:ext cx="53040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0" name="Titre 9"/>
          <p:cNvSpPr>
            <a:spLocks noGrp="1"/>
          </p:cNvSpPr>
          <p:nvPr>
            <p:ph type="title" hasCustomPrompt="1"/>
          </p:nvPr>
        </p:nvSpPr>
        <p:spPr>
          <a:xfrm>
            <a:off x="854253" y="322313"/>
            <a:ext cx="10570340" cy="384000"/>
          </a:xfrm>
        </p:spPr>
        <p:txBody>
          <a:bodyPr/>
          <a:lstStyle/>
          <a:p>
            <a:r>
              <a:rPr lang="fr-FR" dirty="0"/>
              <a:t>Titre</a:t>
            </a:r>
          </a:p>
        </p:txBody>
      </p:sp>
      <p:sp>
        <p:nvSpPr>
          <p:cNvPr id="11" name="Espace réservé du texte 6"/>
          <p:cNvSpPr>
            <a:spLocks noGrp="1"/>
          </p:cNvSpPr>
          <p:nvPr>
            <p:ph type="body" sz="quarter" idx="15" hasCustomPrompt="1"/>
          </p:nvPr>
        </p:nvSpPr>
        <p:spPr>
          <a:xfrm>
            <a:off x="6120870" y="1459200"/>
            <a:ext cx="5303721"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Tree>
    <p:extLst>
      <p:ext uri="{BB962C8B-B14F-4D97-AF65-F5344CB8AC3E}">
        <p14:creationId xmlns:p14="http://schemas.microsoft.com/office/powerpoint/2010/main" val="30466453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re et texte 3 colonnes">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
        <p:nvSpPr>
          <p:cNvPr id="7" name="Espace réservé du texte 6"/>
          <p:cNvSpPr>
            <a:spLocks noGrp="1"/>
          </p:cNvSpPr>
          <p:nvPr>
            <p:ph type="body" sz="quarter" idx="13" hasCustomPrompt="1"/>
          </p:nvPr>
        </p:nvSpPr>
        <p:spPr>
          <a:xfrm>
            <a:off x="854252" y="748701"/>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9" name="Espace réservé du texte 6"/>
          <p:cNvSpPr>
            <a:spLocks noGrp="1"/>
          </p:cNvSpPr>
          <p:nvPr>
            <p:ph type="body" sz="quarter" idx="14" hasCustomPrompt="1"/>
          </p:nvPr>
        </p:nvSpPr>
        <p:spPr>
          <a:xfrm>
            <a:off x="624000" y="1459200"/>
            <a:ext cx="31824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0" name="Titre 9"/>
          <p:cNvSpPr>
            <a:spLocks noGrp="1"/>
          </p:cNvSpPr>
          <p:nvPr>
            <p:ph type="title" hasCustomPrompt="1"/>
          </p:nvPr>
        </p:nvSpPr>
        <p:spPr>
          <a:xfrm>
            <a:off x="854253" y="322313"/>
            <a:ext cx="10570340" cy="384000"/>
          </a:xfrm>
        </p:spPr>
        <p:txBody>
          <a:bodyPr/>
          <a:lstStyle/>
          <a:p>
            <a:r>
              <a:rPr lang="fr-FR" dirty="0"/>
              <a:t>Titre</a:t>
            </a:r>
          </a:p>
        </p:txBody>
      </p:sp>
      <p:sp>
        <p:nvSpPr>
          <p:cNvPr id="12" name="Espace réservé du texte 6"/>
          <p:cNvSpPr>
            <a:spLocks noGrp="1"/>
          </p:cNvSpPr>
          <p:nvPr>
            <p:ph type="body" sz="quarter" idx="15" hasCustomPrompt="1"/>
          </p:nvPr>
        </p:nvSpPr>
        <p:spPr>
          <a:xfrm>
            <a:off x="4432304" y="1459200"/>
            <a:ext cx="31824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3" name="Espace réservé du texte 6"/>
          <p:cNvSpPr>
            <a:spLocks noGrp="1"/>
          </p:cNvSpPr>
          <p:nvPr>
            <p:ph type="body" sz="quarter" idx="16" hasCustomPrompt="1"/>
          </p:nvPr>
        </p:nvSpPr>
        <p:spPr>
          <a:xfrm>
            <a:off x="8240608" y="1459200"/>
            <a:ext cx="3183985"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Tree>
    <p:extLst>
      <p:ext uri="{BB962C8B-B14F-4D97-AF65-F5344CB8AC3E}">
        <p14:creationId xmlns:p14="http://schemas.microsoft.com/office/powerpoint/2010/main" val="39393968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re et texte 1 visuel">
    <p:spTree>
      <p:nvGrpSpPr>
        <p:cNvPr id="1" name=""/>
        <p:cNvGrpSpPr/>
        <p:nvPr/>
      </p:nvGrpSpPr>
      <p:grpSpPr>
        <a:xfrm>
          <a:off x="0" y="0"/>
          <a:ext cx="0" cy="0"/>
          <a:chOff x="0" y="0"/>
          <a:chExt cx="0" cy="0"/>
        </a:xfrm>
      </p:grpSpPr>
      <p:sp>
        <p:nvSpPr>
          <p:cNvPr id="9" name="Espace réservé pour une image  10"/>
          <p:cNvSpPr>
            <a:spLocks noGrp="1"/>
          </p:cNvSpPr>
          <p:nvPr>
            <p:ph type="pic" sz="quarter" idx="17" hasCustomPrompt="1"/>
          </p:nvPr>
        </p:nvSpPr>
        <p:spPr bwMode="gray">
          <a:xfrm>
            <a:off x="6096000" y="0"/>
            <a:ext cx="6096000" cy="6858000"/>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3"/>
                </a:solidFill>
              </a:defRPr>
            </a:lvl1pPr>
          </a:lstStyle>
          <a:p>
            <a:r>
              <a:rPr lang="fr-FR" noProof="0" dirty="0"/>
              <a:t>Sélectionner l’icône pour insérer une image, </a:t>
            </a:r>
            <a:br>
              <a:rPr lang="fr-FR" noProof="0" dirty="0"/>
            </a:br>
            <a:r>
              <a:rPr lang="fr-FR" noProof="0" dirty="0"/>
              <a:t>puis disposer l’image en arrière plan </a:t>
            </a:r>
            <a:br>
              <a:rPr lang="fr-FR" noProof="0" dirty="0"/>
            </a:br>
            <a:r>
              <a:rPr lang="fr-FR" noProof="0" dirty="0"/>
              <a:t>(Sélectionner l’image avec le bouton droit de </a:t>
            </a:r>
            <a:br>
              <a:rPr lang="fr-FR" noProof="0" dirty="0"/>
            </a:br>
            <a:r>
              <a:rPr lang="fr-FR" noProof="0" dirty="0"/>
              <a:t>la souris / Mettre à l’arrière plan)</a:t>
            </a:r>
          </a:p>
        </p:txBody>
      </p:sp>
      <p:sp>
        <p:nvSpPr>
          <p:cNvPr id="2" name="Titre 1"/>
          <p:cNvSpPr>
            <a:spLocks noGrp="1"/>
          </p:cNvSpPr>
          <p:nvPr>
            <p:ph type="title" hasCustomPrompt="1"/>
          </p:nvPr>
        </p:nvSpPr>
        <p:spPr>
          <a:xfrm>
            <a:off x="854252" y="322313"/>
            <a:ext cx="5073600"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a:xfrm>
            <a:off x="6096000" y="0"/>
            <a:ext cx="6096000" cy="288032"/>
          </a:xfrm>
        </p:spPr>
        <p:txBody>
          <a:bodyPr/>
          <a:lstStyle>
            <a:lvl1pPr>
              <a:defRPr>
                <a:solidFill>
                  <a:schemeClr val="bg1"/>
                </a:solidFill>
              </a:defRPr>
            </a:lvl1pPr>
          </a:lstStyle>
          <a:p>
            <a:r>
              <a:rPr lang="fr-FR" dirty="0"/>
              <a:t>CNP Assurances</a:t>
            </a:r>
          </a:p>
        </p:txBody>
      </p:sp>
      <p:sp>
        <p:nvSpPr>
          <p:cNvPr id="5" name="Espace réservé du numéro de diapositive 4"/>
          <p:cNvSpPr>
            <a:spLocks noGrp="1"/>
          </p:cNvSpPr>
          <p:nvPr>
            <p:ph type="sldNum" sz="quarter" idx="12"/>
          </p:nvPr>
        </p:nvSpPr>
        <p:spPr/>
        <p:txBody>
          <a:bodyPr/>
          <a:lstStyle>
            <a:lvl1pPr>
              <a:defRPr>
                <a:solidFill>
                  <a:schemeClr val="bg1"/>
                </a:solidFill>
              </a:defRPr>
            </a:lvl1pPr>
          </a:lstStyle>
          <a:p>
            <a:fld id="{733122C9-A0B9-462F-8757-0847AD287B63}" type="slidenum">
              <a:rPr lang="fr-FR" smtClean="0"/>
              <a:pPr/>
              <a:t>‹N°›</a:t>
            </a:fld>
            <a:endParaRPr lang="fr-FR" dirty="0"/>
          </a:p>
        </p:txBody>
      </p:sp>
      <p:sp>
        <p:nvSpPr>
          <p:cNvPr id="6" name="Espace réservé du texte 6"/>
          <p:cNvSpPr>
            <a:spLocks noGrp="1"/>
          </p:cNvSpPr>
          <p:nvPr>
            <p:ph type="body" sz="quarter" idx="13" hasCustomPrompt="1"/>
          </p:nvPr>
        </p:nvSpPr>
        <p:spPr>
          <a:xfrm>
            <a:off x="854252" y="748701"/>
            <a:ext cx="5073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7" name="Espace réservé du texte 6"/>
          <p:cNvSpPr>
            <a:spLocks noGrp="1"/>
          </p:cNvSpPr>
          <p:nvPr>
            <p:ph type="body" sz="quarter" idx="14" hasCustomPrompt="1"/>
          </p:nvPr>
        </p:nvSpPr>
        <p:spPr>
          <a:xfrm>
            <a:off x="624000" y="1459200"/>
            <a:ext cx="53040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2" name="Espace réservé du texte 4"/>
          <p:cNvSpPr>
            <a:spLocks noGrp="1"/>
          </p:cNvSpPr>
          <p:nvPr>
            <p:ph type="body" sz="quarter" idx="19" hasCustomPrompt="1"/>
          </p:nvPr>
        </p:nvSpPr>
        <p:spPr>
          <a:xfrm>
            <a:off x="8455200" y="6580800"/>
            <a:ext cx="1377600" cy="24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dirty="0"/>
              <a:t> </a:t>
            </a:r>
          </a:p>
        </p:txBody>
      </p:sp>
      <p:sp>
        <p:nvSpPr>
          <p:cNvPr id="15" name="Espace réservé du texte 4"/>
          <p:cNvSpPr>
            <a:spLocks noGrp="1"/>
          </p:cNvSpPr>
          <p:nvPr>
            <p:ph type="body" sz="quarter" idx="15" hasCustomPrompt="1"/>
          </p:nvPr>
        </p:nvSpPr>
        <p:spPr>
          <a:xfrm>
            <a:off x="6096000" y="6700800"/>
            <a:ext cx="235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6" name="Espace réservé du texte 4"/>
          <p:cNvSpPr>
            <a:spLocks noGrp="1"/>
          </p:cNvSpPr>
          <p:nvPr>
            <p:ph type="body" sz="quarter" idx="18" hasCustomPrompt="1"/>
          </p:nvPr>
        </p:nvSpPr>
        <p:spPr>
          <a:xfrm>
            <a:off x="9843611" y="6700800"/>
            <a:ext cx="187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20763904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re et texte 2 visuels">
    <p:spTree>
      <p:nvGrpSpPr>
        <p:cNvPr id="1" name=""/>
        <p:cNvGrpSpPr/>
        <p:nvPr/>
      </p:nvGrpSpPr>
      <p:grpSpPr>
        <a:xfrm>
          <a:off x="0" y="0"/>
          <a:ext cx="0" cy="0"/>
          <a:chOff x="0" y="0"/>
          <a:chExt cx="0" cy="0"/>
        </a:xfrm>
      </p:grpSpPr>
      <p:sp>
        <p:nvSpPr>
          <p:cNvPr id="12" name="Espace réservé pour une image  10"/>
          <p:cNvSpPr>
            <a:spLocks noGrp="1"/>
          </p:cNvSpPr>
          <p:nvPr>
            <p:ph type="pic" sz="quarter" idx="19" hasCustomPrompt="1"/>
          </p:nvPr>
        </p:nvSpPr>
        <p:spPr bwMode="gray">
          <a:xfrm>
            <a:off x="6096000" y="3738000"/>
            <a:ext cx="6096000" cy="3120000"/>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3"/>
                </a:solidFill>
              </a:defRPr>
            </a:lvl1pPr>
          </a:lstStyle>
          <a:p>
            <a:r>
              <a:rPr lang="fr-FR" noProof="0" dirty="0"/>
              <a:t>Sélectionner l’icône pour insérer une image, </a:t>
            </a:r>
            <a:br>
              <a:rPr lang="fr-FR" noProof="0" dirty="0"/>
            </a:br>
            <a:r>
              <a:rPr lang="fr-FR" noProof="0" dirty="0"/>
              <a:t>puis disposer l’image en arrière plan </a:t>
            </a:r>
            <a:br>
              <a:rPr lang="fr-FR" noProof="0" dirty="0"/>
            </a:br>
            <a:r>
              <a:rPr lang="fr-FR" noProof="0" dirty="0"/>
              <a:t>(Sélectionner l’image avec le bouton droit de </a:t>
            </a:r>
            <a:br>
              <a:rPr lang="fr-FR" noProof="0" dirty="0"/>
            </a:br>
            <a:r>
              <a:rPr lang="fr-FR" noProof="0" dirty="0"/>
              <a:t>la souris / Mettre à l’arrière plan)</a:t>
            </a:r>
          </a:p>
        </p:txBody>
      </p:sp>
      <p:sp>
        <p:nvSpPr>
          <p:cNvPr id="9" name="Espace réservé pour une image  10"/>
          <p:cNvSpPr>
            <a:spLocks noGrp="1"/>
          </p:cNvSpPr>
          <p:nvPr>
            <p:ph type="pic" sz="quarter" idx="17" hasCustomPrompt="1"/>
          </p:nvPr>
        </p:nvSpPr>
        <p:spPr bwMode="gray">
          <a:xfrm>
            <a:off x="6096000" y="426000"/>
            <a:ext cx="6096000" cy="3120000"/>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3"/>
                </a:solidFill>
              </a:defRPr>
            </a:lvl1pPr>
          </a:lstStyle>
          <a:p>
            <a:r>
              <a:rPr lang="fr-FR" noProof="0" dirty="0"/>
              <a:t>Sélectionner l’icône pour insérer une image</a:t>
            </a:r>
          </a:p>
        </p:txBody>
      </p:sp>
      <p:sp>
        <p:nvSpPr>
          <p:cNvPr id="2" name="Titre 1"/>
          <p:cNvSpPr>
            <a:spLocks noGrp="1"/>
          </p:cNvSpPr>
          <p:nvPr>
            <p:ph type="title" hasCustomPrompt="1"/>
          </p:nvPr>
        </p:nvSpPr>
        <p:spPr>
          <a:xfrm>
            <a:off x="854253" y="322313"/>
            <a:ext cx="5074631"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lvl1pPr>
              <a:defRPr>
                <a:solidFill>
                  <a:schemeClr val="bg1"/>
                </a:solidFill>
              </a:defRPr>
            </a:lvl1pPr>
          </a:lstStyle>
          <a:p>
            <a:fld id="{733122C9-A0B9-462F-8757-0847AD287B63}" type="slidenum">
              <a:rPr lang="fr-FR" smtClean="0"/>
              <a:pPr/>
              <a:t>‹N°›</a:t>
            </a:fld>
            <a:endParaRPr lang="fr-FR" dirty="0"/>
          </a:p>
        </p:txBody>
      </p:sp>
      <p:sp>
        <p:nvSpPr>
          <p:cNvPr id="6" name="Espace réservé du texte 6"/>
          <p:cNvSpPr>
            <a:spLocks noGrp="1"/>
          </p:cNvSpPr>
          <p:nvPr>
            <p:ph type="body" sz="quarter" idx="13" hasCustomPrompt="1"/>
          </p:nvPr>
        </p:nvSpPr>
        <p:spPr>
          <a:xfrm>
            <a:off x="854253" y="748701"/>
            <a:ext cx="5074276"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7" name="Espace réservé du texte 6"/>
          <p:cNvSpPr>
            <a:spLocks noGrp="1"/>
          </p:cNvSpPr>
          <p:nvPr>
            <p:ph type="body" sz="quarter" idx="14" hasCustomPrompt="1"/>
          </p:nvPr>
        </p:nvSpPr>
        <p:spPr>
          <a:xfrm>
            <a:off x="624000" y="1459200"/>
            <a:ext cx="53040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3" name="Espace réservé du texte 4"/>
          <p:cNvSpPr>
            <a:spLocks noGrp="1"/>
          </p:cNvSpPr>
          <p:nvPr>
            <p:ph type="body" sz="quarter" idx="20" hasCustomPrompt="1"/>
          </p:nvPr>
        </p:nvSpPr>
        <p:spPr>
          <a:xfrm>
            <a:off x="8455200" y="6580800"/>
            <a:ext cx="1377600" cy="24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dirty="0"/>
              <a:t> </a:t>
            </a:r>
          </a:p>
        </p:txBody>
      </p:sp>
      <p:sp>
        <p:nvSpPr>
          <p:cNvPr id="16" name="Espace réservé du texte 4"/>
          <p:cNvSpPr>
            <a:spLocks noGrp="1"/>
          </p:cNvSpPr>
          <p:nvPr>
            <p:ph type="body" sz="quarter" idx="15" hasCustomPrompt="1"/>
          </p:nvPr>
        </p:nvSpPr>
        <p:spPr>
          <a:xfrm>
            <a:off x="6096000" y="6700800"/>
            <a:ext cx="235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7" name="Espace réservé du texte 4"/>
          <p:cNvSpPr>
            <a:spLocks noGrp="1"/>
          </p:cNvSpPr>
          <p:nvPr>
            <p:ph type="body" sz="quarter" idx="18" hasCustomPrompt="1"/>
          </p:nvPr>
        </p:nvSpPr>
        <p:spPr>
          <a:xfrm>
            <a:off x="9843611" y="6700800"/>
            <a:ext cx="187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28249032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re et texte chiffres clés">
    <p:spTree>
      <p:nvGrpSpPr>
        <p:cNvPr id="1" name=""/>
        <p:cNvGrpSpPr/>
        <p:nvPr/>
      </p:nvGrpSpPr>
      <p:grpSpPr>
        <a:xfrm>
          <a:off x="0" y="0"/>
          <a:ext cx="0" cy="0"/>
          <a:chOff x="0" y="0"/>
          <a:chExt cx="0" cy="0"/>
        </a:xfrm>
      </p:grpSpPr>
      <p:sp>
        <p:nvSpPr>
          <p:cNvPr id="9" name="Rectangle 8"/>
          <p:cNvSpPr/>
          <p:nvPr userDrawn="1"/>
        </p:nvSpPr>
        <p:spPr>
          <a:xfrm>
            <a:off x="6096000" y="1"/>
            <a:ext cx="6096000" cy="68580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Titre 1"/>
          <p:cNvSpPr>
            <a:spLocks noGrp="1"/>
          </p:cNvSpPr>
          <p:nvPr>
            <p:ph type="title" hasCustomPrompt="1"/>
          </p:nvPr>
        </p:nvSpPr>
        <p:spPr>
          <a:xfrm>
            <a:off x="854252" y="740701"/>
            <a:ext cx="5073600"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a:xfrm>
            <a:off x="6096000" y="0"/>
            <a:ext cx="6096000" cy="288032"/>
          </a:xfrm>
        </p:spPr>
        <p:txBody>
          <a:bodyPr/>
          <a:lstStyle>
            <a:lvl1pPr>
              <a:defRPr>
                <a:solidFill>
                  <a:schemeClr val="bg1"/>
                </a:solidFill>
              </a:defRPr>
            </a:lvl1p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lvl1pPr>
              <a:defRPr>
                <a:solidFill>
                  <a:schemeClr val="bg1"/>
                </a:solidFill>
              </a:defRPr>
            </a:lvl1pPr>
          </a:lstStyle>
          <a:p>
            <a:fld id="{733122C9-A0B9-462F-8757-0847AD287B63}" type="slidenum">
              <a:rPr lang="fr-FR" smtClean="0"/>
              <a:pPr/>
              <a:t>‹N°›</a:t>
            </a:fld>
            <a:endParaRPr lang="fr-FR" dirty="0"/>
          </a:p>
        </p:txBody>
      </p:sp>
      <p:sp>
        <p:nvSpPr>
          <p:cNvPr id="6" name="Espace réservé du texte 6"/>
          <p:cNvSpPr>
            <a:spLocks noGrp="1"/>
          </p:cNvSpPr>
          <p:nvPr>
            <p:ph type="body" sz="quarter" idx="13" hasCustomPrompt="1"/>
          </p:nvPr>
        </p:nvSpPr>
        <p:spPr>
          <a:xfrm>
            <a:off x="854252" y="1167089"/>
            <a:ext cx="5073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7" name="Espace réservé du texte 6"/>
          <p:cNvSpPr>
            <a:spLocks noGrp="1"/>
          </p:cNvSpPr>
          <p:nvPr>
            <p:ph type="body" sz="quarter" idx="14" hasCustomPrompt="1"/>
          </p:nvPr>
        </p:nvSpPr>
        <p:spPr>
          <a:xfrm>
            <a:off x="624000" y="1877588"/>
            <a:ext cx="5304000" cy="4800000"/>
          </a:xfrm>
        </p:spPr>
        <p:txBody>
          <a:bodyPr/>
          <a:lstStyle>
            <a:lvl2pPr>
              <a:spcAft>
                <a:spcPts val="0"/>
              </a:spcAft>
              <a:defRPr/>
            </a:lvl2pPr>
            <a:lvl3pPr>
              <a:spcBef>
                <a:spcPts val="0"/>
              </a:spcBef>
              <a:defRPr/>
            </a:lvl3pPr>
            <a:lvl4pPr>
              <a:spcBef>
                <a:spcPts val="0"/>
              </a:spcBef>
              <a:defRPr/>
            </a:lvl4pPr>
            <a:lvl5pPr>
              <a:spcBef>
                <a:spcPts val="0"/>
              </a:spcBef>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12" name="Espace réservé du texte 4"/>
          <p:cNvSpPr>
            <a:spLocks noGrp="1"/>
          </p:cNvSpPr>
          <p:nvPr>
            <p:ph type="body" sz="quarter" idx="19" hasCustomPrompt="1"/>
          </p:nvPr>
        </p:nvSpPr>
        <p:spPr>
          <a:xfrm>
            <a:off x="8455200" y="6580800"/>
            <a:ext cx="1377600" cy="240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14" name="Espace réservé du texte 13"/>
          <p:cNvSpPr>
            <a:spLocks noGrp="1"/>
          </p:cNvSpPr>
          <p:nvPr>
            <p:ph type="body" sz="quarter" idx="20" hasCustomPrompt="1"/>
          </p:nvPr>
        </p:nvSpPr>
        <p:spPr>
          <a:xfrm>
            <a:off x="6480044" y="836713"/>
            <a:ext cx="684533" cy="184666"/>
          </a:xfrm>
          <a:solidFill>
            <a:schemeClr val="bg1"/>
          </a:solidFill>
        </p:spPr>
        <p:txBody>
          <a:bodyPr wrap="none" lIns="54000" rIns="54000">
            <a:spAutoFit/>
          </a:bodyPr>
          <a:lstStyle>
            <a:lvl1pPr marL="0" indent="0" algn="l">
              <a:spcAft>
                <a:spcPts val="0"/>
              </a:spcAft>
              <a:defRPr sz="1200">
                <a:solidFill>
                  <a:schemeClr val="accent6"/>
                </a:solidFill>
              </a:defRPr>
            </a:lvl1pPr>
          </a:lstStyle>
          <a:p>
            <a:pPr lvl="0"/>
            <a:r>
              <a:rPr lang="fr-FR" dirty="0"/>
              <a:t>Chiffres</a:t>
            </a:r>
          </a:p>
        </p:txBody>
      </p:sp>
      <p:sp>
        <p:nvSpPr>
          <p:cNvPr id="16" name="Espace réservé du texte 15"/>
          <p:cNvSpPr>
            <a:spLocks noGrp="1"/>
          </p:cNvSpPr>
          <p:nvPr>
            <p:ph type="body" sz="quarter" idx="21" hasCustomPrompt="1"/>
          </p:nvPr>
        </p:nvSpPr>
        <p:spPr>
          <a:xfrm>
            <a:off x="6480041" y="1424528"/>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17" name="Espace réservé du texte 15"/>
          <p:cNvSpPr>
            <a:spLocks noGrp="1"/>
          </p:cNvSpPr>
          <p:nvPr>
            <p:ph type="body" sz="quarter" idx="22" hasCustomPrompt="1"/>
          </p:nvPr>
        </p:nvSpPr>
        <p:spPr>
          <a:xfrm>
            <a:off x="7807005" y="1424528"/>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18" name="Espace réservé du texte 15"/>
          <p:cNvSpPr>
            <a:spLocks noGrp="1"/>
          </p:cNvSpPr>
          <p:nvPr>
            <p:ph type="body" sz="quarter" idx="23" hasCustomPrompt="1"/>
          </p:nvPr>
        </p:nvSpPr>
        <p:spPr>
          <a:xfrm>
            <a:off x="9133969" y="1424528"/>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19" name="Espace réservé du texte 15"/>
          <p:cNvSpPr>
            <a:spLocks noGrp="1"/>
          </p:cNvSpPr>
          <p:nvPr>
            <p:ph type="body" sz="quarter" idx="24" hasCustomPrompt="1"/>
          </p:nvPr>
        </p:nvSpPr>
        <p:spPr>
          <a:xfrm>
            <a:off x="10460933" y="1424528"/>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20" name="Espace réservé du texte 15"/>
          <p:cNvSpPr>
            <a:spLocks noGrp="1"/>
          </p:cNvSpPr>
          <p:nvPr>
            <p:ph type="body" sz="quarter" idx="25" hasCustomPrompt="1"/>
          </p:nvPr>
        </p:nvSpPr>
        <p:spPr>
          <a:xfrm>
            <a:off x="6480041" y="2589357"/>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21" name="Espace réservé du texte 15"/>
          <p:cNvSpPr>
            <a:spLocks noGrp="1"/>
          </p:cNvSpPr>
          <p:nvPr>
            <p:ph type="body" sz="quarter" idx="26" hasCustomPrompt="1"/>
          </p:nvPr>
        </p:nvSpPr>
        <p:spPr>
          <a:xfrm>
            <a:off x="7807005" y="2589357"/>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22" name="Espace réservé du texte 15"/>
          <p:cNvSpPr>
            <a:spLocks noGrp="1"/>
          </p:cNvSpPr>
          <p:nvPr>
            <p:ph type="body" sz="quarter" idx="27" hasCustomPrompt="1"/>
          </p:nvPr>
        </p:nvSpPr>
        <p:spPr>
          <a:xfrm>
            <a:off x="9133969" y="2589357"/>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23" name="Espace réservé du texte 15"/>
          <p:cNvSpPr>
            <a:spLocks noGrp="1"/>
          </p:cNvSpPr>
          <p:nvPr>
            <p:ph type="body" sz="quarter" idx="28" hasCustomPrompt="1"/>
          </p:nvPr>
        </p:nvSpPr>
        <p:spPr>
          <a:xfrm>
            <a:off x="10460933" y="2589357"/>
            <a:ext cx="1104000" cy="1092371"/>
          </a:xfrm>
        </p:spPr>
        <p:txBody>
          <a:bodyPr/>
          <a:lstStyle>
            <a:lvl1pPr marL="0" indent="0">
              <a:spcAft>
                <a:spcPts val="800"/>
              </a:spcAft>
              <a:buFont typeface="Arial" pitchFamily="34" charset="0"/>
              <a:buNone/>
              <a:defRPr sz="2400">
                <a:solidFill>
                  <a:schemeClr val="accent6"/>
                </a:solidFill>
              </a:defRPr>
            </a:lvl1pPr>
            <a:lvl2pPr marL="0" indent="0">
              <a:spcAft>
                <a:spcPts val="533"/>
              </a:spcAft>
              <a:buFont typeface="Arial" pitchFamily="34" charset="0"/>
              <a:buNone/>
              <a:defRPr sz="800">
                <a:solidFill>
                  <a:schemeClr val="accent6"/>
                </a:solidFill>
              </a:defRPr>
            </a:lvl2pPr>
            <a:lvl3pPr marL="0" indent="0">
              <a:buNone/>
              <a:defRPr sz="800" b="0">
                <a:solidFill>
                  <a:schemeClr val="bg1"/>
                </a:solidFill>
              </a:defRPr>
            </a:lvl3pPr>
          </a:lstStyle>
          <a:p>
            <a:pPr lvl="0"/>
            <a:r>
              <a:rPr lang="fr-FR" dirty="0"/>
              <a:t>00</a:t>
            </a:r>
          </a:p>
          <a:p>
            <a:pPr lvl="1"/>
            <a:r>
              <a:rPr lang="fr-FR" dirty="0"/>
              <a:t>Titre</a:t>
            </a:r>
          </a:p>
          <a:p>
            <a:pPr lvl="2"/>
            <a:r>
              <a:rPr lang="fr-FR" dirty="0"/>
              <a:t>Texte</a:t>
            </a:r>
          </a:p>
        </p:txBody>
      </p:sp>
      <p:sp>
        <p:nvSpPr>
          <p:cNvPr id="24" name="Espace réservé du texte 4"/>
          <p:cNvSpPr>
            <a:spLocks noGrp="1"/>
          </p:cNvSpPr>
          <p:nvPr>
            <p:ph type="body" sz="quarter" idx="15" hasCustomPrompt="1"/>
          </p:nvPr>
        </p:nvSpPr>
        <p:spPr>
          <a:xfrm>
            <a:off x="6096000" y="6700800"/>
            <a:ext cx="235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
        <p:nvSpPr>
          <p:cNvPr id="25" name="Espace réservé du texte 4"/>
          <p:cNvSpPr>
            <a:spLocks noGrp="1"/>
          </p:cNvSpPr>
          <p:nvPr>
            <p:ph type="body" sz="quarter" idx="18" hasCustomPrompt="1"/>
          </p:nvPr>
        </p:nvSpPr>
        <p:spPr>
          <a:xfrm>
            <a:off x="9843611" y="6700800"/>
            <a:ext cx="1872000" cy="0"/>
          </a:xfrm>
          <a:solidFill>
            <a:schemeClr val="bg1"/>
          </a:solidFill>
          <a:ln w="12700">
            <a:solidFill>
              <a:schemeClr val="bg1"/>
            </a:solidFill>
          </a:ln>
        </p:spPr>
        <p:txBody>
          <a:bodyPr anchor="ctr" anchorCtr="0"/>
          <a:lstStyle>
            <a:lvl1pPr marL="0" indent="0" algn="ctr">
              <a:defRPr sz="133">
                <a:solidFill>
                  <a:schemeClr val="bg1">
                    <a:alpha val="0"/>
                  </a:schemeClr>
                </a:solidFill>
              </a:defRPr>
            </a:lvl1pPr>
          </a:lstStyle>
          <a:p>
            <a:pPr lvl="0"/>
            <a:r>
              <a:rPr lang="fr-FR"/>
              <a:t> </a:t>
            </a:r>
            <a:endParaRPr lang="fr-FR" dirty="0"/>
          </a:p>
        </p:txBody>
      </p:sp>
    </p:spTree>
    <p:extLst>
      <p:ext uri="{BB962C8B-B14F-4D97-AF65-F5344CB8AC3E}">
        <p14:creationId xmlns:p14="http://schemas.microsoft.com/office/powerpoint/2010/main" val="26556457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Exergue A">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854253" y="739200"/>
            <a:ext cx="10570340"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u texte 8"/>
          <p:cNvSpPr>
            <a:spLocks noGrp="1"/>
          </p:cNvSpPr>
          <p:nvPr>
            <p:ph type="body" sz="quarter" idx="14" hasCustomPrompt="1"/>
          </p:nvPr>
        </p:nvSpPr>
        <p:spPr>
          <a:xfrm>
            <a:off x="854253" y="1832124"/>
            <a:ext cx="5137151" cy="4323275"/>
          </a:xfrm>
        </p:spPr>
        <p:txBody>
          <a:bodyPr/>
          <a:lstStyle>
            <a:lvl1pPr marL="0" indent="0">
              <a:lnSpc>
                <a:spcPct val="96000"/>
              </a:lnSpc>
              <a:spcAft>
                <a:spcPts val="0"/>
              </a:spcAft>
              <a:defRPr sz="3333"/>
            </a:lvl1pPr>
          </a:lstStyle>
          <a:p>
            <a:pPr lvl="0"/>
            <a:r>
              <a:rPr lang="fr-FR" dirty="0"/>
              <a:t>Texte</a:t>
            </a:r>
          </a:p>
        </p:txBody>
      </p:sp>
      <p:sp>
        <p:nvSpPr>
          <p:cNvPr id="11" name="Espace réservé du texte 10"/>
          <p:cNvSpPr>
            <a:spLocks noGrp="1"/>
          </p:cNvSpPr>
          <p:nvPr>
            <p:ph type="body" sz="quarter" idx="15" hasCustomPrompt="1"/>
          </p:nvPr>
        </p:nvSpPr>
        <p:spPr>
          <a:xfrm>
            <a:off x="6815667" y="1933841"/>
            <a:ext cx="4607984" cy="3888316"/>
          </a:xfrm>
        </p:spPr>
        <p:txBody>
          <a:bodyPr/>
          <a:lstStyle>
            <a:lvl1pPr marL="0" indent="0">
              <a:lnSpc>
                <a:spcPct val="50000"/>
              </a:lnSpc>
              <a:spcBef>
                <a:spcPts val="1867"/>
              </a:spcBef>
              <a:spcAft>
                <a:spcPts val="0"/>
              </a:spcAft>
              <a:defRPr sz="2667" b="0">
                <a:solidFill>
                  <a:schemeClr val="accent1"/>
                </a:solidFill>
                <a:latin typeface="Rawline Light" pitchFamily="2" charset="0"/>
              </a:defRPr>
            </a:lvl1pPr>
            <a:lvl2pPr marL="191995" indent="0">
              <a:defRPr sz="1067" b="1">
                <a:solidFill>
                  <a:schemeClr val="accent1"/>
                </a:solidFill>
              </a:defRPr>
            </a:lvl2pPr>
            <a:lvl3pPr marL="191995" indent="0">
              <a:buNone/>
              <a:defRPr sz="1067" b="0">
                <a:solidFill>
                  <a:schemeClr val="accent1"/>
                </a:solidFill>
              </a:defRPr>
            </a:lvl3pPr>
          </a:lstStyle>
          <a:p>
            <a:pPr lvl="0"/>
            <a:r>
              <a:rPr lang="fr-FR" dirty="0"/>
              <a:t>–</a:t>
            </a:r>
          </a:p>
          <a:p>
            <a:pPr lvl="1"/>
            <a:r>
              <a:rPr lang="fr-FR" dirty="0"/>
              <a:t>Texte</a:t>
            </a:r>
          </a:p>
          <a:p>
            <a:pPr lvl="2"/>
            <a:r>
              <a:rPr lang="fr-FR" dirty="0"/>
              <a:t>Texte</a:t>
            </a:r>
          </a:p>
        </p:txBody>
      </p:sp>
      <p:sp>
        <p:nvSpPr>
          <p:cNvPr id="12" name="Espace réservé du texte 6"/>
          <p:cNvSpPr>
            <a:spLocks noGrp="1"/>
          </p:cNvSpPr>
          <p:nvPr>
            <p:ph type="body" sz="quarter" idx="13" hasCustomPrompt="1"/>
          </p:nvPr>
        </p:nvSpPr>
        <p:spPr>
          <a:xfrm>
            <a:off x="854252" y="1167089"/>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Tree>
    <p:extLst>
      <p:ext uri="{BB962C8B-B14F-4D97-AF65-F5344CB8AC3E}">
        <p14:creationId xmlns:p14="http://schemas.microsoft.com/office/powerpoint/2010/main" val="9598955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Exergue">
    <p:spTree>
      <p:nvGrpSpPr>
        <p:cNvPr id="1" name=""/>
        <p:cNvGrpSpPr/>
        <p:nvPr/>
      </p:nvGrpSpPr>
      <p:grpSpPr>
        <a:xfrm>
          <a:off x="0" y="0"/>
          <a:ext cx="0" cy="0"/>
          <a:chOff x="0" y="0"/>
          <a:chExt cx="0" cy="0"/>
        </a:xfrm>
      </p:grpSpPr>
      <p:sp>
        <p:nvSpPr>
          <p:cNvPr id="9" name="Espace réservé du texte 8"/>
          <p:cNvSpPr>
            <a:spLocks noGrp="1"/>
          </p:cNvSpPr>
          <p:nvPr>
            <p:ph type="body" sz="quarter" idx="15" hasCustomPrompt="1"/>
          </p:nvPr>
        </p:nvSpPr>
        <p:spPr bwMode="gray">
          <a:xfrm>
            <a:off x="853259" y="644691"/>
            <a:ext cx="10571333" cy="2270519"/>
          </a:xfrm>
          <a:custGeom>
            <a:avLst/>
            <a:gdLst>
              <a:gd name="connsiteX0" fmla="*/ 7928500 w 7928500"/>
              <a:gd name="connsiteY0" fmla="*/ 1785234 h 1785234"/>
              <a:gd name="connsiteX1" fmla="*/ 0 w 7928500"/>
              <a:gd name="connsiteY1" fmla="*/ 1785216 h 1785234"/>
              <a:gd name="connsiteX2" fmla="*/ 0 w 7928500"/>
              <a:gd name="connsiteY2" fmla="*/ 18 h 1785234"/>
              <a:gd name="connsiteX3" fmla="*/ 7928500 w 7928500"/>
              <a:gd name="connsiteY3" fmla="*/ 0 h 1785234"/>
              <a:gd name="connsiteX4" fmla="*/ 7928500 w 7928500"/>
              <a:gd name="connsiteY4" fmla="*/ 1785234 h 1785234"/>
              <a:gd name="connsiteX0" fmla="*/ 7928500 w 7928500"/>
              <a:gd name="connsiteY0" fmla="*/ 1785234 h 1785234"/>
              <a:gd name="connsiteX1" fmla="*/ 0 w 7928500"/>
              <a:gd name="connsiteY1" fmla="*/ 1785216 h 1785234"/>
              <a:gd name="connsiteX2" fmla="*/ 0 w 7928500"/>
              <a:gd name="connsiteY2" fmla="*/ 18 h 1785234"/>
              <a:gd name="connsiteX3" fmla="*/ 7928500 w 7928500"/>
              <a:gd name="connsiteY3" fmla="*/ 0 h 1785234"/>
              <a:gd name="connsiteX0" fmla="*/ 7928500 w 7928500"/>
              <a:gd name="connsiteY0" fmla="*/ 1785234 h 1785234"/>
              <a:gd name="connsiteX1" fmla="*/ 0 w 7928500"/>
              <a:gd name="connsiteY1" fmla="*/ 1785216 h 1785234"/>
              <a:gd name="connsiteX2" fmla="*/ 0 w 7928500"/>
              <a:gd name="connsiteY2" fmla="*/ 18 h 1785234"/>
              <a:gd name="connsiteX3" fmla="*/ 7928500 w 7928500"/>
              <a:gd name="connsiteY3" fmla="*/ 0 h 1785234"/>
              <a:gd name="connsiteX4" fmla="*/ 7928500 w 7928500"/>
              <a:gd name="connsiteY4" fmla="*/ 1785234 h 1785234"/>
              <a:gd name="connsiteX0" fmla="*/ 7928500 w 7928500"/>
              <a:gd name="connsiteY0" fmla="*/ 1785234 h 1785234"/>
              <a:gd name="connsiteX1" fmla="*/ 0 w 7928500"/>
              <a:gd name="connsiteY1" fmla="*/ 1785216 h 1785234"/>
              <a:gd name="connsiteX2" fmla="*/ 0 w 7928500"/>
              <a:gd name="connsiteY2" fmla="*/ 18 h 1785234"/>
              <a:gd name="connsiteX0" fmla="*/ 7928500 w 7928500"/>
              <a:gd name="connsiteY0" fmla="*/ 1785234 h 1785234"/>
              <a:gd name="connsiteX1" fmla="*/ 0 w 7928500"/>
              <a:gd name="connsiteY1" fmla="*/ 1785216 h 1785234"/>
              <a:gd name="connsiteX2" fmla="*/ 0 w 7928500"/>
              <a:gd name="connsiteY2" fmla="*/ 18 h 1785234"/>
              <a:gd name="connsiteX3" fmla="*/ 7928500 w 7928500"/>
              <a:gd name="connsiteY3" fmla="*/ 0 h 1785234"/>
              <a:gd name="connsiteX4" fmla="*/ 7928500 w 7928500"/>
              <a:gd name="connsiteY4" fmla="*/ 1785234 h 1785234"/>
              <a:gd name="connsiteX0" fmla="*/ 0 w 7928500"/>
              <a:gd name="connsiteY0" fmla="*/ 1785216 h 1785234"/>
              <a:gd name="connsiteX1" fmla="*/ 0 w 7928500"/>
              <a:gd name="connsiteY1" fmla="*/ 18 h 1785234"/>
            </a:gdLst>
            <a:ahLst/>
            <a:cxnLst>
              <a:cxn ang="0">
                <a:pos x="connsiteX0" y="connsiteY0"/>
              </a:cxn>
              <a:cxn ang="0">
                <a:pos x="connsiteX1" y="connsiteY1"/>
              </a:cxn>
            </a:cxnLst>
            <a:rect l="l" t="t" r="r" b="b"/>
            <a:pathLst>
              <a:path w="7928500" h="1785234" stroke="0" extrusionOk="0">
                <a:moveTo>
                  <a:pt x="7928500" y="1785234"/>
                </a:moveTo>
                <a:lnTo>
                  <a:pt x="0" y="1785216"/>
                </a:lnTo>
                <a:lnTo>
                  <a:pt x="0" y="18"/>
                </a:lnTo>
                <a:cubicBezTo>
                  <a:pt x="0" y="8"/>
                  <a:pt x="3549710" y="0"/>
                  <a:pt x="7928500" y="0"/>
                </a:cubicBezTo>
                <a:lnTo>
                  <a:pt x="7928500" y="1785234"/>
                </a:lnTo>
                <a:close/>
              </a:path>
              <a:path w="7928500" h="1785234" fill="none">
                <a:moveTo>
                  <a:pt x="0" y="1785216"/>
                </a:moveTo>
                <a:lnTo>
                  <a:pt x="0" y="18"/>
                </a:lnTo>
              </a:path>
            </a:pathLst>
          </a:custGeom>
          <a:ln w="12700">
            <a:solidFill>
              <a:schemeClr val="accent3"/>
            </a:solidFill>
          </a:ln>
        </p:spPr>
        <p:txBody>
          <a:bodyPr lIns="180000" tIns="612000">
            <a:spAutoFit/>
          </a:bodyPr>
          <a:lstStyle>
            <a:lvl6pPr>
              <a:defRPr/>
            </a:lvl6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2" name="Titre 1"/>
          <p:cNvSpPr>
            <a:spLocks noGrp="1"/>
          </p:cNvSpPr>
          <p:nvPr>
            <p:ph type="title" hasCustomPrompt="1"/>
          </p:nvPr>
        </p:nvSpPr>
        <p:spPr>
          <a:xfrm>
            <a:off x="1323153" y="644691"/>
            <a:ext cx="2874286" cy="497677"/>
          </a:xfrm>
          <a:solidFill>
            <a:schemeClr val="accent3"/>
          </a:solidFill>
        </p:spPr>
        <p:txBody>
          <a:bodyPr wrap="none" lIns="108000" tIns="43200" rIns="108000" bIns="43200">
            <a:spAutoFit/>
          </a:bodyPr>
          <a:lstStyle>
            <a:lvl1pPr>
              <a:defRPr>
                <a:solidFill>
                  <a:schemeClr val="bg1"/>
                </a:solidFill>
              </a:defRPr>
            </a:lvl1pPr>
          </a:lstStyle>
          <a:p>
            <a:r>
              <a:rPr lang="fr-FR" dirty="0"/>
              <a:t>Titre de la page</a:t>
            </a:r>
          </a:p>
        </p:txBody>
      </p:sp>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36800930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re et tableau">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854253" y="322313"/>
            <a:ext cx="10570340"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
        <p:nvSpPr>
          <p:cNvPr id="7" name="Espace réservé du texte 6"/>
          <p:cNvSpPr>
            <a:spLocks noGrp="1"/>
          </p:cNvSpPr>
          <p:nvPr>
            <p:ph type="body" sz="quarter" idx="13" hasCustomPrompt="1"/>
          </p:nvPr>
        </p:nvSpPr>
        <p:spPr>
          <a:xfrm>
            <a:off x="854252" y="748701"/>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sp>
        <p:nvSpPr>
          <p:cNvPr id="8" name="Espace réservé du tableau 18"/>
          <p:cNvSpPr>
            <a:spLocks noGrp="1"/>
          </p:cNvSpPr>
          <p:nvPr>
            <p:ph type="tbl" sz="quarter" idx="19" hasCustomPrompt="1"/>
          </p:nvPr>
        </p:nvSpPr>
        <p:spPr bwMode="gray">
          <a:xfrm>
            <a:off x="854249" y="1505992"/>
            <a:ext cx="10464000" cy="4464000"/>
          </a:xfrm>
        </p:spPr>
        <p:txBody>
          <a:bodyPr tIns="90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lvl1pPr>
          </a:lstStyle>
          <a:p>
            <a:r>
              <a:rPr lang="fr-FR" noProof="0" dirty="0"/>
              <a:t>Sélectionner l’icône pour insérer un tableau</a:t>
            </a:r>
          </a:p>
        </p:txBody>
      </p:sp>
    </p:spTree>
    <p:extLst>
      <p:ext uri="{BB962C8B-B14F-4D97-AF65-F5344CB8AC3E}">
        <p14:creationId xmlns:p14="http://schemas.microsoft.com/office/powerpoint/2010/main" val="14604568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854253" y="322313"/>
            <a:ext cx="10570340" cy="384000"/>
          </a:xfrm>
        </p:spPr>
        <p:txBody>
          <a:bodyPr/>
          <a:lstStyle>
            <a:lvl1pPr>
              <a:defRPr/>
            </a:lvl1pPr>
          </a:lstStyle>
          <a:p>
            <a:r>
              <a:rPr lang="fr-FR" dirty="0"/>
              <a:t>Titre</a:t>
            </a:r>
          </a:p>
        </p:txBody>
      </p:sp>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
        <p:nvSpPr>
          <p:cNvPr id="7" name="Espace réservé du texte 6"/>
          <p:cNvSpPr>
            <a:spLocks noGrp="1"/>
          </p:cNvSpPr>
          <p:nvPr>
            <p:ph type="body" sz="quarter" idx="13" hasCustomPrompt="1"/>
          </p:nvPr>
        </p:nvSpPr>
        <p:spPr>
          <a:xfrm>
            <a:off x="854252" y="748701"/>
            <a:ext cx="10569600" cy="568064"/>
          </a:xfrm>
        </p:spPr>
        <p:txBody>
          <a:bodyPr/>
          <a:lstStyle>
            <a:lvl1pPr marL="4233" indent="0">
              <a:spcAft>
                <a:spcPts val="0"/>
              </a:spcAft>
              <a:defRPr sz="1533" b="0">
                <a:solidFill>
                  <a:schemeClr val="tx1"/>
                </a:solidFill>
                <a:latin typeface="+mn-lt"/>
              </a:defRPr>
            </a:lvl1pPr>
            <a:lvl5pPr>
              <a:defRPr/>
            </a:lvl5pPr>
          </a:lstStyle>
          <a:p>
            <a:pPr lvl="0"/>
            <a:r>
              <a:rPr lang="fr-FR" noProof="0" dirty="0"/>
              <a:t>Sous-titre de la page</a:t>
            </a:r>
          </a:p>
        </p:txBody>
      </p:sp>
      <p:graphicFrame>
        <p:nvGraphicFramePr>
          <p:cNvPr id="19" name="Espace réservé du tableau 10"/>
          <p:cNvGraphicFramePr>
            <a:graphicFrameLocks/>
          </p:cNvGraphicFramePr>
          <p:nvPr userDrawn="1">
            <p:extLst>
              <p:ext uri="{D42A27DB-BD31-4B8C-83A1-F6EECF244321}">
                <p14:modId xmlns:p14="http://schemas.microsoft.com/office/powerpoint/2010/main" val="653391543"/>
              </p:ext>
            </p:extLst>
          </p:nvPr>
        </p:nvGraphicFramePr>
        <p:xfrm>
          <a:off x="863421" y="1508779"/>
          <a:ext cx="10465152" cy="4503573"/>
        </p:xfrm>
        <a:graphic>
          <a:graphicData uri="http://schemas.openxmlformats.org/drawingml/2006/table">
            <a:tbl>
              <a:tblPr>
                <a:tableStyleId>{69012ECD-51FC-41F1-AA8D-1B2483CD663E}</a:tableStyleId>
              </a:tblPr>
              <a:tblGrid>
                <a:gridCol w="218024">
                  <a:extLst>
                    <a:ext uri="{9D8B030D-6E8A-4147-A177-3AD203B41FA5}">
                      <a16:colId xmlns:a16="http://schemas.microsoft.com/office/drawing/2014/main" val="20000"/>
                    </a:ext>
                  </a:extLst>
                </a:gridCol>
                <a:gridCol w="218024">
                  <a:extLst>
                    <a:ext uri="{9D8B030D-6E8A-4147-A177-3AD203B41FA5}">
                      <a16:colId xmlns:a16="http://schemas.microsoft.com/office/drawing/2014/main" val="20001"/>
                    </a:ext>
                  </a:extLst>
                </a:gridCol>
                <a:gridCol w="218024">
                  <a:extLst>
                    <a:ext uri="{9D8B030D-6E8A-4147-A177-3AD203B41FA5}">
                      <a16:colId xmlns:a16="http://schemas.microsoft.com/office/drawing/2014/main" val="20002"/>
                    </a:ext>
                  </a:extLst>
                </a:gridCol>
                <a:gridCol w="218024">
                  <a:extLst>
                    <a:ext uri="{9D8B030D-6E8A-4147-A177-3AD203B41FA5}">
                      <a16:colId xmlns:a16="http://schemas.microsoft.com/office/drawing/2014/main" val="20003"/>
                    </a:ext>
                  </a:extLst>
                </a:gridCol>
                <a:gridCol w="218024">
                  <a:extLst>
                    <a:ext uri="{9D8B030D-6E8A-4147-A177-3AD203B41FA5}">
                      <a16:colId xmlns:a16="http://schemas.microsoft.com/office/drawing/2014/main" val="20004"/>
                    </a:ext>
                  </a:extLst>
                </a:gridCol>
                <a:gridCol w="218024">
                  <a:extLst>
                    <a:ext uri="{9D8B030D-6E8A-4147-A177-3AD203B41FA5}">
                      <a16:colId xmlns:a16="http://schemas.microsoft.com/office/drawing/2014/main" val="20005"/>
                    </a:ext>
                  </a:extLst>
                </a:gridCol>
                <a:gridCol w="218024">
                  <a:extLst>
                    <a:ext uri="{9D8B030D-6E8A-4147-A177-3AD203B41FA5}">
                      <a16:colId xmlns:a16="http://schemas.microsoft.com/office/drawing/2014/main" val="20006"/>
                    </a:ext>
                  </a:extLst>
                </a:gridCol>
                <a:gridCol w="218024">
                  <a:extLst>
                    <a:ext uri="{9D8B030D-6E8A-4147-A177-3AD203B41FA5}">
                      <a16:colId xmlns:a16="http://schemas.microsoft.com/office/drawing/2014/main" val="20007"/>
                    </a:ext>
                  </a:extLst>
                </a:gridCol>
                <a:gridCol w="218024">
                  <a:extLst>
                    <a:ext uri="{9D8B030D-6E8A-4147-A177-3AD203B41FA5}">
                      <a16:colId xmlns:a16="http://schemas.microsoft.com/office/drawing/2014/main" val="20008"/>
                    </a:ext>
                  </a:extLst>
                </a:gridCol>
                <a:gridCol w="218024">
                  <a:extLst>
                    <a:ext uri="{9D8B030D-6E8A-4147-A177-3AD203B41FA5}">
                      <a16:colId xmlns:a16="http://schemas.microsoft.com/office/drawing/2014/main" val="20009"/>
                    </a:ext>
                  </a:extLst>
                </a:gridCol>
                <a:gridCol w="218024">
                  <a:extLst>
                    <a:ext uri="{9D8B030D-6E8A-4147-A177-3AD203B41FA5}">
                      <a16:colId xmlns:a16="http://schemas.microsoft.com/office/drawing/2014/main" val="20010"/>
                    </a:ext>
                  </a:extLst>
                </a:gridCol>
                <a:gridCol w="218024">
                  <a:extLst>
                    <a:ext uri="{9D8B030D-6E8A-4147-A177-3AD203B41FA5}">
                      <a16:colId xmlns:a16="http://schemas.microsoft.com/office/drawing/2014/main" val="20011"/>
                    </a:ext>
                  </a:extLst>
                </a:gridCol>
                <a:gridCol w="218024">
                  <a:extLst>
                    <a:ext uri="{9D8B030D-6E8A-4147-A177-3AD203B41FA5}">
                      <a16:colId xmlns:a16="http://schemas.microsoft.com/office/drawing/2014/main" val="20012"/>
                    </a:ext>
                  </a:extLst>
                </a:gridCol>
                <a:gridCol w="218024">
                  <a:extLst>
                    <a:ext uri="{9D8B030D-6E8A-4147-A177-3AD203B41FA5}">
                      <a16:colId xmlns:a16="http://schemas.microsoft.com/office/drawing/2014/main" val="20013"/>
                    </a:ext>
                  </a:extLst>
                </a:gridCol>
                <a:gridCol w="218024">
                  <a:extLst>
                    <a:ext uri="{9D8B030D-6E8A-4147-A177-3AD203B41FA5}">
                      <a16:colId xmlns:a16="http://schemas.microsoft.com/office/drawing/2014/main" val="20014"/>
                    </a:ext>
                  </a:extLst>
                </a:gridCol>
                <a:gridCol w="218024">
                  <a:extLst>
                    <a:ext uri="{9D8B030D-6E8A-4147-A177-3AD203B41FA5}">
                      <a16:colId xmlns:a16="http://schemas.microsoft.com/office/drawing/2014/main" val="20015"/>
                    </a:ext>
                  </a:extLst>
                </a:gridCol>
                <a:gridCol w="218024">
                  <a:extLst>
                    <a:ext uri="{9D8B030D-6E8A-4147-A177-3AD203B41FA5}">
                      <a16:colId xmlns:a16="http://schemas.microsoft.com/office/drawing/2014/main" val="20016"/>
                    </a:ext>
                  </a:extLst>
                </a:gridCol>
                <a:gridCol w="218024">
                  <a:extLst>
                    <a:ext uri="{9D8B030D-6E8A-4147-A177-3AD203B41FA5}">
                      <a16:colId xmlns:a16="http://schemas.microsoft.com/office/drawing/2014/main" val="20017"/>
                    </a:ext>
                  </a:extLst>
                </a:gridCol>
                <a:gridCol w="218024">
                  <a:extLst>
                    <a:ext uri="{9D8B030D-6E8A-4147-A177-3AD203B41FA5}">
                      <a16:colId xmlns:a16="http://schemas.microsoft.com/office/drawing/2014/main" val="20018"/>
                    </a:ext>
                  </a:extLst>
                </a:gridCol>
                <a:gridCol w="218024">
                  <a:extLst>
                    <a:ext uri="{9D8B030D-6E8A-4147-A177-3AD203B41FA5}">
                      <a16:colId xmlns:a16="http://schemas.microsoft.com/office/drawing/2014/main" val="20019"/>
                    </a:ext>
                  </a:extLst>
                </a:gridCol>
                <a:gridCol w="218024">
                  <a:extLst>
                    <a:ext uri="{9D8B030D-6E8A-4147-A177-3AD203B41FA5}">
                      <a16:colId xmlns:a16="http://schemas.microsoft.com/office/drawing/2014/main" val="20020"/>
                    </a:ext>
                  </a:extLst>
                </a:gridCol>
                <a:gridCol w="218024">
                  <a:extLst>
                    <a:ext uri="{9D8B030D-6E8A-4147-A177-3AD203B41FA5}">
                      <a16:colId xmlns:a16="http://schemas.microsoft.com/office/drawing/2014/main" val="20021"/>
                    </a:ext>
                  </a:extLst>
                </a:gridCol>
                <a:gridCol w="218024">
                  <a:extLst>
                    <a:ext uri="{9D8B030D-6E8A-4147-A177-3AD203B41FA5}">
                      <a16:colId xmlns:a16="http://schemas.microsoft.com/office/drawing/2014/main" val="20022"/>
                    </a:ext>
                  </a:extLst>
                </a:gridCol>
                <a:gridCol w="218024">
                  <a:extLst>
                    <a:ext uri="{9D8B030D-6E8A-4147-A177-3AD203B41FA5}">
                      <a16:colId xmlns:a16="http://schemas.microsoft.com/office/drawing/2014/main" val="20023"/>
                    </a:ext>
                  </a:extLst>
                </a:gridCol>
                <a:gridCol w="218024">
                  <a:extLst>
                    <a:ext uri="{9D8B030D-6E8A-4147-A177-3AD203B41FA5}">
                      <a16:colId xmlns:a16="http://schemas.microsoft.com/office/drawing/2014/main" val="20024"/>
                    </a:ext>
                  </a:extLst>
                </a:gridCol>
                <a:gridCol w="218024">
                  <a:extLst>
                    <a:ext uri="{9D8B030D-6E8A-4147-A177-3AD203B41FA5}">
                      <a16:colId xmlns:a16="http://schemas.microsoft.com/office/drawing/2014/main" val="20025"/>
                    </a:ext>
                  </a:extLst>
                </a:gridCol>
                <a:gridCol w="218024">
                  <a:extLst>
                    <a:ext uri="{9D8B030D-6E8A-4147-A177-3AD203B41FA5}">
                      <a16:colId xmlns:a16="http://schemas.microsoft.com/office/drawing/2014/main" val="20026"/>
                    </a:ext>
                  </a:extLst>
                </a:gridCol>
                <a:gridCol w="218024">
                  <a:extLst>
                    <a:ext uri="{9D8B030D-6E8A-4147-A177-3AD203B41FA5}">
                      <a16:colId xmlns:a16="http://schemas.microsoft.com/office/drawing/2014/main" val="20027"/>
                    </a:ext>
                  </a:extLst>
                </a:gridCol>
                <a:gridCol w="218024">
                  <a:extLst>
                    <a:ext uri="{9D8B030D-6E8A-4147-A177-3AD203B41FA5}">
                      <a16:colId xmlns:a16="http://schemas.microsoft.com/office/drawing/2014/main" val="20028"/>
                    </a:ext>
                  </a:extLst>
                </a:gridCol>
                <a:gridCol w="218024">
                  <a:extLst>
                    <a:ext uri="{9D8B030D-6E8A-4147-A177-3AD203B41FA5}">
                      <a16:colId xmlns:a16="http://schemas.microsoft.com/office/drawing/2014/main" val="20029"/>
                    </a:ext>
                  </a:extLst>
                </a:gridCol>
                <a:gridCol w="218024">
                  <a:extLst>
                    <a:ext uri="{9D8B030D-6E8A-4147-A177-3AD203B41FA5}">
                      <a16:colId xmlns:a16="http://schemas.microsoft.com/office/drawing/2014/main" val="20030"/>
                    </a:ext>
                  </a:extLst>
                </a:gridCol>
                <a:gridCol w="218024">
                  <a:extLst>
                    <a:ext uri="{9D8B030D-6E8A-4147-A177-3AD203B41FA5}">
                      <a16:colId xmlns:a16="http://schemas.microsoft.com/office/drawing/2014/main" val="20031"/>
                    </a:ext>
                  </a:extLst>
                </a:gridCol>
                <a:gridCol w="218024">
                  <a:extLst>
                    <a:ext uri="{9D8B030D-6E8A-4147-A177-3AD203B41FA5}">
                      <a16:colId xmlns:a16="http://schemas.microsoft.com/office/drawing/2014/main" val="20032"/>
                    </a:ext>
                  </a:extLst>
                </a:gridCol>
                <a:gridCol w="218024">
                  <a:extLst>
                    <a:ext uri="{9D8B030D-6E8A-4147-A177-3AD203B41FA5}">
                      <a16:colId xmlns:a16="http://schemas.microsoft.com/office/drawing/2014/main" val="20033"/>
                    </a:ext>
                  </a:extLst>
                </a:gridCol>
                <a:gridCol w="218024">
                  <a:extLst>
                    <a:ext uri="{9D8B030D-6E8A-4147-A177-3AD203B41FA5}">
                      <a16:colId xmlns:a16="http://schemas.microsoft.com/office/drawing/2014/main" val="20034"/>
                    </a:ext>
                  </a:extLst>
                </a:gridCol>
                <a:gridCol w="218024">
                  <a:extLst>
                    <a:ext uri="{9D8B030D-6E8A-4147-A177-3AD203B41FA5}">
                      <a16:colId xmlns:a16="http://schemas.microsoft.com/office/drawing/2014/main" val="20035"/>
                    </a:ext>
                  </a:extLst>
                </a:gridCol>
                <a:gridCol w="218024">
                  <a:extLst>
                    <a:ext uri="{9D8B030D-6E8A-4147-A177-3AD203B41FA5}">
                      <a16:colId xmlns:a16="http://schemas.microsoft.com/office/drawing/2014/main" val="20036"/>
                    </a:ext>
                  </a:extLst>
                </a:gridCol>
                <a:gridCol w="218024">
                  <a:extLst>
                    <a:ext uri="{9D8B030D-6E8A-4147-A177-3AD203B41FA5}">
                      <a16:colId xmlns:a16="http://schemas.microsoft.com/office/drawing/2014/main" val="20037"/>
                    </a:ext>
                  </a:extLst>
                </a:gridCol>
                <a:gridCol w="218024">
                  <a:extLst>
                    <a:ext uri="{9D8B030D-6E8A-4147-A177-3AD203B41FA5}">
                      <a16:colId xmlns:a16="http://schemas.microsoft.com/office/drawing/2014/main" val="20038"/>
                    </a:ext>
                  </a:extLst>
                </a:gridCol>
                <a:gridCol w="218024">
                  <a:extLst>
                    <a:ext uri="{9D8B030D-6E8A-4147-A177-3AD203B41FA5}">
                      <a16:colId xmlns:a16="http://schemas.microsoft.com/office/drawing/2014/main" val="20039"/>
                    </a:ext>
                  </a:extLst>
                </a:gridCol>
                <a:gridCol w="218024">
                  <a:extLst>
                    <a:ext uri="{9D8B030D-6E8A-4147-A177-3AD203B41FA5}">
                      <a16:colId xmlns:a16="http://schemas.microsoft.com/office/drawing/2014/main" val="20040"/>
                    </a:ext>
                  </a:extLst>
                </a:gridCol>
                <a:gridCol w="218024">
                  <a:extLst>
                    <a:ext uri="{9D8B030D-6E8A-4147-A177-3AD203B41FA5}">
                      <a16:colId xmlns:a16="http://schemas.microsoft.com/office/drawing/2014/main" val="20041"/>
                    </a:ext>
                  </a:extLst>
                </a:gridCol>
                <a:gridCol w="218024">
                  <a:extLst>
                    <a:ext uri="{9D8B030D-6E8A-4147-A177-3AD203B41FA5}">
                      <a16:colId xmlns:a16="http://schemas.microsoft.com/office/drawing/2014/main" val="20042"/>
                    </a:ext>
                  </a:extLst>
                </a:gridCol>
                <a:gridCol w="218024">
                  <a:extLst>
                    <a:ext uri="{9D8B030D-6E8A-4147-A177-3AD203B41FA5}">
                      <a16:colId xmlns:a16="http://schemas.microsoft.com/office/drawing/2014/main" val="20043"/>
                    </a:ext>
                  </a:extLst>
                </a:gridCol>
                <a:gridCol w="218024">
                  <a:extLst>
                    <a:ext uri="{9D8B030D-6E8A-4147-A177-3AD203B41FA5}">
                      <a16:colId xmlns:a16="http://schemas.microsoft.com/office/drawing/2014/main" val="20044"/>
                    </a:ext>
                  </a:extLst>
                </a:gridCol>
                <a:gridCol w="218024">
                  <a:extLst>
                    <a:ext uri="{9D8B030D-6E8A-4147-A177-3AD203B41FA5}">
                      <a16:colId xmlns:a16="http://schemas.microsoft.com/office/drawing/2014/main" val="20045"/>
                    </a:ext>
                  </a:extLst>
                </a:gridCol>
                <a:gridCol w="218024">
                  <a:extLst>
                    <a:ext uri="{9D8B030D-6E8A-4147-A177-3AD203B41FA5}">
                      <a16:colId xmlns:a16="http://schemas.microsoft.com/office/drawing/2014/main" val="20046"/>
                    </a:ext>
                  </a:extLst>
                </a:gridCol>
                <a:gridCol w="218024">
                  <a:extLst>
                    <a:ext uri="{9D8B030D-6E8A-4147-A177-3AD203B41FA5}">
                      <a16:colId xmlns:a16="http://schemas.microsoft.com/office/drawing/2014/main" val="20047"/>
                    </a:ext>
                  </a:extLst>
                </a:gridCol>
              </a:tblGrid>
              <a:tr h="397120">
                <a:tc gridSpan="4">
                  <a:txBody>
                    <a:bodyPr/>
                    <a:lstStyle/>
                    <a:p>
                      <a:r>
                        <a:rPr lang="fr-FR" sz="1100" dirty="0">
                          <a:solidFill>
                            <a:schemeClr val="accent1"/>
                          </a:solidFill>
                        </a:rPr>
                        <a:t>Novembre </a:t>
                      </a:r>
                      <a:br>
                        <a:rPr lang="fr-FR" sz="1100" dirty="0">
                          <a:solidFill>
                            <a:schemeClr val="accent1"/>
                          </a:solidFill>
                        </a:rPr>
                      </a:br>
                      <a:r>
                        <a:rPr lang="fr-FR" sz="1100" dirty="0">
                          <a:solidFill>
                            <a:schemeClr val="accent1"/>
                          </a:solidFill>
                        </a:rPr>
                        <a:t>2019</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a:solidFill>
                            <a:schemeClr val="accent1"/>
                          </a:solidFill>
                        </a:rPr>
                        <a:t>Décembre 2019</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Janvier</a:t>
                      </a:r>
                      <a:r>
                        <a:rPr lang="fr-FR" sz="1100" baseline="0" dirty="0">
                          <a:solidFill>
                            <a:schemeClr val="accent1"/>
                          </a:solidFill>
                        </a:rPr>
                        <a:t> 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Février 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Mars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Avril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Mai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Juin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Juillet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Août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Septembre</a:t>
                      </a:r>
                      <a:r>
                        <a:rPr lang="fr-FR" sz="1100" baseline="0" dirty="0">
                          <a:solidFill>
                            <a:schemeClr val="accent1"/>
                          </a:solidFill>
                        </a:rPr>
                        <a:t> 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Octobre 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extLst>
                  <a:ext uri="{0D108BD9-81ED-4DB2-BD59-A6C34878D82A}">
                    <a16:rowId xmlns:a16="http://schemas.microsoft.com/office/drawing/2014/main" val="10000"/>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231833">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w="12700" cap="flat" cmpd="sng" algn="ctr">
                      <a:solidFill>
                        <a:schemeClr val="accent1"/>
                      </a:solidFill>
                      <a:prstDash val="sysDash"/>
                      <a:round/>
                      <a:headEnd type="none" w="med" len="med"/>
                      <a:tailEnd type="none" w="med" len="med"/>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800" dirty="0">
                        <a:solidFill>
                          <a:schemeClr val="accent1"/>
                        </a:solidFill>
                      </a:endParaRPr>
                    </a:p>
                  </a:txBody>
                  <a:tcPr marL="0" marR="0" marT="36000" marB="36000">
                    <a:lnL>
                      <a:noFill/>
                    </a:lnL>
                    <a:lnR w="12700" cap="flat" cmpd="sng" algn="ctr">
                      <a:solidFill>
                        <a:schemeClr val="accent1"/>
                      </a:solidFill>
                      <a:prstDash val="sysDash"/>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397120">
                <a:tc gridSpan="4">
                  <a:txBody>
                    <a:bodyPr/>
                    <a:lstStyle/>
                    <a:p>
                      <a:r>
                        <a:rPr lang="fr-FR" sz="1100" dirty="0">
                          <a:solidFill>
                            <a:schemeClr val="accent1"/>
                          </a:solidFill>
                        </a:rPr>
                        <a:t>Novembre </a:t>
                      </a:r>
                      <a:br>
                        <a:rPr lang="fr-FR" sz="1100" dirty="0">
                          <a:solidFill>
                            <a:schemeClr val="accent1"/>
                          </a:solidFill>
                        </a:rPr>
                      </a:br>
                      <a:r>
                        <a:rPr lang="fr-FR" sz="1100" dirty="0">
                          <a:solidFill>
                            <a:schemeClr val="accent1"/>
                          </a:solidFill>
                        </a:rPr>
                        <a:t>2019</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accent1"/>
                          </a:solidFill>
                        </a:rPr>
                        <a:t>Décembre 2019</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Janvier</a:t>
                      </a:r>
                      <a:r>
                        <a:rPr lang="fr-FR" sz="1100" baseline="0" dirty="0">
                          <a:solidFill>
                            <a:schemeClr val="accent1"/>
                          </a:solidFill>
                        </a:rPr>
                        <a:t> 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Février 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Mars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Avril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Mai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a:solidFill>
                            <a:schemeClr val="accent1"/>
                          </a:solidFill>
                        </a:rPr>
                        <a:t>Juin </a:t>
                      </a:r>
                      <a:br>
                        <a:rPr lang="fr-FR" sz="1100">
                          <a:solidFill>
                            <a:schemeClr val="accent1"/>
                          </a:solidFill>
                        </a:rPr>
                      </a:br>
                      <a:r>
                        <a:rPr lang="fr-FR" sz="1100">
                          <a:solidFill>
                            <a:schemeClr val="accent1"/>
                          </a:solidFill>
                        </a:rPr>
                        <a:t>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Juillet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Août </a:t>
                      </a:r>
                      <a:br>
                        <a:rPr lang="fr-FR" sz="1100" dirty="0">
                          <a:solidFill>
                            <a:schemeClr val="accent1"/>
                          </a:solidFill>
                        </a:rPr>
                      </a:br>
                      <a:r>
                        <a:rPr lang="fr-FR" sz="1100" dirty="0">
                          <a:solidFill>
                            <a:schemeClr val="accent1"/>
                          </a:solidFill>
                        </a:rPr>
                        <a:t>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Septembre</a:t>
                      </a:r>
                      <a:r>
                        <a:rPr lang="fr-FR" sz="1100" baseline="0" dirty="0">
                          <a:solidFill>
                            <a:schemeClr val="accent1"/>
                          </a:solidFill>
                        </a:rPr>
                        <a:t> 2020</a:t>
                      </a:r>
                      <a:endParaRPr lang="fr-FR" sz="1100" dirty="0">
                        <a:solidFill>
                          <a:schemeClr val="accent1"/>
                        </a:solidFill>
                      </a:endParaRP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tc gridSpan="4">
                  <a:txBody>
                    <a:bodyPr/>
                    <a:lstStyle/>
                    <a:p>
                      <a:r>
                        <a:rPr lang="fr-FR" sz="1100" dirty="0">
                          <a:solidFill>
                            <a:schemeClr val="accent1"/>
                          </a:solidFill>
                        </a:rPr>
                        <a:t>Octobre 2020</a:t>
                      </a:r>
                    </a:p>
                  </a:txBody>
                  <a:tcPr marL="96000" marR="0" marT="36000" marB="36000">
                    <a:lnL w="12700" cap="flat" cmpd="sng" algn="ctr">
                      <a:solidFill>
                        <a:schemeClr val="accent1"/>
                      </a:solidFill>
                      <a:prstDash val="sysDash"/>
                      <a:round/>
                      <a:headEnd type="none" w="med" len="med"/>
                      <a:tailEnd type="none" w="med" len="med"/>
                    </a:lnL>
                    <a:lnR w="12700" cap="flat" cmpd="sng" algn="ctr">
                      <a:solidFill>
                        <a:schemeClr val="accent1"/>
                      </a:solidFill>
                      <a:prstDash val="sysDash"/>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sz="800" dirty="0"/>
                    </a:p>
                  </a:txBody>
                  <a:tcPr marL="0" marR="0" marT="0" marB="0"/>
                </a:tc>
                <a:tc hMerge="1">
                  <a:txBody>
                    <a:bodyPr/>
                    <a:lstStyle/>
                    <a:p>
                      <a:endParaRPr lang="fr-FR"/>
                    </a:p>
                  </a:txBody>
                  <a:tcPr/>
                </a:tc>
                <a:tc hMerge="1">
                  <a:txBody>
                    <a:bodyPr/>
                    <a:lstStyle/>
                    <a:p>
                      <a:endParaRPr lang="fr-FR" sz="800" dirty="0"/>
                    </a:p>
                  </a:txBody>
                  <a:tcPr marL="0" marR="0" marT="0" marB="0"/>
                </a:tc>
                <a:extLst>
                  <a:ext uri="{0D108BD9-81ED-4DB2-BD59-A6C34878D82A}">
                    <a16:rowId xmlns:a16="http://schemas.microsoft.com/office/drawing/2014/main" val="10017"/>
                  </a:ext>
                </a:extLst>
              </a:tr>
            </a:tbl>
          </a:graphicData>
        </a:graphic>
      </p:graphicFrame>
      <p:sp>
        <p:nvSpPr>
          <p:cNvPr id="20" name="Espace réservé du texte 27"/>
          <p:cNvSpPr>
            <a:spLocks noGrp="1"/>
          </p:cNvSpPr>
          <p:nvPr>
            <p:ph type="body" sz="quarter" idx="17" hasCustomPrompt="1"/>
          </p:nvPr>
        </p:nvSpPr>
        <p:spPr bwMode="gray">
          <a:xfrm>
            <a:off x="863421" y="2036845"/>
            <a:ext cx="2640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3"/>
            </a:solidFill>
            <a:headEnd type="none" w="med" len="med"/>
            <a:tailEnd type="triangle" w="med" len="med"/>
          </a:ln>
        </p:spPr>
        <p:txBody>
          <a:bodyPr tIns="36000"/>
          <a:lstStyle>
            <a:lvl1pPr marL="0" algn="ctr">
              <a:lnSpc>
                <a:spcPct val="90000"/>
              </a:lnSpc>
              <a:spcAft>
                <a:spcPts val="0"/>
              </a:spcAft>
              <a:defRPr sz="1067" b="0">
                <a:solidFill>
                  <a:schemeClr val="accent3"/>
                </a:solidFill>
              </a:defRPr>
            </a:lvl1pPr>
          </a:lstStyle>
          <a:p>
            <a:pPr lvl="0"/>
            <a:r>
              <a:rPr lang="fr-FR"/>
              <a:t>Légende</a:t>
            </a:r>
            <a:endParaRPr lang="fr-FR" dirty="0"/>
          </a:p>
        </p:txBody>
      </p:sp>
      <p:sp>
        <p:nvSpPr>
          <p:cNvPr id="21" name="Espace réservé du texte 3"/>
          <p:cNvSpPr>
            <a:spLocks noGrp="1"/>
          </p:cNvSpPr>
          <p:nvPr>
            <p:ph type="body" sz="quarter" idx="20" hasCustomPrompt="1"/>
          </p:nvPr>
        </p:nvSpPr>
        <p:spPr>
          <a:xfrm>
            <a:off x="1833431" y="4718033"/>
            <a:ext cx="648000" cy="648000"/>
          </a:xfrm>
          <a:prstGeom prst="ellipse">
            <a:avLst/>
          </a:prstGeom>
          <a:solidFill>
            <a:schemeClr val="accent2"/>
          </a:solidFill>
        </p:spPr>
        <p:txBody>
          <a:bodyPr anchor="ctr" anchorCtr="0"/>
          <a:lstStyle>
            <a:lvl1pPr marL="0" algn="ctr">
              <a:spcAft>
                <a:spcPts val="0"/>
              </a:spcAft>
              <a:defRPr sz="1067" b="0">
                <a:solidFill>
                  <a:schemeClr val="bg1"/>
                </a:solidFill>
              </a:defRPr>
            </a:lvl1pPr>
          </a:lstStyle>
          <a:p>
            <a:pPr lvl="0"/>
            <a:r>
              <a:rPr lang="fr-FR"/>
              <a:t>Texte</a:t>
            </a:r>
            <a:endParaRPr lang="fr-FR" dirty="0"/>
          </a:p>
        </p:txBody>
      </p:sp>
      <p:sp>
        <p:nvSpPr>
          <p:cNvPr id="22" name="Espace réservé du texte 3"/>
          <p:cNvSpPr>
            <a:spLocks noGrp="1"/>
          </p:cNvSpPr>
          <p:nvPr>
            <p:ph type="body" sz="quarter" idx="21" hasCustomPrompt="1"/>
          </p:nvPr>
        </p:nvSpPr>
        <p:spPr>
          <a:xfrm>
            <a:off x="8815789" y="4718033"/>
            <a:ext cx="648000" cy="648000"/>
          </a:xfrm>
          <a:prstGeom prst="ellipse">
            <a:avLst/>
          </a:prstGeom>
          <a:solidFill>
            <a:schemeClr val="accent3"/>
          </a:solidFill>
        </p:spPr>
        <p:txBody>
          <a:bodyPr anchor="ctr" anchorCtr="0"/>
          <a:lstStyle>
            <a:lvl1pPr marL="0" algn="ctr">
              <a:spcAft>
                <a:spcPts val="0"/>
              </a:spcAft>
              <a:defRPr sz="1067" b="0">
                <a:solidFill>
                  <a:schemeClr val="bg1"/>
                </a:solidFill>
              </a:defRPr>
            </a:lvl1pPr>
          </a:lstStyle>
          <a:p>
            <a:pPr lvl="0"/>
            <a:r>
              <a:rPr lang="fr-FR"/>
              <a:t>Texte</a:t>
            </a:r>
            <a:endParaRPr lang="fr-FR" dirty="0"/>
          </a:p>
        </p:txBody>
      </p:sp>
      <p:sp>
        <p:nvSpPr>
          <p:cNvPr id="23" name="Espace réservé du texte 27"/>
          <p:cNvSpPr>
            <a:spLocks noGrp="1"/>
          </p:cNvSpPr>
          <p:nvPr>
            <p:ph type="body" sz="quarter" idx="26" hasCustomPrompt="1"/>
          </p:nvPr>
        </p:nvSpPr>
        <p:spPr bwMode="gray">
          <a:xfrm rot="16200000">
            <a:off x="-335490" y="3791853"/>
            <a:ext cx="3077931"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1"/>
            </a:solidFill>
            <a:headEnd type="none" w="med" len="med"/>
            <a:tailEnd type="triangle" w="med" len="med"/>
          </a:ln>
        </p:spPr>
        <p:txBody>
          <a:bodyPr tIns="36000"/>
          <a:lstStyle>
            <a:lvl1pPr marL="0" algn="ctr">
              <a:lnSpc>
                <a:spcPct val="90000"/>
              </a:lnSpc>
              <a:spcAft>
                <a:spcPts val="0"/>
              </a:spcAft>
              <a:defRPr sz="1067" b="0">
                <a:solidFill>
                  <a:schemeClr val="accent1"/>
                </a:solidFill>
              </a:defRPr>
            </a:lvl1pPr>
          </a:lstStyle>
          <a:p>
            <a:pPr lvl="0"/>
            <a:r>
              <a:rPr lang="fr-FR"/>
              <a:t>Légende</a:t>
            </a:r>
            <a:endParaRPr lang="fr-FR" dirty="0"/>
          </a:p>
        </p:txBody>
      </p:sp>
      <p:sp>
        <p:nvSpPr>
          <p:cNvPr id="24" name="Espace réservé du texte 27"/>
          <p:cNvSpPr>
            <a:spLocks noGrp="1"/>
          </p:cNvSpPr>
          <p:nvPr>
            <p:ph type="body" sz="quarter" idx="27" hasCustomPrompt="1"/>
          </p:nvPr>
        </p:nvSpPr>
        <p:spPr bwMode="gray">
          <a:xfrm>
            <a:off x="1751052" y="2501404"/>
            <a:ext cx="3456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2"/>
            </a:solidFill>
            <a:headEnd type="none" w="med" len="med"/>
            <a:tailEnd type="triangle" w="med" len="med"/>
          </a:ln>
        </p:spPr>
        <p:txBody>
          <a:bodyPr tIns="36000"/>
          <a:lstStyle>
            <a:lvl1pPr marL="0" algn="ctr">
              <a:lnSpc>
                <a:spcPct val="90000"/>
              </a:lnSpc>
              <a:spcAft>
                <a:spcPts val="0"/>
              </a:spcAft>
              <a:defRPr sz="1067" b="0">
                <a:solidFill>
                  <a:schemeClr val="accent2"/>
                </a:solidFill>
              </a:defRPr>
            </a:lvl1pPr>
          </a:lstStyle>
          <a:p>
            <a:pPr lvl="0"/>
            <a:r>
              <a:rPr lang="fr-FR" dirty="0"/>
              <a:t>Légende</a:t>
            </a:r>
          </a:p>
        </p:txBody>
      </p:sp>
      <p:sp>
        <p:nvSpPr>
          <p:cNvPr id="25" name="Espace réservé du texte 27"/>
          <p:cNvSpPr>
            <a:spLocks noGrp="1"/>
          </p:cNvSpPr>
          <p:nvPr>
            <p:ph type="body" sz="quarter" idx="28" hasCustomPrompt="1"/>
          </p:nvPr>
        </p:nvSpPr>
        <p:spPr bwMode="gray">
          <a:xfrm>
            <a:off x="2621327" y="2948947"/>
            <a:ext cx="3456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1"/>
            </a:solidFill>
            <a:headEnd type="none" w="med" len="med"/>
            <a:tailEnd type="triangle" w="med" len="med"/>
          </a:ln>
        </p:spPr>
        <p:txBody>
          <a:bodyPr tIns="36000"/>
          <a:lstStyle>
            <a:lvl1pPr marL="0" algn="ctr">
              <a:lnSpc>
                <a:spcPct val="90000"/>
              </a:lnSpc>
              <a:spcAft>
                <a:spcPts val="0"/>
              </a:spcAft>
              <a:defRPr sz="1067" b="0">
                <a:solidFill>
                  <a:schemeClr val="accent1"/>
                </a:solidFill>
              </a:defRPr>
            </a:lvl1pPr>
          </a:lstStyle>
          <a:p>
            <a:pPr lvl="0"/>
            <a:r>
              <a:rPr lang="fr-FR"/>
              <a:t>Légende</a:t>
            </a:r>
            <a:endParaRPr lang="fr-FR" dirty="0"/>
          </a:p>
        </p:txBody>
      </p:sp>
      <p:sp>
        <p:nvSpPr>
          <p:cNvPr id="26" name="Espace réservé du texte 27"/>
          <p:cNvSpPr>
            <a:spLocks noGrp="1"/>
          </p:cNvSpPr>
          <p:nvPr>
            <p:ph type="body" sz="quarter" idx="29" hasCustomPrompt="1"/>
          </p:nvPr>
        </p:nvSpPr>
        <p:spPr bwMode="gray">
          <a:xfrm>
            <a:off x="5231904" y="3403600"/>
            <a:ext cx="3888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6"/>
            </a:solidFill>
            <a:headEnd type="none" w="med" len="med"/>
            <a:tailEnd type="triangle" w="med" len="med"/>
          </a:ln>
        </p:spPr>
        <p:txBody>
          <a:bodyPr tIns="36000"/>
          <a:lstStyle>
            <a:lvl1pPr marL="0" algn="ctr">
              <a:lnSpc>
                <a:spcPct val="90000"/>
              </a:lnSpc>
              <a:spcAft>
                <a:spcPts val="0"/>
              </a:spcAft>
              <a:defRPr sz="1067" b="0">
                <a:solidFill>
                  <a:schemeClr val="accent6"/>
                </a:solidFill>
              </a:defRPr>
            </a:lvl1pPr>
          </a:lstStyle>
          <a:p>
            <a:pPr lvl="0"/>
            <a:r>
              <a:rPr lang="fr-FR"/>
              <a:t>Légende</a:t>
            </a:r>
            <a:endParaRPr lang="fr-FR" dirty="0"/>
          </a:p>
        </p:txBody>
      </p:sp>
      <p:sp>
        <p:nvSpPr>
          <p:cNvPr id="27" name="Espace réservé du texte 27"/>
          <p:cNvSpPr>
            <a:spLocks noGrp="1"/>
          </p:cNvSpPr>
          <p:nvPr>
            <p:ph type="body" sz="quarter" idx="30" hasCustomPrompt="1"/>
          </p:nvPr>
        </p:nvSpPr>
        <p:spPr bwMode="gray">
          <a:xfrm>
            <a:off x="6093205" y="3870372"/>
            <a:ext cx="3888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4"/>
            </a:solidFill>
            <a:headEnd type="none" w="med" len="med"/>
            <a:tailEnd type="triangle" w="med" len="med"/>
          </a:ln>
        </p:spPr>
        <p:txBody>
          <a:bodyPr tIns="36000"/>
          <a:lstStyle>
            <a:lvl1pPr marL="0" algn="ctr">
              <a:lnSpc>
                <a:spcPct val="90000"/>
              </a:lnSpc>
              <a:spcAft>
                <a:spcPts val="0"/>
              </a:spcAft>
              <a:defRPr sz="1067" b="0">
                <a:solidFill>
                  <a:schemeClr val="accent4"/>
                </a:solidFill>
              </a:defRPr>
            </a:lvl1pPr>
          </a:lstStyle>
          <a:p>
            <a:pPr lvl="0"/>
            <a:r>
              <a:rPr lang="fr-FR"/>
              <a:t>Légende</a:t>
            </a:r>
            <a:endParaRPr lang="fr-FR" dirty="0"/>
          </a:p>
        </p:txBody>
      </p:sp>
      <p:sp>
        <p:nvSpPr>
          <p:cNvPr id="28" name="Espace réservé du texte 27"/>
          <p:cNvSpPr>
            <a:spLocks noGrp="1"/>
          </p:cNvSpPr>
          <p:nvPr>
            <p:ph type="body" sz="quarter" idx="31" hasCustomPrompt="1"/>
          </p:nvPr>
        </p:nvSpPr>
        <p:spPr bwMode="gray">
          <a:xfrm>
            <a:off x="6970001" y="4235916"/>
            <a:ext cx="3888000" cy="336000"/>
          </a:xfrm>
          <a:custGeom>
            <a:avLst/>
            <a:gdLst>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6" fmla="*/ 2374900 w 2374900"/>
              <a:gd name="connsiteY6" fmla="*/ 0 h 997892"/>
              <a:gd name="connsiteX7" fmla="*/ 2374900 w 2374900"/>
              <a:gd name="connsiteY7"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241845 w 2374900"/>
              <a:gd name="connsiteY1" fmla="*/ 864837 h 997892"/>
              <a:gd name="connsiteX2" fmla="*/ 2374900 w 2374900"/>
              <a:gd name="connsiteY2" fmla="*/ 831573 h 997892"/>
              <a:gd name="connsiteX3" fmla="*/ 2208581 w 2374900"/>
              <a:gd name="connsiteY3"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2208581 w 2374900"/>
              <a:gd name="connsiteY2" fmla="*/ 997892 h 997892"/>
              <a:gd name="connsiteX3" fmla="*/ 0 w 2374900"/>
              <a:gd name="connsiteY3" fmla="*/ 997892 h 997892"/>
              <a:gd name="connsiteX4" fmla="*/ 0 w 2374900"/>
              <a:gd name="connsiteY4" fmla="*/ 0 h 997892"/>
              <a:gd name="connsiteX5" fmla="*/ 2374900 w 2374900"/>
              <a:gd name="connsiteY5" fmla="*/ 0 h 997892"/>
              <a:gd name="connsiteX6" fmla="*/ 2374900 w 2374900"/>
              <a:gd name="connsiteY6"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208581 w 2374900"/>
              <a:gd name="connsiteY0" fmla="*/ 997892 h 997892"/>
              <a:gd name="connsiteX1" fmla="*/ 2374900 w 2374900"/>
              <a:gd name="connsiteY1" fmla="*/ 831573 h 997892"/>
              <a:gd name="connsiteX2" fmla="*/ 0 w 2374900"/>
              <a:gd name="connsiteY2" fmla="*/ 997892 h 997892"/>
              <a:gd name="connsiteX3" fmla="*/ 0 w 2374900"/>
              <a:gd name="connsiteY3" fmla="*/ 0 h 997892"/>
              <a:gd name="connsiteX4" fmla="*/ 2374900 w 2374900"/>
              <a:gd name="connsiteY4" fmla="*/ 0 h 997892"/>
              <a:gd name="connsiteX5" fmla="*/ 2374900 w 2374900"/>
              <a:gd name="connsiteY5"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997892 h 997892"/>
              <a:gd name="connsiteX2" fmla="*/ 0 w 2374900"/>
              <a:gd name="connsiteY2" fmla="*/ 0 h 997892"/>
              <a:gd name="connsiteX3" fmla="*/ 2374900 w 2374900"/>
              <a:gd name="connsiteY3" fmla="*/ 0 h 997892"/>
              <a:gd name="connsiteX4" fmla="*/ 2374900 w 2374900"/>
              <a:gd name="connsiteY4"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997892 h 997892"/>
              <a:gd name="connsiteX5" fmla="*/ 0 w 2374900"/>
              <a:gd name="connsiteY5"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3" fmla="*/ 2374900 w 2374900"/>
              <a:gd name="connsiteY3" fmla="*/ 831573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2374900 w 2374900"/>
              <a:gd name="connsiteY0" fmla="*/ 831573 h 997892"/>
              <a:gd name="connsiteX1" fmla="*/ 0 w 2374900"/>
              <a:gd name="connsiteY1" fmla="*/ 0 h 997892"/>
              <a:gd name="connsiteX2" fmla="*/ 2374900 w 2374900"/>
              <a:gd name="connsiteY2" fmla="*/ 0 h 997892"/>
              <a:gd name="connsiteX0" fmla="*/ 0 w 2374900"/>
              <a:gd name="connsiteY0" fmla="*/ 0 h 997892"/>
              <a:gd name="connsiteX1" fmla="*/ 2374900 w 2374900"/>
              <a:gd name="connsiteY1" fmla="*/ 0 h 997892"/>
              <a:gd name="connsiteX2" fmla="*/ 2374900 w 2374900"/>
              <a:gd name="connsiteY2" fmla="*/ 831573 h 997892"/>
              <a:gd name="connsiteX3" fmla="*/ 2208581 w 2374900"/>
              <a:gd name="connsiteY3" fmla="*/ 997892 h 997892"/>
              <a:gd name="connsiteX4" fmla="*/ 0 w 2374900"/>
              <a:gd name="connsiteY4" fmla="*/ 0 h 997892"/>
              <a:gd name="connsiteX0" fmla="*/ 2208581 w 2374900"/>
              <a:gd name="connsiteY0" fmla="*/ 997892 h 997892"/>
              <a:gd name="connsiteX1" fmla="*/ 2374900 w 2374900"/>
              <a:gd name="connsiteY1" fmla="*/ 831573 h 997892"/>
              <a:gd name="connsiteX2" fmla="*/ 2208581 w 2374900"/>
              <a:gd name="connsiteY2" fmla="*/ 997892 h 997892"/>
              <a:gd name="connsiteX0" fmla="*/ 0 w 2374900"/>
              <a:gd name="connsiteY0" fmla="*/ 0 h 997892"/>
              <a:gd name="connsiteX1" fmla="*/ 2374900 w 2374900"/>
              <a:gd name="connsiteY1" fmla="*/ 0 h 997892"/>
            </a:gdLst>
            <a:ahLst/>
            <a:cxnLst>
              <a:cxn ang="0">
                <a:pos x="connsiteX0" y="connsiteY0"/>
              </a:cxn>
              <a:cxn ang="0">
                <a:pos x="connsiteX1" y="connsiteY1"/>
              </a:cxn>
            </a:cxnLst>
            <a:rect l="l" t="t" r="r" b="b"/>
            <a:pathLst>
              <a:path w="2374900" h="997892" stroke="0" extrusionOk="0">
                <a:moveTo>
                  <a:pt x="0" y="0"/>
                </a:moveTo>
                <a:lnTo>
                  <a:pt x="2374900" y="0"/>
                </a:lnTo>
                <a:lnTo>
                  <a:pt x="2374900" y="831573"/>
                </a:lnTo>
                <a:lnTo>
                  <a:pt x="2208581" y="997892"/>
                </a:lnTo>
                <a:lnTo>
                  <a:pt x="0" y="0"/>
                </a:lnTo>
                <a:close/>
              </a:path>
              <a:path w="2374900" h="997892" fill="darkenLess" stroke="0" extrusionOk="0">
                <a:moveTo>
                  <a:pt x="2208581" y="997892"/>
                </a:moveTo>
                <a:lnTo>
                  <a:pt x="2374900" y="831573"/>
                </a:lnTo>
                <a:lnTo>
                  <a:pt x="2208581" y="997892"/>
                </a:lnTo>
                <a:close/>
              </a:path>
              <a:path w="2374900" h="997892" fill="none" extrusionOk="0">
                <a:moveTo>
                  <a:pt x="0" y="0"/>
                </a:moveTo>
                <a:lnTo>
                  <a:pt x="2374900" y="0"/>
                </a:lnTo>
              </a:path>
            </a:pathLst>
          </a:custGeom>
          <a:ln w="12700">
            <a:solidFill>
              <a:schemeClr val="accent1"/>
            </a:solidFill>
            <a:headEnd type="none" w="med" len="med"/>
            <a:tailEnd type="triangle" w="med" len="med"/>
          </a:ln>
        </p:spPr>
        <p:txBody>
          <a:bodyPr tIns="36000"/>
          <a:lstStyle>
            <a:lvl1pPr marL="0" algn="ctr">
              <a:lnSpc>
                <a:spcPct val="90000"/>
              </a:lnSpc>
              <a:spcAft>
                <a:spcPts val="0"/>
              </a:spcAft>
              <a:defRPr sz="1200" b="0">
                <a:solidFill>
                  <a:schemeClr val="accent1"/>
                </a:solidFill>
              </a:defRPr>
            </a:lvl1pPr>
          </a:lstStyle>
          <a:p>
            <a:pPr lvl="0"/>
            <a:r>
              <a:rPr lang="fr-FR"/>
              <a:t>Légende</a:t>
            </a:r>
            <a:endParaRPr lang="fr-FR" dirty="0"/>
          </a:p>
        </p:txBody>
      </p:sp>
    </p:spTree>
    <p:extLst>
      <p:ext uri="{BB962C8B-B14F-4D97-AF65-F5344CB8AC3E}">
        <p14:creationId xmlns:p14="http://schemas.microsoft.com/office/powerpoint/2010/main" val="70769127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age graphique B">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r>
              <a:rPr lang="fr-FR"/>
              <a:t>Date</a:t>
            </a:r>
          </a:p>
        </p:txBody>
      </p:sp>
      <p:sp>
        <p:nvSpPr>
          <p:cNvPr id="4" name="Espace réservé du pied de page 3"/>
          <p:cNvSpPr>
            <a:spLocks noGrp="1"/>
          </p:cNvSpPr>
          <p:nvPr>
            <p:ph type="ftr" sz="quarter" idx="11"/>
          </p:nvPr>
        </p:nvSpPr>
        <p:spPr>
          <a:xfrm>
            <a:off x="854400" y="0"/>
            <a:ext cx="11337600" cy="288032"/>
          </a:xfrm>
        </p:spPr>
        <p:txBody>
          <a:bodyPr/>
          <a:lstStyle/>
          <a:p>
            <a:r>
              <a:rPr lang="fr-FR"/>
              <a:t>CNP Assurances</a:t>
            </a:r>
            <a:endParaRPr lang="fr-FR"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u graphique 8"/>
          <p:cNvSpPr>
            <a:spLocks noGrp="1"/>
          </p:cNvSpPr>
          <p:nvPr>
            <p:ph type="chart" sz="quarter" idx="14" hasCustomPrompt="1"/>
          </p:nvPr>
        </p:nvSpPr>
        <p:spPr>
          <a:xfrm>
            <a:off x="3599723" y="1462115"/>
            <a:ext cx="4607983" cy="4608000"/>
          </a:xfrm>
        </p:spPr>
        <p:txBody>
          <a:bodyPr tIns="900000" anchor="ctr" anchorCtr="0"/>
          <a:lstStyle>
            <a:lvl1pPr algn="ctr">
              <a:defRPr sz="1200"/>
            </a:lvl1pPr>
          </a:lstStyle>
          <a:p>
            <a:r>
              <a:rPr lang="fr-FR" noProof="0" dirty="0"/>
              <a:t>Sélectionner l’icône pour insérer un tableau</a:t>
            </a:r>
          </a:p>
        </p:txBody>
      </p:sp>
      <p:sp>
        <p:nvSpPr>
          <p:cNvPr id="11" name="Espace réservé du texte 10"/>
          <p:cNvSpPr>
            <a:spLocks noGrp="1"/>
          </p:cNvSpPr>
          <p:nvPr>
            <p:ph type="body" sz="quarter" idx="15" hasCustomPrompt="1"/>
          </p:nvPr>
        </p:nvSpPr>
        <p:spPr>
          <a:xfrm>
            <a:off x="4199798" y="3143975"/>
            <a:ext cx="3407833" cy="1519829"/>
          </a:xfrm>
        </p:spPr>
        <p:txBody>
          <a:bodyPr anchor="ctr" anchorCtr="0"/>
          <a:lstStyle>
            <a:lvl1pPr marL="2117" indent="0" algn="ctr">
              <a:spcAft>
                <a:spcPts val="0"/>
              </a:spcAft>
              <a:defRPr sz="4133">
                <a:solidFill>
                  <a:schemeClr val="accent1"/>
                </a:solidFill>
              </a:defRPr>
            </a:lvl1pPr>
            <a:lvl2pPr marL="2117" indent="0" algn="ctr">
              <a:lnSpc>
                <a:spcPct val="100000"/>
              </a:lnSpc>
              <a:defRPr sz="1800">
                <a:solidFill>
                  <a:schemeClr val="accent1"/>
                </a:solidFill>
              </a:defRPr>
            </a:lvl2pPr>
            <a:lvl3pPr marL="23533" indent="0" algn="ctr">
              <a:buNone/>
              <a:defRPr sz="1067" b="1">
                <a:solidFill>
                  <a:schemeClr val="accent1"/>
                </a:solidFill>
              </a:defRPr>
            </a:lvl3pPr>
          </a:lstStyle>
          <a:p>
            <a:pPr lvl="0"/>
            <a:r>
              <a:rPr lang="fr-FR" dirty="0"/>
              <a:t>0000</a:t>
            </a:r>
          </a:p>
          <a:p>
            <a:pPr lvl="1"/>
            <a:r>
              <a:rPr lang="fr-FR" dirty="0"/>
              <a:t>Titre</a:t>
            </a:r>
          </a:p>
          <a:p>
            <a:pPr lvl="2"/>
            <a:r>
              <a:rPr lang="fr-FR" dirty="0"/>
              <a:t>Texte</a:t>
            </a:r>
          </a:p>
        </p:txBody>
      </p:sp>
      <p:sp>
        <p:nvSpPr>
          <p:cNvPr id="13" name="Espace réservé du texte 12"/>
          <p:cNvSpPr>
            <a:spLocks noGrp="1"/>
          </p:cNvSpPr>
          <p:nvPr>
            <p:ph type="body" sz="quarter" idx="16" hasCustomPrompt="1"/>
          </p:nvPr>
        </p:nvSpPr>
        <p:spPr>
          <a:xfrm>
            <a:off x="2303580" y="1481984"/>
            <a:ext cx="1076593" cy="433277"/>
          </a:xfrm>
          <a:prstGeom prst="callout1">
            <a:avLst>
              <a:gd name="adj1" fmla="val 87993"/>
              <a:gd name="adj2" fmla="val 115719"/>
              <a:gd name="adj3" fmla="val 88098"/>
              <a:gd name="adj4" fmla="val 247701"/>
            </a:avLst>
          </a:prstGeom>
          <a:ln w="12700">
            <a:solidFill>
              <a:schemeClr val="tx1"/>
            </a:solidFill>
          </a:ln>
        </p:spPr>
        <p:txBody>
          <a:bodyPr anchor="b" anchorCtr="0"/>
          <a:lstStyle>
            <a:lvl1pPr marL="2117" indent="0" algn="r">
              <a:defRPr sz="1867">
                <a:solidFill>
                  <a:schemeClr val="accent1"/>
                </a:solidFill>
              </a:defRPr>
            </a:lvl1pPr>
          </a:lstStyle>
          <a:p>
            <a:pPr lvl="0"/>
            <a:r>
              <a:rPr lang="fr-FR" dirty="0"/>
              <a:t>00 %</a:t>
            </a:r>
          </a:p>
        </p:txBody>
      </p:sp>
      <p:sp>
        <p:nvSpPr>
          <p:cNvPr id="14" name="Espace réservé du texte 12"/>
          <p:cNvSpPr>
            <a:spLocks noGrp="1"/>
          </p:cNvSpPr>
          <p:nvPr>
            <p:ph type="body" sz="quarter" idx="17" hasCustomPrompt="1"/>
          </p:nvPr>
        </p:nvSpPr>
        <p:spPr>
          <a:xfrm>
            <a:off x="2303580" y="2147708"/>
            <a:ext cx="1076593" cy="433277"/>
          </a:xfrm>
          <a:prstGeom prst="callout1">
            <a:avLst>
              <a:gd name="adj1" fmla="val 87993"/>
              <a:gd name="adj2" fmla="val 115719"/>
              <a:gd name="adj3" fmla="val 88098"/>
              <a:gd name="adj4" fmla="val 173383"/>
            </a:avLst>
          </a:prstGeom>
          <a:ln w="12700">
            <a:solidFill>
              <a:schemeClr val="tx1"/>
            </a:solidFill>
          </a:ln>
        </p:spPr>
        <p:txBody>
          <a:bodyPr anchor="b" anchorCtr="0"/>
          <a:lstStyle>
            <a:lvl1pPr marL="2117" indent="0" algn="r">
              <a:defRPr sz="1867">
                <a:solidFill>
                  <a:schemeClr val="accent1"/>
                </a:solidFill>
              </a:defRPr>
            </a:lvl1pPr>
          </a:lstStyle>
          <a:p>
            <a:pPr lvl="0"/>
            <a:r>
              <a:rPr lang="fr-FR" dirty="0"/>
              <a:t>00 %</a:t>
            </a:r>
          </a:p>
        </p:txBody>
      </p:sp>
      <p:sp>
        <p:nvSpPr>
          <p:cNvPr id="15" name="Espace réservé du texte 12"/>
          <p:cNvSpPr>
            <a:spLocks noGrp="1"/>
          </p:cNvSpPr>
          <p:nvPr>
            <p:ph type="body" sz="quarter" idx="18" hasCustomPrompt="1"/>
          </p:nvPr>
        </p:nvSpPr>
        <p:spPr>
          <a:xfrm>
            <a:off x="2303580" y="2709414"/>
            <a:ext cx="1076593" cy="433277"/>
          </a:xfrm>
          <a:prstGeom prst="callout1">
            <a:avLst>
              <a:gd name="adj1" fmla="val 87993"/>
              <a:gd name="adj2" fmla="val 115719"/>
              <a:gd name="adj3" fmla="val 88098"/>
              <a:gd name="adj4" fmla="val 148016"/>
            </a:avLst>
          </a:prstGeom>
          <a:ln w="12700">
            <a:solidFill>
              <a:schemeClr val="tx1"/>
            </a:solidFill>
          </a:ln>
        </p:spPr>
        <p:txBody>
          <a:bodyPr anchor="b" anchorCtr="0"/>
          <a:lstStyle>
            <a:lvl1pPr marL="2117" indent="0" algn="r">
              <a:defRPr sz="1867">
                <a:solidFill>
                  <a:schemeClr val="accent1"/>
                </a:solidFill>
              </a:defRPr>
            </a:lvl1pPr>
          </a:lstStyle>
          <a:p>
            <a:pPr lvl="0"/>
            <a:r>
              <a:rPr lang="fr-FR" dirty="0"/>
              <a:t>00 %</a:t>
            </a:r>
          </a:p>
        </p:txBody>
      </p:sp>
      <p:sp>
        <p:nvSpPr>
          <p:cNvPr id="16" name="Espace réservé du texte 12"/>
          <p:cNvSpPr>
            <a:spLocks noGrp="1"/>
          </p:cNvSpPr>
          <p:nvPr>
            <p:ph type="body" sz="quarter" idx="19" hasCustomPrompt="1"/>
          </p:nvPr>
        </p:nvSpPr>
        <p:spPr>
          <a:xfrm>
            <a:off x="2303580" y="4017168"/>
            <a:ext cx="1076593" cy="433277"/>
          </a:xfrm>
          <a:prstGeom prst="callout1">
            <a:avLst>
              <a:gd name="adj1" fmla="val 87993"/>
              <a:gd name="adj2" fmla="val 115719"/>
              <a:gd name="adj3" fmla="val 88098"/>
              <a:gd name="adj4" fmla="val 146204"/>
            </a:avLst>
          </a:prstGeom>
          <a:ln w="12700">
            <a:solidFill>
              <a:schemeClr val="tx1"/>
            </a:solidFill>
          </a:ln>
        </p:spPr>
        <p:txBody>
          <a:bodyPr anchor="b" anchorCtr="0"/>
          <a:lstStyle>
            <a:lvl1pPr marL="2117" indent="0" algn="r">
              <a:defRPr sz="1867">
                <a:solidFill>
                  <a:schemeClr val="accent1"/>
                </a:solidFill>
              </a:defRPr>
            </a:lvl1pPr>
          </a:lstStyle>
          <a:p>
            <a:pPr lvl="0"/>
            <a:r>
              <a:rPr lang="fr-FR" dirty="0"/>
              <a:t>00 %</a:t>
            </a:r>
          </a:p>
        </p:txBody>
      </p:sp>
      <p:sp>
        <p:nvSpPr>
          <p:cNvPr id="17" name="Espace réservé du texte 12"/>
          <p:cNvSpPr>
            <a:spLocks noGrp="1"/>
          </p:cNvSpPr>
          <p:nvPr>
            <p:ph type="body" sz="quarter" idx="20" hasCustomPrompt="1"/>
          </p:nvPr>
        </p:nvSpPr>
        <p:spPr>
          <a:xfrm>
            <a:off x="2303580" y="5197795"/>
            <a:ext cx="1076593" cy="433277"/>
          </a:xfrm>
          <a:prstGeom prst="callout1">
            <a:avLst>
              <a:gd name="adj1" fmla="val 87993"/>
              <a:gd name="adj2" fmla="val 115719"/>
              <a:gd name="adj3" fmla="val 88098"/>
              <a:gd name="adj4" fmla="val 233177"/>
            </a:avLst>
          </a:prstGeom>
          <a:ln w="12700">
            <a:solidFill>
              <a:schemeClr val="tx1"/>
            </a:solidFill>
          </a:ln>
        </p:spPr>
        <p:txBody>
          <a:bodyPr anchor="b" anchorCtr="0"/>
          <a:lstStyle>
            <a:lvl1pPr marL="2117" indent="0" algn="r">
              <a:defRPr sz="1867">
                <a:solidFill>
                  <a:schemeClr val="accent1"/>
                </a:solidFill>
              </a:defRPr>
            </a:lvl1pPr>
          </a:lstStyle>
          <a:p>
            <a:pPr lvl="0"/>
            <a:r>
              <a:rPr lang="fr-FR" dirty="0"/>
              <a:t>00 %</a:t>
            </a:r>
          </a:p>
        </p:txBody>
      </p:sp>
      <p:sp>
        <p:nvSpPr>
          <p:cNvPr id="18" name="Espace réservé du texte 12"/>
          <p:cNvSpPr>
            <a:spLocks noGrp="1"/>
          </p:cNvSpPr>
          <p:nvPr>
            <p:ph type="body" sz="quarter" idx="21" hasCustomPrompt="1"/>
          </p:nvPr>
        </p:nvSpPr>
        <p:spPr>
          <a:xfrm>
            <a:off x="6298623" y="884718"/>
            <a:ext cx="757484" cy="433277"/>
          </a:xfrm>
          <a:prstGeom prst="callout1">
            <a:avLst>
              <a:gd name="adj1" fmla="val 78205"/>
              <a:gd name="adj2" fmla="val -21835"/>
              <a:gd name="adj3" fmla="val 176185"/>
              <a:gd name="adj4" fmla="val -31503"/>
            </a:avLst>
          </a:prstGeom>
          <a:ln w="12700">
            <a:solidFill>
              <a:schemeClr val="tx1"/>
            </a:solidFill>
          </a:ln>
        </p:spPr>
        <p:txBody>
          <a:bodyPr anchor="b" anchorCtr="0"/>
          <a:lstStyle>
            <a:lvl1pPr marL="2117" indent="0" algn="l">
              <a:defRPr sz="1867">
                <a:solidFill>
                  <a:schemeClr val="accent1"/>
                </a:solidFill>
              </a:defRPr>
            </a:lvl1pPr>
          </a:lstStyle>
          <a:p>
            <a:pPr lvl="0"/>
            <a:r>
              <a:rPr lang="fr-FR" dirty="0"/>
              <a:t>00 %</a:t>
            </a:r>
          </a:p>
        </p:txBody>
      </p:sp>
      <p:sp>
        <p:nvSpPr>
          <p:cNvPr id="19" name="Espace réservé du texte 12"/>
          <p:cNvSpPr>
            <a:spLocks noGrp="1"/>
          </p:cNvSpPr>
          <p:nvPr>
            <p:ph type="body" sz="quarter" idx="22" hasCustomPrompt="1"/>
          </p:nvPr>
        </p:nvSpPr>
        <p:spPr>
          <a:xfrm>
            <a:off x="8869709" y="2149058"/>
            <a:ext cx="757484" cy="433277"/>
          </a:xfrm>
          <a:prstGeom prst="callout1">
            <a:avLst>
              <a:gd name="adj1" fmla="val 80652"/>
              <a:gd name="adj2" fmla="val -30233"/>
              <a:gd name="adj3" fmla="val 80757"/>
              <a:gd name="adj4" fmla="val -165864"/>
            </a:avLst>
          </a:prstGeom>
          <a:ln w="12700">
            <a:solidFill>
              <a:schemeClr val="tx1"/>
            </a:solidFill>
          </a:ln>
        </p:spPr>
        <p:txBody>
          <a:bodyPr anchor="b" anchorCtr="0"/>
          <a:lstStyle>
            <a:lvl1pPr marL="2117" indent="0" algn="l">
              <a:defRPr sz="1867">
                <a:solidFill>
                  <a:schemeClr val="accent1"/>
                </a:solidFill>
              </a:defRPr>
            </a:lvl1pPr>
          </a:lstStyle>
          <a:p>
            <a:pPr lvl="0"/>
            <a:r>
              <a:rPr lang="fr-FR" dirty="0"/>
              <a:t>00 %</a:t>
            </a:r>
          </a:p>
        </p:txBody>
      </p:sp>
      <p:sp>
        <p:nvSpPr>
          <p:cNvPr id="20" name="Espace réservé du texte 12"/>
          <p:cNvSpPr>
            <a:spLocks noGrp="1"/>
          </p:cNvSpPr>
          <p:nvPr>
            <p:ph type="body" sz="quarter" idx="23" hasCustomPrompt="1"/>
          </p:nvPr>
        </p:nvSpPr>
        <p:spPr>
          <a:xfrm>
            <a:off x="8869709" y="4475115"/>
            <a:ext cx="757484" cy="433277"/>
          </a:xfrm>
          <a:prstGeom prst="callout1">
            <a:avLst>
              <a:gd name="adj1" fmla="val 80652"/>
              <a:gd name="adj2" fmla="val -30233"/>
              <a:gd name="adj3" fmla="val 80757"/>
              <a:gd name="adj4" fmla="val -165864"/>
            </a:avLst>
          </a:prstGeom>
          <a:ln w="12700">
            <a:solidFill>
              <a:schemeClr val="tx1"/>
            </a:solidFill>
          </a:ln>
        </p:spPr>
        <p:txBody>
          <a:bodyPr anchor="b" anchorCtr="0"/>
          <a:lstStyle>
            <a:lvl1pPr marL="2117" indent="0" algn="l">
              <a:defRPr sz="1867">
                <a:solidFill>
                  <a:schemeClr val="accent1"/>
                </a:solidFill>
              </a:defRPr>
            </a:lvl1pPr>
          </a:lstStyle>
          <a:p>
            <a:pPr lvl="0"/>
            <a:r>
              <a:rPr lang="fr-FR" dirty="0"/>
              <a:t>00 %</a:t>
            </a:r>
          </a:p>
        </p:txBody>
      </p:sp>
      <p:sp>
        <p:nvSpPr>
          <p:cNvPr id="21" name="Espace réservé du texte 12"/>
          <p:cNvSpPr>
            <a:spLocks noGrp="1"/>
          </p:cNvSpPr>
          <p:nvPr>
            <p:ph type="body" sz="quarter" idx="24" hasCustomPrompt="1"/>
          </p:nvPr>
        </p:nvSpPr>
        <p:spPr>
          <a:xfrm>
            <a:off x="6150162" y="5790963"/>
            <a:ext cx="757484" cy="433277"/>
          </a:xfrm>
          <a:prstGeom prst="callout1">
            <a:avLst>
              <a:gd name="adj1" fmla="val 78205"/>
              <a:gd name="adj2" fmla="val -21835"/>
              <a:gd name="adj3" fmla="val 22217"/>
              <a:gd name="adj4" fmla="val -26948"/>
            </a:avLst>
          </a:prstGeom>
          <a:ln w="12700">
            <a:solidFill>
              <a:schemeClr val="tx1"/>
            </a:solidFill>
          </a:ln>
        </p:spPr>
        <p:txBody>
          <a:bodyPr anchor="b" anchorCtr="0"/>
          <a:lstStyle>
            <a:lvl1pPr marL="2117" indent="0" algn="l">
              <a:defRPr sz="1867">
                <a:solidFill>
                  <a:schemeClr val="accent1"/>
                </a:solidFill>
              </a:defRPr>
            </a:lvl1pPr>
          </a:lstStyle>
          <a:p>
            <a:pPr lvl="0"/>
            <a:r>
              <a:rPr lang="fr-FR" dirty="0"/>
              <a:t>00 %</a:t>
            </a:r>
          </a:p>
        </p:txBody>
      </p:sp>
      <p:sp>
        <p:nvSpPr>
          <p:cNvPr id="23" name="Espace réservé du texte 22"/>
          <p:cNvSpPr>
            <a:spLocks noGrp="1"/>
          </p:cNvSpPr>
          <p:nvPr>
            <p:ph type="body" sz="quarter" idx="25" hasCustomPrompt="1"/>
          </p:nvPr>
        </p:nvSpPr>
        <p:spPr>
          <a:xfrm>
            <a:off x="7139518" y="1061836"/>
            <a:ext cx="2063749"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25" name="Espace réservé du texte 22"/>
          <p:cNvSpPr>
            <a:spLocks noGrp="1"/>
          </p:cNvSpPr>
          <p:nvPr>
            <p:ph type="body" sz="quarter" idx="27" hasCustomPrompt="1"/>
          </p:nvPr>
        </p:nvSpPr>
        <p:spPr>
          <a:xfrm>
            <a:off x="9706474" y="2331178"/>
            <a:ext cx="2063749"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27" name="Espace réservé du texte 22"/>
          <p:cNvSpPr>
            <a:spLocks noGrp="1"/>
          </p:cNvSpPr>
          <p:nvPr>
            <p:ph type="body" sz="quarter" idx="29" hasCustomPrompt="1"/>
          </p:nvPr>
        </p:nvSpPr>
        <p:spPr>
          <a:xfrm>
            <a:off x="9712655" y="4646778"/>
            <a:ext cx="2063749"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29" name="Espace réservé du texte 22"/>
          <p:cNvSpPr>
            <a:spLocks noGrp="1"/>
          </p:cNvSpPr>
          <p:nvPr>
            <p:ph type="body" sz="quarter" idx="31" hasCustomPrompt="1"/>
          </p:nvPr>
        </p:nvSpPr>
        <p:spPr>
          <a:xfrm>
            <a:off x="854400" y="1823611"/>
            <a:ext cx="1689205"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30" name="Espace réservé du texte 22"/>
          <p:cNvSpPr>
            <a:spLocks noGrp="1"/>
          </p:cNvSpPr>
          <p:nvPr>
            <p:ph type="body" sz="quarter" idx="32" hasCustomPrompt="1"/>
          </p:nvPr>
        </p:nvSpPr>
        <p:spPr>
          <a:xfrm>
            <a:off x="854400" y="2790787"/>
            <a:ext cx="1689205"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31" name="Espace réservé du texte 22"/>
          <p:cNvSpPr>
            <a:spLocks noGrp="1"/>
          </p:cNvSpPr>
          <p:nvPr>
            <p:ph type="body" sz="quarter" idx="33" hasCustomPrompt="1"/>
          </p:nvPr>
        </p:nvSpPr>
        <p:spPr>
          <a:xfrm>
            <a:off x="854400" y="3757963"/>
            <a:ext cx="1689205"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32" name="Espace réservé du texte 22"/>
          <p:cNvSpPr>
            <a:spLocks noGrp="1"/>
          </p:cNvSpPr>
          <p:nvPr>
            <p:ph type="body" sz="quarter" idx="34" hasCustomPrompt="1"/>
          </p:nvPr>
        </p:nvSpPr>
        <p:spPr>
          <a:xfrm>
            <a:off x="854400" y="4725139"/>
            <a:ext cx="1689205"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33" name="Espace réservé du texte 22"/>
          <p:cNvSpPr>
            <a:spLocks noGrp="1"/>
          </p:cNvSpPr>
          <p:nvPr>
            <p:ph type="body" sz="quarter" idx="35" hasCustomPrompt="1"/>
          </p:nvPr>
        </p:nvSpPr>
        <p:spPr>
          <a:xfrm>
            <a:off x="854400" y="5692315"/>
            <a:ext cx="1689205" cy="768349"/>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
        <p:nvSpPr>
          <p:cNvPr id="34" name="Freeform 5"/>
          <p:cNvSpPr>
            <a:spLocks/>
          </p:cNvSpPr>
          <p:nvPr userDrawn="1"/>
        </p:nvSpPr>
        <p:spPr bwMode="auto">
          <a:xfrm>
            <a:off x="854252" y="1025939"/>
            <a:ext cx="528000" cy="19200"/>
          </a:xfrm>
          <a:custGeom>
            <a:avLst/>
            <a:gdLst>
              <a:gd name="T0" fmla="*/ 0 w 3958"/>
              <a:gd name="T1" fmla="*/ 27 h 27"/>
              <a:gd name="T2" fmla="*/ 0 w 3958"/>
              <a:gd name="T3" fmla="*/ 27 h 27"/>
              <a:gd name="T4" fmla="*/ 3958 w 3958"/>
              <a:gd name="T5" fmla="*/ 27 h 27"/>
              <a:gd name="T6" fmla="*/ 3958 w 3958"/>
              <a:gd name="T7" fmla="*/ 0 h 27"/>
              <a:gd name="T8" fmla="*/ 0 w 3958"/>
              <a:gd name="T9" fmla="*/ 0 h 27"/>
              <a:gd name="T10" fmla="*/ 0 w 3958"/>
              <a:gd name="T11" fmla="*/ 27 h 27"/>
            </a:gdLst>
            <a:ahLst/>
            <a:cxnLst>
              <a:cxn ang="0">
                <a:pos x="T0" y="T1"/>
              </a:cxn>
              <a:cxn ang="0">
                <a:pos x="T2" y="T3"/>
              </a:cxn>
              <a:cxn ang="0">
                <a:pos x="T4" y="T5"/>
              </a:cxn>
              <a:cxn ang="0">
                <a:pos x="T6" y="T7"/>
              </a:cxn>
              <a:cxn ang="0">
                <a:pos x="T8" y="T9"/>
              </a:cxn>
              <a:cxn ang="0">
                <a:pos x="T10" y="T11"/>
              </a:cxn>
            </a:cxnLst>
            <a:rect l="0" t="0" r="r" b="b"/>
            <a:pathLst>
              <a:path w="3958" h="27">
                <a:moveTo>
                  <a:pt x="0" y="27"/>
                </a:moveTo>
                <a:lnTo>
                  <a:pt x="0" y="27"/>
                </a:lnTo>
                <a:lnTo>
                  <a:pt x="3958" y="27"/>
                </a:lnTo>
                <a:lnTo>
                  <a:pt x="3958" y="0"/>
                </a:lnTo>
                <a:lnTo>
                  <a:pt x="0" y="0"/>
                </a:lnTo>
                <a:lnTo>
                  <a:pt x="0" y="27"/>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fr-FR" sz="2400"/>
          </a:p>
        </p:txBody>
      </p:sp>
      <p:sp>
        <p:nvSpPr>
          <p:cNvPr id="35" name="Titre 34"/>
          <p:cNvSpPr>
            <a:spLocks noGrp="1"/>
          </p:cNvSpPr>
          <p:nvPr>
            <p:ph type="title" hasCustomPrompt="1"/>
          </p:nvPr>
        </p:nvSpPr>
        <p:spPr>
          <a:xfrm>
            <a:off x="854253" y="322313"/>
            <a:ext cx="10570340" cy="384000"/>
          </a:xfrm>
        </p:spPr>
        <p:txBody>
          <a:bodyPr/>
          <a:lstStyle>
            <a:lvl1pPr>
              <a:defRPr/>
            </a:lvl1pPr>
          </a:lstStyle>
          <a:p>
            <a:r>
              <a:rPr lang="fr-FR" dirty="0"/>
              <a:t>Titre</a:t>
            </a:r>
          </a:p>
        </p:txBody>
      </p:sp>
      <p:sp>
        <p:nvSpPr>
          <p:cNvPr id="37" name="Espace réservé du texte 22"/>
          <p:cNvSpPr>
            <a:spLocks noGrp="1"/>
          </p:cNvSpPr>
          <p:nvPr>
            <p:ph type="body" sz="quarter" idx="37" hasCustomPrompt="1"/>
          </p:nvPr>
        </p:nvSpPr>
        <p:spPr>
          <a:xfrm>
            <a:off x="6983099" y="5971333"/>
            <a:ext cx="2063749" cy="667844"/>
          </a:xfrm>
        </p:spPr>
        <p:txBody>
          <a:bodyPr/>
          <a:lstStyle>
            <a:lvl1pPr marL="4233" indent="0">
              <a:lnSpc>
                <a:spcPct val="85000"/>
              </a:lnSpc>
              <a:spcAft>
                <a:spcPts val="267"/>
              </a:spcAft>
              <a:defRPr sz="1067">
                <a:solidFill>
                  <a:schemeClr val="accent1"/>
                </a:solidFill>
              </a:defRPr>
            </a:lvl1pPr>
            <a:lvl2pPr marL="4233" indent="0">
              <a:lnSpc>
                <a:spcPct val="85000"/>
              </a:lnSpc>
              <a:defRPr sz="1067" b="0">
                <a:solidFill>
                  <a:schemeClr val="accent1"/>
                </a:solidFill>
              </a:defRPr>
            </a:lvl2pPr>
          </a:lstStyle>
          <a:p>
            <a:pPr lvl="0"/>
            <a:r>
              <a:rPr lang="fr-FR" dirty="0"/>
              <a:t>Titre</a:t>
            </a:r>
          </a:p>
          <a:p>
            <a:pPr lvl="1"/>
            <a:r>
              <a:rPr lang="fr-FR" dirty="0"/>
              <a:t>Texte</a:t>
            </a:r>
          </a:p>
        </p:txBody>
      </p:sp>
    </p:spTree>
    <p:extLst>
      <p:ext uri="{BB962C8B-B14F-4D97-AF65-F5344CB8AC3E}">
        <p14:creationId xmlns:p14="http://schemas.microsoft.com/office/powerpoint/2010/main" val="49140862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Dernière A">
    <p:spTree>
      <p:nvGrpSpPr>
        <p:cNvPr id="1" name=""/>
        <p:cNvGrpSpPr/>
        <p:nvPr/>
      </p:nvGrpSpPr>
      <p:grpSpPr>
        <a:xfrm>
          <a:off x="0" y="0"/>
          <a:ext cx="0" cy="0"/>
          <a:chOff x="0" y="0"/>
          <a:chExt cx="0" cy="0"/>
        </a:xfrm>
      </p:grpSpPr>
      <p:sp>
        <p:nvSpPr>
          <p:cNvPr id="3" name="Sous-titre 2"/>
          <p:cNvSpPr>
            <a:spLocks noGrp="1"/>
          </p:cNvSpPr>
          <p:nvPr userDrawn="1">
            <p:ph type="subTitle" idx="1" hasCustomPrompt="1"/>
          </p:nvPr>
        </p:nvSpPr>
        <p:spPr>
          <a:xfrm>
            <a:off x="1598400" y="4437112"/>
            <a:ext cx="8995200" cy="1680187"/>
          </a:xfrm>
          <a:noFill/>
        </p:spPr>
        <p:txBody>
          <a:bodyPr wrap="square" lIns="0" tIns="0" rIns="0" bIns="0">
            <a:noAutofit/>
          </a:bodyPr>
          <a:lstStyle>
            <a:lvl1pPr marL="0" indent="0" algn="ctr">
              <a:spcAft>
                <a:spcPts val="0"/>
              </a:spcAft>
              <a:buNone/>
              <a:defRPr sz="1333">
                <a:solidFill>
                  <a:schemeClr val="accent3"/>
                </a:solidFill>
              </a:defRPr>
            </a:lvl1pPr>
            <a:lvl2pPr marL="0" indent="0" algn="ctr">
              <a:spcAft>
                <a:spcPts val="0"/>
              </a:spcAft>
              <a:buNone/>
              <a:defRPr b="0">
                <a:solidFill>
                  <a:schemeClr val="accent3"/>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dirty="0"/>
              <a:t>Prénom Nom</a:t>
            </a:r>
          </a:p>
          <a:p>
            <a:pPr lvl="1"/>
            <a:r>
              <a:rPr lang="fr-FR" dirty="0"/>
              <a:t>adresse</a:t>
            </a:r>
          </a:p>
        </p:txBody>
      </p:sp>
      <p:sp>
        <p:nvSpPr>
          <p:cNvPr id="7" name="Titre 6"/>
          <p:cNvSpPr>
            <a:spLocks noGrp="1"/>
          </p:cNvSpPr>
          <p:nvPr userDrawn="1">
            <p:ph type="title" hasCustomPrompt="1"/>
          </p:nvPr>
        </p:nvSpPr>
        <p:spPr>
          <a:xfrm>
            <a:off x="1599212" y="1892829"/>
            <a:ext cx="8993579" cy="1711259"/>
          </a:xfrm>
        </p:spPr>
        <p:txBody>
          <a:bodyPr anchor="b" anchorCtr="0"/>
          <a:lstStyle>
            <a:lvl1pPr algn="ctr">
              <a:defRPr sz="10133">
                <a:solidFill>
                  <a:schemeClr val="accent3"/>
                </a:solidFill>
                <a:latin typeface="Rawline ExtraBold" pitchFamily="2" charset="0"/>
              </a:defRPr>
            </a:lvl1pPr>
          </a:lstStyle>
          <a:p>
            <a:r>
              <a:rPr lang="fr-FR" dirty="0"/>
              <a:t>Merci</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76002" y="3956051"/>
            <a:ext cx="1439997" cy="310027"/>
          </a:xfrm>
          <a:prstGeom prst="rect">
            <a:avLst/>
          </a:prstGeom>
        </p:spPr>
      </p:pic>
      <p:sp>
        <p:nvSpPr>
          <p:cNvPr id="2" name="Espace réservé de la date 1"/>
          <p:cNvSpPr>
            <a:spLocks noGrp="1"/>
          </p:cNvSpPr>
          <p:nvPr>
            <p:ph type="dt" sz="half" idx="10"/>
          </p:nvPr>
        </p:nvSpPr>
        <p:spPr>
          <a:xfrm>
            <a:off x="-1" y="6738000"/>
            <a:ext cx="240000" cy="120000"/>
          </a:xfrm>
          <a:ln>
            <a:solidFill>
              <a:schemeClr val="bg1">
                <a:alpha val="0"/>
              </a:schemeClr>
            </a:solidFill>
          </a:ln>
        </p:spPr>
        <p:txBody>
          <a:bodyPr/>
          <a:lstStyle/>
          <a:p>
            <a:r>
              <a:rPr lang="fr-FR"/>
              <a:t>Date</a:t>
            </a:r>
          </a:p>
        </p:txBody>
      </p:sp>
      <p:sp>
        <p:nvSpPr>
          <p:cNvPr id="5" name="Espace réservé du pied de page 4"/>
          <p:cNvSpPr>
            <a:spLocks noGrp="1"/>
          </p:cNvSpPr>
          <p:nvPr>
            <p:ph type="ftr" sz="quarter" idx="11"/>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6" name="Espace réservé du numéro de diapositive 5"/>
          <p:cNvSpPr>
            <a:spLocks noGrp="1"/>
          </p:cNvSpPr>
          <p:nvPr>
            <p:ph type="sldNum" sz="quarter" idx="12"/>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fld id="{733122C9-A0B9-462F-8757-0847AD287B63}" type="slidenum">
              <a:rPr lang="fr-FR" smtClean="0"/>
              <a:pPr/>
              <a:t>‹N°›</a:t>
            </a:fld>
            <a:endParaRPr lang="fr-FR" dirty="0"/>
          </a:p>
        </p:txBody>
      </p:sp>
      <p:sp>
        <p:nvSpPr>
          <p:cNvPr id="10" name="Freeform 5"/>
          <p:cNvSpPr>
            <a:spLocks/>
          </p:cNvSpPr>
          <p:nvPr userDrawn="1"/>
        </p:nvSpPr>
        <p:spPr bwMode="auto">
          <a:xfrm>
            <a:off x="0" y="3956051"/>
            <a:ext cx="5035200" cy="19200"/>
          </a:xfrm>
          <a:custGeom>
            <a:avLst/>
            <a:gdLst>
              <a:gd name="T0" fmla="*/ 0 w 3958"/>
              <a:gd name="T1" fmla="*/ 27 h 27"/>
              <a:gd name="T2" fmla="*/ 0 w 3958"/>
              <a:gd name="T3" fmla="*/ 27 h 27"/>
              <a:gd name="T4" fmla="*/ 3958 w 3958"/>
              <a:gd name="T5" fmla="*/ 27 h 27"/>
              <a:gd name="T6" fmla="*/ 3958 w 3958"/>
              <a:gd name="T7" fmla="*/ 0 h 27"/>
              <a:gd name="T8" fmla="*/ 0 w 3958"/>
              <a:gd name="T9" fmla="*/ 0 h 27"/>
              <a:gd name="T10" fmla="*/ 0 w 3958"/>
              <a:gd name="T11" fmla="*/ 27 h 27"/>
            </a:gdLst>
            <a:ahLst/>
            <a:cxnLst>
              <a:cxn ang="0">
                <a:pos x="T0" y="T1"/>
              </a:cxn>
              <a:cxn ang="0">
                <a:pos x="T2" y="T3"/>
              </a:cxn>
              <a:cxn ang="0">
                <a:pos x="T4" y="T5"/>
              </a:cxn>
              <a:cxn ang="0">
                <a:pos x="T6" y="T7"/>
              </a:cxn>
              <a:cxn ang="0">
                <a:pos x="T8" y="T9"/>
              </a:cxn>
              <a:cxn ang="0">
                <a:pos x="T10" y="T11"/>
              </a:cxn>
            </a:cxnLst>
            <a:rect l="0" t="0" r="r" b="b"/>
            <a:pathLst>
              <a:path w="3958" h="27">
                <a:moveTo>
                  <a:pt x="0" y="27"/>
                </a:moveTo>
                <a:lnTo>
                  <a:pt x="0" y="27"/>
                </a:lnTo>
                <a:lnTo>
                  <a:pt x="3958" y="27"/>
                </a:lnTo>
                <a:lnTo>
                  <a:pt x="3958" y="0"/>
                </a:lnTo>
                <a:lnTo>
                  <a:pt x="0" y="0"/>
                </a:lnTo>
                <a:lnTo>
                  <a:pt x="0" y="27"/>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fr-FR" sz="2400"/>
          </a:p>
        </p:txBody>
      </p:sp>
      <p:sp>
        <p:nvSpPr>
          <p:cNvPr id="11" name="Freeform 5"/>
          <p:cNvSpPr>
            <a:spLocks/>
          </p:cNvSpPr>
          <p:nvPr userDrawn="1"/>
        </p:nvSpPr>
        <p:spPr bwMode="auto">
          <a:xfrm>
            <a:off x="7156800" y="3956051"/>
            <a:ext cx="5035200" cy="19200"/>
          </a:xfrm>
          <a:custGeom>
            <a:avLst/>
            <a:gdLst>
              <a:gd name="T0" fmla="*/ 0 w 3958"/>
              <a:gd name="T1" fmla="*/ 27 h 27"/>
              <a:gd name="T2" fmla="*/ 0 w 3958"/>
              <a:gd name="T3" fmla="*/ 27 h 27"/>
              <a:gd name="T4" fmla="*/ 3958 w 3958"/>
              <a:gd name="T5" fmla="*/ 27 h 27"/>
              <a:gd name="T6" fmla="*/ 3958 w 3958"/>
              <a:gd name="T7" fmla="*/ 0 h 27"/>
              <a:gd name="T8" fmla="*/ 0 w 3958"/>
              <a:gd name="T9" fmla="*/ 0 h 27"/>
              <a:gd name="T10" fmla="*/ 0 w 3958"/>
              <a:gd name="T11" fmla="*/ 27 h 27"/>
            </a:gdLst>
            <a:ahLst/>
            <a:cxnLst>
              <a:cxn ang="0">
                <a:pos x="T0" y="T1"/>
              </a:cxn>
              <a:cxn ang="0">
                <a:pos x="T2" y="T3"/>
              </a:cxn>
              <a:cxn ang="0">
                <a:pos x="T4" y="T5"/>
              </a:cxn>
              <a:cxn ang="0">
                <a:pos x="T6" y="T7"/>
              </a:cxn>
              <a:cxn ang="0">
                <a:pos x="T8" y="T9"/>
              </a:cxn>
              <a:cxn ang="0">
                <a:pos x="T10" y="T11"/>
              </a:cxn>
            </a:cxnLst>
            <a:rect l="0" t="0" r="r" b="b"/>
            <a:pathLst>
              <a:path w="3958" h="27">
                <a:moveTo>
                  <a:pt x="0" y="27"/>
                </a:moveTo>
                <a:lnTo>
                  <a:pt x="0" y="27"/>
                </a:lnTo>
                <a:lnTo>
                  <a:pt x="3958" y="27"/>
                </a:lnTo>
                <a:lnTo>
                  <a:pt x="3958" y="0"/>
                </a:lnTo>
                <a:lnTo>
                  <a:pt x="0" y="0"/>
                </a:lnTo>
                <a:lnTo>
                  <a:pt x="0" y="27"/>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fr-FR" sz="2400"/>
          </a:p>
        </p:txBody>
      </p:sp>
    </p:spTree>
    <p:extLst>
      <p:ext uri="{BB962C8B-B14F-4D97-AF65-F5344CB8AC3E}">
        <p14:creationId xmlns:p14="http://schemas.microsoft.com/office/powerpoint/2010/main" val="26048680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Dernière B">
    <p:spTree>
      <p:nvGrpSpPr>
        <p:cNvPr id="1" name=""/>
        <p:cNvGrpSpPr/>
        <p:nvPr/>
      </p:nvGrpSpPr>
      <p:grpSpPr>
        <a:xfrm>
          <a:off x="0" y="0"/>
          <a:ext cx="0" cy="0"/>
          <a:chOff x="0" y="0"/>
          <a:chExt cx="0" cy="0"/>
        </a:xfrm>
      </p:grpSpPr>
      <p:sp>
        <p:nvSpPr>
          <p:cNvPr id="8" name="Freeform 5"/>
          <p:cNvSpPr>
            <a:spLocks/>
          </p:cNvSpPr>
          <p:nvPr userDrawn="1"/>
        </p:nvSpPr>
        <p:spPr bwMode="auto">
          <a:xfrm>
            <a:off x="0" y="3343837"/>
            <a:ext cx="12192000" cy="19200"/>
          </a:xfrm>
          <a:custGeom>
            <a:avLst/>
            <a:gdLst>
              <a:gd name="T0" fmla="*/ 0 w 3958"/>
              <a:gd name="T1" fmla="*/ 27 h 27"/>
              <a:gd name="T2" fmla="*/ 0 w 3958"/>
              <a:gd name="T3" fmla="*/ 27 h 27"/>
              <a:gd name="T4" fmla="*/ 3958 w 3958"/>
              <a:gd name="T5" fmla="*/ 27 h 27"/>
              <a:gd name="T6" fmla="*/ 3958 w 3958"/>
              <a:gd name="T7" fmla="*/ 0 h 27"/>
              <a:gd name="T8" fmla="*/ 0 w 3958"/>
              <a:gd name="T9" fmla="*/ 0 h 27"/>
              <a:gd name="T10" fmla="*/ 0 w 3958"/>
              <a:gd name="T11" fmla="*/ 27 h 27"/>
            </a:gdLst>
            <a:ahLst/>
            <a:cxnLst>
              <a:cxn ang="0">
                <a:pos x="T0" y="T1"/>
              </a:cxn>
              <a:cxn ang="0">
                <a:pos x="T2" y="T3"/>
              </a:cxn>
              <a:cxn ang="0">
                <a:pos x="T4" y="T5"/>
              </a:cxn>
              <a:cxn ang="0">
                <a:pos x="T6" y="T7"/>
              </a:cxn>
              <a:cxn ang="0">
                <a:pos x="T8" y="T9"/>
              </a:cxn>
              <a:cxn ang="0">
                <a:pos x="T10" y="T11"/>
              </a:cxn>
            </a:cxnLst>
            <a:rect l="0" t="0" r="r" b="b"/>
            <a:pathLst>
              <a:path w="3958" h="27">
                <a:moveTo>
                  <a:pt x="0" y="27"/>
                </a:moveTo>
                <a:lnTo>
                  <a:pt x="0" y="27"/>
                </a:lnTo>
                <a:lnTo>
                  <a:pt x="3958" y="27"/>
                </a:lnTo>
                <a:lnTo>
                  <a:pt x="3958" y="0"/>
                </a:lnTo>
                <a:lnTo>
                  <a:pt x="0" y="0"/>
                </a:lnTo>
                <a:lnTo>
                  <a:pt x="0" y="27"/>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fr-FR" sz="2400"/>
          </a:p>
        </p:txBody>
      </p:sp>
      <p:sp>
        <p:nvSpPr>
          <p:cNvPr id="2" name="Espace réservé de la date 1"/>
          <p:cNvSpPr>
            <a:spLocks noGrp="1"/>
          </p:cNvSpPr>
          <p:nvPr>
            <p:ph type="dt" sz="half" idx="10"/>
          </p:nvPr>
        </p:nvSpPr>
        <p:spPr>
          <a:xfrm>
            <a:off x="-1" y="6738000"/>
            <a:ext cx="240000" cy="120000"/>
          </a:xfrm>
          <a:ln>
            <a:solidFill>
              <a:schemeClr val="bg1">
                <a:alpha val="0"/>
              </a:schemeClr>
            </a:solidFill>
          </a:ln>
        </p:spPr>
        <p:txBody>
          <a:bodyPr/>
          <a:lstStyle/>
          <a:p>
            <a:r>
              <a:rPr lang="fr-FR"/>
              <a:t>Date</a:t>
            </a:r>
          </a:p>
        </p:txBody>
      </p:sp>
      <p:sp>
        <p:nvSpPr>
          <p:cNvPr id="5" name="Espace réservé du pied de page 4"/>
          <p:cNvSpPr>
            <a:spLocks noGrp="1"/>
          </p:cNvSpPr>
          <p:nvPr>
            <p:ph type="ftr" sz="quarter" idx="11"/>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r>
              <a:rPr lang="fr-FR"/>
              <a:t>CNP Assurances</a:t>
            </a:r>
            <a:endParaRPr lang="fr-FR" dirty="0"/>
          </a:p>
        </p:txBody>
      </p:sp>
      <p:sp>
        <p:nvSpPr>
          <p:cNvPr id="6" name="Espace réservé du numéro de diapositive 5"/>
          <p:cNvSpPr>
            <a:spLocks noGrp="1"/>
          </p:cNvSpPr>
          <p:nvPr>
            <p:ph type="sldNum" sz="quarter" idx="12"/>
          </p:nvPr>
        </p:nvSpPr>
        <p:spPr>
          <a:xfrm>
            <a:off x="-1" y="6738000"/>
            <a:ext cx="240000" cy="120000"/>
          </a:xfrm>
          <a:ln>
            <a:solidFill>
              <a:schemeClr val="bg1">
                <a:alpha val="0"/>
              </a:schemeClr>
            </a:solidFill>
          </a:ln>
        </p:spPr>
        <p:txBody>
          <a:bodyPr/>
          <a:lstStyle>
            <a:lvl1pPr>
              <a:defRPr>
                <a:solidFill>
                  <a:schemeClr val="bg1">
                    <a:alpha val="0"/>
                  </a:schemeClr>
                </a:solidFill>
              </a:defRPr>
            </a:lvl1pPr>
          </a:lstStyle>
          <a:p>
            <a:fld id="{733122C9-A0B9-462F-8757-0847AD287B63}" type="slidenum">
              <a:rPr lang="fr-FR" smtClean="0"/>
              <a:pPr/>
              <a:t>‹N°›</a:t>
            </a:fld>
            <a:endParaRPr lang="fr-FR" dirty="0"/>
          </a:p>
        </p:txBody>
      </p:sp>
      <p:sp>
        <p:nvSpPr>
          <p:cNvPr id="9" name="Rectangle 8"/>
          <p:cNvSpPr/>
          <p:nvPr userDrawn="1"/>
        </p:nvSpPr>
        <p:spPr>
          <a:xfrm>
            <a:off x="4752815" y="3236979"/>
            <a:ext cx="2686372" cy="52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7" name="Titre 6"/>
          <p:cNvSpPr>
            <a:spLocks noGrp="1"/>
          </p:cNvSpPr>
          <p:nvPr userDrawn="1">
            <p:ph type="title" hasCustomPrompt="1"/>
          </p:nvPr>
        </p:nvSpPr>
        <p:spPr>
          <a:xfrm>
            <a:off x="4927599" y="2531037"/>
            <a:ext cx="2336803" cy="1003193"/>
          </a:xfrm>
        </p:spPr>
        <p:txBody>
          <a:bodyPr anchor="b" anchorCtr="0"/>
          <a:lstStyle>
            <a:lvl1pPr algn="ctr">
              <a:defRPr sz="6000">
                <a:solidFill>
                  <a:schemeClr val="accent3"/>
                </a:solidFill>
                <a:latin typeface="Rawline ExtraBold" pitchFamily="2" charset="0"/>
              </a:defRPr>
            </a:lvl1pPr>
          </a:lstStyle>
          <a:p>
            <a:r>
              <a:rPr lang="fr-FR" dirty="0"/>
              <a:t>Merci</a:t>
            </a:r>
          </a:p>
        </p:txBody>
      </p:sp>
    </p:spTree>
    <p:extLst>
      <p:ext uri="{BB962C8B-B14F-4D97-AF65-F5344CB8AC3E}">
        <p14:creationId xmlns:p14="http://schemas.microsoft.com/office/powerpoint/2010/main" val="14301828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Dernière C">
    <p:spTree>
      <p:nvGrpSpPr>
        <p:cNvPr id="1" name=""/>
        <p:cNvGrpSpPr/>
        <p:nvPr/>
      </p:nvGrpSpPr>
      <p:grpSpPr>
        <a:xfrm>
          <a:off x="0" y="0"/>
          <a:ext cx="0" cy="0"/>
          <a:chOff x="0" y="0"/>
          <a:chExt cx="0" cy="0"/>
        </a:xfrm>
      </p:grpSpPr>
      <p:sp>
        <p:nvSpPr>
          <p:cNvPr id="18" name="Espace réservé pour une image  10"/>
          <p:cNvSpPr>
            <a:spLocks noGrp="1"/>
          </p:cNvSpPr>
          <p:nvPr>
            <p:ph type="pic" sz="quarter" idx="17" hasCustomPrompt="1"/>
          </p:nvPr>
        </p:nvSpPr>
        <p:spPr bwMode="gray">
          <a:xfrm>
            <a:off x="0" y="-13869"/>
            <a:ext cx="12192000" cy="6871868"/>
          </a:xfrm>
          <a:solidFill>
            <a:schemeClr val="bg1">
              <a:lumMod val="85000"/>
            </a:schemeClr>
          </a:solidFill>
        </p:spPr>
        <p:txBody>
          <a:bodyPr tIns="1260000" anchor="ctr" anchorCtr="0"/>
          <a:lstStyle>
            <a:lvl1pPr marL="0" marR="0" indent="0" algn="ctr" defTabSz="1219170" rtl="0" eaLnBrk="1" fontAlgn="auto" latinLnBrk="0" hangingPunct="1">
              <a:lnSpc>
                <a:spcPct val="100000"/>
              </a:lnSpc>
              <a:spcBef>
                <a:spcPts val="0"/>
              </a:spcBef>
              <a:spcAft>
                <a:spcPts val="0"/>
              </a:spcAft>
              <a:buClrTx/>
              <a:buSzTx/>
              <a:buFont typeface="Arial" pitchFamily="34" charset="0"/>
              <a:buNone/>
              <a:tabLst/>
              <a:defRPr sz="1200" baseline="0">
                <a:solidFill>
                  <a:schemeClr val="accent3"/>
                </a:solidFill>
              </a:defRPr>
            </a:lvl1pPr>
          </a:lstStyle>
          <a:p>
            <a:r>
              <a:rPr lang="fr-FR" noProof="0" dirty="0"/>
              <a:t>Sélectionner l’icône pour insérer une image, puis disposer l’image en arrière plan </a:t>
            </a:r>
            <a:br>
              <a:rPr lang="fr-FR" noProof="0" dirty="0"/>
            </a:br>
            <a:r>
              <a:rPr lang="fr-FR" noProof="0" dirty="0"/>
              <a:t>(Sélectionner l’image avec le bouton droit de la souris / Mettre à l’arrière plan)</a:t>
            </a:r>
          </a:p>
        </p:txBody>
      </p:sp>
      <p:sp>
        <p:nvSpPr>
          <p:cNvPr id="3" name="Sous-titre 2"/>
          <p:cNvSpPr>
            <a:spLocks noGrp="1"/>
          </p:cNvSpPr>
          <p:nvPr>
            <p:ph type="subTitle" idx="1" hasCustomPrompt="1"/>
          </p:nvPr>
        </p:nvSpPr>
        <p:spPr>
          <a:xfrm>
            <a:off x="1103446" y="5223531"/>
            <a:ext cx="4164565" cy="1634469"/>
          </a:xfrm>
          <a:noFill/>
        </p:spPr>
        <p:txBody>
          <a:bodyPr wrap="square" lIns="0" tIns="0" rIns="0" bIns="0">
            <a:noAutofit/>
          </a:bodyPr>
          <a:lstStyle>
            <a:lvl1pPr marL="0" indent="0" algn="l">
              <a:spcAft>
                <a:spcPts val="0"/>
              </a:spcAft>
              <a:buNone/>
              <a:defRPr sz="1333">
                <a:solidFill>
                  <a:schemeClr val="bg1"/>
                </a:solidFill>
              </a:defRPr>
            </a:lvl1pPr>
            <a:lvl2pPr marL="0" indent="0" algn="l">
              <a:spcAft>
                <a:spcPts val="0"/>
              </a:spcAft>
              <a:buNone/>
              <a:defRPr b="0">
                <a:solidFill>
                  <a:schemeClr val="bg1"/>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dirty="0"/>
              <a:t>Prénom Nom</a:t>
            </a:r>
          </a:p>
          <a:p>
            <a:pPr lvl="1"/>
            <a:r>
              <a:rPr lang="fr-FR" dirty="0"/>
              <a:t>adresse</a:t>
            </a:r>
          </a:p>
        </p:txBody>
      </p:sp>
      <p:sp>
        <p:nvSpPr>
          <p:cNvPr id="7" name="Titre 6"/>
          <p:cNvSpPr>
            <a:spLocks noGrp="1"/>
          </p:cNvSpPr>
          <p:nvPr>
            <p:ph type="title" hasCustomPrompt="1"/>
          </p:nvPr>
        </p:nvSpPr>
        <p:spPr>
          <a:xfrm>
            <a:off x="941906" y="1027663"/>
            <a:ext cx="4241993" cy="2962671"/>
          </a:xfrm>
        </p:spPr>
        <p:txBody>
          <a:bodyPr anchor="b" anchorCtr="0"/>
          <a:lstStyle>
            <a:lvl1pPr algn="l">
              <a:defRPr sz="10133">
                <a:solidFill>
                  <a:schemeClr val="bg1"/>
                </a:solidFill>
                <a:latin typeface="Rawline ExtraBold" pitchFamily="2" charset="0"/>
              </a:defRPr>
            </a:lvl1pPr>
          </a:lstStyle>
          <a:p>
            <a:r>
              <a:rPr lang="fr-FR" dirty="0"/>
              <a:t>Merci</a:t>
            </a:r>
          </a:p>
        </p:txBody>
      </p:sp>
      <p:sp>
        <p:nvSpPr>
          <p:cNvPr id="8" name="Espace réservé de la date 7"/>
          <p:cNvSpPr>
            <a:spLocks noGrp="1"/>
          </p:cNvSpPr>
          <p:nvPr>
            <p:ph type="dt" sz="half" idx="10"/>
          </p:nvPr>
        </p:nvSpPr>
        <p:spPr>
          <a:xfrm>
            <a:off x="-1" y="6738000"/>
            <a:ext cx="240000" cy="120000"/>
          </a:xfrm>
        </p:spPr>
        <p:txBody>
          <a:bodyPr/>
          <a:lstStyle/>
          <a:p>
            <a:r>
              <a:rPr lang="fr-FR"/>
              <a:t>Date</a:t>
            </a:r>
          </a:p>
        </p:txBody>
      </p:sp>
      <p:sp>
        <p:nvSpPr>
          <p:cNvPr id="9" name="Espace réservé du pied de page 8"/>
          <p:cNvSpPr>
            <a:spLocks noGrp="1"/>
          </p:cNvSpPr>
          <p:nvPr>
            <p:ph type="ftr" sz="quarter" idx="11"/>
          </p:nvPr>
        </p:nvSpPr>
        <p:spPr>
          <a:xfrm>
            <a:off x="-1" y="6738000"/>
            <a:ext cx="240000" cy="120000"/>
          </a:xfrm>
          <a:ln>
            <a:solidFill>
              <a:schemeClr val="accent1">
                <a:alpha val="0"/>
              </a:schemeClr>
            </a:solidFill>
          </a:ln>
        </p:spPr>
        <p:txBody>
          <a:bodyPr/>
          <a:lstStyle>
            <a:lvl1pPr>
              <a:defRPr>
                <a:solidFill>
                  <a:schemeClr val="accent1">
                    <a:alpha val="0"/>
                  </a:schemeClr>
                </a:solidFill>
              </a:defRPr>
            </a:lvl1pPr>
          </a:lstStyle>
          <a:p>
            <a:r>
              <a:rPr lang="fr-FR"/>
              <a:t>CNP Assurances</a:t>
            </a:r>
            <a:endParaRPr lang="fr-FR" dirty="0"/>
          </a:p>
        </p:txBody>
      </p:sp>
      <p:sp>
        <p:nvSpPr>
          <p:cNvPr id="10" name="Espace réservé du numéro de diapositive 9"/>
          <p:cNvSpPr>
            <a:spLocks noGrp="1"/>
          </p:cNvSpPr>
          <p:nvPr>
            <p:ph type="sldNum" sz="quarter" idx="12"/>
          </p:nvPr>
        </p:nvSpPr>
        <p:spPr>
          <a:xfrm>
            <a:off x="-1" y="6738000"/>
            <a:ext cx="240000" cy="120000"/>
          </a:xfrm>
          <a:ln>
            <a:solidFill>
              <a:schemeClr val="bg1">
                <a:alpha val="0"/>
              </a:schemeClr>
            </a:solidFill>
          </a:ln>
        </p:spPr>
        <p:txBody>
          <a:bodyPr/>
          <a:lstStyle>
            <a:lvl1pPr>
              <a:defRPr sz="133">
                <a:solidFill>
                  <a:schemeClr val="bg1">
                    <a:alpha val="0"/>
                  </a:schemeClr>
                </a:solidFill>
              </a:defRPr>
            </a:lvl1pPr>
          </a:lstStyle>
          <a:p>
            <a:fld id="{733122C9-A0B9-462F-8757-0847AD287B63}" type="slidenum">
              <a:rPr lang="fr-FR" smtClean="0"/>
              <a:pPr/>
              <a:t>‹N°›</a:t>
            </a:fld>
            <a:endParaRPr lang="fr-FR" dirty="0"/>
          </a:p>
        </p:txBody>
      </p:sp>
      <p:sp>
        <p:nvSpPr>
          <p:cNvPr id="16" name="Espace réservé du texte 4"/>
          <p:cNvSpPr>
            <a:spLocks noGrp="1"/>
          </p:cNvSpPr>
          <p:nvPr>
            <p:ph type="body" sz="quarter" idx="14" hasCustomPrompt="1"/>
          </p:nvPr>
        </p:nvSpPr>
        <p:spPr>
          <a:xfrm>
            <a:off x="973144" y="4810995"/>
            <a:ext cx="19200" cy="2047005"/>
          </a:xfrm>
          <a:solidFill>
            <a:schemeClr val="bg1"/>
          </a:solidFill>
        </p:spPr>
        <p:txBody>
          <a:bodyPr anchor="ctr" anchorCtr="0"/>
          <a:lstStyle>
            <a:lvl1pPr marL="0" indent="0" algn="ctr">
              <a:defRPr sz="133">
                <a:solidFill>
                  <a:schemeClr val="bg1">
                    <a:alpha val="0"/>
                  </a:schemeClr>
                </a:solidFill>
              </a:defRPr>
            </a:lvl1pPr>
          </a:lstStyle>
          <a:p>
            <a:pPr lvl="0"/>
            <a:r>
              <a:rPr lang="fr-FR" dirty="0"/>
              <a:t> </a:t>
            </a:r>
          </a:p>
        </p:txBody>
      </p:sp>
      <p:sp>
        <p:nvSpPr>
          <p:cNvPr id="17" name="Espace réservé du texte 4"/>
          <p:cNvSpPr>
            <a:spLocks noGrp="1"/>
          </p:cNvSpPr>
          <p:nvPr>
            <p:ph type="body" sz="quarter" idx="15" hasCustomPrompt="1"/>
          </p:nvPr>
        </p:nvSpPr>
        <p:spPr>
          <a:xfrm>
            <a:off x="1103445" y="4810995"/>
            <a:ext cx="1440000" cy="312000"/>
          </a:xfrm>
          <a:blipFill>
            <a:blip r:embed="rId2"/>
            <a:stretch>
              <a:fillRect/>
            </a:stretch>
          </a:blipFill>
        </p:spPr>
        <p:txBody>
          <a:bodyPr anchor="ctr" anchorCtr="0"/>
          <a:lstStyle>
            <a:lvl1pPr marL="0" indent="0" algn="ctr">
              <a:defRPr sz="133">
                <a:solidFill>
                  <a:schemeClr val="bg1">
                    <a:alpha val="0"/>
                  </a:schemeClr>
                </a:solidFill>
              </a:defRPr>
            </a:lvl1pPr>
          </a:lstStyle>
          <a:p>
            <a:pPr lvl="0"/>
            <a:r>
              <a:rPr lang="fr-FR" dirty="0"/>
              <a:t> </a:t>
            </a:r>
          </a:p>
        </p:txBody>
      </p:sp>
    </p:spTree>
    <p:extLst>
      <p:ext uri="{BB962C8B-B14F-4D97-AF65-F5344CB8AC3E}">
        <p14:creationId xmlns:p14="http://schemas.microsoft.com/office/powerpoint/2010/main" val="19929845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noProof="0" dirty="0"/>
              <a:t>Titre</a:t>
            </a:r>
            <a:endParaRPr lang="fr-FR" dirty="0"/>
          </a:p>
        </p:txBody>
      </p:sp>
      <p:sp>
        <p:nvSpPr>
          <p:cNvPr id="3" name="Espace réservé du contenu 2"/>
          <p:cNvSpPr>
            <a:spLocks noGrp="1"/>
          </p:cNvSpPr>
          <p:nvPr>
            <p:ph idx="1" hasCustomPrompt="1"/>
          </p:nvPr>
        </p:nvSpPr>
        <p:spPr/>
        <p:txBody>
          <a:bodyPr/>
          <a:lstStyle>
            <a:lvl5pPr>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7" name="Espace réservé de la date 6"/>
          <p:cNvSpPr>
            <a:spLocks noGrp="1"/>
          </p:cNvSpPr>
          <p:nvPr>
            <p:ph type="dt" sz="half" idx="10"/>
          </p:nvPr>
        </p:nvSpPr>
        <p:spPr/>
        <p:txBody>
          <a:bodyPr/>
          <a:lstStyle/>
          <a:p>
            <a:r>
              <a:rPr lang="fr-FR"/>
              <a:t>Date</a:t>
            </a:r>
          </a:p>
        </p:txBody>
      </p:sp>
      <p:sp>
        <p:nvSpPr>
          <p:cNvPr id="8" name="Espace réservé du pied de page 7"/>
          <p:cNvSpPr>
            <a:spLocks noGrp="1"/>
          </p:cNvSpPr>
          <p:nvPr>
            <p:ph type="ftr" sz="quarter" idx="11"/>
          </p:nvPr>
        </p:nvSpPr>
        <p:spPr/>
        <p:txBody>
          <a:bodyPr/>
          <a:lstStyle/>
          <a:p>
            <a:r>
              <a:rPr lang="fr-FR"/>
              <a:t>CNP Assurances</a:t>
            </a:r>
            <a:endParaRPr lang="fr-FR" dirty="0"/>
          </a:p>
        </p:txBody>
      </p:sp>
      <p:sp>
        <p:nvSpPr>
          <p:cNvPr id="9" name="Espace réservé du numéro de diapositive 8"/>
          <p:cNvSpPr>
            <a:spLocks noGrp="1"/>
          </p:cNvSpPr>
          <p:nvPr>
            <p:ph type="sldNum" sz="quarter" idx="12"/>
          </p:nvPr>
        </p:nvSpPr>
        <p:spPr/>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063695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image" Target="../media/image9.png"/><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image" Target="../media/image14.png"/><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theme" Target="../theme/theme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854253" y="322314"/>
            <a:ext cx="10570340" cy="1042457"/>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623393" y="1460783"/>
            <a:ext cx="10801200" cy="4800533"/>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4" name="Espace réservé de la date 3"/>
          <p:cNvSpPr>
            <a:spLocks noGrp="1"/>
          </p:cNvSpPr>
          <p:nvPr>
            <p:ph type="dt" sz="half" idx="2"/>
          </p:nvPr>
        </p:nvSpPr>
        <p:spPr bwMode="gray">
          <a:xfrm>
            <a:off x="-1" y="6738000"/>
            <a:ext cx="240000" cy="120000"/>
          </a:xfrm>
          <a:prstGeom prst="rect">
            <a:avLst/>
          </a:prstGeom>
          <a:ln>
            <a:solidFill>
              <a:schemeClr val="bg1">
                <a:alpha val="0"/>
              </a:schemeClr>
            </a:solidFill>
          </a:ln>
        </p:spPr>
        <p:txBody>
          <a:bodyPr vert="horz" lIns="0" tIns="0" rIns="0" bIns="0" rtlCol="0" anchor="ctr" anchorCtr="0">
            <a:noAutofit/>
          </a:bodyPr>
          <a:lstStyle>
            <a:lvl1pPr algn="ctr">
              <a:defRPr sz="133">
                <a:solidFill>
                  <a:schemeClr val="bg1">
                    <a:alpha val="0"/>
                  </a:schemeClr>
                </a:solidFill>
              </a:defRPr>
            </a:lvl1pPr>
          </a:lstStyle>
          <a:p>
            <a:fld id="{E4F33050-1C02-4369-85AA-F78090BDDB82}" type="datetimeFigureOut">
              <a:rPr lang="fr-FR" smtClean="0"/>
              <a:t>05/06/2023</a:t>
            </a:fld>
            <a:endParaRPr lang="fr-FR"/>
          </a:p>
        </p:txBody>
      </p:sp>
      <p:sp>
        <p:nvSpPr>
          <p:cNvPr id="5" name="Espace réservé du pied de page 4"/>
          <p:cNvSpPr>
            <a:spLocks noGrp="1"/>
          </p:cNvSpPr>
          <p:nvPr>
            <p:ph type="ftr" sz="quarter" idx="3"/>
          </p:nvPr>
        </p:nvSpPr>
        <p:spPr bwMode="gray">
          <a:xfrm>
            <a:off x="854400" y="0"/>
            <a:ext cx="11337600" cy="288032"/>
          </a:xfrm>
          <a:prstGeom prst="rect">
            <a:avLst/>
          </a:prstGeom>
          <a:ln>
            <a:noFill/>
          </a:ln>
        </p:spPr>
        <p:txBody>
          <a:bodyPr vert="horz" lIns="0" tIns="108000" rIns="126000" bIns="0" rtlCol="0" anchor="t" anchorCtr="0">
            <a:noAutofit/>
          </a:bodyPr>
          <a:lstStyle>
            <a:lvl1pPr algn="r">
              <a:defRPr sz="1000">
                <a:solidFill>
                  <a:schemeClr val="accent1"/>
                </a:solidFill>
              </a:defRPr>
            </a:lvl1pPr>
          </a:lstStyle>
          <a:p>
            <a:endParaRPr lang="fr-FR"/>
          </a:p>
        </p:txBody>
      </p:sp>
      <p:sp>
        <p:nvSpPr>
          <p:cNvPr id="6" name="Espace réservé du numéro de diapositive 5"/>
          <p:cNvSpPr>
            <a:spLocks noGrp="1"/>
          </p:cNvSpPr>
          <p:nvPr>
            <p:ph type="sldNum" sz="quarter" idx="4"/>
          </p:nvPr>
        </p:nvSpPr>
        <p:spPr bwMode="gray">
          <a:xfrm>
            <a:off x="11818159" y="6453189"/>
            <a:ext cx="373843" cy="404812"/>
          </a:xfrm>
          <a:prstGeom prst="rect">
            <a:avLst/>
          </a:prstGeom>
        </p:spPr>
        <p:txBody>
          <a:bodyPr vert="horz" lIns="0" tIns="0" rIns="0" bIns="0" rtlCol="0" anchor="ctr" anchorCtr="0">
            <a:noAutofit/>
          </a:bodyPr>
          <a:lstStyle>
            <a:lvl1pPr algn="l">
              <a:defRPr sz="1200">
                <a:solidFill>
                  <a:schemeClr val="accent1"/>
                </a:solidFill>
              </a:defRPr>
            </a:lvl1pPr>
          </a:lstStyle>
          <a:p>
            <a:fld id="{D5262D5C-77A2-4638-B472-ED97EDFAEED9}" type="slidenum">
              <a:rPr lang="fr-FR" smtClean="0"/>
              <a:t>‹N°›</a:t>
            </a:fld>
            <a:endParaRPr lang="fr-FR"/>
          </a:p>
        </p:txBody>
      </p:sp>
      <p:cxnSp>
        <p:nvCxnSpPr>
          <p:cNvPr id="9" name="Connecteur droit 8"/>
          <p:cNvCxnSpPr/>
          <p:nvPr/>
        </p:nvCxnSpPr>
        <p:spPr>
          <a:xfrm>
            <a:off x="3611" y="6701512"/>
            <a:ext cx="11712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Image 6"/>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5407200" y="6581910"/>
            <a:ext cx="1377600" cy="239759"/>
          </a:xfrm>
          <a:prstGeom prst="rect">
            <a:avLst/>
          </a:prstGeom>
        </p:spPr>
      </p:pic>
    </p:spTree>
    <p:extLst>
      <p:ext uri="{BB962C8B-B14F-4D97-AF65-F5344CB8AC3E}">
        <p14:creationId xmlns:p14="http://schemas.microsoft.com/office/powerpoint/2010/main" val="19174638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txStyles>
    <p:titleStyle>
      <a:lvl1pPr algn="l" defTabSz="1219170" rtl="0" eaLnBrk="1" latinLnBrk="0" hangingPunct="1">
        <a:lnSpc>
          <a:spcPct val="100000"/>
        </a:lnSpc>
        <a:spcBef>
          <a:spcPct val="0"/>
        </a:spcBef>
        <a:buNone/>
        <a:defRPr sz="2667" b="0" kern="1200">
          <a:solidFill>
            <a:schemeClr val="accent1"/>
          </a:solidFill>
          <a:latin typeface="+mj-lt"/>
          <a:ea typeface="+mj-ea"/>
          <a:cs typeface="+mj-cs"/>
        </a:defRPr>
      </a:lvl1pPr>
    </p:titleStyle>
    <p:bodyStyle>
      <a:lvl1pPr marL="235194" indent="0" algn="l" defTabSz="1219170" rtl="0" eaLnBrk="1" latinLnBrk="0" hangingPunct="1">
        <a:lnSpc>
          <a:spcPct val="100000"/>
        </a:lnSpc>
        <a:spcBef>
          <a:spcPts val="0"/>
        </a:spcBef>
        <a:spcAft>
          <a:spcPts val="2400"/>
        </a:spcAft>
        <a:buFont typeface="Arial" pitchFamily="34" charset="0"/>
        <a:buNone/>
        <a:defRPr sz="2067" b="1" kern="1200">
          <a:solidFill>
            <a:schemeClr val="accent1"/>
          </a:solidFill>
          <a:latin typeface="+mn-lt"/>
          <a:ea typeface="+mn-ea"/>
          <a:cs typeface="+mn-cs"/>
        </a:defRPr>
      </a:lvl1pPr>
      <a:lvl2pPr marL="234945" indent="0" algn="l" defTabSz="1219170" rtl="0" eaLnBrk="1" latinLnBrk="0" hangingPunct="1">
        <a:lnSpc>
          <a:spcPct val="100000"/>
        </a:lnSpc>
        <a:spcBef>
          <a:spcPts val="0"/>
        </a:spcBef>
        <a:spcAft>
          <a:spcPts val="0"/>
        </a:spcAft>
        <a:buFont typeface="Arial" pitchFamily="34" charset="0"/>
        <a:buNone/>
        <a:defRPr sz="1333" b="1" kern="1200">
          <a:solidFill>
            <a:schemeClr val="tx1"/>
          </a:solidFill>
          <a:latin typeface="+mn-lt"/>
          <a:ea typeface="+mn-ea"/>
          <a:cs typeface="+mn-cs"/>
        </a:defRPr>
      </a:lvl2pPr>
      <a:lvl3pPr marL="235194" indent="-211661" algn="l" defTabSz="1219170" rtl="0" eaLnBrk="1" latinLnBrk="0" hangingPunct="1">
        <a:lnSpc>
          <a:spcPct val="100000"/>
        </a:lnSpc>
        <a:spcBef>
          <a:spcPts val="0"/>
        </a:spcBef>
        <a:buClrTx/>
        <a:buSzPct val="100000"/>
        <a:buFont typeface="Rawline Black" pitchFamily="2" charset="0"/>
        <a:buChar char="—"/>
        <a:defRPr sz="1333" b="1" kern="1200">
          <a:solidFill>
            <a:schemeClr val="accent1"/>
          </a:solidFill>
          <a:latin typeface="+mn-lt"/>
          <a:ea typeface="+mn-ea"/>
          <a:cs typeface="+mn-cs"/>
        </a:defRPr>
      </a:lvl3pPr>
      <a:lvl4pPr marL="235194" indent="0" algn="l" defTabSz="1219170" rtl="0" eaLnBrk="1" latinLnBrk="0" hangingPunct="1">
        <a:lnSpc>
          <a:spcPct val="100000"/>
        </a:lnSpc>
        <a:spcBef>
          <a:spcPts val="0"/>
        </a:spcBef>
        <a:buSzPct val="100000"/>
        <a:buFont typeface="Rawline Black" pitchFamily="2" charset="0"/>
        <a:buNone/>
        <a:defRPr sz="1333" b="0" kern="1200">
          <a:solidFill>
            <a:schemeClr val="tx1"/>
          </a:solidFill>
          <a:latin typeface="+mn-lt"/>
          <a:ea typeface="+mn-ea"/>
          <a:cs typeface="+mn-cs"/>
        </a:defRPr>
      </a:lvl4pPr>
      <a:lvl5pPr marL="599985" indent="-211661" algn="l" defTabSz="1219170" rtl="0" eaLnBrk="1" latinLnBrk="0" hangingPunct="1">
        <a:lnSpc>
          <a:spcPct val="100000"/>
        </a:lnSpc>
        <a:spcBef>
          <a:spcPts val="0"/>
        </a:spcBef>
        <a:buClr>
          <a:schemeClr val="accent1"/>
        </a:buClr>
        <a:buSzPct val="100000"/>
        <a:buFont typeface="Rawline Black" pitchFamily="2" charset="0"/>
        <a:buChar char="—"/>
        <a:defRPr sz="1333" b="1" kern="1200">
          <a:solidFill>
            <a:schemeClr val="tx1"/>
          </a:solidFill>
          <a:latin typeface="+mn-lt"/>
          <a:ea typeface="+mn-ea"/>
          <a:cs typeface="+mn-cs"/>
        </a:defRPr>
      </a:lvl5pPr>
      <a:lvl6pPr marL="599985" indent="0" algn="l" defTabSz="1219170" rtl="0" eaLnBrk="1" latinLnBrk="0" hangingPunct="1">
        <a:spcBef>
          <a:spcPts val="0"/>
        </a:spcBef>
        <a:buFont typeface="Arial" pitchFamily="34" charset="0"/>
        <a:buNone/>
        <a:defRPr sz="1333" b="0" kern="1200">
          <a:solidFill>
            <a:schemeClr val="tx1"/>
          </a:solidFill>
          <a:latin typeface="+mn-lt"/>
          <a:ea typeface="+mn-ea"/>
          <a:cs typeface="+mn-cs"/>
        </a:defRPr>
      </a:lvl6pPr>
      <a:lvl7pPr marL="599985" indent="0" algn="l" defTabSz="1219170" rtl="0" eaLnBrk="1" latinLnBrk="0" hangingPunct="1">
        <a:spcBef>
          <a:spcPts val="0"/>
        </a:spcBef>
        <a:buFont typeface="Arial" pitchFamily="34" charset="0"/>
        <a:buNone/>
        <a:defRPr sz="1067" kern="1200">
          <a:solidFill>
            <a:schemeClr val="tx1"/>
          </a:solidFill>
          <a:latin typeface="+mn-lt"/>
          <a:ea typeface="+mn-ea"/>
          <a:cs typeface="+mn-cs"/>
        </a:defRPr>
      </a:lvl7pPr>
      <a:lvl8pPr marL="599985" indent="0" algn="l" defTabSz="1219170" rtl="0" eaLnBrk="1" latinLnBrk="0" hangingPunct="1">
        <a:spcBef>
          <a:spcPts val="0"/>
        </a:spcBef>
        <a:buFont typeface="Arial" pitchFamily="34" charset="0"/>
        <a:buNone/>
        <a:defRPr sz="1067" kern="1200">
          <a:solidFill>
            <a:schemeClr val="tx1"/>
          </a:solidFill>
          <a:latin typeface="+mn-lt"/>
          <a:ea typeface="+mn-ea"/>
          <a:cs typeface="+mn-cs"/>
        </a:defRPr>
      </a:lvl8pPr>
      <a:lvl9pPr marL="599985" indent="0" algn="l" defTabSz="1219170" rtl="0" eaLnBrk="1" latinLnBrk="0" hangingPunct="1">
        <a:spcBef>
          <a:spcPts val="0"/>
        </a:spcBef>
        <a:buFont typeface="Arial" pitchFamily="34" charset="0"/>
        <a:buNone/>
        <a:defRPr sz="10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854253" y="322314"/>
            <a:ext cx="10570340" cy="1042457"/>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623393" y="1460783"/>
            <a:ext cx="10801200" cy="4800533"/>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4" name="Espace réservé de la date 3"/>
          <p:cNvSpPr>
            <a:spLocks noGrp="1"/>
          </p:cNvSpPr>
          <p:nvPr>
            <p:ph type="dt" sz="half" idx="2"/>
          </p:nvPr>
        </p:nvSpPr>
        <p:spPr bwMode="gray">
          <a:xfrm>
            <a:off x="-1" y="6738000"/>
            <a:ext cx="240000" cy="120000"/>
          </a:xfrm>
          <a:prstGeom prst="rect">
            <a:avLst/>
          </a:prstGeom>
          <a:ln>
            <a:solidFill>
              <a:schemeClr val="bg1">
                <a:alpha val="0"/>
              </a:schemeClr>
            </a:solidFill>
          </a:ln>
        </p:spPr>
        <p:txBody>
          <a:bodyPr vert="horz" lIns="0" tIns="0" rIns="0" bIns="0" rtlCol="0" anchor="ctr" anchorCtr="0">
            <a:noAutofit/>
          </a:bodyPr>
          <a:lstStyle>
            <a:lvl1pPr algn="ctr">
              <a:defRPr sz="133">
                <a:solidFill>
                  <a:schemeClr val="bg1">
                    <a:alpha val="0"/>
                  </a:schemeClr>
                </a:solidFill>
              </a:defRPr>
            </a:lvl1pPr>
          </a:lstStyle>
          <a:p>
            <a:r>
              <a:rPr lang="fr-FR"/>
              <a:t>Date</a:t>
            </a:r>
          </a:p>
        </p:txBody>
      </p:sp>
      <p:sp>
        <p:nvSpPr>
          <p:cNvPr id="5" name="Espace réservé du pied de page 4"/>
          <p:cNvSpPr>
            <a:spLocks noGrp="1"/>
          </p:cNvSpPr>
          <p:nvPr>
            <p:ph type="ftr" sz="quarter" idx="3"/>
          </p:nvPr>
        </p:nvSpPr>
        <p:spPr bwMode="gray">
          <a:xfrm>
            <a:off x="854400" y="0"/>
            <a:ext cx="11337600" cy="288032"/>
          </a:xfrm>
          <a:prstGeom prst="rect">
            <a:avLst/>
          </a:prstGeom>
          <a:ln>
            <a:noFill/>
          </a:ln>
        </p:spPr>
        <p:txBody>
          <a:bodyPr vert="horz" lIns="0" tIns="108000" rIns="126000" bIns="0" rtlCol="0" anchor="t" anchorCtr="0">
            <a:noAutofit/>
          </a:bodyPr>
          <a:lstStyle>
            <a:lvl1pPr algn="r">
              <a:defRPr sz="1000">
                <a:solidFill>
                  <a:schemeClr val="accent2"/>
                </a:solidFill>
              </a:defRPr>
            </a:lvl1pPr>
          </a:lstStyle>
          <a:p>
            <a:r>
              <a:rPr lang="fr-FR"/>
              <a:t>CNP Assurances</a:t>
            </a:r>
            <a:endParaRPr lang="fr-FR" dirty="0"/>
          </a:p>
        </p:txBody>
      </p:sp>
      <p:sp>
        <p:nvSpPr>
          <p:cNvPr id="6" name="Espace réservé du numéro de diapositive 5"/>
          <p:cNvSpPr>
            <a:spLocks noGrp="1"/>
          </p:cNvSpPr>
          <p:nvPr>
            <p:ph type="sldNum" sz="quarter" idx="4"/>
          </p:nvPr>
        </p:nvSpPr>
        <p:spPr bwMode="gray">
          <a:xfrm>
            <a:off x="11818159" y="6453189"/>
            <a:ext cx="373843" cy="404812"/>
          </a:xfrm>
          <a:prstGeom prst="rect">
            <a:avLst/>
          </a:prstGeom>
        </p:spPr>
        <p:txBody>
          <a:bodyPr vert="horz" lIns="0" tIns="0" rIns="0" bIns="0" rtlCol="0" anchor="ctr" anchorCtr="0">
            <a:noAutofit/>
          </a:bodyPr>
          <a:lstStyle>
            <a:lvl1pPr algn="l">
              <a:defRPr sz="1200">
                <a:solidFill>
                  <a:schemeClr val="accent2"/>
                </a:solidFill>
              </a:defRPr>
            </a:lvl1pPr>
          </a:lstStyle>
          <a:p>
            <a:fld id="{733122C9-A0B9-462F-8757-0847AD287B63}" type="slidenum">
              <a:rPr lang="fr-FR" smtClean="0"/>
              <a:pPr/>
              <a:t>‹N°›</a:t>
            </a:fld>
            <a:endParaRPr lang="fr-FR" dirty="0"/>
          </a:p>
        </p:txBody>
      </p:sp>
      <p:cxnSp>
        <p:nvCxnSpPr>
          <p:cNvPr id="9" name="Connecteur droit 8"/>
          <p:cNvCxnSpPr/>
          <p:nvPr/>
        </p:nvCxnSpPr>
        <p:spPr>
          <a:xfrm>
            <a:off x="3611" y="6701512"/>
            <a:ext cx="1171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Image 6"/>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5407202" y="6581910"/>
            <a:ext cx="1377596" cy="239759"/>
          </a:xfrm>
          <a:prstGeom prst="rect">
            <a:avLst/>
          </a:prstGeom>
        </p:spPr>
      </p:pic>
    </p:spTree>
    <p:extLst>
      <p:ext uri="{BB962C8B-B14F-4D97-AF65-F5344CB8AC3E}">
        <p14:creationId xmlns:p14="http://schemas.microsoft.com/office/powerpoint/2010/main" val="363087429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0" r:id="rId24"/>
  </p:sldLayoutIdLst>
  <p:hf hdr="0"/>
  <p:txStyles>
    <p:titleStyle>
      <a:lvl1pPr algn="l" defTabSz="1219170" rtl="0" eaLnBrk="1" latinLnBrk="0" hangingPunct="1">
        <a:lnSpc>
          <a:spcPct val="100000"/>
        </a:lnSpc>
        <a:spcBef>
          <a:spcPct val="0"/>
        </a:spcBef>
        <a:buNone/>
        <a:defRPr sz="2667" b="0" kern="1200">
          <a:solidFill>
            <a:schemeClr val="accent2"/>
          </a:solidFill>
          <a:latin typeface="+mj-lt"/>
          <a:ea typeface="+mj-ea"/>
          <a:cs typeface="+mj-cs"/>
        </a:defRPr>
      </a:lvl1pPr>
    </p:titleStyle>
    <p:bodyStyle>
      <a:lvl1pPr marL="235194" indent="0" algn="l" defTabSz="1219170" rtl="0" eaLnBrk="1" latinLnBrk="0" hangingPunct="1">
        <a:lnSpc>
          <a:spcPct val="100000"/>
        </a:lnSpc>
        <a:spcBef>
          <a:spcPts val="0"/>
        </a:spcBef>
        <a:spcAft>
          <a:spcPts val="2400"/>
        </a:spcAft>
        <a:buFont typeface="Arial" pitchFamily="34" charset="0"/>
        <a:buNone/>
        <a:defRPr sz="2067" b="1" kern="1200">
          <a:solidFill>
            <a:schemeClr val="accent2"/>
          </a:solidFill>
          <a:latin typeface="+mn-lt"/>
          <a:ea typeface="+mn-ea"/>
          <a:cs typeface="+mn-cs"/>
        </a:defRPr>
      </a:lvl1pPr>
      <a:lvl2pPr marL="234945" indent="0" algn="l" defTabSz="1219170" rtl="0" eaLnBrk="1" latinLnBrk="0" hangingPunct="1">
        <a:lnSpc>
          <a:spcPct val="100000"/>
        </a:lnSpc>
        <a:spcBef>
          <a:spcPts val="0"/>
        </a:spcBef>
        <a:spcAft>
          <a:spcPts val="0"/>
        </a:spcAft>
        <a:buFont typeface="Arial" pitchFamily="34" charset="0"/>
        <a:buNone/>
        <a:defRPr sz="1333" b="1" kern="1200">
          <a:solidFill>
            <a:schemeClr val="tx1"/>
          </a:solidFill>
          <a:latin typeface="+mn-lt"/>
          <a:ea typeface="+mn-ea"/>
          <a:cs typeface="+mn-cs"/>
        </a:defRPr>
      </a:lvl2pPr>
      <a:lvl3pPr marL="235194" indent="-211661" algn="l" defTabSz="1219170" rtl="0" eaLnBrk="1" latinLnBrk="0" hangingPunct="1">
        <a:lnSpc>
          <a:spcPct val="100000"/>
        </a:lnSpc>
        <a:spcBef>
          <a:spcPts val="0"/>
        </a:spcBef>
        <a:buClrTx/>
        <a:buSzPct val="100000"/>
        <a:buFont typeface="Rawline Black" pitchFamily="2" charset="0"/>
        <a:buChar char="—"/>
        <a:defRPr sz="1333" b="1" kern="1200">
          <a:solidFill>
            <a:schemeClr val="accent2"/>
          </a:solidFill>
          <a:latin typeface="+mn-lt"/>
          <a:ea typeface="+mn-ea"/>
          <a:cs typeface="+mn-cs"/>
        </a:defRPr>
      </a:lvl3pPr>
      <a:lvl4pPr marL="235194" indent="0" algn="l" defTabSz="1219170" rtl="0" eaLnBrk="1" latinLnBrk="0" hangingPunct="1">
        <a:lnSpc>
          <a:spcPct val="100000"/>
        </a:lnSpc>
        <a:spcBef>
          <a:spcPts val="0"/>
        </a:spcBef>
        <a:buSzPct val="100000"/>
        <a:buFont typeface="Rawline Black" pitchFamily="2" charset="0"/>
        <a:buNone/>
        <a:defRPr sz="1333" b="0" kern="1200">
          <a:solidFill>
            <a:schemeClr val="tx1"/>
          </a:solidFill>
          <a:latin typeface="+mn-lt"/>
          <a:ea typeface="+mn-ea"/>
          <a:cs typeface="+mn-cs"/>
        </a:defRPr>
      </a:lvl4pPr>
      <a:lvl5pPr marL="599985" indent="-211661" algn="l" defTabSz="1219170" rtl="0" eaLnBrk="1" latinLnBrk="0" hangingPunct="1">
        <a:lnSpc>
          <a:spcPct val="100000"/>
        </a:lnSpc>
        <a:spcBef>
          <a:spcPts val="0"/>
        </a:spcBef>
        <a:buClr>
          <a:schemeClr val="accent2"/>
        </a:buClr>
        <a:buSzPct val="100000"/>
        <a:buFont typeface="Rawline Black" pitchFamily="2" charset="0"/>
        <a:buChar char="—"/>
        <a:defRPr sz="1333" b="1" kern="1200">
          <a:solidFill>
            <a:schemeClr val="tx1"/>
          </a:solidFill>
          <a:latin typeface="+mn-lt"/>
          <a:ea typeface="+mn-ea"/>
          <a:cs typeface="+mn-cs"/>
        </a:defRPr>
      </a:lvl5pPr>
      <a:lvl6pPr marL="599985" indent="0" algn="l" defTabSz="1219170" rtl="0" eaLnBrk="1" latinLnBrk="0" hangingPunct="1">
        <a:spcBef>
          <a:spcPts val="0"/>
        </a:spcBef>
        <a:buFont typeface="Arial" pitchFamily="34" charset="0"/>
        <a:buNone/>
        <a:defRPr sz="1333" b="0" kern="1200">
          <a:solidFill>
            <a:schemeClr val="tx1"/>
          </a:solidFill>
          <a:latin typeface="+mn-lt"/>
          <a:ea typeface="+mn-ea"/>
          <a:cs typeface="+mn-cs"/>
        </a:defRPr>
      </a:lvl6pPr>
      <a:lvl7pPr marL="599985" indent="0" algn="l" defTabSz="1219170" rtl="0" eaLnBrk="1" latinLnBrk="0" hangingPunct="1">
        <a:spcBef>
          <a:spcPts val="0"/>
        </a:spcBef>
        <a:buFont typeface="Arial" pitchFamily="34" charset="0"/>
        <a:buNone/>
        <a:defRPr sz="1067" kern="1200">
          <a:solidFill>
            <a:schemeClr val="tx1"/>
          </a:solidFill>
          <a:latin typeface="+mn-lt"/>
          <a:ea typeface="+mn-ea"/>
          <a:cs typeface="+mn-cs"/>
        </a:defRPr>
      </a:lvl7pPr>
      <a:lvl8pPr marL="599985" indent="0" algn="l" defTabSz="1219170" rtl="0" eaLnBrk="1" latinLnBrk="0" hangingPunct="1">
        <a:spcBef>
          <a:spcPts val="0"/>
        </a:spcBef>
        <a:buFont typeface="Arial" pitchFamily="34" charset="0"/>
        <a:buNone/>
        <a:defRPr sz="1067" kern="1200">
          <a:solidFill>
            <a:schemeClr val="tx1"/>
          </a:solidFill>
          <a:latin typeface="+mn-lt"/>
          <a:ea typeface="+mn-ea"/>
          <a:cs typeface="+mn-cs"/>
        </a:defRPr>
      </a:lvl8pPr>
      <a:lvl9pPr marL="599985" indent="0" algn="l" defTabSz="1219170" rtl="0" eaLnBrk="1" latinLnBrk="0" hangingPunct="1">
        <a:spcBef>
          <a:spcPts val="0"/>
        </a:spcBef>
        <a:buFont typeface="Arial" pitchFamily="34" charset="0"/>
        <a:buNone/>
        <a:defRPr sz="10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854253" y="322314"/>
            <a:ext cx="10570340" cy="1042457"/>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623393" y="1460783"/>
            <a:ext cx="10801200" cy="4800533"/>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a:p>
            <a:pPr lvl="5"/>
            <a:r>
              <a:rPr lang="fr-FR" noProof="0" dirty="0"/>
              <a:t>Texte de niveau 6</a:t>
            </a:r>
          </a:p>
        </p:txBody>
      </p:sp>
      <p:sp>
        <p:nvSpPr>
          <p:cNvPr id="4" name="Espace réservé de la date 3"/>
          <p:cNvSpPr>
            <a:spLocks noGrp="1"/>
          </p:cNvSpPr>
          <p:nvPr>
            <p:ph type="dt" sz="half" idx="2"/>
          </p:nvPr>
        </p:nvSpPr>
        <p:spPr bwMode="gray">
          <a:xfrm>
            <a:off x="-1" y="6738000"/>
            <a:ext cx="240000" cy="120000"/>
          </a:xfrm>
          <a:prstGeom prst="rect">
            <a:avLst/>
          </a:prstGeom>
          <a:ln>
            <a:solidFill>
              <a:schemeClr val="bg1">
                <a:alpha val="0"/>
              </a:schemeClr>
            </a:solidFill>
          </a:ln>
        </p:spPr>
        <p:txBody>
          <a:bodyPr vert="horz" lIns="0" tIns="0" rIns="0" bIns="0" rtlCol="0" anchor="ctr" anchorCtr="0">
            <a:noAutofit/>
          </a:bodyPr>
          <a:lstStyle>
            <a:lvl1pPr algn="ctr">
              <a:defRPr sz="133">
                <a:solidFill>
                  <a:schemeClr val="bg1">
                    <a:alpha val="0"/>
                  </a:schemeClr>
                </a:solidFill>
              </a:defRPr>
            </a:lvl1pPr>
          </a:lstStyle>
          <a:p>
            <a:r>
              <a:rPr lang="fr-FR"/>
              <a:t>Date</a:t>
            </a:r>
          </a:p>
        </p:txBody>
      </p:sp>
      <p:sp>
        <p:nvSpPr>
          <p:cNvPr id="5" name="Espace réservé du pied de page 4"/>
          <p:cNvSpPr>
            <a:spLocks noGrp="1"/>
          </p:cNvSpPr>
          <p:nvPr>
            <p:ph type="ftr" sz="quarter" idx="3"/>
          </p:nvPr>
        </p:nvSpPr>
        <p:spPr bwMode="gray">
          <a:xfrm>
            <a:off x="854400" y="0"/>
            <a:ext cx="11337600" cy="288032"/>
          </a:xfrm>
          <a:prstGeom prst="rect">
            <a:avLst/>
          </a:prstGeom>
          <a:ln>
            <a:noFill/>
          </a:ln>
        </p:spPr>
        <p:txBody>
          <a:bodyPr vert="horz" lIns="0" tIns="108000" rIns="126000" bIns="0" rtlCol="0" anchor="t" anchorCtr="0">
            <a:noAutofit/>
          </a:bodyPr>
          <a:lstStyle>
            <a:lvl1pPr algn="r">
              <a:defRPr sz="1000">
                <a:solidFill>
                  <a:schemeClr val="accent3"/>
                </a:solidFill>
              </a:defRPr>
            </a:lvl1pPr>
          </a:lstStyle>
          <a:p>
            <a:r>
              <a:rPr lang="fr-FR"/>
              <a:t>CNP Assurances</a:t>
            </a:r>
            <a:endParaRPr lang="fr-FR" dirty="0"/>
          </a:p>
        </p:txBody>
      </p:sp>
      <p:sp>
        <p:nvSpPr>
          <p:cNvPr id="6" name="Espace réservé du numéro de diapositive 5"/>
          <p:cNvSpPr>
            <a:spLocks noGrp="1"/>
          </p:cNvSpPr>
          <p:nvPr>
            <p:ph type="sldNum" sz="quarter" idx="4"/>
          </p:nvPr>
        </p:nvSpPr>
        <p:spPr bwMode="gray">
          <a:xfrm>
            <a:off x="11818159" y="6453189"/>
            <a:ext cx="373843" cy="404812"/>
          </a:xfrm>
          <a:prstGeom prst="rect">
            <a:avLst/>
          </a:prstGeom>
        </p:spPr>
        <p:txBody>
          <a:bodyPr vert="horz" lIns="0" tIns="0" rIns="0" bIns="0" rtlCol="0" anchor="ctr" anchorCtr="0">
            <a:noAutofit/>
          </a:bodyPr>
          <a:lstStyle>
            <a:lvl1pPr algn="l">
              <a:defRPr sz="1200">
                <a:solidFill>
                  <a:schemeClr val="accent3"/>
                </a:solidFill>
              </a:defRPr>
            </a:lvl1pPr>
          </a:lstStyle>
          <a:p>
            <a:fld id="{733122C9-A0B9-462F-8757-0847AD287B63}" type="slidenum">
              <a:rPr lang="fr-FR" smtClean="0"/>
              <a:pPr/>
              <a:t>‹N°›</a:t>
            </a:fld>
            <a:endParaRPr lang="fr-FR" dirty="0"/>
          </a:p>
        </p:txBody>
      </p:sp>
      <p:cxnSp>
        <p:nvCxnSpPr>
          <p:cNvPr id="9" name="Connecteur droit 8"/>
          <p:cNvCxnSpPr/>
          <p:nvPr/>
        </p:nvCxnSpPr>
        <p:spPr>
          <a:xfrm>
            <a:off x="3611" y="6701512"/>
            <a:ext cx="117120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7" name="Image 6"/>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5407202" y="6581910"/>
            <a:ext cx="1377596" cy="239757"/>
          </a:xfrm>
          <a:prstGeom prst="rect">
            <a:avLst/>
          </a:prstGeom>
        </p:spPr>
      </p:pic>
    </p:spTree>
    <p:extLst>
      <p:ext uri="{BB962C8B-B14F-4D97-AF65-F5344CB8AC3E}">
        <p14:creationId xmlns:p14="http://schemas.microsoft.com/office/powerpoint/2010/main" val="3930626494"/>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Lst>
  <p:hf hdr="0"/>
  <p:txStyles>
    <p:titleStyle>
      <a:lvl1pPr algn="l" defTabSz="1219170" rtl="0" eaLnBrk="1" latinLnBrk="0" hangingPunct="1">
        <a:lnSpc>
          <a:spcPct val="100000"/>
        </a:lnSpc>
        <a:spcBef>
          <a:spcPct val="0"/>
        </a:spcBef>
        <a:buNone/>
        <a:defRPr sz="2667" b="0" kern="1200">
          <a:solidFill>
            <a:schemeClr val="accent3"/>
          </a:solidFill>
          <a:latin typeface="+mj-lt"/>
          <a:ea typeface="+mj-ea"/>
          <a:cs typeface="+mj-cs"/>
        </a:defRPr>
      </a:lvl1pPr>
    </p:titleStyle>
    <p:bodyStyle>
      <a:lvl1pPr marL="235194" indent="0" algn="l" defTabSz="1219170" rtl="0" eaLnBrk="1" latinLnBrk="0" hangingPunct="1">
        <a:lnSpc>
          <a:spcPct val="100000"/>
        </a:lnSpc>
        <a:spcBef>
          <a:spcPts val="0"/>
        </a:spcBef>
        <a:spcAft>
          <a:spcPts val="2400"/>
        </a:spcAft>
        <a:buFont typeface="Arial" pitchFamily="34" charset="0"/>
        <a:buNone/>
        <a:defRPr sz="2067" b="1" kern="1200">
          <a:solidFill>
            <a:schemeClr val="accent3"/>
          </a:solidFill>
          <a:latin typeface="+mn-lt"/>
          <a:ea typeface="+mn-ea"/>
          <a:cs typeface="+mn-cs"/>
        </a:defRPr>
      </a:lvl1pPr>
      <a:lvl2pPr marL="234945" indent="0" algn="l" defTabSz="1219170" rtl="0" eaLnBrk="1" latinLnBrk="0" hangingPunct="1">
        <a:lnSpc>
          <a:spcPct val="100000"/>
        </a:lnSpc>
        <a:spcBef>
          <a:spcPts val="0"/>
        </a:spcBef>
        <a:spcAft>
          <a:spcPts val="0"/>
        </a:spcAft>
        <a:buFont typeface="Arial" pitchFamily="34" charset="0"/>
        <a:buNone/>
        <a:defRPr sz="1333" b="1" kern="1200">
          <a:solidFill>
            <a:schemeClr val="tx1"/>
          </a:solidFill>
          <a:latin typeface="+mn-lt"/>
          <a:ea typeface="+mn-ea"/>
          <a:cs typeface="+mn-cs"/>
        </a:defRPr>
      </a:lvl2pPr>
      <a:lvl3pPr marL="235194" indent="-211661" algn="l" defTabSz="1219170" rtl="0" eaLnBrk="1" latinLnBrk="0" hangingPunct="1">
        <a:lnSpc>
          <a:spcPct val="100000"/>
        </a:lnSpc>
        <a:spcBef>
          <a:spcPts val="0"/>
        </a:spcBef>
        <a:buClrTx/>
        <a:buSzPct val="100000"/>
        <a:buFont typeface="Rawline Black" pitchFamily="2" charset="0"/>
        <a:buChar char="—"/>
        <a:defRPr sz="1333" b="1" kern="1200">
          <a:solidFill>
            <a:schemeClr val="accent3"/>
          </a:solidFill>
          <a:latin typeface="+mn-lt"/>
          <a:ea typeface="+mn-ea"/>
          <a:cs typeface="+mn-cs"/>
        </a:defRPr>
      </a:lvl3pPr>
      <a:lvl4pPr marL="235194" indent="0" algn="l" defTabSz="1219170" rtl="0" eaLnBrk="1" latinLnBrk="0" hangingPunct="1">
        <a:lnSpc>
          <a:spcPct val="100000"/>
        </a:lnSpc>
        <a:spcBef>
          <a:spcPts val="0"/>
        </a:spcBef>
        <a:buSzPct val="100000"/>
        <a:buFont typeface="Rawline Black" pitchFamily="2" charset="0"/>
        <a:buNone/>
        <a:defRPr sz="1333" b="0" kern="1200">
          <a:solidFill>
            <a:schemeClr val="tx1"/>
          </a:solidFill>
          <a:latin typeface="+mn-lt"/>
          <a:ea typeface="+mn-ea"/>
          <a:cs typeface="+mn-cs"/>
        </a:defRPr>
      </a:lvl4pPr>
      <a:lvl5pPr marL="599985" indent="-211661" algn="l" defTabSz="1219170" rtl="0" eaLnBrk="1" latinLnBrk="0" hangingPunct="1">
        <a:lnSpc>
          <a:spcPct val="100000"/>
        </a:lnSpc>
        <a:spcBef>
          <a:spcPts val="0"/>
        </a:spcBef>
        <a:buClr>
          <a:schemeClr val="accent3"/>
        </a:buClr>
        <a:buSzPct val="100000"/>
        <a:buFont typeface="Rawline Black" pitchFamily="2" charset="0"/>
        <a:buChar char="—"/>
        <a:defRPr sz="1333" b="1" kern="1200">
          <a:solidFill>
            <a:schemeClr val="tx1"/>
          </a:solidFill>
          <a:latin typeface="+mn-lt"/>
          <a:ea typeface="+mn-ea"/>
          <a:cs typeface="+mn-cs"/>
        </a:defRPr>
      </a:lvl5pPr>
      <a:lvl6pPr marL="599985" indent="0" algn="l" defTabSz="1219170" rtl="0" eaLnBrk="1" latinLnBrk="0" hangingPunct="1">
        <a:spcBef>
          <a:spcPts val="0"/>
        </a:spcBef>
        <a:buFont typeface="Arial" pitchFamily="34" charset="0"/>
        <a:buNone/>
        <a:defRPr sz="1333" b="0" kern="1200">
          <a:solidFill>
            <a:schemeClr val="tx1"/>
          </a:solidFill>
          <a:latin typeface="+mn-lt"/>
          <a:ea typeface="+mn-ea"/>
          <a:cs typeface="+mn-cs"/>
        </a:defRPr>
      </a:lvl6pPr>
      <a:lvl7pPr marL="599985" indent="0" algn="l" defTabSz="1219170" rtl="0" eaLnBrk="1" latinLnBrk="0" hangingPunct="1">
        <a:spcBef>
          <a:spcPts val="0"/>
        </a:spcBef>
        <a:buFont typeface="Arial" pitchFamily="34" charset="0"/>
        <a:buNone/>
        <a:defRPr sz="1067" kern="1200">
          <a:solidFill>
            <a:schemeClr val="tx1"/>
          </a:solidFill>
          <a:latin typeface="+mn-lt"/>
          <a:ea typeface="+mn-ea"/>
          <a:cs typeface="+mn-cs"/>
        </a:defRPr>
      </a:lvl7pPr>
      <a:lvl8pPr marL="599985" indent="0" algn="l" defTabSz="1219170" rtl="0" eaLnBrk="1" latinLnBrk="0" hangingPunct="1">
        <a:spcBef>
          <a:spcPts val="0"/>
        </a:spcBef>
        <a:buFont typeface="Arial" pitchFamily="34" charset="0"/>
        <a:buNone/>
        <a:defRPr sz="1067" kern="1200">
          <a:solidFill>
            <a:schemeClr val="tx1"/>
          </a:solidFill>
          <a:latin typeface="+mn-lt"/>
          <a:ea typeface="+mn-ea"/>
          <a:cs typeface="+mn-cs"/>
        </a:defRPr>
      </a:lvl8pPr>
      <a:lvl9pPr marL="599985" indent="0" algn="l" defTabSz="1219170" rtl="0" eaLnBrk="1" latinLnBrk="0" hangingPunct="1">
        <a:spcBef>
          <a:spcPts val="0"/>
        </a:spcBef>
        <a:buFont typeface="Arial" pitchFamily="34" charset="0"/>
        <a:buNone/>
        <a:defRPr sz="10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1.xml"/><Relationship Id="rId7" Type="http://schemas.openxmlformats.org/officeDocument/2006/relationships/image" Target="../media/image20.png"/><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2.xml"/><Relationship Id="rId7" Type="http://schemas.openxmlformats.org/officeDocument/2006/relationships/image" Target="../media/image20.png"/><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jpg"/><Relationship Id="rId1" Type="http://schemas.openxmlformats.org/officeDocument/2006/relationships/slideLayout" Target="../slideLayouts/slideLayout17.xml"/><Relationship Id="rId5" Type="http://schemas.openxmlformats.org/officeDocument/2006/relationships/image" Target="../media/image22.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17.xml"/><Relationship Id="rId6" Type="http://schemas.openxmlformats.org/officeDocument/2006/relationships/image" Target="../media/image25.png"/><Relationship Id="rId5" Type="http://schemas.microsoft.com/office/2007/relationships/hdphoto" Target="../media/hdphoto4.wdp"/><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17.xml"/><Relationship Id="rId6" Type="http://schemas.microsoft.com/office/2007/relationships/hdphoto" Target="../media/hdphoto3.wdp"/><Relationship Id="rId5" Type="http://schemas.openxmlformats.org/officeDocument/2006/relationships/image" Target="../media/image23.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17.xml"/><Relationship Id="rId5" Type="http://schemas.microsoft.com/office/2007/relationships/hdphoto" Target="../media/hdphoto3.wdp"/><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7.xml"/><Relationship Id="rId5" Type="http://schemas.microsoft.com/office/2007/relationships/hdphoto" Target="../media/hdphoto3.wdp"/><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9.png"/><Relationship Id="rId1" Type="http://schemas.openxmlformats.org/officeDocument/2006/relationships/slideLayout" Target="../slideLayouts/slideLayout17.xml"/><Relationship Id="rId5" Type="http://schemas.openxmlformats.org/officeDocument/2006/relationships/image" Target="../media/image31.png"/><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3.xml"/><Relationship Id="rId7" Type="http://schemas.openxmlformats.org/officeDocument/2006/relationships/image" Target="../media/image20.png"/><Relationship Id="rId2" Type="http://schemas.openxmlformats.org/officeDocument/2006/relationships/diagramData" Target="../diagrams/data3.xml"/><Relationship Id="rId1" Type="http://schemas.openxmlformats.org/officeDocument/2006/relationships/slideLayout" Target="../slideLayouts/slideLayout1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7"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17.xml"/><Relationship Id="rId6" Type="http://schemas.openxmlformats.org/officeDocument/2006/relationships/image" Target="../media/image23.pn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4.xml"/><Relationship Id="rId7" Type="http://schemas.openxmlformats.org/officeDocument/2006/relationships/image" Target="../media/image20.png"/><Relationship Id="rId2" Type="http://schemas.openxmlformats.org/officeDocument/2006/relationships/diagramData" Target="../diagrams/data4.xml"/><Relationship Id="rId1" Type="http://schemas.openxmlformats.org/officeDocument/2006/relationships/slideLayout" Target="../slideLayouts/slideLayout1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3.png"/><Relationship Id="rId1" Type="http://schemas.openxmlformats.org/officeDocument/2006/relationships/slideLayout" Target="../slideLayouts/slideLayout17.xml"/><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microsoft.com/office/2007/relationships/hdphoto" Target="../media/hdphoto3.wdp"/><Relationship Id="rId13" Type="http://schemas.microsoft.com/office/2007/relationships/hdphoto" Target="../media/hdphoto6.wdp"/><Relationship Id="rId3" Type="http://schemas.openxmlformats.org/officeDocument/2006/relationships/image" Target="../media/image38.png"/><Relationship Id="rId7" Type="http://schemas.openxmlformats.org/officeDocument/2006/relationships/image" Target="../media/image23.png"/><Relationship Id="rId12" Type="http://schemas.openxmlformats.org/officeDocument/2006/relationships/image" Target="../media/image44.png"/><Relationship Id="rId2" Type="http://schemas.openxmlformats.org/officeDocument/2006/relationships/image" Target="../media/image36.png"/><Relationship Id="rId1" Type="http://schemas.openxmlformats.org/officeDocument/2006/relationships/slideLayout" Target="../slideLayouts/slideLayout17.xml"/><Relationship Id="rId6" Type="http://schemas.openxmlformats.org/officeDocument/2006/relationships/image" Target="../media/image40.png"/><Relationship Id="rId11" Type="http://schemas.openxmlformats.org/officeDocument/2006/relationships/image" Target="../media/image43.png"/><Relationship Id="rId5" Type="http://schemas.openxmlformats.org/officeDocument/2006/relationships/image" Target="../media/image39.png"/><Relationship Id="rId10" Type="http://schemas.openxmlformats.org/officeDocument/2006/relationships/image" Target="../media/image42.png"/><Relationship Id="rId4" Type="http://schemas.microsoft.com/office/2007/relationships/hdphoto" Target="../media/hdphoto5.wdp"/><Relationship Id="rId9" Type="http://schemas.openxmlformats.org/officeDocument/2006/relationships/image" Target="../media/image41.png"/><Relationship Id="rId1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6.png"/><Relationship Id="rId1" Type="http://schemas.openxmlformats.org/officeDocument/2006/relationships/slideLayout" Target="../slideLayouts/slideLayout1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5.xml"/><Relationship Id="rId7" Type="http://schemas.openxmlformats.org/officeDocument/2006/relationships/image" Target="../media/image20.png"/><Relationship Id="rId2" Type="http://schemas.openxmlformats.org/officeDocument/2006/relationships/diagramData" Target="../diagrams/data5.xml"/><Relationship Id="rId1" Type="http://schemas.openxmlformats.org/officeDocument/2006/relationships/slideLayout" Target="../slideLayouts/slideLayout1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8" Type="http://schemas.openxmlformats.org/officeDocument/2006/relationships/image" Target="../media/image51.png"/><Relationship Id="rId3" Type="http://schemas.microsoft.com/office/2007/relationships/hdphoto" Target="../media/hdphoto3.wdp"/><Relationship Id="rId7" Type="http://schemas.openxmlformats.org/officeDocument/2006/relationships/image" Target="../media/image50.png"/><Relationship Id="rId2" Type="http://schemas.openxmlformats.org/officeDocument/2006/relationships/image" Target="../media/image23.png"/><Relationship Id="rId1" Type="http://schemas.openxmlformats.org/officeDocument/2006/relationships/slideLayout" Target="../slideLayouts/slideLayout17.xml"/><Relationship Id="rId6" Type="http://schemas.openxmlformats.org/officeDocument/2006/relationships/image" Target="../media/image49.png"/><Relationship Id="rId5" Type="http://schemas.microsoft.com/office/2007/relationships/hdphoto" Target="../media/hdphoto1.wdp"/><Relationship Id="rId10" Type="http://schemas.openxmlformats.org/officeDocument/2006/relationships/image" Target="../media/image53.png"/><Relationship Id="rId4" Type="http://schemas.openxmlformats.org/officeDocument/2006/relationships/image" Target="../media/image20.png"/><Relationship Id="rId9" Type="http://schemas.openxmlformats.org/officeDocument/2006/relationships/image" Target="../media/image52.png"/></Relationships>
</file>

<file path=ppt/slides/_rels/slide2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0.png"/><Relationship Id="rId7" Type="http://schemas.openxmlformats.org/officeDocument/2006/relationships/image" Target="../media/image55.png"/><Relationship Id="rId2" Type="http://schemas.openxmlformats.org/officeDocument/2006/relationships/image" Target="../media/image49.png"/><Relationship Id="rId1" Type="http://schemas.openxmlformats.org/officeDocument/2006/relationships/slideLayout" Target="../slideLayouts/slideLayout17.xml"/><Relationship Id="rId6" Type="http://schemas.openxmlformats.org/officeDocument/2006/relationships/image" Target="../media/image54.png"/><Relationship Id="rId5" Type="http://schemas.openxmlformats.org/officeDocument/2006/relationships/image" Target="../media/image52.png"/><Relationship Id="rId4" Type="http://schemas.openxmlformats.org/officeDocument/2006/relationships/image" Target="../media/image51.png"/><Relationship Id="rId9" Type="http://schemas.microsoft.com/office/2007/relationships/hdphoto" Target="../media/hdphoto8.wdp"/></Relationships>
</file>

<file path=ppt/slides/_rels/slide2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0.png"/><Relationship Id="rId7" Type="http://schemas.openxmlformats.org/officeDocument/2006/relationships/image" Target="../media/image58.png"/><Relationship Id="rId2" Type="http://schemas.openxmlformats.org/officeDocument/2006/relationships/image" Target="../media/image49.png"/><Relationship Id="rId1" Type="http://schemas.openxmlformats.org/officeDocument/2006/relationships/slideLayout" Target="../slideLayouts/slideLayout17.xml"/><Relationship Id="rId6" Type="http://schemas.openxmlformats.org/officeDocument/2006/relationships/image" Target="../media/image57.png"/><Relationship Id="rId5" Type="http://schemas.openxmlformats.org/officeDocument/2006/relationships/image" Target="../media/image52.png"/><Relationship Id="rId10" Type="http://schemas.microsoft.com/office/2007/relationships/hdphoto" Target="../media/hdphoto3.wdp"/><Relationship Id="rId4" Type="http://schemas.openxmlformats.org/officeDocument/2006/relationships/image" Target="../media/image51.png"/><Relationship Id="rId9" Type="http://schemas.openxmlformats.org/officeDocument/2006/relationships/image" Target="../media/image23.png"/></Relationships>
</file>

<file path=ppt/slides/_rels/slide2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6.xml"/><Relationship Id="rId7" Type="http://schemas.openxmlformats.org/officeDocument/2006/relationships/image" Target="../media/image20.png"/><Relationship Id="rId2" Type="http://schemas.openxmlformats.org/officeDocument/2006/relationships/diagramData" Target="../diagrams/data6.xml"/><Relationship Id="rId1" Type="http://schemas.openxmlformats.org/officeDocument/2006/relationships/slideLayout" Target="../slideLayouts/slideLayout1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7" Type="http://schemas.microsoft.com/office/2007/relationships/hdphoto" Target="../media/hdphoto1.wdp"/><Relationship Id="rId2" Type="http://schemas.openxmlformats.org/officeDocument/2006/relationships/image" Target="../media/image60.png"/><Relationship Id="rId1" Type="http://schemas.openxmlformats.org/officeDocument/2006/relationships/slideLayout" Target="../slideLayouts/slideLayout17.xml"/><Relationship Id="rId6" Type="http://schemas.openxmlformats.org/officeDocument/2006/relationships/image" Target="../media/image20.png"/><Relationship Id="rId5" Type="http://schemas.openxmlformats.org/officeDocument/2006/relationships/image" Target="../media/image61.png"/><Relationship Id="rId4" Type="http://schemas.microsoft.com/office/2007/relationships/hdphoto" Target="../media/hdphoto3.wdp"/></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3.png"/><Relationship Id="rId1" Type="http://schemas.openxmlformats.org/officeDocument/2006/relationships/slideLayout" Target="../slideLayouts/slideLayout1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7.xml"/><Relationship Id="rId5" Type="http://schemas.microsoft.com/office/2007/relationships/hdphoto" Target="../media/hdphoto9.wdp"/><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ous-titre 7"/>
          <p:cNvSpPr>
            <a:spLocks noGrp="1"/>
          </p:cNvSpPr>
          <p:nvPr>
            <p:ph type="subTitle" idx="1"/>
          </p:nvPr>
        </p:nvSpPr>
        <p:spPr>
          <a:xfrm>
            <a:off x="5693087" y="4315402"/>
            <a:ext cx="805843" cy="277824"/>
          </a:xfrm>
        </p:spPr>
        <p:txBody>
          <a:bodyPr/>
          <a:lstStyle/>
          <a:p>
            <a:r>
              <a:rPr lang="fr-FR" dirty="0"/>
              <a:t>Mai 2023</a:t>
            </a:r>
          </a:p>
        </p:txBody>
      </p:sp>
      <p:sp>
        <p:nvSpPr>
          <p:cNvPr id="3" name="Titre 2"/>
          <p:cNvSpPr>
            <a:spLocks noGrp="1"/>
          </p:cNvSpPr>
          <p:nvPr>
            <p:ph type="title"/>
          </p:nvPr>
        </p:nvSpPr>
        <p:spPr>
          <a:xfrm>
            <a:off x="524933" y="1876425"/>
            <a:ext cx="11142136" cy="2245814"/>
          </a:xfrm>
          <a:solidFill>
            <a:schemeClr val="bg1"/>
          </a:solidFill>
        </p:spPr>
        <p:txBody>
          <a:bodyPr/>
          <a:lstStyle/>
          <a:p>
            <a:r>
              <a:rPr lang="fr-FR" dirty="0"/>
              <a:t>PUMA Décès</a:t>
            </a:r>
            <a:br>
              <a:rPr lang="fr-FR" dirty="0"/>
            </a:br>
            <a:r>
              <a:rPr lang="fr-FR" sz="4000" dirty="0"/>
              <a:t>De la création du bénéficiaire à l’édition de la demande de pièces</a:t>
            </a:r>
            <a:endParaRPr lang="fr-FR" dirty="0"/>
          </a:p>
        </p:txBody>
      </p:sp>
      <p:sp>
        <p:nvSpPr>
          <p:cNvPr id="4" name="Espace réservé de la date 3"/>
          <p:cNvSpPr>
            <a:spLocks noGrp="1"/>
          </p:cNvSpPr>
          <p:nvPr>
            <p:ph type="dt" sz="half" idx="10"/>
          </p:nvPr>
        </p:nvSpPr>
        <p:spPr/>
        <p:txBody>
          <a:bodyPr/>
          <a:lstStyle/>
          <a:p>
            <a:r>
              <a:rPr lang="fr-FR"/>
              <a:t>Date</a:t>
            </a:r>
          </a:p>
        </p:txBody>
      </p:sp>
      <p:sp>
        <p:nvSpPr>
          <p:cNvPr id="5" name="Espace réservé du pied de page 4"/>
          <p:cNvSpPr>
            <a:spLocks noGrp="1"/>
          </p:cNvSpPr>
          <p:nvPr>
            <p:ph type="ftr" sz="quarter" idx="11"/>
          </p:nvPr>
        </p:nvSpPr>
        <p:spPr/>
        <p:txBody>
          <a:bodyPr/>
          <a:lstStyle/>
          <a:p>
            <a:r>
              <a:rPr lang="fr-FR"/>
              <a:t>CNP Assurances</a:t>
            </a:r>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a:t>
            </a:fld>
            <a:endParaRPr lang="fr-FR" dirty="0"/>
          </a:p>
        </p:txBody>
      </p:sp>
    </p:spTree>
    <p:extLst>
      <p:ext uri="{BB962C8B-B14F-4D97-AF65-F5344CB8AC3E}">
        <p14:creationId xmlns:p14="http://schemas.microsoft.com/office/powerpoint/2010/main" val="2511295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5"/>
          </p:nvPr>
        </p:nvSpPr>
        <p:spPr>
          <a:xfrm>
            <a:off x="785526" y="288032"/>
            <a:ext cx="10571333" cy="6019455"/>
          </a:xfrm>
        </p:spPr>
        <p:txBody>
          <a:bodyPr/>
          <a:lstStyle/>
          <a:p>
            <a:pPr>
              <a:spcAft>
                <a:spcPts val="1200"/>
              </a:spcAft>
            </a:pPr>
            <a:r>
              <a:rPr lang="fr-FR" sz="2000" dirty="0"/>
              <a:t>Réglementation Pacte</a:t>
            </a:r>
          </a:p>
          <a:p>
            <a:pPr>
              <a:spcAft>
                <a:spcPts val="600"/>
              </a:spcAft>
            </a:pPr>
            <a:r>
              <a:rPr lang="fr-FR" sz="1200" dirty="0"/>
              <a:t>Un bénéficiaire est considéré comme identifié dès lors qu’il répond aux conditions suivantes :</a:t>
            </a:r>
          </a:p>
          <a:p>
            <a:pPr marL="406644" indent="-171450">
              <a:spcAft>
                <a:spcPts val="600"/>
              </a:spcAft>
              <a:buFont typeface="Arial" panose="020B0604020202020204" pitchFamily="34" charset="0"/>
              <a:buChar char="•"/>
            </a:pPr>
            <a:r>
              <a:rPr lang="fr-FR" sz="1200" dirty="0"/>
              <a:t>Il est mentionné dans la clause bénéficiaire,</a:t>
            </a:r>
          </a:p>
          <a:p>
            <a:pPr marL="406644" indent="-171450">
              <a:spcAft>
                <a:spcPts val="600"/>
              </a:spcAft>
              <a:buFont typeface="Arial" panose="020B0604020202020204" pitchFamily="34" charset="0"/>
              <a:buChar char="•"/>
            </a:pPr>
            <a:r>
              <a:rPr lang="fr-FR" sz="1200" dirty="0"/>
              <a:t>Ses nom, prénom et adresse postale sont connus,</a:t>
            </a:r>
          </a:p>
          <a:p>
            <a:pPr>
              <a:spcAft>
                <a:spcPts val="600"/>
              </a:spcAft>
            </a:pPr>
            <a:r>
              <a:rPr lang="fr-FR" sz="1200" dirty="0"/>
              <a:t>Dès lors, la demande de pièces doit être adressée dans les 15 jours qui suivent son identification. </a:t>
            </a:r>
          </a:p>
          <a:p>
            <a:pPr>
              <a:spcAft>
                <a:spcPts val="600"/>
              </a:spcAft>
            </a:pPr>
            <a:r>
              <a:rPr lang="fr-FR" sz="1200" dirty="0">
                <a:solidFill>
                  <a:srgbClr val="FF0000"/>
                </a:solidFill>
              </a:rPr>
              <a:t>Si ce délai est dépassé, des intérêts de retard sont dus au bénéficiaire et devront être pris en charge par votre Caisse. </a:t>
            </a:r>
          </a:p>
          <a:p>
            <a:pPr>
              <a:spcBef>
                <a:spcPts val="1200"/>
              </a:spcBef>
              <a:spcAft>
                <a:spcPts val="600"/>
              </a:spcAft>
            </a:pPr>
            <a:r>
              <a:rPr lang="fr-FR" sz="1400" u="sng" dirty="0"/>
              <a:t>Application de la réglementation Pacte dans PUMA Décès</a:t>
            </a:r>
          </a:p>
          <a:p>
            <a:pPr>
              <a:spcBef>
                <a:spcPts val="600"/>
              </a:spcBef>
              <a:spcAft>
                <a:spcPts val="600"/>
              </a:spcAft>
            </a:pPr>
            <a:r>
              <a:rPr lang="fr-FR" sz="1200" dirty="0"/>
              <a:t>Pour créer un bénéficiaire dans PUMA Décès, il est nécessaire de disposer  de :</a:t>
            </a:r>
          </a:p>
          <a:p>
            <a:pPr marL="406644" indent="-171450">
              <a:spcAft>
                <a:spcPts val="0"/>
              </a:spcAft>
              <a:buFont typeface="Arial" panose="020B0604020202020204" pitchFamily="34" charset="0"/>
              <a:buChar char="•"/>
            </a:pPr>
            <a:r>
              <a:rPr lang="fr-FR" sz="1200" dirty="0"/>
              <a:t>ses nom, prénom,</a:t>
            </a:r>
          </a:p>
          <a:p>
            <a:pPr marL="406644" indent="-171450">
              <a:spcAft>
                <a:spcPts val="0"/>
              </a:spcAft>
              <a:buFont typeface="Arial" panose="020B0604020202020204" pitchFamily="34" charset="0"/>
              <a:buChar char="•"/>
            </a:pPr>
            <a:r>
              <a:rPr lang="fr-FR" sz="1200" dirty="0"/>
              <a:t>sa date de naissance,</a:t>
            </a:r>
          </a:p>
          <a:p>
            <a:pPr marL="406644" indent="-171450">
              <a:spcAft>
                <a:spcPts val="0"/>
              </a:spcAft>
              <a:buFont typeface="Arial" panose="020B0604020202020204" pitchFamily="34" charset="0"/>
              <a:buChar char="•"/>
            </a:pPr>
            <a:r>
              <a:rPr lang="fr-FR" sz="1200" dirty="0"/>
              <a:t>Son lieu de naissance,</a:t>
            </a:r>
          </a:p>
          <a:p>
            <a:pPr marL="406644" indent="-171450">
              <a:spcAft>
                <a:spcPts val="0"/>
              </a:spcAft>
              <a:buFont typeface="Arial" panose="020B0604020202020204" pitchFamily="34" charset="0"/>
              <a:buChar char="•"/>
            </a:pPr>
            <a:r>
              <a:rPr lang="fr-FR" sz="1200" dirty="0"/>
              <a:t>Sa nationalité,</a:t>
            </a:r>
          </a:p>
          <a:p>
            <a:pPr marL="406644" indent="-171450">
              <a:spcAft>
                <a:spcPts val="0"/>
              </a:spcAft>
              <a:buFont typeface="Arial" panose="020B0604020202020204" pitchFamily="34" charset="0"/>
              <a:buChar char="•"/>
            </a:pPr>
            <a:r>
              <a:rPr lang="fr-FR" sz="1200" dirty="0"/>
              <a:t>Son lien de parenté avec le défunt (Conjoint, Partenaire pacsé, frère ou sœur, autre…),</a:t>
            </a:r>
          </a:p>
          <a:p>
            <a:pPr marL="406644" indent="-171450">
              <a:spcAft>
                <a:spcPts val="0"/>
              </a:spcAft>
              <a:buFont typeface="Arial" panose="020B0604020202020204" pitchFamily="34" charset="0"/>
              <a:buChar char="•"/>
            </a:pPr>
            <a:r>
              <a:rPr lang="fr-FR" sz="1200" dirty="0"/>
              <a:t>Son adresse postale,</a:t>
            </a:r>
          </a:p>
          <a:p>
            <a:pPr marL="406644" indent="-171450">
              <a:spcAft>
                <a:spcPts val="0"/>
              </a:spcAft>
              <a:buFont typeface="Arial" panose="020B0604020202020204" pitchFamily="34" charset="0"/>
              <a:buChar char="•"/>
            </a:pPr>
            <a:r>
              <a:rPr lang="fr-FR" sz="1200" dirty="0"/>
              <a:t>Son pays de résidence fiscale,</a:t>
            </a:r>
          </a:p>
          <a:p>
            <a:pPr marL="406644" indent="-171450">
              <a:spcAft>
                <a:spcPts val="0"/>
              </a:spcAft>
              <a:buFont typeface="Arial" panose="020B0604020202020204" pitchFamily="34" charset="0"/>
              <a:buChar char="•"/>
            </a:pPr>
            <a:r>
              <a:rPr lang="fr-FR" sz="1200" dirty="0">
                <a:solidFill>
                  <a:srgbClr val="FF0000"/>
                </a:solidFill>
              </a:rPr>
              <a:t>Sa quote-part (la part qui lui revient).</a:t>
            </a:r>
          </a:p>
          <a:p>
            <a:pPr marL="406644" indent="-171450">
              <a:spcAft>
                <a:spcPts val="0"/>
              </a:spcAft>
              <a:buFont typeface="Arial" panose="020B0604020202020204" pitchFamily="34" charset="0"/>
              <a:buChar char="•"/>
            </a:pPr>
            <a:endParaRPr lang="fr-FR" sz="1200" dirty="0"/>
          </a:p>
          <a:p>
            <a:pPr>
              <a:spcAft>
                <a:spcPts val="600"/>
              </a:spcAft>
            </a:pPr>
            <a:r>
              <a:rPr lang="fr-FR" sz="1200" dirty="0"/>
              <a:t>Pour respecter la réglementation PACTE, il convient, des lors qu’un bénéficiaire est créé dans PUMA Décès, de :</a:t>
            </a:r>
          </a:p>
          <a:p>
            <a:pPr marL="463794" indent="-228600">
              <a:spcAft>
                <a:spcPts val="0"/>
              </a:spcAft>
              <a:buFont typeface="+mj-lt"/>
              <a:buAutoNum type="arabicPeriod"/>
            </a:pPr>
            <a:r>
              <a:rPr lang="fr-FR" sz="1200" u="sng" dirty="0"/>
              <a:t>Disposer de sa quote-part </a:t>
            </a:r>
            <a:r>
              <a:rPr lang="fr-FR" sz="1200" dirty="0"/>
              <a:t>et de le rattacher au(x) contrat(s) pour lesquels il est bénéficiaire,</a:t>
            </a:r>
          </a:p>
          <a:p>
            <a:pPr marL="463794" indent="-228600">
              <a:spcAft>
                <a:spcPts val="0"/>
              </a:spcAft>
              <a:buFont typeface="+mj-lt"/>
              <a:buAutoNum type="arabicPeriod"/>
            </a:pPr>
            <a:r>
              <a:rPr lang="fr-FR" sz="1200" dirty="0"/>
              <a:t>Le qualifier en précisant sa qualité, son rang et le nombre de bénéficiaires sur le même rang,</a:t>
            </a:r>
          </a:p>
          <a:p>
            <a:pPr marL="463794" indent="-228600">
              <a:spcAft>
                <a:spcPts val="0"/>
              </a:spcAft>
              <a:buFont typeface="+mj-lt"/>
              <a:buAutoNum type="arabicPeriod"/>
            </a:pPr>
            <a:r>
              <a:rPr lang="fr-FR" sz="1200" dirty="0"/>
              <a:t>Générer la liste de pièces, </a:t>
            </a:r>
          </a:p>
          <a:p>
            <a:pPr marL="463794" indent="-228600">
              <a:spcAft>
                <a:spcPts val="0"/>
              </a:spcAft>
              <a:buFont typeface="+mj-lt"/>
              <a:buAutoNum type="arabicPeriod"/>
            </a:pPr>
            <a:r>
              <a:rPr lang="fr-FR" sz="1200" dirty="0"/>
              <a:t>Imprimer la demande de pièces à remettre au bénéficiaire.</a:t>
            </a:r>
          </a:p>
          <a:p>
            <a:pPr>
              <a:spcAft>
                <a:spcPts val="0"/>
              </a:spcAft>
            </a:pPr>
            <a:endParaRPr lang="fr-FR" sz="1200" dirty="0"/>
          </a:p>
        </p:txBody>
      </p:sp>
      <p:sp>
        <p:nvSpPr>
          <p:cNvPr id="3" name="Titre 2"/>
          <p:cNvSpPr>
            <a:spLocks noGrp="1"/>
          </p:cNvSpPr>
          <p:nvPr>
            <p:ph type="title"/>
          </p:nvPr>
        </p:nvSpPr>
        <p:spPr>
          <a:xfrm>
            <a:off x="854400" y="288032"/>
            <a:ext cx="2874286" cy="497677"/>
          </a:xfrm>
        </p:spPr>
        <p:txBody>
          <a:bodyPr/>
          <a:lstStyle/>
          <a:p>
            <a:r>
              <a:rPr lang="fr-FR" dirty="0"/>
              <a:t>Introduction</a:t>
            </a:r>
          </a:p>
        </p:txBody>
      </p:sp>
      <p:sp>
        <p:nvSpPr>
          <p:cNvPr id="4" name="Espace réservé de la date 3"/>
          <p:cNvSpPr>
            <a:spLocks noGrp="1"/>
          </p:cNvSpPr>
          <p:nvPr>
            <p:ph type="dt" sz="half" idx="10"/>
          </p:nvPr>
        </p:nvSpPr>
        <p:spPr/>
        <p:txBody>
          <a:bodyPr/>
          <a:lstStyle/>
          <a:p>
            <a:r>
              <a:rPr lang="fr-FR"/>
              <a:t>Date</a:t>
            </a:r>
          </a:p>
        </p:txBody>
      </p:sp>
      <p:sp>
        <p:nvSpPr>
          <p:cNvPr id="5" name="Espace réservé du pied de page 4"/>
          <p:cNvSpPr>
            <a:spLocks noGrp="1"/>
          </p:cNvSpPr>
          <p:nvPr>
            <p:ph type="ftr" sz="quarter" idx="11"/>
          </p:nvPr>
        </p:nvSpPr>
        <p:spPr/>
        <p:txBody>
          <a:bodyPr/>
          <a:lstStyle/>
          <a:p>
            <a:r>
              <a:rPr lang="fr-FR"/>
              <a:t>CNP Assurances</a:t>
            </a:r>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a:t>
            </a:fld>
            <a:endParaRPr lang="fr-FR" dirty="0"/>
          </a:p>
        </p:txBody>
      </p:sp>
      <p:sp>
        <p:nvSpPr>
          <p:cNvPr id="7" name="Rectangle 6"/>
          <p:cNvSpPr/>
          <p:nvPr/>
        </p:nvSpPr>
        <p:spPr>
          <a:xfrm>
            <a:off x="1090507" y="2357120"/>
            <a:ext cx="8879840" cy="318347"/>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3069" y="2236364"/>
            <a:ext cx="747438" cy="559857"/>
          </a:xfrm>
          <a:prstGeom prst="rect">
            <a:avLst/>
          </a:prstGeom>
        </p:spPr>
      </p:pic>
    </p:spTree>
    <p:extLst>
      <p:ext uri="{BB962C8B-B14F-4D97-AF65-F5344CB8AC3E}">
        <p14:creationId xmlns:p14="http://schemas.microsoft.com/office/powerpoint/2010/main" val="2557686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a:t>
            </a:r>
          </a:p>
        </p:txBody>
      </p:sp>
      <p:sp>
        <p:nvSpPr>
          <p:cNvPr id="3" name="Espace réservé du texte 2"/>
          <p:cNvSpPr>
            <a:spLocks noGrp="1"/>
          </p:cNvSpPr>
          <p:nvPr>
            <p:ph type="body" sz="quarter" idx="15"/>
          </p:nvPr>
        </p:nvSpPr>
        <p:spPr/>
        <p:txBody>
          <a:bodyPr/>
          <a:lstStyle/>
          <a:p>
            <a:r>
              <a:rPr lang="fr-FR" dirty="0"/>
              <a:t>Création d’un bénéficiaire</a:t>
            </a:r>
          </a:p>
        </p:txBody>
      </p:sp>
      <p:sp>
        <p:nvSpPr>
          <p:cNvPr id="5" name="Espace réservé du texte 4"/>
          <p:cNvSpPr>
            <a:spLocks noGrp="1"/>
          </p:cNvSpPr>
          <p:nvPr>
            <p:ph type="body" sz="quarter" idx="13"/>
          </p:nvPr>
        </p:nvSpPr>
        <p:spPr/>
        <p:txBody>
          <a:bodyPr/>
          <a:lstStyle/>
          <a:p>
            <a:endParaRPr lang="fr-FR"/>
          </a:p>
        </p:txBody>
      </p:sp>
      <p:sp>
        <p:nvSpPr>
          <p:cNvPr id="6" name="Espace réservé du texte 5"/>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3301849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5"/>
          </p:nvPr>
        </p:nvSpPr>
        <p:spPr>
          <a:xfrm>
            <a:off x="785526" y="288032"/>
            <a:ext cx="10571333" cy="925753"/>
          </a:xfrm>
        </p:spPr>
        <p:txBody>
          <a:bodyPr/>
          <a:lstStyle/>
          <a:p>
            <a:pPr>
              <a:spcAft>
                <a:spcPts val="0"/>
              </a:spcAft>
            </a:pPr>
            <a:r>
              <a:rPr lang="fr-FR" sz="2000" dirty="0">
                <a:solidFill>
                  <a:schemeClr val="bg1"/>
                </a:solidFill>
              </a:rPr>
              <a:t>.</a:t>
            </a:r>
          </a:p>
        </p:txBody>
      </p:sp>
      <p:sp>
        <p:nvSpPr>
          <p:cNvPr id="3" name="Titre 2"/>
          <p:cNvSpPr>
            <a:spLocks noGrp="1"/>
          </p:cNvSpPr>
          <p:nvPr>
            <p:ph type="title"/>
          </p:nvPr>
        </p:nvSpPr>
        <p:spPr>
          <a:xfrm>
            <a:off x="854400" y="288032"/>
            <a:ext cx="3703038" cy="518131"/>
          </a:xfrm>
        </p:spPr>
        <p:txBody>
          <a:bodyPr/>
          <a:lstStyle/>
          <a:p>
            <a:pPr>
              <a:spcAft>
                <a:spcPts val="0"/>
              </a:spcAft>
            </a:pPr>
            <a:r>
              <a:rPr lang="fr-FR" sz="2800" dirty="0"/>
              <a:t>Etapes PUMA Décès</a:t>
            </a:r>
          </a:p>
        </p:txBody>
      </p:sp>
      <p:sp>
        <p:nvSpPr>
          <p:cNvPr id="4" name="Espace réservé de la date 3"/>
          <p:cNvSpPr>
            <a:spLocks noGrp="1"/>
          </p:cNvSpPr>
          <p:nvPr>
            <p:ph type="dt" sz="half" idx="10"/>
          </p:nvPr>
        </p:nvSpPr>
        <p:spPr/>
        <p:txBody>
          <a:bodyPr/>
          <a:lstStyle/>
          <a:p>
            <a:r>
              <a:rPr lang="fr-FR"/>
              <a:t>Date</a:t>
            </a:r>
          </a:p>
        </p:txBody>
      </p:sp>
      <p:sp>
        <p:nvSpPr>
          <p:cNvPr id="5" name="Espace réservé du pied de page 4"/>
          <p:cNvSpPr>
            <a:spLocks noGrp="1"/>
          </p:cNvSpPr>
          <p:nvPr>
            <p:ph type="ftr" sz="quarter" idx="11"/>
          </p:nvPr>
        </p:nvSpPr>
        <p:spPr/>
        <p:txBody>
          <a:bodyPr/>
          <a:lstStyle/>
          <a:p>
            <a:r>
              <a:rPr lang="fr-FR"/>
              <a:t>CNP Assurances</a:t>
            </a:r>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4</a:t>
            </a:fld>
            <a:endParaRPr lang="fr-FR" dirty="0"/>
          </a:p>
        </p:txBody>
      </p:sp>
      <p:graphicFrame>
        <p:nvGraphicFramePr>
          <p:cNvPr id="12" name="Diagramme 11"/>
          <p:cNvGraphicFramePr/>
          <p:nvPr>
            <p:extLst>
              <p:ext uri="{D42A27DB-BD31-4B8C-83A1-F6EECF244321}">
                <p14:modId xmlns:p14="http://schemas.microsoft.com/office/powerpoint/2010/main" val="3453524016"/>
              </p:ext>
            </p:extLst>
          </p:nvPr>
        </p:nvGraphicFramePr>
        <p:xfrm>
          <a:off x="1842514" y="1348903"/>
          <a:ext cx="7620000" cy="4613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à coins arrondis 12"/>
          <p:cNvSpPr/>
          <p:nvPr/>
        </p:nvSpPr>
        <p:spPr>
          <a:xfrm>
            <a:off x="9593163" y="5002982"/>
            <a:ext cx="2169482" cy="82061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900" b="1" dirty="0">
                <a:solidFill>
                  <a:srgbClr val="002060"/>
                </a:solidFill>
              </a:rPr>
              <a:t>Cette étape génère les flux d’envoi des courriers d’identification et de mot de passe au bénéficiaire pour son accès à l’Espace Successions </a:t>
            </a:r>
          </a:p>
        </p:txBody>
      </p:sp>
      <p:sp>
        <p:nvSpPr>
          <p:cNvPr id="14" name="Rectangle à coins arrondis 13"/>
          <p:cNvSpPr/>
          <p:nvPr/>
        </p:nvSpPr>
        <p:spPr>
          <a:xfrm>
            <a:off x="9141672" y="2399081"/>
            <a:ext cx="2680676" cy="1097712"/>
          </a:xfrm>
          <a:prstGeom prst="round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b="1" dirty="0">
                <a:solidFill>
                  <a:srgbClr val="C00000"/>
                </a:solidFill>
              </a:rPr>
              <a:t>Ces étapes sont indispensables pour éviter le paiement d’intérêts de retard </a:t>
            </a:r>
          </a:p>
        </p:txBody>
      </p:sp>
      <p:pic>
        <p:nvPicPr>
          <p:cNvPr id="15" name="Image 14"/>
          <p:cNvPicPr>
            <a:picLocks noChangeAspect="1"/>
          </p:cNvPicPr>
          <p:nvPr/>
        </p:nvPicPr>
        <p:blipFill>
          <a:blip r:embed="rId7" cstate="print">
            <a:extLst>
              <a:ext uri="{BEBA8EAE-BF5A-486C-A8C5-ECC9F3942E4B}">
                <a14:imgProps xmlns:a14="http://schemas.microsoft.com/office/drawing/2010/main">
                  <a14:imgLayer r:embed="rId8">
                    <a14:imgEffect>
                      <a14:backgroundRemoval t="0" b="97423" l="0" r="100000"/>
                    </a14:imgEffect>
                  </a14:imgLayer>
                </a14:imgProps>
              </a:ext>
              <a:ext uri="{28A0092B-C50C-407E-A947-70E740481C1C}">
                <a14:useLocalDpi xmlns:a14="http://schemas.microsoft.com/office/drawing/2010/main" val="0"/>
              </a:ext>
            </a:extLst>
          </a:blip>
          <a:stretch>
            <a:fillRect/>
          </a:stretch>
        </p:blipFill>
        <p:spPr>
          <a:xfrm>
            <a:off x="8832307" y="2119152"/>
            <a:ext cx="747438" cy="559857"/>
          </a:xfrm>
          <a:prstGeom prst="rect">
            <a:avLst/>
          </a:prstGeom>
        </p:spPr>
      </p:pic>
      <p:sp>
        <p:nvSpPr>
          <p:cNvPr id="16" name="Parenthèse ouvrante 15"/>
          <p:cNvSpPr/>
          <p:nvPr/>
        </p:nvSpPr>
        <p:spPr>
          <a:xfrm>
            <a:off x="1235523" y="1213785"/>
            <a:ext cx="489760" cy="4748282"/>
          </a:xfrm>
          <a:prstGeom prst="lef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7" name="Rectangle à coins arrondis 16"/>
          <p:cNvSpPr/>
          <p:nvPr/>
        </p:nvSpPr>
        <p:spPr>
          <a:xfrm>
            <a:off x="304187" y="3081814"/>
            <a:ext cx="1862671" cy="829958"/>
          </a:xfrm>
          <a:prstGeom prst="round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600" b="1" dirty="0">
                <a:solidFill>
                  <a:srgbClr val="C00000"/>
                </a:solidFill>
              </a:rPr>
              <a:t>A effectuer le même jour</a:t>
            </a:r>
          </a:p>
        </p:txBody>
      </p:sp>
    </p:spTree>
    <p:extLst>
      <p:ext uri="{BB962C8B-B14F-4D97-AF65-F5344CB8AC3E}">
        <p14:creationId xmlns:p14="http://schemas.microsoft.com/office/powerpoint/2010/main" val="2295185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5"/>
          </p:nvPr>
        </p:nvSpPr>
        <p:spPr>
          <a:xfrm>
            <a:off x="785526" y="288032"/>
            <a:ext cx="10571333" cy="925753"/>
          </a:xfrm>
        </p:spPr>
        <p:txBody>
          <a:bodyPr/>
          <a:lstStyle/>
          <a:p>
            <a:pPr>
              <a:spcAft>
                <a:spcPts val="0"/>
              </a:spcAft>
            </a:pPr>
            <a:r>
              <a:rPr lang="fr-FR" sz="2000" dirty="0">
                <a:solidFill>
                  <a:schemeClr val="bg1"/>
                </a:solidFill>
              </a:rPr>
              <a:t>.</a:t>
            </a:r>
          </a:p>
        </p:txBody>
      </p:sp>
      <p:sp>
        <p:nvSpPr>
          <p:cNvPr id="3" name="Titre 2"/>
          <p:cNvSpPr>
            <a:spLocks noGrp="1"/>
          </p:cNvSpPr>
          <p:nvPr>
            <p:ph type="title"/>
          </p:nvPr>
        </p:nvSpPr>
        <p:spPr>
          <a:xfrm>
            <a:off x="854400" y="288032"/>
            <a:ext cx="3703038" cy="518131"/>
          </a:xfrm>
        </p:spPr>
        <p:txBody>
          <a:bodyPr/>
          <a:lstStyle/>
          <a:p>
            <a:pPr>
              <a:spcAft>
                <a:spcPts val="0"/>
              </a:spcAft>
            </a:pPr>
            <a:r>
              <a:rPr lang="fr-FR" sz="2800" dirty="0"/>
              <a:t>Etapes PUMA Décès</a:t>
            </a:r>
          </a:p>
        </p:txBody>
      </p:sp>
      <p:sp>
        <p:nvSpPr>
          <p:cNvPr id="4" name="Espace réservé de la date 3"/>
          <p:cNvSpPr>
            <a:spLocks noGrp="1"/>
          </p:cNvSpPr>
          <p:nvPr>
            <p:ph type="dt" sz="half" idx="10"/>
          </p:nvPr>
        </p:nvSpPr>
        <p:spPr/>
        <p:txBody>
          <a:bodyPr/>
          <a:lstStyle/>
          <a:p>
            <a:r>
              <a:rPr lang="fr-FR"/>
              <a:t>Date</a:t>
            </a:r>
          </a:p>
        </p:txBody>
      </p:sp>
      <p:sp>
        <p:nvSpPr>
          <p:cNvPr id="5" name="Espace réservé du pied de page 4"/>
          <p:cNvSpPr>
            <a:spLocks noGrp="1"/>
          </p:cNvSpPr>
          <p:nvPr>
            <p:ph type="ftr" sz="quarter" idx="11"/>
          </p:nvPr>
        </p:nvSpPr>
        <p:spPr/>
        <p:txBody>
          <a:bodyPr/>
          <a:lstStyle/>
          <a:p>
            <a:r>
              <a:rPr lang="fr-FR"/>
              <a:t>CNP Assurances</a:t>
            </a:r>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a:t>
            </a:fld>
            <a:endParaRPr lang="fr-FR" dirty="0"/>
          </a:p>
        </p:txBody>
      </p:sp>
      <p:graphicFrame>
        <p:nvGraphicFramePr>
          <p:cNvPr id="12" name="Diagramme 11"/>
          <p:cNvGraphicFramePr/>
          <p:nvPr>
            <p:extLst>
              <p:ext uri="{D42A27DB-BD31-4B8C-83A1-F6EECF244321}">
                <p14:modId xmlns:p14="http://schemas.microsoft.com/office/powerpoint/2010/main" val="313533705"/>
              </p:ext>
            </p:extLst>
          </p:nvPr>
        </p:nvGraphicFramePr>
        <p:xfrm>
          <a:off x="1842514" y="1348903"/>
          <a:ext cx="7620000" cy="4613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à coins arrondis 12"/>
          <p:cNvSpPr/>
          <p:nvPr/>
        </p:nvSpPr>
        <p:spPr>
          <a:xfrm>
            <a:off x="9593163" y="5002982"/>
            <a:ext cx="2169482" cy="82061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900" b="1" dirty="0">
                <a:solidFill>
                  <a:srgbClr val="002060"/>
                </a:solidFill>
              </a:rPr>
              <a:t>Cette étape génère les flux d’envoi des courriers d’identification et de mot de passe au bénéficiaire pour son accès à l’Espace Successions </a:t>
            </a:r>
          </a:p>
        </p:txBody>
      </p:sp>
      <p:sp>
        <p:nvSpPr>
          <p:cNvPr id="14" name="Rectangle à coins arrondis 13"/>
          <p:cNvSpPr/>
          <p:nvPr/>
        </p:nvSpPr>
        <p:spPr>
          <a:xfrm>
            <a:off x="9141672" y="2399081"/>
            <a:ext cx="2680676" cy="1097712"/>
          </a:xfrm>
          <a:prstGeom prst="round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b="1" dirty="0">
                <a:solidFill>
                  <a:srgbClr val="C00000"/>
                </a:solidFill>
              </a:rPr>
              <a:t>Ces étapes sont indispensables pour éviter le paiement d’intérêts de retard </a:t>
            </a:r>
          </a:p>
        </p:txBody>
      </p:sp>
      <p:pic>
        <p:nvPicPr>
          <p:cNvPr id="15" name="Image 14"/>
          <p:cNvPicPr>
            <a:picLocks noChangeAspect="1"/>
          </p:cNvPicPr>
          <p:nvPr/>
        </p:nvPicPr>
        <p:blipFill>
          <a:blip r:embed="rId7" cstate="print">
            <a:extLst>
              <a:ext uri="{BEBA8EAE-BF5A-486C-A8C5-ECC9F3942E4B}">
                <a14:imgProps xmlns:a14="http://schemas.microsoft.com/office/drawing/2010/main">
                  <a14:imgLayer r:embed="rId8">
                    <a14:imgEffect>
                      <a14:backgroundRemoval t="0" b="97423" l="0" r="100000"/>
                    </a14:imgEffect>
                  </a14:imgLayer>
                </a14:imgProps>
              </a:ext>
              <a:ext uri="{28A0092B-C50C-407E-A947-70E740481C1C}">
                <a14:useLocalDpi xmlns:a14="http://schemas.microsoft.com/office/drawing/2010/main" val="0"/>
              </a:ext>
            </a:extLst>
          </a:blip>
          <a:stretch>
            <a:fillRect/>
          </a:stretch>
        </p:blipFill>
        <p:spPr>
          <a:xfrm>
            <a:off x="8832307" y="2119152"/>
            <a:ext cx="747438" cy="559857"/>
          </a:xfrm>
          <a:prstGeom prst="rect">
            <a:avLst/>
          </a:prstGeom>
        </p:spPr>
      </p:pic>
      <p:sp>
        <p:nvSpPr>
          <p:cNvPr id="16" name="Parenthèse ouvrante 15"/>
          <p:cNvSpPr/>
          <p:nvPr/>
        </p:nvSpPr>
        <p:spPr>
          <a:xfrm>
            <a:off x="1235523" y="1213785"/>
            <a:ext cx="489760" cy="4748282"/>
          </a:xfrm>
          <a:prstGeom prst="lef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7" name="Rectangle à coins arrondis 16"/>
          <p:cNvSpPr/>
          <p:nvPr/>
        </p:nvSpPr>
        <p:spPr>
          <a:xfrm>
            <a:off x="304187" y="3081814"/>
            <a:ext cx="1862671" cy="829958"/>
          </a:xfrm>
          <a:prstGeom prst="round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600" b="1" dirty="0">
                <a:solidFill>
                  <a:srgbClr val="C00000"/>
                </a:solidFill>
              </a:rPr>
              <a:t>A effectuer le même jour</a:t>
            </a:r>
          </a:p>
        </p:txBody>
      </p:sp>
    </p:spTree>
    <p:extLst>
      <p:ext uri="{BB962C8B-B14F-4D97-AF65-F5344CB8AC3E}">
        <p14:creationId xmlns:p14="http://schemas.microsoft.com/office/powerpoint/2010/main" val="617654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4789874" cy="497677"/>
          </a:xfrm>
        </p:spPr>
        <p:txBody>
          <a:bodyPr/>
          <a:lstStyle/>
          <a:p>
            <a:r>
              <a:rPr lang="fr-FR" dirty="0"/>
              <a:t>1 - Création du bénéficiaire</a:t>
            </a:r>
          </a:p>
        </p:txBody>
      </p:sp>
      <p:sp>
        <p:nvSpPr>
          <p:cNvPr id="4" name="Espace réservé de la date 3"/>
          <p:cNvSpPr>
            <a:spLocks noGrp="1"/>
          </p:cNvSpPr>
          <p:nvPr>
            <p:ph type="dt" sz="half" idx="10"/>
          </p:nvPr>
        </p:nvSpPr>
        <p:spPr/>
        <p:txBody>
          <a:bodyPr/>
          <a:lstStyle/>
          <a:p>
            <a:r>
              <a:rPr lang="fr-FR"/>
              <a:t>Date</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6</a:t>
            </a:fld>
            <a:endParaRPr lang="fr-FR" dirty="0"/>
          </a:p>
        </p:txBody>
      </p:sp>
      <p:sp>
        <p:nvSpPr>
          <p:cNvPr id="17" name="ZoneTexte 16">
            <a:extLst>
              <a:ext uri="{FF2B5EF4-FFF2-40B4-BE49-F238E27FC236}">
                <a16:creationId xmlns:a16="http://schemas.microsoft.com/office/drawing/2014/main" id="{660A0B4F-2562-4322-880A-908D0A687028}"/>
              </a:ext>
            </a:extLst>
          </p:cNvPr>
          <p:cNvSpPr txBox="1"/>
          <p:nvPr/>
        </p:nvSpPr>
        <p:spPr>
          <a:xfrm>
            <a:off x="854400" y="675972"/>
            <a:ext cx="10963759" cy="5832366"/>
          </a:xfrm>
          <a:prstGeom prst="rect">
            <a:avLst/>
          </a:prstGeom>
          <a:solidFill>
            <a:schemeClr val="bg1"/>
          </a:solidFill>
        </p:spPr>
        <p:txBody>
          <a:bodyPr wrap="square" rtlCol="0">
            <a:spAutoFit/>
          </a:bodyPr>
          <a:lstStyle/>
          <a:p>
            <a:r>
              <a:rPr lang="fr-FR" sz="1600" b="1" dirty="0">
                <a:solidFill>
                  <a:srgbClr val="C00000"/>
                </a:solidFill>
              </a:rPr>
              <a:t>Avant de créer un bénéficiaire vous devez connaître sa qualité (conjoint, enfant, nommément désigné, héritier…) et déterminer sa quote-part (la part lui revenant).</a:t>
            </a:r>
          </a:p>
          <a:p>
            <a:r>
              <a:rPr lang="fr-FR" sz="1600" b="1" dirty="0">
                <a:solidFill>
                  <a:srgbClr val="C00000"/>
                </a:solidFill>
              </a:rPr>
              <a:t>Si vous n’avez pas ces informations, veuillez attendre de les récupérer avant de le créer dans PUMA.</a:t>
            </a:r>
          </a:p>
          <a:p>
            <a:pPr algn="ctr"/>
            <a:endParaRPr lang="fr-FR" sz="1600" b="1" dirty="0">
              <a:solidFill>
                <a:srgbClr val="C00000"/>
              </a:solidFill>
            </a:endParaRPr>
          </a:p>
          <a:p>
            <a:pPr marL="171450" indent="-171450">
              <a:spcBef>
                <a:spcPts val="1200"/>
              </a:spcBef>
              <a:buFont typeface="Arial" panose="020B0604020202020204" pitchFamily="34" charset="0"/>
              <a:buChar char="•"/>
            </a:pPr>
            <a:r>
              <a:rPr lang="fr-FR" sz="1200" b="1" dirty="0">
                <a:solidFill>
                  <a:srgbClr val="002060"/>
                </a:solidFill>
              </a:rPr>
              <a:t>La qualité du bénéficiaire est désignée dans la clause bénéficiaire.</a:t>
            </a:r>
          </a:p>
          <a:p>
            <a:pPr marL="171450" indent="-171450">
              <a:spcBef>
                <a:spcPts val="600"/>
              </a:spcBef>
              <a:buFont typeface="Arial" panose="020B0604020202020204" pitchFamily="34" charset="0"/>
              <a:buChar char="•"/>
            </a:pPr>
            <a:r>
              <a:rPr lang="fr-FR" sz="1200" b="1" dirty="0">
                <a:solidFill>
                  <a:srgbClr val="002060"/>
                </a:solidFill>
              </a:rPr>
              <a:t>La quote-part est déterminée en fonction de la rédaction de la clause bénéficiaire et du justificatif qui permet de déterminer le nombre de bénéficiaires concernés du même rang et donc, de leur quote-part.</a:t>
            </a:r>
          </a:p>
          <a:p>
            <a:pPr>
              <a:spcBef>
                <a:spcPts val="600"/>
              </a:spcBef>
            </a:pPr>
            <a:endParaRPr lang="fr-FR" sz="1200" b="1" dirty="0">
              <a:solidFill>
                <a:srgbClr val="002060"/>
              </a:solidFill>
            </a:endParaRPr>
          </a:p>
          <a:p>
            <a:pPr>
              <a:spcBef>
                <a:spcPts val="1200"/>
              </a:spcBef>
            </a:pPr>
            <a:r>
              <a:rPr lang="fr-FR" sz="1200" dirty="0">
                <a:solidFill>
                  <a:srgbClr val="002060"/>
                </a:solidFill>
              </a:rPr>
              <a:t>Exemple 1 :</a:t>
            </a:r>
          </a:p>
          <a:p>
            <a:pPr marL="171450" indent="-171450">
              <a:buFont typeface="Arial" panose="020B0604020202020204" pitchFamily="34" charset="0"/>
              <a:buChar char="•"/>
            </a:pPr>
            <a:r>
              <a:rPr lang="fr-FR" sz="1200" dirty="0">
                <a:solidFill>
                  <a:srgbClr val="002060"/>
                </a:solidFill>
              </a:rPr>
              <a:t>Clause bénéficiaire :  « Mes enfants par parts égales, nés ou à naitre, à défaut de l’un ses descendants, à défaut mes héritiers ».</a:t>
            </a:r>
          </a:p>
          <a:p>
            <a:pPr marL="171450" indent="-171450">
              <a:buFont typeface="Arial" panose="020B0604020202020204" pitchFamily="34" charset="0"/>
              <a:buChar char="•"/>
            </a:pPr>
            <a:r>
              <a:rPr lang="fr-FR" sz="1200" dirty="0">
                <a:solidFill>
                  <a:srgbClr val="002060"/>
                </a:solidFill>
              </a:rPr>
              <a:t>Le livret de famille comporte 5 enfants vivants.</a:t>
            </a:r>
          </a:p>
          <a:p>
            <a:pPr>
              <a:spcBef>
                <a:spcPts val="1200"/>
              </a:spcBef>
            </a:pPr>
            <a:r>
              <a:rPr lang="fr-FR" sz="1200" dirty="0">
                <a:solidFill>
                  <a:srgbClr val="002060"/>
                </a:solidFill>
              </a:rPr>
              <a:t>    </a:t>
            </a:r>
            <a:r>
              <a:rPr lang="fr-FR" sz="1200" dirty="0">
                <a:solidFill>
                  <a:srgbClr val="002060"/>
                </a:solidFill>
                <a:sym typeface="Wingdings" panose="05000000000000000000" pitchFamily="2" charset="2"/>
              </a:rPr>
              <a:t> Dans l’onglet « Questions contrat » vous devrez indiquer :</a:t>
            </a:r>
          </a:p>
          <a:p>
            <a:pPr marL="717550" indent="-182563">
              <a:buFont typeface="Arial" panose="020B0604020202020204" pitchFamily="34" charset="0"/>
              <a:buChar char="•"/>
            </a:pPr>
            <a:r>
              <a:rPr lang="fr-FR" sz="1200" dirty="0">
                <a:solidFill>
                  <a:srgbClr val="002060"/>
                </a:solidFill>
                <a:sym typeface="Wingdings" panose="05000000000000000000" pitchFamily="2" charset="2"/>
              </a:rPr>
              <a:t>« Enfant » pour la qualité du bénéficiaire</a:t>
            </a:r>
          </a:p>
          <a:p>
            <a:pPr marL="717550" indent="-182563">
              <a:buFont typeface="Arial" panose="020B0604020202020204" pitchFamily="34" charset="0"/>
              <a:buChar char="•"/>
            </a:pPr>
            <a:r>
              <a:rPr lang="fr-FR" sz="1200" dirty="0">
                <a:solidFill>
                  <a:srgbClr val="002060"/>
                </a:solidFill>
                <a:sym typeface="Wingdings" panose="05000000000000000000" pitchFamily="2" charset="2"/>
              </a:rPr>
              <a:t>« 1 » pour le rang du bénéficiaire</a:t>
            </a:r>
          </a:p>
          <a:p>
            <a:pPr marL="717550" indent="-182563">
              <a:buFont typeface="Arial" panose="020B0604020202020204" pitchFamily="34" charset="0"/>
              <a:buChar char="•"/>
            </a:pPr>
            <a:r>
              <a:rPr lang="fr-FR" sz="1200" dirty="0">
                <a:solidFill>
                  <a:srgbClr val="002060"/>
                </a:solidFill>
                <a:sym typeface="Wingdings" panose="05000000000000000000" pitchFamily="2" charset="2"/>
              </a:rPr>
              <a:t>« 5 » pour le nombre d’enfants concernés</a:t>
            </a:r>
          </a:p>
          <a:p>
            <a:pPr marL="534987"/>
            <a:r>
              <a:rPr lang="fr-FR" sz="1200" dirty="0">
                <a:solidFill>
                  <a:srgbClr val="002060"/>
                </a:solidFill>
                <a:sym typeface="Wingdings" panose="05000000000000000000" pitchFamily="2" charset="2"/>
              </a:rPr>
              <a:t>et laisser « A parts égales » pré-coché.</a:t>
            </a:r>
            <a:endParaRPr lang="fr-FR" sz="1200" dirty="0">
              <a:solidFill>
                <a:srgbClr val="002060"/>
              </a:solidFill>
            </a:endParaRPr>
          </a:p>
          <a:p>
            <a:pPr>
              <a:spcBef>
                <a:spcPts val="600"/>
              </a:spcBef>
            </a:pPr>
            <a:endParaRPr lang="fr-FR" sz="1200" dirty="0">
              <a:solidFill>
                <a:srgbClr val="002060"/>
              </a:solidFill>
            </a:endParaRPr>
          </a:p>
          <a:p>
            <a:pPr>
              <a:spcBef>
                <a:spcPts val="600"/>
              </a:spcBef>
            </a:pPr>
            <a:endParaRPr lang="fr-FR" sz="1200" dirty="0">
              <a:solidFill>
                <a:srgbClr val="002060"/>
              </a:solidFill>
            </a:endParaRPr>
          </a:p>
          <a:p>
            <a:pPr>
              <a:spcBef>
                <a:spcPts val="600"/>
              </a:spcBef>
            </a:pPr>
            <a:endParaRPr lang="fr-FR" sz="1200" dirty="0">
              <a:solidFill>
                <a:srgbClr val="002060"/>
              </a:solidFill>
            </a:endParaRPr>
          </a:p>
          <a:p>
            <a:pPr>
              <a:spcBef>
                <a:spcPts val="600"/>
              </a:spcBef>
            </a:pPr>
            <a:r>
              <a:rPr lang="fr-FR" sz="1200" b="1" dirty="0">
                <a:solidFill>
                  <a:srgbClr val="002060"/>
                </a:solidFill>
              </a:rPr>
              <a:t>La quote-part peut être définie sans avoir recours à un justificatif permettant de déterminer le bénéficiaire lorsqu’il s’agit :</a:t>
            </a:r>
          </a:p>
          <a:p>
            <a:pPr marL="171450" indent="-171450">
              <a:spcBef>
                <a:spcPts val="600"/>
              </a:spcBef>
              <a:buFont typeface="Arial" panose="020B0604020202020204" pitchFamily="34" charset="0"/>
              <a:buChar char="•"/>
            </a:pPr>
            <a:r>
              <a:rPr lang="fr-FR" sz="1200" dirty="0">
                <a:solidFill>
                  <a:srgbClr val="002060"/>
                </a:solidFill>
              </a:rPr>
              <a:t>d’une clause standard désignant un bénéficiaire unique au 1</a:t>
            </a:r>
            <a:r>
              <a:rPr lang="fr-FR" sz="1200" baseline="30000" dirty="0">
                <a:solidFill>
                  <a:srgbClr val="002060"/>
                </a:solidFill>
              </a:rPr>
              <a:t>er</a:t>
            </a:r>
            <a:r>
              <a:rPr lang="fr-FR" sz="1200" dirty="0">
                <a:solidFill>
                  <a:srgbClr val="002060"/>
                </a:solidFill>
              </a:rPr>
              <a:t> rang. Exemple : « Mon conjoint, à défaut… »  </a:t>
            </a:r>
            <a:r>
              <a:rPr lang="fr-FR" sz="1200" dirty="0">
                <a:solidFill>
                  <a:srgbClr val="002060"/>
                </a:solidFill>
                <a:sym typeface="Wingdings" panose="05000000000000000000" pitchFamily="2" charset="2"/>
              </a:rPr>
              <a:t> Le rang est égal à 1 et le nombre de bénéficiaires est égal à 1.</a:t>
            </a:r>
            <a:r>
              <a:rPr lang="fr-FR" sz="1200" dirty="0">
                <a:solidFill>
                  <a:srgbClr val="002060"/>
                </a:solidFill>
              </a:rPr>
              <a:t>	</a:t>
            </a:r>
          </a:p>
          <a:p>
            <a:pPr marL="171450" indent="-171450">
              <a:spcBef>
                <a:spcPts val="600"/>
              </a:spcBef>
              <a:buFont typeface="Arial" panose="020B0604020202020204" pitchFamily="34" charset="0"/>
              <a:buChar char="•"/>
            </a:pPr>
            <a:r>
              <a:rPr lang="fr-FR" sz="1200" dirty="0">
                <a:solidFill>
                  <a:srgbClr val="002060"/>
                </a:solidFill>
              </a:rPr>
              <a:t>d’une clause libre dans laquelle sont désignés plusieurs bénéficiaires. Exemple : « Mr Untel Gérard né</a:t>
            </a:r>
            <a:r>
              <a:rPr lang="fr-FR" sz="1100" dirty="0">
                <a:solidFill>
                  <a:srgbClr val="002060"/>
                </a:solidFill>
              </a:rPr>
              <a:t> LE 06/06/84 et Mlle Alias Victorine née le 01/01/67, par parts égales; à défaut …. »  </a:t>
            </a:r>
            <a:r>
              <a:rPr lang="fr-FR" sz="1100" dirty="0">
                <a:solidFill>
                  <a:srgbClr val="002060"/>
                </a:solidFill>
                <a:sym typeface="Wingdings" panose="05000000000000000000" pitchFamily="2" charset="2"/>
              </a:rPr>
              <a:t> Le rang est égal à 1, le nombre de bénéficiaire est égal à 2.</a:t>
            </a:r>
            <a:endParaRPr lang="fr-FR" sz="1200" dirty="0">
              <a:solidFill>
                <a:srgbClr val="002060"/>
              </a:solidFill>
            </a:endParaRPr>
          </a:p>
        </p:txBody>
      </p:sp>
      <p:pic>
        <p:nvPicPr>
          <p:cNvPr id="33" name="Image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999" y="768591"/>
            <a:ext cx="747438" cy="559857"/>
          </a:xfrm>
          <a:prstGeom prst="rect">
            <a:avLst/>
          </a:prstGeom>
        </p:spPr>
      </p:pic>
      <p:sp>
        <p:nvSpPr>
          <p:cNvPr id="40" name="Accolade fermante 39"/>
          <p:cNvSpPr/>
          <p:nvPr/>
        </p:nvSpPr>
        <p:spPr>
          <a:xfrm>
            <a:off x="5362205" y="3592155"/>
            <a:ext cx="235085" cy="106978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nvGrpSpPr>
          <p:cNvPr id="50" name="Groupe 49"/>
          <p:cNvGrpSpPr/>
          <p:nvPr/>
        </p:nvGrpSpPr>
        <p:grpSpPr>
          <a:xfrm>
            <a:off x="6063107" y="3434550"/>
            <a:ext cx="4254987" cy="1384995"/>
            <a:chOff x="6063107" y="3434550"/>
            <a:chExt cx="4254987" cy="1384995"/>
          </a:xfrm>
        </p:grpSpPr>
        <p:grpSp>
          <p:nvGrpSpPr>
            <p:cNvPr id="16" name="Groupe 15"/>
            <p:cNvGrpSpPr/>
            <p:nvPr/>
          </p:nvGrpSpPr>
          <p:grpSpPr>
            <a:xfrm>
              <a:off x="6063107" y="3434550"/>
              <a:ext cx="4254987" cy="1384995"/>
              <a:chOff x="5771913" y="1800739"/>
              <a:chExt cx="4663202" cy="1307799"/>
            </a:xfrm>
          </p:grpSpPr>
          <p:sp>
            <p:nvSpPr>
              <p:cNvPr id="5" name="ZoneTexte 4"/>
              <p:cNvSpPr txBox="1"/>
              <p:nvPr/>
            </p:nvSpPr>
            <p:spPr>
              <a:xfrm>
                <a:off x="5771913" y="1800739"/>
                <a:ext cx="4663202" cy="1307799"/>
              </a:xfrm>
              <a:prstGeom prst="rect">
                <a:avLst/>
              </a:prstGeom>
              <a:solidFill>
                <a:schemeClr val="bg1">
                  <a:lumMod val="95000"/>
                </a:schemeClr>
              </a:solidFill>
            </p:spPr>
            <p:txBody>
              <a:bodyPr wrap="square" rtlCol="0">
                <a:spAutoFit/>
              </a:bodyPr>
              <a:lstStyle/>
              <a:p>
                <a:r>
                  <a:rPr lang="fr-FR" sz="900" dirty="0">
                    <a:solidFill>
                      <a:schemeClr val="tx1">
                        <a:lumMod val="65000"/>
                        <a:lumOff val="35000"/>
                      </a:schemeClr>
                    </a:solidFill>
                  </a:rPr>
                  <a:t>Quelle est la désignation du bénéficiaire</a:t>
                </a:r>
              </a:p>
              <a:p>
                <a:r>
                  <a:rPr lang="fr-FR" sz="900" dirty="0">
                    <a:solidFill>
                      <a:schemeClr val="tx1">
                        <a:lumMod val="65000"/>
                        <a:lumOff val="35000"/>
                      </a:schemeClr>
                    </a:solidFill>
                  </a:rPr>
                  <a:t>présumé dans la clause ?</a:t>
                </a:r>
              </a:p>
              <a:p>
                <a:pPr>
                  <a:spcBef>
                    <a:spcPts val="600"/>
                  </a:spcBef>
                </a:pPr>
                <a:r>
                  <a:rPr lang="fr-FR" sz="900" b="1" dirty="0"/>
                  <a:t>Le rang du bénéficiaire présumé</a:t>
                </a:r>
              </a:p>
              <a:p>
                <a:pPr>
                  <a:spcBef>
                    <a:spcPts val="600"/>
                  </a:spcBef>
                </a:pPr>
                <a:r>
                  <a:rPr lang="fr-FR" sz="900" dirty="0">
                    <a:solidFill>
                      <a:schemeClr val="tx1">
                        <a:lumMod val="65000"/>
                        <a:lumOff val="35000"/>
                      </a:schemeClr>
                    </a:solidFill>
                  </a:rPr>
                  <a:t>Sur quel rang le bénéficiaire présumé est-il désigné ?</a:t>
                </a:r>
              </a:p>
              <a:p>
                <a:pPr>
                  <a:spcBef>
                    <a:spcPts val="1200"/>
                  </a:spcBef>
                </a:pPr>
                <a:r>
                  <a:rPr lang="fr-FR" sz="900" dirty="0">
                    <a:solidFill>
                      <a:schemeClr val="tx1">
                        <a:lumMod val="65000"/>
                        <a:lumOff val="35000"/>
                      </a:schemeClr>
                    </a:solidFill>
                  </a:rPr>
                  <a:t>Combien y a t-il de bénéficiaire(s) sur ce rang ?</a:t>
                </a:r>
              </a:p>
              <a:p>
                <a:pPr>
                  <a:spcBef>
                    <a:spcPts val="1200"/>
                  </a:spcBef>
                </a:pPr>
                <a:r>
                  <a:rPr lang="fr-FR" sz="900" dirty="0">
                    <a:solidFill>
                      <a:schemeClr val="tx1">
                        <a:lumMod val="65000"/>
                        <a:lumOff val="35000"/>
                      </a:schemeClr>
                    </a:solidFill>
                  </a:rPr>
                  <a:t>Quelle est la répartition sur ce rang ?            A parts égales                   en %</a:t>
                </a:r>
              </a:p>
            </p:txBody>
          </p:sp>
          <p:sp>
            <p:nvSpPr>
              <p:cNvPr id="8" name="Rectangle à coins arrondis 7"/>
              <p:cNvSpPr/>
              <p:nvPr/>
            </p:nvSpPr>
            <p:spPr>
              <a:xfrm>
                <a:off x="8437610" y="1907008"/>
                <a:ext cx="1828800" cy="145493"/>
              </a:xfrm>
              <a:prstGeom prst="round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a:solidFill>
                      <a:schemeClr val="bg2">
                        <a:lumMod val="50000"/>
                      </a:schemeClr>
                    </a:solidFill>
                  </a:rPr>
                  <a:t>Enfant</a:t>
                </a:r>
              </a:p>
            </p:txBody>
          </p:sp>
          <p:pic>
            <p:nvPicPr>
              <p:cNvPr id="11" name="Image 10"/>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10083361" y="1949562"/>
                <a:ext cx="112153" cy="73730"/>
              </a:xfrm>
              <a:prstGeom prst="rect">
                <a:avLst/>
              </a:prstGeom>
            </p:spPr>
          </p:pic>
          <p:grpSp>
            <p:nvGrpSpPr>
              <p:cNvPr id="14" name="Groupe 13"/>
              <p:cNvGrpSpPr/>
              <p:nvPr/>
            </p:nvGrpSpPr>
            <p:grpSpPr>
              <a:xfrm>
                <a:off x="9198113" y="2395692"/>
                <a:ext cx="629920" cy="144000"/>
                <a:chOff x="9277970" y="3854378"/>
                <a:chExt cx="629920" cy="144000"/>
              </a:xfrm>
            </p:grpSpPr>
            <p:sp>
              <p:nvSpPr>
                <p:cNvPr id="36" name="Rectangle à coins arrondis 35"/>
                <p:cNvSpPr/>
                <p:nvPr/>
              </p:nvSpPr>
              <p:spPr>
                <a:xfrm>
                  <a:off x="9277970" y="3854378"/>
                  <a:ext cx="629920" cy="144000"/>
                </a:xfrm>
                <a:prstGeom prst="round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a:solidFill>
                        <a:schemeClr val="bg2">
                          <a:lumMod val="50000"/>
                        </a:schemeClr>
                      </a:solidFill>
                    </a:rPr>
                    <a:t>1  </a:t>
                  </a:r>
                </a:p>
              </p:txBody>
            </p:sp>
            <p:pic>
              <p:nvPicPr>
                <p:cNvPr id="37" name="Image 36"/>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9751161" y="3897087"/>
                  <a:ext cx="112153" cy="73730"/>
                </a:xfrm>
                <a:prstGeom prst="rect">
                  <a:avLst/>
                </a:prstGeom>
              </p:spPr>
            </p:pic>
          </p:grpSp>
          <p:grpSp>
            <p:nvGrpSpPr>
              <p:cNvPr id="15" name="Groupe 14"/>
              <p:cNvGrpSpPr/>
              <p:nvPr/>
            </p:nvGrpSpPr>
            <p:grpSpPr>
              <a:xfrm>
                <a:off x="9198112" y="2624849"/>
                <a:ext cx="629920" cy="147036"/>
                <a:chOff x="9277969" y="4138197"/>
                <a:chExt cx="629920" cy="147036"/>
              </a:xfrm>
            </p:grpSpPr>
            <p:sp>
              <p:nvSpPr>
                <p:cNvPr id="39" name="Rectangle à coins arrondis 38"/>
                <p:cNvSpPr/>
                <p:nvPr/>
              </p:nvSpPr>
              <p:spPr>
                <a:xfrm>
                  <a:off x="9277969" y="4138197"/>
                  <a:ext cx="629920" cy="147036"/>
                </a:xfrm>
                <a:prstGeom prst="round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a:solidFill>
                        <a:schemeClr val="bg2">
                          <a:lumMod val="50000"/>
                        </a:schemeClr>
                      </a:solidFill>
                    </a:rPr>
                    <a:t>5 </a:t>
                  </a:r>
                </a:p>
              </p:txBody>
            </p:sp>
            <p:pic>
              <p:nvPicPr>
                <p:cNvPr id="38" name="Image 37"/>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9751160" y="4174849"/>
                  <a:ext cx="112154" cy="73731"/>
                </a:xfrm>
                <a:prstGeom prst="rect">
                  <a:avLst/>
                </a:prstGeom>
              </p:spPr>
            </p:pic>
          </p:grpSp>
        </p:grpSp>
        <p:pic>
          <p:nvPicPr>
            <p:cNvPr id="48" name="Image 47"/>
            <p:cNvPicPr>
              <a:picLocks noChangeAspect="1"/>
            </p:cNvPicPr>
            <p:nvPr/>
          </p:nvPicPr>
          <p:blipFill>
            <a:blip r:embed="rId5"/>
            <a:stretch>
              <a:fillRect/>
            </a:stretch>
          </p:blipFill>
          <p:spPr>
            <a:xfrm>
              <a:off x="8255670" y="4621830"/>
              <a:ext cx="140108" cy="144000"/>
            </a:xfrm>
            <a:prstGeom prst="rect">
              <a:avLst/>
            </a:prstGeom>
          </p:spPr>
        </p:pic>
        <p:sp>
          <p:nvSpPr>
            <p:cNvPr id="49" name="Ellipse 48"/>
            <p:cNvSpPr/>
            <p:nvPr/>
          </p:nvSpPr>
          <p:spPr>
            <a:xfrm>
              <a:off x="9529258" y="4620159"/>
              <a:ext cx="108000" cy="108000"/>
            </a:xfrm>
            <a:prstGeom prst="ellipse">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261961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4789874" cy="497677"/>
          </a:xfrm>
        </p:spPr>
        <p:txBody>
          <a:bodyPr/>
          <a:lstStyle/>
          <a:p>
            <a:r>
              <a:rPr lang="fr-FR" dirty="0"/>
              <a:t>1 - Création du bénéficiaire</a:t>
            </a:r>
          </a:p>
        </p:txBody>
      </p:sp>
      <p:sp>
        <p:nvSpPr>
          <p:cNvPr id="4" name="Espace réservé de la date 3"/>
          <p:cNvSpPr>
            <a:spLocks noGrp="1"/>
          </p:cNvSpPr>
          <p:nvPr>
            <p:ph type="dt" sz="half" idx="10"/>
          </p:nvPr>
        </p:nvSpPr>
        <p:spPr/>
        <p:txBody>
          <a:bodyPr/>
          <a:lstStyle/>
          <a:p>
            <a:r>
              <a:rPr lang="fr-FR"/>
              <a:t>Date</a:t>
            </a:r>
          </a:p>
        </p:txBody>
      </p:sp>
      <p:sp>
        <p:nvSpPr>
          <p:cNvPr id="5" name="Espace réservé du pied de page 4"/>
          <p:cNvSpPr>
            <a:spLocks noGrp="1"/>
          </p:cNvSpPr>
          <p:nvPr>
            <p:ph type="ftr" sz="quarter" idx="11"/>
          </p:nvPr>
        </p:nvSpPr>
        <p:spPr>
          <a:xfrm>
            <a:off x="854402" y="252767"/>
            <a:ext cx="11337600" cy="288032"/>
          </a:xfrm>
        </p:spPr>
        <p:txBody>
          <a:bodyPr/>
          <a:lstStyle/>
          <a:p>
            <a:r>
              <a:rPr lang="fr-FR" dirty="0"/>
              <a:t>CNP Assurances</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7</a:t>
            </a:fld>
            <a:endParaRPr lang="fr-FR" dirty="0"/>
          </a:p>
        </p:txBody>
      </p:sp>
      <p:sp>
        <p:nvSpPr>
          <p:cNvPr id="9" name="ZoneTexte 8">
            <a:extLst>
              <a:ext uri="{FF2B5EF4-FFF2-40B4-BE49-F238E27FC236}">
                <a16:creationId xmlns:a16="http://schemas.microsoft.com/office/drawing/2014/main" id="{660A0B4F-2562-4322-880A-908D0A687028}"/>
              </a:ext>
            </a:extLst>
          </p:cNvPr>
          <p:cNvSpPr txBox="1"/>
          <p:nvPr/>
        </p:nvSpPr>
        <p:spPr>
          <a:xfrm>
            <a:off x="1708273" y="861179"/>
            <a:ext cx="8964247" cy="584775"/>
          </a:xfrm>
          <a:prstGeom prst="rect">
            <a:avLst/>
          </a:prstGeom>
          <a:solidFill>
            <a:schemeClr val="bg1"/>
          </a:solidFill>
        </p:spPr>
        <p:txBody>
          <a:bodyPr wrap="square" rtlCol="0">
            <a:spAutoFit/>
          </a:bodyPr>
          <a:lstStyle/>
          <a:p>
            <a:pPr algn="ctr"/>
            <a:r>
              <a:rPr lang="fr-FR" sz="1600" b="1" dirty="0">
                <a:solidFill>
                  <a:srgbClr val="002060"/>
                </a:solidFill>
              </a:rPr>
              <a:t>Cliquez sur le bouton « Ajouter un bénéficiaire » afin de le créer ou de le rechercher s’il existe déjà comme client dans MYSYS, ou de le sélectionner s’il existe déjà.</a:t>
            </a:r>
          </a:p>
        </p:txBody>
      </p:sp>
      <p:sp>
        <p:nvSpPr>
          <p:cNvPr id="7" name="Flèche droite 6"/>
          <p:cNvSpPr/>
          <p:nvPr/>
        </p:nvSpPr>
        <p:spPr>
          <a:xfrm>
            <a:off x="8073825" y="4068244"/>
            <a:ext cx="492369" cy="3360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6790270">
            <a:off x="4542196" y="4242720"/>
            <a:ext cx="341878" cy="318700"/>
          </a:xfrm>
          <a:prstGeom prst="rect">
            <a:avLst/>
          </a:prstGeom>
        </p:spPr>
      </p:pic>
      <p:pic>
        <p:nvPicPr>
          <p:cNvPr id="15" name="Image 14"/>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266997" y="1658838"/>
            <a:ext cx="5453631" cy="2963084"/>
          </a:xfrm>
          <a:prstGeom prst="rect">
            <a:avLst/>
          </a:prstGeom>
        </p:spPr>
      </p:pic>
      <p:pic>
        <p:nvPicPr>
          <p:cNvPr id="8" name="Image 7">
            <a:extLst>
              <a:ext uri="{FF2B5EF4-FFF2-40B4-BE49-F238E27FC236}">
                <a16:creationId xmlns:a16="http://schemas.microsoft.com/office/drawing/2014/main" id="{5CDDE76E-F91B-4D9A-95CB-89EF31B2B6FD}"/>
              </a:ext>
            </a:extLst>
          </p:cNvPr>
          <p:cNvPicPr>
            <a:picLocks noChangeAspect="1"/>
          </p:cNvPicPr>
          <p:nvPr/>
        </p:nvPicPr>
        <p:blipFill rotWithShape="1">
          <a:blip r:embed="rId6"/>
          <a:srcRect l="3234" t="5113" r="6423" b="10214"/>
          <a:stretch/>
        </p:blipFill>
        <p:spPr>
          <a:xfrm>
            <a:off x="3028181" y="2328986"/>
            <a:ext cx="5635070" cy="3478515"/>
          </a:xfrm>
          <a:prstGeom prst="rect">
            <a:avLst/>
          </a:prstGeom>
          <a:ln>
            <a:solidFill>
              <a:srgbClr val="002060"/>
            </a:solidFill>
          </a:ln>
        </p:spPr>
      </p:pic>
      <p:pic>
        <p:nvPicPr>
          <p:cNvPr id="10" name="Image 9">
            <a:extLst>
              <a:ext uri="{FF2B5EF4-FFF2-40B4-BE49-F238E27FC236}">
                <a16:creationId xmlns:a16="http://schemas.microsoft.com/office/drawing/2014/main" id="{00000000-0008-0000-0400-000004000000}"/>
              </a:ext>
            </a:extLst>
          </p:cNvPr>
          <p:cNvPicPr>
            <a:picLocks noChangeAspect="1"/>
          </p:cNvPicPr>
          <p:nvPr/>
        </p:nvPicPr>
        <p:blipFill rotWithShape="1">
          <a:blip r:embed="rId7"/>
          <a:srcRect t="2614" r="1972" b="2264"/>
          <a:stretch/>
        </p:blipFill>
        <p:spPr>
          <a:xfrm>
            <a:off x="8566194" y="3533096"/>
            <a:ext cx="3409607" cy="2592408"/>
          </a:xfrm>
          <a:prstGeom prst="rect">
            <a:avLst/>
          </a:prstGeom>
          <a:ln>
            <a:solidFill>
              <a:srgbClr val="002060"/>
            </a:solidFill>
          </a:ln>
        </p:spPr>
      </p:pic>
      <p:sp>
        <p:nvSpPr>
          <p:cNvPr id="11" name="Ellipse 10"/>
          <p:cNvSpPr/>
          <p:nvPr/>
        </p:nvSpPr>
        <p:spPr>
          <a:xfrm>
            <a:off x="280971" y="1455638"/>
            <a:ext cx="428625"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FF00"/>
                </a:solidFill>
              </a:rPr>
              <a:t>1</a:t>
            </a:r>
          </a:p>
        </p:txBody>
      </p:sp>
      <p:sp>
        <p:nvSpPr>
          <p:cNvPr id="12" name="Ellipse 11"/>
          <p:cNvSpPr/>
          <p:nvPr/>
        </p:nvSpPr>
        <p:spPr>
          <a:xfrm>
            <a:off x="2993812" y="2120960"/>
            <a:ext cx="428625"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FF00"/>
                </a:solidFill>
              </a:rPr>
              <a:t>2</a:t>
            </a:r>
          </a:p>
        </p:txBody>
      </p:sp>
      <p:sp>
        <p:nvSpPr>
          <p:cNvPr id="16" name="Ellipse 15"/>
          <p:cNvSpPr/>
          <p:nvPr/>
        </p:nvSpPr>
        <p:spPr>
          <a:xfrm>
            <a:off x="8448938" y="3179981"/>
            <a:ext cx="428625"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FF00"/>
                </a:solidFill>
              </a:rPr>
              <a:t>3</a:t>
            </a:r>
          </a:p>
        </p:txBody>
      </p:sp>
      <p:pic>
        <p:nvPicPr>
          <p:cNvPr id="17" name="Image 16"/>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1080307">
            <a:off x="504045" y="2616343"/>
            <a:ext cx="341878" cy="318700"/>
          </a:xfrm>
          <a:prstGeom prst="rect">
            <a:avLst/>
          </a:prstGeom>
        </p:spPr>
      </p:pic>
      <p:pic>
        <p:nvPicPr>
          <p:cNvPr id="19" name="Image 18"/>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1080307">
            <a:off x="7902885" y="4537784"/>
            <a:ext cx="341878" cy="318700"/>
          </a:xfrm>
          <a:prstGeom prst="rect">
            <a:avLst/>
          </a:prstGeom>
        </p:spPr>
      </p:pic>
    </p:spTree>
    <p:extLst>
      <p:ext uri="{BB962C8B-B14F-4D97-AF65-F5344CB8AC3E}">
        <p14:creationId xmlns:p14="http://schemas.microsoft.com/office/powerpoint/2010/main" val="952949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4789874" cy="497677"/>
          </a:xfrm>
        </p:spPr>
        <p:txBody>
          <a:bodyPr/>
          <a:lstStyle/>
          <a:p>
            <a:r>
              <a:rPr lang="fr-FR" dirty="0"/>
              <a:t>1 - Création du bénéficiaire</a:t>
            </a:r>
          </a:p>
        </p:txBody>
      </p:sp>
      <p:sp>
        <p:nvSpPr>
          <p:cNvPr id="4" name="Espace réservé de la date 3"/>
          <p:cNvSpPr>
            <a:spLocks noGrp="1"/>
          </p:cNvSpPr>
          <p:nvPr>
            <p:ph type="dt" sz="half" idx="10"/>
          </p:nvPr>
        </p:nvSpPr>
        <p:spPr/>
        <p:txBody>
          <a:bodyPr/>
          <a:lstStyle/>
          <a:p>
            <a:r>
              <a:rPr lang="fr-FR"/>
              <a:t>Date</a:t>
            </a:r>
          </a:p>
        </p:txBody>
      </p:sp>
      <p:sp>
        <p:nvSpPr>
          <p:cNvPr id="5" name="Espace réservé du pied de page 4"/>
          <p:cNvSpPr>
            <a:spLocks noGrp="1"/>
          </p:cNvSpPr>
          <p:nvPr>
            <p:ph type="ftr" sz="quarter" idx="11"/>
          </p:nvPr>
        </p:nvSpPr>
        <p:spPr>
          <a:xfrm>
            <a:off x="854402" y="252767"/>
            <a:ext cx="11337600" cy="288032"/>
          </a:xfrm>
        </p:spPr>
        <p:txBody>
          <a:bodyPr/>
          <a:lstStyle/>
          <a:p>
            <a:r>
              <a:rPr lang="fr-FR"/>
              <a:t>CNP Assurances</a:t>
            </a:r>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8</a:t>
            </a:fld>
            <a:endParaRPr lang="fr-FR" dirty="0"/>
          </a:p>
        </p:txBody>
      </p:sp>
      <p:sp>
        <p:nvSpPr>
          <p:cNvPr id="9" name="ZoneTexte 8">
            <a:extLst>
              <a:ext uri="{FF2B5EF4-FFF2-40B4-BE49-F238E27FC236}">
                <a16:creationId xmlns:a16="http://schemas.microsoft.com/office/drawing/2014/main" id="{660A0B4F-2562-4322-880A-908D0A687028}"/>
              </a:ext>
            </a:extLst>
          </p:cNvPr>
          <p:cNvSpPr txBox="1"/>
          <p:nvPr/>
        </p:nvSpPr>
        <p:spPr>
          <a:xfrm>
            <a:off x="310756" y="870225"/>
            <a:ext cx="7229832" cy="892552"/>
          </a:xfrm>
          <a:prstGeom prst="rect">
            <a:avLst/>
          </a:prstGeom>
          <a:solidFill>
            <a:schemeClr val="bg1"/>
          </a:solidFill>
        </p:spPr>
        <p:txBody>
          <a:bodyPr wrap="square" rtlCol="0">
            <a:spAutoFit/>
          </a:bodyPr>
          <a:lstStyle/>
          <a:p>
            <a:r>
              <a:rPr lang="fr-FR" sz="1600" b="1" dirty="0">
                <a:solidFill>
                  <a:srgbClr val="002060"/>
                </a:solidFill>
              </a:rPr>
              <a:t>La recherche du bénéficiaire par le n° de personne Client CE permet de faire remonter les informations du bénéficiaire. </a:t>
            </a:r>
          </a:p>
          <a:p>
            <a:r>
              <a:rPr lang="fr-FR" sz="1400" dirty="0">
                <a:solidFill>
                  <a:srgbClr val="002060"/>
                </a:solidFill>
              </a:rPr>
              <a:t>Les champs suivis d’un </a:t>
            </a:r>
            <a:r>
              <a:rPr lang="fr-FR" sz="2000" dirty="0">
                <a:solidFill>
                  <a:srgbClr val="C00000"/>
                </a:solidFill>
              </a:rPr>
              <a:t>* </a:t>
            </a:r>
            <a:r>
              <a:rPr lang="fr-FR" sz="1400" dirty="0">
                <a:solidFill>
                  <a:srgbClr val="002060"/>
                </a:solidFill>
              </a:rPr>
              <a:t>doivent être obligatoirement renseignés.</a:t>
            </a:r>
          </a:p>
        </p:txBody>
      </p:sp>
      <p:pic>
        <p:nvPicPr>
          <p:cNvPr id="2" name="Image 1"/>
          <p:cNvPicPr>
            <a:picLocks noChangeAspect="1"/>
          </p:cNvPicPr>
          <p:nvPr/>
        </p:nvPicPr>
        <p:blipFill>
          <a:blip r:embed="rId2"/>
          <a:stretch>
            <a:fillRect/>
          </a:stretch>
        </p:blipFill>
        <p:spPr>
          <a:xfrm>
            <a:off x="7733299" y="1001570"/>
            <a:ext cx="4231336" cy="5516340"/>
          </a:xfrm>
          <a:prstGeom prst="rect">
            <a:avLst/>
          </a:prstGeom>
          <a:ln>
            <a:solidFill>
              <a:schemeClr val="tx1"/>
            </a:solidFill>
          </a:ln>
        </p:spPr>
      </p:pic>
      <p:pic>
        <p:nvPicPr>
          <p:cNvPr id="15" name="Image 14">
            <a:extLst>
              <a:ext uri="{FF2B5EF4-FFF2-40B4-BE49-F238E27FC236}">
                <a16:creationId xmlns:a16="http://schemas.microsoft.com/office/drawing/2014/main" id="{00000000-0008-0000-0400-000004000000}"/>
              </a:ext>
            </a:extLst>
          </p:cNvPr>
          <p:cNvPicPr>
            <a:picLocks noChangeAspect="1"/>
          </p:cNvPicPr>
          <p:nvPr/>
        </p:nvPicPr>
        <p:blipFill rotWithShape="1">
          <a:blip r:embed="rId3"/>
          <a:srcRect t="2614" r="1972" b="2264"/>
          <a:stretch/>
        </p:blipFill>
        <p:spPr>
          <a:xfrm>
            <a:off x="122524" y="2385852"/>
            <a:ext cx="4343025" cy="3302109"/>
          </a:xfrm>
          <a:prstGeom prst="rect">
            <a:avLst/>
          </a:prstGeom>
          <a:ln>
            <a:solidFill>
              <a:schemeClr val="tx1"/>
            </a:solidFill>
          </a:ln>
        </p:spPr>
      </p:pic>
      <p:pic>
        <p:nvPicPr>
          <p:cNvPr id="14" name="Image 13">
            <a:extLst>
              <a:ext uri="{FF2B5EF4-FFF2-40B4-BE49-F238E27FC236}">
                <a16:creationId xmlns:a16="http://schemas.microsoft.com/office/drawing/2014/main" id="{7CDCC9EE-194B-4613-ACE6-4660AC764A35}"/>
              </a:ext>
            </a:extLst>
          </p:cNvPr>
          <p:cNvPicPr>
            <a:picLocks noChangeAspect="1"/>
          </p:cNvPicPr>
          <p:nvPr/>
        </p:nvPicPr>
        <p:blipFill>
          <a:blip r:embed="rId4"/>
          <a:stretch>
            <a:fillRect/>
          </a:stretch>
        </p:blipFill>
        <p:spPr>
          <a:xfrm>
            <a:off x="3849448" y="2236654"/>
            <a:ext cx="4413109" cy="3536570"/>
          </a:xfrm>
          <a:prstGeom prst="rect">
            <a:avLst/>
          </a:prstGeom>
          <a:ln>
            <a:solidFill>
              <a:schemeClr val="tx1"/>
            </a:solidFill>
          </a:ln>
        </p:spPr>
      </p:pic>
      <p:sp>
        <p:nvSpPr>
          <p:cNvPr id="18" name="Flèche droite 17"/>
          <p:cNvSpPr/>
          <p:nvPr/>
        </p:nvSpPr>
        <p:spPr>
          <a:xfrm rot="20337912">
            <a:off x="3830856" y="4473526"/>
            <a:ext cx="492369" cy="3360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4848898" y="5105583"/>
            <a:ext cx="2414954" cy="170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droite 19"/>
          <p:cNvSpPr/>
          <p:nvPr/>
        </p:nvSpPr>
        <p:spPr>
          <a:xfrm rot="20337912">
            <a:off x="7888221" y="3591710"/>
            <a:ext cx="492369" cy="3360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122524" y="2021730"/>
            <a:ext cx="459174" cy="429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FFFF00"/>
                </a:solidFill>
              </a:rPr>
              <a:t>2.1</a:t>
            </a:r>
          </a:p>
        </p:txBody>
      </p:sp>
      <p:sp>
        <p:nvSpPr>
          <p:cNvPr id="17" name="Arc 16"/>
          <p:cNvSpPr/>
          <p:nvPr/>
        </p:nvSpPr>
        <p:spPr>
          <a:xfrm rot="5400000">
            <a:off x="2245912" y="3228875"/>
            <a:ext cx="297877" cy="2518775"/>
          </a:xfrm>
          <a:prstGeom prst="arc">
            <a:avLst>
              <a:gd name="adj1" fmla="val 16200000"/>
              <a:gd name="adj2" fmla="val 12672235"/>
            </a:avLst>
          </a:prstGeom>
          <a:noFill/>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22" name="Image 21"/>
          <p:cNvPicPr>
            <a:picLocks noChangeAspect="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6790270">
            <a:off x="516043" y="4368963"/>
            <a:ext cx="341878" cy="318700"/>
          </a:xfrm>
          <a:prstGeom prst="rect">
            <a:avLst/>
          </a:prstGeom>
        </p:spPr>
      </p:pic>
    </p:spTree>
    <p:extLst>
      <p:ext uri="{BB962C8B-B14F-4D97-AF65-F5344CB8AC3E}">
        <p14:creationId xmlns:p14="http://schemas.microsoft.com/office/powerpoint/2010/main" val="1386110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4789874" cy="497677"/>
          </a:xfrm>
        </p:spPr>
        <p:txBody>
          <a:bodyPr/>
          <a:lstStyle/>
          <a:p>
            <a:r>
              <a:rPr lang="fr-FR" dirty="0"/>
              <a:t>1 - Création du bénéficiaire</a:t>
            </a:r>
          </a:p>
        </p:txBody>
      </p:sp>
      <p:sp>
        <p:nvSpPr>
          <p:cNvPr id="4" name="Espace réservé de la date 3"/>
          <p:cNvSpPr>
            <a:spLocks noGrp="1"/>
          </p:cNvSpPr>
          <p:nvPr>
            <p:ph type="dt" sz="half" idx="10"/>
          </p:nvPr>
        </p:nvSpPr>
        <p:spPr/>
        <p:txBody>
          <a:bodyPr/>
          <a:lstStyle/>
          <a:p>
            <a:r>
              <a:rPr lang="fr-FR"/>
              <a:t>Date</a:t>
            </a:r>
          </a:p>
        </p:txBody>
      </p:sp>
      <p:sp>
        <p:nvSpPr>
          <p:cNvPr id="5" name="Espace réservé du pied de page 4"/>
          <p:cNvSpPr>
            <a:spLocks noGrp="1"/>
          </p:cNvSpPr>
          <p:nvPr>
            <p:ph type="ftr" sz="quarter" idx="11"/>
          </p:nvPr>
        </p:nvSpPr>
        <p:spPr>
          <a:xfrm>
            <a:off x="854402" y="252767"/>
            <a:ext cx="11337600" cy="288032"/>
          </a:xfrm>
        </p:spPr>
        <p:txBody>
          <a:bodyPr/>
          <a:lstStyle/>
          <a:p>
            <a:r>
              <a:rPr lang="fr-FR"/>
              <a:t>CNP Assurances</a:t>
            </a:r>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9</a:t>
            </a:fld>
            <a:endParaRPr lang="fr-FR" dirty="0"/>
          </a:p>
        </p:txBody>
      </p:sp>
      <p:sp>
        <p:nvSpPr>
          <p:cNvPr id="9" name="ZoneTexte 8">
            <a:extLst>
              <a:ext uri="{FF2B5EF4-FFF2-40B4-BE49-F238E27FC236}">
                <a16:creationId xmlns:a16="http://schemas.microsoft.com/office/drawing/2014/main" id="{660A0B4F-2562-4322-880A-908D0A687028}"/>
              </a:ext>
            </a:extLst>
          </p:cNvPr>
          <p:cNvSpPr txBox="1"/>
          <p:nvPr/>
        </p:nvSpPr>
        <p:spPr>
          <a:xfrm>
            <a:off x="312616" y="849512"/>
            <a:ext cx="6386212" cy="1138773"/>
          </a:xfrm>
          <a:prstGeom prst="rect">
            <a:avLst/>
          </a:prstGeom>
          <a:solidFill>
            <a:schemeClr val="bg1"/>
          </a:solidFill>
        </p:spPr>
        <p:txBody>
          <a:bodyPr wrap="square" rtlCol="0">
            <a:spAutoFit/>
          </a:bodyPr>
          <a:lstStyle/>
          <a:p>
            <a:r>
              <a:rPr lang="fr-FR" sz="1600" b="1" dirty="0">
                <a:solidFill>
                  <a:srgbClr val="002060"/>
                </a:solidFill>
              </a:rPr>
              <a:t>Si le bénéficiaire n’est pas un client CE, il convient de renseigner tous les champs. </a:t>
            </a:r>
          </a:p>
          <a:p>
            <a:r>
              <a:rPr lang="fr-FR" sz="1400" dirty="0">
                <a:solidFill>
                  <a:srgbClr val="002060"/>
                </a:solidFill>
              </a:rPr>
              <a:t>Les champs suivis d’un </a:t>
            </a:r>
            <a:r>
              <a:rPr lang="fr-FR" sz="2000" dirty="0">
                <a:solidFill>
                  <a:srgbClr val="C00000"/>
                </a:solidFill>
              </a:rPr>
              <a:t>* </a:t>
            </a:r>
            <a:r>
              <a:rPr lang="fr-FR" sz="1400" dirty="0">
                <a:solidFill>
                  <a:srgbClr val="002060"/>
                </a:solidFill>
              </a:rPr>
              <a:t>doivent être obligatoirement renseignés</a:t>
            </a:r>
            <a:r>
              <a:rPr lang="fr-FR" sz="1600" dirty="0">
                <a:solidFill>
                  <a:srgbClr val="002060"/>
                </a:solidFill>
              </a:rPr>
              <a:t>.</a:t>
            </a:r>
          </a:p>
          <a:p>
            <a:endParaRPr lang="fr-FR" sz="1600" b="1" dirty="0">
              <a:solidFill>
                <a:srgbClr val="002060"/>
              </a:solidFill>
            </a:endParaRPr>
          </a:p>
        </p:txBody>
      </p:sp>
      <p:pic>
        <p:nvPicPr>
          <p:cNvPr id="2" name="Image 1"/>
          <p:cNvPicPr>
            <a:picLocks noChangeAspect="1"/>
          </p:cNvPicPr>
          <p:nvPr/>
        </p:nvPicPr>
        <p:blipFill>
          <a:blip r:embed="rId2"/>
          <a:stretch>
            <a:fillRect/>
          </a:stretch>
        </p:blipFill>
        <p:spPr>
          <a:xfrm>
            <a:off x="6566301" y="540799"/>
            <a:ext cx="4590083" cy="5984034"/>
          </a:xfrm>
          <a:prstGeom prst="rect">
            <a:avLst/>
          </a:prstGeom>
          <a:ln>
            <a:solidFill>
              <a:schemeClr val="tx1"/>
            </a:solidFill>
          </a:ln>
        </p:spPr>
      </p:pic>
      <p:pic>
        <p:nvPicPr>
          <p:cNvPr id="15" name="Image 14">
            <a:extLst>
              <a:ext uri="{FF2B5EF4-FFF2-40B4-BE49-F238E27FC236}">
                <a16:creationId xmlns:a16="http://schemas.microsoft.com/office/drawing/2014/main" id="{00000000-0008-0000-0400-000004000000}"/>
              </a:ext>
            </a:extLst>
          </p:cNvPr>
          <p:cNvPicPr>
            <a:picLocks noChangeAspect="1"/>
          </p:cNvPicPr>
          <p:nvPr/>
        </p:nvPicPr>
        <p:blipFill rotWithShape="1">
          <a:blip r:embed="rId3"/>
          <a:srcRect t="2614" r="1972" b="2264"/>
          <a:stretch/>
        </p:blipFill>
        <p:spPr>
          <a:xfrm>
            <a:off x="2021648" y="2203771"/>
            <a:ext cx="4343025" cy="3302109"/>
          </a:xfrm>
          <a:prstGeom prst="rect">
            <a:avLst/>
          </a:prstGeom>
          <a:ln>
            <a:solidFill>
              <a:schemeClr val="tx1"/>
            </a:solidFill>
          </a:ln>
        </p:spPr>
      </p:pic>
      <p:sp>
        <p:nvSpPr>
          <p:cNvPr id="20" name="Flèche droite 19"/>
          <p:cNvSpPr/>
          <p:nvPr/>
        </p:nvSpPr>
        <p:spPr>
          <a:xfrm rot="20337912">
            <a:off x="6408580" y="4099709"/>
            <a:ext cx="492369" cy="3360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2021648" y="1839649"/>
            <a:ext cx="459174" cy="429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FFFF00"/>
                </a:solidFill>
              </a:rPr>
              <a:t>2.2</a:t>
            </a:r>
          </a:p>
        </p:txBody>
      </p:sp>
      <p:sp>
        <p:nvSpPr>
          <p:cNvPr id="17" name="Arc 16"/>
          <p:cNvSpPr/>
          <p:nvPr/>
        </p:nvSpPr>
        <p:spPr>
          <a:xfrm rot="5400000">
            <a:off x="4145036" y="3610243"/>
            <a:ext cx="297877" cy="2518775"/>
          </a:xfrm>
          <a:prstGeom prst="arc">
            <a:avLst>
              <a:gd name="adj1" fmla="val 16200000"/>
              <a:gd name="adj2" fmla="val 12672235"/>
            </a:avLst>
          </a:prstGeom>
          <a:noFill/>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16" name="Image 15"/>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6790270">
            <a:off x="9026406" y="5986650"/>
            <a:ext cx="341878" cy="318700"/>
          </a:xfrm>
          <a:prstGeom prst="rect">
            <a:avLst/>
          </a:prstGeom>
        </p:spPr>
      </p:pic>
    </p:spTree>
    <p:extLst>
      <p:ext uri="{BB962C8B-B14F-4D97-AF65-F5344CB8AC3E}">
        <p14:creationId xmlns:p14="http://schemas.microsoft.com/office/powerpoint/2010/main" val="4143113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4789874" cy="497677"/>
          </a:xfrm>
        </p:spPr>
        <p:txBody>
          <a:bodyPr/>
          <a:lstStyle/>
          <a:p>
            <a:r>
              <a:rPr lang="fr-FR" dirty="0"/>
              <a:t>1 - Création du bénéficiaire</a:t>
            </a:r>
          </a:p>
        </p:txBody>
      </p:sp>
      <p:sp>
        <p:nvSpPr>
          <p:cNvPr id="4" name="Espace réservé de la date 3"/>
          <p:cNvSpPr>
            <a:spLocks noGrp="1"/>
          </p:cNvSpPr>
          <p:nvPr>
            <p:ph type="dt" sz="half" idx="10"/>
          </p:nvPr>
        </p:nvSpPr>
        <p:spPr/>
        <p:txBody>
          <a:bodyPr/>
          <a:lstStyle/>
          <a:p>
            <a:r>
              <a:rPr lang="fr-FR"/>
              <a:t>Date</a:t>
            </a:r>
          </a:p>
        </p:txBody>
      </p:sp>
      <p:sp>
        <p:nvSpPr>
          <p:cNvPr id="5" name="Espace réservé du pied de page 4"/>
          <p:cNvSpPr>
            <a:spLocks noGrp="1"/>
          </p:cNvSpPr>
          <p:nvPr>
            <p:ph type="ftr" sz="quarter" idx="11"/>
          </p:nvPr>
        </p:nvSpPr>
        <p:spPr>
          <a:xfrm>
            <a:off x="854402" y="252767"/>
            <a:ext cx="11337600" cy="288032"/>
          </a:xfrm>
        </p:spPr>
        <p:txBody>
          <a:bodyPr/>
          <a:lstStyle/>
          <a:p>
            <a:r>
              <a:rPr lang="fr-FR"/>
              <a:t>CNP Assurances</a:t>
            </a:r>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10</a:t>
            </a:fld>
            <a:endParaRPr lang="fr-FR" dirty="0"/>
          </a:p>
        </p:txBody>
      </p:sp>
      <p:sp>
        <p:nvSpPr>
          <p:cNvPr id="9" name="ZoneTexte 8">
            <a:extLst>
              <a:ext uri="{FF2B5EF4-FFF2-40B4-BE49-F238E27FC236}">
                <a16:creationId xmlns:a16="http://schemas.microsoft.com/office/drawing/2014/main" id="{660A0B4F-2562-4322-880A-908D0A687028}"/>
              </a:ext>
            </a:extLst>
          </p:cNvPr>
          <p:cNvSpPr txBox="1"/>
          <p:nvPr/>
        </p:nvSpPr>
        <p:spPr>
          <a:xfrm>
            <a:off x="312616" y="849512"/>
            <a:ext cx="6215280" cy="584775"/>
          </a:xfrm>
          <a:prstGeom prst="rect">
            <a:avLst/>
          </a:prstGeom>
          <a:solidFill>
            <a:schemeClr val="bg1"/>
          </a:solidFill>
        </p:spPr>
        <p:txBody>
          <a:bodyPr wrap="square" rtlCol="0">
            <a:spAutoFit/>
          </a:bodyPr>
          <a:lstStyle/>
          <a:p>
            <a:r>
              <a:rPr lang="fr-FR" sz="1600" b="1" dirty="0">
                <a:solidFill>
                  <a:srgbClr val="002060"/>
                </a:solidFill>
              </a:rPr>
              <a:t>A la validation de la page précédente « Coordonnées du bénéficiaire », un message de réussite apparait.</a:t>
            </a:r>
          </a:p>
        </p:txBody>
      </p:sp>
      <p:pic>
        <p:nvPicPr>
          <p:cNvPr id="7" name="Image 6"/>
          <p:cNvPicPr>
            <a:picLocks noChangeAspect="1"/>
          </p:cNvPicPr>
          <p:nvPr/>
        </p:nvPicPr>
        <p:blipFill rotWithShape="1">
          <a:blip r:embed="rId2"/>
          <a:srcRect b="17022"/>
          <a:stretch/>
        </p:blipFill>
        <p:spPr>
          <a:xfrm>
            <a:off x="450755" y="1976988"/>
            <a:ext cx="6215280" cy="2790397"/>
          </a:xfrm>
          <a:prstGeom prst="rect">
            <a:avLst/>
          </a:prstGeom>
        </p:spPr>
      </p:pic>
      <p:sp>
        <p:nvSpPr>
          <p:cNvPr id="12" name="Ellipse 11"/>
          <p:cNvSpPr/>
          <p:nvPr/>
        </p:nvSpPr>
        <p:spPr>
          <a:xfrm>
            <a:off x="221168" y="1654186"/>
            <a:ext cx="459174" cy="429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FFFF00"/>
                </a:solidFill>
              </a:rPr>
              <a:t>3</a:t>
            </a:r>
          </a:p>
        </p:txBody>
      </p:sp>
      <p:sp>
        <p:nvSpPr>
          <p:cNvPr id="17" name="Arc 16"/>
          <p:cNvSpPr/>
          <p:nvPr/>
        </p:nvSpPr>
        <p:spPr>
          <a:xfrm rot="5400000">
            <a:off x="1243541" y="998509"/>
            <a:ext cx="297877" cy="2518775"/>
          </a:xfrm>
          <a:prstGeom prst="arc">
            <a:avLst>
              <a:gd name="adj1" fmla="val 16200000"/>
              <a:gd name="adj2" fmla="val 12672235"/>
            </a:avLst>
          </a:prstGeom>
          <a:noFill/>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ZoneTexte 12">
            <a:extLst>
              <a:ext uri="{FF2B5EF4-FFF2-40B4-BE49-F238E27FC236}">
                <a16:creationId xmlns:a16="http://schemas.microsoft.com/office/drawing/2014/main" id="{660A0B4F-2562-4322-880A-908D0A687028}"/>
              </a:ext>
            </a:extLst>
          </p:cNvPr>
          <p:cNvSpPr txBox="1"/>
          <p:nvPr/>
        </p:nvSpPr>
        <p:spPr>
          <a:xfrm>
            <a:off x="6588369" y="1316526"/>
            <a:ext cx="5388688" cy="2662267"/>
          </a:xfrm>
          <a:prstGeom prst="rect">
            <a:avLst/>
          </a:prstGeom>
          <a:solidFill>
            <a:schemeClr val="bg1"/>
          </a:solidFill>
        </p:spPr>
        <p:txBody>
          <a:bodyPr wrap="square" rtlCol="0">
            <a:spAutoFit/>
          </a:bodyPr>
          <a:lstStyle/>
          <a:p>
            <a:pPr algn="just"/>
            <a:r>
              <a:rPr lang="fr-FR" sz="1600" b="1" dirty="0">
                <a:solidFill>
                  <a:srgbClr val="002060"/>
                </a:solidFill>
              </a:rPr>
              <a:t>En cliquant sur le bouton      vous pouvez effectuer certaines opérations :</a:t>
            </a:r>
          </a:p>
          <a:p>
            <a:pPr marL="171450" indent="-171450" algn="just">
              <a:spcAft>
                <a:spcPts val="600"/>
              </a:spcAft>
              <a:buFont typeface="Arial" panose="020B0604020202020204" pitchFamily="34" charset="0"/>
              <a:buChar char="•"/>
            </a:pPr>
            <a:r>
              <a:rPr lang="fr-FR" sz="1200" dirty="0">
                <a:solidFill>
                  <a:srgbClr val="002060"/>
                </a:solidFill>
              </a:rPr>
              <a:t>La </a:t>
            </a:r>
            <a:r>
              <a:rPr lang="fr-FR" sz="1200" b="1" dirty="0">
                <a:solidFill>
                  <a:srgbClr val="002060"/>
                </a:solidFill>
              </a:rPr>
              <a:t>suppression d'un bénéficiaire </a:t>
            </a:r>
            <a:r>
              <a:rPr lang="fr-FR" sz="1200" dirty="0">
                <a:solidFill>
                  <a:srgbClr val="002060"/>
                </a:solidFill>
              </a:rPr>
              <a:t>est possible seulement si un autre bénéficiaire est présent sur le dossier défunt.</a:t>
            </a:r>
          </a:p>
          <a:p>
            <a:pPr marL="171450" indent="-171450" algn="just">
              <a:spcAft>
                <a:spcPts val="600"/>
              </a:spcAft>
              <a:buFont typeface="Arial" panose="020B0604020202020204" pitchFamily="34" charset="0"/>
              <a:buChar char="•"/>
            </a:pPr>
            <a:r>
              <a:rPr lang="fr-FR" altLang="fr-FR" sz="1200" dirty="0">
                <a:solidFill>
                  <a:srgbClr val="002060"/>
                </a:solidFill>
                <a:ea typeface="Calibri" panose="020F0502020204030204" pitchFamily="34" charset="0"/>
                <a:cs typeface="Times New Roman" panose="02020603050405020304" pitchFamily="18" charset="0"/>
              </a:rPr>
              <a:t>La fonctionnalité « </a:t>
            </a:r>
            <a:r>
              <a:rPr lang="fr-FR" altLang="fr-FR" sz="1200" b="1" dirty="0">
                <a:solidFill>
                  <a:srgbClr val="002060"/>
                </a:solidFill>
                <a:ea typeface="Calibri" panose="020F0502020204030204" pitchFamily="34" charset="0"/>
                <a:cs typeface="Times New Roman" panose="02020603050405020304" pitchFamily="18" charset="0"/>
              </a:rPr>
              <a:t>Se dessaisir de ce bénéficiaire</a:t>
            </a:r>
            <a:r>
              <a:rPr lang="fr-FR" altLang="fr-FR" sz="1200" dirty="0">
                <a:solidFill>
                  <a:srgbClr val="002060"/>
                </a:solidFill>
                <a:ea typeface="Calibri" panose="020F0502020204030204" pitchFamily="34" charset="0"/>
                <a:cs typeface="Times New Roman" panose="02020603050405020304" pitchFamily="18" charset="0"/>
              </a:rPr>
              <a:t> » est possible qu’après le rattachement du ou des contrat(s) du bénéficiaire et est soumise à la validation du service successions.</a:t>
            </a:r>
          </a:p>
          <a:p>
            <a:pPr marL="171450" indent="-171450" algn="just">
              <a:spcAft>
                <a:spcPts val="600"/>
              </a:spcAft>
              <a:buFont typeface="Arial" panose="020B0604020202020204" pitchFamily="34" charset="0"/>
              <a:buChar char="•"/>
            </a:pPr>
            <a:r>
              <a:rPr lang="fr-FR" altLang="fr-FR" sz="1200" dirty="0">
                <a:solidFill>
                  <a:srgbClr val="002060"/>
                </a:solidFill>
                <a:ea typeface="Calibri" panose="020F0502020204030204" pitchFamily="34" charset="0"/>
                <a:cs typeface="Times New Roman" panose="02020603050405020304" pitchFamily="18" charset="0"/>
              </a:rPr>
              <a:t>La fonctionnalité « </a:t>
            </a:r>
            <a:r>
              <a:rPr lang="fr-FR" altLang="fr-FR" sz="1200" b="1" dirty="0">
                <a:solidFill>
                  <a:srgbClr val="002060"/>
                </a:solidFill>
                <a:ea typeface="Calibri" panose="020F0502020204030204" pitchFamily="34" charset="0"/>
                <a:cs typeface="Times New Roman" panose="02020603050405020304" pitchFamily="18" charset="0"/>
              </a:rPr>
              <a:t>Voir et modifier ce bénéficiaire</a:t>
            </a:r>
            <a:r>
              <a:rPr lang="fr-FR" altLang="fr-FR" sz="1200" dirty="0">
                <a:solidFill>
                  <a:srgbClr val="002060"/>
                </a:solidFill>
                <a:ea typeface="Calibri" panose="020F0502020204030204" pitchFamily="34" charset="0"/>
                <a:cs typeface="Times New Roman" panose="02020603050405020304" pitchFamily="18" charset="0"/>
              </a:rPr>
              <a:t> »  est possible pour un bénéficiaire saisi dans PUMA ou déjà connu dans le SI CNP. Les champs non modifiables dans PUMA doivent être modifiés dans </a:t>
            </a:r>
            <a:r>
              <a:rPr lang="fr-FR" altLang="fr-FR" sz="1200" dirty="0" err="1">
                <a:solidFill>
                  <a:srgbClr val="002060"/>
                </a:solidFill>
                <a:ea typeface="Calibri" panose="020F0502020204030204" pitchFamily="34" charset="0"/>
                <a:cs typeface="Times New Roman" panose="02020603050405020304" pitchFamily="18" charset="0"/>
              </a:rPr>
              <a:t>Mysys</a:t>
            </a:r>
            <a:r>
              <a:rPr lang="fr-FR" altLang="fr-FR" sz="1200" dirty="0">
                <a:solidFill>
                  <a:srgbClr val="002060"/>
                </a:solidFill>
                <a:ea typeface="Calibri" panose="020F0502020204030204" pitchFamily="34" charset="0"/>
                <a:cs typeface="Times New Roman" panose="02020603050405020304" pitchFamily="18" charset="0"/>
              </a:rPr>
              <a:t>.</a:t>
            </a:r>
          </a:p>
          <a:p>
            <a:pPr marL="171450" indent="-171450" algn="just">
              <a:spcAft>
                <a:spcPts val="600"/>
              </a:spcAft>
              <a:buFont typeface="Arial" panose="020B0604020202020204" pitchFamily="34" charset="0"/>
              <a:buChar char="•"/>
            </a:pPr>
            <a:r>
              <a:rPr lang="fr-FR" altLang="fr-FR" sz="1200" b="1" dirty="0">
                <a:solidFill>
                  <a:srgbClr val="002060"/>
                </a:solidFill>
                <a:ea typeface="Calibri" panose="020F0502020204030204" pitchFamily="34" charset="0"/>
                <a:cs typeface="Times New Roman" panose="02020603050405020304" pitchFamily="18" charset="0"/>
              </a:rPr>
              <a:t>Consulter les événements d’un dossier bénéficiaire </a:t>
            </a:r>
            <a:r>
              <a:rPr lang="fr-FR" altLang="fr-FR" sz="1200" dirty="0">
                <a:solidFill>
                  <a:srgbClr val="002060"/>
                </a:solidFill>
                <a:ea typeface="Calibri" panose="020F0502020204030204" pitchFamily="34" charset="0"/>
                <a:cs typeface="Times New Roman" panose="02020603050405020304" pitchFamily="18" charset="0"/>
              </a:rPr>
              <a:t>: Cette fonctionnalité affiche l’ensemble des informations remontées depuis le SI CNP Assurances.</a:t>
            </a:r>
          </a:p>
        </p:txBody>
      </p:sp>
      <p:pic>
        <p:nvPicPr>
          <p:cNvPr id="14" name="Image 13">
            <a:extLst>
              <a:ext uri="{FF2B5EF4-FFF2-40B4-BE49-F238E27FC236}">
                <a16:creationId xmlns:a16="http://schemas.microsoft.com/office/drawing/2014/main" id="{00000000-0008-0000-0300-000005000000}"/>
              </a:ext>
            </a:extLst>
          </p:cNvPr>
          <p:cNvPicPr>
            <a:picLocks noChangeAspect="1"/>
          </p:cNvPicPr>
          <p:nvPr/>
        </p:nvPicPr>
        <p:blipFill>
          <a:blip r:embed="rId3"/>
          <a:stretch>
            <a:fillRect/>
          </a:stretch>
        </p:blipFill>
        <p:spPr>
          <a:xfrm>
            <a:off x="8899346" y="1316526"/>
            <a:ext cx="204026" cy="269316"/>
          </a:xfrm>
          <a:prstGeom prst="rect">
            <a:avLst/>
          </a:prstGeom>
        </p:spPr>
      </p:pic>
      <p:sp>
        <p:nvSpPr>
          <p:cNvPr id="20" name="Flèche droite 19"/>
          <p:cNvSpPr/>
          <p:nvPr/>
        </p:nvSpPr>
        <p:spPr>
          <a:xfrm rot="1664630">
            <a:off x="6299417" y="4435231"/>
            <a:ext cx="447570" cy="3360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Flèche droite 17"/>
          <p:cNvSpPr/>
          <p:nvPr/>
        </p:nvSpPr>
        <p:spPr>
          <a:xfrm rot="7820694">
            <a:off x="1926886" y="1589057"/>
            <a:ext cx="447570" cy="3360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6786251" y="4549848"/>
            <a:ext cx="3303766" cy="1064495"/>
          </a:xfrm>
          <a:prstGeom prst="rect">
            <a:avLst/>
          </a:prstGeom>
          <a:solidFill>
            <a:schemeClr val="bg2">
              <a:lumMod val="40000"/>
              <a:lumOff val="60000"/>
            </a:schemeClr>
          </a:solidFill>
        </p:spPr>
        <p:txBody>
          <a:bodyPr wrap="none" lIns="180000" tIns="108000" bIns="108000" rtlCol="0">
            <a:spAutoFit/>
          </a:bodyPr>
          <a:lstStyle/>
          <a:p>
            <a:pPr>
              <a:spcAft>
                <a:spcPts val="600"/>
              </a:spcAft>
            </a:pPr>
            <a:r>
              <a:rPr lang="fr-FR" sz="1000" b="1" dirty="0">
                <a:solidFill>
                  <a:schemeClr val="bg2">
                    <a:lumMod val="50000"/>
                  </a:schemeClr>
                </a:solidFill>
              </a:rPr>
              <a:t>Supprimer ce bénéficiaire</a:t>
            </a:r>
          </a:p>
          <a:p>
            <a:pPr>
              <a:spcAft>
                <a:spcPts val="600"/>
              </a:spcAft>
            </a:pPr>
            <a:r>
              <a:rPr lang="fr-FR" sz="1000" b="1" dirty="0">
                <a:solidFill>
                  <a:schemeClr val="bg2">
                    <a:lumMod val="50000"/>
                  </a:schemeClr>
                </a:solidFill>
              </a:rPr>
              <a:t>Se dessaisir de ce bénéficiaire</a:t>
            </a:r>
          </a:p>
          <a:p>
            <a:pPr>
              <a:spcAft>
                <a:spcPts val="600"/>
              </a:spcAft>
            </a:pPr>
            <a:r>
              <a:rPr lang="fr-FR" sz="1000" b="1" dirty="0">
                <a:solidFill>
                  <a:schemeClr val="bg2">
                    <a:lumMod val="50000"/>
                  </a:schemeClr>
                </a:solidFill>
              </a:rPr>
              <a:t>Voir et modifier ce bénéficiaire</a:t>
            </a:r>
          </a:p>
          <a:p>
            <a:pPr>
              <a:spcAft>
                <a:spcPts val="600"/>
              </a:spcAft>
            </a:pPr>
            <a:r>
              <a:rPr lang="fr-FR" sz="1000" b="1" dirty="0">
                <a:solidFill>
                  <a:schemeClr val="bg2">
                    <a:lumMod val="50000"/>
                  </a:schemeClr>
                </a:solidFill>
              </a:rPr>
              <a:t>Consulter les évènements du dossier bénéficiaire</a:t>
            </a:r>
          </a:p>
        </p:txBody>
      </p:sp>
      <p:pic>
        <p:nvPicPr>
          <p:cNvPr id="19" name="Image 18"/>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6057622">
            <a:off x="5728209" y="4267356"/>
            <a:ext cx="341878" cy="318700"/>
          </a:xfrm>
          <a:prstGeom prst="rect">
            <a:avLst/>
          </a:prstGeom>
        </p:spPr>
      </p:pic>
    </p:spTree>
    <p:extLst>
      <p:ext uri="{BB962C8B-B14F-4D97-AF65-F5344CB8AC3E}">
        <p14:creationId xmlns:p14="http://schemas.microsoft.com/office/powerpoint/2010/main" val="584665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4789874" cy="497677"/>
          </a:xfrm>
        </p:spPr>
        <p:txBody>
          <a:bodyPr/>
          <a:lstStyle/>
          <a:p>
            <a:r>
              <a:rPr lang="fr-FR" dirty="0"/>
              <a:t>1 - Création du bénéficiaire</a:t>
            </a:r>
          </a:p>
        </p:txBody>
      </p:sp>
      <p:sp>
        <p:nvSpPr>
          <p:cNvPr id="4" name="Espace réservé de la date 3"/>
          <p:cNvSpPr>
            <a:spLocks noGrp="1"/>
          </p:cNvSpPr>
          <p:nvPr>
            <p:ph type="dt" sz="half" idx="10"/>
          </p:nvPr>
        </p:nvSpPr>
        <p:spPr/>
        <p:txBody>
          <a:bodyPr/>
          <a:lstStyle/>
          <a:p>
            <a:r>
              <a:rPr lang="fr-FR"/>
              <a:t>Date</a:t>
            </a:r>
          </a:p>
        </p:txBody>
      </p:sp>
      <p:sp>
        <p:nvSpPr>
          <p:cNvPr id="5" name="Espace réservé du pied de page 4"/>
          <p:cNvSpPr>
            <a:spLocks noGrp="1"/>
          </p:cNvSpPr>
          <p:nvPr>
            <p:ph type="ftr" sz="quarter" idx="11"/>
          </p:nvPr>
        </p:nvSpPr>
        <p:spPr>
          <a:xfrm>
            <a:off x="854402" y="252767"/>
            <a:ext cx="11337600" cy="288032"/>
          </a:xfrm>
        </p:spPr>
        <p:txBody>
          <a:bodyPr/>
          <a:lstStyle/>
          <a:p>
            <a:r>
              <a:rPr lang="fr-FR"/>
              <a:t>CNP Assurances</a:t>
            </a:r>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11</a:t>
            </a:fld>
            <a:endParaRPr lang="fr-FR" dirty="0"/>
          </a:p>
        </p:txBody>
      </p:sp>
      <p:sp>
        <p:nvSpPr>
          <p:cNvPr id="9" name="ZoneTexte 8">
            <a:extLst>
              <a:ext uri="{FF2B5EF4-FFF2-40B4-BE49-F238E27FC236}">
                <a16:creationId xmlns:a16="http://schemas.microsoft.com/office/drawing/2014/main" id="{660A0B4F-2562-4322-880A-908D0A687028}"/>
              </a:ext>
            </a:extLst>
          </p:cNvPr>
          <p:cNvSpPr txBox="1"/>
          <p:nvPr/>
        </p:nvSpPr>
        <p:spPr>
          <a:xfrm>
            <a:off x="379671" y="868033"/>
            <a:ext cx="11282677" cy="584775"/>
          </a:xfrm>
          <a:prstGeom prst="rect">
            <a:avLst/>
          </a:prstGeom>
          <a:solidFill>
            <a:schemeClr val="bg1"/>
          </a:solidFill>
        </p:spPr>
        <p:txBody>
          <a:bodyPr wrap="square" rtlCol="0">
            <a:spAutoFit/>
          </a:bodyPr>
          <a:lstStyle/>
          <a:p>
            <a:r>
              <a:rPr lang="fr-FR" sz="1600" b="1" dirty="0">
                <a:solidFill>
                  <a:srgbClr val="002060"/>
                </a:solidFill>
              </a:rPr>
              <a:t>Si vous quittez le parcours bénéficiaire (clic sur le bouton « Retour ») sans avoir imprimé la demande de pièces, le message d’avertissement ci-dessous apparaît. </a:t>
            </a:r>
          </a:p>
        </p:txBody>
      </p:sp>
      <p:pic>
        <p:nvPicPr>
          <p:cNvPr id="7" name="Image 6"/>
          <p:cNvPicPr>
            <a:picLocks noChangeAspect="1"/>
          </p:cNvPicPr>
          <p:nvPr/>
        </p:nvPicPr>
        <p:blipFill rotWithShape="1">
          <a:blip r:embed="rId2"/>
          <a:srcRect b="17022"/>
          <a:stretch/>
        </p:blipFill>
        <p:spPr>
          <a:xfrm>
            <a:off x="469042" y="2003910"/>
            <a:ext cx="6860679" cy="3080154"/>
          </a:xfrm>
          <a:prstGeom prst="rect">
            <a:avLst/>
          </a:prstGeom>
        </p:spPr>
      </p:pic>
      <p:sp>
        <p:nvSpPr>
          <p:cNvPr id="12" name="Ellipse 11"/>
          <p:cNvSpPr/>
          <p:nvPr/>
        </p:nvSpPr>
        <p:spPr>
          <a:xfrm>
            <a:off x="221168" y="1654186"/>
            <a:ext cx="459174" cy="429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FFFF00"/>
                </a:solidFill>
              </a:rPr>
              <a:t>3</a:t>
            </a:r>
          </a:p>
        </p:txBody>
      </p:sp>
      <p:pic>
        <p:nvPicPr>
          <p:cNvPr id="19" name="Image 18"/>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6057622">
            <a:off x="1607907" y="2829270"/>
            <a:ext cx="341878" cy="318700"/>
          </a:xfrm>
          <a:prstGeom prst="rect">
            <a:avLst/>
          </a:prstGeom>
        </p:spPr>
      </p:pic>
      <p:pic>
        <p:nvPicPr>
          <p:cNvPr id="2" name="Image 1"/>
          <p:cNvPicPr>
            <a:picLocks noChangeAspect="1"/>
          </p:cNvPicPr>
          <p:nvPr/>
        </p:nvPicPr>
        <p:blipFill>
          <a:blip r:embed="rId5"/>
          <a:stretch>
            <a:fillRect/>
          </a:stretch>
        </p:blipFill>
        <p:spPr>
          <a:xfrm>
            <a:off x="2047777" y="3695710"/>
            <a:ext cx="5884225" cy="1808978"/>
          </a:xfrm>
          <a:prstGeom prst="rect">
            <a:avLst/>
          </a:prstGeom>
        </p:spPr>
      </p:pic>
      <p:sp>
        <p:nvSpPr>
          <p:cNvPr id="21" name="ZoneTexte 20">
            <a:extLst>
              <a:ext uri="{FF2B5EF4-FFF2-40B4-BE49-F238E27FC236}">
                <a16:creationId xmlns:a16="http://schemas.microsoft.com/office/drawing/2014/main" id="{660A0B4F-2562-4322-880A-908D0A687028}"/>
              </a:ext>
            </a:extLst>
          </p:cNvPr>
          <p:cNvSpPr txBox="1"/>
          <p:nvPr/>
        </p:nvSpPr>
        <p:spPr>
          <a:xfrm>
            <a:off x="8052815" y="4000034"/>
            <a:ext cx="3765344" cy="1015663"/>
          </a:xfrm>
          <a:prstGeom prst="rect">
            <a:avLst/>
          </a:prstGeom>
          <a:solidFill>
            <a:schemeClr val="bg1"/>
          </a:solidFill>
        </p:spPr>
        <p:txBody>
          <a:bodyPr wrap="square" rtlCol="0">
            <a:spAutoFit/>
          </a:bodyPr>
          <a:lstStyle/>
          <a:p>
            <a:pPr algn="just"/>
            <a:r>
              <a:rPr lang="fr-FR" sz="1200" b="1" dirty="0">
                <a:solidFill>
                  <a:srgbClr val="FF0000"/>
                </a:solidFill>
              </a:rPr>
              <a:t>Pour éviter le paiement d’intérêts de retard Pacte, vous devez impérativement effectuer les étapes de rattachement des contrats et de qualification du bénéficiaire pour pouvoir imprimer la demande de pièces. </a:t>
            </a:r>
            <a:endParaRPr lang="fr-FR" altLang="fr-FR" sz="1050" dirty="0">
              <a:solidFill>
                <a:srgbClr val="FF0000"/>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9619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5"/>
          </p:nvPr>
        </p:nvSpPr>
        <p:spPr>
          <a:xfrm>
            <a:off x="785526" y="288032"/>
            <a:ext cx="10571333" cy="925753"/>
          </a:xfrm>
        </p:spPr>
        <p:txBody>
          <a:bodyPr/>
          <a:lstStyle/>
          <a:p>
            <a:pPr>
              <a:spcAft>
                <a:spcPts val="0"/>
              </a:spcAft>
            </a:pPr>
            <a:r>
              <a:rPr lang="fr-FR" sz="2000" dirty="0">
                <a:solidFill>
                  <a:schemeClr val="bg1"/>
                </a:solidFill>
              </a:rPr>
              <a:t>.</a:t>
            </a:r>
          </a:p>
        </p:txBody>
      </p:sp>
      <p:sp>
        <p:nvSpPr>
          <p:cNvPr id="3" name="Titre 2"/>
          <p:cNvSpPr>
            <a:spLocks noGrp="1"/>
          </p:cNvSpPr>
          <p:nvPr>
            <p:ph type="title"/>
          </p:nvPr>
        </p:nvSpPr>
        <p:spPr>
          <a:xfrm>
            <a:off x="854400" y="288032"/>
            <a:ext cx="3703038" cy="518131"/>
          </a:xfrm>
        </p:spPr>
        <p:txBody>
          <a:bodyPr/>
          <a:lstStyle/>
          <a:p>
            <a:pPr>
              <a:spcAft>
                <a:spcPts val="0"/>
              </a:spcAft>
            </a:pPr>
            <a:r>
              <a:rPr lang="fr-FR" sz="2800" dirty="0"/>
              <a:t>Etapes PUMA Décès</a:t>
            </a:r>
          </a:p>
        </p:txBody>
      </p:sp>
      <p:sp>
        <p:nvSpPr>
          <p:cNvPr id="4" name="Espace réservé de la date 3"/>
          <p:cNvSpPr>
            <a:spLocks noGrp="1"/>
          </p:cNvSpPr>
          <p:nvPr>
            <p:ph type="dt" sz="half" idx="10"/>
          </p:nvPr>
        </p:nvSpPr>
        <p:spPr/>
        <p:txBody>
          <a:bodyPr/>
          <a:lstStyle/>
          <a:p>
            <a:r>
              <a:rPr lang="fr-FR"/>
              <a:t>Date</a:t>
            </a:r>
          </a:p>
        </p:txBody>
      </p:sp>
      <p:sp>
        <p:nvSpPr>
          <p:cNvPr id="5" name="Espace réservé du pied de page 4"/>
          <p:cNvSpPr>
            <a:spLocks noGrp="1"/>
          </p:cNvSpPr>
          <p:nvPr>
            <p:ph type="ftr" sz="quarter" idx="11"/>
          </p:nvPr>
        </p:nvSpPr>
        <p:spPr/>
        <p:txBody>
          <a:bodyPr/>
          <a:lstStyle/>
          <a:p>
            <a:r>
              <a:rPr lang="fr-FR"/>
              <a:t>CNP Assurances</a:t>
            </a:r>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12</a:t>
            </a:fld>
            <a:endParaRPr lang="fr-FR" dirty="0"/>
          </a:p>
        </p:txBody>
      </p:sp>
      <p:graphicFrame>
        <p:nvGraphicFramePr>
          <p:cNvPr id="12" name="Diagramme 11"/>
          <p:cNvGraphicFramePr/>
          <p:nvPr>
            <p:extLst>
              <p:ext uri="{D42A27DB-BD31-4B8C-83A1-F6EECF244321}">
                <p14:modId xmlns:p14="http://schemas.microsoft.com/office/powerpoint/2010/main" val="3206800839"/>
              </p:ext>
            </p:extLst>
          </p:nvPr>
        </p:nvGraphicFramePr>
        <p:xfrm>
          <a:off x="1842514" y="1348903"/>
          <a:ext cx="7620000" cy="4613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à coins arrondis 12"/>
          <p:cNvSpPr/>
          <p:nvPr/>
        </p:nvSpPr>
        <p:spPr>
          <a:xfrm>
            <a:off x="9593163" y="5002982"/>
            <a:ext cx="2169482" cy="82061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900" b="1" dirty="0">
                <a:solidFill>
                  <a:srgbClr val="002060"/>
                </a:solidFill>
              </a:rPr>
              <a:t>Cette étape génère les flux d’envoi des courriers d’identification et de mot de passe au bénéficiaire pour son accès à l’Espace Successions </a:t>
            </a:r>
          </a:p>
        </p:txBody>
      </p:sp>
      <p:sp>
        <p:nvSpPr>
          <p:cNvPr id="14" name="Rectangle à coins arrondis 13"/>
          <p:cNvSpPr/>
          <p:nvPr/>
        </p:nvSpPr>
        <p:spPr>
          <a:xfrm>
            <a:off x="9141672" y="2399081"/>
            <a:ext cx="2680676" cy="1097712"/>
          </a:xfrm>
          <a:prstGeom prst="round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b="1" dirty="0">
                <a:solidFill>
                  <a:srgbClr val="C00000"/>
                </a:solidFill>
              </a:rPr>
              <a:t>Ces étapes sont indispensables pour éviter le paiement d’intérêts de retard </a:t>
            </a:r>
          </a:p>
        </p:txBody>
      </p:sp>
      <p:pic>
        <p:nvPicPr>
          <p:cNvPr id="15" name="Image 14"/>
          <p:cNvPicPr>
            <a:picLocks noChangeAspect="1"/>
          </p:cNvPicPr>
          <p:nvPr/>
        </p:nvPicPr>
        <p:blipFill>
          <a:blip r:embed="rId7" cstate="print">
            <a:extLst>
              <a:ext uri="{BEBA8EAE-BF5A-486C-A8C5-ECC9F3942E4B}">
                <a14:imgProps xmlns:a14="http://schemas.microsoft.com/office/drawing/2010/main">
                  <a14:imgLayer r:embed="rId8">
                    <a14:imgEffect>
                      <a14:backgroundRemoval t="0" b="97423" l="0" r="100000"/>
                    </a14:imgEffect>
                  </a14:imgLayer>
                </a14:imgProps>
              </a:ext>
              <a:ext uri="{28A0092B-C50C-407E-A947-70E740481C1C}">
                <a14:useLocalDpi xmlns:a14="http://schemas.microsoft.com/office/drawing/2010/main" val="0"/>
              </a:ext>
            </a:extLst>
          </a:blip>
          <a:stretch>
            <a:fillRect/>
          </a:stretch>
        </p:blipFill>
        <p:spPr>
          <a:xfrm>
            <a:off x="8832307" y="2119152"/>
            <a:ext cx="747438" cy="559857"/>
          </a:xfrm>
          <a:prstGeom prst="rect">
            <a:avLst/>
          </a:prstGeom>
        </p:spPr>
      </p:pic>
      <p:sp>
        <p:nvSpPr>
          <p:cNvPr id="16" name="Parenthèse ouvrante 15"/>
          <p:cNvSpPr/>
          <p:nvPr/>
        </p:nvSpPr>
        <p:spPr>
          <a:xfrm>
            <a:off x="1235523" y="1213785"/>
            <a:ext cx="489760" cy="4748282"/>
          </a:xfrm>
          <a:prstGeom prst="lef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7" name="Rectangle à coins arrondis 16"/>
          <p:cNvSpPr/>
          <p:nvPr/>
        </p:nvSpPr>
        <p:spPr>
          <a:xfrm>
            <a:off x="304187" y="3081814"/>
            <a:ext cx="1862671" cy="829958"/>
          </a:xfrm>
          <a:prstGeom prst="round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600" b="1" dirty="0">
                <a:solidFill>
                  <a:srgbClr val="C00000"/>
                </a:solidFill>
              </a:rPr>
              <a:t>A effectuer le même jour</a:t>
            </a:r>
          </a:p>
        </p:txBody>
      </p:sp>
    </p:spTree>
    <p:extLst>
      <p:ext uri="{BB962C8B-B14F-4D97-AF65-F5344CB8AC3E}">
        <p14:creationId xmlns:p14="http://schemas.microsoft.com/office/powerpoint/2010/main" val="36803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6338375" cy="497677"/>
          </a:xfrm>
        </p:spPr>
        <p:txBody>
          <a:bodyPr/>
          <a:lstStyle/>
          <a:p>
            <a:r>
              <a:rPr lang="fr-FR" dirty="0"/>
              <a:t>2 – Rattachement du(des) contrat(s)</a:t>
            </a:r>
          </a:p>
        </p:txBody>
      </p:sp>
      <p:sp>
        <p:nvSpPr>
          <p:cNvPr id="4" name="Espace réservé de la date 3"/>
          <p:cNvSpPr>
            <a:spLocks noGrp="1"/>
          </p:cNvSpPr>
          <p:nvPr>
            <p:ph type="dt" sz="half" idx="10"/>
          </p:nvPr>
        </p:nvSpPr>
        <p:spPr/>
        <p:txBody>
          <a:bodyPr/>
          <a:lstStyle/>
          <a:p>
            <a:r>
              <a:rPr lang="fr-FR"/>
              <a:t>Date</a:t>
            </a:r>
          </a:p>
        </p:txBody>
      </p:sp>
      <p:sp>
        <p:nvSpPr>
          <p:cNvPr id="5" name="Espace réservé du pied de page 4"/>
          <p:cNvSpPr>
            <a:spLocks noGrp="1"/>
          </p:cNvSpPr>
          <p:nvPr>
            <p:ph type="ftr" sz="quarter" idx="11"/>
          </p:nvPr>
        </p:nvSpPr>
        <p:spPr>
          <a:xfrm>
            <a:off x="854402" y="252767"/>
            <a:ext cx="11337600" cy="288032"/>
          </a:xfrm>
        </p:spPr>
        <p:txBody>
          <a:bodyPr/>
          <a:lstStyle/>
          <a:p>
            <a:r>
              <a:rPr lang="fr-FR" dirty="0"/>
              <a:t>CNP Assurances</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13</a:t>
            </a:fld>
            <a:endParaRPr lang="fr-FR" dirty="0"/>
          </a:p>
        </p:txBody>
      </p:sp>
      <p:sp>
        <p:nvSpPr>
          <p:cNvPr id="13" name="ZoneTexte 12">
            <a:extLst>
              <a:ext uri="{FF2B5EF4-FFF2-40B4-BE49-F238E27FC236}">
                <a16:creationId xmlns:a16="http://schemas.microsoft.com/office/drawing/2014/main" id="{660A0B4F-2562-4322-880A-908D0A687028}"/>
              </a:ext>
            </a:extLst>
          </p:cNvPr>
          <p:cNvSpPr txBox="1"/>
          <p:nvPr/>
        </p:nvSpPr>
        <p:spPr>
          <a:xfrm>
            <a:off x="6090892" y="639004"/>
            <a:ext cx="5799308" cy="1031051"/>
          </a:xfrm>
          <a:prstGeom prst="rect">
            <a:avLst/>
          </a:prstGeom>
          <a:solidFill>
            <a:schemeClr val="bg1"/>
          </a:solidFill>
        </p:spPr>
        <p:txBody>
          <a:bodyPr wrap="square" rtlCol="0">
            <a:spAutoFit/>
          </a:bodyPr>
          <a:lstStyle/>
          <a:p>
            <a:r>
              <a:rPr lang="fr-FR" altLang="fr-FR" sz="1400" b="1" dirty="0">
                <a:solidFill>
                  <a:srgbClr val="002060"/>
                </a:solidFill>
              </a:rPr>
              <a:t>Dès que le bénéficiaire est créé, le(s) contrat(s) du défunt apparaît(</a:t>
            </a:r>
            <a:r>
              <a:rPr lang="fr-FR" altLang="fr-FR" sz="1400" b="1" dirty="0" err="1">
                <a:solidFill>
                  <a:srgbClr val="002060"/>
                </a:solidFill>
              </a:rPr>
              <a:t>ssent</a:t>
            </a:r>
            <a:r>
              <a:rPr lang="fr-FR" altLang="fr-FR" sz="1400" b="1" dirty="0">
                <a:solidFill>
                  <a:srgbClr val="002060"/>
                </a:solidFill>
              </a:rPr>
              <a:t>).</a:t>
            </a:r>
          </a:p>
          <a:p>
            <a:pPr>
              <a:spcBef>
                <a:spcPts val="600"/>
              </a:spcBef>
            </a:pPr>
            <a:r>
              <a:rPr lang="fr-FR" altLang="fr-FR" sz="1400" b="1" dirty="0">
                <a:solidFill>
                  <a:srgbClr val="FF0000"/>
                </a:solidFill>
              </a:rPr>
              <a:t>Il convient de sélectionner uniquement le(s) contrat(s) pour lesquels le bénéficiaire est concerné.</a:t>
            </a:r>
          </a:p>
        </p:txBody>
      </p:sp>
      <p:grpSp>
        <p:nvGrpSpPr>
          <p:cNvPr id="21" name="Groupe 20"/>
          <p:cNvGrpSpPr/>
          <p:nvPr/>
        </p:nvGrpSpPr>
        <p:grpSpPr>
          <a:xfrm>
            <a:off x="469586" y="907674"/>
            <a:ext cx="5552222" cy="4252564"/>
            <a:chOff x="329220" y="962380"/>
            <a:chExt cx="5552222" cy="4252564"/>
          </a:xfrm>
        </p:grpSpPr>
        <p:pic>
          <p:nvPicPr>
            <p:cNvPr id="19" name="Image 18">
              <a:extLst>
                <a:ext uri="{FF2B5EF4-FFF2-40B4-BE49-F238E27FC236}">
                  <a16:creationId xmlns:a16="http://schemas.microsoft.com/office/drawing/2014/main" id="{CADA9AB1-83C6-4311-8674-8951CC986FD9}"/>
                </a:ext>
              </a:extLst>
            </p:cNvPr>
            <p:cNvPicPr>
              <a:picLocks noChangeAspect="1"/>
            </p:cNvPicPr>
            <p:nvPr/>
          </p:nvPicPr>
          <p:blipFill rotWithShape="1">
            <a:blip r:embed="rId2"/>
            <a:srcRect l="141" t="-343" r="-141" b="12167"/>
            <a:stretch/>
          </p:blipFill>
          <p:spPr>
            <a:xfrm>
              <a:off x="329220" y="962380"/>
              <a:ext cx="5552222" cy="4021382"/>
            </a:xfrm>
            <a:prstGeom prst="rect">
              <a:avLst/>
            </a:prstGeom>
          </p:spPr>
        </p:pic>
        <p:sp>
          <p:nvSpPr>
            <p:cNvPr id="8" name="Rectangle 7"/>
            <p:cNvSpPr/>
            <p:nvPr/>
          </p:nvSpPr>
          <p:spPr>
            <a:xfrm>
              <a:off x="1433571" y="5087803"/>
              <a:ext cx="148493" cy="127141"/>
            </a:xfrm>
            <a:prstGeom prst="rect">
              <a:avLst/>
            </a:prstGeom>
            <a:solidFill>
              <a:schemeClr val="bg1"/>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Ellipse 11"/>
          <p:cNvSpPr/>
          <p:nvPr/>
        </p:nvSpPr>
        <p:spPr>
          <a:xfrm>
            <a:off x="239999" y="692751"/>
            <a:ext cx="459174" cy="429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FFFF00"/>
                </a:solidFill>
              </a:rPr>
              <a:t>1</a:t>
            </a:r>
          </a:p>
        </p:txBody>
      </p:sp>
      <p:sp>
        <p:nvSpPr>
          <p:cNvPr id="16" name="Arc 15"/>
          <p:cNvSpPr/>
          <p:nvPr/>
        </p:nvSpPr>
        <p:spPr>
          <a:xfrm rot="5400000">
            <a:off x="5463333" y="4369726"/>
            <a:ext cx="336061" cy="474287"/>
          </a:xfrm>
          <a:prstGeom prst="arc">
            <a:avLst>
              <a:gd name="adj1" fmla="val 16243813"/>
              <a:gd name="adj2" fmla="val 12672235"/>
            </a:avLst>
          </a:prstGeom>
          <a:noFill/>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28" name="Image 27"/>
          <p:cNvPicPr>
            <a:picLocks noChangeAspect="1"/>
          </p:cNvPicPr>
          <p:nvPr/>
        </p:nvPicPr>
        <p:blipFill>
          <a:blip r:embed="rId3"/>
          <a:stretch>
            <a:fillRect/>
          </a:stretch>
        </p:blipFill>
        <p:spPr>
          <a:xfrm>
            <a:off x="1421647" y="3831679"/>
            <a:ext cx="4446860" cy="1556124"/>
          </a:xfrm>
          <a:prstGeom prst="rect">
            <a:avLst/>
          </a:prstGeom>
        </p:spPr>
      </p:pic>
      <p:sp>
        <p:nvSpPr>
          <p:cNvPr id="29" name="Rectangle 28"/>
          <p:cNvSpPr/>
          <p:nvPr/>
        </p:nvSpPr>
        <p:spPr>
          <a:xfrm>
            <a:off x="1573937" y="4633883"/>
            <a:ext cx="148493" cy="127141"/>
          </a:xfrm>
          <a:prstGeom prst="rect">
            <a:avLst/>
          </a:prstGeom>
          <a:solidFill>
            <a:schemeClr val="bg1"/>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p:cNvSpPr/>
          <p:nvPr/>
        </p:nvSpPr>
        <p:spPr>
          <a:xfrm>
            <a:off x="1584698" y="5031288"/>
            <a:ext cx="148493" cy="127141"/>
          </a:xfrm>
          <a:prstGeom prst="rect">
            <a:avLst/>
          </a:prstGeom>
          <a:solidFill>
            <a:schemeClr val="bg1"/>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660A0B4F-2562-4322-880A-908D0A687028}"/>
              </a:ext>
            </a:extLst>
          </p:cNvPr>
          <p:cNvSpPr txBox="1"/>
          <p:nvPr/>
        </p:nvSpPr>
        <p:spPr>
          <a:xfrm>
            <a:off x="6443839" y="1794073"/>
            <a:ext cx="5374319" cy="276999"/>
          </a:xfrm>
          <a:prstGeom prst="accentCallout1">
            <a:avLst>
              <a:gd name="adj1" fmla="val 13671"/>
              <a:gd name="adj2" fmla="val 518"/>
              <a:gd name="adj3" fmla="val 1058148"/>
              <a:gd name="adj4" fmla="val -90544"/>
            </a:avLst>
          </a:prstGeom>
          <a:solidFill>
            <a:schemeClr val="bg1"/>
          </a:solidFill>
          <a:ln w="22225">
            <a:solidFill>
              <a:schemeClr val="bg1">
                <a:lumMod val="50000"/>
              </a:schemeClr>
            </a:solidFill>
            <a:prstDash val="dash"/>
            <a:headEnd w="lg" len="lg"/>
            <a:tailEnd type="triangle"/>
          </a:ln>
        </p:spPr>
        <p:txBody>
          <a:bodyPr wrap="square" rtlCol="0">
            <a:spAutoFit/>
          </a:bodyPr>
          <a:lstStyle/>
          <a:p>
            <a:r>
              <a:rPr lang="fr-FR" altLang="fr-FR" sz="1200" b="1" dirty="0">
                <a:solidFill>
                  <a:srgbClr val="002060"/>
                </a:solidFill>
              </a:rPr>
              <a:t>Pour le(s) sélectionner, il convient de cocher la case qui précède le n° de contrat.</a:t>
            </a:r>
          </a:p>
        </p:txBody>
      </p:sp>
      <p:pic>
        <p:nvPicPr>
          <p:cNvPr id="32" name="Image 31"/>
          <p:cNvPicPr>
            <a:picLocks noChangeAspect="1"/>
          </p:cNvPicPr>
          <p:nvPr/>
        </p:nvPicPr>
        <p:blipFill>
          <a:blip r:embed="rId4"/>
          <a:stretch>
            <a:fillRect/>
          </a:stretch>
        </p:blipFill>
        <p:spPr>
          <a:xfrm>
            <a:off x="6090892" y="3738880"/>
            <a:ext cx="5593958" cy="2714309"/>
          </a:xfrm>
          <a:prstGeom prst="rect">
            <a:avLst/>
          </a:prstGeom>
        </p:spPr>
      </p:pic>
      <p:sp>
        <p:nvSpPr>
          <p:cNvPr id="25" name="ZoneTexte 24">
            <a:extLst>
              <a:ext uri="{FF2B5EF4-FFF2-40B4-BE49-F238E27FC236}">
                <a16:creationId xmlns:a16="http://schemas.microsoft.com/office/drawing/2014/main" id="{660A0B4F-2562-4322-880A-908D0A687028}"/>
              </a:ext>
            </a:extLst>
          </p:cNvPr>
          <p:cNvSpPr txBox="1"/>
          <p:nvPr/>
        </p:nvSpPr>
        <p:spPr>
          <a:xfrm>
            <a:off x="6443840" y="2456700"/>
            <a:ext cx="5544960" cy="907941"/>
          </a:xfrm>
          <a:prstGeom prst="accentCallout1">
            <a:avLst>
              <a:gd name="adj1" fmla="val 13671"/>
              <a:gd name="adj2" fmla="val 518"/>
              <a:gd name="adj3" fmla="val 229167"/>
              <a:gd name="adj4" fmla="val -13821"/>
            </a:avLst>
          </a:prstGeom>
          <a:solidFill>
            <a:schemeClr val="bg1"/>
          </a:solidFill>
          <a:ln w="22225">
            <a:solidFill>
              <a:schemeClr val="bg1">
                <a:lumMod val="50000"/>
              </a:schemeClr>
            </a:solidFill>
            <a:prstDash val="dash"/>
            <a:headEnd w="lg" len="lg"/>
            <a:tailEnd type="triangle"/>
          </a:ln>
        </p:spPr>
        <p:txBody>
          <a:bodyPr wrap="square" rtlCol="0">
            <a:spAutoFit/>
          </a:bodyPr>
          <a:lstStyle/>
          <a:p>
            <a:r>
              <a:rPr lang="fr-FR" altLang="fr-FR" sz="1200" b="1" dirty="0">
                <a:solidFill>
                  <a:srgbClr val="002060"/>
                </a:solidFill>
              </a:rPr>
              <a:t>Vous pouvez obtenir les données du contrats en cliquant sur         pour connaître le détail du contrat.</a:t>
            </a:r>
          </a:p>
          <a:p>
            <a:pPr>
              <a:spcBef>
                <a:spcPts val="600"/>
              </a:spcBef>
            </a:pPr>
            <a:r>
              <a:rPr lang="fr-FR" altLang="fr-FR" sz="1200" dirty="0">
                <a:solidFill>
                  <a:srgbClr val="002060"/>
                </a:solidFill>
              </a:rPr>
              <a:t>A ce stade, la qualification n’ayant pas encore été effectuée, les informations de la partie gauche du tableau ne sont pas renseignées.</a:t>
            </a:r>
          </a:p>
        </p:txBody>
      </p:sp>
      <p:pic>
        <p:nvPicPr>
          <p:cNvPr id="26" name="Image 25"/>
          <p:cNvPicPr>
            <a:picLocks noChangeAspect="1"/>
          </p:cNvPicPr>
          <p:nvPr/>
        </p:nvPicPr>
        <p:blipFill>
          <a:blip r:embed="rId5"/>
          <a:stretch>
            <a:fillRect/>
          </a:stretch>
        </p:blipFill>
        <p:spPr>
          <a:xfrm>
            <a:off x="10387331" y="2456817"/>
            <a:ext cx="266700" cy="247650"/>
          </a:xfrm>
          <a:prstGeom prst="rect">
            <a:avLst/>
          </a:prstGeom>
        </p:spPr>
      </p:pic>
      <p:pic>
        <p:nvPicPr>
          <p:cNvPr id="34" name="Image 33"/>
          <p:cNvPicPr>
            <a:picLocks noChangeAspect="1"/>
          </p:cNvPicPr>
          <p:nvPr/>
        </p:nvPicPr>
        <p:blipFill>
          <a:blip r:embed="rId6">
            <a:duotone>
              <a:schemeClr val="accent2">
                <a:shade val="45000"/>
                <a:satMod val="135000"/>
              </a:schemeClr>
              <a:prstClr val="white"/>
            </a:duotone>
            <a:extLst>
              <a:ext uri="{BEBA8EAE-BF5A-486C-A8C5-ECC9F3942E4B}">
                <a14:imgProps xmlns:a14="http://schemas.microsoft.com/office/drawing/2010/main">
                  <a14:imgLayer r:embed="rId7">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6790270">
            <a:off x="1326852" y="4615550"/>
            <a:ext cx="341878" cy="318700"/>
          </a:xfrm>
          <a:prstGeom prst="rect">
            <a:avLst/>
          </a:prstGeom>
        </p:spPr>
      </p:pic>
      <p:pic>
        <p:nvPicPr>
          <p:cNvPr id="35" name="Image 34"/>
          <p:cNvPicPr>
            <a:picLocks noChangeAspect="1"/>
          </p:cNvPicPr>
          <p:nvPr/>
        </p:nvPicPr>
        <p:blipFill>
          <a:blip r:embed="rId6">
            <a:duotone>
              <a:schemeClr val="accent2">
                <a:shade val="45000"/>
                <a:satMod val="135000"/>
              </a:schemeClr>
              <a:prstClr val="white"/>
            </a:duotone>
            <a:extLst>
              <a:ext uri="{BEBA8EAE-BF5A-486C-A8C5-ECC9F3942E4B}">
                <a14:imgProps xmlns:a14="http://schemas.microsoft.com/office/drawing/2010/main">
                  <a14:imgLayer r:embed="rId7">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6790270">
            <a:off x="5308440" y="4499339"/>
            <a:ext cx="341878" cy="318700"/>
          </a:xfrm>
          <a:prstGeom prst="rect">
            <a:avLst/>
          </a:prstGeom>
        </p:spPr>
      </p:pic>
      <p:sp>
        <p:nvSpPr>
          <p:cNvPr id="18" name="Flèche droite 17"/>
          <p:cNvSpPr/>
          <p:nvPr/>
        </p:nvSpPr>
        <p:spPr>
          <a:xfrm rot="976295">
            <a:off x="5755914" y="4583806"/>
            <a:ext cx="447570" cy="3360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55108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5"/>
          </p:nvPr>
        </p:nvSpPr>
        <p:spPr>
          <a:xfrm>
            <a:off x="785526" y="288032"/>
            <a:ext cx="10571333" cy="925753"/>
          </a:xfrm>
        </p:spPr>
        <p:txBody>
          <a:bodyPr/>
          <a:lstStyle/>
          <a:p>
            <a:pPr>
              <a:spcAft>
                <a:spcPts val="0"/>
              </a:spcAft>
            </a:pPr>
            <a:r>
              <a:rPr lang="fr-FR" sz="2000" dirty="0">
                <a:solidFill>
                  <a:schemeClr val="bg1"/>
                </a:solidFill>
              </a:rPr>
              <a:t>.</a:t>
            </a:r>
          </a:p>
        </p:txBody>
      </p:sp>
      <p:sp>
        <p:nvSpPr>
          <p:cNvPr id="3" name="Titre 2"/>
          <p:cNvSpPr>
            <a:spLocks noGrp="1"/>
          </p:cNvSpPr>
          <p:nvPr>
            <p:ph type="title"/>
          </p:nvPr>
        </p:nvSpPr>
        <p:spPr>
          <a:xfrm>
            <a:off x="854400" y="288032"/>
            <a:ext cx="3703038" cy="518131"/>
          </a:xfrm>
        </p:spPr>
        <p:txBody>
          <a:bodyPr/>
          <a:lstStyle/>
          <a:p>
            <a:pPr>
              <a:spcAft>
                <a:spcPts val="0"/>
              </a:spcAft>
            </a:pPr>
            <a:r>
              <a:rPr lang="fr-FR" sz="2800" dirty="0"/>
              <a:t>Etapes PUMA Décès</a:t>
            </a:r>
          </a:p>
        </p:txBody>
      </p:sp>
      <p:sp>
        <p:nvSpPr>
          <p:cNvPr id="4" name="Espace réservé de la date 3"/>
          <p:cNvSpPr>
            <a:spLocks noGrp="1"/>
          </p:cNvSpPr>
          <p:nvPr>
            <p:ph type="dt" sz="half" idx="10"/>
          </p:nvPr>
        </p:nvSpPr>
        <p:spPr/>
        <p:txBody>
          <a:bodyPr/>
          <a:lstStyle/>
          <a:p>
            <a:r>
              <a:rPr lang="fr-FR"/>
              <a:t>Date</a:t>
            </a:r>
          </a:p>
        </p:txBody>
      </p:sp>
      <p:sp>
        <p:nvSpPr>
          <p:cNvPr id="5" name="Espace réservé du pied de page 4"/>
          <p:cNvSpPr>
            <a:spLocks noGrp="1"/>
          </p:cNvSpPr>
          <p:nvPr>
            <p:ph type="ftr" sz="quarter" idx="11"/>
          </p:nvPr>
        </p:nvSpPr>
        <p:spPr/>
        <p:txBody>
          <a:bodyPr/>
          <a:lstStyle/>
          <a:p>
            <a:r>
              <a:rPr lang="fr-FR"/>
              <a:t>CNP Assurances</a:t>
            </a:r>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14</a:t>
            </a:fld>
            <a:endParaRPr lang="fr-FR" dirty="0"/>
          </a:p>
        </p:txBody>
      </p:sp>
      <p:graphicFrame>
        <p:nvGraphicFramePr>
          <p:cNvPr id="12" name="Diagramme 11"/>
          <p:cNvGraphicFramePr/>
          <p:nvPr>
            <p:extLst>
              <p:ext uri="{D42A27DB-BD31-4B8C-83A1-F6EECF244321}">
                <p14:modId xmlns:p14="http://schemas.microsoft.com/office/powerpoint/2010/main" val="3289242392"/>
              </p:ext>
            </p:extLst>
          </p:nvPr>
        </p:nvGraphicFramePr>
        <p:xfrm>
          <a:off x="1842514" y="1348903"/>
          <a:ext cx="7620000" cy="4613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à coins arrondis 12"/>
          <p:cNvSpPr/>
          <p:nvPr/>
        </p:nvSpPr>
        <p:spPr>
          <a:xfrm>
            <a:off x="9593163" y="5002982"/>
            <a:ext cx="2169482" cy="82061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900" b="1" dirty="0">
                <a:solidFill>
                  <a:srgbClr val="002060"/>
                </a:solidFill>
              </a:rPr>
              <a:t>Cette étape génère les flux d’envoi des courriers d’identification et de mot de passe au bénéficiaire pour son accès à l’Espace Successions </a:t>
            </a:r>
          </a:p>
        </p:txBody>
      </p:sp>
      <p:sp>
        <p:nvSpPr>
          <p:cNvPr id="14" name="Rectangle à coins arrondis 13"/>
          <p:cNvSpPr/>
          <p:nvPr/>
        </p:nvSpPr>
        <p:spPr>
          <a:xfrm>
            <a:off x="9889067" y="2399080"/>
            <a:ext cx="2004906" cy="1197559"/>
          </a:xfrm>
          <a:prstGeom prst="round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b="1" dirty="0">
                <a:solidFill>
                  <a:srgbClr val="C00000"/>
                </a:solidFill>
              </a:rPr>
              <a:t>Ces étapes sont indispensables pour éviter le paiement d’intérêts de retard Pacte</a:t>
            </a:r>
          </a:p>
        </p:txBody>
      </p:sp>
      <p:pic>
        <p:nvPicPr>
          <p:cNvPr id="15" name="Image 14"/>
          <p:cNvPicPr>
            <a:picLocks noChangeAspect="1"/>
          </p:cNvPicPr>
          <p:nvPr/>
        </p:nvPicPr>
        <p:blipFill>
          <a:blip r:embed="rId7" cstate="print">
            <a:extLst>
              <a:ext uri="{BEBA8EAE-BF5A-486C-A8C5-ECC9F3942E4B}">
                <a14:imgProps xmlns:a14="http://schemas.microsoft.com/office/drawing/2010/main">
                  <a14:imgLayer r:embed="rId8">
                    <a14:imgEffect>
                      <a14:backgroundRemoval t="0" b="97423" l="0" r="100000"/>
                    </a14:imgEffect>
                  </a14:imgLayer>
                </a14:imgProps>
              </a:ext>
              <a:ext uri="{28A0092B-C50C-407E-A947-70E740481C1C}">
                <a14:useLocalDpi xmlns:a14="http://schemas.microsoft.com/office/drawing/2010/main" val="0"/>
              </a:ext>
            </a:extLst>
          </a:blip>
          <a:stretch>
            <a:fillRect/>
          </a:stretch>
        </p:blipFill>
        <p:spPr>
          <a:xfrm>
            <a:off x="9515348" y="2060271"/>
            <a:ext cx="747438" cy="559857"/>
          </a:xfrm>
          <a:prstGeom prst="rect">
            <a:avLst/>
          </a:prstGeom>
        </p:spPr>
      </p:pic>
      <p:sp>
        <p:nvSpPr>
          <p:cNvPr id="16" name="Parenthèse ouvrante 15"/>
          <p:cNvSpPr/>
          <p:nvPr/>
        </p:nvSpPr>
        <p:spPr>
          <a:xfrm>
            <a:off x="1235523" y="1213785"/>
            <a:ext cx="489760" cy="4748282"/>
          </a:xfrm>
          <a:prstGeom prst="lef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7" name="Rectangle à coins arrondis 16"/>
          <p:cNvSpPr/>
          <p:nvPr/>
        </p:nvSpPr>
        <p:spPr>
          <a:xfrm>
            <a:off x="304187" y="3081814"/>
            <a:ext cx="1862671" cy="829958"/>
          </a:xfrm>
          <a:prstGeom prst="round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600" b="1" dirty="0">
                <a:solidFill>
                  <a:srgbClr val="C00000"/>
                </a:solidFill>
              </a:rPr>
              <a:t>A effectuer le même jour</a:t>
            </a:r>
          </a:p>
        </p:txBody>
      </p:sp>
    </p:spTree>
    <p:extLst>
      <p:ext uri="{BB962C8B-B14F-4D97-AF65-F5344CB8AC3E}">
        <p14:creationId xmlns:p14="http://schemas.microsoft.com/office/powerpoint/2010/main" val="1881061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5626641" cy="497677"/>
          </a:xfrm>
        </p:spPr>
        <p:txBody>
          <a:bodyPr/>
          <a:lstStyle/>
          <a:p>
            <a:r>
              <a:rPr lang="fr-FR" dirty="0"/>
              <a:t>3 – Qualification du bénéficiaire</a:t>
            </a:r>
          </a:p>
        </p:txBody>
      </p:sp>
      <p:sp>
        <p:nvSpPr>
          <p:cNvPr id="4" name="Espace réservé de la date 3"/>
          <p:cNvSpPr>
            <a:spLocks noGrp="1"/>
          </p:cNvSpPr>
          <p:nvPr>
            <p:ph type="dt" sz="half" idx="10"/>
          </p:nvPr>
        </p:nvSpPr>
        <p:spPr/>
        <p:txBody>
          <a:bodyPr/>
          <a:lstStyle/>
          <a:p>
            <a:r>
              <a:rPr lang="fr-FR"/>
              <a:t>Date</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15</a:t>
            </a:fld>
            <a:endParaRPr lang="fr-FR" dirty="0"/>
          </a:p>
        </p:txBody>
      </p:sp>
      <p:sp>
        <p:nvSpPr>
          <p:cNvPr id="29" name="Rectangle 28"/>
          <p:cNvSpPr/>
          <p:nvPr/>
        </p:nvSpPr>
        <p:spPr>
          <a:xfrm>
            <a:off x="1573937" y="4633883"/>
            <a:ext cx="148493" cy="127141"/>
          </a:xfrm>
          <a:prstGeom prst="rect">
            <a:avLst/>
          </a:prstGeom>
          <a:solidFill>
            <a:schemeClr val="bg1"/>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p:cNvSpPr/>
          <p:nvPr/>
        </p:nvSpPr>
        <p:spPr>
          <a:xfrm>
            <a:off x="1584698" y="5031288"/>
            <a:ext cx="148493" cy="127141"/>
          </a:xfrm>
          <a:prstGeom prst="rect">
            <a:avLst/>
          </a:prstGeom>
          <a:solidFill>
            <a:schemeClr val="bg1"/>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4" name="Image 33"/>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6790270">
            <a:off x="1326852" y="4615550"/>
            <a:ext cx="341878" cy="318700"/>
          </a:xfrm>
          <a:prstGeom prst="rect">
            <a:avLst/>
          </a:prstGeom>
        </p:spPr>
      </p:pic>
      <p:pic>
        <p:nvPicPr>
          <p:cNvPr id="35" name="Image 34"/>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6790270">
            <a:off x="5308440" y="4499339"/>
            <a:ext cx="341878" cy="318700"/>
          </a:xfrm>
          <a:prstGeom prst="rect">
            <a:avLst/>
          </a:prstGeom>
        </p:spPr>
      </p:pic>
      <p:pic>
        <p:nvPicPr>
          <p:cNvPr id="7" name="Image 6"/>
          <p:cNvPicPr>
            <a:picLocks noChangeAspect="1"/>
          </p:cNvPicPr>
          <p:nvPr/>
        </p:nvPicPr>
        <p:blipFill>
          <a:blip r:embed="rId4"/>
          <a:stretch>
            <a:fillRect/>
          </a:stretch>
        </p:blipFill>
        <p:spPr>
          <a:xfrm>
            <a:off x="411246" y="855356"/>
            <a:ext cx="5396177" cy="5318066"/>
          </a:xfrm>
          <a:prstGeom prst="rect">
            <a:avLst/>
          </a:prstGeom>
        </p:spPr>
      </p:pic>
      <p:sp>
        <p:nvSpPr>
          <p:cNvPr id="12" name="Ellipse 11"/>
          <p:cNvSpPr/>
          <p:nvPr/>
        </p:nvSpPr>
        <p:spPr>
          <a:xfrm>
            <a:off x="239999" y="597466"/>
            <a:ext cx="459174" cy="429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FFFF00"/>
                </a:solidFill>
              </a:rPr>
              <a:t>1</a:t>
            </a:r>
          </a:p>
        </p:txBody>
      </p:sp>
      <p:pic>
        <p:nvPicPr>
          <p:cNvPr id="9" name="Image 8"/>
          <p:cNvPicPr>
            <a:picLocks noChangeAspect="1"/>
          </p:cNvPicPr>
          <p:nvPr/>
        </p:nvPicPr>
        <p:blipFill>
          <a:blip r:embed="rId5"/>
          <a:stretch>
            <a:fillRect/>
          </a:stretch>
        </p:blipFill>
        <p:spPr>
          <a:xfrm>
            <a:off x="119999" y="1029848"/>
            <a:ext cx="1666875" cy="509772"/>
          </a:xfrm>
          <a:prstGeom prst="rect">
            <a:avLst/>
          </a:prstGeom>
        </p:spPr>
      </p:pic>
      <p:sp>
        <p:nvSpPr>
          <p:cNvPr id="13" name="ZoneTexte 12">
            <a:extLst>
              <a:ext uri="{FF2B5EF4-FFF2-40B4-BE49-F238E27FC236}">
                <a16:creationId xmlns:a16="http://schemas.microsoft.com/office/drawing/2014/main" id="{660A0B4F-2562-4322-880A-908D0A687028}"/>
              </a:ext>
            </a:extLst>
          </p:cNvPr>
          <p:cNvSpPr txBox="1"/>
          <p:nvPr/>
        </p:nvSpPr>
        <p:spPr>
          <a:xfrm>
            <a:off x="5931318" y="881396"/>
            <a:ext cx="5799308" cy="523220"/>
          </a:xfrm>
          <a:prstGeom prst="accentCallout1">
            <a:avLst>
              <a:gd name="adj1" fmla="val 17447"/>
              <a:gd name="adj2" fmla="val -975"/>
              <a:gd name="adj3" fmla="val 69499"/>
              <a:gd name="adj4" fmla="val -69999"/>
            </a:avLst>
          </a:prstGeom>
          <a:solidFill>
            <a:schemeClr val="bg1"/>
          </a:solidFill>
          <a:ln w="28575">
            <a:solidFill>
              <a:schemeClr val="bg2">
                <a:lumMod val="50000"/>
              </a:schemeClr>
            </a:solidFill>
            <a:prstDash val="dash"/>
            <a:tailEnd type="triangle"/>
          </a:ln>
        </p:spPr>
        <p:txBody>
          <a:bodyPr wrap="square" rtlCol="0">
            <a:spAutoFit/>
          </a:bodyPr>
          <a:lstStyle/>
          <a:p>
            <a:r>
              <a:rPr lang="fr-FR" altLang="fr-FR" sz="1400" b="1" dirty="0">
                <a:solidFill>
                  <a:srgbClr val="002060"/>
                </a:solidFill>
              </a:rPr>
              <a:t>Dès que le rattachement du(des) contrat(s) a (ont) été effectué(s), le message de réussite s’affiche.</a:t>
            </a:r>
          </a:p>
        </p:txBody>
      </p:sp>
      <p:sp>
        <p:nvSpPr>
          <p:cNvPr id="24" name="ZoneTexte 23">
            <a:extLst>
              <a:ext uri="{FF2B5EF4-FFF2-40B4-BE49-F238E27FC236}">
                <a16:creationId xmlns:a16="http://schemas.microsoft.com/office/drawing/2014/main" id="{660A0B4F-2562-4322-880A-908D0A687028}"/>
              </a:ext>
            </a:extLst>
          </p:cNvPr>
          <p:cNvSpPr txBox="1"/>
          <p:nvPr/>
        </p:nvSpPr>
        <p:spPr>
          <a:xfrm>
            <a:off x="5958045" y="1674406"/>
            <a:ext cx="5862349" cy="307777"/>
          </a:xfrm>
          <a:prstGeom prst="accentCallout1">
            <a:avLst>
              <a:gd name="adj1" fmla="val 22640"/>
              <a:gd name="adj2" fmla="val -1582"/>
              <a:gd name="adj3" fmla="val 503133"/>
              <a:gd name="adj4" fmla="val -72008"/>
            </a:avLst>
          </a:prstGeom>
          <a:solidFill>
            <a:schemeClr val="bg1"/>
          </a:solidFill>
          <a:ln w="28575">
            <a:solidFill>
              <a:schemeClr val="bg1">
                <a:lumMod val="65000"/>
              </a:schemeClr>
            </a:solidFill>
            <a:prstDash val="dash"/>
            <a:headEnd w="lg" len="lg"/>
            <a:tailEnd type="triangle"/>
          </a:ln>
        </p:spPr>
        <p:txBody>
          <a:bodyPr wrap="square" rtlCol="0">
            <a:spAutoFit/>
          </a:bodyPr>
          <a:lstStyle/>
          <a:p>
            <a:r>
              <a:rPr lang="fr-FR" altLang="fr-FR" sz="1400" b="1" dirty="0">
                <a:solidFill>
                  <a:srgbClr val="002060"/>
                </a:solidFill>
              </a:rPr>
              <a:t>Les onglets permettant de poursuivre la constitution du dossier s’affichent.</a:t>
            </a:r>
          </a:p>
        </p:txBody>
      </p:sp>
      <p:sp>
        <p:nvSpPr>
          <p:cNvPr id="27" name="Arc 26"/>
          <p:cNvSpPr/>
          <p:nvPr/>
        </p:nvSpPr>
        <p:spPr>
          <a:xfrm rot="5400000">
            <a:off x="1739721" y="2681585"/>
            <a:ext cx="369063" cy="3634333"/>
          </a:xfrm>
          <a:prstGeom prst="arc">
            <a:avLst>
              <a:gd name="adj1" fmla="val 16326484"/>
              <a:gd name="adj2" fmla="val 14909329"/>
            </a:avLst>
          </a:prstGeom>
          <a:noFill/>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5" name="ZoneTexte 24">
            <a:extLst>
              <a:ext uri="{FF2B5EF4-FFF2-40B4-BE49-F238E27FC236}">
                <a16:creationId xmlns:a16="http://schemas.microsoft.com/office/drawing/2014/main" id="{660A0B4F-2562-4322-880A-908D0A687028}"/>
              </a:ext>
            </a:extLst>
          </p:cNvPr>
          <p:cNvSpPr txBox="1"/>
          <p:nvPr/>
        </p:nvSpPr>
        <p:spPr>
          <a:xfrm>
            <a:off x="5807422" y="2757772"/>
            <a:ext cx="5833287" cy="2831544"/>
          </a:xfrm>
          <a:prstGeom prst="accentCallout1">
            <a:avLst>
              <a:gd name="adj1" fmla="val 55204"/>
              <a:gd name="adj2" fmla="val -709"/>
              <a:gd name="adj3" fmla="val 68569"/>
              <a:gd name="adj4" fmla="val -76564"/>
            </a:avLst>
          </a:prstGeom>
          <a:solidFill>
            <a:schemeClr val="bg1"/>
          </a:solidFill>
          <a:ln w="28575">
            <a:solidFill>
              <a:schemeClr val="bg1">
                <a:lumMod val="50000"/>
              </a:schemeClr>
            </a:solidFill>
            <a:prstDash val="dash"/>
            <a:headEnd w="lg" len="lg"/>
            <a:tailEnd type="triangle"/>
          </a:ln>
        </p:spPr>
        <p:txBody>
          <a:bodyPr wrap="square" rtlCol="0">
            <a:spAutoFit/>
          </a:bodyPr>
          <a:lstStyle/>
          <a:p>
            <a:pPr algn="just"/>
            <a:r>
              <a:rPr lang="fr-FR" altLang="fr-FR" sz="1400" b="1" dirty="0">
                <a:solidFill>
                  <a:srgbClr val="002060"/>
                </a:solidFill>
              </a:rPr>
              <a:t>Pour qualifier le bénéficiaire vous devez connaître sa qualité (conjoint, enfant, nommément désigné, héritier…) et avoir déterminé </a:t>
            </a:r>
            <a:r>
              <a:rPr lang="fr-FR" altLang="fr-FR" sz="1400" b="1" u="sng" dirty="0">
                <a:solidFill>
                  <a:srgbClr val="002060"/>
                </a:solidFill>
              </a:rPr>
              <a:t>sa quote-part </a:t>
            </a:r>
            <a:r>
              <a:rPr lang="fr-FR" altLang="fr-FR" sz="1400" b="1" dirty="0">
                <a:solidFill>
                  <a:srgbClr val="002060"/>
                </a:solidFill>
              </a:rPr>
              <a:t>(la part lui revenant).</a:t>
            </a:r>
          </a:p>
          <a:p>
            <a:pPr algn="just"/>
            <a:endParaRPr lang="fr-FR" altLang="fr-FR" sz="1400" b="1" dirty="0">
              <a:solidFill>
                <a:srgbClr val="002060"/>
              </a:solidFill>
            </a:endParaRPr>
          </a:p>
          <a:p>
            <a:endParaRPr lang="fr-FR" altLang="fr-FR" sz="1400" b="1" dirty="0">
              <a:solidFill>
                <a:srgbClr val="002060"/>
              </a:solidFill>
            </a:endParaRPr>
          </a:p>
          <a:p>
            <a:endParaRPr lang="fr-FR" altLang="fr-FR" sz="1400" b="1" dirty="0">
              <a:solidFill>
                <a:srgbClr val="002060"/>
              </a:solidFill>
            </a:endParaRPr>
          </a:p>
          <a:p>
            <a:r>
              <a:rPr lang="fr-FR" altLang="fr-FR" sz="1400" b="1" dirty="0">
                <a:solidFill>
                  <a:srgbClr val="002060"/>
                </a:solidFill>
              </a:rPr>
              <a:t>Cliquez sur l’onglet</a:t>
            </a:r>
          </a:p>
          <a:p>
            <a:r>
              <a:rPr lang="fr-FR" altLang="fr-FR" sz="1400" b="1" dirty="0">
                <a:solidFill>
                  <a:srgbClr val="002060"/>
                </a:solidFill>
              </a:rPr>
              <a:t> </a:t>
            </a:r>
          </a:p>
          <a:p>
            <a:r>
              <a:rPr lang="fr-FR" altLang="fr-FR" sz="1400" dirty="0">
                <a:solidFill>
                  <a:srgbClr val="002060"/>
                </a:solidFill>
              </a:rPr>
              <a:t>Les autres onglets sont grisés et ne seront accessibles que lorsque le bénéficiaire aura été qualifié.</a:t>
            </a:r>
          </a:p>
          <a:p>
            <a:pPr>
              <a:spcBef>
                <a:spcPts val="600"/>
              </a:spcBef>
            </a:pPr>
            <a:endParaRPr lang="fr-FR" altLang="fr-FR" sz="1400" dirty="0">
              <a:solidFill>
                <a:srgbClr val="002060"/>
              </a:solidFill>
            </a:endParaRPr>
          </a:p>
          <a:p>
            <a:pPr>
              <a:spcBef>
                <a:spcPts val="600"/>
              </a:spcBef>
            </a:pPr>
            <a:endParaRPr lang="fr-FR" altLang="fr-FR" sz="1400" dirty="0">
              <a:solidFill>
                <a:srgbClr val="002060"/>
              </a:solidFill>
            </a:endParaRPr>
          </a:p>
        </p:txBody>
      </p:sp>
      <p:pic>
        <p:nvPicPr>
          <p:cNvPr id="31" name="Image 30"/>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6790270">
            <a:off x="350993" y="4459817"/>
            <a:ext cx="341878" cy="318700"/>
          </a:xfrm>
          <a:prstGeom prst="rect">
            <a:avLst/>
          </a:prstGeom>
        </p:spPr>
      </p:pic>
      <p:sp>
        <p:nvSpPr>
          <p:cNvPr id="2" name="Rectangle avec coins rognés du même côté 1"/>
          <p:cNvSpPr/>
          <p:nvPr/>
        </p:nvSpPr>
        <p:spPr>
          <a:xfrm>
            <a:off x="7391786" y="3988217"/>
            <a:ext cx="1439186" cy="326003"/>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Questions contrat</a:t>
            </a:r>
          </a:p>
        </p:txBody>
      </p:sp>
    </p:spTree>
    <p:extLst>
      <p:ext uri="{BB962C8B-B14F-4D97-AF65-F5344CB8AC3E}">
        <p14:creationId xmlns:p14="http://schemas.microsoft.com/office/powerpoint/2010/main" val="1538201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5626641" cy="497677"/>
          </a:xfrm>
        </p:spPr>
        <p:txBody>
          <a:bodyPr/>
          <a:lstStyle/>
          <a:p>
            <a:r>
              <a:rPr lang="fr-FR" dirty="0"/>
              <a:t>3 – Qualification du bénéficiaire</a:t>
            </a:r>
          </a:p>
        </p:txBody>
      </p:sp>
      <p:sp>
        <p:nvSpPr>
          <p:cNvPr id="4" name="Espace réservé de la date 3"/>
          <p:cNvSpPr>
            <a:spLocks noGrp="1"/>
          </p:cNvSpPr>
          <p:nvPr>
            <p:ph type="dt" sz="half" idx="10"/>
          </p:nvPr>
        </p:nvSpPr>
        <p:spPr/>
        <p:txBody>
          <a:bodyPr/>
          <a:lstStyle/>
          <a:p>
            <a:r>
              <a:rPr lang="fr-FR"/>
              <a:t>Date</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16</a:t>
            </a:fld>
            <a:endParaRPr lang="fr-FR" dirty="0"/>
          </a:p>
        </p:txBody>
      </p:sp>
      <p:grpSp>
        <p:nvGrpSpPr>
          <p:cNvPr id="16" name="Groupe 15"/>
          <p:cNvGrpSpPr/>
          <p:nvPr/>
        </p:nvGrpSpPr>
        <p:grpSpPr>
          <a:xfrm>
            <a:off x="281717" y="889154"/>
            <a:ext cx="4801783" cy="4101976"/>
            <a:chOff x="281717" y="889154"/>
            <a:chExt cx="5461518" cy="4471400"/>
          </a:xfrm>
        </p:grpSpPr>
        <p:sp>
          <p:nvSpPr>
            <p:cNvPr id="5" name="Rectangle 4"/>
            <p:cNvSpPr/>
            <p:nvPr/>
          </p:nvSpPr>
          <p:spPr>
            <a:xfrm>
              <a:off x="337522" y="889154"/>
              <a:ext cx="5405713" cy="44714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p:cNvGrpSpPr/>
            <p:nvPr/>
          </p:nvGrpSpPr>
          <p:grpSpPr>
            <a:xfrm>
              <a:off x="281717" y="893080"/>
              <a:ext cx="5448523" cy="3986318"/>
              <a:chOff x="281717" y="893080"/>
              <a:chExt cx="5448523" cy="3986318"/>
            </a:xfrm>
          </p:grpSpPr>
          <p:pic>
            <p:nvPicPr>
              <p:cNvPr id="7" name="Image 6"/>
              <p:cNvPicPr>
                <a:picLocks noChangeAspect="1"/>
              </p:cNvPicPr>
              <p:nvPr/>
            </p:nvPicPr>
            <p:blipFill rotWithShape="1">
              <a:blip r:embed="rId2"/>
              <a:srcRect t="65302" r="3286"/>
              <a:stretch/>
            </p:blipFill>
            <p:spPr>
              <a:xfrm>
                <a:off x="350519" y="893080"/>
                <a:ext cx="5379721" cy="1902127"/>
              </a:xfrm>
              <a:prstGeom prst="rect">
                <a:avLst/>
              </a:prstGeom>
            </p:spPr>
          </p:pic>
          <p:pic>
            <p:nvPicPr>
              <p:cNvPr id="2" name="Image 1"/>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r="2566"/>
              <a:stretch/>
            </p:blipFill>
            <p:spPr>
              <a:xfrm>
                <a:off x="281717" y="2707189"/>
                <a:ext cx="5327851" cy="1862199"/>
              </a:xfrm>
              <a:prstGeom prst="rect">
                <a:avLst/>
              </a:prstGeom>
            </p:spPr>
          </p:pic>
          <p:pic>
            <p:nvPicPr>
              <p:cNvPr id="8" name="Image 7"/>
              <p:cNvPicPr>
                <a:picLocks noChangeAspect="1"/>
              </p:cNvPicPr>
              <p:nvPr/>
            </p:nvPicPr>
            <p:blipFill>
              <a:blip r:embed="rId5"/>
              <a:stretch>
                <a:fillRect/>
              </a:stretch>
            </p:blipFill>
            <p:spPr>
              <a:xfrm>
                <a:off x="1269651" y="2660978"/>
                <a:ext cx="4343719" cy="397291"/>
              </a:xfrm>
              <a:prstGeom prst="rect">
                <a:avLst/>
              </a:prstGeom>
            </p:spPr>
          </p:pic>
          <p:pic>
            <p:nvPicPr>
              <p:cNvPr id="10" name="Image 9"/>
              <p:cNvPicPr>
                <a:picLocks noChangeAspect="1"/>
              </p:cNvPicPr>
              <p:nvPr/>
            </p:nvPicPr>
            <p:blipFill>
              <a:blip r:embed="rId6"/>
              <a:stretch>
                <a:fillRect/>
              </a:stretch>
            </p:blipFill>
            <p:spPr>
              <a:xfrm>
                <a:off x="1251677" y="4492919"/>
                <a:ext cx="4357891" cy="386479"/>
              </a:xfrm>
              <a:prstGeom prst="rect">
                <a:avLst/>
              </a:prstGeom>
            </p:spPr>
          </p:pic>
          <p:sp>
            <p:nvSpPr>
              <p:cNvPr id="11" name="Rectangle 10"/>
              <p:cNvSpPr/>
              <p:nvPr/>
            </p:nvSpPr>
            <p:spPr>
              <a:xfrm>
                <a:off x="5609568" y="1417320"/>
                <a:ext cx="120672" cy="34620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12" name="Ellipse 11"/>
          <p:cNvSpPr/>
          <p:nvPr/>
        </p:nvSpPr>
        <p:spPr>
          <a:xfrm>
            <a:off x="80033" y="535457"/>
            <a:ext cx="459174" cy="429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FFFF00"/>
                </a:solidFill>
              </a:rPr>
              <a:t>2.1</a:t>
            </a:r>
          </a:p>
        </p:txBody>
      </p:sp>
      <p:sp>
        <p:nvSpPr>
          <p:cNvPr id="24" name="ZoneTexte 23">
            <a:extLst>
              <a:ext uri="{FF2B5EF4-FFF2-40B4-BE49-F238E27FC236}">
                <a16:creationId xmlns:a16="http://schemas.microsoft.com/office/drawing/2014/main" id="{660A0B4F-2562-4322-880A-908D0A687028}"/>
              </a:ext>
            </a:extLst>
          </p:cNvPr>
          <p:cNvSpPr txBox="1"/>
          <p:nvPr/>
        </p:nvSpPr>
        <p:spPr>
          <a:xfrm>
            <a:off x="5301700" y="700828"/>
            <a:ext cx="6684623" cy="754053"/>
          </a:xfrm>
          <a:prstGeom prst="accentCallout1">
            <a:avLst>
              <a:gd name="adj1" fmla="val 22640"/>
              <a:gd name="adj2" fmla="val -1582"/>
              <a:gd name="adj3" fmla="val 351910"/>
              <a:gd name="adj4" fmla="val -15367"/>
            </a:avLst>
          </a:prstGeom>
          <a:solidFill>
            <a:schemeClr val="bg1"/>
          </a:solidFill>
          <a:ln w="22225">
            <a:solidFill>
              <a:schemeClr val="bg1">
                <a:lumMod val="65000"/>
              </a:schemeClr>
            </a:solidFill>
            <a:prstDash val="dash"/>
            <a:headEnd w="lg" len="lg"/>
            <a:tailEnd type="triangle"/>
          </a:ln>
        </p:spPr>
        <p:txBody>
          <a:bodyPr wrap="square" rtlCol="0">
            <a:spAutoFit/>
          </a:bodyPr>
          <a:lstStyle/>
          <a:p>
            <a:r>
              <a:rPr lang="fr-FR" altLang="fr-FR" sz="1400" b="1" dirty="0">
                <a:solidFill>
                  <a:srgbClr val="002060"/>
                </a:solidFill>
              </a:rPr>
              <a:t>Des réponses doivent être apportées aux questions.</a:t>
            </a:r>
          </a:p>
          <a:p>
            <a:pPr>
              <a:spcBef>
                <a:spcPts val="600"/>
              </a:spcBef>
            </a:pPr>
            <a:r>
              <a:rPr lang="fr-FR" altLang="fr-FR" sz="1200" dirty="0">
                <a:solidFill>
                  <a:srgbClr val="002060"/>
                </a:solidFill>
              </a:rPr>
              <a:t>La liste déroulante propose les principales qualités (conjoint, enfant, héritier, nommément désigné, frère et sœur…).</a:t>
            </a:r>
          </a:p>
        </p:txBody>
      </p:sp>
      <p:sp>
        <p:nvSpPr>
          <p:cNvPr id="13" name="ZoneTexte 12">
            <a:extLst>
              <a:ext uri="{FF2B5EF4-FFF2-40B4-BE49-F238E27FC236}">
                <a16:creationId xmlns:a16="http://schemas.microsoft.com/office/drawing/2014/main" id="{660A0B4F-2562-4322-880A-908D0A687028}"/>
              </a:ext>
            </a:extLst>
          </p:cNvPr>
          <p:cNvSpPr txBox="1"/>
          <p:nvPr/>
        </p:nvSpPr>
        <p:spPr>
          <a:xfrm>
            <a:off x="309620" y="5414001"/>
            <a:ext cx="5799308" cy="969496"/>
          </a:xfrm>
          <a:prstGeom prst="accentCallout1">
            <a:avLst>
              <a:gd name="adj1" fmla="val 46574"/>
              <a:gd name="adj2" fmla="val 97440"/>
              <a:gd name="adj3" fmla="val 9524"/>
              <a:gd name="adj4" fmla="val 116565"/>
            </a:avLst>
          </a:prstGeom>
          <a:solidFill>
            <a:schemeClr val="bg1"/>
          </a:solidFill>
          <a:ln w="12700">
            <a:solidFill>
              <a:schemeClr val="bg2">
                <a:lumMod val="50000"/>
              </a:schemeClr>
            </a:solidFill>
            <a:prstDash val="dash"/>
            <a:tailEnd type="triangle"/>
          </a:ln>
        </p:spPr>
        <p:txBody>
          <a:bodyPr wrap="square" rtlCol="0">
            <a:spAutoFit/>
          </a:bodyPr>
          <a:lstStyle/>
          <a:p>
            <a:r>
              <a:rPr lang="fr-FR" altLang="fr-FR" sz="1400" b="1" dirty="0">
                <a:solidFill>
                  <a:srgbClr val="002060"/>
                </a:solidFill>
              </a:rPr>
              <a:t>Si les réponses apportées concernent plusieurs contrats à rattacher, il est possible de tous les sélectionner.</a:t>
            </a:r>
          </a:p>
          <a:p>
            <a:pPr>
              <a:spcBef>
                <a:spcPts val="600"/>
              </a:spcBef>
            </a:pPr>
            <a:r>
              <a:rPr lang="fr-FR" altLang="fr-FR" sz="1200" dirty="0">
                <a:solidFill>
                  <a:srgbClr val="002060"/>
                </a:solidFill>
              </a:rPr>
              <a:t>La liste des contrats est présentée et les contrats concernés doivent être sélectionnés.</a:t>
            </a:r>
          </a:p>
        </p:txBody>
      </p:sp>
      <p:pic>
        <p:nvPicPr>
          <p:cNvPr id="35" name="Image 34"/>
          <p:cNvPicPr>
            <a:picLocks noChangeAspect="1"/>
          </p:cNvPicPr>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8">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16200000">
            <a:off x="5462303" y="3217717"/>
            <a:ext cx="341878" cy="318700"/>
          </a:xfrm>
          <a:prstGeom prst="rect">
            <a:avLst/>
          </a:prstGeom>
        </p:spPr>
      </p:pic>
      <p:sp>
        <p:nvSpPr>
          <p:cNvPr id="33" name="Ellipse 32"/>
          <p:cNvSpPr/>
          <p:nvPr/>
        </p:nvSpPr>
        <p:spPr>
          <a:xfrm>
            <a:off x="5223893" y="1865442"/>
            <a:ext cx="459174" cy="429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FFFF00"/>
                </a:solidFill>
              </a:rPr>
              <a:t>2.2</a:t>
            </a:r>
          </a:p>
        </p:txBody>
      </p:sp>
      <p:pic>
        <p:nvPicPr>
          <p:cNvPr id="27" name="Image 26"/>
          <p:cNvPicPr>
            <a:picLocks noChangeAspect="1"/>
          </p:cNvPicPr>
          <p:nvPr/>
        </p:nvPicPr>
        <p:blipFill>
          <a:blip r:embed="rId9"/>
          <a:stretch>
            <a:fillRect/>
          </a:stretch>
        </p:blipFill>
        <p:spPr>
          <a:xfrm>
            <a:off x="6707052" y="141121"/>
            <a:ext cx="4981575" cy="457200"/>
          </a:xfrm>
          <a:prstGeom prst="rect">
            <a:avLst/>
          </a:prstGeom>
        </p:spPr>
      </p:pic>
      <p:grpSp>
        <p:nvGrpSpPr>
          <p:cNvPr id="31" name="Groupe 30"/>
          <p:cNvGrpSpPr/>
          <p:nvPr/>
        </p:nvGrpSpPr>
        <p:grpSpPr>
          <a:xfrm>
            <a:off x="6220817" y="2097308"/>
            <a:ext cx="5675241" cy="4372153"/>
            <a:chOff x="6220817" y="2097308"/>
            <a:chExt cx="5675241" cy="4372153"/>
          </a:xfrm>
        </p:grpSpPr>
        <p:grpSp>
          <p:nvGrpSpPr>
            <p:cNvPr id="26" name="Groupe 25"/>
            <p:cNvGrpSpPr/>
            <p:nvPr/>
          </p:nvGrpSpPr>
          <p:grpSpPr>
            <a:xfrm>
              <a:off x="6220817" y="2097308"/>
              <a:ext cx="5675241" cy="4176296"/>
              <a:chOff x="6029079" y="2161713"/>
              <a:chExt cx="5675241" cy="3824321"/>
            </a:xfrm>
          </p:grpSpPr>
          <p:sp>
            <p:nvSpPr>
              <p:cNvPr id="18" name="ZoneTexte 17"/>
              <p:cNvSpPr txBox="1"/>
              <p:nvPr/>
            </p:nvSpPr>
            <p:spPr>
              <a:xfrm>
                <a:off x="6094221" y="2522523"/>
                <a:ext cx="1089660" cy="369332"/>
              </a:xfrm>
              <a:prstGeom prst="rect">
                <a:avLst/>
              </a:prstGeom>
              <a:solidFill>
                <a:schemeClr val="bg1">
                  <a:lumMod val="95000"/>
                </a:schemeClr>
              </a:solidFill>
              <a:ln w="9525">
                <a:solidFill>
                  <a:schemeClr val="bg2">
                    <a:lumMod val="75000"/>
                  </a:schemeClr>
                </a:solidFill>
              </a:ln>
            </p:spPr>
            <p:txBody>
              <a:bodyPr wrap="square" rtlCol="0">
                <a:spAutoFit/>
              </a:bodyPr>
              <a:lstStyle/>
              <a:p>
                <a:pPr algn="ctr"/>
                <a:r>
                  <a:rPr lang="fr-FR" sz="900" b="1" dirty="0">
                    <a:solidFill>
                      <a:schemeClr val="bg2">
                        <a:lumMod val="50000"/>
                      </a:schemeClr>
                    </a:solidFill>
                  </a:rPr>
                  <a:t>Synthèse des réponses</a:t>
                </a:r>
              </a:p>
            </p:txBody>
          </p:sp>
          <p:pic>
            <p:nvPicPr>
              <p:cNvPr id="19" name="Image 18"/>
              <p:cNvPicPr>
                <a:picLocks noChangeAspect="1"/>
              </p:cNvPicPr>
              <p:nvPr/>
            </p:nvPicPr>
            <p:blipFill>
              <a:blip r:embed="rId10"/>
              <a:stretch>
                <a:fillRect/>
              </a:stretch>
            </p:blipFill>
            <p:spPr>
              <a:xfrm>
                <a:off x="6071361" y="2161713"/>
                <a:ext cx="3171699" cy="312290"/>
              </a:xfrm>
              <a:prstGeom prst="rect">
                <a:avLst/>
              </a:prstGeom>
            </p:spPr>
          </p:pic>
          <p:sp>
            <p:nvSpPr>
              <p:cNvPr id="21" name="Rectangle 20"/>
              <p:cNvSpPr/>
              <p:nvPr/>
            </p:nvSpPr>
            <p:spPr>
              <a:xfrm>
                <a:off x="9806940" y="4998720"/>
                <a:ext cx="1280160" cy="144938"/>
              </a:xfrm>
              <a:prstGeom prst="rect">
                <a:avLst/>
              </a:prstGeom>
              <a:solidFill>
                <a:srgbClr val="F0F0F0"/>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p:nvSpPr>
            <p:spPr>
              <a:xfrm>
                <a:off x="6029079" y="2161713"/>
                <a:ext cx="5675241" cy="3824321"/>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9" name="Image 8"/>
            <p:cNvPicPr>
              <a:picLocks noChangeAspect="1"/>
            </p:cNvPicPr>
            <p:nvPr/>
          </p:nvPicPr>
          <p:blipFill rotWithShape="1">
            <a:blip r:embed="rId11"/>
            <a:srcRect b="72575"/>
            <a:stretch/>
          </p:blipFill>
          <p:spPr>
            <a:xfrm>
              <a:off x="7402998" y="2453152"/>
              <a:ext cx="4373508" cy="387309"/>
            </a:xfrm>
            <a:prstGeom prst="rect">
              <a:avLst/>
            </a:prstGeom>
          </p:spPr>
        </p:pic>
        <p:pic>
          <p:nvPicPr>
            <p:cNvPr id="14" name="Image 13"/>
            <p:cNvPicPr>
              <a:picLocks noChangeAspect="1"/>
            </p:cNvPicPr>
            <p:nvPr/>
          </p:nvPicPr>
          <p:blipFill rotWithShape="1">
            <a:blip r:embed="rId12">
              <a:extLst>
                <a:ext uri="{BEBA8EAE-BF5A-486C-A8C5-ECC9F3942E4B}">
                  <a14:imgProps xmlns:a14="http://schemas.microsoft.com/office/drawing/2010/main">
                    <a14:imgLayer r:embed="rId13">
                      <a14:imgEffect>
                        <a14:sharpenSoften amount="50000"/>
                      </a14:imgEffect>
                      <a14:imgEffect>
                        <a14:brightnessContrast bright="20000" contrast="-40000"/>
                      </a14:imgEffect>
                    </a14:imgLayer>
                  </a14:imgProps>
                </a:ext>
              </a:extLst>
            </a:blip>
            <a:srcRect b="16509"/>
            <a:stretch/>
          </p:blipFill>
          <p:spPr>
            <a:xfrm>
              <a:off x="7248703" y="2855273"/>
              <a:ext cx="4523202" cy="2450548"/>
            </a:xfrm>
            <a:prstGeom prst="rect">
              <a:avLst/>
            </a:prstGeom>
          </p:spPr>
        </p:pic>
        <p:sp>
          <p:nvSpPr>
            <p:cNvPr id="29" name="ZoneTexte 28"/>
            <p:cNvSpPr txBox="1"/>
            <p:nvPr/>
          </p:nvSpPr>
          <p:spPr>
            <a:xfrm>
              <a:off x="7402998" y="5331215"/>
              <a:ext cx="2595680" cy="338554"/>
            </a:xfrm>
            <a:prstGeom prst="rect">
              <a:avLst/>
            </a:prstGeom>
            <a:noFill/>
          </p:spPr>
          <p:txBody>
            <a:bodyPr wrap="square" rtlCol="0">
              <a:spAutoFit/>
            </a:bodyPr>
            <a:lstStyle/>
            <a:p>
              <a:r>
                <a:rPr lang="fr-FR" sz="800" dirty="0"/>
                <a:t>Sélectionner le(s) contrat(s) auxquel(s) vous voulez appliquez les mêmes quotités</a:t>
              </a:r>
            </a:p>
          </p:txBody>
        </p:sp>
        <p:pic>
          <p:nvPicPr>
            <p:cNvPr id="38" name="Image 37"/>
            <p:cNvPicPr>
              <a:picLocks noChangeAspect="1"/>
            </p:cNvPicPr>
            <p:nvPr/>
          </p:nvPicPr>
          <p:blipFill rotWithShape="1">
            <a:blip r:embed="rId12">
              <a:extLst>
                <a:ext uri="{BEBA8EAE-BF5A-486C-A8C5-ECC9F3942E4B}">
                  <a14:imgProps xmlns:a14="http://schemas.microsoft.com/office/drawing/2010/main">
                    <a14:imgLayer r:embed="rId13">
                      <a14:imgEffect>
                        <a14:sharpenSoften amount="50000"/>
                      </a14:imgEffect>
                      <a14:imgEffect>
                        <a14:brightnessContrast bright="20000" contrast="-40000"/>
                      </a14:imgEffect>
                    </a14:imgLayer>
                  </a14:imgProps>
                </a:ext>
              </a:extLst>
            </a:blip>
            <a:srcRect t="85970" r="3402" b="4041"/>
            <a:stretch/>
          </p:blipFill>
          <p:spPr>
            <a:xfrm>
              <a:off x="7011744" y="5759595"/>
              <a:ext cx="4223449" cy="283396"/>
            </a:xfrm>
            <a:prstGeom prst="rect">
              <a:avLst/>
            </a:prstGeom>
          </p:spPr>
        </p:pic>
        <p:sp>
          <p:nvSpPr>
            <p:cNvPr id="30" name="Rectangle à coins arrondis 29"/>
            <p:cNvSpPr/>
            <p:nvPr/>
          </p:nvSpPr>
          <p:spPr>
            <a:xfrm>
              <a:off x="10058506" y="5385319"/>
              <a:ext cx="1240404" cy="172111"/>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bg2">
                      <a:lumMod val="50000"/>
                    </a:schemeClr>
                  </a:solidFill>
                </a:rPr>
                <a:t>Contrats destinataires</a:t>
              </a:r>
            </a:p>
          </p:txBody>
        </p:sp>
        <p:pic>
          <p:nvPicPr>
            <p:cNvPr id="34" name="Image 33"/>
            <p:cNvPicPr>
              <a:picLocks noChangeAspect="1"/>
            </p:cNvPicPr>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8">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16200000">
              <a:off x="10522412" y="5378248"/>
              <a:ext cx="341878" cy="318700"/>
            </a:xfrm>
            <a:prstGeom prst="rect">
              <a:avLst/>
            </a:prstGeom>
          </p:spPr>
        </p:pic>
        <p:grpSp>
          <p:nvGrpSpPr>
            <p:cNvPr id="39" name="Groupe 38"/>
            <p:cNvGrpSpPr/>
            <p:nvPr/>
          </p:nvGrpSpPr>
          <p:grpSpPr>
            <a:xfrm>
              <a:off x="10082731" y="5600070"/>
              <a:ext cx="834436" cy="869391"/>
              <a:chOff x="7887298" y="156103"/>
              <a:chExt cx="1036320" cy="988807"/>
            </a:xfrm>
          </p:grpSpPr>
          <p:sp>
            <p:nvSpPr>
              <p:cNvPr id="37" name="Rectangle 36"/>
              <p:cNvSpPr/>
              <p:nvPr/>
            </p:nvSpPr>
            <p:spPr>
              <a:xfrm>
                <a:off x="7887298" y="156103"/>
                <a:ext cx="1036320" cy="988807"/>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p>
            </p:txBody>
          </p:sp>
          <p:pic>
            <p:nvPicPr>
              <p:cNvPr id="28" name="Image 27"/>
              <p:cNvPicPr>
                <a:picLocks noChangeAspect="1"/>
              </p:cNvPicPr>
              <p:nvPr/>
            </p:nvPicPr>
            <p:blipFill>
              <a:blip r:embed="rId14"/>
              <a:stretch>
                <a:fillRect/>
              </a:stretch>
            </p:blipFill>
            <p:spPr>
              <a:xfrm>
                <a:off x="8026258" y="228572"/>
                <a:ext cx="151630" cy="154338"/>
              </a:xfrm>
              <a:prstGeom prst="rect">
                <a:avLst/>
              </a:prstGeom>
            </p:spPr>
          </p:pic>
          <p:sp>
            <p:nvSpPr>
              <p:cNvPr id="32" name="ZoneTexte 31"/>
              <p:cNvSpPr txBox="1"/>
              <p:nvPr/>
            </p:nvSpPr>
            <p:spPr>
              <a:xfrm>
                <a:off x="8194045" y="197072"/>
                <a:ext cx="729573" cy="402559"/>
              </a:xfrm>
              <a:prstGeom prst="rect">
                <a:avLst/>
              </a:prstGeom>
              <a:noFill/>
            </p:spPr>
            <p:txBody>
              <a:bodyPr wrap="square" lIns="36000" rIns="36000" rtlCol="0">
                <a:spAutoFit/>
              </a:bodyPr>
              <a:lstStyle/>
              <a:p>
                <a:pPr>
                  <a:spcAft>
                    <a:spcPts val="600"/>
                  </a:spcAft>
                </a:pPr>
                <a:r>
                  <a:rPr lang="fr-FR" sz="600" dirty="0">
                    <a:latin typeface="Arial" panose="020B0604020202020204" pitchFamily="34" charset="0"/>
                    <a:cs typeface="Arial" panose="020B0604020202020204" pitchFamily="34" charset="0"/>
                  </a:rPr>
                  <a:t>859045660</a:t>
                </a:r>
              </a:p>
              <a:p>
                <a:pPr>
                  <a:spcAft>
                    <a:spcPts val="600"/>
                  </a:spcAft>
                </a:pPr>
                <a:r>
                  <a:rPr lang="fr-FR" sz="600" dirty="0">
                    <a:latin typeface="Arial" panose="020B0604020202020204" pitchFamily="34" charset="0"/>
                    <a:cs typeface="Arial" panose="020B0604020202020204" pitchFamily="34" charset="0"/>
                  </a:rPr>
                  <a:t>859776454</a:t>
                </a:r>
              </a:p>
            </p:txBody>
          </p:sp>
          <p:pic>
            <p:nvPicPr>
              <p:cNvPr id="36" name="Image 35"/>
              <p:cNvPicPr>
                <a:picLocks noChangeAspect="1"/>
              </p:cNvPicPr>
              <p:nvPr/>
            </p:nvPicPr>
            <p:blipFill>
              <a:blip r:embed="rId14"/>
              <a:stretch>
                <a:fillRect/>
              </a:stretch>
            </p:blipFill>
            <p:spPr>
              <a:xfrm>
                <a:off x="8026258" y="409559"/>
                <a:ext cx="151630" cy="154338"/>
              </a:xfrm>
              <a:prstGeom prst="rect">
                <a:avLst/>
              </a:prstGeom>
            </p:spPr>
          </p:pic>
        </p:grpSp>
      </p:grpSp>
      <p:sp>
        <p:nvSpPr>
          <p:cNvPr id="25" name="ZoneTexte 24">
            <a:extLst>
              <a:ext uri="{FF2B5EF4-FFF2-40B4-BE49-F238E27FC236}">
                <a16:creationId xmlns:a16="http://schemas.microsoft.com/office/drawing/2014/main" id="{660A0B4F-2562-4322-880A-908D0A687028}"/>
              </a:ext>
            </a:extLst>
          </p:cNvPr>
          <p:cNvSpPr txBox="1"/>
          <p:nvPr/>
        </p:nvSpPr>
        <p:spPr>
          <a:xfrm rot="16200000">
            <a:off x="9057265" y="-935525"/>
            <a:ext cx="615553" cy="5315978"/>
          </a:xfrm>
          <a:prstGeom prst="accentCallout1">
            <a:avLst>
              <a:gd name="adj1" fmla="val 65991"/>
              <a:gd name="adj2" fmla="val 517"/>
              <a:gd name="adj3" fmla="val 62582"/>
              <a:gd name="adj4" fmla="val -316209"/>
            </a:avLst>
          </a:prstGeom>
          <a:solidFill>
            <a:schemeClr val="bg1"/>
          </a:solidFill>
          <a:ln w="22225">
            <a:solidFill>
              <a:schemeClr val="bg1">
                <a:lumMod val="50000"/>
              </a:schemeClr>
            </a:solidFill>
            <a:prstDash val="dash"/>
            <a:headEnd w="lg" len="lg"/>
            <a:tailEnd type="triangle"/>
          </a:ln>
        </p:spPr>
        <p:txBody>
          <a:bodyPr vert="vert" wrap="square" rtlCol="0">
            <a:spAutoFit/>
          </a:bodyPr>
          <a:lstStyle/>
          <a:p>
            <a:r>
              <a:rPr lang="fr-FR" altLang="fr-FR" sz="1400" b="1" dirty="0">
                <a:solidFill>
                  <a:srgbClr val="002060"/>
                </a:solidFill>
              </a:rPr>
              <a:t>Des questions supplémentaires s’affichent auxquelles il faut répondre. Puis procéder à l’enregistrement.</a:t>
            </a:r>
          </a:p>
        </p:txBody>
      </p:sp>
    </p:spTree>
    <p:extLst>
      <p:ext uri="{BB962C8B-B14F-4D97-AF65-F5344CB8AC3E}">
        <p14:creationId xmlns:p14="http://schemas.microsoft.com/office/powerpoint/2010/main" val="1087612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5626641" cy="497677"/>
          </a:xfrm>
        </p:spPr>
        <p:txBody>
          <a:bodyPr/>
          <a:lstStyle/>
          <a:p>
            <a:r>
              <a:rPr lang="fr-FR" dirty="0"/>
              <a:t>3 – Qualification du bénéficiaire</a:t>
            </a:r>
          </a:p>
        </p:txBody>
      </p:sp>
      <p:sp>
        <p:nvSpPr>
          <p:cNvPr id="4" name="Espace réservé de la date 3"/>
          <p:cNvSpPr>
            <a:spLocks noGrp="1"/>
          </p:cNvSpPr>
          <p:nvPr>
            <p:ph type="dt" sz="half" idx="10"/>
          </p:nvPr>
        </p:nvSpPr>
        <p:spPr/>
        <p:txBody>
          <a:bodyPr/>
          <a:lstStyle/>
          <a:p>
            <a:r>
              <a:rPr lang="fr-FR"/>
              <a:t>Date</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17</a:t>
            </a:fld>
            <a:endParaRPr lang="fr-FR" dirty="0"/>
          </a:p>
        </p:txBody>
      </p:sp>
      <p:sp>
        <p:nvSpPr>
          <p:cNvPr id="12" name="Ellipse 11"/>
          <p:cNvSpPr/>
          <p:nvPr/>
        </p:nvSpPr>
        <p:spPr>
          <a:xfrm>
            <a:off x="80033" y="535457"/>
            <a:ext cx="459174" cy="429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FFFF00"/>
                </a:solidFill>
              </a:rPr>
              <a:t>2.3</a:t>
            </a:r>
          </a:p>
        </p:txBody>
      </p:sp>
      <p:sp>
        <p:nvSpPr>
          <p:cNvPr id="35" name="ZoneTexte 34">
            <a:extLst>
              <a:ext uri="{FF2B5EF4-FFF2-40B4-BE49-F238E27FC236}">
                <a16:creationId xmlns:a16="http://schemas.microsoft.com/office/drawing/2014/main" id="{660A0B4F-2562-4322-880A-908D0A687028}"/>
              </a:ext>
            </a:extLst>
          </p:cNvPr>
          <p:cNvSpPr txBox="1"/>
          <p:nvPr/>
        </p:nvSpPr>
        <p:spPr>
          <a:xfrm>
            <a:off x="3704296" y="708350"/>
            <a:ext cx="6729047" cy="584775"/>
          </a:xfrm>
          <a:prstGeom prst="rect">
            <a:avLst/>
          </a:prstGeom>
          <a:solidFill>
            <a:schemeClr val="bg1"/>
          </a:solidFill>
        </p:spPr>
        <p:txBody>
          <a:bodyPr wrap="square" rtlCol="0">
            <a:spAutoFit/>
          </a:bodyPr>
          <a:lstStyle/>
          <a:p>
            <a:r>
              <a:rPr lang="fr-FR" sz="1600" b="1" dirty="0">
                <a:solidFill>
                  <a:srgbClr val="002060"/>
                </a:solidFill>
              </a:rPr>
              <a:t>Après enregistrement des réponses, le message de réussite apparaît.	</a:t>
            </a:r>
          </a:p>
        </p:txBody>
      </p:sp>
      <p:grpSp>
        <p:nvGrpSpPr>
          <p:cNvPr id="2" name="Groupe 1"/>
          <p:cNvGrpSpPr/>
          <p:nvPr/>
        </p:nvGrpSpPr>
        <p:grpSpPr>
          <a:xfrm>
            <a:off x="200849" y="1000738"/>
            <a:ext cx="6809400" cy="5616978"/>
            <a:chOff x="200849" y="1000738"/>
            <a:chExt cx="6809400" cy="5616978"/>
          </a:xfrm>
        </p:grpSpPr>
        <p:sp>
          <p:nvSpPr>
            <p:cNvPr id="17" name="ZoneTexte 16"/>
            <p:cNvSpPr txBox="1"/>
            <p:nvPr/>
          </p:nvSpPr>
          <p:spPr>
            <a:xfrm>
              <a:off x="1909670" y="4702491"/>
              <a:ext cx="1111202" cy="215444"/>
            </a:xfrm>
            <a:prstGeom prst="rect">
              <a:avLst/>
            </a:prstGeom>
            <a:noFill/>
          </p:spPr>
          <p:txBody>
            <a:bodyPr wrap="none" rtlCol="0">
              <a:spAutoFit/>
            </a:bodyPr>
            <a:lstStyle/>
            <a:p>
              <a:r>
                <a:rPr lang="fr-FR" sz="800" dirty="0"/>
                <a:t>01/04/2023     1;    </a:t>
              </a:r>
            </a:p>
          </p:txBody>
        </p:sp>
        <p:pic>
          <p:nvPicPr>
            <p:cNvPr id="27" name="Image 26"/>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Lst>
            </a:blip>
            <a:stretch>
              <a:fillRect/>
            </a:stretch>
          </p:blipFill>
          <p:spPr>
            <a:xfrm>
              <a:off x="239999" y="1381303"/>
              <a:ext cx="6566668" cy="5236413"/>
            </a:xfrm>
            <a:prstGeom prst="rect">
              <a:avLst/>
            </a:prstGeom>
          </p:spPr>
        </p:pic>
        <p:pic>
          <p:nvPicPr>
            <p:cNvPr id="9" name="Image 8"/>
            <p:cNvPicPr>
              <a:picLocks noChangeAspect="1"/>
            </p:cNvPicPr>
            <p:nvPr/>
          </p:nvPicPr>
          <p:blipFill rotWithShape="1">
            <a:blip r:embed="rId4"/>
            <a:srcRect l="996" t="2970" r="1423" b="74609"/>
            <a:stretch/>
          </p:blipFill>
          <p:spPr>
            <a:xfrm>
              <a:off x="1436804" y="3615645"/>
              <a:ext cx="5100958" cy="378469"/>
            </a:xfrm>
            <a:prstGeom prst="rect">
              <a:avLst/>
            </a:prstGeom>
          </p:spPr>
        </p:pic>
        <p:sp>
          <p:nvSpPr>
            <p:cNvPr id="29" name="ZoneTexte 28"/>
            <p:cNvSpPr txBox="1"/>
            <p:nvPr/>
          </p:nvSpPr>
          <p:spPr>
            <a:xfrm>
              <a:off x="1557650" y="2919304"/>
              <a:ext cx="704039" cy="230832"/>
            </a:xfrm>
            <a:prstGeom prst="rect">
              <a:avLst/>
            </a:prstGeom>
            <a:solidFill>
              <a:schemeClr val="bg1"/>
            </a:solidFill>
          </p:spPr>
          <p:txBody>
            <a:bodyPr wrap="none" rtlCol="0">
              <a:spAutoFit/>
            </a:bodyPr>
            <a:lstStyle/>
            <a:p>
              <a:r>
                <a:rPr lang="fr-FR" sz="900" dirty="0">
                  <a:solidFill>
                    <a:schemeClr val="bg2">
                      <a:lumMod val="50000"/>
                    </a:schemeClr>
                  </a:solidFill>
                  <a:latin typeface="Calibri" panose="020F0502020204030204" pitchFamily="34" charset="0"/>
                  <a:cs typeface="Calibri" panose="020F0502020204030204" pitchFamily="34" charset="0"/>
                </a:rPr>
                <a:t>859045660</a:t>
              </a:r>
            </a:p>
          </p:txBody>
        </p:sp>
        <p:sp>
          <p:nvSpPr>
            <p:cNvPr id="38" name="ZoneTexte 37"/>
            <p:cNvSpPr txBox="1"/>
            <p:nvPr/>
          </p:nvSpPr>
          <p:spPr>
            <a:xfrm>
              <a:off x="2465271" y="2939791"/>
              <a:ext cx="803425" cy="230832"/>
            </a:xfrm>
            <a:prstGeom prst="rect">
              <a:avLst/>
            </a:prstGeom>
            <a:solidFill>
              <a:schemeClr val="bg1"/>
            </a:solidFill>
          </p:spPr>
          <p:txBody>
            <a:bodyPr wrap="none" rtlCol="0">
              <a:spAutoFit/>
            </a:bodyPr>
            <a:lstStyle/>
            <a:p>
              <a:r>
                <a:rPr lang="fr-FR" sz="900" dirty="0">
                  <a:solidFill>
                    <a:schemeClr val="bg2">
                      <a:lumMod val="50000"/>
                    </a:schemeClr>
                  </a:solidFill>
                  <a:latin typeface="Calibri" panose="020F0502020204030204" pitchFamily="34" charset="0"/>
                  <a:cs typeface="Calibri" panose="020F0502020204030204" pitchFamily="34" charset="0"/>
                </a:rPr>
                <a:t>Nuances Plus</a:t>
              </a:r>
            </a:p>
          </p:txBody>
        </p:sp>
        <p:pic>
          <p:nvPicPr>
            <p:cNvPr id="14" name="Image 13"/>
            <p:cNvPicPr>
              <a:picLocks noChangeAspect="1"/>
            </p:cNvPicPr>
            <p:nvPr/>
          </p:nvPicPr>
          <p:blipFill rotWithShape="1">
            <a:blip r:embed="rId5"/>
            <a:srcRect l="1555" t="15331" r="41" b="7257"/>
            <a:stretch/>
          </p:blipFill>
          <p:spPr>
            <a:xfrm>
              <a:off x="200849" y="1062181"/>
              <a:ext cx="2761623" cy="557784"/>
            </a:xfrm>
            <a:prstGeom prst="rect">
              <a:avLst/>
            </a:prstGeom>
          </p:spPr>
        </p:pic>
        <p:cxnSp>
          <p:nvCxnSpPr>
            <p:cNvPr id="40" name="Connecteur droit avec flèche 39"/>
            <p:cNvCxnSpPr>
              <a:stCxn id="35" idx="1"/>
            </p:cNvCxnSpPr>
            <p:nvPr/>
          </p:nvCxnSpPr>
          <p:spPr>
            <a:xfrm flipH="1">
              <a:off x="3118104" y="1000738"/>
              <a:ext cx="586192" cy="119414"/>
            </a:xfrm>
            <a:prstGeom prst="straightConnector1">
              <a:avLst/>
            </a:prstGeom>
            <a:ln w="28575">
              <a:prstDash val="dash"/>
              <a:tailEnd type="triangle"/>
            </a:ln>
          </p:spPr>
          <p:style>
            <a:lnRef idx="1">
              <a:schemeClr val="accent1"/>
            </a:lnRef>
            <a:fillRef idx="0">
              <a:schemeClr val="accent1"/>
            </a:fillRef>
            <a:effectRef idx="0">
              <a:schemeClr val="accent1"/>
            </a:effectRef>
            <a:fontRef idx="minor">
              <a:schemeClr val="tx1"/>
            </a:fontRef>
          </p:style>
        </p:cxnSp>
        <p:pic>
          <p:nvPicPr>
            <p:cNvPr id="43" name="Image 42"/>
            <p:cNvPicPr>
              <a:picLocks noChangeAspect="1"/>
            </p:cNvPicPr>
            <p:nvPr/>
          </p:nvPicPr>
          <p:blipFill>
            <a:blip r:embed="rId6"/>
            <a:stretch>
              <a:fillRect/>
            </a:stretch>
          </p:blipFill>
          <p:spPr>
            <a:xfrm>
              <a:off x="4047439" y="2738673"/>
              <a:ext cx="2962810" cy="654461"/>
            </a:xfrm>
            <a:prstGeom prst="rect">
              <a:avLst/>
            </a:prstGeom>
          </p:spPr>
        </p:pic>
      </p:grpSp>
      <p:sp>
        <p:nvSpPr>
          <p:cNvPr id="42" name="ZoneTexte 41">
            <a:extLst>
              <a:ext uri="{FF2B5EF4-FFF2-40B4-BE49-F238E27FC236}">
                <a16:creationId xmlns:a16="http://schemas.microsoft.com/office/drawing/2014/main" id="{660A0B4F-2562-4322-880A-908D0A687028}"/>
              </a:ext>
            </a:extLst>
          </p:cNvPr>
          <p:cNvSpPr txBox="1"/>
          <p:nvPr/>
        </p:nvSpPr>
        <p:spPr>
          <a:xfrm>
            <a:off x="7623415" y="1718975"/>
            <a:ext cx="4194743" cy="1015663"/>
          </a:xfrm>
          <a:prstGeom prst="accentCallout1">
            <a:avLst>
              <a:gd name="adj1" fmla="val 13671"/>
              <a:gd name="adj2" fmla="val 518"/>
              <a:gd name="adj3" fmla="val 96260"/>
              <a:gd name="adj4" fmla="val -21596"/>
            </a:avLst>
          </a:prstGeom>
          <a:solidFill>
            <a:schemeClr val="bg1"/>
          </a:solidFill>
          <a:ln w="22225">
            <a:solidFill>
              <a:schemeClr val="bg1">
                <a:lumMod val="50000"/>
              </a:schemeClr>
            </a:solidFill>
            <a:prstDash val="dash"/>
            <a:headEnd w="lg" len="lg"/>
            <a:tailEnd type="triangle"/>
          </a:ln>
        </p:spPr>
        <p:txBody>
          <a:bodyPr wrap="square" rtlCol="0">
            <a:spAutoFit/>
          </a:bodyPr>
          <a:lstStyle/>
          <a:p>
            <a:pPr algn="just"/>
            <a:r>
              <a:rPr lang="fr-FR" altLang="fr-FR" sz="1200" b="1" dirty="0">
                <a:solidFill>
                  <a:srgbClr val="002060"/>
                </a:solidFill>
              </a:rPr>
              <a:t>En fonction des réponses que vous apportez  à l’étape précédente, le rang et la quote-part sont affichés.</a:t>
            </a:r>
          </a:p>
          <a:p>
            <a:pPr algn="just"/>
            <a:endParaRPr lang="fr-FR" altLang="fr-FR" sz="1200" b="1" dirty="0">
              <a:solidFill>
                <a:srgbClr val="002060"/>
              </a:solidFill>
            </a:endParaRPr>
          </a:p>
          <a:p>
            <a:pPr algn="just"/>
            <a:r>
              <a:rPr lang="fr-FR" altLang="fr-FR" sz="1200" dirty="0">
                <a:solidFill>
                  <a:srgbClr val="002060"/>
                </a:solidFill>
              </a:rPr>
              <a:t>En cas d’erreur, vous pouvez annuler et recommencer l’étape « Questions contrat »</a:t>
            </a:r>
          </a:p>
        </p:txBody>
      </p:sp>
    </p:spTree>
    <p:extLst>
      <p:ext uri="{BB962C8B-B14F-4D97-AF65-F5344CB8AC3E}">
        <p14:creationId xmlns:p14="http://schemas.microsoft.com/office/powerpoint/2010/main" val="1806964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5"/>
          </p:nvPr>
        </p:nvSpPr>
        <p:spPr>
          <a:xfrm>
            <a:off x="785526" y="288032"/>
            <a:ext cx="10571333" cy="925753"/>
          </a:xfrm>
        </p:spPr>
        <p:txBody>
          <a:bodyPr/>
          <a:lstStyle/>
          <a:p>
            <a:pPr>
              <a:spcAft>
                <a:spcPts val="0"/>
              </a:spcAft>
            </a:pPr>
            <a:r>
              <a:rPr lang="fr-FR" sz="2000" dirty="0">
                <a:solidFill>
                  <a:schemeClr val="bg1"/>
                </a:solidFill>
              </a:rPr>
              <a:t>.</a:t>
            </a:r>
          </a:p>
        </p:txBody>
      </p:sp>
      <p:sp>
        <p:nvSpPr>
          <p:cNvPr id="3" name="Titre 2"/>
          <p:cNvSpPr>
            <a:spLocks noGrp="1"/>
          </p:cNvSpPr>
          <p:nvPr>
            <p:ph type="title"/>
          </p:nvPr>
        </p:nvSpPr>
        <p:spPr>
          <a:xfrm>
            <a:off x="854400" y="288032"/>
            <a:ext cx="3703038" cy="518131"/>
          </a:xfrm>
        </p:spPr>
        <p:txBody>
          <a:bodyPr/>
          <a:lstStyle/>
          <a:p>
            <a:pPr>
              <a:spcAft>
                <a:spcPts val="0"/>
              </a:spcAft>
            </a:pPr>
            <a:r>
              <a:rPr lang="fr-FR" sz="2800" dirty="0"/>
              <a:t>Etapes PUMA Décès</a:t>
            </a:r>
          </a:p>
        </p:txBody>
      </p:sp>
      <p:sp>
        <p:nvSpPr>
          <p:cNvPr id="4" name="Espace réservé de la date 3"/>
          <p:cNvSpPr>
            <a:spLocks noGrp="1"/>
          </p:cNvSpPr>
          <p:nvPr>
            <p:ph type="dt" sz="half" idx="10"/>
          </p:nvPr>
        </p:nvSpPr>
        <p:spPr/>
        <p:txBody>
          <a:bodyPr/>
          <a:lstStyle/>
          <a:p>
            <a:r>
              <a:rPr lang="fr-FR"/>
              <a:t>Date</a:t>
            </a:r>
          </a:p>
        </p:txBody>
      </p:sp>
      <p:sp>
        <p:nvSpPr>
          <p:cNvPr id="5" name="Espace réservé du pied de page 4"/>
          <p:cNvSpPr>
            <a:spLocks noGrp="1"/>
          </p:cNvSpPr>
          <p:nvPr>
            <p:ph type="ftr" sz="quarter" idx="11"/>
          </p:nvPr>
        </p:nvSpPr>
        <p:spPr/>
        <p:txBody>
          <a:bodyPr/>
          <a:lstStyle/>
          <a:p>
            <a:r>
              <a:rPr lang="fr-FR"/>
              <a:t>CNP Assurances</a:t>
            </a:r>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18</a:t>
            </a:fld>
            <a:endParaRPr lang="fr-FR" dirty="0"/>
          </a:p>
        </p:txBody>
      </p:sp>
      <p:graphicFrame>
        <p:nvGraphicFramePr>
          <p:cNvPr id="12" name="Diagramme 11"/>
          <p:cNvGraphicFramePr/>
          <p:nvPr>
            <p:extLst>
              <p:ext uri="{D42A27DB-BD31-4B8C-83A1-F6EECF244321}">
                <p14:modId xmlns:p14="http://schemas.microsoft.com/office/powerpoint/2010/main" val="908125182"/>
              </p:ext>
            </p:extLst>
          </p:nvPr>
        </p:nvGraphicFramePr>
        <p:xfrm>
          <a:off x="1842514" y="1348903"/>
          <a:ext cx="7620000" cy="4613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à coins arrondis 12"/>
          <p:cNvSpPr/>
          <p:nvPr/>
        </p:nvSpPr>
        <p:spPr>
          <a:xfrm>
            <a:off x="9593163" y="5002982"/>
            <a:ext cx="2169482" cy="82061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900" b="1" dirty="0">
                <a:solidFill>
                  <a:srgbClr val="002060"/>
                </a:solidFill>
              </a:rPr>
              <a:t>Cette étape génère les flux d’envoi des courriers d’identification et de mot de passe au bénéficiaire pour son accès à l’Espace Successions </a:t>
            </a:r>
          </a:p>
        </p:txBody>
      </p:sp>
      <p:sp>
        <p:nvSpPr>
          <p:cNvPr id="14" name="Rectangle à coins arrondis 13"/>
          <p:cNvSpPr/>
          <p:nvPr/>
        </p:nvSpPr>
        <p:spPr>
          <a:xfrm>
            <a:off x="9141672" y="2399081"/>
            <a:ext cx="2680676" cy="1097712"/>
          </a:xfrm>
          <a:prstGeom prst="round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b="1" dirty="0">
                <a:solidFill>
                  <a:srgbClr val="C00000"/>
                </a:solidFill>
              </a:rPr>
              <a:t>Ces étapes sont indispensables pour éviter le paiement d’intérêts de retard </a:t>
            </a:r>
          </a:p>
        </p:txBody>
      </p:sp>
      <p:pic>
        <p:nvPicPr>
          <p:cNvPr id="15" name="Image 14"/>
          <p:cNvPicPr>
            <a:picLocks noChangeAspect="1"/>
          </p:cNvPicPr>
          <p:nvPr/>
        </p:nvPicPr>
        <p:blipFill>
          <a:blip r:embed="rId7" cstate="print">
            <a:extLst>
              <a:ext uri="{BEBA8EAE-BF5A-486C-A8C5-ECC9F3942E4B}">
                <a14:imgProps xmlns:a14="http://schemas.microsoft.com/office/drawing/2010/main">
                  <a14:imgLayer r:embed="rId8">
                    <a14:imgEffect>
                      <a14:backgroundRemoval t="0" b="97423" l="0" r="100000"/>
                    </a14:imgEffect>
                  </a14:imgLayer>
                </a14:imgProps>
              </a:ext>
              <a:ext uri="{28A0092B-C50C-407E-A947-70E740481C1C}">
                <a14:useLocalDpi xmlns:a14="http://schemas.microsoft.com/office/drawing/2010/main" val="0"/>
              </a:ext>
            </a:extLst>
          </a:blip>
          <a:stretch>
            <a:fillRect/>
          </a:stretch>
        </p:blipFill>
        <p:spPr>
          <a:xfrm>
            <a:off x="8832307" y="2119152"/>
            <a:ext cx="747438" cy="559857"/>
          </a:xfrm>
          <a:prstGeom prst="rect">
            <a:avLst/>
          </a:prstGeom>
        </p:spPr>
      </p:pic>
      <p:sp>
        <p:nvSpPr>
          <p:cNvPr id="16" name="Parenthèse ouvrante 15"/>
          <p:cNvSpPr/>
          <p:nvPr/>
        </p:nvSpPr>
        <p:spPr>
          <a:xfrm>
            <a:off x="1235523" y="1213785"/>
            <a:ext cx="489760" cy="4748282"/>
          </a:xfrm>
          <a:prstGeom prst="lef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7" name="Rectangle à coins arrondis 16"/>
          <p:cNvSpPr/>
          <p:nvPr/>
        </p:nvSpPr>
        <p:spPr>
          <a:xfrm>
            <a:off x="304187" y="3081814"/>
            <a:ext cx="1862671" cy="829958"/>
          </a:xfrm>
          <a:prstGeom prst="round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600" b="1" dirty="0">
                <a:solidFill>
                  <a:srgbClr val="C00000"/>
                </a:solidFill>
              </a:rPr>
              <a:t>A effectuer le même jour</a:t>
            </a:r>
          </a:p>
        </p:txBody>
      </p:sp>
    </p:spTree>
    <p:extLst>
      <p:ext uri="{BB962C8B-B14F-4D97-AF65-F5344CB8AC3E}">
        <p14:creationId xmlns:p14="http://schemas.microsoft.com/office/powerpoint/2010/main" val="1453038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3953106" cy="497677"/>
          </a:xfrm>
        </p:spPr>
        <p:txBody>
          <a:bodyPr/>
          <a:lstStyle/>
          <a:p>
            <a:r>
              <a:rPr lang="fr-FR" dirty="0"/>
              <a:t>4 – Gestion des pièces</a:t>
            </a:r>
          </a:p>
        </p:txBody>
      </p:sp>
      <p:sp>
        <p:nvSpPr>
          <p:cNvPr id="4" name="Espace réservé de la date 3"/>
          <p:cNvSpPr>
            <a:spLocks noGrp="1"/>
          </p:cNvSpPr>
          <p:nvPr>
            <p:ph type="dt" sz="half" idx="10"/>
          </p:nvPr>
        </p:nvSpPr>
        <p:spPr/>
        <p:txBody>
          <a:bodyPr/>
          <a:lstStyle/>
          <a:p>
            <a:r>
              <a:rPr lang="fr-FR"/>
              <a:t>Date</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19</a:t>
            </a:fld>
            <a:endParaRPr lang="fr-FR" dirty="0"/>
          </a:p>
        </p:txBody>
      </p:sp>
      <p:sp>
        <p:nvSpPr>
          <p:cNvPr id="12" name="Ellipse 11"/>
          <p:cNvSpPr/>
          <p:nvPr/>
        </p:nvSpPr>
        <p:spPr>
          <a:xfrm>
            <a:off x="239999" y="762554"/>
            <a:ext cx="459174" cy="429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FFFF00"/>
                </a:solidFill>
              </a:rPr>
              <a:t>1</a:t>
            </a:r>
          </a:p>
        </p:txBody>
      </p:sp>
      <p:pic>
        <p:nvPicPr>
          <p:cNvPr id="38" name="Image 37"/>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11001726">
            <a:off x="1295238" y="1001605"/>
            <a:ext cx="341878" cy="318700"/>
          </a:xfrm>
          <a:prstGeom prst="rect">
            <a:avLst/>
          </a:prstGeom>
        </p:spPr>
      </p:pic>
      <p:sp>
        <p:nvSpPr>
          <p:cNvPr id="41" name="ZoneTexte 40">
            <a:extLst>
              <a:ext uri="{FF2B5EF4-FFF2-40B4-BE49-F238E27FC236}">
                <a16:creationId xmlns:a16="http://schemas.microsoft.com/office/drawing/2014/main" id="{660A0B4F-2562-4322-880A-908D0A687028}"/>
              </a:ext>
            </a:extLst>
          </p:cNvPr>
          <p:cNvSpPr txBox="1"/>
          <p:nvPr/>
        </p:nvSpPr>
        <p:spPr>
          <a:xfrm>
            <a:off x="5429950" y="2001226"/>
            <a:ext cx="6388209" cy="2616101"/>
          </a:xfrm>
          <a:prstGeom prst="rect">
            <a:avLst/>
          </a:prstGeom>
          <a:solidFill>
            <a:schemeClr val="bg1"/>
          </a:solidFill>
          <a:ln w="22225">
            <a:noFill/>
            <a:prstDash val="dash"/>
            <a:headEnd w="lg" len="lg"/>
            <a:tailEnd type="triangle"/>
          </a:ln>
        </p:spPr>
        <p:txBody>
          <a:bodyPr wrap="square" rtlCol="0">
            <a:spAutoFit/>
          </a:bodyPr>
          <a:lstStyle/>
          <a:p>
            <a:pPr>
              <a:spcAft>
                <a:spcPts val="600"/>
              </a:spcAft>
            </a:pPr>
            <a:r>
              <a:rPr lang="fr-FR" altLang="fr-FR" sz="1400" b="1" dirty="0">
                <a:solidFill>
                  <a:srgbClr val="002060"/>
                </a:solidFill>
              </a:rPr>
              <a:t>Vous pouvez charger les pièces dont vous disposez.</a:t>
            </a:r>
          </a:p>
          <a:p>
            <a:r>
              <a:rPr lang="fr-FR" altLang="fr-FR" sz="1200" dirty="0">
                <a:solidFill>
                  <a:srgbClr val="002060"/>
                </a:solidFill>
              </a:rPr>
              <a:t>Cela permet de ne demander au bénéficiaire que les pièces dont vous ne disposez pas.</a:t>
            </a:r>
          </a:p>
          <a:p>
            <a:endParaRPr lang="fr-FR" altLang="fr-FR" sz="1200" dirty="0">
              <a:solidFill>
                <a:srgbClr val="002060"/>
              </a:solidFill>
            </a:endParaRPr>
          </a:p>
          <a:p>
            <a:endParaRPr lang="fr-FR" altLang="fr-FR" sz="1200" dirty="0">
              <a:solidFill>
                <a:srgbClr val="002060"/>
              </a:solidFill>
            </a:endParaRPr>
          </a:p>
          <a:p>
            <a:endParaRPr lang="fr-FR" altLang="fr-FR" sz="1200" dirty="0">
              <a:solidFill>
                <a:srgbClr val="002060"/>
              </a:solidFill>
            </a:endParaRPr>
          </a:p>
          <a:p>
            <a:pPr>
              <a:lnSpc>
                <a:spcPct val="150000"/>
              </a:lnSpc>
              <a:spcBef>
                <a:spcPts val="600"/>
              </a:spcBef>
              <a:spcAft>
                <a:spcPts val="600"/>
              </a:spcAft>
            </a:pPr>
            <a:r>
              <a:rPr lang="fr-FR" altLang="fr-FR" sz="1400" b="1" dirty="0">
                <a:solidFill>
                  <a:srgbClr val="002060"/>
                </a:solidFill>
              </a:rPr>
              <a:t>Si vous ne disposez pas de pièces, vous devez finaliser la création du bénéficiaire en  cliquant sur le bouton :</a:t>
            </a:r>
          </a:p>
          <a:p>
            <a:pPr>
              <a:lnSpc>
                <a:spcPct val="150000"/>
              </a:lnSpc>
              <a:spcBef>
                <a:spcPts val="600"/>
              </a:spcBef>
              <a:spcAft>
                <a:spcPts val="600"/>
              </a:spcAft>
            </a:pPr>
            <a:r>
              <a:rPr lang="fr-FR" altLang="fr-FR" sz="1400" b="1" dirty="0">
                <a:solidFill>
                  <a:srgbClr val="002060"/>
                </a:solidFill>
              </a:rPr>
              <a:t>                                                                           </a:t>
            </a:r>
          </a:p>
          <a:p>
            <a:r>
              <a:rPr lang="fr-FR" altLang="fr-FR" sz="1400" b="1" dirty="0">
                <a:solidFill>
                  <a:srgbClr val="002060"/>
                </a:solidFill>
              </a:rPr>
              <a:t>(cf. l’étape « Impression de la demande de pièces »).</a:t>
            </a:r>
          </a:p>
        </p:txBody>
      </p:sp>
      <p:sp>
        <p:nvSpPr>
          <p:cNvPr id="24" name="ZoneTexte 23">
            <a:extLst>
              <a:ext uri="{FF2B5EF4-FFF2-40B4-BE49-F238E27FC236}">
                <a16:creationId xmlns:a16="http://schemas.microsoft.com/office/drawing/2014/main" id="{660A0B4F-2562-4322-880A-908D0A687028}"/>
              </a:ext>
            </a:extLst>
          </p:cNvPr>
          <p:cNvSpPr txBox="1"/>
          <p:nvPr/>
        </p:nvSpPr>
        <p:spPr>
          <a:xfrm>
            <a:off x="5675812" y="672796"/>
            <a:ext cx="5862349" cy="830997"/>
          </a:xfrm>
          <a:prstGeom prst="accentCallout1">
            <a:avLst>
              <a:gd name="adj1" fmla="val 22640"/>
              <a:gd name="adj2" fmla="val -1582"/>
              <a:gd name="adj3" fmla="val 60090"/>
              <a:gd name="adj4" fmla="val -63313"/>
            </a:avLst>
          </a:prstGeom>
          <a:solidFill>
            <a:schemeClr val="bg1"/>
          </a:solidFill>
          <a:ln w="22225">
            <a:solidFill>
              <a:schemeClr val="bg1">
                <a:lumMod val="65000"/>
              </a:schemeClr>
            </a:solidFill>
            <a:prstDash val="dash"/>
            <a:headEnd w="lg" len="lg"/>
            <a:tailEnd type="triangle"/>
          </a:ln>
        </p:spPr>
        <p:txBody>
          <a:bodyPr wrap="square" rtlCol="0">
            <a:spAutoFit/>
          </a:bodyPr>
          <a:lstStyle/>
          <a:p>
            <a:r>
              <a:rPr lang="fr-FR" altLang="fr-FR" sz="1600" b="1" dirty="0">
                <a:solidFill>
                  <a:srgbClr val="002060"/>
                </a:solidFill>
              </a:rPr>
              <a:t>En cliquant sur l’onglet « Gérer les pièces », la liste exhaustive des pièces à demander au bénéficiaire apparait. </a:t>
            </a:r>
            <a:endParaRPr lang="fr-FR" altLang="fr-FR" sz="1400" dirty="0">
              <a:solidFill>
                <a:srgbClr val="002060"/>
              </a:solidFill>
            </a:endParaRPr>
          </a:p>
        </p:txBody>
      </p:sp>
      <p:sp>
        <p:nvSpPr>
          <p:cNvPr id="32" name="ZoneTexte 31">
            <a:extLst>
              <a:ext uri="{FF2B5EF4-FFF2-40B4-BE49-F238E27FC236}">
                <a16:creationId xmlns:a16="http://schemas.microsoft.com/office/drawing/2014/main" id="{660A0B4F-2562-4322-880A-908D0A687028}"/>
              </a:ext>
            </a:extLst>
          </p:cNvPr>
          <p:cNvSpPr txBox="1"/>
          <p:nvPr/>
        </p:nvSpPr>
        <p:spPr>
          <a:xfrm>
            <a:off x="6246748" y="5421633"/>
            <a:ext cx="5571411" cy="523220"/>
          </a:xfrm>
          <a:prstGeom prst="accentCallout1">
            <a:avLst>
              <a:gd name="adj1" fmla="val 17359"/>
              <a:gd name="adj2" fmla="val -331"/>
              <a:gd name="adj3" fmla="val 163602"/>
              <a:gd name="adj4" fmla="val -43854"/>
            </a:avLst>
          </a:prstGeom>
          <a:solidFill>
            <a:schemeClr val="bg1"/>
          </a:solidFill>
          <a:ln w="22225">
            <a:solidFill>
              <a:schemeClr val="bg1">
                <a:lumMod val="50000"/>
              </a:schemeClr>
            </a:solidFill>
            <a:prstDash val="dash"/>
            <a:headEnd w="lg" len="lg"/>
            <a:tailEnd type="triangle"/>
          </a:ln>
        </p:spPr>
        <p:txBody>
          <a:bodyPr wrap="square" rtlCol="0">
            <a:spAutoFit/>
          </a:bodyPr>
          <a:lstStyle/>
          <a:p>
            <a:pPr>
              <a:spcBef>
                <a:spcPts val="1200"/>
              </a:spcBef>
              <a:spcAft>
                <a:spcPts val="600"/>
              </a:spcAft>
            </a:pPr>
            <a:r>
              <a:rPr lang="fr-FR" altLang="fr-FR" sz="1400" b="1" dirty="0">
                <a:solidFill>
                  <a:srgbClr val="C00000"/>
                </a:solidFill>
                <a:ea typeface="Calibri" panose="020F0502020204030204" pitchFamily="34" charset="0"/>
                <a:cs typeface="Times New Roman" panose="02020603050405020304" pitchFamily="18" charset="0"/>
              </a:rPr>
              <a:t>Cette opération est obligatoire pour éviter le règlement d’intérêts de retard Pacte.</a:t>
            </a:r>
          </a:p>
        </p:txBody>
      </p:sp>
      <p:pic>
        <p:nvPicPr>
          <p:cNvPr id="33" name="Image 32"/>
          <p:cNvPicPr>
            <a:picLocks noChangeAspect="1"/>
          </p:cNvPicPr>
          <p:nvPr/>
        </p:nvPicPr>
        <p:blipFill>
          <a:blip r:embed="rId4" cstate="print">
            <a:extLst>
              <a:ext uri="{BEBA8EAE-BF5A-486C-A8C5-ECC9F3942E4B}">
                <a14:imgProps xmlns:a14="http://schemas.microsoft.com/office/drawing/2010/main">
                  <a14:imgLayer r:embed="rId5">
                    <a14:imgEffect>
                      <a14:backgroundRemoval t="0" b="97423" l="0" r="100000"/>
                    </a14:imgEffect>
                  </a14:imgLayer>
                </a14:imgProps>
              </a:ext>
              <a:ext uri="{28A0092B-C50C-407E-A947-70E740481C1C}">
                <a14:useLocalDpi xmlns:a14="http://schemas.microsoft.com/office/drawing/2010/main" val="0"/>
              </a:ext>
            </a:extLst>
          </a:blip>
          <a:stretch>
            <a:fillRect/>
          </a:stretch>
        </p:blipFill>
        <p:spPr>
          <a:xfrm>
            <a:off x="5257096" y="5593254"/>
            <a:ext cx="747438" cy="559857"/>
          </a:xfrm>
          <a:prstGeom prst="rect">
            <a:avLst/>
          </a:prstGeom>
        </p:spPr>
      </p:pic>
      <p:sp>
        <p:nvSpPr>
          <p:cNvPr id="5" name="Rectangle à coins arrondis 4"/>
          <p:cNvSpPr/>
          <p:nvPr/>
        </p:nvSpPr>
        <p:spPr>
          <a:xfrm>
            <a:off x="7523154" y="3667421"/>
            <a:ext cx="3449645" cy="41221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bg2">
                    <a:lumMod val="50000"/>
                  </a:schemeClr>
                </a:solidFill>
              </a:rPr>
              <a:t>Imprimer la demande de pièces</a:t>
            </a:r>
          </a:p>
        </p:txBody>
      </p:sp>
      <p:grpSp>
        <p:nvGrpSpPr>
          <p:cNvPr id="8" name="Groupe 7"/>
          <p:cNvGrpSpPr/>
          <p:nvPr/>
        </p:nvGrpSpPr>
        <p:grpSpPr>
          <a:xfrm>
            <a:off x="240000" y="1214971"/>
            <a:ext cx="5109240" cy="5238218"/>
            <a:chOff x="240000" y="1214971"/>
            <a:chExt cx="5109240" cy="5238218"/>
          </a:xfrm>
        </p:grpSpPr>
        <p:grpSp>
          <p:nvGrpSpPr>
            <p:cNvPr id="40" name="Groupe 39"/>
            <p:cNvGrpSpPr/>
            <p:nvPr/>
          </p:nvGrpSpPr>
          <p:grpSpPr>
            <a:xfrm>
              <a:off x="240000" y="1214971"/>
              <a:ext cx="5109240" cy="5238218"/>
              <a:chOff x="239999" y="1214971"/>
              <a:chExt cx="5724333" cy="5297196"/>
            </a:xfrm>
          </p:grpSpPr>
          <p:grpSp>
            <p:nvGrpSpPr>
              <p:cNvPr id="30" name="Groupe 29"/>
              <p:cNvGrpSpPr/>
              <p:nvPr/>
            </p:nvGrpSpPr>
            <p:grpSpPr>
              <a:xfrm>
                <a:off x="239999" y="1214971"/>
                <a:ext cx="5724333" cy="4054515"/>
                <a:chOff x="239999" y="1214971"/>
                <a:chExt cx="5724333" cy="4054515"/>
              </a:xfrm>
            </p:grpSpPr>
            <p:grpSp>
              <p:nvGrpSpPr>
                <p:cNvPr id="27" name="Groupe 26"/>
                <p:cNvGrpSpPr/>
                <p:nvPr/>
              </p:nvGrpSpPr>
              <p:grpSpPr>
                <a:xfrm>
                  <a:off x="239999" y="1562028"/>
                  <a:ext cx="5724333" cy="3707458"/>
                  <a:chOff x="265512" y="785864"/>
                  <a:chExt cx="5724333" cy="3707458"/>
                </a:xfrm>
              </p:grpSpPr>
              <p:pic>
                <p:nvPicPr>
                  <p:cNvPr id="9" name="Image 8"/>
                  <p:cNvPicPr>
                    <a:picLocks noChangeAspect="1"/>
                  </p:cNvPicPr>
                  <p:nvPr/>
                </p:nvPicPr>
                <p:blipFill rotWithShape="1">
                  <a:blip r:embed="rId6"/>
                  <a:srcRect b="57178"/>
                  <a:stretch/>
                </p:blipFill>
                <p:spPr>
                  <a:xfrm>
                    <a:off x="265512" y="785864"/>
                    <a:ext cx="5724333" cy="1864203"/>
                  </a:xfrm>
                  <a:prstGeom prst="rect">
                    <a:avLst/>
                  </a:prstGeom>
                </p:spPr>
              </p:pic>
              <p:pic>
                <p:nvPicPr>
                  <p:cNvPr id="14" name="Image 13"/>
                  <p:cNvPicPr>
                    <a:picLocks noChangeAspect="1"/>
                  </p:cNvPicPr>
                  <p:nvPr/>
                </p:nvPicPr>
                <p:blipFill rotWithShape="1">
                  <a:blip r:embed="rId6"/>
                  <a:srcRect t="57659"/>
                  <a:stretch/>
                </p:blipFill>
                <p:spPr>
                  <a:xfrm>
                    <a:off x="265512" y="2650066"/>
                    <a:ext cx="5724333" cy="1843256"/>
                  </a:xfrm>
                  <a:prstGeom prst="rect">
                    <a:avLst/>
                  </a:prstGeom>
                </p:spPr>
              </p:pic>
            </p:grpSp>
            <p:pic>
              <p:nvPicPr>
                <p:cNvPr id="29" name="Image 28"/>
                <p:cNvPicPr>
                  <a:picLocks noChangeAspect="1"/>
                </p:cNvPicPr>
                <p:nvPr/>
              </p:nvPicPr>
              <p:blipFill>
                <a:blip r:embed="rId7"/>
                <a:stretch>
                  <a:fillRect/>
                </a:stretch>
              </p:blipFill>
              <p:spPr>
                <a:xfrm>
                  <a:off x="301961" y="1214971"/>
                  <a:ext cx="5600407" cy="340416"/>
                </a:xfrm>
                <a:prstGeom prst="rect">
                  <a:avLst/>
                </a:prstGeom>
              </p:spPr>
            </p:pic>
          </p:grpSp>
          <p:pic>
            <p:nvPicPr>
              <p:cNvPr id="31" name="Image 30"/>
              <p:cNvPicPr>
                <a:picLocks noChangeAspect="1"/>
              </p:cNvPicPr>
              <p:nvPr/>
            </p:nvPicPr>
            <p:blipFill>
              <a:blip r:embed="rId8"/>
              <a:stretch>
                <a:fillRect/>
              </a:stretch>
            </p:blipFill>
            <p:spPr>
              <a:xfrm>
                <a:off x="345528" y="4921125"/>
                <a:ext cx="5472000" cy="693158"/>
              </a:xfrm>
              <a:prstGeom prst="rect">
                <a:avLst/>
              </a:prstGeom>
            </p:spPr>
          </p:pic>
          <p:pic>
            <p:nvPicPr>
              <p:cNvPr id="34" name="Image 33"/>
              <p:cNvPicPr>
                <a:picLocks noChangeAspect="1"/>
              </p:cNvPicPr>
              <p:nvPr/>
            </p:nvPicPr>
            <p:blipFill>
              <a:blip r:embed="rId9"/>
              <a:stretch>
                <a:fillRect/>
              </a:stretch>
            </p:blipFill>
            <p:spPr>
              <a:xfrm>
                <a:off x="345527" y="5614284"/>
                <a:ext cx="5472000" cy="897883"/>
              </a:xfrm>
              <a:prstGeom prst="rect">
                <a:avLst/>
              </a:prstGeom>
            </p:spPr>
          </p:pic>
          <p:sp>
            <p:nvSpPr>
              <p:cNvPr id="35" name="Rectangle 34"/>
              <p:cNvSpPr/>
              <p:nvPr/>
            </p:nvSpPr>
            <p:spPr>
              <a:xfrm>
                <a:off x="301960" y="1579723"/>
                <a:ext cx="5563757" cy="49324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7" name="Image 6"/>
            <p:cNvPicPr>
              <a:picLocks noChangeAspect="1"/>
            </p:cNvPicPr>
            <p:nvPr/>
          </p:nvPicPr>
          <p:blipFill>
            <a:blip r:embed="rId10"/>
            <a:stretch>
              <a:fillRect/>
            </a:stretch>
          </p:blipFill>
          <p:spPr>
            <a:xfrm>
              <a:off x="1646168" y="6153111"/>
              <a:ext cx="2085303" cy="243184"/>
            </a:xfrm>
            <a:prstGeom prst="rect">
              <a:avLst/>
            </a:prstGeom>
            <a:solidFill>
              <a:srgbClr val="FFC000"/>
            </a:solidFill>
          </p:spPr>
        </p:pic>
      </p:grpSp>
    </p:spTree>
    <p:extLst>
      <p:ext uri="{BB962C8B-B14F-4D97-AF65-F5344CB8AC3E}">
        <p14:creationId xmlns:p14="http://schemas.microsoft.com/office/powerpoint/2010/main" val="1536209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3953106" cy="497677"/>
          </a:xfrm>
        </p:spPr>
        <p:txBody>
          <a:bodyPr/>
          <a:lstStyle/>
          <a:p>
            <a:r>
              <a:rPr lang="fr-FR" dirty="0"/>
              <a:t>4 – Gestion des pièces</a:t>
            </a:r>
          </a:p>
        </p:txBody>
      </p:sp>
      <p:sp>
        <p:nvSpPr>
          <p:cNvPr id="4" name="Espace réservé de la date 3"/>
          <p:cNvSpPr>
            <a:spLocks noGrp="1"/>
          </p:cNvSpPr>
          <p:nvPr>
            <p:ph type="dt" sz="half" idx="10"/>
          </p:nvPr>
        </p:nvSpPr>
        <p:spPr/>
        <p:txBody>
          <a:bodyPr/>
          <a:lstStyle/>
          <a:p>
            <a:r>
              <a:rPr lang="fr-FR"/>
              <a:t>Date</a:t>
            </a:r>
          </a:p>
        </p:txBody>
      </p:sp>
      <p:sp>
        <p:nvSpPr>
          <p:cNvPr id="6" name="Espace réservé du numéro de diapositive 5"/>
          <p:cNvSpPr>
            <a:spLocks noGrp="1"/>
          </p:cNvSpPr>
          <p:nvPr>
            <p:ph type="sldNum" sz="quarter" idx="12"/>
          </p:nvPr>
        </p:nvSpPr>
        <p:spPr>
          <a:xfrm>
            <a:off x="11393520" y="6412141"/>
            <a:ext cx="373843" cy="404812"/>
          </a:xfrm>
        </p:spPr>
        <p:txBody>
          <a:bodyPr/>
          <a:lstStyle/>
          <a:p>
            <a:fld id="{733122C9-A0B9-462F-8757-0847AD287B63}" type="slidenum">
              <a:rPr lang="fr-FR" smtClean="0"/>
              <a:pPr/>
              <a:t>20</a:t>
            </a:fld>
            <a:endParaRPr lang="fr-FR" dirty="0"/>
          </a:p>
        </p:txBody>
      </p:sp>
      <p:sp>
        <p:nvSpPr>
          <p:cNvPr id="12" name="Ellipse 11"/>
          <p:cNvSpPr/>
          <p:nvPr/>
        </p:nvSpPr>
        <p:spPr>
          <a:xfrm>
            <a:off x="232026" y="676005"/>
            <a:ext cx="459174" cy="429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FFFF00"/>
                </a:solidFill>
              </a:rPr>
              <a:t>1.1</a:t>
            </a:r>
          </a:p>
        </p:txBody>
      </p:sp>
      <p:grpSp>
        <p:nvGrpSpPr>
          <p:cNvPr id="40" name="Groupe 39"/>
          <p:cNvGrpSpPr/>
          <p:nvPr/>
        </p:nvGrpSpPr>
        <p:grpSpPr>
          <a:xfrm>
            <a:off x="207387" y="1275367"/>
            <a:ext cx="4240766" cy="4275041"/>
            <a:chOff x="239999" y="1214971"/>
            <a:chExt cx="5724333" cy="5297196"/>
          </a:xfrm>
        </p:grpSpPr>
        <p:grpSp>
          <p:nvGrpSpPr>
            <p:cNvPr id="30" name="Groupe 29"/>
            <p:cNvGrpSpPr/>
            <p:nvPr/>
          </p:nvGrpSpPr>
          <p:grpSpPr>
            <a:xfrm>
              <a:off x="239999" y="1214971"/>
              <a:ext cx="5724333" cy="4054515"/>
              <a:chOff x="239999" y="1214971"/>
              <a:chExt cx="5724333" cy="4054515"/>
            </a:xfrm>
          </p:grpSpPr>
          <p:grpSp>
            <p:nvGrpSpPr>
              <p:cNvPr id="27" name="Groupe 26"/>
              <p:cNvGrpSpPr/>
              <p:nvPr/>
            </p:nvGrpSpPr>
            <p:grpSpPr>
              <a:xfrm>
                <a:off x="239999" y="1562028"/>
                <a:ext cx="5724333" cy="3707458"/>
                <a:chOff x="265512" y="785864"/>
                <a:chExt cx="5724333" cy="3707458"/>
              </a:xfrm>
            </p:grpSpPr>
            <p:pic>
              <p:nvPicPr>
                <p:cNvPr id="9" name="Image 8"/>
                <p:cNvPicPr>
                  <a:picLocks noChangeAspect="1"/>
                </p:cNvPicPr>
                <p:nvPr/>
              </p:nvPicPr>
              <p:blipFill rotWithShape="1">
                <a:blip r:embed="rId2"/>
                <a:srcRect b="57178"/>
                <a:stretch/>
              </p:blipFill>
              <p:spPr>
                <a:xfrm>
                  <a:off x="265512" y="785864"/>
                  <a:ext cx="5724333" cy="1864203"/>
                </a:xfrm>
                <a:prstGeom prst="rect">
                  <a:avLst/>
                </a:prstGeom>
              </p:spPr>
            </p:pic>
            <p:pic>
              <p:nvPicPr>
                <p:cNvPr id="14" name="Image 13"/>
                <p:cNvPicPr>
                  <a:picLocks noChangeAspect="1"/>
                </p:cNvPicPr>
                <p:nvPr/>
              </p:nvPicPr>
              <p:blipFill rotWithShape="1">
                <a:blip r:embed="rId2"/>
                <a:srcRect t="57659"/>
                <a:stretch/>
              </p:blipFill>
              <p:spPr>
                <a:xfrm>
                  <a:off x="265512" y="2650066"/>
                  <a:ext cx="5724333" cy="1843256"/>
                </a:xfrm>
                <a:prstGeom prst="rect">
                  <a:avLst/>
                </a:prstGeom>
              </p:spPr>
            </p:pic>
          </p:grpSp>
          <p:pic>
            <p:nvPicPr>
              <p:cNvPr id="29" name="Image 28"/>
              <p:cNvPicPr>
                <a:picLocks noChangeAspect="1"/>
              </p:cNvPicPr>
              <p:nvPr/>
            </p:nvPicPr>
            <p:blipFill>
              <a:blip r:embed="rId3"/>
              <a:stretch>
                <a:fillRect/>
              </a:stretch>
            </p:blipFill>
            <p:spPr>
              <a:xfrm>
                <a:off x="301961" y="1214971"/>
                <a:ext cx="5600407" cy="340416"/>
              </a:xfrm>
              <a:prstGeom prst="rect">
                <a:avLst/>
              </a:prstGeom>
            </p:spPr>
          </p:pic>
        </p:grpSp>
        <p:pic>
          <p:nvPicPr>
            <p:cNvPr id="31" name="Image 30"/>
            <p:cNvPicPr>
              <a:picLocks noChangeAspect="1"/>
            </p:cNvPicPr>
            <p:nvPr/>
          </p:nvPicPr>
          <p:blipFill>
            <a:blip r:embed="rId4"/>
            <a:stretch>
              <a:fillRect/>
            </a:stretch>
          </p:blipFill>
          <p:spPr>
            <a:xfrm>
              <a:off x="345528" y="4921125"/>
              <a:ext cx="5472000" cy="693158"/>
            </a:xfrm>
            <a:prstGeom prst="rect">
              <a:avLst/>
            </a:prstGeom>
          </p:spPr>
        </p:pic>
        <p:pic>
          <p:nvPicPr>
            <p:cNvPr id="34" name="Image 33"/>
            <p:cNvPicPr>
              <a:picLocks noChangeAspect="1"/>
            </p:cNvPicPr>
            <p:nvPr/>
          </p:nvPicPr>
          <p:blipFill>
            <a:blip r:embed="rId5"/>
            <a:stretch>
              <a:fillRect/>
            </a:stretch>
          </p:blipFill>
          <p:spPr>
            <a:xfrm>
              <a:off x="345527" y="5614284"/>
              <a:ext cx="5472000" cy="897883"/>
            </a:xfrm>
            <a:prstGeom prst="rect">
              <a:avLst/>
            </a:prstGeom>
          </p:spPr>
        </p:pic>
        <p:sp>
          <p:nvSpPr>
            <p:cNvPr id="35" name="Rectangle 34"/>
            <p:cNvSpPr/>
            <p:nvPr/>
          </p:nvSpPr>
          <p:spPr>
            <a:xfrm>
              <a:off x="301960" y="1579723"/>
              <a:ext cx="5563757" cy="49324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2" name="ZoneTexte 41">
            <a:extLst>
              <a:ext uri="{FF2B5EF4-FFF2-40B4-BE49-F238E27FC236}">
                <a16:creationId xmlns:a16="http://schemas.microsoft.com/office/drawing/2014/main" id="{660A0B4F-2562-4322-880A-908D0A687028}"/>
              </a:ext>
            </a:extLst>
          </p:cNvPr>
          <p:cNvSpPr txBox="1"/>
          <p:nvPr/>
        </p:nvSpPr>
        <p:spPr>
          <a:xfrm>
            <a:off x="4545335" y="1144814"/>
            <a:ext cx="6961631" cy="1107996"/>
          </a:xfrm>
          <a:prstGeom prst="accentCallout1">
            <a:avLst>
              <a:gd name="adj1" fmla="val 17359"/>
              <a:gd name="adj2" fmla="val -331"/>
              <a:gd name="adj3" fmla="val 240462"/>
              <a:gd name="adj4" fmla="val -39443"/>
            </a:avLst>
          </a:prstGeom>
          <a:solidFill>
            <a:schemeClr val="bg1"/>
          </a:solidFill>
          <a:ln w="22225">
            <a:solidFill>
              <a:srgbClr val="FFFF00"/>
            </a:solidFill>
            <a:prstDash val="dash"/>
            <a:headEnd w="lg" len="lg"/>
            <a:tailEnd type="triangle"/>
          </a:ln>
        </p:spPr>
        <p:txBody>
          <a:bodyPr wrap="square" rtlCol="0">
            <a:spAutoFit/>
          </a:bodyPr>
          <a:lstStyle/>
          <a:p>
            <a:pPr>
              <a:spcAft>
                <a:spcPts val="600"/>
              </a:spcAft>
            </a:pPr>
            <a:r>
              <a:rPr lang="fr-FR" altLang="fr-FR" sz="1400" b="1" dirty="0">
                <a:solidFill>
                  <a:srgbClr val="002060"/>
                </a:solidFill>
              </a:rPr>
              <a:t>Exemple pour une Carte nationale d’identité :</a:t>
            </a:r>
          </a:p>
          <a:p>
            <a:pPr marL="342900" indent="-342900">
              <a:spcAft>
                <a:spcPts val="600"/>
              </a:spcAft>
              <a:buFont typeface="+mj-lt"/>
              <a:buAutoNum type="arabicPeriod"/>
            </a:pPr>
            <a:r>
              <a:rPr lang="fr-FR" altLang="fr-FR" sz="1400" b="1" dirty="0">
                <a:solidFill>
                  <a:srgbClr val="002060"/>
                </a:solidFill>
              </a:rPr>
              <a:t>A partir de la liste déroulante, choisissez la nature de la pièce « CNI » :</a:t>
            </a:r>
          </a:p>
          <a:p>
            <a:pPr>
              <a:spcAft>
                <a:spcPts val="600"/>
              </a:spcAft>
            </a:pPr>
            <a:r>
              <a:rPr lang="fr-FR" altLang="fr-FR" sz="1400" dirty="0">
                <a:solidFill>
                  <a:srgbClr val="002060"/>
                </a:solidFill>
                <a:ea typeface="Calibri" panose="020F0502020204030204" pitchFamily="34" charset="0"/>
                <a:cs typeface="Times New Roman" panose="02020603050405020304" pitchFamily="18" charset="0"/>
              </a:rPr>
              <a:t>Après le choix de la nature de la pièce, les boutons « Charger une pièce », « Insérer via le classeur client » et « Réceptionner » deviennent actifs :</a:t>
            </a:r>
          </a:p>
        </p:txBody>
      </p:sp>
      <p:grpSp>
        <p:nvGrpSpPr>
          <p:cNvPr id="49" name="Groupe 48"/>
          <p:cNvGrpSpPr/>
          <p:nvPr/>
        </p:nvGrpSpPr>
        <p:grpSpPr>
          <a:xfrm>
            <a:off x="4640398" y="2362586"/>
            <a:ext cx="5167194" cy="761163"/>
            <a:chOff x="4836334" y="3853376"/>
            <a:chExt cx="6971885" cy="895350"/>
          </a:xfrm>
        </p:grpSpPr>
        <p:pic>
          <p:nvPicPr>
            <p:cNvPr id="43" name="Image 42"/>
            <p:cNvPicPr>
              <a:picLocks noChangeAspect="1"/>
            </p:cNvPicPr>
            <p:nvPr/>
          </p:nvPicPr>
          <p:blipFill rotWithShape="1">
            <a:blip r:embed="rId6"/>
            <a:srcRect l="1892" t="11384" r="12141" b="12280"/>
            <a:stretch/>
          </p:blipFill>
          <p:spPr>
            <a:xfrm>
              <a:off x="4836334" y="3853376"/>
              <a:ext cx="6971885" cy="895350"/>
            </a:xfrm>
            <a:prstGeom prst="rect">
              <a:avLst/>
            </a:prstGeom>
            <a:ln>
              <a:solidFill>
                <a:schemeClr val="bg1"/>
              </a:solidFill>
            </a:ln>
          </p:spPr>
        </p:pic>
        <p:sp>
          <p:nvSpPr>
            <p:cNvPr id="46" name="Rectangle 45"/>
            <p:cNvSpPr/>
            <p:nvPr/>
          </p:nvSpPr>
          <p:spPr>
            <a:xfrm>
              <a:off x="7829550" y="3969369"/>
              <a:ext cx="3848101" cy="693158"/>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0" name="ZoneTexte 49">
            <a:extLst>
              <a:ext uri="{FF2B5EF4-FFF2-40B4-BE49-F238E27FC236}">
                <a16:creationId xmlns:a16="http://schemas.microsoft.com/office/drawing/2014/main" id="{660A0B4F-2562-4322-880A-908D0A687028}"/>
              </a:ext>
            </a:extLst>
          </p:cNvPr>
          <p:cNvSpPr txBox="1"/>
          <p:nvPr/>
        </p:nvSpPr>
        <p:spPr>
          <a:xfrm>
            <a:off x="4494056" y="3324279"/>
            <a:ext cx="6776838" cy="2062103"/>
          </a:xfrm>
          <a:prstGeom prst="rect">
            <a:avLst/>
          </a:prstGeom>
          <a:solidFill>
            <a:schemeClr val="bg1"/>
          </a:solidFill>
          <a:ln w="22225">
            <a:noFill/>
            <a:prstDash val="dash"/>
            <a:headEnd w="lg" len="lg"/>
            <a:tailEnd type="triangle"/>
          </a:ln>
        </p:spPr>
        <p:txBody>
          <a:bodyPr wrap="square" rtlCol="0">
            <a:spAutoFit/>
          </a:bodyPr>
          <a:lstStyle/>
          <a:p>
            <a:pPr marL="342900" indent="-342900">
              <a:spcBef>
                <a:spcPts val="600"/>
              </a:spcBef>
              <a:buFont typeface="+mj-lt"/>
              <a:buAutoNum type="arabicPeriod" startAt="3"/>
            </a:pPr>
            <a:r>
              <a:rPr lang="fr-FR" altLang="fr-FR" sz="1400" b="1" dirty="0">
                <a:solidFill>
                  <a:srgbClr val="002060"/>
                </a:solidFill>
                <a:ea typeface="Calibri" panose="020F0502020204030204" pitchFamily="34" charset="0"/>
                <a:cs typeface="Times New Roman" panose="02020603050405020304" pitchFamily="18" charset="0"/>
              </a:rPr>
              <a:t>Charger la pièce à partir de votre poste de travail en cliquant sur </a:t>
            </a:r>
          </a:p>
          <a:p>
            <a:pPr marL="342900" indent="-342900">
              <a:spcBef>
                <a:spcPts val="1200"/>
              </a:spcBef>
              <a:buFont typeface="+mj-lt"/>
              <a:buAutoNum type="arabicPeriod" startAt="3"/>
            </a:pPr>
            <a:r>
              <a:rPr lang="fr-FR" altLang="fr-FR" sz="1400" b="1" dirty="0">
                <a:solidFill>
                  <a:srgbClr val="002060"/>
                </a:solidFill>
                <a:ea typeface="Calibri" panose="020F0502020204030204" pitchFamily="34" charset="0"/>
                <a:cs typeface="Times New Roman" panose="02020603050405020304" pitchFamily="18" charset="0"/>
              </a:rPr>
              <a:t>Rechercher le document au préalable enregistré sur votre poste de travail</a:t>
            </a:r>
          </a:p>
          <a:p>
            <a:pPr marL="342900" indent="-342900">
              <a:spcBef>
                <a:spcPts val="600"/>
              </a:spcBef>
              <a:buFont typeface="+mj-lt"/>
              <a:buAutoNum type="arabicPeriod" startAt="3"/>
            </a:pPr>
            <a:r>
              <a:rPr lang="fr-FR" altLang="fr-FR" sz="1400" b="1" dirty="0">
                <a:solidFill>
                  <a:srgbClr val="002060"/>
                </a:solidFill>
                <a:ea typeface="Calibri" panose="020F0502020204030204" pitchFamily="34" charset="0"/>
                <a:cs typeface="Times New Roman" panose="02020603050405020304" pitchFamily="18" charset="0"/>
              </a:rPr>
              <a:t>Cliquer sur le bouton « Réceptionner ».</a:t>
            </a:r>
          </a:p>
          <a:p>
            <a:pPr>
              <a:spcBef>
                <a:spcPts val="1200"/>
              </a:spcBef>
              <a:spcAft>
                <a:spcPts val="600"/>
              </a:spcAft>
            </a:pPr>
            <a:r>
              <a:rPr lang="fr-FR" altLang="fr-FR" sz="1400" b="1" dirty="0">
                <a:solidFill>
                  <a:srgbClr val="002060"/>
                </a:solidFill>
                <a:ea typeface="Calibri" panose="020F0502020204030204" pitchFamily="34" charset="0"/>
                <a:cs typeface="Times New Roman" panose="02020603050405020304" pitchFamily="18" charset="0"/>
              </a:rPr>
              <a:t>Une fois la pièce chargée et réceptionnée, une date d’insertion (I), une date de réception (R), ainsi que le canal d’acquisition « PUMA » s’affichent :</a:t>
            </a:r>
          </a:p>
          <a:p>
            <a:pPr>
              <a:spcAft>
                <a:spcPts val="600"/>
              </a:spcAft>
            </a:pPr>
            <a:endParaRPr lang="fr-FR" altLang="fr-FR" sz="1400" b="1" dirty="0">
              <a:solidFill>
                <a:srgbClr val="002060"/>
              </a:solidFill>
              <a:ea typeface="Calibri" panose="020F0502020204030204" pitchFamily="34" charset="0"/>
              <a:cs typeface="Times New Roman" panose="02020603050405020304" pitchFamily="18" charset="0"/>
            </a:endParaRPr>
          </a:p>
        </p:txBody>
      </p:sp>
      <p:sp>
        <p:nvSpPr>
          <p:cNvPr id="28" name="ZoneTexte 27">
            <a:extLst>
              <a:ext uri="{FF2B5EF4-FFF2-40B4-BE49-F238E27FC236}">
                <a16:creationId xmlns:a16="http://schemas.microsoft.com/office/drawing/2014/main" id="{660A0B4F-2562-4322-880A-908D0A687028}"/>
              </a:ext>
            </a:extLst>
          </p:cNvPr>
          <p:cNvSpPr txBox="1"/>
          <p:nvPr/>
        </p:nvSpPr>
        <p:spPr>
          <a:xfrm>
            <a:off x="759063" y="693544"/>
            <a:ext cx="6776838" cy="369332"/>
          </a:xfrm>
          <a:prstGeom prst="rect">
            <a:avLst/>
          </a:prstGeom>
          <a:solidFill>
            <a:schemeClr val="bg1"/>
          </a:solidFill>
          <a:ln w="22225">
            <a:noFill/>
            <a:prstDash val="dash"/>
            <a:headEnd w="lg" len="lg"/>
            <a:tailEnd type="triangle"/>
          </a:ln>
        </p:spPr>
        <p:txBody>
          <a:bodyPr wrap="square" rtlCol="0">
            <a:spAutoFit/>
          </a:bodyPr>
          <a:lstStyle/>
          <a:p>
            <a:pPr>
              <a:spcAft>
                <a:spcPts val="600"/>
              </a:spcAft>
            </a:pPr>
            <a:r>
              <a:rPr lang="fr-FR" altLang="fr-FR" b="1" dirty="0">
                <a:solidFill>
                  <a:srgbClr val="002060"/>
                </a:solidFill>
                <a:ea typeface="Calibri" panose="020F0502020204030204" pitchFamily="34" charset="0"/>
                <a:cs typeface="Times New Roman" panose="02020603050405020304" pitchFamily="18" charset="0"/>
              </a:rPr>
              <a:t>Chargement d’une pièce à partir du poste de travail.</a:t>
            </a:r>
          </a:p>
        </p:txBody>
      </p:sp>
      <p:grpSp>
        <p:nvGrpSpPr>
          <p:cNvPr id="2" name="Groupe 1"/>
          <p:cNvGrpSpPr/>
          <p:nvPr/>
        </p:nvGrpSpPr>
        <p:grpSpPr>
          <a:xfrm>
            <a:off x="4995836" y="5171210"/>
            <a:ext cx="5258918" cy="1363423"/>
            <a:chOff x="4807506" y="5209895"/>
            <a:chExt cx="5258918" cy="1363423"/>
          </a:xfrm>
        </p:grpSpPr>
        <p:pic>
          <p:nvPicPr>
            <p:cNvPr id="11" name="Image 10"/>
            <p:cNvPicPr>
              <a:picLocks noChangeAspect="1"/>
            </p:cNvPicPr>
            <p:nvPr/>
          </p:nvPicPr>
          <p:blipFill>
            <a:blip r:embed="rId7"/>
            <a:stretch>
              <a:fillRect/>
            </a:stretch>
          </p:blipFill>
          <p:spPr>
            <a:xfrm>
              <a:off x="4807506" y="5209895"/>
              <a:ext cx="5258918" cy="1363423"/>
            </a:xfrm>
            <a:prstGeom prst="rect">
              <a:avLst/>
            </a:prstGeom>
          </p:spPr>
        </p:pic>
        <p:sp>
          <p:nvSpPr>
            <p:cNvPr id="32" name="Arc 31"/>
            <p:cNvSpPr/>
            <p:nvPr/>
          </p:nvSpPr>
          <p:spPr>
            <a:xfrm rot="5400000">
              <a:off x="6854905" y="5601722"/>
              <a:ext cx="738180" cy="1077747"/>
            </a:xfrm>
            <a:prstGeom prst="arc">
              <a:avLst>
                <a:gd name="adj1" fmla="val 16326484"/>
                <a:gd name="adj2" fmla="val 14909329"/>
              </a:avLst>
            </a:prstGeom>
            <a:noFill/>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3" name="Arc 32"/>
            <p:cNvSpPr/>
            <p:nvPr/>
          </p:nvSpPr>
          <p:spPr>
            <a:xfrm rot="5400000">
              <a:off x="7945366" y="5817462"/>
              <a:ext cx="531788" cy="657571"/>
            </a:xfrm>
            <a:prstGeom prst="arc">
              <a:avLst>
                <a:gd name="adj1" fmla="val 16326482"/>
                <a:gd name="adj2" fmla="val 13892223"/>
              </a:avLst>
            </a:prstGeom>
            <a:noFill/>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nvGrpSpPr>
          <p:cNvPr id="17" name="Groupe 16"/>
          <p:cNvGrpSpPr/>
          <p:nvPr/>
        </p:nvGrpSpPr>
        <p:grpSpPr>
          <a:xfrm>
            <a:off x="9710822" y="3213731"/>
            <a:ext cx="1216216" cy="484143"/>
            <a:chOff x="8984824" y="270661"/>
            <a:chExt cx="1216216" cy="484143"/>
          </a:xfrm>
        </p:grpSpPr>
        <p:sp>
          <p:nvSpPr>
            <p:cNvPr id="16" name="Rectangle à coins arrondis 15"/>
            <p:cNvSpPr/>
            <p:nvPr/>
          </p:nvSpPr>
          <p:spPr>
            <a:xfrm>
              <a:off x="8984824" y="270661"/>
              <a:ext cx="1216216" cy="484143"/>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à coins arrondis 6"/>
            <p:cNvSpPr/>
            <p:nvPr/>
          </p:nvSpPr>
          <p:spPr>
            <a:xfrm>
              <a:off x="9231464" y="322641"/>
              <a:ext cx="953674" cy="37187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900" b="1" dirty="0"/>
                <a:t>Charger une pièce</a:t>
              </a:r>
            </a:p>
          </p:txBody>
        </p:sp>
        <p:pic>
          <p:nvPicPr>
            <p:cNvPr id="15" name="Image 14"/>
            <p:cNvPicPr>
              <a:picLocks noChangeAspect="1"/>
            </p:cNvPicPr>
            <p:nvPr/>
          </p:nvPicPr>
          <p:blipFill>
            <a:blip r:embed="rId8">
              <a:extLst>
                <a:ext uri="{BEBA8EAE-BF5A-486C-A8C5-ECC9F3942E4B}">
                  <a14:imgProps xmlns:a14="http://schemas.microsoft.com/office/drawing/2010/main">
                    <a14:imgLayer r:embed="rId9">
                      <a14:imgEffect>
                        <a14:brightnessContrast bright="-40000" contrast="40000"/>
                      </a14:imgEffect>
                    </a14:imgLayer>
                  </a14:imgProps>
                </a:ext>
              </a:extLst>
            </a:blip>
            <a:stretch>
              <a:fillRect/>
            </a:stretch>
          </p:blipFill>
          <p:spPr>
            <a:xfrm>
              <a:off x="9047690" y="347405"/>
              <a:ext cx="252813" cy="239736"/>
            </a:xfrm>
            <a:prstGeom prst="rect">
              <a:avLst/>
            </a:prstGeom>
          </p:spPr>
        </p:pic>
      </p:grpSp>
      <p:sp>
        <p:nvSpPr>
          <p:cNvPr id="36" name="Rectangle à coins arrondis 35"/>
          <p:cNvSpPr/>
          <p:nvPr/>
        </p:nvSpPr>
        <p:spPr>
          <a:xfrm>
            <a:off x="7882475" y="4008326"/>
            <a:ext cx="1347259" cy="34700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bg2">
                    <a:lumMod val="50000"/>
                  </a:schemeClr>
                </a:solidFill>
              </a:rPr>
              <a:t>Réceptionner</a:t>
            </a:r>
          </a:p>
        </p:txBody>
      </p:sp>
    </p:spTree>
    <p:extLst>
      <p:ext uri="{BB962C8B-B14F-4D97-AF65-F5344CB8AC3E}">
        <p14:creationId xmlns:p14="http://schemas.microsoft.com/office/powerpoint/2010/main" val="2555866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3953106" cy="497677"/>
          </a:xfrm>
        </p:spPr>
        <p:txBody>
          <a:bodyPr/>
          <a:lstStyle/>
          <a:p>
            <a:r>
              <a:rPr lang="fr-FR" dirty="0"/>
              <a:t>4 – Gestion des pièces</a:t>
            </a:r>
          </a:p>
        </p:txBody>
      </p:sp>
      <p:sp>
        <p:nvSpPr>
          <p:cNvPr id="4" name="Espace réservé de la date 3"/>
          <p:cNvSpPr>
            <a:spLocks noGrp="1"/>
          </p:cNvSpPr>
          <p:nvPr>
            <p:ph type="dt" sz="half" idx="10"/>
          </p:nvPr>
        </p:nvSpPr>
        <p:spPr/>
        <p:txBody>
          <a:bodyPr/>
          <a:lstStyle/>
          <a:p>
            <a:r>
              <a:rPr lang="fr-FR"/>
              <a:t>Date</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21</a:t>
            </a:fld>
            <a:endParaRPr lang="fr-FR" dirty="0"/>
          </a:p>
        </p:txBody>
      </p:sp>
      <p:sp>
        <p:nvSpPr>
          <p:cNvPr id="12" name="Ellipse 11"/>
          <p:cNvSpPr/>
          <p:nvPr/>
        </p:nvSpPr>
        <p:spPr>
          <a:xfrm>
            <a:off x="239999" y="762554"/>
            <a:ext cx="459174" cy="429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FFFF00"/>
                </a:solidFill>
              </a:rPr>
              <a:t>1</a:t>
            </a:r>
          </a:p>
        </p:txBody>
      </p:sp>
      <p:grpSp>
        <p:nvGrpSpPr>
          <p:cNvPr id="40" name="Groupe 39"/>
          <p:cNvGrpSpPr/>
          <p:nvPr/>
        </p:nvGrpSpPr>
        <p:grpSpPr>
          <a:xfrm>
            <a:off x="240000" y="1214971"/>
            <a:ext cx="4665376" cy="4587818"/>
            <a:chOff x="239999" y="1214971"/>
            <a:chExt cx="5724333" cy="5297196"/>
          </a:xfrm>
        </p:grpSpPr>
        <p:grpSp>
          <p:nvGrpSpPr>
            <p:cNvPr id="30" name="Groupe 29"/>
            <p:cNvGrpSpPr/>
            <p:nvPr/>
          </p:nvGrpSpPr>
          <p:grpSpPr>
            <a:xfrm>
              <a:off x="239999" y="1214971"/>
              <a:ext cx="5724333" cy="4054515"/>
              <a:chOff x="239999" y="1214971"/>
              <a:chExt cx="5724333" cy="4054515"/>
            </a:xfrm>
          </p:grpSpPr>
          <p:grpSp>
            <p:nvGrpSpPr>
              <p:cNvPr id="27" name="Groupe 26"/>
              <p:cNvGrpSpPr/>
              <p:nvPr/>
            </p:nvGrpSpPr>
            <p:grpSpPr>
              <a:xfrm>
                <a:off x="239999" y="1562028"/>
                <a:ext cx="5724333" cy="3707458"/>
                <a:chOff x="265512" y="785864"/>
                <a:chExt cx="5724333" cy="3707458"/>
              </a:xfrm>
            </p:grpSpPr>
            <p:pic>
              <p:nvPicPr>
                <p:cNvPr id="9" name="Image 8"/>
                <p:cNvPicPr>
                  <a:picLocks noChangeAspect="1"/>
                </p:cNvPicPr>
                <p:nvPr/>
              </p:nvPicPr>
              <p:blipFill rotWithShape="1">
                <a:blip r:embed="rId2"/>
                <a:srcRect b="57178"/>
                <a:stretch/>
              </p:blipFill>
              <p:spPr>
                <a:xfrm>
                  <a:off x="265512" y="785864"/>
                  <a:ext cx="5724333" cy="1864203"/>
                </a:xfrm>
                <a:prstGeom prst="rect">
                  <a:avLst/>
                </a:prstGeom>
              </p:spPr>
            </p:pic>
            <p:pic>
              <p:nvPicPr>
                <p:cNvPr id="14" name="Image 13"/>
                <p:cNvPicPr>
                  <a:picLocks noChangeAspect="1"/>
                </p:cNvPicPr>
                <p:nvPr/>
              </p:nvPicPr>
              <p:blipFill rotWithShape="1">
                <a:blip r:embed="rId2"/>
                <a:srcRect t="57659"/>
                <a:stretch/>
              </p:blipFill>
              <p:spPr>
                <a:xfrm>
                  <a:off x="265512" y="2650066"/>
                  <a:ext cx="5724333" cy="1843256"/>
                </a:xfrm>
                <a:prstGeom prst="rect">
                  <a:avLst/>
                </a:prstGeom>
              </p:spPr>
            </p:pic>
          </p:grpSp>
          <p:pic>
            <p:nvPicPr>
              <p:cNvPr id="29" name="Image 28"/>
              <p:cNvPicPr>
                <a:picLocks noChangeAspect="1"/>
              </p:cNvPicPr>
              <p:nvPr/>
            </p:nvPicPr>
            <p:blipFill>
              <a:blip r:embed="rId3"/>
              <a:stretch>
                <a:fillRect/>
              </a:stretch>
            </p:blipFill>
            <p:spPr>
              <a:xfrm>
                <a:off x="301961" y="1214971"/>
                <a:ext cx="5600407" cy="340416"/>
              </a:xfrm>
              <a:prstGeom prst="rect">
                <a:avLst/>
              </a:prstGeom>
            </p:spPr>
          </p:pic>
        </p:grpSp>
        <p:pic>
          <p:nvPicPr>
            <p:cNvPr id="31" name="Image 30"/>
            <p:cNvPicPr>
              <a:picLocks noChangeAspect="1"/>
            </p:cNvPicPr>
            <p:nvPr/>
          </p:nvPicPr>
          <p:blipFill>
            <a:blip r:embed="rId4"/>
            <a:stretch>
              <a:fillRect/>
            </a:stretch>
          </p:blipFill>
          <p:spPr>
            <a:xfrm>
              <a:off x="345528" y="4921125"/>
              <a:ext cx="5472000" cy="693158"/>
            </a:xfrm>
            <a:prstGeom prst="rect">
              <a:avLst/>
            </a:prstGeom>
          </p:spPr>
        </p:pic>
        <p:pic>
          <p:nvPicPr>
            <p:cNvPr id="34" name="Image 33"/>
            <p:cNvPicPr>
              <a:picLocks noChangeAspect="1"/>
            </p:cNvPicPr>
            <p:nvPr/>
          </p:nvPicPr>
          <p:blipFill>
            <a:blip r:embed="rId5"/>
            <a:stretch>
              <a:fillRect/>
            </a:stretch>
          </p:blipFill>
          <p:spPr>
            <a:xfrm>
              <a:off x="345527" y="5614284"/>
              <a:ext cx="5472000" cy="897883"/>
            </a:xfrm>
            <a:prstGeom prst="rect">
              <a:avLst/>
            </a:prstGeom>
          </p:spPr>
        </p:pic>
        <p:sp>
          <p:nvSpPr>
            <p:cNvPr id="35" name="Rectangle 34"/>
            <p:cNvSpPr/>
            <p:nvPr/>
          </p:nvSpPr>
          <p:spPr>
            <a:xfrm>
              <a:off x="301960" y="1579723"/>
              <a:ext cx="5563757" cy="49324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54" name="Image 53"/>
          <p:cNvPicPr>
            <a:picLocks noChangeAspect="1"/>
          </p:cNvPicPr>
          <p:nvPr/>
        </p:nvPicPr>
        <p:blipFill>
          <a:blip r:embed="rId6"/>
          <a:stretch>
            <a:fillRect/>
          </a:stretch>
        </p:blipFill>
        <p:spPr>
          <a:xfrm>
            <a:off x="1143810" y="3830194"/>
            <a:ext cx="5981700" cy="1143000"/>
          </a:xfrm>
          <a:prstGeom prst="rect">
            <a:avLst/>
          </a:prstGeom>
        </p:spPr>
      </p:pic>
      <p:sp>
        <p:nvSpPr>
          <p:cNvPr id="42" name="ZoneTexte 41">
            <a:extLst>
              <a:ext uri="{FF2B5EF4-FFF2-40B4-BE49-F238E27FC236}">
                <a16:creationId xmlns:a16="http://schemas.microsoft.com/office/drawing/2014/main" id="{660A0B4F-2562-4322-880A-908D0A687028}"/>
              </a:ext>
            </a:extLst>
          </p:cNvPr>
          <p:cNvSpPr txBox="1"/>
          <p:nvPr/>
        </p:nvSpPr>
        <p:spPr>
          <a:xfrm>
            <a:off x="5351557" y="611606"/>
            <a:ext cx="6563075" cy="307777"/>
          </a:xfrm>
          <a:prstGeom prst="accentCallout1">
            <a:avLst>
              <a:gd name="adj1" fmla="val 17359"/>
              <a:gd name="adj2" fmla="val -331"/>
              <a:gd name="adj3" fmla="val 1234422"/>
              <a:gd name="adj4" fmla="val -55543"/>
            </a:avLst>
          </a:prstGeom>
          <a:solidFill>
            <a:schemeClr val="bg1"/>
          </a:solidFill>
          <a:ln w="22225">
            <a:solidFill>
              <a:schemeClr val="bg1">
                <a:lumMod val="50000"/>
              </a:schemeClr>
            </a:solidFill>
            <a:prstDash val="dash"/>
            <a:headEnd w="lg" len="lg"/>
            <a:tailEnd type="triangle"/>
          </a:ln>
        </p:spPr>
        <p:txBody>
          <a:bodyPr wrap="square" rtlCol="0">
            <a:spAutoFit/>
          </a:bodyPr>
          <a:lstStyle/>
          <a:p>
            <a:pPr>
              <a:spcAft>
                <a:spcPts val="600"/>
              </a:spcAft>
            </a:pPr>
            <a:r>
              <a:rPr lang="fr-FR" altLang="fr-FR" sz="1400" b="1" dirty="0">
                <a:solidFill>
                  <a:srgbClr val="002060"/>
                </a:solidFill>
              </a:rPr>
              <a:t>En cliquant sur          , vous pouvez visualiser la pièce que vous avez chargée. </a:t>
            </a:r>
            <a:endParaRPr lang="fr-FR" altLang="fr-FR" sz="1400" dirty="0">
              <a:solidFill>
                <a:srgbClr val="002060"/>
              </a:solidFill>
              <a:ea typeface="Calibri" panose="020F0502020204030204" pitchFamily="34" charset="0"/>
              <a:cs typeface="Times New Roman" panose="02020603050405020304" pitchFamily="18" charset="0"/>
            </a:endParaRPr>
          </a:p>
        </p:txBody>
      </p:sp>
      <p:pic>
        <p:nvPicPr>
          <p:cNvPr id="2" name="Image 1"/>
          <p:cNvPicPr>
            <a:picLocks noChangeAspect="1"/>
          </p:cNvPicPr>
          <p:nvPr/>
        </p:nvPicPr>
        <p:blipFill>
          <a:blip r:embed="rId7"/>
          <a:stretch>
            <a:fillRect/>
          </a:stretch>
        </p:blipFill>
        <p:spPr>
          <a:xfrm>
            <a:off x="6579384" y="628129"/>
            <a:ext cx="403274" cy="268849"/>
          </a:xfrm>
          <a:prstGeom prst="rect">
            <a:avLst/>
          </a:prstGeom>
        </p:spPr>
      </p:pic>
      <p:pic>
        <p:nvPicPr>
          <p:cNvPr id="5" name="Image 4"/>
          <p:cNvPicPr>
            <a:picLocks noChangeAspect="1"/>
          </p:cNvPicPr>
          <p:nvPr/>
        </p:nvPicPr>
        <p:blipFill>
          <a:blip r:embed="rId8"/>
          <a:stretch>
            <a:fillRect/>
          </a:stretch>
        </p:blipFill>
        <p:spPr>
          <a:xfrm>
            <a:off x="7687335" y="1530877"/>
            <a:ext cx="3404337" cy="2563111"/>
          </a:xfrm>
          <a:prstGeom prst="rect">
            <a:avLst/>
          </a:prstGeom>
        </p:spPr>
      </p:pic>
      <p:cxnSp>
        <p:nvCxnSpPr>
          <p:cNvPr id="8" name="Connecteur droit avec flèche 7"/>
          <p:cNvCxnSpPr/>
          <p:nvPr/>
        </p:nvCxnSpPr>
        <p:spPr>
          <a:xfrm>
            <a:off x="8659368" y="1088136"/>
            <a:ext cx="429768" cy="65836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2" name="ZoneTexte 31">
            <a:extLst>
              <a:ext uri="{FF2B5EF4-FFF2-40B4-BE49-F238E27FC236}">
                <a16:creationId xmlns:a16="http://schemas.microsoft.com/office/drawing/2014/main" id="{660A0B4F-2562-4322-880A-908D0A687028}"/>
              </a:ext>
            </a:extLst>
          </p:cNvPr>
          <p:cNvSpPr txBox="1"/>
          <p:nvPr/>
        </p:nvSpPr>
        <p:spPr>
          <a:xfrm>
            <a:off x="6873240" y="4794073"/>
            <a:ext cx="4681842" cy="738664"/>
          </a:xfrm>
          <a:prstGeom prst="accentCallout1">
            <a:avLst>
              <a:gd name="adj1" fmla="val 17359"/>
              <a:gd name="adj2" fmla="val -331"/>
              <a:gd name="adj3" fmla="val -35285"/>
              <a:gd name="adj4" fmla="val -18676"/>
            </a:avLst>
          </a:prstGeom>
          <a:solidFill>
            <a:schemeClr val="bg1"/>
          </a:solidFill>
          <a:ln w="22225">
            <a:solidFill>
              <a:schemeClr val="bg1">
                <a:lumMod val="50000"/>
              </a:schemeClr>
            </a:solidFill>
            <a:prstDash val="dash"/>
            <a:headEnd w="lg" len="lg"/>
            <a:tailEnd type="triangle"/>
          </a:ln>
        </p:spPr>
        <p:txBody>
          <a:bodyPr wrap="square" rtlCol="0">
            <a:spAutoFit/>
          </a:bodyPr>
          <a:lstStyle/>
          <a:p>
            <a:pPr>
              <a:spcAft>
                <a:spcPts val="600"/>
              </a:spcAft>
            </a:pPr>
            <a:r>
              <a:rPr lang="fr-FR" altLang="fr-FR" sz="1400" b="1" dirty="0">
                <a:solidFill>
                  <a:srgbClr val="002060"/>
                </a:solidFill>
              </a:rPr>
              <a:t>La mise en conformité et la suppression des pièces sont des fonctionnalités réservées uniquement à la Filière Successions (Grand public et Premium). </a:t>
            </a:r>
            <a:endParaRPr lang="fr-FR" altLang="fr-FR" sz="1400" dirty="0">
              <a:solidFill>
                <a:srgbClr val="002060"/>
              </a:solidFill>
              <a:ea typeface="Calibri" panose="020F0502020204030204" pitchFamily="34" charset="0"/>
              <a:cs typeface="Times New Roman" panose="02020603050405020304" pitchFamily="18" charset="0"/>
            </a:endParaRPr>
          </a:p>
        </p:txBody>
      </p:sp>
      <p:sp>
        <p:nvSpPr>
          <p:cNvPr id="33" name="Arc 32"/>
          <p:cNvSpPr/>
          <p:nvPr/>
        </p:nvSpPr>
        <p:spPr>
          <a:xfrm rot="5400000">
            <a:off x="5581544" y="3509257"/>
            <a:ext cx="738180" cy="2019500"/>
          </a:xfrm>
          <a:prstGeom prst="arc">
            <a:avLst>
              <a:gd name="adj1" fmla="val 16228660"/>
              <a:gd name="adj2" fmla="val 14909329"/>
            </a:avLst>
          </a:prstGeom>
          <a:noFill/>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38" name="Image 37"/>
          <p:cNvPicPr>
            <a:picLocks noChangeAspect="1"/>
          </p:cNvPicPr>
          <p:nvPr/>
        </p:nvPicPr>
        <p:blipFill>
          <a:blip r:embed="rId9">
            <a:duotone>
              <a:schemeClr val="accent2">
                <a:shade val="45000"/>
                <a:satMod val="135000"/>
              </a:schemeClr>
              <a:prstClr val="white"/>
            </a:duotone>
            <a:extLst>
              <a:ext uri="{BEBA8EAE-BF5A-486C-A8C5-ECC9F3942E4B}">
                <a14:imgProps xmlns:a14="http://schemas.microsoft.com/office/drawing/2010/main">
                  <a14:imgLayer r:embed="rId10">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11001726">
            <a:off x="1240325" y="4323947"/>
            <a:ext cx="341878" cy="318700"/>
          </a:xfrm>
          <a:prstGeom prst="rect">
            <a:avLst/>
          </a:prstGeom>
        </p:spPr>
      </p:pic>
    </p:spTree>
    <p:extLst>
      <p:ext uri="{BB962C8B-B14F-4D97-AF65-F5344CB8AC3E}">
        <p14:creationId xmlns:p14="http://schemas.microsoft.com/office/powerpoint/2010/main" val="3671001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5"/>
          </p:nvPr>
        </p:nvSpPr>
        <p:spPr>
          <a:xfrm>
            <a:off x="785526" y="288032"/>
            <a:ext cx="10571333" cy="925753"/>
          </a:xfrm>
        </p:spPr>
        <p:txBody>
          <a:bodyPr/>
          <a:lstStyle/>
          <a:p>
            <a:pPr>
              <a:spcAft>
                <a:spcPts val="0"/>
              </a:spcAft>
            </a:pPr>
            <a:r>
              <a:rPr lang="fr-FR" sz="2000" dirty="0">
                <a:solidFill>
                  <a:schemeClr val="bg1"/>
                </a:solidFill>
              </a:rPr>
              <a:t>.</a:t>
            </a:r>
          </a:p>
        </p:txBody>
      </p:sp>
      <p:sp>
        <p:nvSpPr>
          <p:cNvPr id="3" name="Titre 2"/>
          <p:cNvSpPr>
            <a:spLocks noGrp="1"/>
          </p:cNvSpPr>
          <p:nvPr>
            <p:ph type="title"/>
          </p:nvPr>
        </p:nvSpPr>
        <p:spPr>
          <a:xfrm>
            <a:off x="854400" y="288032"/>
            <a:ext cx="3703038" cy="518131"/>
          </a:xfrm>
        </p:spPr>
        <p:txBody>
          <a:bodyPr/>
          <a:lstStyle/>
          <a:p>
            <a:pPr>
              <a:spcAft>
                <a:spcPts val="0"/>
              </a:spcAft>
            </a:pPr>
            <a:r>
              <a:rPr lang="fr-FR" sz="2800" dirty="0"/>
              <a:t>Etapes PUMA Décès</a:t>
            </a:r>
          </a:p>
        </p:txBody>
      </p:sp>
      <p:sp>
        <p:nvSpPr>
          <p:cNvPr id="4" name="Espace réservé de la date 3"/>
          <p:cNvSpPr>
            <a:spLocks noGrp="1"/>
          </p:cNvSpPr>
          <p:nvPr>
            <p:ph type="dt" sz="half" idx="10"/>
          </p:nvPr>
        </p:nvSpPr>
        <p:spPr/>
        <p:txBody>
          <a:bodyPr/>
          <a:lstStyle/>
          <a:p>
            <a:r>
              <a:rPr lang="fr-FR"/>
              <a:t>Date</a:t>
            </a:r>
          </a:p>
        </p:txBody>
      </p:sp>
      <p:sp>
        <p:nvSpPr>
          <p:cNvPr id="5" name="Espace réservé du pied de page 4"/>
          <p:cNvSpPr>
            <a:spLocks noGrp="1"/>
          </p:cNvSpPr>
          <p:nvPr>
            <p:ph type="ftr" sz="quarter" idx="11"/>
          </p:nvPr>
        </p:nvSpPr>
        <p:spPr/>
        <p:txBody>
          <a:bodyPr/>
          <a:lstStyle/>
          <a:p>
            <a:r>
              <a:rPr lang="fr-FR"/>
              <a:t>CNP Assurances</a:t>
            </a:r>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22</a:t>
            </a:fld>
            <a:endParaRPr lang="fr-FR" dirty="0"/>
          </a:p>
        </p:txBody>
      </p:sp>
      <p:graphicFrame>
        <p:nvGraphicFramePr>
          <p:cNvPr id="12" name="Diagramme 11"/>
          <p:cNvGraphicFramePr/>
          <p:nvPr>
            <p:extLst>
              <p:ext uri="{D42A27DB-BD31-4B8C-83A1-F6EECF244321}">
                <p14:modId xmlns:p14="http://schemas.microsoft.com/office/powerpoint/2010/main" val="3985018735"/>
              </p:ext>
            </p:extLst>
          </p:nvPr>
        </p:nvGraphicFramePr>
        <p:xfrm>
          <a:off x="1842514" y="1348903"/>
          <a:ext cx="7620000" cy="4613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à coins arrondis 12"/>
          <p:cNvSpPr/>
          <p:nvPr/>
        </p:nvSpPr>
        <p:spPr>
          <a:xfrm>
            <a:off x="9593163" y="5002982"/>
            <a:ext cx="2169482" cy="82061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900" b="1" dirty="0">
                <a:solidFill>
                  <a:srgbClr val="002060"/>
                </a:solidFill>
              </a:rPr>
              <a:t>Cette étape génère les flux d’envoi des courriers d’identification et de mot de passe au bénéficiaire pour son accès à l’Espace Successions </a:t>
            </a:r>
          </a:p>
        </p:txBody>
      </p:sp>
      <p:sp>
        <p:nvSpPr>
          <p:cNvPr id="14" name="Rectangle à coins arrondis 13"/>
          <p:cNvSpPr/>
          <p:nvPr/>
        </p:nvSpPr>
        <p:spPr>
          <a:xfrm>
            <a:off x="9141672" y="2399081"/>
            <a:ext cx="2680676" cy="1097712"/>
          </a:xfrm>
          <a:prstGeom prst="round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b="1" dirty="0">
                <a:solidFill>
                  <a:srgbClr val="C00000"/>
                </a:solidFill>
              </a:rPr>
              <a:t>Ces étapes sont indispensables pour éviter le paiement d’intérêts de retard </a:t>
            </a:r>
          </a:p>
        </p:txBody>
      </p:sp>
      <p:pic>
        <p:nvPicPr>
          <p:cNvPr id="15" name="Image 14"/>
          <p:cNvPicPr>
            <a:picLocks noChangeAspect="1"/>
          </p:cNvPicPr>
          <p:nvPr/>
        </p:nvPicPr>
        <p:blipFill>
          <a:blip r:embed="rId7" cstate="print">
            <a:extLst>
              <a:ext uri="{BEBA8EAE-BF5A-486C-A8C5-ECC9F3942E4B}">
                <a14:imgProps xmlns:a14="http://schemas.microsoft.com/office/drawing/2010/main">
                  <a14:imgLayer r:embed="rId8">
                    <a14:imgEffect>
                      <a14:backgroundRemoval t="0" b="97423" l="0" r="100000"/>
                    </a14:imgEffect>
                  </a14:imgLayer>
                </a14:imgProps>
              </a:ext>
              <a:ext uri="{28A0092B-C50C-407E-A947-70E740481C1C}">
                <a14:useLocalDpi xmlns:a14="http://schemas.microsoft.com/office/drawing/2010/main" val="0"/>
              </a:ext>
            </a:extLst>
          </a:blip>
          <a:stretch>
            <a:fillRect/>
          </a:stretch>
        </p:blipFill>
        <p:spPr>
          <a:xfrm>
            <a:off x="8832307" y="2119152"/>
            <a:ext cx="747438" cy="559857"/>
          </a:xfrm>
          <a:prstGeom prst="rect">
            <a:avLst/>
          </a:prstGeom>
        </p:spPr>
      </p:pic>
      <p:sp>
        <p:nvSpPr>
          <p:cNvPr id="16" name="Parenthèse ouvrante 15"/>
          <p:cNvSpPr/>
          <p:nvPr/>
        </p:nvSpPr>
        <p:spPr>
          <a:xfrm>
            <a:off x="1235523" y="1213785"/>
            <a:ext cx="489760" cy="4748282"/>
          </a:xfrm>
          <a:prstGeom prst="lef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7" name="Rectangle à coins arrondis 16"/>
          <p:cNvSpPr/>
          <p:nvPr/>
        </p:nvSpPr>
        <p:spPr>
          <a:xfrm>
            <a:off x="304187" y="3081814"/>
            <a:ext cx="1862671" cy="829958"/>
          </a:xfrm>
          <a:prstGeom prst="round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600" b="1" dirty="0">
                <a:solidFill>
                  <a:srgbClr val="C00000"/>
                </a:solidFill>
              </a:rPr>
              <a:t>A effectuer le même jour</a:t>
            </a:r>
          </a:p>
        </p:txBody>
      </p:sp>
    </p:spTree>
    <p:extLst>
      <p:ext uri="{BB962C8B-B14F-4D97-AF65-F5344CB8AC3E}">
        <p14:creationId xmlns:p14="http://schemas.microsoft.com/office/powerpoint/2010/main" val="2761920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6259828" cy="497677"/>
          </a:xfrm>
        </p:spPr>
        <p:txBody>
          <a:bodyPr/>
          <a:lstStyle/>
          <a:p>
            <a:r>
              <a:rPr lang="fr-FR" dirty="0"/>
              <a:t>4 – Impression de la liste des pièces</a:t>
            </a:r>
          </a:p>
        </p:txBody>
      </p:sp>
      <p:sp>
        <p:nvSpPr>
          <p:cNvPr id="4" name="Espace réservé de la date 3"/>
          <p:cNvSpPr>
            <a:spLocks noGrp="1"/>
          </p:cNvSpPr>
          <p:nvPr>
            <p:ph type="dt" sz="half" idx="10"/>
          </p:nvPr>
        </p:nvSpPr>
        <p:spPr/>
        <p:txBody>
          <a:bodyPr/>
          <a:lstStyle/>
          <a:p>
            <a:r>
              <a:rPr lang="fr-FR"/>
              <a:t>Date</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23</a:t>
            </a:fld>
            <a:endParaRPr lang="fr-FR" dirty="0"/>
          </a:p>
        </p:txBody>
      </p:sp>
      <p:sp>
        <p:nvSpPr>
          <p:cNvPr id="12" name="Ellipse 11"/>
          <p:cNvSpPr/>
          <p:nvPr/>
        </p:nvSpPr>
        <p:spPr>
          <a:xfrm>
            <a:off x="239999" y="762554"/>
            <a:ext cx="459174" cy="429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FFFF00"/>
                </a:solidFill>
              </a:rPr>
              <a:t>1</a:t>
            </a:r>
          </a:p>
        </p:txBody>
      </p:sp>
      <p:pic>
        <p:nvPicPr>
          <p:cNvPr id="7" name="Image 6"/>
          <p:cNvPicPr>
            <a:picLocks noChangeAspect="1"/>
          </p:cNvPicPr>
          <p:nvPr/>
        </p:nvPicPr>
        <p:blipFill>
          <a:blip r:embed="rId2"/>
          <a:stretch>
            <a:fillRect/>
          </a:stretch>
        </p:blipFill>
        <p:spPr>
          <a:xfrm>
            <a:off x="415193" y="1087399"/>
            <a:ext cx="4879654" cy="5207748"/>
          </a:xfrm>
          <a:prstGeom prst="rect">
            <a:avLst/>
          </a:prstGeom>
        </p:spPr>
      </p:pic>
      <p:pic>
        <p:nvPicPr>
          <p:cNvPr id="38" name="Image 37"/>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11001726">
            <a:off x="1944462" y="5905284"/>
            <a:ext cx="341878" cy="318700"/>
          </a:xfrm>
          <a:prstGeom prst="rect">
            <a:avLst/>
          </a:prstGeom>
        </p:spPr>
      </p:pic>
      <p:sp>
        <p:nvSpPr>
          <p:cNvPr id="42" name="ZoneTexte 41">
            <a:extLst>
              <a:ext uri="{FF2B5EF4-FFF2-40B4-BE49-F238E27FC236}">
                <a16:creationId xmlns:a16="http://schemas.microsoft.com/office/drawing/2014/main" id="{660A0B4F-2562-4322-880A-908D0A687028}"/>
              </a:ext>
            </a:extLst>
          </p:cNvPr>
          <p:cNvSpPr txBox="1"/>
          <p:nvPr/>
        </p:nvSpPr>
        <p:spPr>
          <a:xfrm>
            <a:off x="5986604" y="1192401"/>
            <a:ext cx="5571411" cy="1708160"/>
          </a:xfrm>
          <a:prstGeom prst="accentCallout1">
            <a:avLst>
              <a:gd name="adj1" fmla="val 17359"/>
              <a:gd name="adj2" fmla="val -331"/>
              <a:gd name="adj3" fmla="val 277634"/>
              <a:gd name="adj4" fmla="val -53410"/>
            </a:avLst>
          </a:prstGeom>
          <a:solidFill>
            <a:schemeClr val="bg1"/>
          </a:solidFill>
          <a:ln w="22225">
            <a:solidFill>
              <a:schemeClr val="bg1">
                <a:lumMod val="50000"/>
              </a:schemeClr>
            </a:solidFill>
            <a:prstDash val="dash"/>
            <a:headEnd w="lg" len="lg"/>
            <a:tailEnd type="triangle"/>
          </a:ln>
        </p:spPr>
        <p:txBody>
          <a:bodyPr wrap="square" rtlCol="0">
            <a:spAutoFit/>
          </a:bodyPr>
          <a:lstStyle/>
          <a:p>
            <a:pPr>
              <a:spcAft>
                <a:spcPts val="600"/>
              </a:spcAft>
            </a:pPr>
            <a:r>
              <a:rPr lang="fr-FR" altLang="fr-FR" b="1" dirty="0">
                <a:solidFill>
                  <a:srgbClr val="002060"/>
                </a:solidFill>
              </a:rPr>
              <a:t>Lorsque vous avez chargé les pièces dont vous disposez, vous devez imprimer la demande de pièces en cliquant sur </a:t>
            </a:r>
          </a:p>
          <a:p>
            <a:pPr>
              <a:spcBef>
                <a:spcPts val="1200"/>
              </a:spcBef>
              <a:spcAft>
                <a:spcPts val="600"/>
              </a:spcAft>
            </a:pPr>
            <a:r>
              <a:rPr lang="fr-FR" altLang="fr-FR" b="1" dirty="0">
                <a:solidFill>
                  <a:srgbClr val="C00000"/>
                </a:solidFill>
                <a:ea typeface="Calibri" panose="020F0502020204030204" pitchFamily="34" charset="0"/>
                <a:cs typeface="Times New Roman" panose="02020603050405020304" pitchFamily="18" charset="0"/>
              </a:rPr>
              <a:t>Cette opération est obligatoire pour éviter le règlement d’intérêts de retard Pacte.</a:t>
            </a:r>
          </a:p>
        </p:txBody>
      </p:sp>
      <p:pic>
        <p:nvPicPr>
          <p:cNvPr id="10" name="Image 9"/>
          <p:cNvPicPr>
            <a:picLocks noChangeAspect="1"/>
          </p:cNvPicPr>
          <p:nvPr/>
        </p:nvPicPr>
        <p:blipFill rotWithShape="1">
          <a:blip r:embed="rId5"/>
          <a:srcRect t="17391"/>
          <a:stretch/>
        </p:blipFill>
        <p:spPr>
          <a:xfrm>
            <a:off x="6499346" y="1865506"/>
            <a:ext cx="4529725" cy="488898"/>
          </a:xfrm>
          <a:prstGeom prst="rect">
            <a:avLst/>
          </a:prstGeom>
        </p:spPr>
      </p:pic>
      <p:sp>
        <p:nvSpPr>
          <p:cNvPr id="11" name="ZoneTexte 10">
            <a:extLst>
              <a:ext uri="{FF2B5EF4-FFF2-40B4-BE49-F238E27FC236}">
                <a16:creationId xmlns:a16="http://schemas.microsoft.com/office/drawing/2014/main" id="{660A0B4F-2562-4322-880A-908D0A687028}"/>
              </a:ext>
            </a:extLst>
          </p:cNvPr>
          <p:cNvSpPr txBox="1"/>
          <p:nvPr/>
        </p:nvSpPr>
        <p:spPr>
          <a:xfrm>
            <a:off x="6042285" y="5076200"/>
            <a:ext cx="5571411" cy="1077218"/>
          </a:xfrm>
          <a:prstGeom prst="rect">
            <a:avLst/>
          </a:prstGeom>
          <a:solidFill>
            <a:schemeClr val="bg1"/>
          </a:solidFill>
          <a:ln w="22225">
            <a:noFill/>
            <a:prstDash val="dash"/>
            <a:headEnd w="lg" len="lg"/>
            <a:tailEnd type="triangle"/>
          </a:ln>
        </p:spPr>
        <p:txBody>
          <a:bodyPr wrap="square" rtlCol="0">
            <a:spAutoFit/>
          </a:bodyPr>
          <a:lstStyle/>
          <a:p>
            <a:pPr algn="just">
              <a:spcBef>
                <a:spcPts val="1200"/>
              </a:spcBef>
              <a:spcAft>
                <a:spcPts val="600"/>
              </a:spcAft>
            </a:pPr>
            <a:r>
              <a:rPr lang="fr-FR" altLang="fr-FR" sz="1600" b="1" dirty="0">
                <a:solidFill>
                  <a:srgbClr val="C00000"/>
                </a:solidFill>
                <a:ea typeface="Calibri" panose="020F0502020204030204" pitchFamily="34" charset="0"/>
                <a:cs typeface="Times New Roman" panose="02020603050405020304" pitchFamily="18" charset="0"/>
              </a:rPr>
              <a:t>Si vous avez chargé des documents, merci d’en informer la Filière Successions (Grand Public / Premium) via une </a:t>
            </a:r>
            <a:r>
              <a:rPr lang="fr-FR" altLang="fr-FR" sz="1600" b="1" dirty="0" err="1">
                <a:solidFill>
                  <a:srgbClr val="C00000"/>
                </a:solidFill>
                <a:ea typeface="Calibri" panose="020F0502020204030204" pitchFamily="34" charset="0"/>
                <a:cs typeface="Times New Roman" panose="02020603050405020304" pitchFamily="18" charset="0"/>
              </a:rPr>
              <a:t>MyFlow</a:t>
            </a:r>
            <a:r>
              <a:rPr lang="fr-FR" altLang="fr-FR" sz="1600" b="1" dirty="0">
                <a:solidFill>
                  <a:srgbClr val="C00000"/>
                </a:solidFill>
                <a:ea typeface="Calibri" panose="020F0502020204030204" pitchFamily="34" charset="0"/>
                <a:cs typeface="Times New Roman" panose="02020603050405020304" pitchFamily="18" charset="0"/>
              </a:rPr>
              <a:t> « Règlement Assurance vie » dans laquelle vous avez une case à cocher « Numérisation document sous PUMA Décès faite »</a:t>
            </a:r>
          </a:p>
        </p:txBody>
      </p:sp>
      <p:pic>
        <p:nvPicPr>
          <p:cNvPr id="22" name="Image 21"/>
          <p:cNvPicPr>
            <a:picLocks noChangeAspect="1"/>
          </p:cNvPicPr>
          <p:nvPr/>
        </p:nvPicPr>
        <p:blipFill>
          <a:blip r:embed="rId6" cstate="print">
            <a:extLst>
              <a:ext uri="{BEBA8EAE-BF5A-486C-A8C5-ECC9F3942E4B}">
                <a14:imgProps xmlns:a14="http://schemas.microsoft.com/office/drawing/2010/main">
                  <a14:imgLayer r:embed="rId7">
                    <a14:imgEffect>
                      <a14:backgroundRemoval t="0" b="97423" l="0" r="100000"/>
                    </a14:imgEffect>
                  </a14:imgLayer>
                </a14:imgProps>
              </a:ext>
              <a:ext uri="{28A0092B-C50C-407E-A947-70E740481C1C}">
                <a14:useLocalDpi xmlns:a14="http://schemas.microsoft.com/office/drawing/2010/main" val="0"/>
              </a:ext>
            </a:extLst>
          </a:blip>
          <a:stretch>
            <a:fillRect/>
          </a:stretch>
        </p:blipFill>
        <p:spPr>
          <a:xfrm>
            <a:off x="5294847" y="5298689"/>
            <a:ext cx="747438" cy="559857"/>
          </a:xfrm>
          <a:prstGeom prst="rect">
            <a:avLst/>
          </a:prstGeom>
        </p:spPr>
      </p:pic>
      <p:sp>
        <p:nvSpPr>
          <p:cNvPr id="13" name="Rectangle à coins arrondis 12"/>
          <p:cNvSpPr/>
          <p:nvPr/>
        </p:nvSpPr>
        <p:spPr>
          <a:xfrm>
            <a:off x="5678589" y="3151713"/>
            <a:ext cx="6187439" cy="145084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just"/>
            <a:r>
              <a:rPr lang="fr-FR" sz="1600" b="1" dirty="0">
                <a:solidFill>
                  <a:srgbClr val="002060"/>
                </a:solidFill>
              </a:rPr>
              <a:t>Cette étape génère les flux d’envoi des courriers d’identification et de mot de passe au bénéficiaire (sous 10 jours) pour son accès à l’Espace Successions afin qu’il puisse suivre l’état d’avancement du dossier et/ou télécharger les pièces demandées </a:t>
            </a:r>
          </a:p>
        </p:txBody>
      </p:sp>
    </p:spTree>
    <p:extLst>
      <p:ext uri="{BB962C8B-B14F-4D97-AF65-F5344CB8AC3E}">
        <p14:creationId xmlns:p14="http://schemas.microsoft.com/office/powerpoint/2010/main" val="2717804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6259828" cy="497677"/>
          </a:xfrm>
        </p:spPr>
        <p:txBody>
          <a:bodyPr/>
          <a:lstStyle/>
          <a:p>
            <a:r>
              <a:rPr lang="fr-FR" dirty="0"/>
              <a:t>4 – Impression de la liste des pièces</a:t>
            </a:r>
          </a:p>
        </p:txBody>
      </p:sp>
      <p:sp>
        <p:nvSpPr>
          <p:cNvPr id="4" name="Espace réservé de la date 3"/>
          <p:cNvSpPr>
            <a:spLocks noGrp="1"/>
          </p:cNvSpPr>
          <p:nvPr>
            <p:ph type="dt" sz="half" idx="10"/>
          </p:nvPr>
        </p:nvSpPr>
        <p:spPr/>
        <p:txBody>
          <a:bodyPr/>
          <a:lstStyle/>
          <a:p>
            <a:r>
              <a:rPr lang="fr-FR"/>
              <a:t>Date</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24</a:t>
            </a:fld>
            <a:endParaRPr lang="fr-FR" dirty="0"/>
          </a:p>
        </p:txBody>
      </p:sp>
      <p:pic>
        <p:nvPicPr>
          <p:cNvPr id="38" name="Image 37"/>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0" b="100000" l="1695" r="98305">
                        <a14:foregroundMark x1="32203" y1="18182" x2="32203" y2="18182"/>
                        <a14:foregroundMark x1="35593" y1="29091" x2="35593" y2="29091"/>
                        <a14:foregroundMark x1="49153" y1="47273" x2="49153" y2="47273"/>
                        <a14:foregroundMark x1="62712" y1="69091" x2="62712" y2="69091"/>
                        <a14:foregroundMark x1="81356" y1="78182" x2="81356" y2="78182"/>
                        <a14:foregroundMark x1="76271" y1="81818" x2="76271" y2="81818"/>
                      </a14:backgroundRemoval>
                    </a14:imgEffect>
                  </a14:imgLayer>
                </a14:imgProps>
              </a:ext>
            </a:extLst>
          </a:blip>
          <a:stretch>
            <a:fillRect/>
          </a:stretch>
        </p:blipFill>
        <p:spPr>
          <a:xfrm rot="11001726">
            <a:off x="1928207" y="5746183"/>
            <a:ext cx="341878" cy="318700"/>
          </a:xfrm>
          <a:prstGeom prst="rect">
            <a:avLst/>
          </a:prstGeom>
        </p:spPr>
      </p:pic>
      <p:sp>
        <p:nvSpPr>
          <p:cNvPr id="42" name="ZoneTexte 41">
            <a:extLst>
              <a:ext uri="{FF2B5EF4-FFF2-40B4-BE49-F238E27FC236}">
                <a16:creationId xmlns:a16="http://schemas.microsoft.com/office/drawing/2014/main" id="{660A0B4F-2562-4322-880A-908D0A687028}"/>
              </a:ext>
            </a:extLst>
          </p:cNvPr>
          <p:cNvSpPr txBox="1"/>
          <p:nvPr/>
        </p:nvSpPr>
        <p:spPr>
          <a:xfrm>
            <a:off x="5876304" y="1378266"/>
            <a:ext cx="5870688" cy="1431161"/>
          </a:xfrm>
          <a:prstGeom prst="accentCallout1">
            <a:avLst>
              <a:gd name="adj1" fmla="val 17359"/>
              <a:gd name="adj2" fmla="val -331"/>
              <a:gd name="adj3" fmla="val 29188"/>
              <a:gd name="adj4" fmla="val -5938"/>
            </a:avLst>
          </a:prstGeom>
          <a:solidFill>
            <a:schemeClr val="bg1"/>
          </a:solidFill>
          <a:ln w="22225">
            <a:solidFill>
              <a:schemeClr val="bg1">
                <a:lumMod val="50000"/>
              </a:schemeClr>
            </a:solidFill>
            <a:prstDash val="dash"/>
            <a:headEnd w="lg" len="lg"/>
            <a:tailEnd type="triangle"/>
          </a:ln>
        </p:spPr>
        <p:txBody>
          <a:bodyPr wrap="square" rtlCol="0">
            <a:spAutoFit/>
          </a:bodyPr>
          <a:lstStyle/>
          <a:p>
            <a:pPr>
              <a:spcAft>
                <a:spcPts val="600"/>
              </a:spcAft>
            </a:pPr>
            <a:r>
              <a:rPr lang="fr-FR" altLang="fr-FR" b="1" dirty="0">
                <a:solidFill>
                  <a:srgbClr val="002060"/>
                </a:solidFill>
              </a:rPr>
              <a:t>Après avoir cliqué sur</a:t>
            </a:r>
          </a:p>
          <a:p>
            <a:pPr>
              <a:spcBef>
                <a:spcPts val="600"/>
              </a:spcBef>
              <a:spcAft>
                <a:spcPts val="600"/>
              </a:spcAft>
            </a:pPr>
            <a:r>
              <a:rPr lang="fr-FR" altLang="fr-FR" b="1" dirty="0">
                <a:solidFill>
                  <a:srgbClr val="002060"/>
                </a:solidFill>
              </a:rPr>
              <a:t>la liste des pièces à transmettre au bénéficiaire s’affiche. </a:t>
            </a:r>
          </a:p>
          <a:p>
            <a:pPr>
              <a:spcAft>
                <a:spcPts val="600"/>
              </a:spcAft>
            </a:pPr>
            <a:endParaRPr lang="fr-FR" altLang="fr-FR" b="1" dirty="0">
              <a:solidFill>
                <a:srgbClr val="C00000"/>
              </a:solidFill>
              <a:ea typeface="Calibri" panose="020F0502020204030204" pitchFamily="34" charset="0"/>
              <a:cs typeface="Times New Roman" panose="02020603050405020304" pitchFamily="18" charset="0"/>
            </a:endParaRPr>
          </a:p>
        </p:txBody>
      </p:sp>
      <p:pic>
        <p:nvPicPr>
          <p:cNvPr id="2" name="Image 1"/>
          <p:cNvPicPr>
            <a:picLocks noChangeAspect="1"/>
          </p:cNvPicPr>
          <p:nvPr/>
        </p:nvPicPr>
        <p:blipFill rotWithShape="1">
          <a:blip r:embed="rId4"/>
          <a:srcRect b="58815"/>
          <a:stretch/>
        </p:blipFill>
        <p:spPr>
          <a:xfrm>
            <a:off x="295741" y="1035806"/>
            <a:ext cx="5137155" cy="1644386"/>
          </a:xfrm>
          <a:prstGeom prst="rect">
            <a:avLst/>
          </a:prstGeom>
          <a:noFill/>
          <a:ln>
            <a:solidFill>
              <a:schemeClr val="bg1">
                <a:lumMod val="50000"/>
              </a:schemeClr>
            </a:solidFill>
          </a:ln>
        </p:spPr>
      </p:pic>
      <p:pic>
        <p:nvPicPr>
          <p:cNvPr id="10" name="Image 9"/>
          <p:cNvPicPr>
            <a:picLocks noChangeAspect="1"/>
          </p:cNvPicPr>
          <p:nvPr/>
        </p:nvPicPr>
        <p:blipFill>
          <a:blip r:embed="rId5"/>
          <a:stretch>
            <a:fillRect/>
          </a:stretch>
        </p:blipFill>
        <p:spPr>
          <a:xfrm>
            <a:off x="426199" y="2680192"/>
            <a:ext cx="4907801" cy="2499465"/>
          </a:xfrm>
          <a:prstGeom prst="rect">
            <a:avLst/>
          </a:prstGeom>
          <a:noFill/>
          <a:ln>
            <a:solidFill>
              <a:schemeClr val="bg1">
                <a:lumMod val="50000"/>
              </a:schemeClr>
            </a:solidFill>
          </a:ln>
        </p:spPr>
      </p:pic>
      <p:sp>
        <p:nvSpPr>
          <p:cNvPr id="5" name="Rectangle 4"/>
          <p:cNvSpPr/>
          <p:nvPr/>
        </p:nvSpPr>
        <p:spPr>
          <a:xfrm>
            <a:off x="295741" y="1035806"/>
            <a:ext cx="5137155" cy="5417383"/>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239999" y="762554"/>
            <a:ext cx="459174" cy="429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FFFF00"/>
                </a:solidFill>
              </a:rPr>
              <a:t>2</a:t>
            </a:r>
          </a:p>
        </p:txBody>
      </p:sp>
      <p:pic>
        <p:nvPicPr>
          <p:cNvPr id="8" name="Image 7"/>
          <p:cNvPicPr>
            <a:picLocks noChangeAspect="1"/>
          </p:cNvPicPr>
          <p:nvPr/>
        </p:nvPicPr>
        <p:blipFill>
          <a:blip r:embed="rId6"/>
          <a:stretch>
            <a:fillRect/>
          </a:stretch>
        </p:blipFill>
        <p:spPr>
          <a:xfrm>
            <a:off x="1795462" y="5950152"/>
            <a:ext cx="1533525" cy="304800"/>
          </a:xfrm>
          <a:prstGeom prst="rect">
            <a:avLst/>
          </a:prstGeom>
        </p:spPr>
      </p:pic>
      <p:sp>
        <p:nvSpPr>
          <p:cNvPr id="19" name="ZoneTexte 18">
            <a:extLst>
              <a:ext uri="{FF2B5EF4-FFF2-40B4-BE49-F238E27FC236}">
                <a16:creationId xmlns:a16="http://schemas.microsoft.com/office/drawing/2014/main" id="{660A0B4F-2562-4322-880A-908D0A687028}"/>
              </a:ext>
            </a:extLst>
          </p:cNvPr>
          <p:cNvSpPr txBox="1"/>
          <p:nvPr/>
        </p:nvSpPr>
        <p:spPr>
          <a:xfrm>
            <a:off x="6710925" y="4823791"/>
            <a:ext cx="5294155" cy="907941"/>
          </a:xfrm>
          <a:prstGeom prst="accentCallout1">
            <a:avLst>
              <a:gd name="adj1" fmla="val 17359"/>
              <a:gd name="adj2" fmla="val -331"/>
              <a:gd name="adj3" fmla="val 129188"/>
              <a:gd name="adj4" fmla="val -58833"/>
            </a:avLst>
          </a:prstGeom>
          <a:solidFill>
            <a:schemeClr val="bg1"/>
          </a:solidFill>
          <a:ln w="22225">
            <a:solidFill>
              <a:schemeClr val="bg1">
                <a:lumMod val="50000"/>
              </a:schemeClr>
            </a:solidFill>
            <a:prstDash val="dash"/>
            <a:headEnd w="lg" len="lg"/>
            <a:tailEnd type="triangle"/>
          </a:ln>
        </p:spPr>
        <p:txBody>
          <a:bodyPr wrap="square" rtlCol="0">
            <a:spAutoFit/>
          </a:bodyPr>
          <a:lstStyle/>
          <a:p>
            <a:pPr>
              <a:spcAft>
                <a:spcPts val="600"/>
              </a:spcAft>
            </a:pPr>
            <a:r>
              <a:rPr lang="fr-FR" altLang="fr-FR" sz="1600" b="1" dirty="0">
                <a:solidFill>
                  <a:srgbClr val="002060"/>
                </a:solidFill>
              </a:rPr>
              <a:t>En cliquant sur                                        , les documents peuvent être imprimés en papier ou en </a:t>
            </a:r>
            <a:r>
              <a:rPr lang="fr-FR" altLang="fr-FR" sz="1600" b="1" dirty="0" err="1">
                <a:solidFill>
                  <a:srgbClr val="002060"/>
                </a:solidFill>
              </a:rPr>
              <a:t>pdf</a:t>
            </a:r>
            <a:r>
              <a:rPr lang="fr-FR" altLang="fr-FR" sz="1600" b="1" dirty="0">
                <a:solidFill>
                  <a:srgbClr val="002060"/>
                </a:solidFill>
              </a:rPr>
              <a:t>.</a:t>
            </a:r>
          </a:p>
          <a:p>
            <a:pPr>
              <a:spcAft>
                <a:spcPts val="600"/>
              </a:spcAft>
            </a:pPr>
            <a:endParaRPr lang="fr-FR" altLang="fr-FR" sz="1600" b="1" dirty="0">
              <a:solidFill>
                <a:srgbClr val="C00000"/>
              </a:solidFill>
              <a:ea typeface="Calibri" panose="020F0502020204030204" pitchFamily="34" charset="0"/>
              <a:cs typeface="Times New Roman" panose="02020603050405020304" pitchFamily="18" charset="0"/>
            </a:endParaRPr>
          </a:p>
        </p:txBody>
      </p:sp>
      <p:sp>
        <p:nvSpPr>
          <p:cNvPr id="18" name="ZoneTexte 17">
            <a:extLst>
              <a:ext uri="{FF2B5EF4-FFF2-40B4-BE49-F238E27FC236}">
                <a16:creationId xmlns:a16="http://schemas.microsoft.com/office/drawing/2014/main" id="{660A0B4F-2562-4322-880A-908D0A687028}"/>
              </a:ext>
            </a:extLst>
          </p:cNvPr>
          <p:cNvSpPr txBox="1"/>
          <p:nvPr/>
        </p:nvSpPr>
        <p:spPr>
          <a:xfrm>
            <a:off x="6257303" y="2698395"/>
            <a:ext cx="5010919" cy="1400383"/>
          </a:xfrm>
          <a:prstGeom prst="accentCallout1">
            <a:avLst>
              <a:gd name="adj1" fmla="val 55450"/>
              <a:gd name="adj2" fmla="val 517"/>
              <a:gd name="adj3" fmla="val 74565"/>
              <a:gd name="adj4" fmla="val -44212"/>
            </a:avLst>
          </a:prstGeom>
          <a:solidFill>
            <a:schemeClr val="bg1"/>
          </a:solidFill>
          <a:ln w="22225">
            <a:solidFill>
              <a:schemeClr val="bg1">
                <a:lumMod val="50000"/>
              </a:schemeClr>
            </a:solidFill>
            <a:prstDash val="dash"/>
            <a:headEnd w="lg" len="lg"/>
            <a:tailEnd type="triangle"/>
          </a:ln>
        </p:spPr>
        <p:txBody>
          <a:bodyPr vert="horz" wrap="square" rtlCol="0">
            <a:spAutoFit/>
          </a:bodyPr>
          <a:lstStyle/>
          <a:p>
            <a:pPr algn="just">
              <a:spcAft>
                <a:spcPts val="600"/>
              </a:spcAft>
            </a:pPr>
            <a:r>
              <a:rPr lang="fr-FR" altLang="fr-FR" sz="1600" b="1" dirty="0">
                <a:solidFill>
                  <a:srgbClr val="FF0000"/>
                </a:solidFill>
                <a:ea typeface="Calibri" panose="020F0502020204030204" pitchFamily="34" charset="0"/>
                <a:cs typeface="Times New Roman" panose="02020603050405020304" pitchFamily="18" charset="0"/>
              </a:rPr>
              <a:t>Pour accompagner le bénéficiaire, un flyer présentant les modalités d’accès à l’Espace Successions est disponible.</a:t>
            </a:r>
          </a:p>
          <a:p>
            <a:pPr algn="just">
              <a:spcAft>
                <a:spcPts val="600"/>
              </a:spcAft>
            </a:pPr>
            <a:r>
              <a:rPr lang="fr-FR" altLang="fr-FR" sz="1600" b="1" dirty="0">
                <a:solidFill>
                  <a:srgbClr val="FF0000"/>
                </a:solidFill>
                <a:ea typeface="Calibri" panose="020F0502020204030204" pitchFamily="34" charset="0"/>
                <a:cs typeface="Times New Roman" panose="02020603050405020304" pitchFamily="18" charset="0"/>
              </a:rPr>
              <a:t>Si les contrats rattachés au bénéficiaire sont soumis à la fiscalité, les documents fiscaux sont proposés et doivent être imprimés.</a:t>
            </a:r>
          </a:p>
        </p:txBody>
      </p:sp>
      <p:sp>
        <p:nvSpPr>
          <p:cNvPr id="16" name="Rectangle à coins arrondis 15"/>
          <p:cNvSpPr/>
          <p:nvPr/>
        </p:nvSpPr>
        <p:spPr>
          <a:xfrm>
            <a:off x="8135590" y="1378266"/>
            <a:ext cx="3132631" cy="3239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bg2">
                    <a:lumMod val="50000"/>
                  </a:schemeClr>
                </a:solidFill>
              </a:rPr>
              <a:t>Imprimer la demande de pièces</a:t>
            </a:r>
          </a:p>
        </p:txBody>
      </p:sp>
      <p:sp>
        <p:nvSpPr>
          <p:cNvPr id="20" name="Rectangle à coins arrondis 19"/>
          <p:cNvSpPr/>
          <p:nvPr/>
        </p:nvSpPr>
        <p:spPr>
          <a:xfrm>
            <a:off x="8135591" y="4790249"/>
            <a:ext cx="1711794" cy="28165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bg2">
                    <a:lumMod val="50000"/>
                  </a:schemeClr>
                </a:solidFill>
              </a:rPr>
              <a:t>Imprimer </a:t>
            </a:r>
          </a:p>
        </p:txBody>
      </p:sp>
    </p:spTree>
    <p:extLst>
      <p:ext uri="{BB962C8B-B14F-4D97-AF65-F5344CB8AC3E}">
        <p14:creationId xmlns:p14="http://schemas.microsoft.com/office/powerpoint/2010/main" val="1845833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54400" y="113929"/>
            <a:ext cx="6259828" cy="497677"/>
          </a:xfrm>
        </p:spPr>
        <p:txBody>
          <a:bodyPr/>
          <a:lstStyle/>
          <a:p>
            <a:r>
              <a:rPr lang="fr-FR" dirty="0"/>
              <a:t>4 – Impression de la liste des pièces</a:t>
            </a:r>
          </a:p>
        </p:txBody>
      </p:sp>
      <p:sp>
        <p:nvSpPr>
          <p:cNvPr id="4" name="Espace réservé de la date 3"/>
          <p:cNvSpPr>
            <a:spLocks noGrp="1"/>
          </p:cNvSpPr>
          <p:nvPr>
            <p:ph type="dt" sz="half" idx="10"/>
          </p:nvPr>
        </p:nvSpPr>
        <p:spPr/>
        <p:txBody>
          <a:bodyPr/>
          <a:lstStyle/>
          <a:p>
            <a:r>
              <a:rPr lang="fr-FR"/>
              <a:t>Date</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25</a:t>
            </a:fld>
            <a:endParaRPr lang="fr-FR" dirty="0"/>
          </a:p>
        </p:txBody>
      </p:sp>
      <p:sp>
        <p:nvSpPr>
          <p:cNvPr id="12" name="Ellipse 11"/>
          <p:cNvSpPr/>
          <p:nvPr/>
        </p:nvSpPr>
        <p:spPr>
          <a:xfrm>
            <a:off x="239999" y="762554"/>
            <a:ext cx="459174" cy="429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FFFF00"/>
                </a:solidFill>
              </a:rPr>
              <a:t>2</a:t>
            </a:r>
          </a:p>
        </p:txBody>
      </p:sp>
      <p:sp>
        <p:nvSpPr>
          <p:cNvPr id="18" name="ZoneTexte 17">
            <a:extLst>
              <a:ext uri="{FF2B5EF4-FFF2-40B4-BE49-F238E27FC236}">
                <a16:creationId xmlns:a16="http://schemas.microsoft.com/office/drawing/2014/main" id="{660A0B4F-2562-4322-880A-908D0A687028}"/>
              </a:ext>
            </a:extLst>
          </p:cNvPr>
          <p:cNvSpPr txBox="1"/>
          <p:nvPr/>
        </p:nvSpPr>
        <p:spPr>
          <a:xfrm rot="5400000">
            <a:off x="6003464" y="-4388944"/>
            <a:ext cx="754053" cy="11052180"/>
          </a:xfrm>
          <a:prstGeom prst="accentCallout1">
            <a:avLst>
              <a:gd name="adj1" fmla="val 61449"/>
              <a:gd name="adj2" fmla="val 108198"/>
              <a:gd name="adj3" fmla="val 59564"/>
              <a:gd name="adj4" fmla="val 145181"/>
            </a:avLst>
          </a:prstGeom>
          <a:solidFill>
            <a:schemeClr val="bg1"/>
          </a:solidFill>
          <a:ln w="22225">
            <a:solidFill>
              <a:schemeClr val="bg1">
                <a:lumMod val="50000"/>
              </a:schemeClr>
            </a:solidFill>
            <a:prstDash val="dash"/>
            <a:headEnd w="lg" len="lg"/>
            <a:tailEnd type="triangle"/>
          </a:ln>
        </p:spPr>
        <p:txBody>
          <a:bodyPr vert="vert270" wrap="square" rtlCol="0">
            <a:spAutoFit/>
          </a:bodyPr>
          <a:lstStyle/>
          <a:p>
            <a:pPr>
              <a:spcAft>
                <a:spcPts val="600"/>
              </a:spcAft>
            </a:pPr>
            <a:r>
              <a:rPr lang="fr-FR" altLang="fr-FR" sz="1600" b="1" dirty="0">
                <a:solidFill>
                  <a:srgbClr val="002060"/>
                </a:solidFill>
                <a:ea typeface="Calibri" panose="020F0502020204030204" pitchFamily="34" charset="0"/>
                <a:cs typeface="Times New Roman" panose="02020603050405020304" pitchFamily="18" charset="0"/>
              </a:rPr>
              <a:t>La demande de pièces recense tous les documents que doit fournir le bénéficiaire pour constituer son dossier.</a:t>
            </a:r>
          </a:p>
          <a:p>
            <a:pPr>
              <a:spcAft>
                <a:spcPts val="600"/>
              </a:spcAft>
            </a:pPr>
            <a:r>
              <a:rPr lang="fr-FR" altLang="fr-FR" sz="1600" dirty="0">
                <a:solidFill>
                  <a:srgbClr val="002060"/>
                </a:solidFill>
                <a:ea typeface="Calibri" panose="020F0502020204030204" pitchFamily="34" charset="0"/>
                <a:cs typeface="Times New Roman" panose="02020603050405020304" pitchFamily="18" charset="0"/>
              </a:rPr>
              <a:t>Les coordonnées du bénéficiaires sont repris et les pièces déjà en votre possession sont signalées.</a:t>
            </a:r>
          </a:p>
        </p:txBody>
      </p:sp>
      <p:pic>
        <p:nvPicPr>
          <p:cNvPr id="16" name="Image 15"/>
          <p:cNvPicPr>
            <a:picLocks noChangeAspect="1"/>
          </p:cNvPicPr>
          <p:nvPr/>
        </p:nvPicPr>
        <p:blipFill>
          <a:blip r:embed="rId2"/>
          <a:stretch>
            <a:fillRect/>
          </a:stretch>
        </p:blipFill>
        <p:spPr>
          <a:xfrm>
            <a:off x="986866" y="1720558"/>
            <a:ext cx="10084427" cy="4819650"/>
          </a:xfrm>
          <a:prstGeom prst="rect">
            <a:avLst/>
          </a:prstGeom>
        </p:spPr>
      </p:pic>
      <p:sp>
        <p:nvSpPr>
          <p:cNvPr id="7" name="Ellipse 6"/>
          <p:cNvSpPr/>
          <p:nvPr/>
        </p:nvSpPr>
        <p:spPr>
          <a:xfrm>
            <a:off x="7267492" y="2663687"/>
            <a:ext cx="214685" cy="2118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p:nvSpPr>
        <p:spPr>
          <a:xfrm>
            <a:off x="7249774" y="4842209"/>
            <a:ext cx="168023" cy="1258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7267492" y="2968487"/>
            <a:ext cx="214685" cy="2118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p:nvSpPr>
        <p:spPr>
          <a:xfrm>
            <a:off x="7265398" y="4373424"/>
            <a:ext cx="152399"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7289252" y="4689489"/>
            <a:ext cx="211479" cy="1174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p:cNvSpPr/>
          <p:nvPr/>
        </p:nvSpPr>
        <p:spPr>
          <a:xfrm>
            <a:off x="7289252" y="3425687"/>
            <a:ext cx="214685" cy="2118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p:cNvSpPr/>
          <p:nvPr/>
        </p:nvSpPr>
        <p:spPr>
          <a:xfrm>
            <a:off x="7441652" y="4841889"/>
            <a:ext cx="211479" cy="1174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p:cNvSpPr/>
          <p:nvPr/>
        </p:nvSpPr>
        <p:spPr>
          <a:xfrm>
            <a:off x="7244751" y="4989822"/>
            <a:ext cx="211479" cy="1174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p:cNvSpPr/>
          <p:nvPr/>
        </p:nvSpPr>
        <p:spPr>
          <a:xfrm>
            <a:off x="7746452" y="5146689"/>
            <a:ext cx="211479" cy="1174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p:cNvSpPr/>
          <p:nvPr/>
        </p:nvSpPr>
        <p:spPr>
          <a:xfrm>
            <a:off x="7256122" y="5157229"/>
            <a:ext cx="211479" cy="1174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p:cNvPicPr>
            <a:picLocks noChangeAspect="1"/>
          </p:cNvPicPr>
          <p:nvPr/>
        </p:nvPicPr>
        <p:blipFill>
          <a:blip r:embed="rId3"/>
          <a:stretch>
            <a:fillRect/>
          </a:stretch>
        </p:blipFill>
        <p:spPr>
          <a:xfrm>
            <a:off x="2503418" y="3760906"/>
            <a:ext cx="5821597" cy="2575237"/>
          </a:xfrm>
          <a:prstGeom prst="rect">
            <a:avLst/>
          </a:prstGeom>
        </p:spPr>
      </p:pic>
      <p:pic>
        <p:nvPicPr>
          <p:cNvPr id="9" name="Image 8"/>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20118" y1="32335" x2="20118" y2="32335"/>
                        <a14:foregroundMark x1="18343" y1="41916" x2="18343" y2="41916"/>
                        <a14:foregroundMark x1="22485" y1="50299" x2="22485" y2="50299"/>
                        <a14:foregroundMark x1="22485" y1="25749" x2="22485" y2="25749"/>
                        <a14:foregroundMark x1="67456" y1="67066" x2="67456" y2="67066"/>
                        <a14:foregroundMark x1="71006" y1="70659" x2="71006" y2="70659"/>
                        <a14:foregroundMark x1="77515" y1="80838" x2="77515" y2="80838"/>
                        <a14:foregroundMark x1="84024" y1="82635" x2="84024" y2="82635"/>
                        <a14:foregroundMark x1="89349" y1="88623" x2="89349" y2="88623"/>
                        <a14:foregroundMark x1="91716" y1="91018" x2="92308" y2="90419"/>
                        <a14:foregroundMark x1="92308" y1="89820" x2="92308" y2="89820"/>
                      </a14:backgroundRemoval>
                    </a14:imgEffect>
                  </a14:imgLayer>
                </a14:imgProps>
              </a:ext>
            </a:extLst>
          </a:blip>
          <a:stretch>
            <a:fillRect/>
          </a:stretch>
        </p:blipFill>
        <p:spPr>
          <a:xfrm rot="5574787">
            <a:off x="4125748" y="2044026"/>
            <a:ext cx="2429141" cy="2400394"/>
          </a:xfrm>
          <a:prstGeom prst="rect">
            <a:avLst/>
          </a:prstGeom>
        </p:spPr>
      </p:pic>
    </p:spTree>
    <p:extLst>
      <p:ext uri="{BB962C8B-B14F-4D97-AF65-F5344CB8AC3E}">
        <p14:creationId xmlns:p14="http://schemas.microsoft.com/office/powerpoint/2010/main" val="2205958753"/>
      </p:ext>
    </p:extLst>
  </p:cSld>
  <p:clrMapOvr>
    <a:masterClrMapping/>
  </p:clrMapOvr>
</p:sld>
</file>

<file path=ppt/theme/theme1.xml><?xml version="1.0" encoding="utf-8"?>
<a:theme xmlns:a="http://schemas.openxmlformats.org/drawingml/2006/main" name="CNP_version_bleue">
  <a:themeElements>
    <a:clrScheme name="CNP PPT">
      <a:dk1>
        <a:sysClr val="windowText" lastClr="000000"/>
      </a:dk1>
      <a:lt1>
        <a:sysClr val="window" lastClr="FFFFFF"/>
      </a:lt1>
      <a:dk2>
        <a:srgbClr val="C6C2C5"/>
      </a:dk2>
      <a:lt2>
        <a:srgbClr val="C6C2C5"/>
      </a:lt2>
      <a:accent1>
        <a:srgbClr val="002364"/>
      </a:accent1>
      <a:accent2>
        <a:srgbClr val="00B4AA"/>
      </a:accent2>
      <a:accent3>
        <a:srgbClr val="D70064"/>
      </a:accent3>
      <a:accent4>
        <a:srgbClr val="F08100"/>
      </a:accent4>
      <a:accent5>
        <a:srgbClr val="5D2F88"/>
      </a:accent5>
      <a:accent6>
        <a:srgbClr val="78D64B"/>
      </a:accent6>
      <a:hlink>
        <a:srgbClr val="000000"/>
      </a:hlink>
      <a:folHlink>
        <a:srgbClr val="000000"/>
      </a:folHlink>
    </a:clrScheme>
    <a:fontScheme name="Rawline Black - Rawline">
      <a:majorFont>
        <a:latin typeface="Rawline Black"/>
        <a:ea typeface=""/>
        <a:cs typeface=""/>
      </a:majorFont>
      <a:minorFont>
        <a:latin typeface="Rawlin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NP_version_verte">
  <a:themeElements>
    <a:clrScheme name="CNP PPT">
      <a:dk1>
        <a:sysClr val="windowText" lastClr="000000"/>
      </a:dk1>
      <a:lt1>
        <a:sysClr val="window" lastClr="FFFFFF"/>
      </a:lt1>
      <a:dk2>
        <a:srgbClr val="C6C2C5"/>
      </a:dk2>
      <a:lt2>
        <a:srgbClr val="C6C2C5"/>
      </a:lt2>
      <a:accent1>
        <a:srgbClr val="002364"/>
      </a:accent1>
      <a:accent2>
        <a:srgbClr val="00B4AA"/>
      </a:accent2>
      <a:accent3>
        <a:srgbClr val="D70064"/>
      </a:accent3>
      <a:accent4>
        <a:srgbClr val="F08100"/>
      </a:accent4>
      <a:accent5>
        <a:srgbClr val="5D2F88"/>
      </a:accent5>
      <a:accent6>
        <a:srgbClr val="78D64B"/>
      </a:accent6>
      <a:hlink>
        <a:srgbClr val="000000"/>
      </a:hlink>
      <a:folHlink>
        <a:srgbClr val="000000"/>
      </a:folHlink>
    </a:clrScheme>
    <a:fontScheme name="Rawline Black - Rawline">
      <a:majorFont>
        <a:latin typeface="Rawline Black"/>
        <a:ea typeface=""/>
        <a:cs typeface=""/>
      </a:majorFont>
      <a:minorFont>
        <a:latin typeface="Rawlin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NP_version_rose">
  <a:themeElements>
    <a:clrScheme name="CNP PPT">
      <a:dk1>
        <a:sysClr val="windowText" lastClr="000000"/>
      </a:dk1>
      <a:lt1>
        <a:sysClr val="window" lastClr="FFFFFF"/>
      </a:lt1>
      <a:dk2>
        <a:srgbClr val="C6C2C5"/>
      </a:dk2>
      <a:lt2>
        <a:srgbClr val="C6C2C5"/>
      </a:lt2>
      <a:accent1>
        <a:srgbClr val="002364"/>
      </a:accent1>
      <a:accent2>
        <a:srgbClr val="00B4AA"/>
      </a:accent2>
      <a:accent3>
        <a:srgbClr val="D70064"/>
      </a:accent3>
      <a:accent4>
        <a:srgbClr val="F08100"/>
      </a:accent4>
      <a:accent5>
        <a:srgbClr val="5D2F88"/>
      </a:accent5>
      <a:accent6>
        <a:srgbClr val="78D64B"/>
      </a:accent6>
      <a:hlink>
        <a:srgbClr val="000000"/>
      </a:hlink>
      <a:folHlink>
        <a:srgbClr val="000000"/>
      </a:folHlink>
    </a:clrScheme>
    <a:fontScheme name="Rawline Black - Rawline">
      <a:majorFont>
        <a:latin typeface="Rawline Black"/>
        <a:ea typeface=""/>
        <a:cs typeface=""/>
      </a:majorFont>
      <a:minorFont>
        <a:latin typeface="Rawlin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815004aa-2e75-4aba-bb66-0e152663f7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F25DA76EF291541BA8D31C03E47F73C" ma:contentTypeVersion="12" ma:contentTypeDescription="Create a new document." ma:contentTypeScope="" ma:versionID="7cc9ca3139012ca89441559b662925ce">
  <xsd:schema xmlns:xsd="http://www.w3.org/2001/XMLSchema" xmlns:xs="http://www.w3.org/2001/XMLSchema" xmlns:p="http://schemas.microsoft.com/office/2006/metadata/properties" xmlns:ns3="815004aa-2e75-4aba-bb66-0e152663f7cc" xmlns:ns4="165f99f3-8bc8-4a53-b54a-3df172c63174" targetNamespace="http://schemas.microsoft.com/office/2006/metadata/properties" ma:root="true" ma:fieldsID="2c0da78ed868d4493568dacb28a0d198" ns3:_="" ns4:_="">
    <xsd:import namespace="815004aa-2e75-4aba-bb66-0e152663f7cc"/>
    <xsd:import namespace="165f99f3-8bc8-4a53-b54a-3df172c6317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LengthInSeconds" minOccurs="0"/>
                <xsd:element ref="ns4:SharedWithUsers" minOccurs="0"/>
                <xsd:element ref="ns4:SharedWithDetails" minOccurs="0"/>
                <xsd:element ref="ns4:SharingHintHash" minOccurs="0"/>
                <xsd:element ref="ns3:_activity"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5004aa-2e75-4aba-bb66-0e152663f7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_activity" ma:index="18" nillable="true" ma:displayName="_activity" ma:hidden="true" ma:internalName="_activity">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65f99f3-8bc8-4a53-b54a-3df172c63174"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8E9DBB-B662-4FFD-82F3-0FC3A081869E}">
  <ds:schemaRefs>
    <ds:schemaRef ds:uri="http://schemas.microsoft.com/sharepoint/v3/contenttype/forms"/>
  </ds:schemaRefs>
</ds:datastoreItem>
</file>

<file path=customXml/itemProps2.xml><?xml version="1.0" encoding="utf-8"?>
<ds:datastoreItem xmlns:ds="http://schemas.openxmlformats.org/officeDocument/2006/customXml" ds:itemID="{D2D973BA-48F2-4D3D-8480-5395498BCFBA}">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815004aa-2e75-4aba-bb66-0e152663f7cc"/>
    <ds:schemaRef ds:uri="http://schemas.openxmlformats.org/package/2006/metadata/core-properties"/>
    <ds:schemaRef ds:uri="165f99f3-8bc8-4a53-b54a-3df172c63174"/>
    <ds:schemaRef ds:uri="http://www.w3.org/XML/1998/namespace"/>
    <ds:schemaRef ds:uri="http://purl.org/dc/dcmitype/"/>
  </ds:schemaRefs>
</ds:datastoreItem>
</file>

<file path=customXml/itemProps3.xml><?xml version="1.0" encoding="utf-8"?>
<ds:datastoreItem xmlns:ds="http://schemas.openxmlformats.org/officeDocument/2006/customXml" ds:itemID="{AE802790-C7C2-4622-9D2F-BC733F08A9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5004aa-2e75-4aba-bb66-0e152663f7cc"/>
    <ds:schemaRef ds:uri="165f99f3-8bc8-4a53-b54a-3df172c631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Charte CNP PPT</Template>
  <TotalTime>1473</TotalTime>
  <Words>2841</Words>
  <Application>Microsoft Office PowerPoint</Application>
  <PresentationFormat>Grand écran</PresentationFormat>
  <Paragraphs>345</Paragraphs>
  <Slides>25</Slides>
  <Notes>0</Notes>
  <HiddenSlides>0</HiddenSlides>
  <MMClips>0</MMClips>
  <ScaleCrop>false</ScaleCrop>
  <HeadingPairs>
    <vt:vector size="6" baseType="variant">
      <vt:variant>
        <vt:lpstr>Polices utilisées</vt:lpstr>
      </vt:variant>
      <vt:variant>
        <vt:i4>6</vt:i4>
      </vt:variant>
      <vt:variant>
        <vt:lpstr>Thème</vt:lpstr>
      </vt:variant>
      <vt:variant>
        <vt:i4>3</vt:i4>
      </vt:variant>
      <vt:variant>
        <vt:lpstr>Titres des diapositives</vt:lpstr>
      </vt:variant>
      <vt:variant>
        <vt:i4>25</vt:i4>
      </vt:variant>
    </vt:vector>
  </HeadingPairs>
  <TitlesOfParts>
    <vt:vector size="34" baseType="lpstr">
      <vt:lpstr>Arial</vt:lpstr>
      <vt:lpstr>Calibri</vt:lpstr>
      <vt:lpstr>Rawline</vt:lpstr>
      <vt:lpstr>Rawline Black</vt:lpstr>
      <vt:lpstr>Rawline ExtraBold</vt:lpstr>
      <vt:lpstr>Rawline Light</vt:lpstr>
      <vt:lpstr>CNP_version_bleue</vt:lpstr>
      <vt:lpstr>CNP_version_verte</vt:lpstr>
      <vt:lpstr>CNP_version_rose</vt:lpstr>
      <vt:lpstr>PUMA Décès De la création du bénéficiaire à l’édition de la demande de pièces</vt:lpstr>
      <vt:lpstr>Introduction</vt:lpstr>
      <vt:lpstr>1</vt:lpstr>
      <vt:lpstr>Etapes PUMA Décès</vt:lpstr>
      <vt:lpstr>Etapes PUMA Décès</vt:lpstr>
      <vt:lpstr>1 - Création du bénéficiaire</vt:lpstr>
      <vt:lpstr>1 - Création du bénéficiaire</vt:lpstr>
      <vt:lpstr>1 - Création du bénéficiaire</vt:lpstr>
      <vt:lpstr>1 - Création du bénéficiaire</vt:lpstr>
      <vt:lpstr>1 - Création du bénéficiaire</vt:lpstr>
      <vt:lpstr>1 - Création du bénéficiaire</vt:lpstr>
      <vt:lpstr>Etapes PUMA Décès</vt:lpstr>
      <vt:lpstr>2 – Rattachement du(des) contrat(s)</vt:lpstr>
      <vt:lpstr>Etapes PUMA Décès</vt:lpstr>
      <vt:lpstr>3 – Qualification du bénéficiaire</vt:lpstr>
      <vt:lpstr>3 – Qualification du bénéficiaire</vt:lpstr>
      <vt:lpstr>3 – Qualification du bénéficiaire</vt:lpstr>
      <vt:lpstr>Etapes PUMA Décès</vt:lpstr>
      <vt:lpstr>4 – Gestion des pièces</vt:lpstr>
      <vt:lpstr>4 – Gestion des pièces</vt:lpstr>
      <vt:lpstr>4 – Gestion des pièces</vt:lpstr>
      <vt:lpstr>Etapes PUMA Décès</vt:lpstr>
      <vt:lpstr>4 – Impression de la liste des pièces</vt:lpstr>
      <vt:lpstr>4 – Impression de la liste des pièces</vt:lpstr>
      <vt:lpstr>4 – Impression de la liste des pièces</vt:lpstr>
    </vt:vector>
  </TitlesOfParts>
  <Company>CNP Assurances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Constitution d’un dossier Bénéficiaire</dc:title>
  <dc:creator>ZAIRE Thierry</dc:creator>
  <cp:lastModifiedBy>LEININGER Roland [CEGEE]</cp:lastModifiedBy>
  <cp:revision>93</cp:revision>
  <dcterms:created xsi:type="dcterms:W3CDTF">2023-04-27T08:30:47Z</dcterms:created>
  <dcterms:modified xsi:type="dcterms:W3CDTF">2023-06-05T15:29:14Z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9b4fdc8-09b3-4311-8f77-000164ee6eab_Enabled">
    <vt:lpwstr>true</vt:lpwstr>
  </property>
  <property fmtid="{D5CDD505-2E9C-101B-9397-08002B2CF9AE}" pid="3" name="MSIP_Label_d9b4fdc8-09b3-4311-8f77-000164ee6eab_SetDate">
    <vt:lpwstr>2023-04-27T08:30:49Z</vt:lpwstr>
  </property>
  <property fmtid="{D5CDD505-2E9C-101B-9397-08002B2CF9AE}" pid="4" name="MSIP_Label_d9b4fdc8-09b3-4311-8f77-000164ee6eab_Method">
    <vt:lpwstr>Standard</vt:lpwstr>
  </property>
  <property fmtid="{D5CDD505-2E9C-101B-9397-08002B2CF9AE}" pid="5" name="MSIP_Label_d9b4fdc8-09b3-4311-8f77-000164ee6eab_Name">
    <vt:lpwstr>Interne</vt:lpwstr>
  </property>
  <property fmtid="{D5CDD505-2E9C-101B-9397-08002B2CF9AE}" pid="6" name="MSIP_Label_d9b4fdc8-09b3-4311-8f77-000164ee6eab_SiteId">
    <vt:lpwstr>fab7e728-037c-497d-9a94-644655015ab8</vt:lpwstr>
  </property>
  <property fmtid="{D5CDD505-2E9C-101B-9397-08002B2CF9AE}" pid="7" name="MSIP_Label_d9b4fdc8-09b3-4311-8f77-000164ee6eab_ActionId">
    <vt:lpwstr>ae11d09c-ef08-4fd7-8b5a-771d8a55cd23</vt:lpwstr>
  </property>
  <property fmtid="{D5CDD505-2E9C-101B-9397-08002B2CF9AE}" pid="8" name="MSIP_Label_d9b4fdc8-09b3-4311-8f77-000164ee6eab_ContentBits">
    <vt:lpwstr>0</vt:lpwstr>
  </property>
  <property fmtid="{D5CDD505-2E9C-101B-9397-08002B2CF9AE}" pid="9" name="ContentTypeId">
    <vt:lpwstr>0x010100EF25DA76EF291541BA8D31C03E47F73C</vt:lpwstr>
  </property>
  <property fmtid="{D5CDD505-2E9C-101B-9397-08002B2CF9AE}" pid="10" name="MSIP_Label_48a19f0c-bea1-442e-a475-ed109d9ec508_Enabled">
    <vt:lpwstr>true</vt:lpwstr>
  </property>
  <property fmtid="{D5CDD505-2E9C-101B-9397-08002B2CF9AE}" pid="11" name="MSIP_Label_48a19f0c-bea1-442e-a475-ed109d9ec508_SetDate">
    <vt:lpwstr>2023-05-12T08:40:37Z</vt:lpwstr>
  </property>
  <property fmtid="{D5CDD505-2E9C-101B-9397-08002B2CF9AE}" pid="12" name="MSIP_Label_48a19f0c-bea1-442e-a475-ed109d9ec508_Method">
    <vt:lpwstr>Standard</vt:lpwstr>
  </property>
  <property fmtid="{D5CDD505-2E9C-101B-9397-08002B2CF9AE}" pid="13" name="MSIP_Label_48a19f0c-bea1-442e-a475-ed109d9ec508_Name">
    <vt:lpwstr>48a19f0c-bea1-442e-a475-ed109d9ec508</vt:lpwstr>
  </property>
  <property fmtid="{D5CDD505-2E9C-101B-9397-08002B2CF9AE}" pid="14" name="MSIP_Label_48a19f0c-bea1-442e-a475-ed109d9ec508_SiteId">
    <vt:lpwstr>d5bb6d35-8a82-4329-b49a-5030bd6497ab</vt:lpwstr>
  </property>
  <property fmtid="{D5CDD505-2E9C-101B-9397-08002B2CF9AE}" pid="15" name="MSIP_Label_48a19f0c-bea1-442e-a475-ed109d9ec508_ActionId">
    <vt:lpwstr>fed8897b-8cd9-437f-bffe-e9cf0d1652e4</vt:lpwstr>
  </property>
  <property fmtid="{D5CDD505-2E9C-101B-9397-08002B2CF9AE}" pid="16" name="MSIP_Label_48a19f0c-bea1-442e-a475-ed109d9ec508_ContentBits">
    <vt:lpwstr>0</vt:lpwstr>
  </property>
</Properties>
</file>