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1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63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4E5FEAF-D5BC-F282-650A-2B752C5E28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8D6C910-13EB-7455-8B13-AC2DAF3899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F96DF4F-949B-FA35-8076-39108779AF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4E18D-F417-43EF-BD58-E311A81AB328}" type="datetimeFigureOut">
              <a:rPr lang="fr-FR" smtClean="0"/>
              <a:t>11/04/2024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53526C9-20FC-B30D-7B5B-333541A63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BC8E829-17F6-DC27-48B0-D59C19165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4089A-F7F0-44C5-ACA1-662EDC86C6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15618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8582C0-68DD-CD71-863A-6349CBC5E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2195064-A320-A91C-5C5D-A3E508BEB2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F3DB60C-34FB-D47F-0088-3CD670C6B3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4E18D-F417-43EF-BD58-E311A81AB328}" type="datetimeFigureOut">
              <a:rPr lang="fr-FR" smtClean="0"/>
              <a:t>11/04/2024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C370ECF-4C20-CFC6-07F3-CB35058DAA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7F5C2CC-12D6-1980-CA7F-583A49E0F8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4089A-F7F0-44C5-ACA1-662EDC86C6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90515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4AAC7F-E22C-0814-A583-451C8A9A1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3C99F49-399F-3683-617C-6254642A54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1F563C8-CFCB-6F2E-5A4F-F1FBBDB20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4E18D-F417-43EF-BD58-E311A81AB328}" type="datetimeFigureOut">
              <a:rPr lang="fr-FR" smtClean="0"/>
              <a:t>11/04/2024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844EFE5-E825-0B10-B636-B8008B0DCB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2175570-1C44-FA25-F396-43FCD77AD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4089A-F7F0-44C5-ACA1-662EDC86C6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71884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3AF715-0233-134F-F897-C8131D9884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7075D3-52F8-123A-C847-9EF7175C7D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49C1273-43A6-F5B2-9D2D-39FB87B253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7AEDF8E-96FD-8649-E422-29165FA953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4E18D-F417-43EF-BD58-E311A81AB328}" type="datetimeFigureOut">
              <a:rPr lang="fr-FR" smtClean="0"/>
              <a:t>11/04/2024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17F982D-ED4C-6B8B-50A2-CE34DBE5DF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78F5173-067F-12E6-33E6-C357BB058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4089A-F7F0-44C5-ACA1-662EDC86C6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2501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CF35F2-8B85-9937-20AB-03DB66FDA8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E64FBD7-F341-09E9-CB91-3B85BC9DAC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6497FDF-4A87-6F79-DCC4-A00A6BDABC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E376A2D-BD8D-DB62-8795-DE1DAFDBA6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0F7914A-9599-4DE9-1FF3-9CBE8C1D3A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BA7C94C-1C90-E7DC-F3FC-08583302B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4E18D-F417-43EF-BD58-E311A81AB328}" type="datetimeFigureOut">
              <a:rPr lang="fr-FR" smtClean="0"/>
              <a:t>11/04/2024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192CA58B-6420-43B0-55A1-658BF0AE6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50FC1A8B-A47D-E9A0-A046-B315CA286D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4089A-F7F0-44C5-ACA1-662EDC86C6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17491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50BAE7-48F0-2FC6-0505-1F12E25A5F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10F1A07-0FFD-9AD5-C984-5E65CBB31B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4E18D-F417-43EF-BD58-E311A81AB328}" type="datetimeFigureOut">
              <a:rPr lang="fr-FR" smtClean="0"/>
              <a:t>11/04/2024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1E078B0-F260-51D3-C664-30B00FD07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9167A9C-0893-AB75-4C77-C9F77174C9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4089A-F7F0-44C5-ACA1-662EDC86C6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80711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B7E05F02-ADAC-77F2-6DA1-2099C9869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4E18D-F417-43EF-BD58-E311A81AB328}" type="datetimeFigureOut">
              <a:rPr lang="fr-FR" smtClean="0"/>
              <a:t>11/04/2024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A9D41CB-CC44-F2B6-43E4-09B83D383D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34C3EB5-5888-BFB4-BD62-71957A593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4089A-F7F0-44C5-ACA1-662EDC86C6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41625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2BE3AF-AED2-0FF9-E086-BE7601A76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DAC74AD-8CC8-94E9-9F44-DAE5C37BDE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CF4F634-6165-5843-EFC9-B50EA0CAA9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EB1E84F-712C-18D0-D25A-4801A2F0B0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4E18D-F417-43EF-BD58-E311A81AB328}" type="datetimeFigureOut">
              <a:rPr lang="fr-FR" smtClean="0"/>
              <a:t>11/04/2024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E69D962-9DD5-16C9-88A5-A52B3BEAE3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6A3A65B-45CD-DE21-3DCC-C81F4A52D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4089A-F7F0-44C5-ACA1-662EDC86C6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91188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7FF8B5-2FF2-9858-F71F-6A5C039C62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6C8D0FCF-A5E5-21DE-0C63-D97907C21B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1774CA0-57A5-1537-E9D4-C6C17E3F09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896234E-F7D6-2BC1-99A9-FF98610D1A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4E18D-F417-43EF-BD58-E311A81AB328}" type="datetimeFigureOut">
              <a:rPr lang="fr-FR" smtClean="0"/>
              <a:t>11/04/2024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B62CAD6-C62B-848F-7E36-6CA028E5E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3DAF802-83DD-15C4-E0BC-A1817B4AC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4089A-F7F0-44C5-ACA1-662EDC86C6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55268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7B7A76-E58D-1CD1-7AD6-6E4FDFA56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FD2C749-762C-1917-107A-EBBC3DC54F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6154653-A211-FA10-9298-B094C775C9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4E18D-F417-43EF-BD58-E311A81AB328}" type="datetimeFigureOut">
              <a:rPr lang="fr-FR" smtClean="0"/>
              <a:t>11/04/2024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F27164F-090F-A807-5590-48756ABA8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ED48F3B-0685-7E9F-67E9-33ACD064BF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4089A-F7F0-44C5-ACA1-662EDC86C6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07389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902DC6EE-206C-FBCC-EE02-ACF6523DB1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D95B805-4E0C-04B6-C166-32D4F45805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4B5A7BC-EF8B-FDD5-822E-40B957A511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4E18D-F417-43EF-BD58-E311A81AB328}" type="datetimeFigureOut">
              <a:rPr lang="fr-FR" smtClean="0"/>
              <a:t>11/04/2024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79937C4-55AB-2613-F213-A4CB0011A7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1D23CA7-B475-6E45-FFE3-F4C85A334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4089A-F7F0-44C5-ACA1-662EDC86C6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26692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E 1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4D27B89-8091-411A-A123-A742E10A28B9}"/>
              </a:ext>
            </a:extLst>
          </p:cNvPr>
          <p:cNvSpPr/>
          <p:nvPr userDrawn="1"/>
        </p:nvSpPr>
        <p:spPr>
          <a:xfrm>
            <a:off x="0" y="368300"/>
            <a:ext cx="12192000" cy="6084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B6405C0-B785-4E72-8EE9-6116AD3CA340}"/>
              </a:ext>
            </a:extLst>
          </p:cNvPr>
          <p:cNvSpPr/>
          <p:nvPr userDrawn="1"/>
        </p:nvSpPr>
        <p:spPr>
          <a:xfrm>
            <a:off x="10985500" y="107950"/>
            <a:ext cx="1206500" cy="64166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pic>
        <p:nvPicPr>
          <p:cNvPr id="11" name="Image 9">
            <a:extLst>
              <a:ext uri="{FF2B5EF4-FFF2-40B4-BE49-F238E27FC236}">
                <a16:creationId xmlns:a16="http://schemas.microsoft.com/office/drawing/2014/main" id="{29E4E2AA-CF8D-4D92-9215-98C0777A211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1563" y="4826000"/>
            <a:ext cx="63182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Image 12">
            <a:extLst>
              <a:ext uri="{FF2B5EF4-FFF2-40B4-BE49-F238E27FC236}">
                <a16:creationId xmlns:a16="http://schemas.microsoft.com/office/drawing/2014/main" id="{9C776B7C-FE80-479C-A470-182125E22CD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6325" y="3155950"/>
            <a:ext cx="677863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Image 13">
            <a:extLst>
              <a:ext uri="{FF2B5EF4-FFF2-40B4-BE49-F238E27FC236}">
                <a16:creationId xmlns:a16="http://schemas.microsoft.com/office/drawing/2014/main" id="{EBBDB429-2CDC-4CBC-B673-06E64C0E5AD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>
            <a:fillRect/>
          </a:stretch>
        </p:blipFill>
        <p:spPr bwMode="auto">
          <a:xfrm>
            <a:off x="20638" y="6119813"/>
            <a:ext cx="785812" cy="69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2A3B69C0-8588-409A-B479-8A322FD2136E}"/>
              </a:ext>
            </a:extLst>
          </p:cNvPr>
          <p:cNvSpPr/>
          <p:nvPr userDrawn="1"/>
        </p:nvSpPr>
        <p:spPr>
          <a:xfrm>
            <a:off x="481013" y="6713538"/>
            <a:ext cx="347662" cy="1317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0A5AACA4-1B52-4160-BEE2-9B632BD62916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368300"/>
            <a:ext cx="1352550" cy="828675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E3A3A49C-F0FC-46C0-934D-A4D745637E2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004550" y="5332413"/>
            <a:ext cx="1187450" cy="2159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fr-FR" altLang="fr-FR" sz="800" b="1">
                <a:solidFill>
                  <a:srgbClr val="E3322C"/>
                </a:solidFill>
                <a:latin typeface="Montserrat Black" panose="00000A00000000000000" pitchFamily="2" charset="0"/>
              </a:rPr>
              <a:t>IMPACT DANS…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9FB8091-235F-476F-86A0-D71A2A8FBB7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004550" y="3746500"/>
            <a:ext cx="1187450" cy="2159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fr-FR" altLang="fr-FR" sz="800" b="1">
                <a:solidFill>
                  <a:srgbClr val="E3322C"/>
                </a:solidFill>
                <a:latin typeface="Montserrat Black" panose="00000A00000000000000" pitchFamily="2" charset="0"/>
              </a:rPr>
              <a:t>IMPACT POUR…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3F05F91-F68E-41D9-870F-653E97CD97C9}"/>
              </a:ext>
            </a:extLst>
          </p:cNvPr>
          <p:cNvSpPr/>
          <p:nvPr userDrawn="1"/>
        </p:nvSpPr>
        <p:spPr>
          <a:xfrm>
            <a:off x="11220450" y="3908425"/>
            <a:ext cx="88900" cy="5778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41E3167-3EA5-4CCC-A40D-9A760E41133E}"/>
              </a:ext>
            </a:extLst>
          </p:cNvPr>
          <p:cNvSpPr/>
          <p:nvPr userDrawn="1"/>
        </p:nvSpPr>
        <p:spPr>
          <a:xfrm>
            <a:off x="11012488" y="5943600"/>
            <a:ext cx="207962" cy="777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2F9744D-CD73-4D2E-936E-4173186973C5}"/>
              </a:ext>
            </a:extLst>
          </p:cNvPr>
          <p:cNvSpPr/>
          <p:nvPr userDrawn="1"/>
        </p:nvSpPr>
        <p:spPr>
          <a:xfrm>
            <a:off x="11018838" y="5781675"/>
            <a:ext cx="207962" cy="4603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pic>
        <p:nvPicPr>
          <p:cNvPr id="21" name="Image 21">
            <a:extLst>
              <a:ext uri="{FF2B5EF4-FFF2-40B4-BE49-F238E27FC236}">
                <a16:creationId xmlns:a16="http://schemas.microsoft.com/office/drawing/2014/main" id="{6DDC0FC5-90DE-4B38-A87B-7D59E50E1CC4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2363" y="163513"/>
            <a:ext cx="693737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Image 22">
            <a:extLst>
              <a:ext uri="{FF2B5EF4-FFF2-40B4-BE49-F238E27FC236}">
                <a16:creationId xmlns:a16="http://schemas.microsoft.com/office/drawing/2014/main" id="{2AB8A74F-0D6B-43BB-927F-18B832C522F8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44263" y="1677988"/>
            <a:ext cx="768350" cy="766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64276EDA-9EC7-4A69-9830-4D96495249D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026775" y="768350"/>
            <a:ext cx="1206500" cy="2159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fr-FR" altLang="fr-FR" sz="800" b="1">
                <a:solidFill>
                  <a:srgbClr val="E3322C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324528C3-D001-433D-ABCE-41983AAEEC3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0985500" y="2274888"/>
            <a:ext cx="1206500" cy="2174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fr-FR" altLang="fr-FR" sz="800" b="1">
                <a:solidFill>
                  <a:srgbClr val="E3322C"/>
                </a:solidFill>
                <a:latin typeface="Montserrat Black" panose="00000A00000000000000" pitchFamily="2" charset="0"/>
              </a:rPr>
              <a:t> PRODUIT</a:t>
            </a:r>
          </a:p>
        </p:txBody>
      </p: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BB6707F5-4936-4BD7-8B8D-72A5638A6CC4}"/>
              </a:ext>
            </a:extLst>
          </p:cNvPr>
          <p:cNvCxnSpPr/>
          <p:nvPr userDrawn="1"/>
        </p:nvCxnSpPr>
        <p:spPr>
          <a:xfrm flipH="1">
            <a:off x="10982325" y="368300"/>
            <a:ext cx="3175" cy="6081713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ZoneTexte 25">
            <a:extLst>
              <a:ext uri="{FF2B5EF4-FFF2-40B4-BE49-F238E27FC236}">
                <a16:creationId xmlns:a16="http://schemas.microsoft.com/office/drawing/2014/main" id="{B554D274-2813-4878-B908-4D49B1ACB1C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160125" y="3922713"/>
            <a:ext cx="677863" cy="231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fr-FR" altLang="fr-FR" sz="900" b="1"/>
              <a:t>Agences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A392B00-98EB-4292-8791-4C37CF38876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160125" y="4119563"/>
            <a:ext cx="690563" cy="2301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fr-FR" altLang="fr-FR" sz="900" b="1"/>
              <a:t>Clients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B9A50C07-B9F9-43AE-9612-808AFBA1A0A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156950" y="5514975"/>
            <a:ext cx="684213" cy="2301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fr-FR" altLang="fr-FR" sz="900" b="1"/>
              <a:t>&lt; 7 jours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F50E44F0-3D5F-4158-8CEA-44E4001C40B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164888" y="4305300"/>
            <a:ext cx="690562" cy="2301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fr-FR" altLang="fr-FR" sz="900" b="1"/>
              <a:t>Autres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D244B52F-26D6-42D7-BD2D-B84D45AA5F4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156950" y="5695950"/>
            <a:ext cx="920750" cy="231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fr-FR" altLang="fr-FR" sz="900" b="1"/>
              <a:t>7 à 15 jours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9DB6D3A5-4C23-49D0-9528-68DEF13E695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156950" y="5878513"/>
            <a:ext cx="898525" cy="231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fr-FR" altLang="fr-FR" sz="900" b="1"/>
              <a:t>&gt; 15 jours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58C1F45-901E-45C0-B99A-F506AEB7FC5E}"/>
              </a:ext>
            </a:extLst>
          </p:cNvPr>
          <p:cNvSpPr/>
          <p:nvPr userDrawn="1"/>
        </p:nvSpPr>
        <p:spPr>
          <a:xfrm>
            <a:off x="11104563" y="4000500"/>
            <a:ext cx="96837" cy="9525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0EE47E3-2345-4CF5-B4C9-0157AE0568D5}"/>
              </a:ext>
            </a:extLst>
          </p:cNvPr>
          <p:cNvSpPr/>
          <p:nvPr userDrawn="1"/>
        </p:nvSpPr>
        <p:spPr>
          <a:xfrm>
            <a:off x="11102975" y="4200525"/>
            <a:ext cx="96838" cy="9525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7AC1AD7-C1A3-4D10-844A-5B75846C7390}"/>
              </a:ext>
            </a:extLst>
          </p:cNvPr>
          <p:cNvSpPr/>
          <p:nvPr userDrawn="1"/>
        </p:nvSpPr>
        <p:spPr>
          <a:xfrm>
            <a:off x="11106150" y="4383088"/>
            <a:ext cx="95250" cy="9525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85E5944-A5DF-4757-AD15-C3C7FBE6613E}"/>
              </a:ext>
            </a:extLst>
          </p:cNvPr>
          <p:cNvSpPr/>
          <p:nvPr userDrawn="1"/>
        </p:nvSpPr>
        <p:spPr>
          <a:xfrm>
            <a:off x="11102975" y="5583238"/>
            <a:ext cx="95250" cy="96837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5D7EF88-93C3-446E-B0E1-81B35631B3AA}"/>
              </a:ext>
            </a:extLst>
          </p:cNvPr>
          <p:cNvSpPr/>
          <p:nvPr userDrawn="1"/>
        </p:nvSpPr>
        <p:spPr>
          <a:xfrm>
            <a:off x="11101388" y="5776913"/>
            <a:ext cx="95250" cy="9525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A9DF1312-D3E0-49FA-B3CC-8FDCB07EA3AC}"/>
              </a:ext>
            </a:extLst>
          </p:cNvPr>
          <p:cNvSpPr/>
          <p:nvPr userDrawn="1"/>
        </p:nvSpPr>
        <p:spPr>
          <a:xfrm>
            <a:off x="11101388" y="5951538"/>
            <a:ext cx="95250" cy="9525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pic>
        <p:nvPicPr>
          <p:cNvPr id="41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2B8C4DDC-98E1-49D1-914A-B4AFCF787FBD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" y="30163"/>
            <a:ext cx="33813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Espace réservé du contenu 2"/>
          <p:cNvSpPr>
            <a:spLocks noGrp="1"/>
          </p:cNvSpPr>
          <p:nvPr>
            <p:ph idx="15"/>
          </p:nvPr>
        </p:nvSpPr>
        <p:spPr>
          <a:xfrm>
            <a:off x="1346762" y="368300"/>
            <a:ext cx="9638323" cy="828676"/>
          </a:xfrm>
          <a:solidFill>
            <a:schemeClr val="bg1">
              <a:lumMod val="65000"/>
            </a:schemeClr>
          </a:solidFill>
        </p:spPr>
        <p:txBody>
          <a:bodyPr anchor="ctr"/>
          <a:lstStyle>
            <a:lvl1pPr marL="36000" indent="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None/>
              <a:defRPr sz="1400" b="1" i="1" baseline="0">
                <a:solidFill>
                  <a:schemeClr val="bg1"/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5" name="Espace réservé du contenu 2"/>
          <p:cNvSpPr>
            <a:spLocks noGrp="1"/>
          </p:cNvSpPr>
          <p:nvPr>
            <p:ph idx="1"/>
          </p:nvPr>
        </p:nvSpPr>
        <p:spPr>
          <a:xfrm>
            <a:off x="515938" y="1504811"/>
            <a:ext cx="10267357" cy="4478798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5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6"/>
          </p:nvPr>
        </p:nvSpPr>
        <p:spPr>
          <a:xfrm>
            <a:off x="515938" y="60465"/>
            <a:ext cx="10469148" cy="389455"/>
          </a:xfrm>
        </p:spPr>
        <p:txBody>
          <a:bodyPr/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8" name="Espace réservé du texte 6"/>
          <p:cNvSpPr>
            <a:spLocks noGrp="1"/>
          </p:cNvSpPr>
          <p:nvPr>
            <p:ph type="body" sz="quarter" idx="28"/>
          </p:nvPr>
        </p:nvSpPr>
        <p:spPr>
          <a:xfrm>
            <a:off x="11062823" y="2489063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9" name="Espace réservé du texte 6"/>
          <p:cNvSpPr>
            <a:spLocks noGrp="1"/>
          </p:cNvSpPr>
          <p:nvPr>
            <p:ph type="body" sz="quarter" idx="29"/>
          </p:nvPr>
        </p:nvSpPr>
        <p:spPr>
          <a:xfrm>
            <a:off x="11072837" y="980582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850542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D7C9C32-E970-D093-4FFA-61ADFE8F51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2A2308F-50CC-D7BE-37AA-64CC8949F0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A096B2A-234C-DE25-F81E-88C6C5C88A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04E18D-F417-43EF-BD58-E311A81AB328}" type="datetimeFigureOut">
              <a:rPr lang="fr-FR" smtClean="0"/>
              <a:t>11/04/2024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3AA2708-7BCB-B03D-8302-80428455AC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2D5B29B-EAA3-B4DD-CBE0-1E81DAF6DC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B4089A-F7F0-44C5-ACA1-662EDC86C6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8754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3ED240F0-5274-4791-8A6B-E27757DD85FE}"/>
              </a:ext>
            </a:extLst>
          </p:cNvPr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r>
              <a:rPr lang="fr-FR" dirty="0"/>
              <a:t>Veuillez trouver ci-dessous la Liste des 26 agences en </a:t>
            </a:r>
            <a:r>
              <a:rPr lang="fr-FR"/>
              <a:t>charge de </a:t>
            </a:r>
            <a:r>
              <a:rPr lang="fr-FR" dirty="0"/>
              <a:t>l’activité Achat/</a:t>
            </a:r>
            <a:r>
              <a:rPr lang="fr-FR"/>
              <a:t>Vente devises.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3F88DF0-A60C-498F-8C87-08509B239786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15937" y="0"/>
            <a:ext cx="10469148" cy="389455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Nouvelle prestation des services devises et Or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881E583-AE64-4929-AACA-508D5607453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/>
              <a:t>Or / Devises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D3A37CE7-AFB4-46A8-8A35-896132C6F728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/>
              <a:t>Fiducie</a:t>
            </a:r>
          </a:p>
        </p:txBody>
      </p:sp>
      <p:pic>
        <p:nvPicPr>
          <p:cNvPr id="10" name="Espace réservé du contenu 9">
            <a:extLst>
              <a:ext uri="{FF2B5EF4-FFF2-40B4-BE49-F238E27FC236}">
                <a16:creationId xmlns:a16="http://schemas.microsoft.com/office/drawing/2014/main" id="{2D71C18C-DE3E-2172-7BF2-066108D84B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80861" y="1496414"/>
            <a:ext cx="6216384" cy="465799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548E8C5-023C-21EC-5617-03395361C3AC}"/>
              </a:ext>
            </a:extLst>
          </p:cNvPr>
          <p:cNvSpPr/>
          <p:nvPr/>
        </p:nvSpPr>
        <p:spPr>
          <a:xfrm>
            <a:off x="11072837" y="4025083"/>
            <a:ext cx="123825" cy="123825"/>
          </a:xfrm>
          <a:prstGeom prst="rect">
            <a:avLst/>
          </a:prstGeom>
          <a:solidFill>
            <a:srgbClr val="E332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B290E1-1038-493C-3B7E-F2394CFBEBC8}"/>
              </a:ext>
            </a:extLst>
          </p:cNvPr>
          <p:cNvSpPr/>
          <p:nvPr/>
        </p:nvSpPr>
        <p:spPr>
          <a:xfrm>
            <a:off x="11072837" y="4224617"/>
            <a:ext cx="123825" cy="123825"/>
          </a:xfrm>
          <a:prstGeom prst="rect">
            <a:avLst/>
          </a:prstGeom>
          <a:solidFill>
            <a:srgbClr val="E332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B9A47EB-BA9C-4B31-F94B-8166B6761FDB}"/>
              </a:ext>
            </a:extLst>
          </p:cNvPr>
          <p:cNvSpPr/>
          <p:nvPr/>
        </p:nvSpPr>
        <p:spPr>
          <a:xfrm>
            <a:off x="11072837" y="5947086"/>
            <a:ext cx="123825" cy="123825"/>
          </a:xfrm>
          <a:prstGeom prst="rect">
            <a:avLst/>
          </a:prstGeom>
          <a:solidFill>
            <a:srgbClr val="E332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192908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28</Words>
  <Application>Microsoft Office PowerPoint</Application>
  <PresentationFormat>Grand écran</PresentationFormat>
  <Paragraphs>4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Montserrat Black</vt:lpstr>
      <vt:lpstr>Wingdings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PAXION Franck [CEGEE]</dc:creator>
  <cp:lastModifiedBy>PAXION Franck [CEGEE]</cp:lastModifiedBy>
  <cp:revision>2</cp:revision>
  <dcterms:created xsi:type="dcterms:W3CDTF">2024-04-08T12:45:42Z</dcterms:created>
  <dcterms:modified xsi:type="dcterms:W3CDTF">2024-04-11T09:54:01Z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etDate">
    <vt:lpwstr>2024-04-08T12:45:42Z</vt:lpwstr>
  </property>
  <property fmtid="{D5CDD505-2E9C-101B-9397-08002B2CF9AE}" pid="4" name="MSIP_Label_48a19f0c-bea1-442e-a475-ed109d9ec508_Method">
    <vt:lpwstr>Standard</vt:lpwstr>
  </property>
  <property fmtid="{D5CDD505-2E9C-101B-9397-08002B2CF9AE}" pid="5" name="MSIP_Label_48a19f0c-bea1-442e-a475-ed109d9ec508_Name">
    <vt:lpwstr>48a19f0c-bea1-442e-a475-ed109d9ec508</vt:lpwstr>
  </property>
  <property fmtid="{D5CDD505-2E9C-101B-9397-08002B2CF9AE}" pid="6" name="MSIP_Label_48a19f0c-bea1-442e-a475-ed109d9ec508_SiteId">
    <vt:lpwstr>d5bb6d35-8a82-4329-b49a-5030bd6497ab</vt:lpwstr>
  </property>
  <property fmtid="{D5CDD505-2E9C-101B-9397-08002B2CF9AE}" pid="7" name="MSIP_Label_48a19f0c-bea1-442e-a475-ed109d9ec508_ActionId">
    <vt:lpwstr>cd883cd6-fd3e-43de-8fae-78202bd0ecaf</vt:lpwstr>
  </property>
  <property fmtid="{D5CDD505-2E9C-101B-9397-08002B2CF9AE}" pid="8" name="MSIP_Label_48a19f0c-bea1-442e-a475-ed109d9ec508_ContentBits">
    <vt:lpwstr>0</vt:lpwstr>
  </property>
</Properties>
</file>