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5"/>
  </p:sldMasterIdLst>
  <p:notesMasterIdLst>
    <p:notesMasterId r:id="rId51"/>
  </p:notesMasterIdLst>
  <p:sldIdLst>
    <p:sldId id="292" r:id="rId6"/>
    <p:sldId id="390" r:id="rId7"/>
    <p:sldId id="333" r:id="rId8"/>
    <p:sldId id="279" r:id="rId9"/>
    <p:sldId id="391" r:id="rId10"/>
    <p:sldId id="343" r:id="rId11"/>
    <p:sldId id="332" r:id="rId12"/>
    <p:sldId id="389" r:id="rId13"/>
    <p:sldId id="400" r:id="rId14"/>
    <p:sldId id="392" r:id="rId15"/>
    <p:sldId id="357" r:id="rId16"/>
    <p:sldId id="371" r:id="rId17"/>
    <p:sldId id="393" r:id="rId18"/>
    <p:sldId id="358" r:id="rId19"/>
    <p:sldId id="377" r:id="rId20"/>
    <p:sldId id="372" r:id="rId21"/>
    <p:sldId id="394" r:id="rId22"/>
    <p:sldId id="378" r:id="rId23"/>
    <p:sldId id="376" r:id="rId24"/>
    <p:sldId id="379" r:id="rId25"/>
    <p:sldId id="359" r:id="rId26"/>
    <p:sldId id="395" r:id="rId27"/>
    <p:sldId id="401" r:id="rId28"/>
    <p:sldId id="396" r:id="rId29"/>
    <p:sldId id="380" r:id="rId30"/>
    <p:sldId id="397" r:id="rId31"/>
    <p:sldId id="282" r:id="rId32"/>
    <p:sldId id="340" r:id="rId33"/>
    <p:sldId id="341" r:id="rId34"/>
    <p:sldId id="274" r:id="rId35"/>
    <p:sldId id="269" r:id="rId36"/>
    <p:sldId id="270" r:id="rId37"/>
    <p:sldId id="272" r:id="rId38"/>
    <p:sldId id="273" r:id="rId39"/>
    <p:sldId id="398" r:id="rId40"/>
    <p:sldId id="382" r:id="rId41"/>
    <p:sldId id="387" r:id="rId42"/>
    <p:sldId id="399" r:id="rId43"/>
    <p:sldId id="384" r:id="rId44"/>
    <p:sldId id="373" r:id="rId45"/>
    <p:sldId id="375" r:id="rId46"/>
    <p:sldId id="385" r:id="rId47"/>
    <p:sldId id="402" r:id="rId48"/>
    <p:sldId id="403" r:id="rId49"/>
    <p:sldId id="330" r:id="rId50"/>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5F1026"/>
    <a:srgbClr val="B8A2E6"/>
    <a:srgbClr val="FFE5C0"/>
    <a:srgbClr val="D9D9D9"/>
    <a:srgbClr val="FB672E"/>
    <a:srgbClr val="FFD8A5"/>
    <a:srgbClr val="567D44"/>
    <a:srgbClr val="012702"/>
    <a:srgbClr val="FCD30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Style moye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098" autoAdjust="0"/>
    <p:restoredTop sz="96265" autoAdjust="0"/>
  </p:normalViewPr>
  <p:slideViewPr>
    <p:cSldViewPr snapToGrid="0">
      <p:cViewPr varScale="1">
        <p:scale>
          <a:sx n="114" d="100"/>
          <a:sy n="114" d="100"/>
        </p:scale>
        <p:origin x="870" y="1092"/>
      </p:cViewPr>
      <p:guideLst/>
    </p:cSldViewPr>
  </p:slideViewPr>
  <p:notesTextViewPr>
    <p:cViewPr>
      <p:scale>
        <a:sx n="3" d="2"/>
        <a:sy n="3" d="2"/>
      </p:scale>
      <p:origin x="0" y="0"/>
    </p:cViewPr>
  </p:notesTextViewPr>
  <p:notesViewPr>
    <p:cSldViewPr snapToGrid="0">
      <p:cViewPr varScale="1">
        <p:scale>
          <a:sx n="84" d="100"/>
          <a:sy n="84" d="100"/>
        </p:scale>
        <p:origin x="3912" y="7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tableStyles" Target="tableStyle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slide" Target="slides/slide36.xml"/><Relationship Id="rId54"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viewProps" Target="viewProps.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presProps" Target="presProps.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8" Type="http://schemas.openxmlformats.org/officeDocument/2006/relationships/slide" Target="slides/slide3.xml"/><Relationship Id="rId51" Type="http://schemas.openxmlformats.org/officeDocument/2006/relationships/notesMaster" Target="notesMasters/notesMaster1.xml"/><Relationship Id="rId3" Type="http://schemas.openxmlformats.org/officeDocument/2006/relationships/customXml" Target="../customXml/item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B9500F9-2F04-4BAB-AF31-FA64CC4604CF}" type="datetimeFigureOut">
              <a:rPr lang="fr-FR" smtClean="0"/>
              <a:t>17/05/2024</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5AD8894-3908-40D1-B10A-4538951BFE2D}" type="slidenum">
              <a:rPr lang="fr-FR" smtClean="0"/>
              <a:t>‹N°›</a:t>
            </a:fld>
            <a:endParaRPr lang="fr-FR"/>
          </a:p>
        </p:txBody>
      </p:sp>
    </p:spTree>
    <p:extLst>
      <p:ext uri="{BB962C8B-B14F-4D97-AF65-F5344CB8AC3E}">
        <p14:creationId xmlns:p14="http://schemas.microsoft.com/office/powerpoint/2010/main" val="23879268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OUVERTURE">
    <p:bg>
      <p:bgPr>
        <a:solidFill>
          <a:schemeClr val="bg1"/>
        </a:solidFill>
        <a:effectLst/>
      </p:bgPr>
    </p:bg>
    <p:spTree>
      <p:nvGrpSpPr>
        <p:cNvPr id="1" name=""/>
        <p:cNvGrpSpPr/>
        <p:nvPr/>
      </p:nvGrpSpPr>
      <p:grpSpPr>
        <a:xfrm>
          <a:off x="0" y="0"/>
          <a:ext cx="0" cy="0"/>
          <a:chOff x="0" y="0"/>
          <a:chExt cx="0" cy="0"/>
        </a:xfrm>
      </p:grpSpPr>
      <p:sp>
        <p:nvSpPr>
          <p:cNvPr id="25" name="Rectangle 24"/>
          <p:cNvSpPr/>
          <p:nvPr userDrawn="1"/>
        </p:nvSpPr>
        <p:spPr>
          <a:xfrm>
            <a:off x="0" y="434480"/>
            <a:ext cx="12191999" cy="598904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Sous-titre 2"/>
          <p:cNvSpPr>
            <a:spLocks noGrp="1"/>
          </p:cNvSpPr>
          <p:nvPr userDrawn="1">
            <p:ph type="subTitle" idx="1" hasCustomPrompt="1"/>
          </p:nvPr>
        </p:nvSpPr>
        <p:spPr>
          <a:xfrm>
            <a:off x="2230015" y="4617691"/>
            <a:ext cx="7893700" cy="282887"/>
          </a:xfrm>
          <a:prstGeom prst="rect">
            <a:avLst/>
          </a:prstGeom>
        </p:spPr>
        <p:txBody>
          <a:bodyPr anchor="ctr">
            <a:noAutofit/>
          </a:bodyPr>
          <a:lstStyle>
            <a:lvl1pPr marL="0" indent="0" algn="l">
              <a:buNone/>
              <a:defRPr sz="2000" b="1" baseline="0">
                <a:solidFill>
                  <a:schemeClr val="tx1">
                    <a:lumMod val="65000"/>
                    <a:lumOff val="3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dirty="0"/>
              <a:t>Sous titre</a:t>
            </a:r>
          </a:p>
        </p:txBody>
      </p:sp>
      <p:sp>
        <p:nvSpPr>
          <p:cNvPr id="13" name="Espace réservé du texte 12"/>
          <p:cNvSpPr>
            <a:spLocks noGrp="1"/>
          </p:cNvSpPr>
          <p:nvPr userDrawn="1">
            <p:ph type="body" sz="quarter" idx="10" hasCustomPrompt="1"/>
          </p:nvPr>
        </p:nvSpPr>
        <p:spPr>
          <a:xfrm>
            <a:off x="2230015" y="4987266"/>
            <a:ext cx="7893700" cy="304887"/>
          </a:xfrm>
          <a:prstGeom prst="rect">
            <a:avLst/>
          </a:prstGeom>
        </p:spPr>
        <p:txBody>
          <a:bodyPr anchor="ctr">
            <a:normAutofit/>
          </a:bodyPr>
          <a:lstStyle>
            <a:lvl1pPr marL="0" indent="0" algn="l">
              <a:buNone/>
              <a:defRPr sz="1600" baseline="0">
                <a:solidFill>
                  <a:schemeClr val="tx1">
                    <a:lumMod val="65000"/>
                    <a:lumOff val="35000"/>
                  </a:schemeClr>
                </a:solidFill>
              </a:defRPr>
            </a:lvl1pPr>
          </a:lstStyle>
          <a:p>
            <a:pPr lvl="0"/>
            <a:r>
              <a:rPr lang="fr-FR" dirty="0"/>
              <a:t>Date</a:t>
            </a:r>
          </a:p>
        </p:txBody>
      </p:sp>
      <p:sp>
        <p:nvSpPr>
          <p:cNvPr id="2" name="Titre 1"/>
          <p:cNvSpPr>
            <a:spLocks noGrp="1"/>
          </p:cNvSpPr>
          <p:nvPr userDrawn="1">
            <p:ph type="ctrTitle" hasCustomPrompt="1"/>
          </p:nvPr>
        </p:nvSpPr>
        <p:spPr>
          <a:xfrm>
            <a:off x="2230017" y="1882370"/>
            <a:ext cx="7893698" cy="1817320"/>
          </a:xfrm>
          <a:solidFill>
            <a:schemeClr val="bg1">
              <a:lumMod val="95000"/>
            </a:schemeClr>
          </a:solidFill>
        </p:spPr>
        <p:txBody>
          <a:bodyPr anchor="ctr">
            <a:normAutofit/>
          </a:bodyPr>
          <a:lstStyle>
            <a:lvl1pPr algn="l">
              <a:defRPr sz="4800" b="1" baseline="0">
                <a:solidFill>
                  <a:schemeClr val="tx1">
                    <a:lumMod val="75000"/>
                    <a:lumOff val="25000"/>
                  </a:schemeClr>
                </a:solidFill>
                <a:latin typeface="Montserrat Black" panose="00000A00000000000000" pitchFamily="2" charset="0"/>
                <a:cs typeface="Arial" panose="020B0604020202020204" pitchFamily="34" charset="0"/>
              </a:defRPr>
            </a:lvl1pPr>
          </a:lstStyle>
          <a:p>
            <a:r>
              <a:rPr lang="fr-FR" dirty="0"/>
              <a:t>TITRE DE MA PRESENTATION</a:t>
            </a:r>
          </a:p>
        </p:txBody>
      </p:sp>
      <p:sp>
        <p:nvSpPr>
          <p:cNvPr id="27" name="Rectangle 26"/>
          <p:cNvSpPr/>
          <p:nvPr userDrawn="1"/>
        </p:nvSpPr>
        <p:spPr>
          <a:xfrm>
            <a:off x="2230015" y="3699689"/>
            <a:ext cx="888206" cy="101133"/>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lumMod val="75000"/>
                  <a:lumOff val="25000"/>
                </a:schemeClr>
              </a:solidFill>
            </a:endParaRPr>
          </a:p>
        </p:txBody>
      </p:sp>
      <p:sp>
        <p:nvSpPr>
          <p:cNvPr id="29" name="Rectangle 28"/>
          <p:cNvSpPr/>
          <p:nvPr userDrawn="1"/>
        </p:nvSpPr>
        <p:spPr>
          <a:xfrm>
            <a:off x="0" y="5262918"/>
            <a:ext cx="959005" cy="1595082"/>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Espace réservé du texte 5"/>
          <p:cNvSpPr>
            <a:spLocks noGrp="1"/>
          </p:cNvSpPr>
          <p:nvPr>
            <p:ph type="body" sz="quarter" idx="11" hasCustomPrompt="1"/>
          </p:nvPr>
        </p:nvSpPr>
        <p:spPr>
          <a:xfrm>
            <a:off x="1091821" y="72985"/>
            <a:ext cx="10686197" cy="303679"/>
          </a:xfrm>
          <a:prstGeom prst="rect">
            <a:avLst/>
          </a:prstGeom>
        </p:spPr>
        <p:txBody>
          <a:bodyPr>
            <a:noAutofit/>
          </a:bodyPr>
          <a:lstStyle>
            <a:lvl1pPr algn="r">
              <a:defRPr sz="1400"/>
            </a:lvl1pPr>
          </a:lstStyle>
          <a:p>
            <a:pPr lvl="0"/>
            <a:r>
              <a:rPr lang="fr-FR" dirty="0"/>
              <a:t>Direction</a:t>
            </a:r>
          </a:p>
        </p:txBody>
      </p:sp>
      <p:pic>
        <p:nvPicPr>
          <p:cNvPr id="14" name="Picture 12" descr="Nous aimons notre travail bannière web femme travaillant à l'atterrissage">
            <a:extLst>
              <a:ext uri="{FF2B5EF4-FFF2-40B4-BE49-F238E27FC236}">
                <a16:creationId xmlns:a16="http://schemas.microsoft.com/office/drawing/2014/main" id="{0A2EED6D-C8FC-457B-9D69-067D965C8A28}"/>
              </a:ext>
            </a:extLst>
          </p:cNvPr>
          <p:cNvPicPr>
            <a:picLocks noChangeAspect="1" noChangeArrowheads="1"/>
          </p:cNvPicPr>
          <p:nvPr userDrawn="1"/>
        </p:nvPicPr>
        <p:blipFill rotWithShape="1">
          <a:blip r:embed="rId2">
            <a:extLst>
              <a:ext uri="{BEBA8EAE-BF5A-486C-A8C5-ECC9F3942E4B}">
                <a14:imgProps xmlns:a14="http://schemas.microsoft.com/office/drawing/2010/main">
                  <a14:imgLayer r:embed="rId3">
                    <a14:imgEffect>
                      <a14:backgroundRemoval t="19799" b="98658" l="38818" r="99361">
                        <a14:foregroundMark x1="53355" y1="23490" x2="58147" y2="42282"/>
                        <a14:foregroundMark x1="62460" y1="19799" x2="61821" y2="28523"/>
                        <a14:foregroundMark x1="88179" y1="50000" x2="80671" y2="50000"/>
                        <a14:foregroundMark x1="92971" y1="47651" x2="79393" y2="46980"/>
                        <a14:foregroundMark x1="79393" y1="46980" x2="76997" y2="45638"/>
                        <a14:foregroundMark x1="86102" y1="46980" x2="77157" y2="45973"/>
                        <a14:foregroundMark x1="87859" y1="46980" x2="78115" y2="46309"/>
                        <a14:foregroundMark x1="92155" y1="89778" x2="88019" y2="90268"/>
                        <a14:foregroundMark x1="92241" y1="89768" x2="92255" y2="89766"/>
                        <a14:foregroundMark x1="97634" y1="95610" x2="39297" y2="94295"/>
                        <a14:foregroundMark x1="38818" y1="94966" x2="39936" y2="98658"/>
                        <a14:foregroundMark x1="39936" y1="97987" x2="60703" y2="98993"/>
                        <a14:foregroundMark x1="60703" y1="98993" x2="70607" y2="98322"/>
                        <a14:foregroundMark x1="70607" y1="98322" x2="74601" y2="98322"/>
                        <a14:foregroundMark x1="74601" y1="98322" x2="78435" y2="98322"/>
                        <a14:foregroundMark x1="78435" y1="98322" x2="87380" y2="98322"/>
                        <a14:foregroundMark x1="87380" y1="98322" x2="92332" y2="97987"/>
                        <a14:foregroundMark x1="92332" y1="97987" x2="96965" y2="97987"/>
                        <a14:foregroundMark x1="99361" y1="94631" x2="99042" y2="98322"/>
                        <a14:foregroundMark x1="42173" y1="86577" x2="44409" y2="93289"/>
                        <a14:foregroundMark x1="44409" y1="93289" x2="44569" y2="93289"/>
                        <a14:foregroundMark x1="56709" y1="55369" x2="62939" y2="74832"/>
                        <a14:foregroundMark x1="48243" y1="86242" x2="48243" y2="86242"/>
                        <a14:foregroundMark x1="43131" y1="53691" x2="51278" y2="51678"/>
                        <a14:foregroundMark x1="51278" y1="51678" x2="53674" y2="52013"/>
                        <a14:foregroundMark x1="49201" y1="88255" x2="62460" y2="86913"/>
                        <a14:foregroundMark x1="62460" y1="86913" x2="67412" y2="87919"/>
                        <a14:backgroundMark x1="99521" y1="91946" x2="92013" y2="88926"/>
                        <a14:backgroundMark x1="92013" y1="88926" x2="90895" y2="81208"/>
                        <a14:backgroundMark x1="90895" y1="81208" x2="93450" y2="75839"/>
                        <a14:backgroundMark x1="93450" y1="75839" x2="97444" y2="77517"/>
                        <a14:backgroundMark x1="97444" y1="77517" x2="99361" y2="85235"/>
                        <a14:backgroundMark x1="99361" y1="85235" x2="97125" y2="87919"/>
                      </a14:backgroundRemoval>
                    </a14:imgEffect>
                  </a14:imgLayer>
                </a14:imgProps>
              </a:ext>
              <a:ext uri="{28A0092B-C50C-407E-A947-70E740481C1C}">
                <a14:useLocalDpi xmlns:a14="http://schemas.microsoft.com/office/drawing/2010/main" val="0"/>
              </a:ext>
            </a:extLst>
          </a:blip>
          <a:srcRect l="35577" t="15474"/>
          <a:stretch/>
        </p:blipFill>
        <p:spPr bwMode="auto">
          <a:xfrm>
            <a:off x="8632374" y="4180927"/>
            <a:ext cx="3558268" cy="2222452"/>
          </a:xfrm>
          <a:prstGeom prst="rect">
            <a:avLst/>
          </a:prstGeom>
          <a:noFill/>
          <a:extLst>
            <a:ext uri="{909E8E84-426E-40DD-AFC4-6F175D3DCCD1}">
              <a14:hiddenFill xmlns:a14="http://schemas.microsoft.com/office/drawing/2010/main">
                <a:solidFill>
                  <a:srgbClr val="FFFFFF"/>
                </a:solidFill>
              </a14:hiddenFill>
            </a:ext>
          </a:extLst>
        </p:spPr>
      </p:pic>
      <p:pic>
        <p:nvPicPr>
          <p:cNvPr id="11" name="Image 10" descr="logoterritoiredavenir2.png"/>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0749553" y="6249277"/>
            <a:ext cx="399093" cy="411317"/>
          </a:xfrm>
          <a:prstGeom prst="rect">
            <a:avLst/>
          </a:prstGeom>
        </p:spPr>
      </p:pic>
      <p:pic>
        <p:nvPicPr>
          <p:cNvPr id="12" name="Image 11"/>
          <p:cNvPicPr>
            <a:picLocks noChangeAspect="1"/>
          </p:cNvPicPr>
          <p:nvPr userDrawn="1"/>
        </p:nvPicPr>
        <p:blipFill rotWithShape="1">
          <a:blip r:embed="rId5" cstate="print">
            <a:extLst>
              <a:ext uri="{28A0092B-C50C-407E-A947-70E740481C1C}">
                <a14:useLocalDpi xmlns:a14="http://schemas.microsoft.com/office/drawing/2010/main" val="0"/>
              </a:ext>
            </a:extLst>
          </a:blip>
          <a:srcRect l="17703" t="29642" r="64881" b="44552"/>
          <a:stretch/>
        </p:blipFill>
        <p:spPr>
          <a:xfrm>
            <a:off x="11265489" y="6231194"/>
            <a:ext cx="426482" cy="446740"/>
          </a:xfrm>
          <a:prstGeom prst="rect">
            <a:avLst/>
          </a:prstGeom>
        </p:spPr>
      </p:pic>
    </p:spTree>
    <p:extLst>
      <p:ext uri="{BB962C8B-B14F-4D97-AF65-F5344CB8AC3E}">
        <p14:creationId xmlns:p14="http://schemas.microsoft.com/office/powerpoint/2010/main" val="1911066539"/>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709"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SOMMAIRE">
    <p:spTree>
      <p:nvGrpSpPr>
        <p:cNvPr id="1" name=""/>
        <p:cNvGrpSpPr/>
        <p:nvPr/>
      </p:nvGrpSpPr>
      <p:grpSpPr>
        <a:xfrm>
          <a:off x="0" y="0"/>
          <a:ext cx="0" cy="0"/>
          <a:chOff x="0" y="0"/>
          <a:chExt cx="0" cy="0"/>
        </a:xfrm>
      </p:grpSpPr>
      <p:pic>
        <p:nvPicPr>
          <p:cNvPr id="7" name="Picture 6" descr="Jardin d'arrière-cour avec table servie, théière, tasses, fleurs et chaises avec oreillers moelleux. chalet coin barbecue avec clôture et arbres. petit-déjeuner du matin d'été au parc de la maison, illustration vectorielle de dessin animé">
            <a:extLst>
              <a:ext uri="{FF2B5EF4-FFF2-40B4-BE49-F238E27FC236}">
                <a16:creationId xmlns:a16="http://schemas.microsoft.com/office/drawing/2014/main" id="{840C5764-0621-45BD-8024-EADD63183E1C}"/>
              </a:ext>
            </a:extLst>
          </p:cNvPr>
          <p:cNvPicPr>
            <a:picLocks noChangeAspect="1" noChangeArrowheads="1"/>
          </p:cNvPicPr>
          <p:nvPr userDrawn="1"/>
        </p:nvPicPr>
        <p:blipFill rotWithShape="1">
          <a:blip r:embed="rId2">
            <a:alphaModFix/>
            <a:extLst>
              <a:ext uri="{28A0092B-C50C-407E-A947-70E740481C1C}">
                <a14:useLocalDpi xmlns:a14="http://schemas.microsoft.com/office/drawing/2010/main" val="0"/>
              </a:ext>
            </a:extLst>
          </a:blip>
          <a:srcRect l="14921" r="65714"/>
          <a:stretch/>
        </p:blipFill>
        <p:spPr bwMode="auto">
          <a:xfrm>
            <a:off x="522514" y="0"/>
            <a:ext cx="2656115"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Espace réservé du texte 3"/>
          <p:cNvSpPr>
            <a:spLocks noGrp="1"/>
          </p:cNvSpPr>
          <p:nvPr>
            <p:ph type="body" sz="quarter" idx="13" hasCustomPrompt="1"/>
          </p:nvPr>
        </p:nvSpPr>
        <p:spPr>
          <a:xfrm>
            <a:off x="3716163" y="1779052"/>
            <a:ext cx="7620201" cy="4023689"/>
          </a:xfrm>
          <a:prstGeom prst="rect">
            <a:avLst/>
          </a:prstGeom>
        </p:spPr>
        <p:txBody>
          <a:bodyPr/>
          <a:lstStyle>
            <a:lvl1pPr marL="514350" indent="-514350">
              <a:spcAft>
                <a:spcPts val="600"/>
              </a:spcAft>
              <a:buAutoNum type="arabicPeriod"/>
              <a:defRPr sz="1800" baseline="0">
                <a:solidFill>
                  <a:schemeClr val="tx1">
                    <a:lumMod val="75000"/>
                    <a:lumOff val="25000"/>
                  </a:schemeClr>
                </a:solidFill>
              </a:defRPr>
            </a:lvl1pPr>
          </a:lstStyle>
          <a:p>
            <a:pPr lvl="0"/>
            <a:r>
              <a:rPr lang="fr-FR" dirty="0"/>
              <a:t>Première partie</a:t>
            </a:r>
          </a:p>
          <a:p>
            <a:pPr lvl="0"/>
            <a:r>
              <a:rPr lang="fr-FR" dirty="0"/>
              <a:t>Deuxième partie</a:t>
            </a:r>
          </a:p>
          <a:p>
            <a:pPr lvl="0"/>
            <a:r>
              <a:rPr lang="fr-FR" dirty="0"/>
              <a:t>Troisième partie</a:t>
            </a:r>
          </a:p>
          <a:p>
            <a:pPr lvl="0"/>
            <a:r>
              <a:rPr lang="fr-FR" dirty="0"/>
              <a:t>Quatrième partie</a:t>
            </a:r>
          </a:p>
          <a:p>
            <a:pPr lvl="0"/>
            <a:endParaRPr lang="fr-FR" dirty="0"/>
          </a:p>
        </p:txBody>
      </p:sp>
      <p:sp>
        <p:nvSpPr>
          <p:cNvPr id="11" name="Rectangle 10"/>
          <p:cNvSpPr/>
          <p:nvPr userDrawn="1"/>
        </p:nvSpPr>
        <p:spPr>
          <a:xfrm>
            <a:off x="1157487" y="4163981"/>
            <a:ext cx="888206" cy="101133"/>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Rectangle 1">
            <a:extLst>
              <a:ext uri="{FF2B5EF4-FFF2-40B4-BE49-F238E27FC236}">
                <a16:creationId xmlns:a16="http://schemas.microsoft.com/office/drawing/2014/main" id="{AA9D99CA-C90F-4A4A-A967-372B5FEEF326}"/>
              </a:ext>
            </a:extLst>
          </p:cNvPr>
          <p:cNvSpPr/>
          <p:nvPr userDrawn="1"/>
        </p:nvSpPr>
        <p:spPr>
          <a:xfrm>
            <a:off x="522514" y="0"/>
            <a:ext cx="2656114"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074" name="Picture 2" descr="Drapeaux suspendus dessinés à la main sur une guirlande de cordes">
            <a:extLst>
              <a:ext uri="{FF2B5EF4-FFF2-40B4-BE49-F238E27FC236}">
                <a16:creationId xmlns:a16="http://schemas.microsoft.com/office/drawing/2014/main" id="{1D07401D-0C48-4315-B75C-8CDE90D9B712}"/>
              </a:ext>
            </a:extLst>
          </p:cNvPr>
          <p:cNvPicPr>
            <a:picLocks noChangeAspect="1" noChangeArrowheads="1"/>
          </p:cNvPicPr>
          <p:nvPr userDrawn="1"/>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t="49070"/>
          <a:stretch/>
        </p:blipFill>
        <p:spPr bwMode="auto">
          <a:xfrm>
            <a:off x="304004" y="167950"/>
            <a:ext cx="3093134" cy="1575353"/>
          </a:xfrm>
          <a:prstGeom prst="rect">
            <a:avLst/>
          </a:prstGeom>
          <a:noFill/>
          <a:extLst>
            <a:ext uri="{909E8E84-426E-40DD-AFC4-6F175D3DCCD1}">
              <a14:hiddenFill xmlns:a14="http://schemas.microsoft.com/office/drawing/2010/main">
                <a:solidFill>
                  <a:srgbClr val="FFFFFF"/>
                </a:solidFill>
              </a14:hiddenFill>
            </a:ext>
          </a:extLst>
        </p:spPr>
      </p:pic>
      <p:sp>
        <p:nvSpPr>
          <p:cNvPr id="8" name="ZoneTexte 7"/>
          <p:cNvSpPr txBox="1"/>
          <p:nvPr userDrawn="1"/>
        </p:nvSpPr>
        <p:spPr>
          <a:xfrm>
            <a:off x="1020752" y="1779052"/>
            <a:ext cx="1773925" cy="2123658"/>
          </a:xfrm>
          <a:prstGeom prst="rect">
            <a:avLst/>
          </a:prstGeom>
          <a:noFill/>
          <a:ln>
            <a:noFill/>
          </a:ln>
        </p:spPr>
        <p:txBody>
          <a:bodyPr wrap="square" rtlCol="0">
            <a:spAutoFit/>
          </a:bodyPr>
          <a:lstStyle/>
          <a:p>
            <a:pPr algn="l"/>
            <a:r>
              <a:rPr lang="fr-FR" sz="4400" b="1" baseline="0" dirty="0">
                <a:solidFill>
                  <a:srgbClr val="E6AB1F"/>
                </a:solidFill>
                <a:effectLst>
                  <a:outerShdw blurRad="38100" dist="38100" dir="2700000" algn="tl">
                    <a:srgbClr val="000000">
                      <a:alpha val="43137"/>
                    </a:srgbClr>
                  </a:outerShdw>
                </a:effectLst>
                <a:latin typeface="Arial Black" panose="020B0A04020102020204" pitchFamily="34" charset="0"/>
                <a:cs typeface="Arial" panose="020B0604020202020204" pitchFamily="34" charset="0"/>
              </a:rPr>
              <a:t>S</a:t>
            </a:r>
            <a:r>
              <a:rPr lang="fr-FR" sz="4400" b="1" baseline="0" dirty="0">
                <a:solidFill>
                  <a:schemeClr val="tx1">
                    <a:lumMod val="75000"/>
                    <a:lumOff val="25000"/>
                  </a:schemeClr>
                </a:solidFill>
                <a:effectLst>
                  <a:outerShdw blurRad="38100" dist="38100" dir="2700000" algn="tl">
                    <a:srgbClr val="000000">
                      <a:alpha val="43137"/>
                    </a:srgbClr>
                  </a:outerShdw>
                </a:effectLst>
                <a:latin typeface="Arial Black" panose="020B0A04020102020204" pitchFamily="34" charset="0"/>
                <a:cs typeface="Arial" panose="020B0604020202020204" pitchFamily="34" charset="0"/>
              </a:rPr>
              <a:t>OMM</a:t>
            </a:r>
            <a:r>
              <a:rPr lang="fr-FR" sz="4400" b="1" baseline="0" dirty="0">
                <a:solidFill>
                  <a:srgbClr val="EA7A78"/>
                </a:solidFill>
                <a:effectLst>
                  <a:outerShdw blurRad="38100" dist="38100" dir="2700000" algn="tl">
                    <a:srgbClr val="000000">
                      <a:alpha val="43137"/>
                    </a:srgbClr>
                  </a:outerShdw>
                </a:effectLst>
                <a:latin typeface="Arial Black" panose="020B0A04020102020204" pitchFamily="34" charset="0"/>
                <a:cs typeface="Arial" panose="020B0604020202020204" pitchFamily="34" charset="0"/>
              </a:rPr>
              <a:t>A</a:t>
            </a:r>
            <a:r>
              <a:rPr lang="fr-FR" sz="4400" b="1" baseline="0" dirty="0">
                <a:solidFill>
                  <a:schemeClr val="tx1">
                    <a:lumMod val="75000"/>
                    <a:lumOff val="25000"/>
                  </a:schemeClr>
                </a:solidFill>
                <a:effectLst>
                  <a:outerShdw blurRad="38100" dist="38100" dir="2700000" algn="tl">
                    <a:srgbClr val="000000">
                      <a:alpha val="43137"/>
                    </a:srgbClr>
                  </a:outerShdw>
                </a:effectLst>
                <a:latin typeface="Arial Black" panose="020B0A04020102020204" pitchFamily="34" charset="0"/>
                <a:cs typeface="Arial" panose="020B0604020202020204" pitchFamily="34" charset="0"/>
              </a:rPr>
              <a:t>IR</a:t>
            </a:r>
            <a:r>
              <a:rPr lang="fr-FR" sz="4400" b="1" baseline="0" dirty="0">
                <a:solidFill>
                  <a:srgbClr val="4C7D8E"/>
                </a:solidFill>
                <a:effectLst>
                  <a:outerShdw blurRad="38100" dist="38100" dir="2700000" algn="tl">
                    <a:srgbClr val="000000">
                      <a:alpha val="43137"/>
                    </a:srgbClr>
                  </a:outerShdw>
                </a:effectLst>
                <a:latin typeface="Arial Black" panose="020B0A04020102020204" pitchFamily="34" charset="0"/>
                <a:cs typeface="Arial" panose="020B0604020202020204" pitchFamily="34" charset="0"/>
              </a:rPr>
              <a:t>E</a:t>
            </a:r>
          </a:p>
        </p:txBody>
      </p:sp>
      <p:sp>
        <p:nvSpPr>
          <p:cNvPr id="14" name="Rectangle 13"/>
          <p:cNvSpPr/>
          <p:nvPr userDrawn="1"/>
        </p:nvSpPr>
        <p:spPr>
          <a:xfrm>
            <a:off x="0" y="5262918"/>
            <a:ext cx="959005" cy="1595082"/>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42912860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TERCALAIRE">
    <p:bg>
      <p:bgPr>
        <a:solidFill>
          <a:schemeClr val="bg1">
            <a:lumMod val="95000"/>
          </a:schemeClr>
        </a:solidFill>
        <a:effectLst/>
      </p:bgPr>
    </p:bg>
    <p:spTree>
      <p:nvGrpSpPr>
        <p:cNvPr id="1" name=""/>
        <p:cNvGrpSpPr/>
        <p:nvPr/>
      </p:nvGrpSpPr>
      <p:grpSpPr>
        <a:xfrm>
          <a:off x="0" y="0"/>
          <a:ext cx="0" cy="0"/>
          <a:chOff x="0" y="0"/>
          <a:chExt cx="0" cy="0"/>
        </a:xfrm>
      </p:grpSpPr>
      <p:sp>
        <p:nvSpPr>
          <p:cNvPr id="20" name="Rectangle 19"/>
          <p:cNvSpPr/>
          <p:nvPr userDrawn="1"/>
        </p:nvSpPr>
        <p:spPr>
          <a:xfrm>
            <a:off x="0" y="464147"/>
            <a:ext cx="12192000" cy="5989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Espace réservé du contenu 2"/>
          <p:cNvSpPr>
            <a:spLocks noGrp="1"/>
          </p:cNvSpPr>
          <p:nvPr>
            <p:ph idx="1" hasCustomPrompt="1"/>
          </p:nvPr>
        </p:nvSpPr>
        <p:spPr>
          <a:xfrm>
            <a:off x="695325" y="1388669"/>
            <a:ext cx="10980738" cy="4848620"/>
          </a:xfrm>
          <a:prstGeom prst="rect">
            <a:avLst/>
          </a:prstGeom>
        </p:spPr>
        <p:txBody>
          <a:bodyPr/>
          <a:lstStyle>
            <a:lvl1pPr marL="216000" indent="-216000">
              <a:lnSpc>
                <a:spcPct val="100000"/>
              </a:lnSpc>
              <a:spcBef>
                <a:spcPts val="600"/>
              </a:spcBef>
              <a:spcAft>
                <a:spcPts val="0"/>
              </a:spcAft>
              <a:buClr>
                <a:schemeClr val="accent4">
                  <a:lumMod val="75000"/>
                </a:schemeClr>
              </a:buClr>
              <a:buFont typeface="Arial" panose="020B0604020202020204" pitchFamily="34" charset="0"/>
              <a:buChar char="■"/>
              <a:defRPr sz="1600" baseline="0">
                <a:solidFill>
                  <a:schemeClr val="tx1">
                    <a:lumMod val="75000"/>
                    <a:lumOff val="25000"/>
                  </a:schemeClr>
                </a:solidFill>
              </a:defRPr>
            </a:lvl1pPr>
            <a:lvl2pPr marL="684000" indent="-216000">
              <a:lnSpc>
                <a:spcPct val="100000"/>
              </a:lnSpc>
              <a:spcBef>
                <a:spcPts val="600"/>
              </a:spcBef>
              <a:spcAft>
                <a:spcPts val="1200"/>
              </a:spcAft>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927000" indent="0">
              <a:lnSpc>
                <a:spcPct val="100000"/>
              </a:lnSpc>
              <a:spcBef>
                <a:spcPts val="600"/>
              </a:spcBef>
              <a:spcAft>
                <a:spcPts val="1200"/>
              </a:spcAft>
              <a:buClr>
                <a:schemeClr val="accent4">
                  <a:lumMod val="75000"/>
                </a:schemeClr>
              </a:buClr>
              <a:buFont typeface="Wingdings" panose="05000000000000000000" pitchFamily="2" charset="2"/>
              <a:buNone/>
              <a:defRPr sz="1200">
                <a:solidFill>
                  <a:schemeClr val="tx1">
                    <a:lumMod val="75000"/>
                    <a:lumOff val="25000"/>
                  </a:schemeClr>
                </a:solidFill>
              </a:defRPr>
            </a:lvl3pPr>
            <a:lvl4pPr marL="1657350" indent="-216000">
              <a:lnSpc>
                <a:spcPct val="100000"/>
              </a:lnSpc>
              <a:spcBef>
                <a:spcPts val="600"/>
              </a:spcBef>
              <a:spcAft>
                <a:spcPts val="1200"/>
              </a:spcAft>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spcAft>
                <a:spcPts val="1200"/>
              </a:spcAft>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dirty="0"/>
              <a:t>Première idée</a:t>
            </a:r>
          </a:p>
          <a:p>
            <a:pPr lvl="0"/>
            <a:r>
              <a:rPr lang="fr-FR" dirty="0"/>
              <a:t>Deuxième idée </a:t>
            </a:r>
          </a:p>
          <a:p>
            <a:pPr lvl="0"/>
            <a:r>
              <a:rPr lang="fr-FR" dirty="0"/>
              <a:t>Troisième idée </a:t>
            </a:r>
          </a:p>
          <a:p>
            <a:pPr lvl="0"/>
            <a:r>
              <a:rPr lang="fr-FR" dirty="0"/>
              <a:t>Quatrième idée </a:t>
            </a:r>
          </a:p>
        </p:txBody>
      </p:sp>
      <p:sp>
        <p:nvSpPr>
          <p:cNvPr id="5" name="Espace réservé du texte 4"/>
          <p:cNvSpPr>
            <a:spLocks noGrp="1"/>
          </p:cNvSpPr>
          <p:nvPr>
            <p:ph type="body" sz="quarter" idx="12" hasCustomPrompt="1"/>
          </p:nvPr>
        </p:nvSpPr>
        <p:spPr>
          <a:xfrm>
            <a:off x="695325" y="464148"/>
            <a:ext cx="10980738" cy="720000"/>
          </a:xfrm>
          <a:prstGeom prst="rect">
            <a:avLst/>
          </a:prstGeom>
        </p:spPr>
        <p:txBody>
          <a:bodyPr anchor="ctr">
            <a:normAutofit/>
          </a:bodyPr>
          <a:lstStyle>
            <a:lvl1pPr marL="0" marR="0" indent="0" algn="l" defTabSz="914400" rtl="0" eaLnBrk="1" fontAlgn="auto" latinLnBrk="0" hangingPunct="1">
              <a:lnSpc>
                <a:spcPct val="100000"/>
              </a:lnSpc>
              <a:spcBef>
                <a:spcPts val="0"/>
              </a:spcBef>
              <a:spcAft>
                <a:spcPts val="0"/>
              </a:spcAft>
              <a:buClr>
                <a:schemeClr val="accent4"/>
              </a:buClr>
              <a:buSzTx/>
              <a:buFont typeface="Arial" panose="020B0604020202020204" pitchFamily="34" charset="0"/>
              <a:buNone/>
              <a:tabLst/>
              <a:defRPr sz="1800" b="1" baseline="0">
                <a:solidFill>
                  <a:schemeClr val="tx1">
                    <a:lumMod val="75000"/>
                    <a:lumOff val="25000"/>
                  </a:schemeClr>
                </a:solidFill>
                <a:latin typeface="Montserrat Black" panose="00000A00000000000000" pitchFamily="2" charset="0"/>
              </a:defRPr>
            </a:lvl1pPr>
            <a:lvl2pPr marL="457200" indent="0">
              <a:buNone/>
              <a:defRPr/>
            </a:lvl2pPr>
          </a:lstStyle>
          <a:p>
            <a:pPr marL="0" marR="0" lvl="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a:pPr>
            <a:r>
              <a:rPr lang="fr-FR" dirty="0"/>
              <a:t>Titre de la partie</a:t>
            </a:r>
          </a:p>
        </p:txBody>
      </p:sp>
      <p:sp>
        <p:nvSpPr>
          <p:cNvPr id="6" name="Rectangle 5"/>
          <p:cNvSpPr/>
          <p:nvPr userDrawn="1"/>
        </p:nvSpPr>
        <p:spPr>
          <a:xfrm>
            <a:off x="695325" y="1113809"/>
            <a:ext cx="888206" cy="7033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618943883"/>
      </p:ext>
    </p:extLst>
  </p:cSld>
  <p:clrMapOvr>
    <a:masterClrMapping/>
  </p:clrMapOvr>
  <p:extLst>
    <p:ext uri="{DCECCB84-F9BA-43D5-87BE-67443E8EF086}">
      <p15:sldGuideLst xmlns:p15="http://schemas.microsoft.com/office/powerpoint/2012/main">
        <p15:guide id="4" orient="horz" pos="232">
          <p15:clr>
            <a:srgbClr val="FBAE40"/>
          </p15:clr>
        </p15:guide>
        <p15:guide id="5" orient="horz" pos="754">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EXTE">
    <p:bg>
      <p:bgPr>
        <a:solidFill>
          <a:schemeClr val="bg1">
            <a:lumMod val="95000"/>
          </a:schemeClr>
        </a:solidFill>
        <a:effectLst/>
      </p:bgPr>
    </p:bg>
    <p:spTree>
      <p:nvGrpSpPr>
        <p:cNvPr id="1" name=""/>
        <p:cNvGrpSpPr/>
        <p:nvPr/>
      </p:nvGrpSpPr>
      <p:grpSpPr>
        <a:xfrm>
          <a:off x="0" y="0"/>
          <a:ext cx="0" cy="0"/>
          <a:chOff x="0" y="0"/>
          <a:chExt cx="0" cy="0"/>
        </a:xfrm>
      </p:grpSpPr>
      <p:sp>
        <p:nvSpPr>
          <p:cNvPr id="20" name="Rectangle 19"/>
          <p:cNvSpPr/>
          <p:nvPr userDrawn="1"/>
        </p:nvSpPr>
        <p:spPr>
          <a:xfrm>
            <a:off x="0" y="464147"/>
            <a:ext cx="12192000" cy="5989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Espace réservé du contenu 2"/>
          <p:cNvSpPr>
            <a:spLocks noGrp="1"/>
          </p:cNvSpPr>
          <p:nvPr>
            <p:ph idx="17" hasCustomPrompt="1"/>
          </p:nvPr>
        </p:nvSpPr>
        <p:spPr>
          <a:xfrm>
            <a:off x="695325" y="1388669"/>
            <a:ext cx="10980738" cy="4860000"/>
          </a:xfrm>
          <a:prstGeom prst="rect">
            <a:avLst/>
          </a:prstGeom>
        </p:spPr>
        <p:txBody>
          <a:bodyPr/>
          <a:lstStyle>
            <a:lvl1pPr marL="216000" indent="-216000">
              <a:lnSpc>
                <a:spcPct val="100000"/>
              </a:lnSpc>
              <a:spcBef>
                <a:spcPts val="600"/>
              </a:spcBef>
              <a:buClr>
                <a:schemeClr val="accent4">
                  <a:lumMod val="75000"/>
                </a:schemeClr>
              </a:buClr>
              <a:buFont typeface="Arial" panose="020B0604020202020204" pitchFamily="34" charset="0"/>
              <a:buChar char="■"/>
              <a:defRPr sz="1600" baseline="0">
                <a:solidFill>
                  <a:schemeClr val="tx1">
                    <a:lumMod val="75000"/>
                    <a:lumOff val="25000"/>
                  </a:schemeClr>
                </a:solidFill>
              </a:defRPr>
            </a:lvl1pPr>
            <a:lvl2pPr marL="684000" indent="-216000">
              <a:lnSpc>
                <a:spcPct val="100000"/>
              </a:lnSpc>
              <a:spcBef>
                <a:spcPts val="600"/>
              </a:spcBef>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1143000" indent="-216000">
              <a:lnSpc>
                <a:spcPct val="100000"/>
              </a:lnSpc>
              <a:spcBef>
                <a:spcPts val="600"/>
              </a:spcBef>
              <a:buClr>
                <a:schemeClr val="accent4">
                  <a:lumMod val="75000"/>
                </a:schemeClr>
              </a:buClr>
              <a:buFont typeface="Wingdings" panose="05000000000000000000" pitchFamily="2" charset="2"/>
              <a:buChar char="§"/>
              <a:defRPr sz="1200">
                <a:solidFill>
                  <a:schemeClr val="tx1">
                    <a:lumMod val="75000"/>
                    <a:lumOff val="25000"/>
                  </a:schemeClr>
                </a:solidFill>
              </a:defRPr>
            </a:lvl3pPr>
            <a:lvl4pPr marL="1657350" indent="-216000">
              <a:lnSpc>
                <a:spcPct val="100000"/>
              </a:lnSpc>
              <a:spcBef>
                <a:spcPts val="600"/>
              </a:spcBef>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dirty="0"/>
              <a:t>Modifier le texte</a:t>
            </a:r>
          </a:p>
          <a:p>
            <a:pPr lvl="1"/>
            <a:r>
              <a:rPr lang="fr-FR" dirty="0"/>
              <a:t>Deuxième niveau </a:t>
            </a:r>
          </a:p>
          <a:p>
            <a:pPr lvl="2"/>
            <a:r>
              <a:rPr lang="fr-FR" dirty="0"/>
              <a:t>Troisième niveau </a:t>
            </a:r>
          </a:p>
          <a:p>
            <a:pPr lvl="3"/>
            <a:r>
              <a:rPr lang="fr-FR" dirty="0"/>
              <a:t>Quatrième niveau </a:t>
            </a:r>
          </a:p>
          <a:p>
            <a:pPr lvl="4"/>
            <a:r>
              <a:rPr lang="fr-FR" dirty="0"/>
              <a:t>Cinquième niveau </a:t>
            </a:r>
          </a:p>
          <a:p>
            <a:pPr lvl="2"/>
            <a:endParaRPr lang="fr-FR" dirty="0"/>
          </a:p>
        </p:txBody>
      </p:sp>
      <p:sp>
        <p:nvSpPr>
          <p:cNvPr id="5" name="Espace réservé du texte 4"/>
          <p:cNvSpPr>
            <a:spLocks noGrp="1"/>
          </p:cNvSpPr>
          <p:nvPr>
            <p:ph type="body" sz="quarter" idx="12" hasCustomPrompt="1"/>
          </p:nvPr>
        </p:nvSpPr>
        <p:spPr>
          <a:xfrm>
            <a:off x="695325" y="464147"/>
            <a:ext cx="10980738" cy="720000"/>
          </a:xfrm>
          <a:prstGeom prst="rect">
            <a:avLst/>
          </a:prstGeom>
        </p:spPr>
        <p:txBody>
          <a:bodyPr anchor="ctr">
            <a:normAutofit/>
          </a:bodyPr>
          <a:lstStyle>
            <a:lvl1pPr marL="0" marR="0" indent="0" algn="l" defTabSz="914400" rtl="0" eaLnBrk="1" fontAlgn="auto" latinLnBrk="0" hangingPunct="1">
              <a:lnSpc>
                <a:spcPct val="100000"/>
              </a:lnSpc>
              <a:spcBef>
                <a:spcPts val="0"/>
              </a:spcBef>
              <a:spcAft>
                <a:spcPts val="0"/>
              </a:spcAft>
              <a:buClr>
                <a:schemeClr val="accent4"/>
              </a:buClr>
              <a:buSzTx/>
              <a:buFont typeface="Arial" panose="020B0604020202020204" pitchFamily="34" charset="0"/>
              <a:buNone/>
              <a:tabLst/>
              <a:defRPr sz="1800" b="1" baseline="0">
                <a:solidFill>
                  <a:schemeClr val="tx1">
                    <a:lumMod val="75000"/>
                    <a:lumOff val="25000"/>
                  </a:schemeClr>
                </a:solidFill>
                <a:latin typeface="Montserrat Black" panose="00000A00000000000000" pitchFamily="2" charset="0"/>
              </a:defRPr>
            </a:lvl1pPr>
            <a:lvl2pPr marL="457200" indent="0">
              <a:buNone/>
              <a:defRPr/>
            </a:lvl2pPr>
          </a:lstStyle>
          <a:p>
            <a:pPr marL="0" marR="0" lvl="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a:pPr>
            <a:r>
              <a:rPr lang="fr-FR" dirty="0"/>
              <a:t>Titre de la slide</a:t>
            </a:r>
          </a:p>
        </p:txBody>
      </p:sp>
      <p:sp>
        <p:nvSpPr>
          <p:cNvPr id="15" name="Espace réservé du texte 2"/>
          <p:cNvSpPr>
            <a:spLocks noGrp="1"/>
          </p:cNvSpPr>
          <p:nvPr>
            <p:ph type="body" sz="quarter" idx="14" hasCustomPrompt="1"/>
          </p:nvPr>
        </p:nvSpPr>
        <p:spPr>
          <a:xfrm>
            <a:off x="4376057" y="137054"/>
            <a:ext cx="7300006" cy="231246"/>
          </a:xfrm>
          <a:prstGeom prst="rect">
            <a:avLst/>
          </a:prstGeom>
        </p:spPr>
        <p:txBody>
          <a:bodyPr vert="horz" lIns="91440" tIns="45720" rIns="91440" bIns="45720" rtlCol="0" anchor="ctr">
            <a:noAutofit/>
          </a:bodyPr>
          <a:lstStyle>
            <a:lvl1pPr algn="r">
              <a:defRPr lang="fr-FR" sz="1200" b="1" dirty="0">
                <a:solidFill>
                  <a:schemeClr val="bg1">
                    <a:lumMod val="50000"/>
                  </a:schemeClr>
                </a:solidFill>
                <a:latin typeface="Arial Black" panose="020B0A04020102020204" pitchFamily="34" charset="0"/>
              </a:defRPr>
            </a:lvl1pPr>
          </a:lstStyle>
          <a:p>
            <a:pPr lvl="0" algn="r">
              <a:lnSpc>
                <a:spcPct val="90000"/>
              </a:lnSpc>
              <a:spcBef>
                <a:spcPts val="1000"/>
              </a:spcBef>
              <a:buClr>
                <a:schemeClr val="accent1"/>
              </a:buClr>
            </a:pPr>
            <a:r>
              <a:rPr lang="fr-FR" dirty="0"/>
              <a:t>Titre de la slide</a:t>
            </a:r>
          </a:p>
        </p:txBody>
      </p:sp>
      <p:sp>
        <p:nvSpPr>
          <p:cNvPr id="7" name="Rectangle 6"/>
          <p:cNvSpPr/>
          <p:nvPr userDrawn="1"/>
        </p:nvSpPr>
        <p:spPr>
          <a:xfrm>
            <a:off x="695325" y="1113808"/>
            <a:ext cx="888206" cy="7033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Espace réservé du texte 9"/>
          <p:cNvSpPr>
            <a:spLocks noGrp="1"/>
          </p:cNvSpPr>
          <p:nvPr>
            <p:ph type="body" sz="quarter" idx="16" hasCustomPrompt="1"/>
          </p:nvPr>
        </p:nvSpPr>
        <p:spPr>
          <a:xfrm>
            <a:off x="334912" y="716147"/>
            <a:ext cx="216000" cy="216000"/>
          </a:xfrm>
          <a:prstGeom prst="rect">
            <a:avLst/>
          </a:prstGeom>
          <a:solidFill>
            <a:schemeClr val="accent4">
              <a:lumMod val="75000"/>
            </a:schemeClr>
          </a:solidFill>
        </p:spPr>
        <p:txBody>
          <a:bodyPr anchor="ctr">
            <a:noAutofit/>
          </a:bodyPr>
          <a:lstStyle>
            <a:lvl1pPr marL="0" indent="0" algn="ctr">
              <a:buNone/>
              <a:defRPr sz="1000" b="1">
                <a:solidFill>
                  <a:schemeClr val="bg1"/>
                </a:solidFill>
                <a:latin typeface="Arial Black" panose="020B0A04020102020204" pitchFamily="34" charset="0"/>
              </a:defRPr>
            </a:lvl1pPr>
          </a:lstStyle>
          <a:p>
            <a:pPr lvl="0"/>
            <a:r>
              <a:rPr lang="fr-FR" dirty="0"/>
              <a:t>N</a:t>
            </a:r>
          </a:p>
        </p:txBody>
      </p:sp>
    </p:spTree>
    <p:extLst>
      <p:ext uri="{BB962C8B-B14F-4D97-AF65-F5344CB8AC3E}">
        <p14:creationId xmlns:p14="http://schemas.microsoft.com/office/powerpoint/2010/main" val="1756913260"/>
      </p:ext>
    </p:extLst>
  </p:cSld>
  <p:clrMapOvr>
    <a:masterClrMapping/>
  </p:clrMapOvr>
  <p:extLst>
    <p:ext uri="{DCECCB84-F9BA-43D5-87BE-67443E8EF086}">
      <p15:sldGuideLst xmlns:p15="http://schemas.microsoft.com/office/powerpoint/2012/main">
        <p15:guide id="4" orient="horz" pos="232">
          <p15:clr>
            <a:srgbClr val="FBAE40"/>
          </p15:clr>
        </p15:guide>
        <p15:guide id="5" orient="horz" pos="754">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EXTE + IMAGE">
    <p:bg>
      <p:bgPr>
        <a:solidFill>
          <a:schemeClr val="bg1"/>
        </a:solidFill>
        <a:effectLst/>
      </p:bgPr>
    </p:bg>
    <p:spTree>
      <p:nvGrpSpPr>
        <p:cNvPr id="1" name=""/>
        <p:cNvGrpSpPr/>
        <p:nvPr/>
      </p:nvGrpSpPr>
      <p:grpSpPr>
        <a:xfrm>
          <a:off x="0" y="0"/>
          <a:ext cx="0" cy="0"/>
          <a:chOff x="0" y="0"/>
          <a:chExt cx="0" cy="0"/>
        </a:xfrm>
      </p:grpSpPr>
      <p:sp>
        <p:nvSpPr>
          <p:cNvPr id="18" name="Espace réservé pour une image  17"/>
          <p:cNvSpPr>
            <a:spLocks noGrp="1"/>
          </p:cNvSpPr>
          <p:nvPr>
            <p:ph type="pic" sz="quarter" idx="13" hasCustomPrompt="1"/>
          </p:nvPr>
        </p:nvSpPr>
        <p:spPr>
          <a:xfrm>
            <a:off x="0" y="0"/>
            <a:ext cx="4846100" cy="6858000"/>
          </a:xfrm>
          <a:prstGeom prst="rect">
            <a:avLst/>
          </a:prstGeom>
        </p:spPr>
        <p:txBody>
          <a:bodyPr anchor="ctr"/>
          <a:lstStyle>
            <a:lvl1pPr marL="0" indent="0" algn="ctr">
              <a:buNone/>
              <a:defRPr sz="1600" baseline="0"/>
            </a:lvl1pPr>
          </a:lstStyle>
          <a:p>
            <a:r>
              <a:rPr lang="fr-FR" dirty="0"/>
              <a:t>Insérez ici une image</a:t>
            </a:r>
          </a:p>
          <a:p>
            <a:endParaRPr lang="fr-FR" dirty="0"/>
          </a:p>
          <a:p>
            <a:endParaRPr lang="fr-FR" dirty="0"/>
          </a:p>
          <a:p>
            <a:endParaRPr lang="fr-FR" dirty="0"/>
          </a:p>
        </p:txBody>
      </p:sp>
      <p:sp>
        <p:nvSpPr>
          <p:cNvPr id="11" name="Espace réservé du contenu 2"/>
          <p:cNvSpPr>
            <a:spLocks noGrp="1"/>
          </p:cNvSpPr>
          <p:nvPr>
            <p:ph idx="1" hasCustomPrompt="1"/>
          </p:nvPr>
        </p:nvSpPr>
        <p:spPr>
          <a:xfrm>
            <a:off x="5568287" y="1388669"/>
            <a:ext cx="6107776" cy="4860000"/>
          </a:xfrm>
          <a:prstGeom prst="rect">
            <a:avLst/>
          </a:prstGeom>
        </p:spPr>
        <p:txBody>
          <a:bodyPr/>
          <a:lstStyle>
            <a:lvl1pPr marL="144000" indent="-216000">
              <a:lnSpc>
                <a:spcPct val="100000"/>
              </a:lnSpc>
              <a:spcBef>
                <a:spcPts val="600"/>
              </a:spcBef>
              <a:buClr>
                <a:schemeClr val="accent4">
                  <a:lumMod val="75000"/>
                </a:schemeClr>
              </a:buClr>
              <a:buFont typeface="Arial" panose="020B0604020202020204" pitchFamily="34" charset="0"/>
              <a:buChar char="■"/>
              <a:defRPr sz="1600" baseline="0">
                <a:solidFill>
                  <a:schemeClr val="tx1">
                    <a:lumMod val="75000"/>
                    <a:lumOff val="25000"/>
                  </a:schemeClr>
                </a:solidFill>
              </a:defRPr>
            </a:lvl1pPr>
            <a:lvl2pPr marL="684000" indent="-216000">
              <a:lnSpc>
                <a:spcPct val="100000"/>
              </a:lnSpc>
              <a:spcBef>
                <a:spcPts val="600"/>
              </a:spcBef>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1143000" indent="-216000">
              <a:lnSpc>
                <a:spcPct val="100000"/>
              </a:lnSpc>
              <a:spcBef>
                <a:spcPts val="600"/>
              </a:spcBef>
              <a:buClr>
                <a:schemeClr val="accent4">
                  <a:lumMod val="75000"/>
                </a:schemeClr>
              </a:buClr>
              <a:buFont typeface="Wingdings" panose="05000000000000000000" pitchFamily="2" charset="2"/>
              <a:buChar char="§"/>
              <a:defRPr sz="1200">
                <a:solidFill>
                  <a:schemeClr val="tx1">
                    <a:lumMod val="75000"/>
                    <a:lumOff val="25000"/>
                  </a:schemeClr>
                </a:solidFill>
              </a:defRPr>
            </a:lvl3pPr>
            <a:lvl4pPr marL="1657350" indent="-216000">
              <a:lnSpc>
                <a:spcPct val="100000"/>
              </a:lnSpc>
              <a:spcBef>
                <a:spcPts val="600"/>
              </a:spcBef>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dirty="0"/>
              <a:t>Modifier le texte</a:t>
            </a:r>
          </a:p>
          <a:p>
            <a:pPr lvl="1"/>
            <a:r>
              <a:rPr lang="fr-FR" dirty="0"/>
              <a:t>Deuxième niveau </a:t>
            </a:r>
          </a:p>
          <a:p>
            <a:pPr lvl="2"/>
            <a:r>
              <a:rPr lang="fr-FR" dirty="0"/>
              <a:t>Troisième niveau </a:t>
            </a:r>
          </a:p>
          <a:p>
            <a:pPr lvl="3"/>
            <a:r>
              <a:rPr lang="fr-FR" dirty="0"/>
              <a:t>Quatrième niveau </a:t>
            </a:r>
          </a:p>
          <a:p>
            <a:pPr lvl="4"/>
            <a:r>
              <a:rPr lang="fr-FR" dirty="0"/>
              <a:t>Cinquième niveau </a:t>
            </a:r>
          </a:p>
          <a:p>
            <a:pPr lvl="2"/>
            <a:endParaRPr lang="fr-FR" dirty="0"/>
          </a:p>
        </p:txBody>
      </p:sp>
      <p:sp>
        <p:nvSpPr>
          <p:cNvPr id="8" name="Espace réservé du numéro de diapositive 1"/>
          <p:cNvSpPr txBox="1">
            <a:spLocks/>
          </p:cNvSpPr>
          <p:nvPr userDrawn="1"/>
        </p:nvSpPr>
        <p:spPr>
          <a:xfrm>
            <a:off x="11172092" y="6541477"/>
            <a:ext cx="489611" cy="244962"/>
          </a:xfrm>
          <a:prstGeom prst="rect">
            <a:avLst/>
          </a:prstGeom>
          <a:noFill/>
        </p:spPr>
        <p:txBody>
          <a:bodyPr vert="horz" lIns="0" tIns="0" rIns="0" bIns="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673CE273-56D8-4DF5-AF26-13F824466A73}" type="slidenum">
              <a:rPr lang="fr-FR" sz="1000" b="1" smtClean="0">
                <a:solidFill>
                  <a:schemeClr val="tx1">
                    <a:lumMod val="50000"/>
                    <a:lumOff val="50000"/>
                  </a:schemeClr>
                </a:solidFill>
                <a:latin typeface="+mj-lt"/>
                <a:cs typeface="Helvetica Neue Medium"/>
              </a:rPr>
              <a:pPr algn="r"/>
              <a:t>‹N°›</a:t>
            </a:fld>
            <a:endParaRPr lang="fr-FR" sz="800" b="1" dirty="0">
              <a:solidFill>
                <a:schemeClr val="tx1">
                  <a:lumMod val="50000"/>
                  <a:lumOff val="50000"/>
                </a:schemeClr>
              </a:solidFill>
              <a:latin typeface="+mj-lt"/>
              <a:cs typeface="Helvetica Neue Medium"/>
            </a:endParaRPr>
          </a:p>
        </p:txBody>
      </p:sp>
      <p:sp>
        <p:nvSpPr>
          <p:cNvPr id="13" name="Espace réservé du texte 4"/>
          <p:cNvSpPr>
            <a:spLocks noGrp="1"/>
          </p:cNvSpPr>
          <p:nvPr>
            <p:ph type="body" sz="quarter" idx="12" hasCustomPrompt="1"/>
          </p:nvPr>
        </p:nvSpPr>
        <p:spPr>
          <a:xfrm>
            <a:off x="5568287" y="464148"/>
            <a:ext cx="6107776" cy="719999"/>
          </a:xfrm>
          <a:prstGeom prst="rect">
            <a:avLst/>
          </a:prstGeom>
        </p:spPr>
        <p:txBody>
          <a:bodyPr anchor="ctr">
            <a:normAutofit/>
          </a:bodyPr>
          <a:lstStyle>
            <a:lvl1pPr>
              <a:spcBef>
                <a:spcPts val="0"/>
              </a:spcBef>
              <a:defRPr sz="1800" b="1" baseline="0">
                <a:solidFill>
                  <a:schemeClr val="tx1">
                    <a:lumMod val="75000"/>
                    <a:lumOff val="25000"/>
                  </a:schemeClr>
                </a:solidFill>
                <a:latin typeface="Montserrat Black" panose="00000A00000000000000" pitchFamily="2" charset="0"/>
              </a:defRPr>
            </a:lvl1pPr>
            <a:lvl2pPr marL="457200" indent="0">
              <a:buNone/>
              <a:defRPr/>
            </a:lvl2pPr>
          </a:lstStyle>
          <a:p>
            <a:pPr lvl="0"/>
            <a:r>
              <a:rPr lang="fr-FR" dirty="0"/>
              <a:t>Titre de la slide</a:t>
            </a:r>
          </a:p>
        </p:txBody>
      </p:sp>
      <p:sp>
        <p:nvSpPr>
          <p:cNvPr id="16" name="Rectangle 15"/>
          <p:cNvSpPr/>
          <p:nvPr userDrawn="1"/>
        </p:nvSpPr>
        <p:spPr>
          <a:xfrm>
            <a:off x="5568287" y="1113808"/>
            <a:ext cx="888206" cy="7033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Espace réservé du texte 9"/>
          <p:cNvSpPr>
            <a:spLocks noGrp="1"/>
          </p:cNvSpPr>
          <p:nvPr>
            <p:ph type="body" sz="quarter" idx="16" hasCustomPrompt="1"/>
          </p:nvPr>
        </p:nvSpPr>
        <p:spPr>
          <a:xfrm>
            <a:off x="5207874" y="716147"/>
            <a:ext cx="216000" cy="216000"/>
          </a:xfrm>
          <a:prstGeom prst="rect">
            <a:avLst/>
          </a:prstGeom>
          <a:solidFill>
            <a:schemeClr val="accent4">
              <a:lumMod val="75000"/>
            </a:schemeClr>
          </a:solidFill>
        </p:spPr>
        <p:txBody>
          <a:bodyPr anchor="ctr">
            <a:noAutofit/>
          </a:bodyPr>
          <a:lstStyle>
            <a:lvl1pPr marL="0" indent="0" algn="ctr">
              <a:buNone/>
              <a:defRPr sz="1000" b="1">
                <a:solidFill>
                  <a:schemeClr val="bg1"/>
                </a:solidFill>
                <a:latin typeface="Arial Black" panose="020B0A04020102020204" pitchFamily="34" charset="0"/>
              </a:defRPr>
            </a:lvl1pPr>
          </a:lstStyle>
          <a:p>
            <a:pPr lvl="0"/>
            <a:r>
              <a:rPr lang="fr-FR" dirty="0"/>
              <a:t>N</a:t>
            </a:r>
          </a:p>
        </p:txBody>
      </p:sp>
      <p:sp>
        <p:nvSpPr>
          <p:cNvPr id="12" name="Espace réservé du texte 2"/>
          <p:cNvSpPr>
            <a:spLocks noGrp="1"/>
          </p:cNvSpPr>
          <p:nvPr>
            <p:ph type="body" sz="quarter" idx="14" hasCustomPrompt="1"/>
          </p:nvPr>
        </p:nvSpPr>
        <p:spPr>
          <a:xfrm>
            <a:off x="5568287" y="137054"/>
            <a:ext cx="6107776" cy="231246"/>
          </a:xfrm>
          <a:prstGeom prst="rect">
            <a:avLst/>
          </a:prstGeom>
        </p:spPr>
        <p:txBody>
          <a:bodyPr anchor="ctr">
            <a:noAutofit/>
          </a:bodyPr>
          <a:lstStyle>
            <a:lvl1pPr algn="r">
              <a:defRPr sz="1200" b="1">
                <a:solidFill>
                  <a:schemeClr val="bg1">
                    <a:lumMod val="50000"/>
                  </a:schemeClr>
                </a:solidFill>
                <a:latin typeface="Arial Black" panose="020B0A04020102020204" pitchFamily="34" charset="0"/>
              </a:defRPr>
            </a:lvl1pPr>
          </a:lstStyle>
          <a:p>
            <a:pPr lvl="0"/>
            <a:r>
              <a:rPr lang="fr-FR" dirty="0"/>
              <a:t>Titre de la slide</a:t>
            </a:r>
          </a:p>
        </p:txBody>
      </p:sp>
    </p:spTree>
    <p:extLst>
      <p:ext uri="{BB962C8B-B14F-4D97-AF65-F5344CB8AC3E}">
        <p14:creationId xmlns:p14="http://schemas.microsoft.com/office/powerpoint/2010/main" val="887735331"/>
      </p:ext>
    </p:extLst>
  </p:cSld>
  <p:clrMapOvr>
    <a:masterClrMapping/>
  </p:clrMapOvr>
  <p:extLst>
    <p:ext uri="{DCECCB84-F9BA-43D5-87BE-67443E8EF086}">
      <p15:sldGuideLst xmlns:p15="http://schemas.microsoft.com/office/powerpoint/2012/main">
        <p15:guide id="1" orient="horz" pos="3906" userDrawn="1">
          <p15:clr>
            <a:srgbClr val="FBAE40"/>
          </p15:clr>
        </p15:guide>
        <p15:guide id="2" pos="7378"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NEUTRE">
    <p:bg>
      <p:bgPr>
        <a:solidFill>
          <a:schemeClr val="bg1">
            <a:lumMod val="95000"/>
          </a:schemeClr>
        </a:solidFill>
        <a:effectLst/>
      </p:bgPr>
    </p:bg>
    <p:spTree>
      <p:nvGrpSpPr>
        <p:cNvPr id="1" name=""/>
        <p:cNvGrpSpPr/>
        <p:nvPr/>
      </p:nvGrpSpPr>
      <p:grpSpPr>
        <a:xfrm>
          <a:off x="0" y="0"/>
          <a:ext cx="0" cy="0"/>
          <a:chOff x="0" y="0"/>
          <a:chExt cx="0" cy="0"/>
        </a:xfrm>
      </p:grpSpPr>
      <p:sp>
        <p:nvSpPr>
          <p:cNvPr id="7" name="Rectangle 6"/>
          <p:cNvSpPr/>
          <p:nvPr userDrawn="1"/>
        </p:nvSpPr>
        <p:spPr>
          <a:xfrm>
            <a:off x="1" y="434480"/>
            <a:ext cx="12192000" cy="5989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Espace réservé du texte 2"/>
          <p:cNvSpPr>
            <a:spLocks noGrp="1"/>
          </p:cNvSpPr>
          <p:nvPr>
            <p:ph type="body" sz="quarter" idx="14" hasCustomPrompt="1"/>
          </p:nvPr>
        </p:nvSpPr>
        <p:spPr>
          <a:xfrm>
            <a:off x="4376057" y="137054"/>
            <a:ext cx="7300006" cy="231246"/>
          </a:xfrm>
          <a:prstGeom prst="rect">
            <a:avLst/>
          </a:prstGeom>
        </p:spPr>
        <p:txBody>
          <a:bodyPr>
            <a:noAutofit/>
          </a:bodyPr>
          <a:lstStyle>
            <a:lvl1pPr algn="r">
              <a:defRPr sz="1200" b="1">
                <a:solidFill>
                  <a:schemeClr val="bg1">
                    <a:lumMod val="50000"/>
                  </a:schemeClr>
                </a:solidFill>
                <a:latin typeface="Arial Black" panose="020B0A04020102020204" pitchFamily="34" charset="0"/>
              </a:defRPr>
            </a:lvl1pPr>
          </a:lstStyle>
          <a:p>
            <a:pPr lvl="0"/>
            <a:r>
              <a:rPr lang="fr-FR" dirty="0"/>
              <a:t>Titre de la slide</a:t>
            </a:r>
          </a:p>
        </p:txBody>
      </p:sp>
    </p:spTree>
    <p:extLst>
      <p:ext uri="{BB962C8B-B14F-4D97-AF65-F5344CB8AC3E}">
        <p14:creationId xmlns:p14="http://schemas.microsoft.com/office/powerpoint/2010/main" val="4083465071"/>
      </p:ext>
    </p:extLst>
  </p:cSld>
  <p:clrMapOvr>
    <a:masterClrMapping/>
  </p:clrMapOvr>
  <p:extLst>
    <p:ext uri="{DCECCB84-F9BA-43D5-87BE-67443E8EF086}">
      <p15:sldGuideLst xmlns:p15="http://schemas.microsoft.com/office/powerpoint/2012/main">
        <p15:guide id="4" orient="horz" pos="232">
          <p15:clr>
            <a:srgbClr val="FBAE40"/>
          </p15:clr>
        </p15:guide>
        <p15:guide id="5" orient="horz" pos="845">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696173" y="365126"/>
            <a:ext cx="10979890" cy="600550"/>
          </a:xfrm>
          <a:prstGeom prst="rect">
            <a:avLst/>
          </a:prstGeom>
        </p:spPr>
        <p:txBody>
          <a:bodyPr vert="horz" lIns="91440" tIns="45720" rIns="91440" bIns="45720" rtlCol="0" anchor="ctr">
            <a:normAutofit/>
          </a:bodyPr>
          <a:lstStyle/>
          <a:p>
            <a:r>
              <a:rPr lang="fr-FR" dirty="0"/>
              <a:t>Modifiez le style du titre</a:t>
            </a:r>
          </a:p>
        </p:txBody>
      </p:sp>
      <p:sp>
        <p:nvSpPr>
          <p:cNvPr id="11" name="Espace réservé du numéro de diapositive 1"/>
          <p:cNvSpPr txBox="1">
            <a:spLocks/>
          </p:cNvSpPr>
          <p:nvPr userDrawn="1"/>
        </p:nvSpPr>
        <p:spPr>
          <a:xfrm>
            <a:off x="11172092" y="6541477"/>
            <a:ext cx="489611" cy="244962"/>
          </a:xfrm>
          <a:prstGeom prst="rect">
            <a:avLst/>
          </a:prstGeom>
          <a:noFill/>
        </p:spPr>
        <p:txBody>
          <a:bodyPr vert="horz" lIns="0" tIns="0" rIns="0" bIns="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673CE273-56D8-4DF5-AF26-13F824466A73}" type="slidenum">
              <a:rPr lang="fr-FR" sz="1000" b="1" smtClean="0">
                <a:solidFill>
                  <a:schemeClr val="tx1">
                    <a:lumMod val="50000"/>
                    <a:lumOff val="50000"/>
                  </a:schemeClr>
                </a:solidFill>
                <a:latin typeface="+mj-lt"/>
                <a:cs typeface="Helvetica Neue Medium"/>
              </a:rPr>
              <a:pPr algn="r"/>
              <a:t>‹N°›</a:t>
            </a:fld>
            <a:endParaRPr lang="fr-FR" sz="800" b="1" dirty="0">
              <a:solidFill>
                <a:schemeClr val="tx1">
                  <a:lumMod val="50000"/>
                  <a:lumOff val="50000"/>
                </a:schemeClr>
              </a:solidFill>
              <a:latin typeface="+mj-lt"/>
              <a:cs typeface="Helvetica Neue Medium"/>
            </a:endParaRPr>
          </a:p>
        </p:txBody>
      </p:sp>
      <p:pic>
        <p:nvPicPr>
          <p:cNvPr id="6" name="Image 5" descr="logoterritoiredavenir2.png"/>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481988" y="6524819"/>
            <a:ext cx="214185" cy="234179"/>
          </a:xfrm>
          <a:prstGeom prst="rect">
            <a:avLst/>
          </a:prstGeom>
        </p:spPr>
      </p:pic>
      <p:pic>
        <p:nvPicPr>
          <p:cNvPr id="7" name="Image 6"/>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780210" y="6467475"/>
            <a:ext cx="1153004" cy="378932"/>
          </a:xfrm>
          <a:prstGeom prst="rect">
            <a:avLst/>
          </a:prstGeom>
        </p:spPr>
      </p:pic>
    </p:spTree>
    <p:extLst>
      <p:ext uri="{BB962C8B-B14F-4D97-AF65-F5344CB8AC3E}">
        <p14:creationId xmlns:p14="http://schemas.microsoft.com/office/powerpoint/2010/main" val="4183690594"/>
      </p:ext>
    </p:extLst>
  </p:cSld>
  <p:clrMap bg1="lt1" tx1="dk1" bg2="lt2" tx2="dk2" accent1="accent1" accent2="accent2" accent3="accent3" accent4="accent4" accent5="accent5" accent6="accent6" hlink="hlink" folHlink="folHlink"/>
  <p:sldLayoutIdLst>
    <p:sldLayoutId id="2147483677" r:id="rId1"/>
    <p:sldLayoutId id="2147483676" r:id="rId2"/>
    <p:sldLayoutId id="2147483682" r:id="rId3"/>
    <p:sldLayoutId id="2147483683" r:id="rId4"/>
    <p:sldLayoutId id="2147483656" r:id="rId5"/>
    <p:sldLayoutId id="2147483675" r:id="rId6"/>
  </p:sldLayoutIdLst>
  <p:txStyles>
    <p:titleStyle>
      <a:lvl1pPr algn="l" defTabSz="914400" rtl="0" eaLnBrk="1" latinLnBrk="0" hangingPunct="1">
        <a:lnSpc>
          <a:spcPct val="90000"/>
        </a:lnSpc>
        <a:spcBef>
          <a:spcPct val="0"/>
        </a:spcBef>
        <a:buNone/>
        <a:defRPr sz="2400" b="1" kern="1200" baseline="0">
          <a:solidFill>
            <a:schemeClr val="tx1">
              <a:lumMod val="75000"/>
              <a:lumOff val="25000"/>
            </a:schemeClr>
          </a:solidFill>
          <a:latin typeface="Montserrat Black" panose="00000A00000000000000" pitchFamily="2" charset="0"/>
          <a:ea typeface="+mj-ea"/>
          <a:cs typeface="+mj-cs"/>
        </a:defRPr>
      </a:lvl1pPr>
    </p:titleStyle>
    <p:body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7355" userDrawn="1">
          <p15:clr>
            <a:srgbClr val="F26B43"/>
          </p15:clr>
        </p15:guide>
        <p15:guide id="2" pos="325" userDrawn="1">
          <p15:clr>
            <a:srgbClr val="F26B43"/>
          </p15:clr>
        </p15:guide>
        <p15:guide id="3" pos="438" userDrawn="1">
          <p15:clr>
            <a:srgbClr val="F26B43"/>
          </p15:clr>
        </p15:guide>
        <p15:guide id="4" pos="506" userDrawn="1">
          <p15:clr>
            <a:srgbClr val="F26B43"/>
          </p15:clr>
        </p15:guide>
        <p15:guide id="5" orient="horz" pos="935" userDrawn="1">
          <p15:clr>
            <a:srgbClr val="F26B43"/>
          </p15:clr>
        </p15:guide>
        <p15:guide id="6" orient="horz" pos="3929" userDrawn="1">
          <p15:clr>
            <a:srgbClr val="F26B43"/>
          </p15:clr>
        </p15:guide>
        <p15:guide id="7" orient="horz" pos="4110" userDrawn="1">
          <p15:clr>
            <a:srgbClr val="F26B43"/>
          </p15:clr>
        </p15:guide>
      </p15:sldGuideLst>
    </p:ext>
  </p:extLst>
</p:sldMaster>
</file>

<file path=ppt/slides/_rels/slide1.xml.rels><?xml version="1.0" encoding="UTF-8" standalone="yes"?>
<Relationships xmlns="http://schemas.openxmlformats.org/package/2006/relationships"><Relationship Id="rId8" Type="http://schemas.openxmlformats.org/officeDocument/2006/relationships/image" Target="../media/image12.jpeg"/><Relationship Id="rId3" Type="http://schemas.openxmlformats.org/officeDocument/2006/relationships/image" Target="../media/image8.png"/><Relationship Id="rId7" Type="http://schemas.openxmlformats.org/officeDocument/2006/relationships/image" Target="../media/image11.png"/><Relationship Id="rId2" Type="http://schemas.openxmlformats.org/officeDocument/2006/relationships/image" Target="../media/image7.jpeg"/><Relationship Id="rId1" Type="http://schemas.openxmlformats.org/officeDocument/2006/relationships/slideLayout" Target="../slideLayouts/slideLayout1.xml"/><Relationship Id="rId6" Type="http://schemas.openxmlformats.org/officeDocument/2006/relationships/image" Target="../media/image10.png"/><Relationship Id="rId5" Type="http://schemas.microsoft.com/office/2007/relationships/hdphoto" Target="../media/hdphoto2.wdp"/><Relationship Id="rId4" Type="http://schemas.openxmlformats.org/officeDocument/2006/relationships/image" Target="../media/image9.png"/></Relationships>
</file>

<file path=ppt/slides/_rels/slide2.xml.rels><?xml version="1.0" encoding="UTF-8" standalone="yes"?>
<Relationships xmlns="http://schemas.openxmlformats.org/package/2006/relationships"><Relationship Id="rId8" Type="http://schemas.openxmlformats.org/officeDocument/2006/relationships/image" Target="../media/image19.png"/><Relationship Id="rId13" Type="http://schemas.openxmlformats.org/officeDocument/2006/relationships/image" Target="../media/image24.jpeg"/><Relationship Id="rId18" Type="http://schemas.openxmlformats.org/officeDocument/2006/relationships/image" Target="../media/image29.png"/><Relationship Id="rId26" Type="http://schemas.openxmlformats.org/officeDocument/2006/relationships/slide" Target="slide17.xml"/><Relationship Id="rId3" Type="http://schemas.openxmlformats.org/officeDocument/2006/relationships/image" Target="../media/image14.png"/><Relationship Id="rId21" Type="http://schemas.openxmlformats.org/officeDocument/2006/relationships/slide" Target="slide3.xml"/><Relationship Id="rId7" Type="http://schemas.openxmlformats.org/officeDocument/2006/relationships/image" Target="../media/image18.png"/><Relationship Id="rId12" Type="http://schemas.openxmlformats.org/officeDocument/2006/relationships/image" Target="../media/image23.jpeg"/><Relationship Id="rId17" Type="http://schemas.openxmlformats.org/officeDocument/2006/relationships/image" Target="../media/image28.jpeg"/><Relationship Id="rId25" Type="http://schemas.openxmlformats.org/officeDocument/2006/relationships/slide" Target="slide22.xml"/><Relationship Id="rId2" Type="http://schemas.openxmlformats.org/officeDocument/2006/relationships/image" Target="../media/image13.jpeg"/><Relationship Id="rId16" Type="http://schemas.openxmlformats.org/officeDocument/2006/relationships/image" Target="../media/image27.jpeg"/><Relationship Id="rId20" Type="http://schemas.openxmlformats.org/officeDocument/2006/relationships/image" Target="../media/image12.jpeg"/><Relationship Id="rId29" Type="http://schemas.openxmlformats.org/officeDocument/2006/relationships/slide" Target="slide35.xml"/><Relationship Id="rId1" Type="http://schemas.openxmlformats.org/officeDocument/2006/relationships/slideLayout" Target="../slideLayouts/slideLayout6.xml"/><Relationship Id="rId6" Type="http://schemas.openxmlformats.org/officeDocument/2006/relationships/image" Target="../media/image17.png"/><Relationship Id="rId11" Type="http://schemas.openxmlformats.org/officeDocument/2006/relationships/image" Target="../media/image22.jpeg"/><Relationship Id="rId24" Type="http://schemas.openxmlformats.org/officeDocument/2006/relationships/slide" Target="slide10.xml"/><Relationship Id="rId5" Type="http://schemas.openxmlformats.org/officeDocument/2006/relationships/image" Target="../media/image16.png"/><Relationship Id="rId15" Type="http://schemas.openxmlformats.org/officeDocument/2006/relationships/image" Target="../media/image26.jpeg"/><Relationship Id="rId23" Type="http://schemas.openxmlformats.org/officeDocument/2006/relationships/slide" Target="slide13.xml"/><Relationship Id="rId28" Type="http://schemas.openxmlformats.org/officeDocument/2006/relationships/slide" Target="slide24.xml"/><Relationship Id="rId10" Type="http://schemas.openxmlformats.org/officeDocument/2006/relationships/image" Target="../media/image21.png"/><Relationship Id="rId19" Type="http://schemas.openxmlformats.org/officeDocument/2006/relationships/image" Target="../media/image30.png"/><Relationship Id="rId4" Type="http://schemas.openxmlformats.org/officeDocument/2006/relationships/image" Target="../media/image15.png"/><Relationship Id="rId9" Type="http://schemas.openxmlformats.org/officeDocument/2006/relationships/image" Target="../media/image20.png"/><Relationship Id="rId14" Type="http://schemas.openxmlformats.org/officeDocument/2006/relationships/image" Target="../media/image25.jpeg"/><Relationship Id="rId22" Type="http://schemas.openxmlformats.org/officeDocument/2006/relationships/slide" Target="slide5.xml"/><Relationship Id="rId27" Type="http://schemas.openxmlformats.org/officeDocument/2006/relationships/slide" Target="slide26.xml"/><Relationship Id="rId30" Type="http://schemas.openxmlformats.org/officeDocument/2006/relationships/slide" Target="slide38.xml"/></Relationships>
</file>

<file path=ppt/slides/_rels/slide3.xml.rels><?xml version="1.0" encoding="UTF-8" standalone="yes"?>
<Relationships xmlns="http://schemas.openxmlformats.org/package/2006/relationships"><Relationship Id="rId8" Type="http://schemas.openxmlformats.org/officeDocument/2006/relationships/image" Target="../media/image19.png"/><Relationship Id="rId13" Type="http://schemas.openxmlformats.org/officeDocument/2006/relationships/image" Target="../media/image24.jpeg"/><Relationship Id="rId18" Type="http://schemas.openxmlformats.org/officeDocument/2006/relationships/image" Target="../media/image29.png"/><Relationship Id="rId26" Type="http://schemas.openxmlformats.org/officeDocument/2006/relationships/slide" Target="slide2.xml"/><Relationship Id="rId3" Type="http://schemas.openxmlformats.org/officeDocument/2006/relationships/image" Target="../media/image14.png"/><Relationship Id="rId21" Type="http://schemas.openxmlformats.org/officeDocument/2006/relationships/image" Target="../media/image31.png"/><Relationship Id="rId7" Type="http://schemas.openxmlformats.org/officeDocument/2006/relationships/image" Target="../media/image18.png"/><Relationship Id="rId12" Type="http://schemas.openxmlformats.org/officeDocument/2006/relationships/image" Target="../media/image23.jpeg"/><Relationship Id="rId17" Type="http://schemas.openxmlformats.org/officeDocument/2006/relationships/image" Target="../media/image28.jpeg"/><Relationship Id="rId25" Type="http://schemas.openxmlformats.org/officeDocument/2006/relationships/image" Target="../media/image34.png"/><Relationship Id="rId2" Type="http://schemas.openxmlformats.org/officeDocument/2006/relationships/image" Target="../media/image13.jpeg"/><Relationship Id="rId16" Type="http://schemas.openxmlformats.org/officeDocument/2006/relationships/image" Target="../media/image27.jpeg"/><Relationship Id="rId20" Type="http://schemas.openxmlformats.org/officeDocument/2006/relationships/image" Target="../media/image12.jpeg"/><Relationship Id="rId1" Type="http://schemas.openxmlformats.org/officeDocument/2006/relationships/slideLayout" Target="../slideLayouts/slideLayout6.xml"/><Relationship Id="rId6" Type="http://schemas.openxmlformats.org/officeDocument/2006/relationships/image" Target="../media/image17.png"/><Relationship Id="rId11" Type="http://schemas.openxmlformats.org/officeDocument/2006/relationships/image" Target="../media/image22.jpeg"/><Relationship Id="rId24" Type="http://schemas.openxmlformats.org/officeDocument/2006/relationships/image" Target="../media/image33.png"/><Relationship Id="rId5" Type="http://schemas.openxmlformats.org/officeDocument/2006/relationships/image" Target="../media/image16.png"/><Relationship Id="rId15" Type="http://schemas.openxmlformats.org/officeDocument/2006/relationships/image" Target="../media/image26.jpeg"/><Relationship Id="rId23" Type="http://schemas.openxmlformats.org/officeDocument/2006/relationships/slide" Target="slide45.xml"/><Relationship Id="rId10" Type="http://schemas.openxmlformats.org/officeDocument/2006/relationships/image" Target="../media/image21.png"/><Relationship Id="rId19" Type="http://schemas.openxmlformats.org/officeDocument/2006/relationships/image" Target="../media/image30.png"/><Relationship Id="rId4" Type="http://schemas.openxmlformats.org/officeDocument/2006/relationships/image" Target="../media/image15.png"/><Relationship Id="rId9" Type="http://schemas.openxmlformats.org/officeDocument/2006/relationships/image" Target="../media/image20.png"/><Relationship Id="rId14" Type="http://schemas.openxmlformats.org/officeDocument/2006/relationships/image" Target="../media/image25.jpeg"/><Relationship Id="rId22" Type="http://schemas.openxmlformats.org/officeDocument/2006/relationships/image" Target="../media/image32.jpeg"/></Relationships>
</file>

<file path=ppt/slides/_rels/slide4.xml.rels><?xml version="1.0" encoding="UTF-8" standalone="yes"?>
<Relationships xmlns="http://schemas.openxmlformats.org/package/2006/relationships"><Relationship Id="rId8" Type="http://schemas.openxmlformats.org/officeDocument/2006/relationships/image" Target="../media/image41.png"/><Relationship Id="rId13" Type="http://schemas.openxmlformats.org/officeDocument/2006/relationships/image" Target="../media/image46.png"/><Relationship Id="rId18" Type="http://schemas.openxmlformats.org/officeDocument/2006/relationships/image" Target="../media/image50.png"/><Relationship Id="rId26" Type="http://schemas.openxmlformats.org/officeDocument/2006/relationships/image" Target="../media/image34.png"/><Relationship Id="rId3" Type="http://schemas.openxmlformats.org/officeDocument/2006/relationships/image" Target="../media/image36.png"/><Relationship Id="rId21" Type="http://schemas.openxmlformats.org/officeDocument/2006/relationships/image" Target="../media/image52.png"/><Relationship Id="rId7" Type="http://schemas.openxmlformats.org/officeDocument/2006/relationships/image" Target="../media/image40.jpeg"/><Relationship Id="rId12" Type="http://schemas.openxmlformats.org/officeDocument/2006/relationships/image" Target="../media/image45.jpeg"/><Relationship Id="rId17" Type="http://schemas.openxmlformats.org/officeDocument/2006/relationships/image" Target="../media/image49.jpeg"/><Relationship Id="rId25" Type="http://schemas.openxmlformats.org/officeDocument/2006/relationships/image" Target="../media/image33.png"/><Relationship Id="rId2" Type="http://schemas.openxmlformats.org/officeDocument/2006/relationships/image" Target="../media/image35.jpeg"/><Relationship Id="rId16" Type="http://schemas.microsoft.com/office/2007/relationships/hdphoto" Target="../media/hdphoto3.wdp"/><Relationship Id="rId20" Type="http://schemas.openxmlformats.org/officeDocument/2006/relationships/image" Target="../media/image51.jpeg"/><Relationship Id="rId1" Type="http://schemas.openxmlformats.org/officeDocument/2006/relationships/slideLayout" Target="../slideLayouts/slideLayout4.xml"/><Relationship Id="rId6" Type="http://schemas.openxmlformats.org/officeDocument/2006/relationships/image" Target="../media/image39.png"/><Relationship Id="rId11" Type="http://schemas.openxmlformats.org/officeDocument/2006/relationships/image" Target="../media/image44.png"/><Relationship Id="rId24" Type="http://schemas.openxmlformats.org/officeDocument/2006/relationships/slide" Target="slide45.xml"/><Relationship Id="rId5" Type="http://schemas.openxmlformats.org/officeDocument/2006/relationships/image" Target="../media/image38.jpeg"/><Relationship Id="rId15" Type="http://schemas.openxmlformats.org/officeDocument/2006/relationships/image" Target="../media/image48.png"/><Relationship Id="rId23" Type="http://schemas.openxmlformats.org/officeDocument/2006/relationships/image" Target="../media/image32.jpeg"/><Relationship Id="rId10" Type="http://schemas.openxmlformats.org/officeDocument/2006/relationships/image" Target="../media/image43.jpeg"/><Relationship Id="rId19" Type="http://schemas.microsoft.com/office/2007/relationships/hdphoto" Target="../media/hdphoto4.wdp"/><Relationship Id="rId4" Type="http://schemas.openxmlformats.org/officeDocument/2006/relationships/image" Target="../media/image37.png"/><Relationship Id="rId9" Type="http://schemas.openxmlformats.org/officeDocument/2006/relationships/image" Target="../media/image42.png"/><Relationship Id="rId14" Type="http://schemas.openxmlformats.org/officeDocument/2006/relationships/image" Target="../media/image47.jpeg"/><Relationship Id="rId22" Type="http://schemas.openxmlformats.org/officeDocument/2006/relationships/image" Target="../media/image12.jpeg"/><Relationship Id="rId27" Type="http://schemas.openxmlformats.org/officeDocument/2006/relationships/slide" Target="slide2.xml"/></Relationships>
</file>

<file path=ppt/slides/_rels/slide5.xml.rels><?xml version="1.0" encoding="UTF-8" standalone="yes"?>
<Relationships xmlns="http://schemas.openxmlformats.org/package/2006/relationships"><Relationship Id="rId8" Type="http://schemas.openxmlformats.org/officeDocument/2006/relationships/image" Target="../media/image19.png"/><Relationship Id="rId13" Type="http://schemas.openxmlformats.org/officeDocument/2006/relationships/image" Target="../media/image24.jpeg"/><Relationship Id="rId18" Type="http://schemas.openxmlformats.org/officeDocument/2006/relationships/image" Target="../media/image29.png"/><Relationship Id="rId26" Type="http://schemas.openxmlformats.org/officeDocument/2006/relationships/slide" Target="slide2.xml"/><Relationship Id="rId3" Type="http://schemas.openxmlformats.org/officeDocument/2006/relationships/image" Target="../media/image14.png"/><Relationship Id="rId21" Type="http://schemas.openxmlformats.org/officeDocument/2006/relationships/image" Target="../media/image53.png"/><Relationship Id="rId7" Type="http://schemas.openxmlformats.org/officeDocument/2006/relationships/image" Target="../media/image18.png"/><Relationship Id="rId12" Type="http://schemas.openxmlformats.org/officeDocument/2006/relationships/image" Target="../media/image23.jpeg"/><Relationship Id="rId17" Type="http://schemas.openxmlformats.org/officeDocument/2006/relationships/image" Target="../media/image28.jpeg"/><Relationship Id="rId25" Type="http://schemas.openxmlformats.org/officeDocument/2006/relationships/image" Target="../media/image34.png"/><Relationship Id="rId2" Type="http://schemas.openxmlformats.org/officeDocument/2006/relationships/image" Target="../media/image13.jpeg"/><Relationship Id="rId16" Type="http://schemas.openxmlformats.org/officeDocument/2006/relationships/image" Target="../media/image27.jpeg"/><Relationship Id="rId20" Type="http://schemas.openxmlformats.org/officeDocument/2006/relationships/image" Target="../media/image12.jpeg"/><Relationship Id="rId1" Type="http://schemas.openxmlformats.org/officeDocument/2006/relationships/slideLayout" Target="../slideLayouts/slideLayout6.xml"/><Relationship Id="rId6" Type="http://schemas.openxmlformats.org/officeDocument/2006/relationships/image" Target="../media/image17.png"/><Relationship Id="rId11" Type="http://schemas.openxmlformats.org/officeDocument/2006/relationships/image" Target="../media/image22.jpeg"/><Relationship Id="rId24" Type="http://schemas.openxmlformats.org/officeDocument/2006/relationships/image" Target="../media/image33.png"/><Relationship Id="rId5" Type="http://schemas.openxmlformats.org/officeDocument/2006/relationships/image" Target="../media/image16.png"/><Relationship Id="rId15" Type="http://schemas.openxmlformats.org/officeDocument/2006/relationships/image" Target="../media/image26.jpeg"/><Relationship Id="rId23" Type="http://schemas.openxmlformats.org/officeDocument/2006/relationships/slide" Target="slide45.xml"/><Relationship Id="rId10" Type="http://schemas.openxmlformats.org/officeDocument/2006/relationships/image" Target="../media/image21.png"/><Relationship Id="rId19" Type="http://schemas.openxmlformats.org/officeDocument/2006/relationships/image" Target="../media/image30.png"/><Relationship Id="rId4" Type="http://schemas.openxmlformats.org/officeDocument/2006/relationships/image" Target="../media/image15.png"/><Relationship Id="rId9" Type="http://schemas.openxmlformats.org/officeDocument/2006/relationships/image" Target="../media/image20.png"/><Relationship Id="rId14" Type="http://schemas.openxmlformats.org/officeDocument/2006/relationships/image" Target="../media/image25.jpeg"/><Relationship Id="rId22" Type="http://schemas.openxmlformats.org/officeDocument/2006/relationships/image" Target="../media/image32.jpeg"/></Relationships>
</file>

<file path=ppt/slides/_rels/slide6.xml.rels><?xml version="1.0" encoding="UTF-8" standalone="yes"?>
<Relationships xmlns="http://schemas.openxmlformats.org/package/2006/relationships"><Relationship Id="rId8" Type="http://schemas.openxmlformats.org/officeDocument/2006/relationships/slide" Target="slide2.xml"/><Relationship Id="rId3" Type="http://schemas.openxmlformats.org/officeDocument/2006/relationships/image" Target="../media/image54.jpeg"/><Relationship Id="rId7" Type="http://schemas.openxmlformats.org/officeDocument/2006/relationships/image" Target="../media/image34.png"/><Relationship Id="rId2" Type="http://schemas.openxmlformats.org/officeDocument/2006/relationships/image" Target="../media/image12.jpeg"/><Relationship Id="rId1" Type="http://schemas.openxmlformats.org/officeDocument/2006/relationships/slideLayout" Target="../slideLayouts/slideLayout4.xml"/><Relationship Id="rId6" Type="http://schemas.openxmlformats.org/officeDocument/2006/relationships/image" Target="../media/image33.png"/><Relationship Id="rId5" Type="http://schemas.openxmlformats.org/officeDocument/2006/relationships/slide" Target="slide45.xml"/><Relationship Id="rId4" Type="http://schemas.openxmlformats.org/officeDocument/2006/relationships/image" Target="../media/image32.jpeg"/></Relationships>
</file>

<file path=ppt/slides/_rels/slide7.xml.rels><?xml version="1.0" encoding="UTF-8" standalone="yes"?>
<Relationships xmlns="http://schemas.openxmlformats.org/package/2006/relationships"><Relationship Id="rId8" Type="http://schemas.microsoft.com/office/2007/relationships/hdphoto" Target="../media/hdphoto7.wdp"/><Relationship Id="rId13" Type="http://schemas.openxmlformats.org/officeDocument/2006/relationships/image" Target="../media/image60.png"/><Relationship Id="rId18" Type="http://schemas.openxmlformats.org/officeDocument/2006/relationships/image" Target="../media/image34.png"/><Relationship Id="rId3" Type="http://schemas.openxmlformats.org/officeDocument/2006/relationships/image" Target="../media/image55.png"/><Relationship Id="rId7" Type="http://schemas.openxmlformats.org/officeDocument/2006/relationships/image" Target="../media/image57.png"/><Relationship Id="rId12" Type="http://schemas.microsoft.com/office/2007/relationships/hdphoto" Target="../media/hdphoto9.wdp"/><Relationship Id="rId17" Type="http://schemas.openxmlformats.org/officeDocument/2006/relationships/image" Target="../media/image33.png"/><Relationship Id="rId2" Type="http://schemas.openxmlformats.org/officeDocument/2006/relationships/image" Target="../media/image12.jpeg"/><Relationship Id="rId16" Type="http://schemas.openxmlformats.org/officeDocument/2006/relationships/slide" Target="slide45.xml"/><Relationship Id="rId1" Type="http://schemas.openxmlformats.org/officeDocument/2006/relationships/slideLayout" Target="../slideLayouts/slideLayout4.xml"/><Relationship Id="rId6" Type="http://schemas.microsoft.com/office/2007/relationships/hdphoto" Target="../media/hdphoto6.wdp"/><Relationship Id="rId11" Type="http://schemas.openxmlformats.org/officeDocument/2006/relationships/image" Target="../media/image59.png"/><Relationship Id="rId5" Type="http://schemas.openxmlformats.org/officeDocument/2006/relationships/image" Target="../media/image56.png"/><Relationship Id="rId15" Type="http://schemas.openxmlformats.org/officeDocument/2006/relationships/image" Target="../media/image32.jpeg"/><Relationship Id="rId10" Type="http://schemas.microsoft.com/office/2007/relationships/hdphoto" Target="../media/hdphoto8.wdp"/><Relationship Id="rId19" Type="http://schemas.openxmlformats.org/officeDocument/2006/relationships/slide" Target="slide2.xml"/><Relationship Id="rId4" Type="http://schemas.microsoft.com/office/2007/relationships/hdphoto" Target="../media/hdphoto5.wdp"/><Relationship Id="rId9" Type="http://schemas.openxmlformats.org/officeDocument/2006/relationships/image" Target="../media/image58.png"/><Relationship Id="rId14" Type="http://schemas.microsoft.com/office/2007/relationships/hdphoto" Target="../media/hdphoto10.wdp"/></Relationships>
</file>

<file path=ppt/slides/_rels/slide8.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61.jpeg"/><Relationship Id="rId7" Type="http://schemas.openxmlformats.org/officeDocument/2006/relationships/slide" Target="slide45.xml"/><Relationship Id="rId2" Type="http://schemas.openxmlformats.org/officeDocument/2006/relationships/image" Target="../media/image12.jpeg"/><Relationship Id="rId1" Type="http://schemas.openxmlformats.org/officeDocument/2006/relationships/slideLayout" Target="../slideLayouts/slideLayout4.xml"/><Relationship Id="rId6" Type="http://schemas.openxmlformats.org/officeDocument/2006/relationships/image" Target="../media/image32.jpeg"/><Relationship Id="rId5" Type="http://schemas.openxmlformats.org/officeDocument/2006/relationships/image" Target="../media/image63.png"/><Relationship Id="rId10" Type="http://schemas.openxmlformats.org/officeDocument/2006/relationships/slide" Target="slide2.xml"/><Relationship Id="rId4" Type="http://schemas.openxmlformats.org/officeDocument/2006/relationships/image" Target="../media/image62.jpeg"/><Relationship Id="rId9" Type="http://schemas.openxmlformats.org/officeDocument/2006/relationships/image" Target="../media/image34.png"/></Relationships>
</file>

<file path=ppt/slides/_rels/slide9.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hyperlink" Target="http://commerciaux.celca.caisse-epargne.fr/download/1028/documents-hors-arbo-1/30305/2023-memo-kit-animation-agence.pptx" TargetMode="External"/><Relationship Id="rId7" Type="http://schemas.openxmlformats.org/officeDocument/2006/relationships/slide" Target="slide45.xml"/><Relationship Id="rId2" Type="http://schemas.openxmlformats.org/officeDocument/2006/relationships/image" Target="../media/image12.jpeg"/><Relationship Id="rId1" Type="http://schemas.openxmlformats.org/officeDocument/2006/relationships/slideLayout" Target="../slideLayouts/slideLayout4.xml"/><Relationship Id="rId6" Type="http://schemas.openxmlformats.org/officeDocument/2006/relationships/image" Target="../media/image32.jpeg"/><Relationship Id="rId5" Type="http://schemas.openxmlformats.org/officeDocument/2006/relationships/image" Target="../media/image65.png"/><Relationship Id="rId10" Type="http://schemas.openxmlformats.org/officeDocument/2006/relationships/slide" Target="slide2.xml"/><Relationship Id="rId4" Type="http://schemas.openxmlformats.org/officeDocument/2006/relationships/image" Target="../media/image64.png"/><Relationship Id="rId9" Type="http://schemas.openxmlformats.org/officeDocument/2006/relationships/image" Target="../media/image34.png"/></Relationships>
</file>

<file path=ppt/slides/_rels/slide10.xml.rels><?xml version="1.0" encoding="UTF-8" standalone="yes"?>
<Relationships xmlns="http://schemas.openxmlformats.org/package/2006/relationships"><Relationship Id="rId8" Type="http://schemas.openxmlformats.org/officeDocument/2006/relationships/image" Target="../media/image19.png"/><Relationship Id="rId13" Type="http://schemas.openxmlformats.org/officeDocument/2006/relationships/image" Target="../media/image24.jpeg"/><Relationship Id="rId18" Type="http://schemas.openxmlformats.org/officeDocument/2006/relationships/image" Target="../media/image29.png"/><Relationship Id="rId26" Type="http://schemas.openxmlformats.org/officeDocument/2006/relationships/slide" Target="slide2.xml"/><Relationship Id="rId3" Type="http://schemas.openxmlformats.org/officeDocument/2006/relationships/image" Target="../media/image14.png"/><Relationship Id="rId21" Type="http://schemas.openxmlformats.org/officeDocument/2006/relationships/image" Target="../media/image66.png"/><Relationship Id="rId7" Type="http://schemas.openxmlformats.org/officeDocument/2006/relationships/image" Target="../media/image18.png"/><Relationship Id="rId12" Type="http://schemas.openxmlformats.org/officeDocument/2006/relationships/image" Target="../media/image23.jpeg"/><Relationship Id="rId17" Type="http://schemas.openxmlformats.org/officeDocument/2006/relationships/image" Target="../media/image28.jpeg"/><Relationship Id="rId25" Type="http://schemas.openxmlformats.org/officeDocument/2006/relationships/image" Target="../media/image34.png"/><Relationship Id="rId2" Type="http://schemas.openxmlformats.org/officeDocument/2006/relationships/image" Target="../media/image13.jpeg"/><Relationship Id="rId16" Type="http://schemas.openxmlformats.org/officeDocument/2006/relationships/image" Target="../media/image27.jpeg"/><Relationship Id="rId20" Type="http://schemas.openxmlformats.org/officeDocument/2006/relationships/image" Target="../media/image12.jpeg"/><Relationship Id="rId1" Type="http://schemas.openxmlformats.org/officeDocument/2006/relationships/slideLayout" Target="../slideLayouts/slideLayout6.xml"/><Relationship Id="rId6" Type="http://schemas.openxmlformats.org/officeDocument/2006/relationships/image" Target="../media/image17.png"/><Relationship Id="rId11" Type="http://schemas.openxmlformats.org/officeDocument/2006/relationships/image" Target="../media/image22.jpeg"/><Relationship Id="rId24" Type="http://schemas.openxmlformats.org/officeDocument/2006/relationships/image" Target="../media/image33.png"/><Relationship Id="rId5" Type="http://schemas.openxmlformats.org/officeDocument/2006/relationships/image" Target="../media/image16.png"/><Relationship Id="rId15" Type="http://schemas.openxmlformats.org/officeDocument/2006/relationships/image" Target="../media/image26.jpeg"/><Relationship Id="rId23" Type="http://schemas.openxmlformats.org/officeDocument/2006/relationships/slide" Target="slide45.xml"/><Relationship Id="rId10" Type="http://schemas.openxmlformats.org/officeDocument/2006/relationships/image" Target="../media/image21.png"/><Relationship Id="rId19" Type="http://schemas.openxmlformats.org/officeDocument/2006/relationships/image" Target="../media/image30.png"/><Relationship Id="rId4" Type="http://schemas.openxmlformats.org/officeDocument/2006/relationships/image" Target="../media/image15.png"/><Relationship Id="rId9" Type="http://schemas.openxmlformats.org/officeDocument/2006/relationships/image" Target="../media/image20.png"/><Relationship Id="rId14" Type="http://schemas.openxmlformats.org/officeDocument/2006/relationships/image" Target="../media/image25.jpeg"/><Relationship Id="rId22" Type="http://schemas.openxmlformats.org/officeDocument/2006/relationships/image" Target="../media/image32.jpeg"/></Relationships>
</file>

<file path=ppt/slides/_rels/slide11.xml.rels><?xml version="1.0" encoding="UTF-8" standalone="yes"?>
<Relationships xmlns="http://schemas.openxmlformats.org/package/2006/relationships"><Relationship Id="rId8" Type="http://schemas.openxmlformats.org/officeDocument/2006/relationships/image" Target="../media/image32.jpeg"/><Relationship Id="rId3" Type="http://schemas.openxmlformats.org/officeDocument/2006/relationships/image" Target="../media/image67.jpeg"/><Relationship Id="rId7" Type="http://schemas.openxmlformats.org/officeDocument/2006/relationships/image" Target="../media/image71.jpeg"/><Relationship Id="rId12" Type="http://schemas.openxmlformats.org/officeDocument/2006/relationships/slide" Target="slide2.xml"/><Relationship Id="rId2" Type="http://schemas.openxmlformats.org/officeDocument/2006/relationships/image" Target="../media/image12.jpeg"/><Relationship Id="rId1" Type="http://schemas.openxmlformats.org/officeDocument/2006/relationships/slideLayout" Target="../slideLayouts/slideLayout4.xml"/><Relationship Id="rId6" Type="http://schemas.openxmlformats.org/officeDocument/2006/relationships/image" Target="../media/image70.png"/><Relationship Id="rId11" Type="http://schemas.openxmlformats.org/officeDocument/2006/relationships/image" Target="../media/image34.png"/><Relationship Id="rId5" Type="http://schemas.openxmlformats.org/officeDocument/2006/relationships/image" Target="../media/image69.png"/><Relationship Id="rId10" Type="http://schemas.openxmlformats.org/officeDocument/2006/relationships/image" Target="../media/image33.png"/><Relationship Id="rId4" Type="http://schemas.openxmlformats.org/officeDocument/2006/relationships/image" Target="../media/image68.png"/><Relationship Id="rId9" Type="http://schemas.openxmlformats.org/officeDocument/2006/relationships/slide" Target="slide45.xml"/></Relationships>
</file>

<file path=ppt/slides/_rels/slide12.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72.jpeg"/><Relationship Id="rId7" Type="http://schemas.openxmlformats.org/officeDocument/2006/relationships/slide" Target="slide45.xml"/><Relationship Id="rId2" Type="http://schemas.openxmlformats.org/officeDocument/2006/relationships/image" Target="../media/image12.jpeg"/><Relationship Id="rId1" Type="http://schemas.openxmlformats.org/officeDocument/2006/relationships/slideLayout" Target="../slideLayouts/slideLayout4.xml"/><Relationship Id="rId6" Type="http://schemas.openxmlformats.org/officeDocument/2006/relationships/image" Target="../media/image32.jpeg"/><Relationship Id="rId5" Type="http://schemas.microsoft.com/office/2007/relationships/hdphoto" Target="../media/hdphoto11.wdp"/><Relationship Id="rId10" Type="http://schemas.openxmlformats.org/officeDocument/2006/relationships/slide" Target="slide2.xml"/><Relationship Id="rId4" Type="http://schemas.openxmlformats.org/officeDocument/2006/relationships/image" Target="../media/image73.png"/><Relationship Id="rId9" Type="http://schemas.openxmlformats.org/officeDocument/2006/relationships/image" Target="../media/image34.png"/></Relationships>
</file>

<file path=ppt/slides/_rels/slide13.xml.rels><?xml version="1.0" encoding="UTF-8" standalone="yes"?>
<Relationships xmlns="http://schemas.openxmlformats.org/package/2006/relationships"><Relationship Id="rId8" Type="http://schemas.openxmlformats.org/officeDocument/2006/relationships/image" Target="../media/image19.png"/><Relationship Id="rId13" Type="http://schemas.openxmlformats.org/officeDocument/2006/relationships/image" Target="../media/image24.jpeg"/><Relationship Id="rId18" Type="http://schemas.openxmlformats.org/officeDocument/2006/relationships/image" Target="../media/image29.png"/><Relationship Id="rId26" Type="http://schemas.openxmlformats.org/officeDocument/2006/relationships/slide" Target="slide2.xml"/><Relationship Id="rId3" Type="http://schemas.openxmlformats.org/officeDocument/2006/relationships/image" Target="../media/image14.png"/><Relationship Id="rId21" Type="http://schemas.openxmlformats.org/officeDocument/2006/relationships/image" Target="../media/image74.png"/><Relationship Id="rId7" Type="http://schemas.openxmlformats.org/officeDocument/2006/relationships/image" Target="../media/image18.png"/><Relationship Id="rId12" Type="http://schemas.openxmlformats.org/officeDocument/2006/relationships/image" Target="../media/image23.jpeg"/><Relationship Id="rId17" Type="http://schemas.openxmlformats.org/officeDocument/2006/relationships/image" Target="../media/image28.jpeg"/><Relationship Id="rId25" Type="http://schemas.openxmlformats.org/officeDocument/2006/relationships/image" Target="../media/image34.png"/><Relationship Id="rId2" Type="http://schemas.openxmlformats.org/officeDocument/2006/relationships/image" Target="../media/image13.jpeg"/><Relationship Id="rId16" Type="http://schemas.openxmlformats.org/officeDocument/2006/relationships/image" Target="../media/image27.jpeg"/><Relationship Id="rId20" Type="http://schemas.openxmlformats.org/officeDocument/2006/relationships/image" Target="../media/image12.jpeg"/><Relationship Id="rId1" Type="http://schemas.openxmlformats.org/officeDocument/2006/relationships/slideLayout" Target="../slideLayouts/slideLayout6.xml"/><Relationship Id="rId6" Type="http://schemas.openxmlformats.org/officeDocument/2006/relationships/image" Target="../media/image17.png"/><Relationship Id="rId11" Type="http://schemas.openxmlformats.org/officeDocument/2006/relationships/image" Target="../media/image22.jpeg"/><Relationship Id="rId24" Type="http://schemas.openxmlformats.org/officeDocument/2006/relationships/image" Target="../media/image33.png"/><Relationship Id="rId5" Type="http://schemas.openxmlformats.org/officeDocument/2006/relationships/image" Target="../media/image16.png"/><Relationship Id="rId15" Type="http://schemas.openxmlformats.org/officeDocument/2006/relationships/image" Target="../media/image26.jpeg"/><Relationship Id="rId23" Type="http://schemas.openxmlformats.org/officeDocument/2006/relationships/slide" Target="slide45.xml"/><Relationship Id="rId10" Type="http://schemas.openxmlformats.org/officeDocument/2006/relationships/image" Target="../media/image21.png"/><Relationship Id="rId19" Type="http://schemas.openxmlformats.org/officeDocument/2006/relationships/image" Target="../media/image30.png"/><Relationship Id="rId4" Type="http://schemas.openxmlformats.org/officeDocument/2006/relationships/image" Target="../media/image15.png"/><Relationship Id="rId9" Type="http://schemas.openxmlformats.org/officeDocument/2006/relationships/image" Target="../media/image20.png"/><Relationship Id="rId14" Type="http://schemas.openxmlformats.org/officeDocument/2006/relationships/image" Target="../media/image25.jpeg"/><Relationship Id="rId22" Type="http://schemas.openxmlformats.org/officeDocument/2006/relationships/image" Target="../media/image32.jpeg"/></Relationships>
</file>

<file path=ppt/slides/_rels/slide14.xml.rels><?xml version="1.0" encoding="UTF-8" standalone="yes"?>
<Relationships xmlns="http://schemas.openxmlformats.org/package/2006/relationships"><Relationship Id="rId8" Type="http://schemas.openxmlformats.org/officeDocument/2006/relationships/image" Target="../media/image78.png"/><Relationship Id="rId13" Type="http://schemas.openxmlformats.org/officeDocument/2006/relationships/slide" Target="slide45.xml"/><Relationship Id="rId3" Type="http://schemas.openxmlformats.org/officeDocument/2006/relationships/image" Target="../media/image75.png"/><Relationship Id="rId7" Type="http://schemas.openxmlformats.org/officeDocument/2006/relationships/image" Target="../media/image77.png"/><Relationship Id="rId12" Type="http://schemas.openxmlformats.org/officeDocument/2006/relationships/image" Target="../media/image32.jpeg"/><Relationship Id="rId2" Type="http://schemas.openxmlformats.org/officeDocument/2006/relationships/image" Target="../media/image12.jpeg"/><Relationship Id="rId16" Type="http://schemas.openxmlformats.org/officeDocument/2006/relationships/slide" Target="slide2.xml"/><Relationship Id="rId1" Type="http://schemas.openxmlformats.org/officeDocument/2006/relationships/slideLayout" Target="../slideLayouts/slideLayout4.xml"/><Relationship Id="rId6" Type="http://schemas.microsoft.com/office/2007/relationships/hdphoto" Target="../media/hdphoto1.wdp"/><Relationship Id="rId11" Type="http://schemas.microsoft.com/office/2007/relationships/hdphoto" Target="../media/hdphoto14.wdp"/><Relationship Id="rId5" Type="http://schemas.openxmlformats.org/officeDocument/2006/relationships/image" Target="../media/image76.png"/><Relationship Id="rId15" Type="http://schemas.openxmlformats.org/officeDocument/2006/relationships/image" Target="../media/image34.png"/><Relationship Id="rId10" Type="http://schemas.openxmlformats.org/officeDocument/2006/relationships/image" Target="../media/image79.png"/><Relationship Id="rId4" Type="http://schemas.microsoft.com/office/2007/relationships/hdphoto" Target="../media/hdphoto12.wdp"/><Relationship Id="rId9" Type="http://schemas.microsoft.com/office/2007/relationships/hdphoto" Target="../media/hdphoto13.wdp"/><Relationship Id="rId14" Type="http://schemas.openxmlformats.org/officeDocument/2006/relationships/image" Target="../media/image33.png"/></Relationships>
</file>

<file path=ppt/slides/_rels/slide15.xml.rels><?xml version="1.0" encoding="UTF-8" standalone="yes"?>
<Relationships xmlns="http://schemas.openxmlformats.org/package/2006/relationships"><Relationship Id="rId8" Type="http://schemas.openxmlformats.org/officeDocument/2006/relationships/image" Target="../media/image84.png"/><Relationship Id="rId13" Type="http://schemas.openxmlformats.org/officeDocument/2006/relationships/slide" Target="slide2.xml"/><Relationship Id="rId3" Type="http://schemas.openxmlformats.org/officeDocument/2006/relationships/image" Target="../media/image80.png"/><Relationship Id="rId7" Type="http://schemas.openxmlformats.org/officeDocument/2006/relationships/image" Target="../media/image83.png"/><Relationship Id="rId12" Type="http://schemas.openxmlformats.org/officeDocument/2006/relationships/image" Target="../media/image34.png"/><Relationship Id="rId2" Type="http://schemas.openxmlformats.org/officeDocument/2006/relationships/image" Target="../media/image12.jpeg"/><Relationship Id="rId1" Type="http://schemas.openxmlformats.org/officeDocument/2006/relationships/slideLayout" Target="../slideLayouts/slideLayout4.xml"/><Relationship Id="rId6" Type="http://schemas.openxmlformats.org/officeDocument/2006/relationships/image" Target="../media/image52.png"/><Relationship Id="rId11" Type="http://schemas.openxmlformats.org/officeDocument/2006/relationships/image" Target="../media/image33.png"/><Relationship Id="rId5" Type="http://schemas.openxmlformats.org/officeDocument/2006/relationships/image" Target="../media/image82.png"/><Relationship Id="rId10" Type="http://schemas.openxmlformats.org/officeDocument/2006/relationships/slide" Target="slide45.xml"/><Relationship Id="rId4" Type="http://schemas.openxmlformats.org/officeDocument/2006/relationships/image" Target="../media/image81.png"/><Relationship Id="rId9" Type="http://schemas.openxmlformats.org/officeDocument/2006/relationships/image" Target="../media/image32.jpeg"/></Relationships>
</file>

<file path=ppt/slides/_rels/slide16.xml.rels><?xml version="1.0" encoding="UTF-8" standalone="yes"?>
<Relationships xmlns="http://schemas.openxmlformats.org/package/2006/relationships"><Relationship Id="rId8" Type="http://schemas.openxmlformats.org/officeDocument/2006/relationships/image" Target="../media/image88.jpeg"/><Relationship Id="rId13" Type="http://schemas.openxmlformats.org/officeDocument/2006/relationships/image" Target="../media/image91.jpeg"/><Relationship Id="rId18" Type="http://schemas.openxmlformats.org/officeDocument/2006/relationships/image" Target="../media/image32.jpeg"/><Relationship Id="rId3" Type="http://schemas.openxmlformats.org/officeDocument/2006/relationships/image" Target="../media/image85.jpeg"/><Relationship Id="rId21" Type="http://schemas.openxmlformats.org/officeDocument/2006/relationships/image" Target="../media/image34.png"/><Relationship Id="rId7" Type="http://schemas.microsoft.com/office/2007/relationships/hdphoto" Target="../media/hdphoto16.wdp"/><Relationship Id="rId12" Type="http://schemas.microsoft.com/office/2007/relationships/hdphoto" Target="../media/hdphoto18.wdp"/><Relationship Id="rId17" Type="http://schemas.openxmlformats.org/officeDocument/2006/relationships/image" Target="../media/image94.jpeg"/><Relationship Id="rId2" Type="http://schemas.openxmlformats.org/officeDocument/2006/relationships/image" Target="../media/image12.jpeg"/><Relationship Id="rId16" Type="http://schemas.openxmlformats.org/officeDocument/2006/relationships/image" Target="../media/image93.png"/><Relationship Id="rId20" Type="http://schemas.openxmlformats.org/officeDocument/2006/relationships/image" Target="../media/image33.png"/><Relationship Id="rId1" Type="http://schemas.openxmlformats.org/officeDocument/2006/relationships/slideLayout" Target="../slideLayouts/slideLayout4.xml"/><Relationship Id="rId6" Type="http://schemas.openxmlformats.org/officeDocument/2006/relationships/image" Target="../media/image87.png"/><Relationship Id="rId11" Type="http://schemas.openxmlformats.org/officeDocument/2006/relationships/image" Target="../media/image90.png"/><Relationship Id="rId5" Type="http://schemas.microsoft.com/office/2007/relationships/hdphoto" Target="../media/hdphoto15.wdp"/><Relationship Id="rId15" Type="http://schemas.microsoft.com/office/2007/relationships/hdphoto" Target="../media/hdphoto19.wdp"/><Relationship Id="rId10" Type="http://schemas.microsoft.com/office/2007/relationships/hdphoto" Target="../media/hdphoto17.wdp"/><Relationship Id="rId19" Type="http://schemas.openxmlformats.org/officeDocument/2006/relationships/slide" Target="slide45.xml"/><Relationship Id="rId4" Type="http://schemas.openxmlformats.org/officeDocument/2006/relationships/image" Target="../media/image86.png"/><Relationship Id="rId9" Type="http://schemas.openxmlformats.org/officeDocument/2006/relationships/image" Target="../media/image89.png"/><Relationship Id="rId14" Type="http://schemas.openxmlformats.org/officeDocument/2006/relationships/image" Target="../media/image92.png"/><Relationship Id="rId22" Type="http://schemas.openxmlformats.org/officeDocument/2006/relationships/slide" Target="slide2.xml"/></Relationships>
</file>

<file path=ppt/slides/_rels/slide17.xml.rels><?xml version="1.0" encoding="UTF-8" standalone="yes"?>
<Relationships xmlns="http://schemas.openxmlformats.org/package/2006/relationships"><Relationship Id="rId8" Type="http://schemas.openxmlformats.org/officeDocument/2006/relationships/image" Target="../media/image19.png"/><Relationship Id="rId13" Type="http://schemas.openxmlformats.org/officeDocument/2006/relationships/image" Target="../media/image24.jpeg"/><Relationship Id="rId18" Type="http://schemas.openxmlformats.org/officeDocument/2006/relationships/image" Target="../media/image29.png"/><Relationship Id="rId26" Type="http://schemas.openxmlformats.org/officeDocument/2006/relationships/slide" Target="slide2.xml"/><Relationship Id="rId3" Type="http://schemas.openxmlformats.org/officeDocument/2006/relationships/image" Target="../media/image14.png"/><Relationship Id="rId21" Type="http://schemas.openxmlformats.org/officeDocument/2006/relationships/image" Target="../media/image95.png"/><Relationship Id="rId7" Type="http://schemas.openxmlformats.org/officeDocument/2006/relationships/image" Target="../media/image18.png"/><Relationship Id="rId12" Type="http://schemas.openxmlformats.org/officeDocument/2006/relationships/image" Target="../media/image23.jpeg"/><Relationship Id="rId17" Type="http://schemas.openxmlformats.org/officeDocument/2006/relationships/image" Target="../media/image28.jpeg"/><Relationship Id="rId25" Type="http://schemas.openxmlformats.org/officeDocument/2006/relationships/image" Target="../media/image34.png"/><Relationship Id="rId2" Type="http://schemas.openxmlformats.org/officeDocument/2006/relationships/image" Target="../media/image13.jpeg"/><Relationship Id="rId16" Type="http://schemas.openxmlformats.org/officeDocument/2006/relationships/image" Target="../media/image27.jpeg"/><Relationship Id="rId20" Type="http://schemas.openxmlformats.org/officeDocument/2006/relationships/image" Target="../media/image12.jpeg"/><Relationship Id="rId1" Type="http://schemas.openxmlformats.org/officeDocument/2006/relationships/slideLayout" Target="../slideLayouts/slideLayout6.xml"/><Relationship Id="rId6" Type="http://schemas.openxmlformats.org/officeDocument/2006/relationships/image" Target="../media/image17.png"/><Relationship Id="rId11" Type="http://schemas.openxmlformats.org/officeDocument/2006/relationships/image" Target="../media/image22.jpeg"/><Relationship Id="rId24" Type="http://schemas.openxmlformats.org/officeDocument/2006/relationships/image" Target="../media/image33.png"/><Relationship Id="rId5" Type="http://schemas.openxmlformats.org/officeDocument/2006/relationships/image" Target="../media/image16.png"/><Relationship Id="rId15" Type="http://schemas.openxmlformats.org/officeDocument/2006/relationships/image" Target="../media/image26.jpeg"/><Relationship Id="rId23" Type="http://schemas.openxmlformats.org/officeDocument/2006/relationships/slide" Target="slide45.xml"/><Relationship Id="rId10" Type="http://schemas.openxmlformats.org/officeDocument/2006/relationships/image" Target="../media/image21.png"/><Relationship Id="rId19" Type="http://schemas.openxmlformats.org/officeDocument/2006/relationships/image" Target="../media/image30.png"/><Relationship Id="rId4" Type="http://schemas.openxmlformats.org/officeDocument/2006/relationships/image" Target="../media/image15.png"/><Relationship Id="rId9" Type="http://schemas.openxmlformats.org/officeDocument/2006/relationships/image" Target="../media/image20.png"/><Relationship Id="rId14" Type="http://schemas.openxmlformats.org/officeDocument/2006/relationships/image" Target="../media/image25.jpeg"/><Relationship Id="rId22" Type="http://schemas.openxmlformats.org/officeDocument/2006/relationships/image" Target="../media/image32.jpeg"/></Relationships>
</file>

<file path=ppt/slides/_rels/slide18.xml.rels><?xml version="1.0" encoding="UTF-8" standalone="yes"?>
<Relationships xmlns="http://schemas.openxmlformats.org/package/2006/relationships"><Relationship Id="rId8" Type="http://schemas.openxmlformats.org/officeDocument/2006/relationships/image" Target="../media/image99.png"/><Relationship Id="rId13" Type="http://schemas.openxmlformats.org/officeDocument/2006/relationships/image" Target="../media/image102.jpeg"/><Relationship Id="rId18" Type="http://schemas.openxmlformats.org/officeDocument/2006/relationships/image" Target="../media/image106.png"/><Relationship Id="rId3" Type="http://schemas.openxmlformats.org/officeDocument/2006/relationships/image" Target="../media/image96.png"/><Relationship Id="rId21" Type="http://schemas.openxmlformats.org/officeDocument/2006/relationships/slide" Target="slide45.xml"/><Relationship Id="rId7" Type="http://schemas.microsoft.com/office/2007/relationships/hdphoto" Target="../media/hdphoto21.wdp"/><Relationship Id="rId12" Type="http://schemas.openxmlformats.org/officeDocument/2006/relationships/image" Target="../media/image101.jpeg"/><Relationship Id="rId17" Type="http://schemas.microsoft.com/office/2007/relationships/hdphoto" Target="../media/hdphoto23.wdp"/><Relationship Id="rId2" Type="http://schemas.openxmlformats.org/officeDocument/2006/relationships/image" Target="../media/image12.jpeg"/><Relationship Id="rId16" Type="http://schemas.openxmlformats.org/officeDocument/2006/relationships/image" Target="../media/image105.png"/><Relationship Id="rId20" Type="http://schemas.openxmlformats.org/officeDocument/2006/relationships/image" Target="../media/image32.jpeg"/><Relationship Id="rId1" Type="http://schemas.openxmlformats.org/officeDocument/2006/relationships/slideLayout" Target="../slideLayouts/slideLayout4.xml"/><Relationship Id="rId6" Type="http://schemas.openxmlformats.org/officeDocument/2006/relationships/image" Target="../media/image98.png"/><Relationship Id="rId11" Type="http://schemas.openxmlformats.org/officeDocument/2006/relationships/image" Target="../media/image100.png"/><Relationship Id="rId24" Type="http://schemas.openxmlformats.org/officeDocument/2006/relationships/slide" Target="slide2.xml"/><Relationship Id="rId5" Type="http://schemas.microsoft.com/office/2007/relationships/hdphoto" Target="../media/hdphoto20.wdp"/><Relationship Id="rId15" Type="http://schemas.openxmlformats.org/officeDocument/2006/relationships/image" Target="../media/image104.jpeg"/><Relationship Id="rId23" Type="http://schemas.openxmlformats.org/officeDocument/2006/relationships/image" Target="../media/image34.png"/><Relationship Id="rId10" Type="http://schemas.openxmlformats.org/officeDocument/2006/relationships/slide" Target="slide4.xml"/><Relationship Id="rId19" Type="http://schemas.openxmlformats.org/officeDocument/2006/relationships/image" Target="../media/image107.png"/><Relationship Id="rId4" Type="http://schemas.openxmlformats.org/officeDocument/2006/relationships/image" Target="../media/image97.png"/><Relationship Id="rId9" Type="http://schemas.microsoft.com/office/2007/relationships/hdphoto" Target="../media/hdphoto22.wdp"/><Relationship Id="rId14" Type="http://schemas.openxmlformats.org/officeDocument/2006/relationships/image" Target="../media/image103.jpeg"/><Relationship Id="rId22" Type="http://schemas.openxmlformats.org/officeDocument/2006/relationships/image" Target="../media/image33.png"/></Relationships>
</file>

<file path=ppt/slides/_rels/slide19.xml.rels><?xml version="1.0" encoding="UTF-8" standalone="yes"?>
<Relationships xmlns="http://schemas.openxmlformats.org/package/2006/relationships"><Relationship Id="rId8" Type="http://schemas.openxmlformats.org/officeDocument/2006/relationships/image" Target="../media/image98.png"/><Relationship Id="rId13" Type="http://schemas.openxmlformats.org/officeDocument/2006/relationships/image" Target="../media/image100.png"/><Relationship Id="rId18" Type="http://schemas.openxmlformats.org/officeDocument/2006/relationships/slide" Target="slide45.xml"/><Relationship Id="rId3" Type="http://schemas.openxmlformats.org/officeDocument/2006/relationships/hyperlink" Target="http://commerciaux.celca.caisse-epargne.fr/download/1903/informations-utiles/20895/hdj-du-28-janvier-2021-les-ateliers-des-decodeurs.pptx" TargetMode="External"/><Relationship Id="rId21" Type="http://schemas.openxmlformats.org/officeDocument/2006/relationships/slide" Target="slide2.xml"/><Relationship Id="rId7" Type="http://schemas.microsoft.com/office/2007/relationships/hdphoto" Target="../media/hdphoto20.wdp"/><Relationship Id="rId12" Type="http://schemas.openxmlformats.org/officeDocument/2006/relationships/slide" Target="slide4.xml"/><Relationship Id="rId17" Type="http://schemas.openxmlformats.org/officeDocument/2006/relationships/image" Target="../media/image32.jpeg"/><Relationship Id="rId2" Type="http://schemas.openxmlformats.org/officeDocument/2006/relationships/hyperlink" Target="http://commerciaux.celca.caisse-epargne.fr/particuliers/particuliers/" TargetMode="External"/><Relationship Id="rId16" Type="http://schemas.openxmlformats.org/officeDocument/2006/relationships/image" Target="../media/image109.png"/><Relationship Id="rId20" Type="http://schemas.openxmlformats.org/officeDocument/2006/relationships/image" Target="../media/image34.png"/><Relationship Id="rId1" Type="http://schemas.openxmlformats.org/officeDocument/2006/relationships/slideLayout" Target="../slideLayouts/slideLayout4.xml"/><Relationship Id="rId6" Type="http://schemas.openxmlformats.org/officeDocument/2006/relationships/image" Target="../media/image97.png"/><Relationship Id="rId11" Type="http://schemas.microsoft.com/office/2007/relationships/hdphoto" Target="../media/hdphoto22.wdp"/><Relationship Id="rId5" Type="http://schemas.openxmlformats.org/officeDocument/2006/relationships/image" Target="../media/image96.png"/><Relationship Id="rId15" Type="http://schemas.openxmlformats.org/officeDocument/2006/relationships/hyperlink" Target="http://commerciaux.celca.caisse-epargne.fr/" TargetMode="External"/><Relationship Id="rId10" Type="http://schemas.openxmlformats.org/officeDocument/2006/relationships/image" Target="../media/image99.png"/><Relationship Id="rId19" Type="http://schemas.openxmlformats.org/officeDocument/2006/relationships/image" Target="../media/image33.png"/><Relationship Id="rId4" Type="http://schemas.openxmlformats.org/officeDocument/2006/relationships/image" Target="../media/image12.jpeg"/><Relationship Id="rId9" Type="http://schemas.microsoft.com/office/2007/relationships/hdphoto" Target="../media/hdphoto21.wdp"/><Relationship Id="rId14" Type="http://schemas.openxmlformats.org/officeDocument/2006/relationships/image" Target="../media/image108.png"/></Relationships>
</file>

<file path=ppt/slides/_rels/slide20.xml.rels><?xml version="1.0" encoding="UTF-8" standalone="yes"?>
<Relationships xmlns="http://schemas.openxmlformats.org/package/2006/relationships"><Relationship Id="rId8" Type="http://schemas.openxmlformats.org/officeDocument/2006/relationships/slide" Target="slide21.xml"/><Relationship Id="rId13" Type="http://schemas.openxmlformats.org/officeDocument/2006/relationships/image" Target="../media/image99.png"/><Relationship Id="rId18" Type="http://schemas.openxmlformats.org/officeDocument/2006/relationships/slide" Target="slide45.xml"/><Relationship Id="rId3" Type="http://schemas.openxmlformats.org/officeDocument/2006/relationships/hyperlink" Target="https://www.caisse-epargne.fr/grand-est-europe/decouvrez-nos-offres-de-bienvenue/" TargetMode="External"/><Relationship Id="rId21" Type="http://schemas.openxmlformats.org/officeDocument/2006/relationships/slide" Target="slide2.xml"/><Relationship Id="rId7" Type="http://schemas.openxmlformats.org/officeDocument/2006/relationships/hyperlink" Target="https://www.youtube.com/channel/UCqvZXhtsDBpw8DCYIuQoB0g" TargetMode="External"/><Relationship Id="rId12" Type="http://schemas.openxmlformats.org/officeDocument/2006/relationships/image" Target="../media/image96.png"/><Relationship Id="rId17" Type="http://schemas.openxmlformats.org/officeDocument/2006/relationships/image" Target="../media/image32.jpeg"/><Relationship Id="rId2" Type="http://schemas.openxmlformats.org/officeDocument/2006/relationships/hyperlink" Target="https://www.caisse-epargne.fr/" TargetMode="External"/><Relationship Id="rId16" Type="http://schemas.openxmlformats.org/officeDocument/2006/relationships/image" Target="../media/image112.png"/><Relationship Id="rId20" Type="http://schemas.openxmlformats.org/officeDocument/2006/relationships/image" Target="../media/image34.png"/><Relationship Id="rId1" Type="http://schemas.openxmlformats.org/officeDocument/2006/relationships/slideLayout" Target="../slideLayouts/slideLayout4.xml"/><Relationship Id="rId6" Type="http://schemas.openxmlformats.org/officeDocument/2006/relationships/hyperlink" Target="https://www.youtube.com/user/caissedepargne" TargetMode="External"/><Relationship Id="rId11" Type="http://schemas.openxmlformats.org/officeDocument/2006/relationships/image" Target="../media/image110.png"/><Relationship Id="rId5" Type="http://schemas.openxmlformats.org/officeDocument/2006/relationships/hyperlink" Target="https://www.youtube.com/@GroupeBPCE" TargetMode="External"/><Relationship Id="rId15" Type="http://schemas.openxmlformats.org/officeDocument/2006/relationships/image" Target="../media/image111.jpeg"/><Relationship Id="rId10" Type="http://schemas.openxmlformats.org/officeDocument/2006/relationships/slide" Target="slide4.xml"/><Relationship Id="rId19" Type="http://schemas.openxmlformats.org/officeDocument/2006/relationships/image" Target="../media/image33.png"/><Relationship Id="rId4" Type="http://schemas.openxmlformats.org/officeDocument/2006/relationships/hyperlink" Target="https://www.lafinancepourtous.com/" TargetMode="External"/><Relationship Id="rId9" Type="http://schemas.openxmlformats.org/officeDocument/2006/relationships/image" Target="../media/image12.jpeg"/><Relationship Id="rId14" Type="http://schemas.microsoft.com/office/2007/relationships/hdphoto" Target="../media/hdphoto22.wdp"/></Relationships>
</file>

<file path=ppt/slides/_rels/slide21.xml.rels><?xml version="1.0" encoding="UTF-8" standalone="yes"?>
<Relationships xmlns="http://schemas.openxmlformats.org/package/2006/relationships"><Relationship Id="rId8" Type="http://schemas.openxmlformats.org/officeDocument/2006/relationships/image" Target="../media/image32.jpeg"/><Relationship Id="rId3" Type="http://schemas.openxmlformats.org/officeDocument/2006/relationships/image" Target="../media/image113.png"/><Relationship Id="rId7" Type="http://schemas.openxmlformats.org/officeDocument/2006/relationships/image" Target="../media/image115.png"/><Relationship Id="rId12" Type="http://schemas.openxmlformats.org/officeDocument/2006/relationships/slide" Target="slide2.xml"/><Relationship Id="rId2" Type="http://schemas.openxmlformats.org/officeDocument/2006/relationships/image" Target="../media/image12.jpeg"/><Relationship Id="rId1" Type="http://schemas.openxmlformats.org/officeDocument/2006/relationships/slideLayout" Target="../slideLayouts/slideLayout4.xml"/><Relationship Id="rId6" Type="http://schemas.microsoft.com/office/2007/relationships/hdphoto" Target="../media/hdphoto24.wdp"/><Relationship Id="rId11" Type="http://schemas.openxmlformats.org/officeDocument/2006/relationships/image" Target="../media/image34.png"/><Relationship Id="rId5" Type="http://schemas.openxmlformats.org/officeDocument/2006/relationships/image" Target="../media/image114.png"/><Relationship Id="rId10" Type="http://schemas.openxmlformats.org/officeDocument/2006/relationships/image" Target="../media/image33.png"/><Relationship Id="rId4" Type="http://schemas.openxmlformats.org/officeDocument/2006/relationships/image" Target="../media/image102.jpeg"/><Relationship Id="rId9" Type="http://schemas.openxmlformats.org/officeDocument/2006/relationships/slide" Target="slide45.xml"/></Relationships>
</file>

<file path=ppt/slides/_rels/slide22.xml.rels><?xml version="1.0" encoding="UTF-8" standalone="yes"?>
<Relationships xmlns="http://schemas.openxmlformats.org/package/2006/relationships"><Relationship Id="rId8" Type="http://schemas.openxmlformats.org/officeDocument/2006/relationships/image" Target="../media/image19.png"/><Relationship Id="rId13" Type="http://schemas.openxmlformats.org/officeDocument/2006/relationships/image" Target="../media/image24.jpeg"/><Relationship Id="rId18" Type="http://schemas.openxmlformats.org/officeDocument/2006/relationships/image" Target="../media/image29.png"/><Relationship Id="rId26" Type="http://schemas.openxmlformats.org/officeDocument/2006/relationships/slide" Target="slide2.xml"/><Relationship Id="rId3" Type="http://schemas.openxmlformats.org/officeDocument/2006/relationships/image" Target="../media/image14.png"/><Relationship Id="rId21" Type="http://schemas.openxmlformats.org/officeDocument/2006/relationships/image" Target="../media/image116.png"/><Relationship Id="rId7" Type="http://schemas.openxmlformats.org/officeDocument/2006/relationships/image" Target="../media/image18.png"/><Relationship Id="rId12" Type="http://schemas.openxmlformats.org/officeDocument/2006/relationships/image" Target="../media/image23.jpeg"/><Relationship Id="rId17" Type="http://schemas.openxmlformats.org/officeDocument/2006/relationships/image" Target="../media/image28.jpeg"/><Relationship Id="rId25" Type="http://schemas.openxmlformats.org/officeDocument/2006/relationships/image" Target="../media/image34.png"/><Relationship Id="rId2" Type="http://schemas.openxmlformats.org/officeDocument/2006/relationships/image" Target="../media/image13.jpeg"/><Relationship Id="rId16" Type="http://schemas.openxmlformats.org/officeDocument/2006/relationships/image" Target="../media/image27.jpeg"/><Relationship Id="rId20" Type="http://schemas.openxmlformats.org/officeDocument/2006/relationships/image" Target="../media/image12.jpeg"/><Relationship Id="rId1" Type="http://schemas.openxmlformats.org/officeDocument/2006/relationships/slideLayout" Target="../slideLayouts/slideLayout6.xml"/><Relationship Id="rId6" Type="http://schemas.openxmlformats.org/officeDocument/2006/relationships/image" Target="../media/image17.png"/><Relationship Id="rId11" Type="http://schemas.openxmlformats.org/officeDocument/2006/relationships/image" Target="../media/image22.jpeg"/><Relationship Id="rId24" Type="http://schemas.openxmlformats.org/officeDocument/2006/relationships/image" Target="../media/image33.png"/><Relationship Id="rId5" Type="http://schemas.openxmlformats.org/officeDocument/2006/relationships/image" Target="../media/image16.png"/><Relationship Id="rId15" Type="http://schemas.openxmlformats.org/officeDocument/2006/relationships/image" Target="../media/image26.jpeg"/><Relationship Id="rId23" Type="http://schemas.openxmlformats.org/officeDocument/2006/relationships/slide" Target="slide45.xml"/><Relationship Id="rId10" Type="http://schemas.openxmlformats.org/officeDocument/2006/relationships/image" Target="../media/image21.png"/><Relationship Id="rId19" Type="http://schemas.openxmlformats.org/officeDocument/2006/relationships/image" Target="../media/image30.png"/><Relationship Id="rId4" Type="http://schemas.openxmlformats.org/officeDocument/2006/relationships/image" Target="../media/image15.png"/><Relationship Id="rId9" Type="http://schemas.openxmlformats.org/officeDocument/2006/relationships/image" Target="../media/image20.png"/><Relationship Id="rId14" Type="http://schemas.openxmlformats.org/officeDocument/2006/relationships/image" Target="../media/image25.jpeg"/><Relationship Id="rId22" Type="http://schemas.openxmlformats.org/officeDocument/2006/relationships/image" Target="../media/image32.jpeg"/></Relationships>
</file>

<file path=ppt/slides/_rels/slide23.xml.rels><?xml version="1.0" encoding="UTF-8" standalone="yes"?>
<Relationships xmlns="http://schemas.openxmlformats.org/package/2006/relationships"><Relationship Id="rId8" Type="http://schemas.openxmlformats.org/officeDocument/2006/relationships/hyperlink" Target="mailto:fabien.baudot@bpce.fr" TargetMode="External"/><Relationship Id="rId13" Type="http://schemas.openxmlformats.org/officeDocument/2006/relationships/image" Target="../media/image118.jpeg"/><Relationship Id="rId18" Type="http://schemas.openxmlformats.org/officeDocument/2006/relationships/image" Target="../media/image32.jpeg"/><Relationship Id="rId3" Type="http://schemas.openxmlformats.org/officeDocument/2006/relationships/hyperlink" Target="mailto:dominique.claudel@cegee.caisse-epargne.fr" TargetMode="External"/><Relationship Id="rId21" Type="http://schemas.openxmlformats.org/officeDocument/2006/relationships/image" Target="../media/image34.png"/><Relationship Id="rId7" Type="http://schemas.openxmlformats.org/officeDocument/2006/relationships/hyperlink" Target="mailto:nelly.trolliet@bpce.fr" TargetMode="External"/><Relationship Id="rId12" Type="http://schemas.openxmlformats.org/officeDocument/2006/relationships/image" Target="../media/image117.png"/><Relationship Id="rId17" Type="http://schemas.openxmlformats.org/officeDocument/2006/relationships/image" Target="../media/image122.png"/><Relationship Id="rId2" Type="http://schemas.openxmlformats.org/officeDocument/2006/relationships/hyperlink" Target="mailto:cecile.brendel@cegee.caisse-epargne.fr" TargetMode="External"/><Relationship Id="rId16" Type="http://schemas.openxmlformats.org/officeDocument/2006/relationships/image" Target="../media/image121.jpeg"/><Relationship Id="rId20" Type="http://schemas.openxmlformats.org/officeDocument/2006/relationships/image" Target="../media/image33.png"/><Relationship Id="rId1" Type="http://schemas.openxmlformats.org/officeDocument/2006/relationships/slideLayout" Target="../slideLayouts/slideLayout4.xml"/><Relationship Id="rId6" Type="http://schemas.openxmlformats.org/officeDocument/2006/relationships/hyperlink" Target="mailto:romain.dehlinger@natixis.com" TargetMode="External"/><Relationship Id="rId11" Type="http://schemas.openxmlformats.org/officeDocument/2006/relationships/image" Target="../media/image12.jpeg"/><Relationship Id="rId5" Type="http://schemas.openxmlformats.org/officeDocument/2006/relationships/hyperlink" Target="mailto:claude.mausy@cegee.caisse-epargne.fr" TargetMode="External"/><Relationship Id="rId15" Type="http://schemas.openxmlformats.org/officeDocument/2006/relationships/image" Target="../media/image120.jpeg"/><Relationship Id="rId10" Type="http://schemas.openxmlformats.org/officeDocument/2006/relationships/hyperlink" Target="mailto:philippe.poulain@bpce.fr" TargetMode="External"/><Relationship Id="rId19" Type="http://schemas.openxmlformats.org/officeDocument/2006/relationships/slide" Target="slide45.xml"/><Relationship Id="rId4" Type="http://schemas.openxmlformats.org/officeDocument/2006/relationships/hyperlink" Target="mailto:magali.diedrich@cegee.caisse-epargne.fr" TargetMode="External"/><Relationship Id="rId9" Type="http://schemas.openxmlformats.org/officeDocument/2006/relationships/hyperlink" Target="mailto:veronique.sommer@bpce.fr" TargetMode="External"/><Relationship Id="rId14" Type="http://schemas.openxmlformats.org/officeDocument/2006/relationships/image" Target="../media/image119.png"/><Relationship Id="rId22" Type="http://schemas.openxmlformats.org/officeDocument/2006/relationships/slide" Target="slide2.xml"/></Relationships>
</file>

<file path=ppt/slides/_rels/slide24.xml.rels><?xml version="1.0" encoding="UTF-8" standalone="yes"?>
<Relationships xmlns="http://schemas.openxmlformats.org/package/2006/relationships"><Relationship Id="rId8" Type="http://schemas.openxmlformats.org/officeDocument/2006/relationships/image" Target="../media/image19.png"/><Relationship Id="rId13" Type="http://schemas.openxmlformats.org/officeDocument/2006/relationships/image" Target="../media/image24.jpeg"/><Relationship Id="rId18" Type="http://schemas.openxmlformats.org/officeDocument/2006/relationships/image" Target="../media/image29.png"/><Relationship Id="rId26" Type="http://schemas.openxmlformats.org/officeDocument/2006/relationships/slide" Target="slide2.xml"/><Relationship Id="rId3" Type="http://schemas.openxmlformats.org/officeDocument/2006/relationships/image" Target="../media/image14.png"/><Relationship Id="rId21" Type="http://schemas.openxmlformats.org/officeDocument/2006/relationships/image" Target="../media/image123.png"/><Relationship Id="rId7" Type="http://schemas.openxmlformats.org/officeDocument/2006/relationships/image" Target="../media/image18.png"/><Relationship Id="rId12" Type="http://schemas.openxmlformats.org/officeDocument/2006/relationships/image" Target="../media/image23.jpeg"/><Relationship Id="rId17" Type="http://schemas.openxmlformats.org/officeDocument/2006/relationships/image" Target="../media/image28.jpeg"/><Relationship Id="rId25" Type="http://schemas.openxmlformats.org/officeDocument/2006/relationships/image" Target="../media/image34.png"/><Relationship Id="rId2" Type="http://schemas.openxmlformats.org/officeDocument/2006/relationships/image" Target="../media/image13.jpeg"/><Relationship Id="rId16" Type="http://schemas.openxmlformats.org/officeDocument/2006/relationships/image" Target="../media/image27.jpeg"/><Relationship Id="rId20" Type="http://schemas.openxmlformats.org/officeDocument/2006/relationships/image" Target="../media/image12.jpeg"/><Relationship Id="rId1" Type="http://schemas.openxmlformats.org/officeDocument/2006/relationships/slideLayout" Target="../slideLayouts/slideLayout6.xml"/><Relationship Id="rId6" Type="http://schemas.openxmlformats.org/officeDocument/2006/relationships/image" Target="../media/image17.png"/><Relationship Id="rId11" Type="http://schemas.openxmlformats.org/officeDocument/2006/relationships/image" Target="../media/image22.jpeg"/><Relationship Id="rId24" Type="http://schemas.openxmlformats.org/officeDocument/2006/relationships/image" Target="../media/image33.png"/><Relationship Id="rId5" Type="http://schemas.openxmlformats.org/officeDocument/2006/relationships/image" Target="../media/image16.png"/><Relationship Id="rId15" Type="http://schemas.openxmlformats.org/officeDocument/2006/relationships/image" Target="../media/image26.jpeg"/><Relationship Id="rId23" Type="http://schemas.openxmlformats.org/officeDocument/2006/relationships/slide" Target="slide45.xml"/><Relationship Id="rId10" Type="http://schemas.openxmlformats.org/officeDocument/2006/relationships/image" Target="../media/image21.png"/><Relationship Id="rId19" Type="http://schemas.openxmlformats.org/officeDocument/2006/relationships/image" Target="../media/image30.png"/><Relationship Id="rId4" Type="http://schemas.openxmlformats.org/officeDocument/2006/relationships/image" Target="../media/image15.png"/><Relationship Id="rId9" Type="http://schemas.openxmlformats.org/officeDocument/2006/relationships/image" Target="../media/image20.png"/><Relationship Id="rId14" Type="http://schemas.openxmlformats.org/officeDocument/2006/relationships/image" Target="../media/image25.jpeg"/><Relationship Id="rId22" Type="http://schemas.openxmlformats.org/officeDocument/2006/relationships/image" Target="../media/image32.jpeg"/></Relationships>
</file>

<file path=ppt/slides/_rels/slide25.xml.rels><?xml version="1.0" encoding="UTF-8" standalone="yes"?>
<Relationships xmlns="http://schemas.openxmlformats.org/package/2006/relationships"><Relationship Id="rId8" Type="http://schemas.openxmlformats.org/officeDocument/2006/relationships/image" Target="../media/image129.jpeg"/><Relationship Id="rId13" Type="http://schemas.openxmlformats.org/officeDocument/2006/relationships/image" Target="../media/image133.png"/><Relationship Id="rId18" Type="http://schemas.microsoft.com/office/2007/relationships/hdphoto" Target="../media/hdphoto27.wdp"/><Relationship Id="rId3" Type="http://schemas.openxmlformats.org/officeDocument/2006/relationships/image" Target="../media/image124.png"/><Relationship Id="rId21" Type="http://schemas.openxmlformats.org/officeDocument/2006/relationships/image" Target="../media/image33.png"/><Relationship Id="rId7" Type="http://schemas.openxmlformats.org/officeDocument/2006/relationships/image" Target="../media/image128.jpeg"/><Relationship Id="rId12" Type="http://schemas.openxmlformats.org/officeDocument/2006/relationships/image" Target="../media/image132.jpeg"/><Relationship Id="rId17" Type="http://schemas.openxmlformats.org/officeDocument/2006/relationships/image" Target="../media/image135.png"/><Relationship Id="rId2" Type="http://schemas.openxmlformats.org/officeDocument/2006/relationships/image" Target="../media/image12.jpeg"/><Relationship Id="rId16" Type="http://schemas.microsoft.com/office/2007/relationships/hdphoto" Target="../media/hdphoto26.wdp"/><Relationship Id="rId20" Type="http://schemas.openxmlformats.org/officeDocument/2006/relationships/slide" Target="slide45.xml"/><Relationship Id="rId1" Type="http://schemas.openxmlformats.org/officeDocument/2006/relationships/slideLayout" Target="../slideLayouts/slideLayout4.xml"/><Relationship Id="rId6" Type="http://schemas.openxmlformats.org/officeDocument/2006/relationships/image" Target="../media/image127.png"/><Relationship Id="rId11" Type="http://schemas.openxmlformats.org/officeDocument/2006/relationships/image" Target="../media/image131.png"/><Relationship Id="rId5" Type="http://schemas.openxmlformats.org/officeDocument/2006/relationships/image" Target="../media/image126.png"/><Relationship Id="rId15" Type="http://schemas.openxmlformats.org/officeDocument/2006/relationships/image" Target="../media/image134.png"/><Relationship Id="rId23" Type="http://schemas.openxmlformats.org/officeDocument/2006/relationships/slide" Target="slide2.xml"/><Relationship Id="rId10" Type="http://schemas.microsoft.com/office/2007/relationships/hdphoto" Target="../media/hdphoto25.wdp"/><Relationship Id="rId19" Type="http://schemas.openxmlformats.org/officeDocument/2006/relationships/image" Target="../media/image32.jpeg"/><Relationship Id="rId4" Type="http://schemas.openxmlformats.org/officeDocument/2006/relationships/image" Target="../media/image125.png"/><Relationship Id="rId9" Type="http://schemas.openxmlformats.org/officeDocument/2006/relationships/image" Target="../media/image130.png"/><Relationship Id="rId14" Type="http://schemas.openxmlformats.org/officeDocument/2006/relationships/image" Target="../media/image52.png"/><Relationship Id="rId22" Type="http://schemas.openxmlformats.org/officeDocument/2006/relationships/image" Target="../media/image34.png"/></Relationships>
</file>

<file path=ppt/slides/_rels/slide26.xml.rels><?xml version="1.0" encoding="UTF-8" standalone="yes"?>
<Relationships xmlns="http://schemas.openxmlformats.org/package/2006/relationships"><Relationship Id="rId8" Type="http://schemas.openxmlformats.org/officeDocument/2006/relationships/image" Target="../media/image19.png"/><Relationship Id="rId13" Type="http://schemas.openxmlformats.org/officeDocument/2006/relationships/image" Target="../media/image24.jpeg"/><Relationship Id="rId18" Type="http://schemas.openxmlformats.org/officeDocument/2006/relationships/image" Target="../media/image29.png"/><Relationship Id="rId26" Type="http://schemas.openxmlformats.org/officeDocument/2006/relationships/slide" Target="slide2.xml"/><Relationship Id="rId3" Type="http://schemas.openxmlformats.org/officeDocument/2006/relationships/image" Target="../media/image14.png"/><Relationship Id="rId21" Type="http://schemas.openxmlformats.org/officeDocument/2006/relationships/image" Target="../media/image136.png"/><Relationship Id="rId7" Type="http://schemas.openxmlformats.org/officeDocument/2006/relationships/image" Target="../media/image18.png"/><Relationship Id="rId12" Type="http://schemas.openxmlformats.org/officeDocument/2006/relationships/image" Target="../media/image23.jpeg"/><Relationship Id="rId17" Type="http://schemas.openxmlformats.org/officeDocument/2006/relationships/image" Target="../media/image28.jpeg"/><Relationship Id="rId25" Type="http://schemas.openxmlformats.org/officeDocument/2006/relationships/image" Target="../media/image34.png"/><Relationship Id="rId2" Type="http://schemas.openxmlformats.org/officeDocument/2006/relationships/image" Target="../media/image13.jpeg"/><Relationship Id="rId16" Type="http://schemas.openxmlformats.org/officeDocument/2006/relationships/image" Target="../media/image27.jpeg"/><Relationship Id="rId20" Type="http://schemas.openxmlformats.org/officeDocument/2006/relationships/image" Target="../media/image12.jpeg"/><Relationship Id="rId1" Type="http://schemas.openxmlformats.org/officeDocument/2006/relationships/slideLayout" Target="../slideLayouts/slideLayout6.xml"/><Relationship Id="rId6" Type="http://schemas.openxmlformats.org/officeDocument/2006/relationships/image" Target="../media/image17.png"/><Relationship Id="rId11" Type="http://schemas.openxmlformats.org/officeDocument/2006/relationships/image" Target="../media/image22.jpeg"/><Relationship Id="rId24" Type="http://schemas.openxmlformats.org/officeDocument/2006/relationships/image" Target="../media/image33.png"/><Relationship Id="rId5" Type="http://schemas.openxmlformats.org/officeDocument/2006/relationships/image" Target="../media/image16.png"/><Relationship Id="rId15" Type="http://schemas.openxmlformats.org/officeDocument/2006/relationships/image" Target="../media/image26.jpeg"/><Relationship Id="rId23" Type="http://schemas.openxmlformats.org/officeDocument/2006/relationships/slide" Target="slide45.xml"/><Relationship Id="rId10" Type="http://schemas.openxmlformats.org/officeDocument/2006/relationships/image" Target="../media/image21.png"/><Relationship Id="rId19" Type="http://schemas.openxmlformats.org/officeDocument/2006/relationships/image" Target="../media/image30.png"/><Relationship Id="rId4" Type="http://schemas.openxmlformats.org/officeDocument/2006/relationships/image" Target="../media/image15.png"/><Relationship Id="rId9" Type="http://schemas.openxmlformats.org/officeDocument/2006/relationships/image" Target="../media/image20.png"/><Relationship Id="rId14" Type="http://schemas.openxmlformats.org/officeDocument/2006/relationships/image" Target="../media/image25.jpeg"/><Relationship Id="rId22" Type="http://schemas.openxmlformats.org/officeDocument/2006/relationships/image" Target="../media/image32.jpeg"/></Relationships>
</file>

<file path=ppt/slides/_rels/slide27.xml.rels><?xml version="1.0" encoding="UTF-8" standalone="yes"?>
<Relationships xmlns="http://schemas.openxmlformats.org/package/2006/relationships"><Relationship Id="rId8" Type="http://schemas.openxmlformats.org/officeDocument/2006/relationships/image" Target="../media/image140.png"/><Relationship Id="rId13" Type="http://schemas.microsoft.com/office/2007/relationships/hdphoto" Target="../media/hdphoto32.wdp"/><Relationship Id="rId18" Type="http://schemas.openxmlformats.org/officeDocument/2006/relationships/slide" Target="slide45.xml"/><Relationship Id="rId3" Type="http://schemas.microsoft.com/office/2007/relationships/hdphoto" Target="../media/hdphoto28.wdp"/><Relationship Id="rId21" Type="http://schemas.openxmlformats.org/officeDocument/2006/relationships/slide" Target="slide2.xml"/><Relationship Id="rId7" Type="http://schemas.microsoft.com/office/2007/relationships/hdphoto" Target="../media/hdphoto29.wdp"/><Relationship Id="rId12" Type="http://schemas.openxmlformats.org/officeDocument/2006/relationships/image" Target="../media/image142.png"/><Relationship Id="rId17" Type="http://schemas.openxmlformats.org/officeDocument/2006/relationships/image" Target="../media/image32.jpeg"/><Relationship Id="rId2" Type="http://schemas.openxmlformats.org/officeDocument/2006/relationships/image" Target="../media/image137.png"/><Relationship Id="rId16" Type="http://schemas.openxmlformats.org/officeDocument/2006/relationships/image" Target="../media/image52.png"/><Relationship Id="rId20" Type="http://schemas.openxmlformats.org/officeDocument/2006/relationships/image" Target="../media/image34.png"/><Relationship Id="rId1" Type="http://schemas.openxmlformats.org/officeDocument/2006/relationships/slideLayout" Target="../slideLayouts/slideLayout4.xml"/><Relationship Id="rId6" Type="http://schemas.openxmlformats.org/officeDocument/2006/relationships/image" Target="../media/image139.png"/><Relationship Id="rId11" Type="http://schemas.microsoft.com/office/2007/relationships/hdphoto" Target="../media/hdphoto31.wdp"/><Relationship Id="rId5" Type="http://schemas.openxmlformats.org/officeDocument/2006/relationships/image" Target="../media/image138.jpeg"/><Relationship Id="rId15" Type="http://schemas.openxmlformats.org/officeDocument/2006/relationships/image" Target="../media/image144.jpeg"/><Relationship Id="rId10" Type="http://schemas.openxmlformats.org/officeDocument/2006/relationships/image" Target="../media/image141.png"/><Relationship Id="rId19" Type="http://schemas.openxmlformats.org/officeDocument/2006/relationships/image" Target="../media/image33.png"/><Relationship Id="rId4" Type="http://schemas.openxmlformats.org/officeDocument/2006/relationships/image" Target="../media/image12.jpeg"/><Relationship Id="rId9" Type="http://schemas.microsoft.com/office/2007/relationships/hdphoto" Target="../media/hdphoto30.wdp"/><Relationship Id="rId14" Type="http://schemas.openxmlformats.org/officeDocument/2006/relationships/image" Target="../media/image143.jpeg"/></Relationships>
</file>

<file path=ppt/slides/_rels/slide28.xml.rels><?xml version="1.0" encoding="UTF-8" standalone="yes"?>
<Relationships xmlns="http://schemas.openxmlformats.org/package/2006/relationships"><Relationship Id="rId8" Type="http://schemas.openxmlformats.org/officeDocument/2006/relationships/image" Target="../media/image148.jpeg"/><Relationship Id="rId13" Type="http://schemas.microsoft.com/office/2007/relationships/hdphoto" Target="../media/hdphoto35.wdp"/><Relationship Id="rId18" Type="http://schemas.openxmlformats.org/officeDocument/2006/relationships/image" Target="../media/image33.png"/><Relationship Id="rId3" Type="http://schemas.openxmlformats.org/officeDocument/2006/relationships/image" Target="../media/image146.png"/><Relationship Id="rId7" Type="http://schemas.openxmlformats.org/officeDocument/2006/relationships/hyperlink" Target="mailto:valerie.valentin@cegee.caisse-epargne.fr" TargetMode="External"/><Relationship Id="rId12" Type="http://schemas.openxmlformats.org/officeDocument/2006/relationships/image" Target="../media/image151.png"/><Relationship Id="rId17" Type="http://schemas.openxmlformats.org/officeDocument/2006/relationships/slide" Target="slide45.xml"/><Relationship Id="rId2" Type="http://schemas.openxmlformats.org/officeDocument/2006/relationships/image" Target="../media/image145.jpeg"/><Relationship Id="rId16" Type="http://schemas.openxmlformats.org/officeDocument/2006/relationships/image" Target="../media/image32.jpeg"/><Relationship Id="rId20" Type="http://schemas.openxmlformats.org/officeDocument/2006/relationships/slide" Target="slide2.xml"/><Relationship Id="rId1" Type="http://schemas.openxmlformats.org/officeDocument/2006/relationships/slideLayout" Target="../slideLayouts/slideLayout4.xml"/><Relationship Id="rId6" Type="http://schemas.microsoft.com/office/2007/relationships/hdphoto" Target="../media/hdphoto2.wdp"/><Relationship Id="rId11" Type="http://schemas.microsoft.com/office/2007/relationships/hdphoto" Target="../media/hdphoto34.wdp"/><Relationship Id="rId5" Type="http://schemas.openxmlformats.org/officeDocument/2006/relationships/image" Target="../media/image147.png"/><Relationship Id="rId15" Type="http://schemas.microsoft.com/office/2007/relationships/hdphoto" Target="../media/hdphoto36.wdp"/><Relationship Id="rId10" Type="http://schemas.openxmlformats.org/officeDocument/2006/relationships/image" Target="../media/image150.png"/><Relationship Id="rId19" Type="http://schemas.openxmlformats.org/officeDocument/2006/relationships/image" Target="../media/image34.png"/><Relationship Id="rId4" Type="http://schemas.microsoft.com/office/2007/relationships/hdphoto" Target="../media/hdphoto33.wdp"/><Relationship Id="rId9" Type="http://schemas.openxmlformats.org/officeDocument/2006/relationships/image" Target="../media/image149.jpeg"/><Relationship Id="rId14" Type="http://schemas.openxmlformats.org/officeDocument/2006/relationships/image" Target="../media/image152.png"/></Relationships>
</file>

<file path=ppt/slides/_rels/slide29.xml.rels><?xml version="1.0" encoding="UTF-8" standalone="yes"?>
<Relationships xmlns="http://schemas.openxmlformats.org/package/2006/relationships"><Relationship Id="rId8" Type="http://schemas.openxmlformats.org/officeDocument/2006/relationships/image" Target="../media/image158.png"/><Relationship Id="rId13" Type="http://schemas.microsoft.com/office/2007/relationships/hdphoto" Target="../media/hdphoto39.wdp"/><Relationship Id="rId18" Type="http://schemas.openxmlformats.org/officeDocument/2006/relationships/image" Target="../media/image33.png"/><Relationship Id="rId3" Type="http://schemas.openxmlformats.org/officeDocument/2006/relationships/image" Target="../media/image154.png"/><Relationship Id="rId7" Type="http://schemas.microsoft.com/office/2007/relationships/hdphoto" Target="../media/hdphoto37.wdp"/><Relationship Id="rId12" Type="http://schemas.openxmlformats.org/officeDocument/2006/relationships/image" Target="../media/image161.png"/><Relationship Id="rId17" Type="http://schemas.openxmlformats.org/officeDocument/2006/relationships/slide" Target="slide45.xml"/><Relationship Id="rId2" Type="http://schemas.openxmlformats.org/officeDocument/2006/relationships/image" Target="../media/image153.jpeg"/><Relationship Id="rId16" Type="http://schemas.openxmlformats.org/officeDocument/2006/relationships/image" Target="../media/image32.jpeg"/><Relationship Id="rId20" Type="http://schemas.openxmlformats.org/officeDocument/2006/relationships/slide" Target="slide2.xml"/><Relationship Id="rId1" Type="http://schemas.openxmlformats.org/officeDocument/2006/relationships/slideLayout" Target="../slideLayouts/slideLayout4.xml"/><Relationship Id="rId6" Type="http://schemas.openxmlformats.org/officeDocument/2006/relationships/image" Target="../media/image157.png"/><Relationship Id="rId11" Type="http://schemas.openxmlformats.org/officeDocument/2006/relationships/image" Target="../media/image160.png"/><Relationship Id="rId5" Type="http://schemas.openxmlformats.org/officeDocument/2006/relationships/image" Target="../media/image156.jpeg"/><Relationship Id="rId15" Type="http://schemas.microsoft.com/office/2007/relationships/hdphoto" Target="../media/hdphoto40.wdp"/><Relationship Id="rId10" Type="http://schemas.openxmlformats.org/officeDocument/2006/relationships/image" Target="../media/image159.jpeg"/><Relationship Id="rId19" Type="http://schemas.openxmlformats.org/officeDocument/2006/relationships/image" Target="../media/image34.png"/><Relationship Id="rId4" Type="http://schemas.openxmlformats.org/officeDocument/2006/relationships/image" Target="../media/image155.png"/><Relationship Id="rId9" Type="http://schemas.microsoft.com/office/2007/relationships/hdphoto" Target="../media/hdphoto38.wdp"/><Relationship Id="rId14" Type="http://schemas.openxmlformats.org/officeDocument/2006/relationships/image" Target="../media/image162.png"/></Relationships>
</file>

<file path=ppt/slides/_rels/slide30.xml.rels><?xml version="1.0" encoding="UTF-8" standalone="yes"?>
<Relationships xmlns="http://schemas.openxmlformats.org/package/2006/relationships"><Relationship Id="rId3" Type="http://schemas.openxmlformats.org/officeDocument/2006/relationships/image" Target="../media/image32.jpeg"/><Relationship Id="rId7" Type="http://schemas.openxmlformats.org/officeDocument/2006/relationships/slide" Target="slide2.xml"/><Relationship Id="rId2" Type="http://schemas.openxmlformats.org/officeDocument/2006/relationships/image" Target="../media/image163.png"/><Relationship Id="rId1" Type="http://schemas.openxmlformats.org/officeDocument/2006/relationships/slideLayout" Target="../slideLayouts/slideLayout3.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slide" Target="slide45.xml"/></Relationships>
</file>

<file path=ppt/slides/_rels/slide31.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165.png"/><Relationship Id="rId7" Type="http://schemas.openxmlformats.org/officeDocument/2006/relationships/image" Target="../media/image33.png"/><Relationship Id="rId2" Type="http://schemas.openxmlformats.org/officeDocument/2006/relationships/image" Target="../media/image164.png"/><Relationship Id="rId1" Type="http://schemas.openxmlformats.org/officeDocument/2006/relationships/slideLayout" Target="../slideLayouts/slideLayout3.xml"/><Relationship Id="rId6" Type="http://schemas.openxmlformats.org/officeDocument/2006/relationships/slide" Target="slide45.xml"/><Relationship Id="rId5" Type="http://schemas.openxmlformats.org/officeDocument/2006/relationships/image" Target="../media/image32.jpeg"/><Relationship Id="rId4" Type="http://schemas.microsoft.com/office/2007/relationships/hdphoto" Target="../media/hdphoto41.wdp"/><Relationship Id="rId9" Type="http://schemas.openxmlformats.org/officeDocument/2006/relationships/slide" Target="slide2.xml"/></Relationships>
</file>

<file path=ppt/slides/_rels/slide32.xml.rels><?xml version="1.0" encoding="UTF-8" standalone="yes"?>
<Relationships xmlns="http://schemas.openxmlformats.org/package/2006/relationships"><Relationship Id="rId3" Type="http://schemas.openxmlformats.org/officeDocument/2006/relationships/image" Target="../media/image32.jpeg"/><Relationship Id="rId7" Type="http://schemas.openxmlformats.org/officeDocument/2006/relationships/slide" Target="slide2.xml"/><Relationship Id="rId2" Type="http://schemas.openxmlformats.org/officeDocument/2006/relationships/image" Target="../media/image166.png"/><Relationship Id="rId1" Type="http://schemas.openxmlformats.org/officeDocument/2006/relationships/slideLayout" Target="../slideLayouts/slideLayout3.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slide" Target="slide45.xml"/></Relationships>
</file>

<file path=ppt/slides/_rels/slide33.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168.png"/><Relationship Id="rId7" Type="http://schemas.openxmlformats.org/officeDocument/2006/relationships/slide" Target="slide45.xml"/><Relationship Id="rId2" Type="http://schemas.openxmlformats.org/officeDocument/2006/relationships/image" Target="../media/image167.png"/><Relationship Id="rId1" Type="http://schemas.openxmlformats.org/officeDocument/2006/relationships/slideLayout" Target="../slideLayouts/slideLayout3.xml"/><Relationship Id="rId6" Type="http://schemas.openxmlformats.org/officeDocument/2006/relationships/image" Target="../media/image32.jpeg"/><Relationship Id="rId5" Type="http://schemas.openxmlformats.org/officeDocument/2006/relationships/image" Target="../media/image52.png"/><Relationship Id="rId10" Type="http://schemas.openxmlformats.org/officeDocument/2006/relationships/slide" Target="slide2.xml"/><Relationship Id="rId4" Type="http://schemas.microsoft.com/office/2007/relationships/hdphoto" Target="../media/hdphoto42.wdp"/><Relationship Id="rId9" Type="http://schemas.openxmlformats.org/officeDocument/2006/relationships/image" Target="../media/image34.png"/></Relationships>
</file>

<file path=ppt/slides/_rels/slide34.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170.png"/><Relationship Id="rId7" Type="http://schemas.openxmlformats.org/officeDocument/2006/relationships/image" Target="../media/image33.png"/><Relationship Id="rId2" Type="http://schemas.openxmlformats.org/officeDocument/2006/relationships/image" Target="../media/image169.png"/><Relationship Id="rId1" Type="http://schemas.openxmlformats.org/officeDocument/2006/relationships/slideLayout" Target="../slideLayouts/slideLayout3.xml"/><Relationship Id="rId6" Type="http://schemas.openxmlformats.org/officeDocument/2006/relationships/slide" Target="slide45.xml"/><Relationship Id="rId5" Type="http://schemas.openxmlformats.org/officeDocument/2006/relationships/image" Target="../media/image32.jpeg"/><Relationship Id="rId4" Type="http://schemas.microsoft.com/office/2007/relationships/hdphoto" Target="../media/hdphoto43.wdp"/><Relationship Id="rId9" Type="http://schemas.openxmlformats.org/officeDocument/2006/relationships/slide" Target="slide2.xml"/></Relationships>
</file>

<file path=ppt/slides/_rels/slide35.xml.rels><?xml version="1.0" encoding="UTF-8" standalone="yes"?>
<Relationships xmlns="http://schemas.openxmlformats.org/package/2006/relationships"><Relationship Id="rId8" Type="http://schemas.openxmlformats.org/officeDocument/2006/relationships/image" Target="../media/image19.png"/><Relationship Id="rId13" Type="http://schemas.openxmlformats.org/officeDocument/2006/relationships/image" Target="../media/image24.jpeg"/><Relationship Id="rId18" Type="http://schemas.openxmlformats.org/officeDocument/2006/relationships/image" Target="../media/image29.png"/><Relationship Id="rId26" Type="http://schemas.openxmlformats.org/officeDocument/2006/relationships/slide" Target="slide2.xml"/><Relationship Id="rId3" Type="http://schemas.openxmlformats.org/officeDocument/2006/relationships/image" Target="../media/image14.png"/><Relationship Id="rId21" Type="http://schemas.openxmlformats.org/officeDocument/2006/relationships/image" Target="../media/image171.png"/><Relationship Id="rId7" Type="http://schemas.openxmlformats.org/officeDocument/2006/relationships/image" Target="../media/image18.png"/><Relationship Id="rId12" Type="http://schemas.openxmlformats.org/officeDocument/2006/relationships/image" Target="../media/image23.jpeg"/><Relationship Id="rId17" Type="http://schemas.openxmlformats.org/officeDocument/2006/relationships/image" Target="../media/image28.jpeg"/><Relationship Id="rId25" Type="http://schemas.openxmlformats.org/officeDocument/2006/relationships/image" Target="../media/image34.png"/><Relationship Id="rId2" Type="http://schemas.openxmlformats.org/officeDocument/2006/relationships/image" Target="../media/image13.jpeg"/><Relationship Id="rId16" Type="http://schemas.openxmlformats.org/officeDocument/2006/relationships/image" Target="../media/image27.jpeg"/><Relationship Id="rId20" Type="http://schemas.openxmlformats.org/officeDocument/2006/relationships/image" Target="../media/image12.jpeg"/><Relationship Id="rId1" Type="http://schemas.openxmlformats.org/officeDocument/2006/relationships/slideLayout" Target="../slideLayouts/slideLayout6.xml"/><Relationship Id="rId6" Type="http://schemas.openxmlformats.org/officeDocument/2006/relationships/image" Target="../media/image17.png"/><Relationship Id="rId11" Type="http://schemas.openxmlformats.org/officeDocument/2006/relationships/image" Target="../media/image22.jpeg"/><Relationship Id="rId24" Type="http://schemas.openxmlformats.org/officeDocument/2006/relationships/image" Target="../media/image33.png"/><Relationship Id="rId5" Type="http://schemas.openxmlformats.org/officeDocument/2006/relationships/image" Target="../media/image16.png"/><Relationship Id="rId15" Type="http://schemas.openxmlformats.org/officeDocument/2006/relationships/image" Target="../media/image26.jpeg"/><Relationship Id="rId23" Type="http://schemas.openxmlformats.org/officeDocument/2006/relationships/slide" Target="slide45.xml"/><Relationship Id="rId10" Type="http://schemas.openxmlformats.org/officeDocument/2006/relationships/image" Target="../media/image21.png"/><Relationship Id="rId19" Type="http://schemas.openxmlformats.org/officeDocument/2006/relationships/image" Target="../media/image30.png"/><Relationship Id="rId4" Type="http://schemas.openxmlformats.org/officeDocument/2006/relationships/image" Target="../media/image15.png"/><Relationship Id="rId9" Type="http://schemas.openxmlformats.org/officeDocument/2006/relationships/image" Target="../media/image20.png"/><Relationship Id="rId14" Type="http://schemas.openxmlformats.org/officeDocument/2006/relationships/image" Target="../media/image25.jpeg"/><Relationship Id="rId22" Type="http://schemas.openxmlformats.org/officeDocument/2006/relationships/image" Target="../media/image32.jpeg"/></Relationships>
</file>

<file path=ppt/slides/_rels/slide36.xml.rels><?xml version="1.0" encoding="UTF-8" standalone="yes"?>
<Relationships xmlns="http://schemas.openxmlformats.org/package/2006/relationships"><Relationship Id="rId8" Type="http://schemas.openxmlformats.org/officeDocument/2006/relationships/hyperlink" Target="http://commerciaux.celca.caisse-epargne.fr/download/1028/documents-hors-arbo-1/27473/droit-a-limage.docx" TargetMode="External"/><Relationship Id="rId13" Type="http://schemas.openxmlformats.org/officeDocument/2006/relationships/slide" Target="slide2.xml"/><Relationship Id="rId3" Type="http://schemas.openxmlformats.org/officeDocument/2006/relationships/image" Target="../media/image172.png"/><Relationship Id="rId7" Type="http://schemas.microsoft.com/office/2007/relationships/hdphoto" Target="../media/hdphoto45.wdp"/><Relationship Id="rId12" Type="http://schemas.openxmlformats.org/officeDocument/2006/relationships/image" Target="../media/image34.png"/><Relationship Id="rId2" Type="http://schemas.openxmlformats.org/officeDocument/2006/relationships/image" Target="../media/image12.jpeg"/><Relationship Id="rId1" Type="http://schemas.openxmlformats.org/officeDocument/2006/relationships/slideLayout" Target="../slideLayouts/slideLayout4.xml"/><Relationship Id="rId6" Type="http://schemas.openxmlformats.org/officeDocument/2006/relationships/image" Target="../media/image174.png"/><Relationship Id="rId11" Type="http://schemas.openxmlformats.org/officeDocument/2006/relationships/image" Target="../media/image33.png"/><Relationship Id="rId5" Type="http://schemas.openxmlformats.org/officeDocument/2006/relationships/image" Target="../media/image173.jpeg"/><Relationship Id="rId10" Type="http://schemas.openxmlformats.org/officeDocument/2006/relationships/slide" Target="slide45.xml"/><Relationship Id="rId4" Type="http://schemas.microsoft.com/office/2007/relationships/hdphoto" Target="../media/hdphoto44.wdp"/><Relationship Id="rId9" Type="http://schemas.openxmlformats.org/officeDocument/2006/relationships/image" Target="../media/image32.jpeg"/></Relationships>
</file>

<file path=ppt/slides/_rels/slide37.xml.rels><?xml version="1.0" encoding="UTF-8" standalone="yes"?>
<Relationships xmlns="http://schemas.openxmlformats.org/package/2006/relationships"><Relationship Id="rId8" Type="http://schemas.openxmlformats.org/officeDocument/2006/relationships/image" Target="../media/image32.jpeg"/><Relationship Id="rId3" Type="http://schemas.openxmlformats.org/officeDocument/2006/relationships/image" Target="../media/image176.png"/><Relationship Id="rId7" Type="http://schemas.openxmlformats.org/officeDocument/2006/relationships/image" Target="../media/image65.png"/><Relationship Id="rId12" Type="http://schemas.openxmlformats.org/officeDocument/2006/relationships/slide" Target="slide2.xml"/><Relationship Id="rId2" Type="http://schemas.openxmlformats.org/officeDocument/2006/relationships/image" Target="../media/image175.png"/><Relationship Id="rId1" Type="http://schemas.openxmlformats.org/officeDocument/2006/relationships/slideLayout" Target="../slideLayouts/slideLayout4.xml"/><Relationship Id="rId6" Type="http://schemas.openxmlformats.org/officeDocument/2006/relationships/hyperlink" Target="https://forms.office.com/Pages/ResponsePage.aspx?id=NW271YKKKUO0mlAwvWSXq4Qzym3A8XxPqAOLL4qkJhNUNjZLTjA3VkFKM0JIV1JMRFJXSlVDRFcxMC4u" TargetMode="External"/><Relationship Id="rId11" Type="http://schemas.openxmlformats.org/officeDocument/2006/relationships/image" Target="../media/image34.png"/><Relationship Id="rId5" Type="http://schemas.openxmlformats.org/officeDocument/2006/relationships/image" Target="../media/image12.jpeg"/><Relationship Id="rId10" Type="http://schemas.openxmlformats.org/officeDocument/2006/relationships/image" Target="../media/image33.png"/><Relationship Id="rId4" Type="http://schemas.microsoft.com/office/2007/relationships/hdphoto" Target="../media/hdphoto46.wdp"/><Relationship Id="rId9" Type="http://schemas.openxmlformats.org/officeDocument/2006/relationships/slide" Target="slide45.xml"/></Relationships>
</file>

<file path=ppt/slides/_rels/slide38.xml.rels><?xml version="1.0" encoding="UTF-8" standalone="yes"?>
<Relationships xmlns="http://schemas.openxmlformats.org/package/2006/relationships"><Relationship Id="rId8" Type="http://schemas.openxmlformats.org/officeDocument/2006/relationships/image" Target="../media/image19.png"/><Relationship Id="rId13" Type="http://schemas.openxmlformats.org/officeDocument/2006/relationships/image" Target="../media/image24.jpeg"/><Relationship Id="rId18" Type="http://schemas.openxmlformats.org/officeDocument/2006/relationships/image" Target="../media/image29.png"/><Relationship Id="rId26" Type="http://schemas.openxmlformats.org/officeDocument/2006/relationships/slide" Target="slide2.xml"/><Relationship Id="rId3" Type="http://schemas.openxmlformats.org/officeDocument/2006/relationships/image" Target="../media/image14.png"/><Relationship Id="rId21" Type="http://schemas.openxmlformats.org/officeDocument/2006/relationships/image" Target="../media/image177.png"/><Relationship Id="rId7" Type="http://schemas.openxmlformats.org/officeDocument/2006/relationships/image" Target="../media/image18.png"/><Relationship Id="rId12" Type="http://schemas.openxmlformats.org/officeDocument/2006/relationships/image" Target="../media/image23.jpeg"/><Relationship Id="rId17" Type="http://schemas.openxmlformats.org/officeDocument/2006/relationships/image" Target="../media/image28.jpeg"/><Relationship Id="rId25" Type="http://schemas.openxmlformats.org/officeDocument/2006/relationships/image" Target="../media/image34.png"/><Relationship Id="rId2" Type="http://schemas.openxmlformats.org/officeDocument/2006/relationships/image" Target="../media/image13.jpeg"/><Relationship Id="rId16" Type="http://schemas.openxmlformats.org/officeDocument/2006/relationships/image" Target="../media/image27.jpeg"/><Relationship Id="rId20" Type="http://schemas.openxmlformats.org/officeDocument/2006/relationships/image" Target="../media/image12.jpeg"/><Relationship Id="rId1" Type="http://schemas.openxmlformats.org/officeDocument/2006/relationships/slideLayout" Target="../slideLayouts/slideLayout6.xml"/><Relationship Id="rId6" Type="http://schemas.openxmlformats.org/officeDocument/2006/relationships/image" Target="../media/image17.png"/><Relationship Id="rId11" Type="http://schemas.openxmlformats.org/officeDocument/2006/relationships/image" Target="../media/image22.jpeg"/><Relationship Id="rId24" Type="http://schemas.openxmlformats.org/officeDocument/2006/relationships/image" Target="../media/image33.png"/><Relationship Id="rId5" Type="http://schemas.openxmlformats.org/officeDocument/2006/relationships/image" Target="../media/image16.png"/><Relationship Id="rId15" Type="http://schemas.openxmlformats.org/officeDocument/2006/relationships/image" Target="../media/image26.jpeg"/><Relationship Id="rId23" Type="http://schemas.openxmlformats.org/officeDocument/2006/relationships/slide" Target="slide45.xml"/><Relationship Id="rId10" Type="http://schemas.openxmlformats.org/officeDocument/2006/relationships/image" Target="../media/image21.png"/><Relationship Id="rId19" Type="http://schemas.openxmlformats.org/officeDocument/2006/relationships/image" Target="../media/image30.png"/><Relationship Id="rId4" Type="http://schemas.openxmlformats.org/officeDocument/2006/relationships/image" Target="../media/image15.png"/><Relationship Id="rId9" Type="http://schemas.openxmlformats.org/officeDocument/2006/relationships/image" Target="../media/image20.png"/><Relationship Id="rId14" Type="http://schemas.openxmlformats.org/officeDocument/2006/relationships/image" Target="../media/image25.jpeg"/><Relationship Id="rId22" Type="http://schemas.openxmlformats.org/officeDocument/2006/relationships/image" Target="../media/image32.jpeg"/></Relationships>
</file>

<file path=ppt/slides/_rels/slide39.xml.rels><?xml version="1.0" encoding="UTF-8" standalone="yes"?>
<Relationships xmlns="http://schemas.openxmlformats.org/package/2006/relationships"><Relationship Id="rId8" Type="http://schemas.openxmlformats.org/officeDocument/2006/relationships/slide" Target="slide45.xml"/><Relationship Id="rId3" Type="http://schemas.openxmlformats.org/officeDocument/2006/relationships/image" Target="../media/image179.jpeg"/><Relationship Id="rId7" Type="http://schemas.openxmlformats.org/officeDocument/2006/relationships/image" Target="../media/image32.jpeg"/><Relationship Id="rId2" Type="http://schemas.openxmlformats.org/officeDocument/2006/relationships/image" Target="../media/image178.jpeg"/><Relationship Id="rId1" Type="http://schemas.openxmlformats.org/officeDocument/2006/relationships/slideLayout" Target="../slideLayouts/slideLayout4.xml"/><Relationship Id="rId6" Type="http://schemas.openxmlformats.org/officeDocument/2006/relationships/image" Target="../media/image182.jpeg"/><Relationship Id="rId11" Type="http://schemas.openxmlformats.org/officeDocument/2006/relationships/slide" Target="slide2.xml"/><Relationship Id="rId5" Type="http://schemas.openxmlformats.org/officeDocument/2006/relationships/image" Target="../media/image181.jpeg"/><Relationship Id="rId10" Type="http://schemas.openxmlformats.org/officeDocument/2006/relationships/image" Target="../media/image34.png"/><Relationship Id="rId4" Type="http://schemas.openxmlformats.org/officeDocument/2006/relationships/image" Target="../media/image180.png"/><Relationship Id="rId9" Type="http://schemas.openxmlformats.org/officeDocument/2006/relationships/image" Target="../media/image33.png"/></Relationships>
</file>

<file path=ppt/slides/_rels/slide40.xml.rels><?xml version="1.0" encoding="UTF-8" standalone="yes"?>
<Relationships xmlns="http://schemas.openxmlformats.org/package/2006/relationships"><Relationship Id="rId8" Type="http://schemas.openxmlformats.org/officeDocument/2006/relationships/slide" Target="slide45.xml"/><Relationship Id="rId3" Type="http://schemas.openxmlformats.org/officeDocument/2006/relationships/image" Target="../media/image184.jpeg"/><Relationship Id="rId7" Type="http://schemas.openxmlformats.org/officeDocument/2006/relationships/image" Target="../media/image32.jpeg"/><Relationship Id="rId2" Type="http://schemas.openxmlformats.org/officeDocument/2006/relationships/image" Target="../media/image183.png"/><Relationship Id="rId1" Type="http://schemas.openxmlformats.org/officeDocument/2006/relationships/slideLayout" Target="../slideLayouts/slideLayout4.xml"/><Relationship Id="rId6" Type="http://schemas.openxmlformats.org/officeDocument/2006/relationships/image" Target="../media/image186.jpeg"/><Relationship Id="rId11" Type="http://schemas.openxmlformats.org/officeDocument/2006/relationships/slide" Target="slide2.xml"/><Relationship Id="rId5" Type="http://schemas.openxmlformats.org/officeDocument/2006/relationships/image" Target="../media/image178.jpeg"/><Relationship Id="rId10" Type="http://schemas.openxmlformats.org/officeDocument/2006/relationships/image" Target="../media/image34.png"/><Relationship Id="rId4" Type="http://schemas.openxmlformats.org/officeDocument/2006/relationships/image" Target="../media/image185.jpeg"/><Relationship Id="rId9" Type="http://schemas.openxmlformats.org/officeDocument/2006/relationships/image" Target="../media/image33.png"/></Relationships>
</file>

<file path=ppt/slides/_rels/slide41.xml.rels><?xml version="1.0" encoding="UTF-8" standalone="yes"?>
<Relationships xmlns="http://schemas.openxmlformats.org/package/2006/relationships"><Relationship Id="rId8" Type="http://schemas.openxmlformats.org/officeDocument/2006/relationships/slide" Target="slide45.xml"/><Relationship Id="rId3" Type="http://schemas.openxmlformats.org/officeDocument/2006/relationships/image" Target="../media/image188.jpeg"/><Relationship Id="rId7" Type="http://schemas.openxmlformats.org/officeDocument/2006/relationships/image" Target="../media/image32.jpeg"/><Relationship Id="rId2" Type="http://schemas.openxmlformats.org/officeDocument/2006/relationships/image" Target="../media/image187.jpeg"/><Relationship Id="rId1" Type="http://schemas.openxmlformats.org/officeDocument/2006/relationships/slideLayout" Target="../slideLayouts/slideLayout4.xml"/><Relationship Id="rId6" Type="http://schemas.openxmlformats.org/officeDocument/2006/relationships/image" Target="../media/image178.jpeg"/><Relationship Id="rId11" Type="http://schemas.openxmlformats.org/officeDocument/2006/relationships/slide" Target="slide2.xml"/><Relationship Id="rId5" Type="http://schemas.openxmlformats.org/officeDocument/2006/relationships/image" Target="../media/image190.png"/><Relationship Id="rId10" Type="http://schemas.openxmlformats.org/officeDocument/2006/relationships/image" Target="../media/image34.png"/><Relationship Id="rId4" Type="http://schemas.openxmlformats.org/officeDocument/2006/relationships/image" Target="../media/image189.jpeg"/><Relationship Id="rId9" Type="http://schemas.openxmlformats.org/officeDocument/2006/relationships/image" Target="../media/image33.png"/></Relationships>
</file>

<file path=ppt/slides/_rels/slide42.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191.png"/><Relationship Id="rId7" Type="http://schemas.openxmlformats.org/officeDocument/2006/relationships/image" Target="../media/image33.png"/><Relationship Id="rId2" Type="http://schemas.openxmlformats.org/officeDocument/2006/relationships/image" Target="../media/image178.jpeg"/><Relationship Id="rId1" Type="http://schemas.openxmlformats.org/officeDocument/2006/relationships/slideLayout" Target="../slideLayouts/slideLayout4.xml"/><Relationship Id="rId6" Type="http://schemas.openxmlformats.org/officeDocument/2006/relationships/slide" Target="slide45.xml"/><Relationship Id="rId5" Type="http://schemas.openxmlformats.org/officeDocument/2006/relationships/image" Target="../media/image32.jpeg"/><Relationship Id="rId4" Type="http://schemas.openxmlformats.org/officeDocument/2006/relationships/image" Target="../media/image192.png"/><Relationship Id="rId9" Type="http://schemas.openxmlformats.org/officeDocument/2006/relationships/slide" Target="slide2.xml"/></Relationships>
</file>

<file path=ppt/slides/_rels/slide43.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191.png"/><Relationship Id="rId7" Type="http://schemas.openxmlformats.org/officeDocument/2006/relationships/image" Target="../media/image33.png"/><Relationship Id="rId2" Type="http://schemas.openxmlformats.org/officeDocument/2006/relationships/image" Target="../media/image178.jpeg"/><Relationship Id="rId1" Type="http://schemas.openxmlformats.org/officeDocument/2006/relationships/slideLayout" Target="../slideLayouts/slideLayout4.xml"/><Relationship Id="rId6" Type="http://schemas.openxmlformats.org/officeDocument/2006/relationships/slide" Target="slide45.xml"/><Relationship Id="rId5" Type="http://schemas.openxmlformats.org/officeDocument/2006/relationships/image" Target="../media/image32.jpeg"/><Relationship Id="rId4" Type="http://schemas.openxmlformats.org/officeDocument/2006/relationships/image" Target="../media/image192.png"/><Relationship Id="rId9" Type="http://schemas.openxmlformats.org/officeDocument/2006/relationships/slide" Target="slide2.xml"/></Relationships>
</file>

<file path=ppt/slides/_rels/slide44.xml.rels><?xml version="1.0" encoding="UTF-8" standalone="yes"?>
<Relationships xmlns="http://schemas.openxmlformats.org/package/2006/relationships"><Relationship Id="rId8" Type="http://schemas.openxmlformats.org/officeDocument/2006/relationships/image" Target="../media/image193.jpeg"/><Relationship Id="rId13" Type="http://schemas.openxmlformats.org/officeDocument/2006/relationships/image" Target="../media/image198.jpeg"/><Relationship Id="rId3" Type="http://schemas.openxmlformats.org/officeDocument/2006/relationships/image" Target="../media/image32.jpeg"/><Relationship Id="rId7" Type="http://schemas.openxmlformats.org/officeDocument/2006/relationships/slide" Target="slide2.xml"/><Relationship Id="rId12" Type="http://schemas.openxmlformats.org/officeDocument/2006/relationships/image" Target="../media/image197.jpeg"/><Relationship Id="rId2" Type="http://schemas.openxmlformats.org/officeDocument/2006/relationships/image" Target="../media/image178.jpeg"/><Relationship Id="rId16" Type="http://schemas.openxmlformats.org/officeDocument/2006/relationships/image" Target="../media/image201.jpeg"/><Relationship Id="rId1" Type="http://schemas.openxmlformats.org/officeDocument/2006/relationships/slideLayout" Target="../slideLayouts/slideLayout4.xml"/><Relationship Id="rId6" Type="http://schemas.openxmlformats.org/officeDocument/2006/relationships/image" Target="../media/image34.png"/><Relationship Id="rId11" Type="http://schemas.openxmlformats.org/officeDocument/2006/relationships/image" Target="../media/image196.jpeg"/><Relationship Id="rId5" Type="http://schemas.openxmlformats.org/officeDocument/2006/relationships/image" Target="../media/image33.png"/><Relationship Id="rId15" Type="http://schemas.openxmlformats.org/officeDocument/2006/relationships/image" Target="../media/image200.jpeg"/><Relationship Id="rId10" Type="http://schemas.openxmlformats.org/officeDocument/2006/relationships/image" Target="../media/image195.jpeg"/><Relationship Id="rId4" Type="http://schemas.openxmlformats.org/officeDocument/2006/relationships/slide" Target="slide45.xml"/><Relationship Id="rId9" Type="http://schemas.openxmlformats.org/officeDocument/2006/relationships/image" Target="../media/image194.jpeg"/><Relationship Id="rId14" Type="http://schemas.openxmlformats.org/officeDocument/2006/relationships/image" Target="../media/image199.jpeg"/></Relationships>
</file>

<file path=ppt/slides/_rels/slide45.xml.rels><?xml version="1.0" encoding="UTF-8" standalone="yes"?>
<Relationships xmlns="http://schemas.openxmlformats.org/package/2006/relationships"><Relationship Id="rId8" Type="http://schemas.openxmlformats.org/officeDocument/2006/relationships/image" Target="../media/image202.png"/><Relationship Id="rId3" Type="http://schemas.openxmlformats.org/officeDocument/2006/relationships/image" Target="../media/image8.png"/><Relationship Id="rId7" Type="http://schemas.openxmlformats.org/officeDocument/2006/relationships/image" Target="../media/image12.jpeg"/><Relationship Id="rId12" Type="http://schemas.openxmlformats.org/officeDocument/2006/relationships/image" Target="../media/image203.png"/><Relationship Id="rId2" Type="http://schemas.openxmlformats.org/officeDocument/2006/relationships/image" Target="../media/image7.jpeg"/><Relationship Id="rId1" Type="http://schemas.openxmlformats.org/officeDocument/2006/relationships/slideLayout" Target="../slideLayouts/slideLayout1.xml"/><Relationship Id="rId6" Type="http://schemas.openxmlformats.org/officeDocument/2006/relationships/image" Target="../media/image10.png"/><Relationship Id="rId11" Type="http://schemas.microsoft.com/office/2007/relationships/hdphoto" Target="../media/hdphoto33.wdp"/><Relationship Id="rId5" Type="http://schemas.microsoft.com/office/2007/relationships/hdphoto" Target="../media/hdphoto2.wdp"/><Relationship Id="rId10" Type="http://schemas.openxmlformats.org/officeDocument/2006/relationships/image" Target="../media/image146.png"/><Relationship Id="rId4" Type="http://schemas.openxmlformats.org/officeDocument/2006/relationships/image" Target="../media/image9.png"/><Relationship Id="rId9" Type="http://schemas.microsoft.com/office/2007/relationships/hdphoto" Target="../media/hdphoto47.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ous-titre 1">
            <a:extLst>
              <a:ext uri="{FF2B5EF4-FFF2-40B4-BE49-F238E27FC236}">
                <a16:creationId xmlns:a16="http://schemas.microsoft.com/office/drawing/2014/main" id="{769938D1-9028-419E-A866-89E80A84739A}"/>
              </a:ext>
            </a:extLst>
          </p:cNvPr>
          <p:cNvSpPr>
            <a:spLocks noGrp="1"/>
          </p:cNvSpPr>
          <p:nvPr>
            <p:ph type="subTitle" idx="1"/>
          </p:nvPr>
        </p:nvSpPr>
        <p:spPr>
          <a:xfrm>
            <a:off x="2230015" y="4370041"/>
            <a:ext cx="7893700" cy="282887"/>
          </a:xfrm>
        </p:spPr>
        <p:txBody>
          <a:bodyPr/>
          <a:lstStyle/>
          <a:p>
            <a:r>
              <a:rPr lang="fr-FR" dirty="0"/>
              <a:t>Mode opératoire des animations en agence</a:t>
            </a:r>
          </a:p>
        </p:txBody>
      </p:sp>
      <p:sp>
        <p:nvSpPr>
          <p:cNvPr id="3" name="Espace réservé du texte 2">
            <a:extLst>
              <a:ext uri="{FF2B5EF4-FFF2-40B4-BE49-F238E27FC236}">
                <a16:creationId xmlns:a16="http://schemas.microsoft.com/office/drawing/2014/main" id="{C2611DD4-6F96-4F6B-90E0-E1117AB0D54B}"/>
              </a:ext>
            </a:extLst>
          </p:cNvPr>
          <p:cNvSpPr>
            <a:spLocks noGrp="1"/>
          </p:cNvSpPr>
          <p:nvPr>
            <p:ph type="body" sz="quarter" idx="10"/>
          </p:nvPr>
        </p:nvSpPr>
        <p:spPr>
          <a:xfrm>
            <a:off x="2230015" y="4739616"/>
            <a:ext cx="7893700" cy="304887"/>
          </a:xfrm>
        </p:spPr>
        <p:txBody>
          <a:bodyPr>
            <a:normAutofit fontScale="92500" lnSpcReduction="10000"/>
          </a:bodyPr>
          <a:lstStyle/>
          <a:p>
            <a:r>
              <a:rPr lang="fr-FR" dirty="0"/>
              <a:t>Août 2022</a:t>
            </a:r>
          </a:p>
        </p:txBody>
      </p:sp>
      <p:sp>
        <p:nvSpPr>
          <p:cNvPr id="4" name="Titre 3">
            <a:extLst>
              <a:ext uri="{FF2B5EF4-FFF2-40B4-BE49-F238E27FC236}">
                <a16:creationId xmlns:a16="http://schemas.microsoft.com/office/drawing/2014/main" id="{5C68B8E5-578C-4F2E-90B8-384F6A3688C8}"/>
              </a:ext>
            </a:extLst>
          </p:cNvPr>
          <p:cNvSpPr>
            <a:spLocks noGrp="1"/>
          </p:cNvSpPr>
          <p:nvPr>
            <p:ph type="ctrTitle"/>
          </p:nvPr>
        </p:nvSpPr>
        <p:spPr>
          <a:xfrm>
            <a:off x="2230017" y="1634720"/>
            <a:ext cx="7893698" cy="1817320"/>
          </a:xfrm>
        </p:spPr>
        <p:txBody>
          <a:bodyPr/>
          <a:lstStyle/>
          <a:p>
            <a:r>
              <a:rPr lang="fr-FR" dirty="0">
                <a:solidFill>
                  <a:srgbClr val="E6AB1F"/>
                </a:solidFill>
                <a:effectLst>
                  <a:outerShdw blurRad="38100" dist="38100" dir="2700000" algn="tl">
                    <a:srgbClr val="000000">
                      <a:alpha val="43137"/>
                    </a:srgbClr>
                  </a:outerShdw>
                </a:effectLst>
              </a:rPr>
              <a:t>K</a:t>
            </a:r>
            <a:r>
              <a:rPr lang="fr-FR" dirty="0">
                <a:effectLst>
                  <a:outerShdw blurRad="38100" dist="38100" dir="2700000" algn="tl">
                    <a:srgbClr val="000000">
                      <a:alpha val="43137"/>
                    </a:srgbClr>
                  </a:outerShdw>
                </a:effectLst>
              </a:rPr>
              <a:t>it </a:t>
            </a:r>
            <a:r>
              <a:rPr lang="fr-FR" dirty="0">
                <a:solidFill>
                  <a:srgbClr val="EA7A78"/>
                </a:solidFill>
                <a:effectLst>
                  <a:outerShdw blurRad="38100" dist="38100" dir="2700000" algn="tl">
                    <a:srgbClr val="000000">
                      <a:alpha val="43137"/>
                    </a:srgbClr>
                  </a:outerShdw>
                </a:effectLst>
              </a:rPr>
              <a:t>A</a:t>
            </a:r>
            <a:r>
              <a:rPr lang="fr-FR" dirty="0">
                <a:effectLst>
                  <a:outerShdw blurRad="38100" dist="38100" dir="2700000" algn="tl">
                    <a:srgbClr val="000000">
                      <a:alpha val="43137"/>
                    </a:srgbClr>
                  </a:outerShdw>
                </a:effectLst>
              </a:rPr>
              <a:t>nimation </a:t>
            </a:r>
            <a:r>
              <a:rPr lang="fr-FR" dirty="0">
                <a:solidFill>
                  <a:srgbClr val="4C7D8E"/>
                </a:solidFill>
                <a:effectLst>
                  <a:outerShdw blurRad="38100" dist="38100" dir="2700000" algn="tl">
                    <a:srgbClr val="000000">
                      <a:alpha val="43137"/>
                    </a:srgbClr>
                  </a:outerShdw>
                </a:effectLst>
              </a:rPr>
              <a:t>A</a:t>
            </a:r>
            <a:r>
              <a:rPr lang="fr-FR" dirty="0">
                <a:effectLst>
                  <a:outerShdw blurRad="38100" dist="38100" dir="2700000" algn="tl">
                    <a:srgbClr val="000000">
                      <a:alpha val="43137"/>
                    </a:srgbClr>
                  </a:outerShdw>
                </a:effectLst>
              </a:rPr>
              <a:t>gence</a:t>
            </a:r>
          </a:p>
        </p:txBody>
      </p:sp>
      <p:sp>
        <p:nvSpPr>
          <p:cNvPr id="5" name="Espace réservé du texte 4">
            <a:extLst>
              <a:ext uri="{FF2B5EF4-FFF2-40B4-BE49-F238E27FC236}">
                <a16:creationId xmlns:a16="http://schemas.microsoft.com/office/drawing/2014/main" id="{78BAB1D7-6E94-4A8A-A3B3-1543A061E2DE}"/>
              </a:ext>
            </a:extLst>
          </p:cNvPr>
          <p:cNvSpPr>
            <a:spLocks noGrp="1"/>
          </p:cNvSpPr>
          <p:nvPr>
            <p:ph type="body" sz="quarter" idx="11"/>
          </p:nvPr>
        </p:nvSpPr>
        <p:spPr>
          <a:xfrm>
            <a:off x="1091821" y="-174665"/>
            <a:ext cx="10686197" cy="303679"/>
          </a:xfrm>
        </p:spPr>
        <p:txBody>
          <a:bodyPr/>
          <a:lstStyle/>
          <a:p>
            <a:endParaRPr lang="fr-FR"/>
          </a:p>
        </p:txBody>
      </p:sp>
      <p:pic>
        <p:nvPicPr>
          <p:cNvPr id="1028" name="Picture 4" descr="Bannière de café vectorielle gratuite avec une femme dans un café">
            <a:extLst>
              <a:ext uri="{FF2B5EF4-FFF2-40B4-BE49-F238E27FC236}">
                <a16:creationId xmlns:a16="http://schemas.microsoft.com/office/drawing/2014/main" id="{D83F2FDF-10CA-4759-AE30-C04E7847745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7724"/>
          <a:stretch/>
        </p:blipFill>
        <p:spPr bwMode="auto">
          <a:xfrm>
            <a:off x="0" y="-247650"/>
            <a:ext cx="12192000" cy="7620000"/>
          </a:xfrm>
          <a:prstGeom prst="rect">
            <a:avLst/>
          </a:prstGeom>
          <a:noFill/>
          <a:extLst>
            <a:ext uri="{909E8E84-426E-40DD-AFC4-6F175D3DCCD1}">
              <a14:hiddenFill xmlns:a14="http://schemas.microsoft.com/office/drawing/2010/main">
                <a:solidFill>
                  <a:srgbClr val="FFFFFF"/>
                </a:solidFill>
              </a14:hiddenFill>
            </a:ext>
          </a:extLst>
        </p:spPr>
      </p:pic>
      <p:pic>
        <p:nvPicPr>
          <p:cNvPr id="6" name="Image 5">
            <a:extLst>
              <a:ext uri="{FF2B5EF4-FFF2-40B4-BE49-F238E27FC236}">
                <a16:creationId xmlns:a16="http://schemas.microsoft.com/office/drawing/2014/main" id="{928B988F-A71D-41FE-91DC-E50072C1CAC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2000" y="2114658"/>
            <a:ext cx="4880447" cy="3200291"/>
          </a:xfrm>
          <a:prstGeom prst="rect">
            <a:avLst/>
          </a:prstGeom>
        </p:spPr>
      </p:pic>
      <p:pic>
        <p:nvPicPr>
          <p:cNvPr id="12" name="Picture 4" descr="Bannière de café vectorielle gratuite avec une femme dans un café">
            <a:extLst>
              <a:ext uri="{FF2B5EF4-FFF2-40B4-BE49-F238E27FC236}">
                <a16:creationId xmlns:a16="http://schemas.microsoft.com/office/drawing/2014/main" id="{41FB2185-2707-495B-868C-8EF1A2116DD4}"/>
              </a:ext>
            </a:extLst>
          </p:cNvPr>
          <p:cNvPicPr>
            <a:picLocks noChangeAspect="1" noChangeArrowheads="1"/>
          </p:cNvPicPr>
          <p:nvPr/>
        </p:nvPicPr>
        <p:blipFill rotWithShape="1">
          <a:blip r:embed="rId4">
            <a:extLst>
              <a:ext uri="{BEBA8EAE-BF5A-486C-A8C5-ECC9F3942E4B}">
                <a14:imgProps xmlns:a14="http://schemas.microsoft.com/office/drawing/2010/main">
                  <a14:imgLayer r:embed="rId5">
                    <a14:imgEffect>
                      <a14:backgroundRemoval t="40330" b="67217" l="5911" r="15815">
                        <a14:foregroundMark x1="8339" y1="60377" x2="8307" y2="59906"/>
                        <a14:foregroundMark x1="8722" y1="66038" x2="8339" y2="60377"/>
                        <a14:foregroundMark x1="8786" y1="66981" x2="8722" y2="66038"/>
                        <a14:foregroundMark x1="11502" y1="62500" x2="11502" y2="62500"/>
                        <a14:foregroundMark x1="10703" y1="67217" x2="10703" y2="67217"/>
                        <a14:foregroundMark x1="6869" y1="65566" x2="6869" y2="65566"/>
                        <a14:foregroundMark x1="11022" y1="66745" x2="11022" y2="66745"/>
                        <a14:foregroundMark x1="11502" y1="66038" x2="11502" y2="66038"/>
                        <a14:foregroundMark x1="6869" y1="54953" x2="6869" y2="54953"/>
                        <a14:foregroundMark x1="7188" y1="55660" x2="7188" y2="55660"/>
                        <a14:foregroundMark x1="6709" y1="54717" x2="6709" y2="54717"/>
                        <a14:foregroundMark x1="7745" y1="60377" x2="6550" y2="53538"/>
                        <a14:foregroundMark x1="7827" y1="60849" x2="7745" y2="60377"/>
                        <a14:backgroundMark x1="6390" y1="66038" x2="6390" y2="66038"/>
                        <a14:backgroundMark x1="12939" y1="64623" x2="12939" y2="64623"/>
                        <a14:backgroundMark x1="9904" y1="50472" x2="9904" y2="50472"/>
                        <a14:backgroundMark x1="7508" y1="52123" x2="7508" y2="52123"/>
                        <a14:backgroundMark x1="7827" y1="57311" x2="7827" y2="57311"/>
                        <a14:backgroundMark x1="9425" y1="58491" x2="9425" y2="58491"/>
                        <a14:backgroundMark x1="11981" y1="65330" x2="11981" y2="65330"/>
                        <a14:backgroundMark x1="9585" y1="57547" x2="9585" y2="57547"/>
                        <a14:backgroundMark x1="8946" y1="60377" x2="8946" y2="60377"/>
                        <a14:backgroundMark x1="7029" y1="60377" x2="7029" y2="60377"/>
                      </a14:backgroundRemoval>
                    </a14:imgEffect>
                  </a14:imgLayer>
                </a14:imgProps>
              </a:ext>
              <a:ext uri="{28A0092B-C50C-407E-A947-70E740481C1C}">
                <a14:useLocalDpi xmlns:a14="http://schemas.microsoft.com/office/drawing/2010/main" val="0"/>
              </a:ext>
            </a:extLst>
          </a:blip>
          <a:srcRect l="5000" t="37602" r="82959" b="30793"/>
          <a:stretch/>
        </p:blipFill>
        <p:spPr bwMode="auto">
          <a:xfrm>
            <a:off x="596282" y="2657106"/>
            <a:ext cx="1576583" cy="2802863"/>
          </a:xfrm>
          <a:prstGeom prst="rect">
            <a:avLst/>
          </a:prstGeom>
          <a:noFill/>
          <a:extLst>
            <a:ext uri="{909E8E84-426E-40DD-AFC4-6F175D3DCCD1}">
              <a14:hiddenFill xmlns:a14="http://schemas.microsoft.com/office/drawing/2010/main">
                <a:solidFill>
                  <a:srgbClr val="FFFFFF"/>
                </a:solidFill>
              </a14:hiddenFill>
            </a:ext>
          </a:extLst>
        </p:spPr>
      </p:pic>
      <p:pic>
        <p:nvPicPr>
          <p:cNvPr id="7" name="Image 6">
            <a:extLst>
              <a:ext uri="{FF2B5EF4-FFF2-40B4-BE49-F238E27FC236}">
                <a16:creationId xmlns:a16="http://schemas.microsoft.com/office/drawing/2014/main" id="{8F3103D0-879A-45F7-B5B4-C0B45D148ACC}"/>
              </a:ext>
            </a:extLst>
          </p:cNvPr>
          <p:cNvPicPr>
            <a:picLocks noChangeAspect="1"/>
          </p:cNvPicPr>
          <p:nvPr/>
        </p:nvPicPr>
        <p:blipFill rotWithShape="1">
          <a:blip r:embed="rId6">
            <a:extLst>
              <a:ext uri="{28A0092B-C50C-407E-A947-70E740481C1C}">
                <a14:useLocalDpi xmlns:a14="http://schemas.microsoft.com/office/drawing/2010/main" val="0"/>
              </a:ext>
            </a:extLst>
          </a:blip>
          <a:srcRect t="55508"/>
          <a:stretch/>
        </p:blipFill>
        <p:spPr>
          <a:xfrm flipV="1">
            <a:off x="771721" y="1844212"/>
            <a:ext cx="5036444" cy="303679"/>
          </a:xfrm>
          <a:prstGeom prst="rect">
            <a:avLst/>
          </a:prstGeom>
        </p:spPr>
      </p:pic>
      <p:sp>
        <p:nvSpPr>
          <p:cNvPr id="15" name="Titre 3">
            <a:extLst>
              <a:ext uri="{FF2B5EF4-FFF2-40B4-BE49-F238E27FC236}">
                <a16:creationId xmlns:a16="http://schemas.microsoft.com/office/drawing/2014/main" id="{7AAA6457-4014-4283-9136-EEB5BB792B16}"/>
              </a:ext>
            </a:extLst>
          </p:cNvPr>
          <p:cNvSpPr txBox="1">
            <a:spLocks/>
          </p:cNvSpPr>
          <p:nvPr/>
        </p:nvSpPr>
        <p:spPr>
          <a:xfrm>
            <a:off x="981486" y="2937358"/>
            <a:ext cx="4125060" cy="2233442"/>
          </a:xfrm>
          <a:prstGeom prst="rect">
            <a:avLst/>
          </a:prstGeom>
          <a:noFill/>
          <a:effectLst>
            <a:outerShdw blurRad="50800" dist="50800" dir="5400000" algn="ctr" rotWithShape="0">
              <a:schemeClr val="tx1">
                <a:lumMod val="75000"/>
                <a:lumOff val="25000"/>
              </a:schemeClr>
            </a:outerShdw>
          </a:effectLst>
        </p:spPr>
        <p:txBody>
          <a:bodyPr>
            <a:normAutofit fontScale="55000" lnSpcReduction="20000"/>
          </a:bodyPr>
          <a:lstStyle>
            <a:lvl1pPr algn="l" defTabSz="914400" rtl="0" eaLnBrk="1" latinLnBrk="0" hangingPunct="1">
              <a:lnSpc>
                <a:spcPct val="90000"/>
              </a:lnSpc>
              <a:spcBef>
                <a:spcPct val="0"/>
              </a:spcBef>
              <a:buNone/>
              <a:defRPr sz="2400" b="1" kern="1200" baseline="0">
                <a:solidFill>
                  <a:schemeClr val="tx1">
                    <a:lumMod val="75000"/>
                    <a:lumOff val="25000"/>
                  </a:schemeClr>
                </a:solidFill>
                <a:latin typeface="Montserrat Black" panose="00000A00000000000000" pitchFamily="2" charset="0"/>
                <a:ea typeface="+mj-ea"/>
                <a:cs typeface="+mj-cs"/>
              </a:defRPr>
            </a:lvl1pPr>
          </a:lstStyle>
          <a:p>
            <a:pPr algn="ctr"/>
            <a:r>
              <a:rPr lang="fr-FR" sz="8000" dirty="0">
                <a:solidFill>
                  <a:schemeClr val="bg1"/>
                </a:solidFill>
                <a:effectLst>
                  <a:outerShdw blurRad="38100" dist="38100" dir="2700000" algn="tl">
                    <a:srgbClr val="000000">
                      <a:alpha val="43137"/>
                    </a:srgbClr>
                  </a:outerShdw>
                </a:effectLst>
              </a:rPr>
              <a:t>KIT </a:t>
            </a:r>
          </a:p>
          <a:p>
            <a:pPr algn="ctr"/>
            <a:r>
              <a:rPr lang="fr-FR" sz="8000" dirty="0">
                <a:solidFill>
                  <a:schemeClr val="bg1"/>
                </a:solidFill>
                <a:effectLst>
                  <a:outerShdw blurRad="38100" dist="38100" dir="2700000" algn="tl">
                    <a:srgbClr val="000000">
                      <a:alpha val="43137"/>
                    </a:srgbClr>
                  </a:outerShdw>
                </a:effectLst>
              </a:rPr>
              <a:t>ANIMATION AGENCE</a:t>
            </a:r>
          </a:p>
          <a:p>
            <a:pPr algn="ctr"/>
            <a:endParaRPr lang="fr-FR" sz="1400" dirty="0">
              <a:solidFill>
                <a:schemeClr val="bg1"/>
              </a:solidFill>
              <a:effectLst>
                <a:outerShdw blurRad="38100" dist="38100" dir="2700000" algn="tl">
                  <a:srgbClr val="000000">
                    <a:alpha val="43137"/>
                  </a:srgbClr>
                </a:outerShdw>
              </a:effectLst>
            </a:endParaRPr>
          </a:p>
          <a:p>
            <a:pPr algn="ctr"/>
            <a:endParaRPr lang="fr-FR" sz="1900" dirty="0">
              <a:solidFill>
                <a:schemeClr val="bg1"/>
              </a:solidFill>
              <a:effectLst>
                <a:outerShdw blurRad="38100" dist="38100" dir="2700000" algn="tl">
                  <a:srgbClr val="000000">
                    <a:alpha val="43137"/>
                  </a:srgbClr>
                </a:outerShdw>
              </a:effectLst>
            </a:endParaRPr>
          </a:p>
          <a:p>
            <a:pPr algn="ctr"/>
            <a:r>
              <a:rPr lang="fr-FR" sz="4400" dirty="0">
                <a:solidFill>
                  <a:schemeClr val="bg1"/>
                </a:solidFill>
                <a:effectLst>
                  <a:outerShdw blurRad="38100" dist="38100" dir="2700000" algn="tl">
                    <a:srgbClr val="000000">
                      <a:alpha val="43137"/>
                    </a:srgbClr>
                  </a:outerShdw>
                </a:effectLst>
              </a:rPr>
              <a:t>Mode opératoire des animations en agence </a:t>
            </a:r>
          </a:p>
        </p:txBody>
      </p:sp>
      <p:sp>
        <p:nvSpPr>
          <p:cNvPr id="16" name="Rectangle : coins arrondis 15">
            <a:extLst>
              <a:ext uri="{FF2B5EF4-FFF2-40B4-BE49-F238E27FC236}">
                <a16:creationId xmlns:a16="http://schemas.microsoft.com/office/drawing/2014/main" id="{2D0A160E-49B7-4B9C-9949-91EB785AA2CE}"/>
              </a:ext>
            </a:extLst>
          </p:cNvPr>
          <p:cNvSpPr/>
          <p:nvPr/>
        </p:nvSpPr>
        <p:spPr>
          <a:xfrm>
            <a:off x="1046335" y="2330539"/>
            <a:ext cx="3544463" cy="303679"/>
          </a:xfrm>
          <a:custGeom>
            <a:avLst/>
            <a:gdLst>
              <a:gd name="connsiteX0" fmla="*/ 0 w 3544463"/>
              <a:gd name="connsiteY0" fmla="*/ 50614 h 303679"/>
              <a:gd name="connsiteX1" fmla="*/ 50614 w 3544463"/>
              <a:gd name="connsiteY1" fmla="*/ 0 h 303679"/>
              <a:gd name="connsiteX2" fmla="*/ 658919 w 3544463"/>
              <a:gd name="connsiteY2" fmla="*/ 0 h 303679"/>
              <a:gd name="connsiteX3" fmla="*/ 1232791 w 3544463"/>
              <a:gd name="connsiteY3" fmla="*/ 0 h 303679"/>
              <a:gd name="connsiteX4" fmla="*/ 1772232 w 3544463"/>
              <a:gd name="connsiteY4" fmla="*/ 0 h 303679"/>
              <a:gd name="connsiteX5" fmla="*/ 2380536 w 3544463"/>
              <a:gd name="connsiteY5" fmla="*/ 0 h 303679"/>
              <a:gd name="connsiteX6" fmla="*/ 2954409 w 3544463"/>
              <a:gd name="connsiteY6" fmla="*/ 0 h 303679"/>
              <a:gd name="connsiteX7" fmla="*/ 3493849 w 3544463"/>
              <a:gd name="connsiteY7" fmla="*/ 0 h 303679"/>
              <a:gd name="connsiteX8" fmla="*/ 3544463 w 3544463"/>
              <a:gd name="connsiteY8" fmla="*/ 50614 h 303679"/>
              <a:gd name="connsiteX9" fmla="*/ 3544463 w 3544463"/>
              <a:gd name="connsiteY9" fmla="*/ 253065 h 303679"/>
              <a:gd name="connsiteX10" fmla="*/ 3493849 w 3544463"/>
              <a:gd name="connsiteY10" fmla="*/ 303679 h 303679"/>
              <a:gd name="connsiteX11" fmla="*/ 2954409 w 3544463"/>
              <a:gd name="connsiteY11" fmla="*/ 303679 h 303679"/>
              <a:gd name="connsiteX12" fmla="*/ 2380536 w 3544463"/>
              <a:gd name="connsiteY12" fmla="*/ 303679 h 303679"/>
              <a:gd name="connsiteX13" fmla="*/ 1806664 w 3544463"/>
              <a:gd name="connsiteY13" fmla="*/ 303679 h 303679"/>
              <a:gd name="connsiteX14" fmla="*/ 1232791 w 3544463"/>
              <a:gd name="connsiteY14" fmla="*/ 303679 h 303679"/>
              <a:gd name="connsiteX15" fmla="*/ 693351 w 3544463"/>
              <a:gd name="connsiteY15" fmla="*/ 303679 h 303679"/>
              <a:gd name="connsiteX16" fmla="*/ 50614 w 3544463"/>
              <a:gd name="connsiteY16" fmla="*/ 303679 h 303679"/>
              <a:gd name="connsiteX17" fmla="*/ 0 w 3544463"/>
              <a:gd name="connsiteY17" fmla="*/ 253065 h 303679"/>
              <a:gd name="connsiteX18" fmla="*/ 0 w 3544463"/>
              <a:gd name="connsiteY18" fmla="*/ 50614 h 303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544463" h="303679" fill="none" extrusionOk="0">
                <a:moveTo>
                  <a:pt x="0" y="50614"/>
                </a:moveTo>
                <a:cubicBezTo>
                  <a:pt x="7668" y="21760"/>
                  <a:pt x="22022" y="696"/>
                  <a:pt x="50614" y="0"/>
                </a:cubicBezTo>
                <a:cubicBezTo>
                  <a:pt x="252256" y="-15262"/>
                  <a:pt x="457762" y="2514"/>
                  <a:pt x="658919" y="0"/>
                </a:cubicBezTo>
                <a:cubicBezTo>
                  <a:pt x="860076" y="-2514"/>
                  <a:pt x="1070720" y="30818"/>
                  <a:pt x="1232791" y="0"/>
                </a:cubicBezTo>
                <a:cubicBezTo>
                  <a:pt x="1394862" y="-30818"/>
                  <a:pt x="1523966" y="15992"/>
                  <a:pt x="1772232" y="0"/>
                </a:cubicBezTo>
                <a:cubicBezTo>
                  <a:pt x="2020498" y="-15992"/>
                  <a:pt x="2235702" y="58869"/>
                  <a:pt x="2380536" y="0"/>
                </a:cubicBezTo>
                <a:cubicBezTo>
                  <a:pt x="2525370" y="-58869"/>
                  <a:pt x="2775344" y="18941"/>
                  <a:pt x="2954409" y="0"/>
                </a:cubicBezTo>
                <a:cubicBezTo>
                  <a:pt x="3133474" y="-18941"/>
                  <a:pt x="3306520" y="30089"/>
                  <a:pt x="3493849" y="0"/>
                </a:cubicBezTo>
                <a:cubicBezTo>
                  <a:pt x="3522682" y="-241"/>
                  <a:pt x="3546715" y="20480"/>
                  <a:pt x="3544463" y="50614"/>
                </a:cubicBezTo>
                <a:cubicBezTo>
                  <a:pt x="3555397" y="133260"/>
                  <a:pt x="3528245" y="200979"/>
                  <a:pt x="3544463" y="253065"/>
                </a:cubicBezTo>
                <a:cubicBezTo>
                  <a:pt x="3541663" y="277986"/>
                  <a:pt x="3519484" y="311108"/>
                  <a:pt x="3493849" y="303679"/>
                </a:cubicBezTo>
                <a:cubicBezTo>
                  <a:pt x="3285099" y="311687"/>
                  <a:pt x="3177229" y="250309"/>
                  <a:pt x="2954409" y="303679"/>
                </a:cubicBezTo>
                <a:cubicBezTo>
                  <a:pt x="2731589" y="357049"/>
                  <a:pt x="2650805" y="271757"/>
                  <a:pt x="2380536" y="303679"/>
                </a:cubicBezTo>
                <a:cubicBezTo>
                  <a:pt x="2110267" y="335601"/>
                  <a:pt x="1981155" y="295346"/>
                  <a:pt x="1806664" y="303679"/>
                </a:cubicBezTo>
                <a:cubicBezTo>
                  <a:pt x="1632173" y="312012"/>
                  <a:pt x="1476986" y="243551"/>
                  <a:pt x="1232791" y="303679"/>
                </a:cubicBezTo>
                <a:cubicBezTo>
                  <a:pt x="988596" y="363807"/>
                  <a:pt x="859319" y="253866"/>
                  <a:pt x="693351" y="303679"/>
                </a:cubicBezTo>
                <a:cubicBezTo>
                  <a:pt x="527383" y="353492"/>
                  <a:pt x="299400" y="286039"/>
                  <a:pt x="50614" y="303679"/>
                </a:cubicBezTo>
                <a:cubicBezTo>
                  <a:pt x="15686" y="306361"/>
                  <a:pt x="7347" y="282428"/>
                  <a:pt x="0" y="253065"/>
                </a:cubicBezTo>
                <a:cubicBezTo>
                  <a:pt x="-16189" y="164741"/>
                  <a:pt x="12063" y="117227"/>
                  <a:pt x="0" y="50614"/>
                </a:cubicBezTo>
                <a:close/>
              </a:path>
              <a:path w="3544463" h="303679" stroke="0" extrusionOk="0">
                <a:moveTo>
                  <a:pt x="0" y="50614"/>
                </a:moveTo>
                <a:cubicBezTo>
                  <a:pt x="303" y="26420"/>
                  <a:pt x="20972" y="-3482"/>
                  <a:pt x="50614" y="0"/>
                </a:cubicBezTo>
                <a:cubicBezTo>
                  <a:pt x="216622" y="-9807"/>
                  <a:pt x="497300" y="11107"/>
                  <a:pt x="624487" y="0"/>
                </a:cubicBezTo>
                <a:cubicBezTo>
                  <a:pt x="751674" y="-11107"/>
                  <a:pt x="1033066" y="232"/>
                  <a:pt x="1267224" y="0"/>
                </a:cubicBezTo>
                <a:cubicBezTo>
                  <a:pt x="1501382" y="-232"/>
                  <a:pt x="1631140" y="23496"/>
                  <a:pt x="1806664" y="0"/>
                </a:cubicBezTo>
                <a:cubicBezTo>
                  <a:pt x="1982188" y="-23496"/>
                  <a:pt x="2081794" y="25172"/>
                  <a:pt x="2311672" y="0"/>
                </a:cubicBezTo>
                <a:cubicBezTo>
                  <a:pt x="2541550" y="-25172"/>
                  <a:pt x="2618307" y="53325"/>
                  <a:pt x="2816679" y="0"/>
                </a:cubicBezTo>
                <a:cubicBezTo>
                  <a:pt x="3015051" y="-53325"/>
                  <a:pt x="3269022" y="3858"/>
                  <a:pt x="3493849" y="0"/>
                </a:cubicBezTo>
                <a:cubicBezTo>
                  <a:pt x="3524367" y="-1758"/>
                  <a:pt x="3550604" y="19884"/>
                  <a:pt x="3544463" y="50614"/>
                </a:cubicBezTo>
                <a:cubicBezTo>
                  <a:pt x="3545173" y="109227"/>
                  <a:pt x="3543012" y="193102"/>
                  <a:pt x="3544463" y="253065"/>
                </a:cubicBezTo>
                <a:cubicBezTo>
                  <a:pt x="3542677" y="283519"/>
                  <a:pt x="3517382" y="306348"/>
                  <a:pt x="3493849" y="303679"/>
                </a:cubicBezTo>
                <a:cubicBezTo>
                  <a:pt x="3366220" y="316949"/>
                  <a:pt x="3181891" y="284213"/>
                  <a:pt x="3023274" y="303679"/>
                </a:cubicBezTo>
                <a:cubicBezTo>
                  <a:pt x="2864658" y="323145"/>
                  <a:pt x="2572303" y="274361"/>
                  <a:pt x="2380536" y="303679"/>
                </a:cubicBezTo>
                <a:cubicBezTo>
                  <a:pt x="2188769" y="332997"/>
                  <a:pt x="2016123" y="273772"/>
                  <a:pt x="1806664" y="303679"/>
                </a:cubicBezTo>
                <a:cubicBezTo>
                  <a:pt x="1597205" y="333586"/>
                  <a:pt x="1492935" y="287090"/>
                  <a:pt x="1198359" y="303679"/>
                </a:cubicBezTo>
                <a:cubicBezTo>
                  <a:pt x="903783" y="320268"/>
                  <a:pt x="863532" y="266121"/>
                  <a:pt x="693351" y="303679"/>
                </a:cubicBezTo>
                <a:cubicBezTo>
                  <a:pt x="523170" y="341237"/>
                  <a:pt x="369881" y="295061"/>
                  <a:pt x="50614" y="303679"/>
                </a:cubicBezTo>
                <a:cubicBezTo>
                  <a:pt x="24450" y="310406"/>
                  <a:pt x="-7204" y="277952"/>
                  <a:pt x="0" y="253065"/>
                </a:cubicBezTo>
                <a:cubicBezTo>
                  <a:pt x="-16229" y="171679"/>
                  <a:pt x="6514" y="108208"/>
                  <a:pt x="0" y="50614"/>
                </a:cubicBezTo>
                <a:close/>
              </a:path>
            </a:pathLst>
          </a:custGeom>
          <a:solidFill>
            <a:srgbClr val="611424"/>
          </a:solidFill>
          <a:ln>
            <a:solidFill>
              <a:schemeClr val="bg1"/>
            </a:solidFill>
            <a:extLst>
              <a:ext uri="{C807C97D-BFC1-408E-A445-0C87EB9F89A2}">
                <ask:lineSketchStyleProps xmlns:ask="http://schemas.microsoft.com/office/drawing/2018/sketchyshapes" sd="1794175417">
                  <a:prstGeom prst="roundRect">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dirty="0">
                <a:solidFill>
                  <a:schemeClr val="bg1"/>
                </a:solidFill>
                <a:latin typeface="Cavolini" panose="03000502040302020204" pitchFamily="66" charset="0"/>
                <a:cs typeface="Cavolini" panose="03000502040302020204" pitchFamily="66" charset="0"/>
              </a:rPr>
              <a:t>Marketing – mai 2024</a:t>
            </a:r>
          </a:p>
        </p:txBody>
      </p:sp>
      <p:pic>
        <p:nvPicPr>
          <p:cNvPr id="9" name="Picture 4" descr="Bannière de café vectorielle gratuite avec une femme dans un café">
            <a:extLst>
              <a:ext uri="{FF2B5EF4-FFF2-40B4-BE49-F238E27FC236}">
                <a16:creationId xmlns:a16="http://schemas.microsoft.com/office/drawing/2014/main" id="{CF8E6AE9-FE19-4CE5-8F6F-2FA586B23C7A}"/>
              </a:ext>
            </a:extLst>
          </p:cNvPr>
          <p:cNvPicPr>
            <a:picLocks noChangeAspect="1" noChangeArrowheads="1"/>
          </p:cNvPicPr>
          <p:nvPr/>
        </p:nvPicPr>
        <p:blipFill rotWithShape="1">
          <a:blip r:embed="rId7">
            <a:extLst>
              <a:ext uri="{BEBA8EAE-BF5A-486C-A8C5-ECC9F3942E4B}">
                <a14:imgProps xmlns:a14="http://schemas.microsoft.com/office/drawing/2010/main">
                  <a14:imgLayer r:embed="rId5">
                    <a14:imgEffect>
                      <a14:backgroundRemoval t="9906" b="89623" l="33227" r="72045">
                        <a14:foregroundMark x1="34984" y1="34434" x2="38978" y2="37500"/>
                        <a14:foregroundMark x1="38978" y1="37500" x2="41054" y2="40802"/>
                        <a14:foregroundMark x1="36102" y1="31368" x2="36102" y2="31368"/>
                        <a14:foregroundMark x1="33227" y1="34906" x2="33227" y2="34906"/>
                        <a14:foregroundMark x1="33387" y1="34198" x2="33387" y2="34198"/>
                        <a14:foregroundMark x1="47125" y1="49057" x2="43450" y2="46226"/>
                        <a14:foregroundMark x1="43450" y1="46226" x2="40096" y2="41038"/>
                        <a14:foregroundMark x1="39776" y1="43396" x2="39776" y2="43396"/>
                        <a14:backgroundMark x1="46965" y1="31604" x2="34665" y2="20519"/>
                        <a14:backgroundMark x1="48083" y1="17925" x2="42332" y2="26887"/>
                        <a14:backgroundMark x1="42332" y1="26887" x2="42173" y2="26887"/>
                      </a14:backgroundRemoval>
                    </a14:imgEffect>
                  </a14:imgLayer>
                </a14:imgProps>
              </a:ext>
              <a:ext uri="{28A0092B-C50C-407E-A947-70E740481C1C}">
                <a14:useLocalDpi xmlns:a14="http://schemas.microsoft.com/office/drawing/2010/main" val="0"/>
              </a:ext>
            </a:extLst>
          </a:blip>
          <a:srcRect l="31846" r="23385"/>
          <a:stretch/>
        </p:blipFill>
        <p:spPr bwMode="auto">
          <a:xfrm>
            <a:off x="3915167" y="-247763"/>
            <a:ext cx="5458266" cy="8257840"/>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10" descr="Drapeaux suspendus dessinés à la main sur une guirlande de cordes">
            <a:extLst>
              <a:ext uri="{FF2B5EF4-FFF2-40B4-BE49-F238E27FC236}">
                <a16:creationId xmlns:a16="http://schemas.microsoft.com/office/drawing/2014/main" id="{4BD0EECE-6373-400A-ACE1-62CD9B9D69E0}"/>
              </a:ext>
            </a:extLst>
          </p:cNvPr>
          <p:cNvPicPr>
            <a:picLocks noChangeAspect="1" noChangeArrowheads="1"/>
          </p:cNvPicPr>
          <p:nvPr/>
        </p:nvPicPr>
        <p:blipFill rotWithShape="1">
          <a:blip r:embed="rId8" cstate="print">
            <a:clrChange>
              <a:clrFrom>
                <a:srgbClr val="FFFFFF"/>
              </a:clrFrom>
              <a:clrTo>
                <a:srgbClr val="FFFFFF">
                  <a:alpha val="0"/>
                </a:srgbClr>
              </a:clrTo>
            </a:clrChange>
            <a:extLst>
              <a:ext uri="{28A0092B-C50C-407E-A947-70E740481C1C}">
                <a14:useLocalDpi xmlns:a14="http://schemas.microsoft.com/office/drawing/2010/main" val="0"/>
              </a:ext>
            </a:extLst>
          </a:blip>
          <a:srcRect b="53965"/>
          <a:stretch/>
        </p:blipFill>
        <p:spPr bwMode="auto">
          <a:xfrm rot="1510306" flipH="1">
            <a:off x="9016628" y="-708688"/>
            <a:ext cx="3721696" cy="19959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82167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 name="Picture 2" descr="Ensemble d'icônes de griffonnage, symboles d'entreprise de contour Vecteur gratuit">
            <a:extLst>
              <a:ext uri="{FF2B5EF4-FFF2-40B4-BE49-F238E27FC236}">
                <a16:creationId xmlns:a16="http://schemas.microsoft.com/office/drawing/2014/main" id="{DB11D234-D2FE-4C9A-A79D-7ECEE41DD90C}"/>
              </a:ext>
            </a:extLst>
          </p:cNvPr>
          <p:cNvPicPr>
            <a:picLocks noChangeAspect="1" noChangeArrowheads="1"/>
          </p:cNvPicPr>
          <p:nvPr/>
        </p:nvPicPr>
        <p:blipFill rotWithShape="1">
          <a:blip r:embed="rId2" cstate="email">
            <a:extLst>
              <a:ext uri="{28A0092B-C50C-407E-A947-70E740481C1C}">
                <a14:useLocalDpi xmlns:a14="http://schemas.microsoft.com/office/drawing/2010/main" val="0"/>
              </a:ext>
            </a:extLst>
          </a:blip>
          <a:srcRect l="19364" t="53810" r="66641" b="7484"/>
          <a:stretch/>
        </p:blipFill>
        <p:spPr bwMode="auto">
          <a:xfrm>
            <a:off x="6070998" y="4688383"/>
            <a:ext cx="746461" cy="613392"/>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 coins arrondis 2">
            <a:extLst>
              <a:ext uri="{FF2B5EF4-FFF2-40B4-BE49-F238E27FC236}">
                <a16:creationId xmlns:a16="http://schemas.microsoft.com/office/drawing/2014/main" id="{E95D1E67-6304-4E80-8323-62B3B5808B07}"/>
              </a:ext>
            </a:extLst>
          </p:cNvPr>
          <p:cNvSpPr/>
          <p:nvPr/>
        </p:nvSpPr>
        <p:spPr>
          <a:xfrm>
            <a:off x="990832" y="871974"/>
            <a:ext cx="1532709" cy="5075980"/>
          </a:xfrm>
          <a:custGeom>
            <a:avLst/>
            <a:gdLst>
              <a:gd name="connsiteX0" fmla="*/ 0 w 1532709"/>
              <a:gd name="connsiteY0" fmla="*/ 255457 h 5075980"/>
              <a:gd name="connsiteX1" fmla="*/ 255457 w 1532709"/>
              <a:gd name="connsiteY1" fmla="*/ 0 h 5075980"/>
              <a:gd name="connsiteX2" fmla="*/ 735701 w 1532709"/>
              <a:gd name="connsiteY2" fmla="*/ 0 h 5075980"/>
              <a:gd name="connsiteX3" fmla="*/ 1277252 w 1532709"/>
              <a:gd name="connsiteY3" fmla="*/ 0 h 5075980"/>
              <a:gd name="connsiteX4" fmla="*/ 1532709 w 1532709"/>
              <a:gd name="connsiteY4" fmla="*/ 255457 h 5075980"/>
              <a:gd name="connsiteX5" fmla="*/ 1532709 w 1532709"/>
              <a:gd name="connsiteY5" fmla="*/ 861959 h 5075980"/>
              <a:gd name="connsiteX6" fmla="*/ 1532709 w 1532709"/>
              <a:gd name="connsiteY6" fmla="*/ 1559762 h 5075980"/>
              <a:gd name="connsiteX7" fmla="*/ 1532709 w 1532709"/>
              <a:gd name="connsiteY7" fmla="*/ 2074962 h 5075980"/>
              <a:gd name="connsiteX8" fmla="*/ 1532709 w 1532709"/>
              <a:gd name="connsiteY8" fmla="*/ 2590162 h 5075980"/>
              <a:gd name="connsiteX9" fmla="*/ 1532709 w 1532709"/>
              <a:gd name="connsiteY9" fmla="*/ 3105362 h 5075980"/>
              <a:gd name="connsiteX10" fmla="*/ 1532709 w 1532709"/>
              <a:gd name="connsiteY10" fmla="*/ 3848816 h 5075980"/>
              <a:gd name="connsiteX11" fmla="*/ 1532709 w 1532709"/>
              <a:gd name="connsiteY11" fmla="*/ 4820523 h 5075980"/>
              <a:gd name="connsiteX12" fmla="*/ 1277252 w 1532709"/>
              <a:gd name="connsiteY12" fmla="*/ 5075980 h 5075980"/>
              <a:gd name="connsiteX13" fmla="*/ 786790 w 1532709"/>
              <a:gd name="connsiteY13" fmla="*/ 5075980 h 5075980"/>
              <a:gd name="connsiteX14" fmla="*/ 255457 w 1532709"/>
              <a:gd name="connsiteY14" fmla="*/ 5075980 h 5075980"/>
              <a:gd name="connsiteX15" fmla="*/ 0 w 1532709"/>
              <a:gd name="connsiteY15" fmla="*/ 4820523 h 5075980"/>
              <a:gd name="connsiteX16" fmla="*/ 0 w 1532709"/>
              <a:gd name="connsiteY16" fmla="*/ 4214021 h 5075980"/>
              <a:gd name="connsiteX17" fmla="*/ 0 w 1532709"/>
              <a:gd name="connsiteY17" fmla="*/ 3653170 h 5075980"/>
              <a:gd name="connsiteX18" fmla="*/ 0 w 1532709"/>
              <a:gd name="connsiteY18" fmla="*/ 2909717 h 5075980"/>
              <a:gd name="connsiteX19" fmla="*/ 0 w 1532709"/>
              <a:gd name="connsiteY19" fmla="*/ 2394516 h 5075980"/>
              <a:gd name="connsiteX20" fmla="*/ 0 w 1532709"/>
              <a:gd name="connsiteY20" fmla="*/ 1742364 h 5075980"/>
              <a:gd name="connsiteX21" fmla="*/ 0 w 1532709"/>
              <a:gd name="connsiteY21" fmla="*/ 1090212 h 5075980"/>
              <a:gd name="connsiteX22" fmla="*/ 0 w 1532709"/>
              <a:gd name="connsiteY22" fmla="*/ 255457 h 5075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32709" h="5075980" extrusionOk="0">
                <a:moveTo>
                  <a:pt x="0" y="255457"/>
                </a:moveTo>
                <a:cubicBezTo>
                  <a:pt x="-10206" y="125152"/>
                  <a:pt x="137411" y="-4301"/>
                  <a:pt x="255457" y="0"/>
                </a:cubicBezTo>
                <a:cubicBezTo>
                  <a:pt x="357197" y="-10989"/>
                  <a:pt x="499862" y="-15854"/>
                  <a:pt x="735701" y="0"/>
                </a:cubicBezTo>
                <a:cubicBezTo>
                  <a:pt x="971540" y="15854"/>
                  <a:pt x="1035503" y="-10091"/>
                  <a:pt x="1277252" y="0"/>
                </a:cubicBezTo>
                <a:cubicBezTo>
                  <a:pt x="1394753" y="20095"/>
                  <a:pt x="1552080" y="123915"/>
                  <a:pt x="1532709" y="255457"/>
                </a:cubicBezTo>
                <a:cubicBezTo>
                  <a:pt x="1502648" y="410496"/>
                  <a:pt x="1520823" y="612722"/>
                  <a:pt x="1532709" y="861959"/>
                </a:cubicBezTo>
                <a:cubicBezTo>
                  <a:pt x="1544595" y="1111196"/>
                  <a:pt x="1507882" y="1238852"/>
                  <a:pt x="1532709" y="1559762"/>
                </a:cubicBezTo>
                <a:cubicBezTo>
                  <a:pt x="1557536" y="1880672"/>
                  <a:pt x="1511833" y="1877689"/>
                  <a:pt x="1532709" y="2074962"/>
                </a:cubicBezTo>
                <a:cubicBezTo>
                  <a:pt x="1553585" y="2272235"/>
                  <a:pt x="1526247" y="2441888"/>
                  <a:pt x="1532709" y="2590162"/>
                </a:cubicBezTo>
                <a:cubicBezTo>
                  <a:pt x="1539171" y="2738436"/>
                  <a:pt x="1511587" y="2960559"/>
                  <a:pt x="1532709" y="3105362"/>
                </a:cubicBezTo>
                <a:cubicBezTo>
                  <a:pt x="1553831" y="3250165"/>
                  <a:pt x="1512221" y="3549021"/>
                  <a:pt x="1532709" y="3848816"/>
                </a:cubicBezTo>
                <a:cubicBezTo>
                  <a:pt x="1553197" y="4148611"/>
                  <a:pt x="1569101" y="4379770"/>
                  <a:pt x="1532709" y="4820523"/>
                </a:cubicBezTo>
                <a:cubicBezTo>
                  <a:pt x="1510834" y="4975021"/>
                  <a:pt x="1415151" y="5055020"/>
                  <a:pt x="1277252" y="5075980"/>
                </a:cubicBezTo>
                <a:cubicBezTo>
                  <a:pt x="1134135" y="5085139"/>
                  <a:pt x="945368" y="5081669"/>
                  <a:pt x="786790" y="5075980"/>
                </a:cubicBezTo>
                <a:cubicBezTo>
                  <a:pt x="628212" y="5070291"/>
                  <a:pt x="477251" y="5099428"/>
                  <a:pt x="255457" y="5075980"/>
                </a:cubicBezTo>
                <a:cubicBezTo>
                  <a:pt x="134502" y="5076699"/>
                  <a:pt x="-12091" y="4945860"/>
                  <a:pt x="0" y="4820523"/>
                </a:cubicBezTo>
                <a:cubicBezTo>
                  <a:pt x="20974" y="4681077"/>
                  <a:pt x="-7883" y="4359680"/>
                  <a:pt x="0" y="4214021"/>
                </a:cubicBezTo>
                <a:cubicBezTo>
                  <a:pt x="7883" y="4068362"/>
                  <a:pt x="12230" y="3858010"/>
                  <a:pt x="0" y="3653170"/>
                </a:cubicBezTo>
                <a:cubicBezTo>
                  <a:pt x="-12230" y="3448330"/>
                  <a:pt x="24088" y="3260041"/>
                  <a:pt x="0" y="2909717"/>
                </a:cubicBezTo>
                <a:cubicBezTo>
                  <a:pt x="-24088" y="2559393"/>
                  <a:pt x="15097" y="2566424"/>
                  <a:pt x="0" y="2394516"/>
                </a:cubicBezTo>
                <a:cubicBezTo>
                  <a:pt x="-15097" y="2222608"/>
                  <a:pt x="27103" y="1927298"/>
                  <a:pt x="0" y="1742364"/>
                </a:cubicBezTo>
                <a:cubicBezTo>
                  <a:pt x="-27103" y="1557430"/>
                  <a:pt x="31178" y="1225793"/>
                  <a:pt x="0" y="1090212"/>
                </a:cubicBezTo>
                <a:cubicBezTo>
                  <a:pt x="-31178" y="954631"/>
                  <a:pt x="32002" y="485469"/>
                  <a:pt x="0" y="255457"/>
                </a:cubicBezTo>
                <a:close/>
              </a:path>
            </a:pathLst>
          </a:custGeom>
          <a:noFill/>
          <a:ln w="38100">
            <a:solidFill>
              <a:schemeClr val="tx1">
                <a:lumMod val="75000"/>
                <a:lumOff val="25000"/>
              </a:schemeClr>
            </a:solidFill>
            <a:extLst>
              <a:ext uri="{C807C97D-BFC1-408E-A445-0C87EB9F89A2}">
                <ask:lineSketchStyleProps xmlns:ask="http://schemas.microsoft.com/office/drawing/2018/sketchyshapes" sd="132291575">
                  <a:prstGeom prst="round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 name="Rectangle : coins arrondis 18">
            <a:extLst>
              <a:ext uri="{FF2B5EF4-FFF2-40B4-BE49-F238E27FC236}">
                <a16:creationId xmlns:a16="http://schemas.microsoft.com/office/drawing/2014/main" id="{A5487679-A275-4DF5-AF0C-51130092F533}"/>
              </a:ext>
            </a:extLst>
          </p:cNvPr>
          <p:cNvSpPr/>
          <p:nvPr/>
        </p:nvSpPr>
        <p:spPr>
          <a:xfrm>
            <a:off x="3161674" y="891009"/>
            <a:ext cx="1532709" cy="5075980"/>
          </a:xfrm>
          <a:custGeom>
            <a:avLst/>
            <a:gdLst>
              <a:gd name="connsiteX0" fmla="*/ 0 w 1532709"/>
              <a:gd name="connsiteY0" fmla="*/ 255457 h 5075980"/>
              <a:gd name="connsiteX1" fmla="*/ 255457 w 1532709"/>
              <a:gd name="connsiteY1" fmla="*/ 0 h 5075980"/>
              <a:gd name="connsiteX2" fmla="*/ 735701 w 1532709"/>
              <a:gd name="connsiteY2" fmla="*/ 0 h 5075980"/>
              <a:gd name="connsiteX3" fmla="*/ 1277252 w 1532709"/>
              <a:gd name="connsiteY3" fmla="*/ 0 h 5075980"/>
              <a:gd name="connsiteX4" fmla="*/ 1532709 w 1532709"/>
              <a:gd name="connsiteY4" fmla="*/ 255457 h 5075980"/>
              <a:gd name="connsiteX5" fmla="*/ 1532709 w 1532709"/>
              <a:gd name="connsiteY5" fmla="*/ 861959 h 5075980"/>
              <a:gd name="connsiteX6" fmla="*/ 1532709 w 1532709"/>
              <a:gd name="connsiteY6" fmla="*/ 1559762 h 5075980"/>
              <a:gd name="connsiteX7" fmla="*/ 1532709 w 1532709"/>
              <a:gd name="connsiteY7" fmla="*/ 2074962 h 5075980"/>
              <a:gd name="connsiteX8" fmla="*/ 1532709 w 1532709"/>
              <a:gd name="connsiteY8" fmla="*/ 2590162 h 5075980"/>
              <a:gd name="connsiteX9" fmla="*/ 1532709 w 1532709"/>
              <a:gd name="connsiteY9" fmla="*/ 3105362 h 5075980"/>
              <a:gd name="connsiteX10" fmla="*/ 1532709 w 1532709"/>
              <a:gd name="connsiteY10" fmla="*/ 3848816 h 5075980"/>
              <a:gd name="connsiteX11" fmla="*/ 1532709 w 1532709"/>
              <a:gd name="connsiteY11" fmla="*/ 4820523 h 5075980"/>
              <a:gd name="connsiteX12" fmla="*/ 1277252 w 1532709"/>
              <a:gd name="connsiteY12" fmla="*/ 5075980 h 5075980"/>
              <a:gd name="connsiteX13" fmla="*/ 786790 w 1532709"/>
              <a:gd name="connsiteY13" fmla="*/ 5075980 h 5075980"/>
              <a:gd name="connsiteX14" fmla="*/ 255457 w 1532709"/>
              <a:gd name="connsiteY14" fmla="*/ 5075980 h 5075980"/>
              <a:gd name="connsiteX15" fmla="*/ 0 w 1532709"/>
              <a:gd name="connsiteY15" fmla="*/ 4820523 h 5075980"/>
              <a:gd name="connsiteX16" fmla="*/ 0 w 1532709"/>
              <a:gd name="connsiteY16" fmla="*/ 4214021 h 5075980"/>
              <a:gd name="connsiteX17" fmla="*/ 0 w 1532709"/>
              <a:gd name="connsiteY17" fmla="*/ 3653170 h 5075980"/>
              <a:gd name="connsiteX18" fmla="*/ 0 w 1532709"/>
              <a:gd name="connsiteY18" fmla="*/ 2909717 h 5075980"/>
              <a:gd name="connsiteX19" fmla="*/ 0 w 1532709"/>
              <a:gd name="connsiteY19" fmla="*/ 2394516 h 5075980"/>
              <a:gd name="connsiteX20" fmla="*/ 0 w 1532709"/>
              <a:gd name="connsiteY20" fmla="*/ 1742364 h 5075980"/>
              <a:gd name="connsiteX21" fmla="*/ 0 w 1532709"/>
              <a:gd name="connsiteY21" fmla="*/ 1090212 h 5075980"/>
              <a:gd name="connsiteX22" fmla="*/ 0 w 1532709"/>
              <a:gd name="connsiteY22" fmla="*/ 255457 h 5075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32709" h="5075980" extrusionOk="0">
                <a:moveTo>
                  <a:pt x="0" y="255457"/>
                </a:moveTo>
                <a:cubicBezTo>
                  <a:pt x="-10206" y="125152"/>
                  <a:pt x="137411" y="-4301"/>
                  <a:pt x="255457" y="0"/>
                </a:cubicBezTo>
                <a:cubicBezTo>
                  <a:pt x="357197" y="-10989"/>
                  <a:pt x="499862" y="-15854"/>
                  <a:pt x="735701" y="0"/>
                </a:cubicBezTo>
                <a:cubicBezTo>
                  <a:pt x="971540" y="15854"/>
                  <a:pt x="1035503" y="-10091"/>
                  <a:pt x="1277252" y="0"/>
                </a:cubicBezTo>
                <a:cubicBezTo>
                  <a:pt x="1394753" y="20095"/>
                  <a:pt x="1552080" y="123915"/>
                  <a:pt x="1532709" y="255457"/>
                </a:cubicBezTo>
                <a:cubicBezTo>
                  <a:pt x="1502648" y="410496"/>
                  <a:pt x="1520823" y="612722"/>
                  <a:pt x="1532709" y="861959"/>
                </a:cubicBezTo>
                <a:cubicBezTo>
                  <a:pt x="1544595" y="1111196"/>
                  <a:pt x="1507882" y="1238852"/>
                  <a:pt x="1532709" y="1559762"/>
                </a:cubicBezTo>
                <a:cubicBezTo>
                  <a:pt x="1557536" y="1880672"/>
                  <a:pt x="1511833" y="1877689"/>
                  <a:pt x="1532709" y="2074962"/>
                </a:cubicBezTo>
                <a:cubicBezTo>
                  <a:pt x="1553585" y="2272235"/>
                  <a:pt x="1526247" y="2441888"/>
                  <a:pt x="1532709" y="2590162"/>
                </a:cubicBezTo>
                <a:cubicBezTo>
                  <a:pt x="1539171" y="2738436"/>
                  <a:pt x="1511587" y="2960559"/>
                  <a:pt x="1532709" y="3105362"/>
                </a:cubicBezTo>
                <a:cubicBezTo>
                  <a:pt x="1553831" y="3250165"/>
                  <a:pt x="1512221" y="3549021"/>
                  <a:pt x="1532709" y="3848816"/>
                </a:cubicBezTo>
                <a:cubicBezTo>
                  <a:pt x="1553197" y="4148611"/>
                  <a:pt x="1569101" y="4379770"/>
                  <a:pt x="1532709" y="4820523"/>
                </a:cubicBezTo>
                <a:cubicBezTo>
                  <a:pt x="1510834" y="4975021"/>
                  <a:pt x="1415151" y="5055020"/>
                  <a:pt x="1277252" y="5075980"/>
                </a:cubicBezTo>
                <a:cubicBezTo>
                  <a:pt x="1134135" y="5085139"/>
                  <a:pt x="945368" y="5081669"/>
                  <a:pt x="786790" y="5075980"/>
                </a:cubicBezTo>
                <a:cubicBezTo>
                  <a:pt x="628212" y="5070291"/>
                  <a:pt x="477251" y="5099428"/>
                  <a:pt x="255457" y="5075980"/>
                </a:cubicBezTo>
                <a:cubicBezTo>
                  <a:pt x="134502" y="5076699"/>
                  <a:pt x="-12091" y="4945860"/>
                  <a:pt x="0" y="4820523"/>
                </a:cubicBezTo>
                <a:cubicBezTo>
                  <a:pt x="20974" y="4681077"/>
                  <a:pt x="-7883" y="4359680"/>
                  <a:pt x="0" y="4214021"/>
                </a:cubicBezTo>
                <a:cubicBezTo>
                  <a:pt x="7883" y="4068362"/>
                  <a:pt x="12230" y="3858010"/>
                  <a:pt x="0" y="3653170"/>
                </a:cubicBezTo>
                <a:cubicBezTo>
                  <a:pt x="-12230" y="3448330"/>
                  <a:pt x="24088" y="3260041"/>
                  <a:pt x="0" y="2909717"/>
                </a:cubicBezTo>
                <a:cubicBezTo>
                  <a:pt x="-24088" y="2559393"/>
                  <a:pt x="15097" y="2566424"/>
                  <a:pt x="0" y="2394516"/>
                </a:cubicBezTo>
                <a:cubicBezTo>
                  <a:pt x="-15097" y="2222608"/>
                  <a:pt x="27103" y="1927298"/>
                  <a:pt x="0" y="1742364"/>
                </a:cubicBezTo>
                <a:cubicBezTo>
                  <a:pt x="-27103" y="1557430"/>
                  <a:pt x="31178" y="1225793"/>
                  <a:pt x="0" y="1090212"/>
                </a:cubicBezTo>
                <a:cubicBezTo>
                  <a:pt x="-31178" y="954631"/>
                  <a:pt x="32002" y="485469"/>
                  <a:pt x="0" y="255457"/>
                </a:cubicBezTo>
                <a:close/>
              </a:path>
            </a:pathLst>
          </a:custGeom>
          <a:noFill/>
          <a:ln w="38100">
            <a:solidFill>
              <a:schemeClr val="tx1">
                <a:lumMod val="75000"/>
                <a:lumOff val="25000"/>
              </a:schemeClr>
            </a:solidFill>
            <a:extLst>
              <a:ext uri="{C807C97D-BFC1-408E-A445-0C87EB9F89A2}">
                <ask:lineSketchStyleProps xmlns:ask="http://schemas.microsoft.com/office/drawing/2018/sketchyshapes" sd="132291575">
                  <a:prstGeom prst="round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0" name="Rectangle : coins arrondis 19">
            <a:extLst>
              <a:ext uri="{FF2B5EF4-FFF2-40B4-BE49-F238E27FC236}">
                <a16:creationId xmlns:a16="http://schemas.microsoft.com/office/drawing/2014/main" id="{F8E7C64F-56EF-4FDA-B37D-19130D541C8F}"/>
              </a:ext>
            </a:extLst>
          </p:cNvPr>
          <p:cNvSpPr/>
          <p:nvPr/>
        </p:nvSpPr>
        <p:spPr>
          <a:xfrm>
            <a:off x="5330426" y="891009"/>
            <a:ext cx="1532709" cy="5075980"/>
          </a:xfrm>
          <a:custGeom>
            <a:avLst/>
            <a:gdLst>
              <a:gd name="connsiteX0" fmla="*/ 0 w 1532709"/>
              <a:gd name="connsiteY0" fmla="*/ 255457 h 5075980"/>
              <a:gd name="connsiteX1" fmla="*/ 255457 w 1532709"/>
              <a:gd name="connsiteY1" fmla="*/ 0 h 5075980"/>
              <a:gd name="connsiteX2" fmla="*/ 735701 w 1532709"/>
              <a:gd name="connsiteY2" fmla="*/ 0 h 5075980"/>
              <a:gd name="connsiteX3" fmla="*/ 1277252 w 1532709"/>
              <a:gd name="connsiteY3" fmla="*/ 0 h 5075980"/>
              <a:gd name="connsiteX4" fmla="*/ 1532709 w 1532709"/>
              <a:gd name="connsiteY4" fmla="*/ 255457 h 5075980"/>
              <a:gd name="connsiteX5" fmla="*/ 1532709 w 1532709"/>
              <a:gd name="connsiteY5" fmla="*/ 861959 h 5075980"/>
              <a:gd name="connsiteX6" fmla="*/ 1532709 w 1532709"/>
              <a:gd name="connsiteY6" fmla="*/ 1559762 h 5075980"/>
              <a:gd name="connsiteX7" fmla="*/ 1532709 w 1532709"/>
              <a:gd name="connsiteY7" fmla="*/ 2074962 h 5075980"/>
              <a:gd name="connsiteX8" fmla="*/ 1532709 w 1532709"/>
              <a:gd name="connsiteY8" fmla="*/ 2590162 h 5075980"/>
              <a:gd name="connsiteX9" fmla="*/ 1532709 w 1532709"/>
              <a:gd name="connsiteY9" fmla="*/ 3105362 h 5075980"/>
              <a:gd name="connsiteX10" fmla="*/ 1532709 w 1532709"/>
              <a:gd name="connsiteY10" fmla="*/ 3848816 h 5075980"/>
              <a:gd name="connsiteX11" fmla="*/ 1532709 w 1532709"/>
              <a:gd name="connsiteY11" fmla="*/ 4820523 h 5075980"/>
              <a:gd name="connsiteX12" fmla="*/ 1277252 w 1532709"/>
              <a:gd name="connsiteY12" fmla="*/ 5075980 h 5075980"/>
              <a:gd name="connsiteX13" fmla="*/ 786790 w 1532709"/>
              <a:gd name="connsiteY13" fmla="*/ 5075980 h 5075980"/>
              <a:gd name="connsiteX14" fmla="*/ 255457 w 1532709"/>
              <a:gd name="connsiteY14" fmla="*/ 5075980 h 5075980"/>
              <a:gd name="connsiteX15" fmla="*/ 0 w 1532709"/>
              <a:gd name="connsiteY15" fmla="*/ 4820523 h 5075980"/>
              <a:gd name="connsiteX16" fmla="*/ 0 w 1532709"/>
              <a:gd name="connsiteY16" fmla="*/ 4214021 h 5075980"/>
              <a:gd name="connsiteX17" fmla="*/ 0 w 1532709"/>
              <a:gd name="connsiteY17" fmla="*/ 3653170 h 5075980"/>
              <a:gd name="connsiteX18" fmla="*/ 0 w 1532709"/>
              <a:gd name="connsiteY18" fmla="*/ 2909717 h 5075980"/>
              <a:gd name="connsiteX19" fmla="*/ 0 w 1532709"/>
              <a:gd name="connsiteY19" fmla="*/ 2394516 h 5075980"/>
              <a:gd name="connsiteX20" fmla="*/ 0 w 1532709"/>
              <a:gd name="connsiteY20" fmla="*/ 1742364 h 5075980"/>
              <a:gd name="connsiteX21" fmla="*/ 0 w 1532709"/>
              <a:gd name="connsiteY21" fmla="*/ 1090212 h 5075980"/>
              <a:gd name="connsiteX22" fmla="*/ 0 w 1532709"/>
              <a:gd name="connsiteY22" fmla="*/ 255457 h 5075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32709" h="5075980" extrusionOk="0">
                <a:moveTo>
                  <a:pt x="0" y="255457"/>
                </a:moveTo>
                <a:cubicBezTo>
                  <a:pt x="-10206" y="125152"/>
                  <a:pt x="137411" y="-4301"/>
                  <a:pt x="255457" y="0"/>
                </a:cubicBezTo>
                <a:cubicBezTo>
                  <a:pt x="357197" y="-10989"/>
                  <a:pt x="499862" y="-15854"/>
                  <a:pt x="735701" y="0"/>
                </a:cubicBezTo>
                <a:cubicBezTo>
                  <a:pt x="971540" y="15854"/>
                  <a:pt x="1035503" y="-10091"/>
                  <a:pt x="1277252" y="0"/>
                </a:cubicBezTo>
                <a:cubicBezTo>
                  <a:pt x="1394753" y="20095"/>
                  <a:pt x="1552080" y="123915"/>
                  <a:pt x="1532709" y="255457"/>
                </a:cubicBezTo>
                <a:cubicBezTo>
                  <a:pt x="1502648" y="410496"/>
                  <a:pt x="1520823" y="612722"/>
                  <a:pt x="1532709" y="861959"/>
                </a:cubicBezTo>
                <a:cubicBezTo>
                  <a:pt x="1544595" y="1111196"/>
                  <a:pt x="1507882" y="1238852"/>
                  <a:pt x="1532709" y="1559762"/>
                </a:cubicBezTo>
                <a:cubicBezTo>
                  <a:pt x="1557536" y="1880672"/>
                  <a:pt x="1511833" y="1877689"/>
                  <a:pt x="1532709" y="2074962"/>
                </a:cubicBezTo>
                <a:cubicBezTo>
                  <a:pt x="1553585" y="2272235"/>
                  <a:pt x="1526247" y="2441888"/>
                  <a:pt x="1532709" y="2590162"/>
                </a:cubicBezTo>
                <a:cubicBezTo>
                  <a:pt x="1539171" y="2738436"/>
                  <a:pt x="1511587" y="2960559"/>
                  <a:pt x="1532709" y="3105362"/>
                </a:cubicBezTo>
                <a:cubicBezTo>
                  <a:pt x="1553831" y="3250165"/>
                  <a:pt x="1512221" y="3549021"/>
                  <a:pt x="1532709" y="3848816"/>
                </a:cubicBezTo>
                <a:cubicBezTo>
                  <a:pt x="1553197" y="4148611"/>
                  <a:pt x="1569101" y="4379770"/>
                  <a:pt x="1532709" y="4820523"/>
                </a:cubicBezTo>
                <a:cubicBezTo>
                  <a:pt x="1510834" y="4975021"/>
                  <a:pt x="1415151" y="5055020"/>
                  <a:pt x="1277252" y="5075980"/>
                </a:cubicBezTo>
                <a:cubicBezTo>
                  <a:pt x="1134135" y="5085139"/>
                  <a:pt x="945368" y="5081669"/>
                  <a:pt x="786790" y="5075980"/>
                </a:cubicBezTo>
                <a:cubicBezTo>
                  <a:pt x="628212" y="5070291"/>
                  <a:pt x="477251" y="5099428"/>
                  <a:pt x="255457" y="5075980"/>
                </a:cubicBezTo>
                <a:cubicBezTo>
                  <a:pt x="134502" y="5076699"/>
                  <a:pt x="-12091" y="4945860"/>
                  <a:pt x="0" y="4820523"/>
                </a:cubicBezTo>
                <a:cubicBezTo>
                  <a:pt x="20974" y="4681077"/>
                  <a:pt x="-7883" y="4359680"/>
                  <a:pt x="0" y="4214021"/>
                </a:cubicBezTo>
                <a:cubicBezTo>
                  <a:pt x="7883" y="4068362"/>
                  <a:pt x="12230" y="3858010"/>
                  <a:pt x="0" y="3653170"/>
                </a:cubicBezTo>
                <a:cubicBezTo>
                  <a:pt x="-12230" y="3448330"/>
                  <a:pt x="24088" y="3260041"/>
                  <a:pt x="0" y="2909717"/>
                </a:cubicBezTo>
                <a:cubicBezTo>
                  <a:pt x="-24088" y="2559393"/>
                  <a:pt x="15097" y="2566424"/>
                  <a:pt x="0" y="2394516"/>
                </a:cubicBezTo>
                <a:cubicBezTo>
                  <a:pt x="-15097" y="2222608"/>
                  <a:pt x="27103" y="1927298"/>
                  <a:pt x="0" y="1742364"/>
                </a:cubicBezTo>
                <a:cubicBezTo>
                  <a:pt x="-27103" y="1557430"/>
                  <a:pt x="31178" y="1225793"/>
                  <a:pt x="0" y="1090212"/>
                </a:cubicBezTo>
                <a:cubicBezTo>
                  <a:pt x="-31178" y="954631"/>
                  <a:pt x="32002" y="485469"/>
                  <a:pt x="0" y="255457"/>
                </a:cubicBezTo>
                <a:close/>
              </a:path>
            </a:pathLst>
          </a:custGeom>
          <a:noFill/>
          <a:ln w="38100">
            <a:solidFill>
              <a:schemeClr val="tx1">
                <a:lumMod val="75000"/>
                <a:lumOff val="25000"/>
              </a:schemeClr>
            </a:solidFill>
            <a:extLst>
              <a:ext uri="{C807C97D-BFC1-408E-A445-0C87EB9F89A2}">
                <ask:lineSketchStyleProps xmlns:ask="http://schemas.microsoft.com/office/drawing/2018/sketchyshapes" sd="132291575">
                  <a:prstGeom prst="round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 name="Rectangle : coins arrondis 20">
            <a:extLst>
              <a:ext uri="{FF2B5EF4-FFF2-40B4-BE49-F238E27FC236}">
                <a16:creationId xmlns:a16="http://schemas.microsoft.com/office/drawing/2014/main" id="{154EEB3A-321D-405A-B287-B9CB113DB259}"/>
              </a:ext>
            </a:extLst>
          </p:cNvPr>
          <p:cNvSpPr/>
          <p:nvPr/>
        </p:nvSpPr>
        <p:spPr>
          <a:xfrm>
            <a:off x="7523255" y="891009"/>
            <a:ext cx="1532709" cy="5075980"/>
          </a:xfrm>
          <a:custGeom>
            <a:avLst/>
            <a:gdLst>
              <a:gd name="connsiteX0" fmla="*/ 0 w 1532709"/>
              <a:gd name="connsiteY0" fmla="*/ 255457 h 5075980"/>
              <a:gd name="connsiteX1" fmla="*/ 255457 w 1532709"/>
              <a:gd name="connsiteY1" fmla="*/ 0 h 5075980"/>
              <a:gd name="connsiteX2" fmla="*/ 735701 w 1532709"/>
              <a:gd name="connsiteY2" fmla="*/ 0 h 5075980"/>
              <a:gd name="connsiteX3" fmla="*/ 1277252 w 1532709"/>
              <a:gd name="connsiteY3" fmla="*/ 0 h 5075980"/>
              <a:gd name="connsiteX4" fmla="*/ 1532709 w 1532709"/>
              <a:gd name="connsiteY4" fmla="*/ 255457 h 5075980"/>
              <a:gd name="connsiteX5" fmla="*/ 1532709 w 1532709"/>
              <a:gd name="connsiteY5" fmla="*/ 861959 h 5075980"/>
              <a:gd name="connsiteX6" fmla="*/ 1532709 w 1532709"/>
              <a:gd name="connsiteY6" fmla="*/ 1559762 h 5075980"/>
              <a:gd name="connsiteX7" fmla="*/ 1532709 w 1532709"/>
              <a:gd name="connsiteY7" fmla="*/ 2074962 h 5075980"/>
              <a:gd name="connsiteX8" fmla="*/ 1532709 w 1532709"/>
              <a:gd name="connsiteY8" fmla="*/ 2590162 h 5075980"/>
              <a:gd name="connsiteX9" fmla="*/ 1532709 w 1532709"/>
              <a:gd name="connsiteY9" fmla="*/ 3105362 h 5075980"/>
              <a:gd name="connsiteX10" fmla="*/ 1532709 w 1532709"/>
              <a:gd name="connsiteY10" fmla="*/ 3848816 h 5075980"/>
              <a:gd name="connsiteX11" fmla="*/ 1532709 w 1532709"/>
              <a:gd name="connsiteY11" fmla="*/ 4820523 h 5075980"/>
              <a:gd name="connsiteX12" fmla="*/ 1277252 w 1532709"/>
              <a:gd name="connsiteY12" fmla="*/ 5075980 h 5075980"/>
              <a:gd name="connsiteX13" fmla="*/ 786790 w 1532709"/>
              <a:gd name="connsiteY13" fmla="*/ 5075980 h 5075980"/>
              <a:gd name="connsiteX14" fmla="*/ 255457 w 1532709"/>
              <a:gd name="connsiteY14" fmla="*/ 5075980 h 5075980"/>
              <a:gd name="connsiteX15" fmla="*/ 0 w 1532709"/>
              <a:gd name="connsiteY15" fmla="*/ 4820523 h 5075980"/>
              <a:gd name="connsiteX16" fmla="*/ 0 w 1532709"/>
              <a:gd name="connsiteY16" fmla="*/ 4214021 h 5075980"/>
              <a:gd name="connsiteX17" fmla="*/ 0 w 1532709"/>
              <a:gd name="connsiteY17" fmla="*/ 3653170 h 5075980"/>
              <a:gd name="connsiteX18" fmla="*/ 0 w 1532709"/>
              <a:gd name="connsiteY18" fmla="*/ 2909717 h 5075980"/>
              <a:gd name="connsiteX19" fmla="*/ 0 w 1532709"/>
              <a:gd name="connsiteY19" fmla="*/ 2394516 h 5075980"/>
              <a:gd name="connsiteX20" fmla="*/ 0 w 1532709"/>
              <a:gd name="connsiteY20" fmla="*/ 1742364 h 5075980"/>
              <a:gd name="connsiteX21" fmla="*/ 0 w 1532709"/>
              <a:gd name="connsiteY21" fmla="*/ 1090212 h 5075980"/>
              <a:gd name="connsiteX22" fmla="*/ 0 w 1532709"/>
              <a:gd name="connsiteY22" fmla="*/ 255457 h 5075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32709" h="5075980" extrusionOk="0">
                <a:moveTo>
                  <a:pt x="0" y="255457"/>
                </a:moveTo>
                <a:cubicBezTo>
                  <a:pt x="-10206" y="125152"/>
                  <a:pt x="137411" y="-4301"/>
                  <a:pt x="255457" y="0"/>
                </a:cubicBezTo>
                <a:cubicBezTo>
                  <a:pt x="357197" y="-10989"/>
                  <a:pt x="499862" y="-15854"/>
                  <a:pt x="735701" y="0"/>
                </a:cubicBezTo>
                <a:cubicBezTo>
                  <a:pt x="971540" y="15854"/>
                  <a:pt x="1035503" y="-10091"/>
                  <a:pt x="1277252" y="0"/>
                </a:cubicBezTo>
                <a:cubicBezTo>
                  <a:pt x="1394753" y="20095"/>
                  <a:pt x="1552080" y="123915"/>
                  <a:pt x="1532709" y="255457"/>
                </a:cubicBezTo>
                <a:cubicBezTo>
                  <a:pt x="1502648" y="410496"/>
                  <a:pt x="1520823" y="612722"/>
                  <a:pt x="1532709" y="861959"/>
                </a:cubicBezTo>
                <a:cubicBezTo>
                  <a:pt x="1544595" y="1111196"/>
                  <a:pt x="1507882" y="1238852"/>
                  <a:pt x="1532709" y="1559762"/>
                </a:cubicBezTo>
                <a:cubicBezTo>
                  <a:pt x="1557536" y="1880672"/>
                  <a:pt x="1511833" y="1877689"/>
                  <a:pt x="1532709" y="2074962"/>
                </a:cubicBezTo>
                <a:cubicBezTo>
                  <a:pt x="1553585" y="2272235"/>
                  <a:pt x="1526247" y="2441888"/>
                  <a:pt x="1532709" y="2590162"/>
                </a:cubicBezTo>
                <a:cubicBezTo>
                  <a:pt x="1539171" y="2738436"/>
                  <a:pt x="1511587" y="2960559"/>
                  <a:pt x="1532709" y="3105362"/>
                </a:cubicBezTo>
                <a:cubicBezTo>
                  <a:pt x="1553831" y="3250165"/>
                  <a:pt x="1512221" y="3549021"/>
                  <a:pt x="1532709" y="3848816"/>
                </a:cubicBezTo>
                <a:cubicBezTo>
                  <a:pt x="1553197" y="4148611"/>
                  <a:pt x="1569101" y="4379770"/>
                  <a:pt x="1532709" y="4820523"/>
                </a:cubicBezTo>
                <a:cubicBezTo>
                  <a:pt x="1510834" y="4975021"/>
                  <a:pt x="1415151" y="5055020"/>
                  <a:pt x="1277252" y="5075980"/>
                </a:cubicBezTo>
                <a:cubicBezTo>
                  <a:pt x="1134135" y="5085139"/>
                  <a:pt x="945368" y="5081669"/>
                  <a:pt x="786790" y="5075980"/>
                </a:cubicBezTo>
                <a:cubicBezTo>
                  <a:pt x="628212" y="5070291"/>
                  <a:pt x="477251" y="5099428"/>
                  <a:pt x="255457" y="5075980"/>
                </a:cubicBezTo>
                <a:cubicBezTo>
                  <a:pt x="134502" y="5076699"/>
                  <a:pt x="-12091" y="4945860"/>
                  <a:pt x="0" y="4820523"/>
                </a:cubicBezTo>
                <a:cubicBezTo>
                  <a:pt x="20974" y="4681077"/>
                  <a:pt x="-7883" y="4359680"/>
                  <a:pt x="0" y="4214021"/>
                </a:cubicBezTo>
                <a:cubicBezTo>
                  <a:pt x="7883" y="4068362"/>
                  <a:pt x="12230" y="3858010"/>
                  <a:pt x="0" y="3653170"/>
                </a:cubicBezTo>
                <a:cubicBezTo>
                  <a:pt x="-12230" y="3448330"/>
                  <a:pt x="24088" y="3260041"/>
                  <a:pt x="0" y="2909717"/>
                </a:cubicBezTo>
                <a:cubicBezTo>
                  <a:pt x="-24088" y="2559393"/>
                  <a:pt x="15097" y="2566424"/>
                  <a:pt x="0" y="2394516"/>
                </a:cubicBezTo>
                <a:cubicBezTo>
                  <a:pt x="-15097" y="2222608"/>
                  <a:pt x="27103" y="1927298"/>
                  <a:pt x="0" y="1742364"/>
                </a:cubicBezTo>
                <a:cubicBezTo>
                  <a:pt x="-27103" y="1557430"/>
                  <a:pt x="31178" y="1225793"/>
                  <a:pt x="0" y="1090212"/>
                </a:cubicBezTo>
                <a:cubicBezTo>
                  <a:pt x="-31178" y="954631"/>
                  <a:pt x="32002" y="485469"/>
                  <a:pt x="0" y="255457"/>
                </a:cubicBezTo>
                <a:close/>
              </a:path>
            </a:pathLst>
          </a:custGeom>
          <a:noFill/>
          <a:ln w="38100">
            <a:solidFill>
              <a:schemeClr val="tx1">
                <a:lumMod val="75000"/>
                <a:lumOff val="25000"/>
              </a:schemeClr>
            </a:solidFill>
            <a:extLst>
              <a:ext uri="{C807C97D-BFC1-408E-A445-0C87EB9F89A2}">
                <ask:lineSketchStyleProps xmlns:ask="http://schemas.microsoft.com/office/drawing/2018/sketchyshapes" sd="132291575">
                  <a:prstGeom prst="round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Rectangle : coins arrondis 21">
            <a:extLst>
              <a:ext uri="{FF2B5EF4-FFF2-40B4-BE49-F238E27FC236}">
                <a16:creationId xmlns:a16="http://schemas.microsoft.com/office/drawing/2014/main" id="{B0581DD7-B9C4-4C6C-87CB-52E67BF8A25D}"/>
              </a:ext>
            </a:extLst>
          </p:cNvPr>
          <p:cNvSpPr/>
          <p:nvPr/>
        </p:nvSpPr>
        <p:spPr>
          <a:xfrm>
            <a:off x="9595753" y="891009"/>
            <a:ext cx="1532709" cy="5075980"/>
          </a:xfrm>
          <a:custGeom>
            <a:avLst/>
            <a:gdLst>
              <a:gd name="connsiteX0" fmla="*/ 0 w 1532709"/>
              <a:gd name="connsiteY0" fmla="*/ 255457 h 5075980"/>
              <a:gd name="connsiteX1" fmla="*/ 255457 w 1532709"/>
              <a:gd name="connsiteY1" fmla="*/ 0 h 5075980"/>
              <a:gd name="connsiteX2" fmla="*/ 735701 w 1532709"/>
              <a:gd name="connsiteY2" fmla="*/ 0 h 5075980"/>
              <a:gd name="connsiteX3" fmla="*/ 1277252 w 1532709"/>
              <a:gd name="connsiteY3" fmla="*/ 0 h 5075980"/>
              <a:gd name="connsiteX4" fmla="*/ 1532709 w 1532709"/>
              <a:gd name="connsiteY4" fmla="*/ 255457 h 5075980"/>
              <a:gd name="connsiteX5" fmla="*/ 1532709 w 1532709"/>
              <a:gd name="connsiteY5" fmla="*/ 861959 h 5075980"/>
              <a:gd name="connsiteX6" fmla="*/ 1532709 w 1532709"/>
              <a:gd name="connsiteY6" fmla="*/ 1559762 h 5075980"/>
              <a:gd name="connsiteX7" fmla="*/ 1532709 w 1532709"/>
              <a:gd name="connsiteY7" fmla="*/ 2074962 h 5075980"/>
              <a:gd name="connsiteX8" fmla="*/ 1532709 w 1532709"/>
              <a:gd name="connsiteY8" fmla="*/ 2590162 h 5075980"/>
              <a:gd name="connsiteX9" fmla="*/ 1532709 w 1532709"/>
              <a:gd name="connsiteY9" fmla="*/ 3105362 h 5075980"/>
              <a:gd name="connsiteX10" fmla="*/ 1532709 w 1532709"/>
              <a:gd name="connsiteY10" fmla="*/ 3848816 h 5075980"/>
              <a:gd name="connsiteX11" fmla="*/ 1532709 w 1532709"/>
              <a:gd name="connsiteY11" fmla="*/ 4820523 h 5075980"/>
              <a:gd name="connsiteX12" fmla="*/ 1277252 w 1532709"/>
              <a:gd name="connsiteY12" fmla="*/ 5075980 h 5075980"/>
              <a:gd name="connsiteX13" fmla="*/ 786790 w 1532709"/>
              <a:gd name="connsiteY13" fmla="*/ 5075980 h 5075980"/>
              <a:gd name="connsiteX14" fmla="*/ 255457 w 1532709"/>
              <a:gd name="connsiteY14" fmla="*/ 5075980 h 5075980"/>
              <a:gd name="connsiteX15" fmla="*/ 0 w 1532709"/>
              <a:gd name="connsiteY15" fmla="*/ 4820523 h 5075980"/>
              <a:gd name="connsiteX16" fmla="*/ 0 w 1532709"/>
              <a:gd name="connsiteY16" fmla="*/ 4214021 h 5075980"/>
              <a:gd name="connsiteX17" fmla="*/ 0 w 1532709"/>
              <a:gd name="connsiteY17" fmla="*/ 3653170 h 5075980"/>
              <a:gd name="connsiteX18" fmla="*/ 0 w 1532709"/>
              <a:gd name="connsiteY18" fmla="*/ 2909717 h 5075980"/>
              <a:gd name="connsiteX19" fmla="*/ 0 w 1532709"/>
              <a:gd name="connsiteY19" fmla="*/ 2394516 h 5075980"/>
              <a:gd name="connsiteX20" fmla="*/ 0 w 1532709"/>
              <a:gd name="connsiteY20" fmla="*/ 1742364 h 5075980"/>
              <a:gd name="connsiteX21" fmla="*/ 0 w 1532709"/>
              <a:gd name="connsiteY21" fmla="*/ 1090212 h 5075980"/>
              <a:gd name="connsiteX22" fmla="*/ 0 w 1532709"/>
              <a:gd name="connsiteY22" fmla="*/ 255457 h 5075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32709" h="5075980" extrusionOk="0">
                <a:moveTo>
                  <a:pt x="0" y="255457"/>
                </a:moveTo>
                <a:cubicBezTo>
                  <a:pt x="-10206" y="125152"/>
                  <a:pt x="137411" y="-4301"/>
                  <a:pt x="255457" y="0"/>
                </a:cubicBezTo>
                <a:cubicBezTo>
                  <a:pt x="357197" y="-10989"/>
                  <a:pt x="499862" y="-15854"/>
                  <a:pt x="735701" y="0"/>
                </a:cubicBezTo>
                <a:cubicBezTo>
                  <a:pt x="971540" y="15854"/>
                  <a:pt x="1035503" y="-10091"/>
                  <a:pt x="1277252" y="0"/>
                </a:cubicBezTo>
                <a:cubicBezTo>
                  <a:pt x="1394753" y="20095"/>
                  <a:pt x="1552080" y="123915"/>
                  <a:pt x="1532709" y="255457"/>
                </a:cubicBezTo>
                <a:cubicBezTo>
                  <a:pt x="1502648" y="410496"/>
                  <a:pt x="1520823" y="612722"/>
                  <a:pt x="1532709" y="861959"/>
                </a:cubicBezTo>
                <a:cubicBezTo>
                  <a:pt x="1544595" y="1111196"/>
                  <a:pt x="1507882" y="1238852"/>
                  <a:pt x="1532709" y="1559762"/>
                </a:cubicBezTo>
                <a:cubicBezTo>
                  <a:pt x="1557536" y="1880672"/>
                  <a:pt x="1511833" y="1877689"/>
                  <a:pt x="1532709" y="2074962"/>
                </a:cubicBezTo>
                <a:cubicBezTo>
                  <a:pt x="1553585" y="2272235"/>
                  <a:pt x="1526247" y="2441888"/>
                  <a:pt x="1532709" y="2590162"/>
                </a:cubicBezTo>
                <a:cubicBezTo>
                  <a:pt x="1539171" y="2738436"/>
                  <a:pt x="1511587" y="2960559"/>
                  <a:pt x="1532709" y="3105362"/>
                </a:cubicBezTo>
                <a:cubicBezTo>
                  <a:pt x="1553831" y="3250165"/>
                  <a:pt x="1512221" y="3549021"/>
                  <a:pt x="1532709" y="3848816"/>
                </a:cubicBezTo>
                <a:cubicBezTo>
                  <a:pt x="1553197" y="4148611"/>
                  <a:pt x="1569101" y="4379770"/>
                  <a:pt x="1532709" y="4820523"/>
                </a:cubicBezTo>
                <a:cubicBezTo>
                  <a:pt x="1510834" y="4975021"/>
                  <a:pt x="1415151" y="5055020"/>
                  <a:pt x="1277252" y="5075980"/>
                </a:cubicBezTo>
                <a:cubicBezTo>
                  <a:pt x="1134135" y="5085139"/>
                  <a:pt x="945368" y="5081669"/>
                  <a:pt x="786790" y="5075980"/>
                </a:cubicBezTo>
                <a:cubicBezTo>
                  <a:pt x="628212" y="5070291"/>
                  <a:pt x="477251" y="5099428"/>
                  <a:pt x="255457" y="5075980"/>
                </a:cubicBezTo>
                <a:cubicBezTo>
                  <a:pt x="134502" y="5076699"/>
                  <a:pt x="-12091" y="4945860"/>
                  <a:pt x="0" y="4820523"/>
                </a:cubicBezTo>
                <a:cubicBezTo>
                  <a:pt x="20974" y="4681077"/>
                  <a:pt x="-7883" y="4359680"/>
                  <a:pt x="0" y="4214021"/>
                </a:cubicBezTo>
                <a:cubicBezTo>
                  <a:pt x="7883" y="4068362"/>
                  <a:pt x="12230" y="3858010"/>
                  <a:pt x="0" y="3653170"/>
                </a:cubicBezTo>
                <a:cubicBezTo>
                  <a:pt x="-12230" y="3448330"/>
                  <a:pt x="24088" y="3260041"/>
                  <a:pt x="0" y="2909717"/>
                </a:cubicBezTo>
                <a:cubicBezTo>
                  <a:pt x="-24088" y="2559393"/>
                  <a:pt x="15097" y="2566424"/>
                  <a:pt x="0" y="2394516"/>
                </a:cubicBezTo>
                <a:cubicBezTo>
                  <a:pt x="-15097" y="2222608"/>
                  <a:pt x="27103" y="1927298"/>
                  <a:pt x="0" y="1742364"/>
                </a:cubicBezTo>
                <a:cubicBezTo>
                  <a:pt x="-27103" y="1557430"/>
                  <a:pt x="31178" y="1225793"/>
                  <a:pt x="0" y="1090212"/>
                </a:cubicBezTo>
                <a:cubicBezTo>
                  <a:pt x="-31178" y="954631"/>
                  <a:pt x="32002" y="485469"/>
                  <a:pt x="0" y="255457"/>
                </a:cubicBezTo>
                <a:close/>
              </a:path>
            </a:pathLst>
          </a:custGeom>
          <a:noFill/>
          <a:ln w="38100">
            <a:solidFill>
              <a:schemeClr val="tx1">
                <a:lumMod val="75000"/>
                <a:lumOff val="25000"/>
              </a:schemeClr>
            </a:solidFill>
            <a:extLst>
              <a:ext uri="{C807C97D-BFC1-408E-A445-0C87EB9F89A2}">
                <ask:lineSketchStyleProps xmlns:ask="http://schemas.microsoft.com/office/drawing/2018/sketchyshapes" sd="132291575">
                  <a:prstGeom prst="round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0" name="Image 29">
            <a:extLst>
              <a:ext uri="{FF2B5EF4-FFF2-40B4-BE49-F238E27FC236}">
                <a16:creationId xmlns:a16="http://schemas.microsoft.com/office/drawing/2014/main" id="{6358C60E-9E50-48E1-B09D-AE4659564EC1}"/>
              </a:ext>
            </a:extLst>
          </p:cNvPr>
          <p:cNvPicPr>
            <a:picLocks noChangeAspect="1"/>
          </p:cNvPicPr>
          <p:nvPr/>
        </p:nvPicPr>
        <p:blipFill>
          <a:blip r:embed="rId3" cstate="email">
            <a:clrChange>
              <a:clrFrom>
                <a:srgbClr val="E6E6E6"/>
              </a:clrFrom>
              <a:clrTo>
                <a:srgbClr val="E6E6E6">
                  <a:alpha val="0"/>
                </a:srgbClr>
              </a:clrTo>
            </a:clrChange>
            <a:extLst>
              <a:ext uri="{28A0092B-C50C-407E-A947-70E740481C1C}">
                <a14:useLocalDpi xmlns:a14="http://schemas.microsoft.com/office/drawing/2010/main" val="0"/>
              </a:ext>
            </a:extLst>
          </a:blip>
          <a:stretch>
            <a:fillRect/>
          </a:stretch>
        </p:blipFill>
        <p:spPr>
          <a:xfrm>
            <a:off x="3016644" y="758705"/>
            <a:ext cx="1777831" cy="492864"/>
          </a:xfrm>
          <a:prstGeom prst="rect">
            <a:avLst/>
          </a:prstGeom>
        </p:spPr>
      </p:pic>
      <p:pic>
        <p:nvPicPr>
          <p:cNvPr id="31" name="Image 30">
            <a:extLst>
              <a:ext uri="{FF2B5EF4-FFF2-40B4-BE49-F238E27FC236}">
                <a16:creationId xmlns:a16="http://schemas.microsoft.com/office/drawing/2014/main" id="{5585236C-1474-4492-9F8C-71DB6EB0DA8B}"/>
              </a:ext>
            </a:extLst>
          </p:cNvPr>
          <p:cNvPicPr>
            <a:picLocks noChangeAspect="1"/>
          </p:cNvPicPr>
          <p:nvPr/>
        </p:nvPicPr>
        <p:blipFill>
          <a:blip r:embed="rId4" cstate="email">
            <a:clrChange>
              <a:clrFrom>
                <a:srgbClr val="E6E6E6"/>
              </a:clrFrom>
              <a:clrTo>
                <a:srgbClr val="E6E6E6">
                  <a:alpha val="0"/>
                </a:srgbClr>
              </a:clrTo>
            </a:clrChange>
            <a:extLst>
              <a:ext uri="{28A0092B-C50C-407E-A947-70E740481C1C}">
                <a14:useLocalDpi xmlns:a14="http://schemas.microsoft.com/office/drawing/2010/main" val="0"/>
              </a:ext>
            </a:extLst>
          </a:blip>
          <a:stretch>
            <a:fillRect/>
          </a:stretch>
        </p:blipFill>
        <p:spPr>
          <a:xfrm>
            <a:off x="7394453" y="734099"/>
            <a:ext cx="1721274" cy="517220"/>
          </a:xfrm>
          <a:prstGeom prst="rect">
            <a:avLst/>
          </a:prstGeom>
        </p:spPr>
      </p:pic>
      <p:pic>
        <p:nvPicPr>
          <p:cNvPr id="5120" name="Image 5119">
            <a:extLst>
              <a:ext uri="{FF2B5EF4-FFF2-40B4-BE49-F238E27FC236}">
                <a16:creationId xmlns:a16="http://schemas.microsoft.com/office/drawing/2014/main" id="{4E446074-D76F-478E-82C0-8D3CC8671E33}"/>
              </a:ext>
            </a:extLst>
          </p:cNvPr>
          <p:cNvPicPr>
            <a:picLocks noChangeAspect="1"/>
          </p:cNvPicPr>
          <p:nvPr/>
        </p:nvPicPr>
        <p:blipFill>
          <a:blip r:embed="rId5" cstate="email">
            <a:clrChange>
              <a:clrFrom>
                <a:srgbClr val="E6E6E6"/>
              </a:clrFrom>
              <a:clrTo>
                <a:srgbClr val="E6E6E6">
                  <a:alpha val="0"/>
                </a:srgbClr>
              </a:clrTo>
            </a:clrChange>
            <a:extLst>
              <a:ext uri="{28A0092B-C50C-407E-A947-70E740481C1C}">
                <a14:useLocalDpi xmlns:a14="http://schemas.microsoft.com/office/drawing/2010/main" val="0"/>
              </a:ext>
            </a:extLst>
          </a:blip>
          <a:stretch>
            <a:fillRect/>
          </a:stretch>
        </p:blipFill>
        <p:spPr>
          <a:xfrm>
            <a:off x="9480704" y="656789"/>
            <a:ext cx="1721274" cy="591061"/>
          </a:xfrm>
          <a:prstGeom prst="rect">
            <a:avLst/>
          </a:prstGeom>
        </p:spPr>
      </p:pic>
      <p:cxnSp>
        <p:nvCxnSpPr>
          <p:cNvPr id="5130" name="Connecteur droit 5129">
            <a:extLst>
              <a:ext uri="{FF2B5EF4-FFF2-40B4-BE49-F238E27FC236}">
                <a16:creationId xmlns:a16="http://schemas.microsoft.com/office/drawing/2014/main" id="{D5A0794C-D5AD-4A8A-B4A9-4337D4ACE12B}"/>
              </a:ext>
            </a:extLst>
          </p:cNvPr>
          <p:cNvCxnSpPr>
            <a:cxnSpLocks/>
          </p:cNvCxnSpPr>
          <p:nvPr/>
        </p:nvCxnSpPr>
        <p:spPr>
          <a:xfrm>
            <a:off x="461554" y="3429000"/>
            <a:ext cx="11306022" cy="0"/>
          </a:xfrm>
          <a:prstGeom prst="line">
            <a:avLst/>
          </a:prstGeom>
          <a:ln w="19050">
            <a:solidFill>
              <a:schemeClr val="tx1">
                <a:lumMod val="75000"/>
                <a:lumOff val="2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5133" name="ZoneTexte 5132">
            <a:extLst>
              <a:ext uri="{FF2B5EF4-FFF2-40B4-BE49-F238E27FC236}">
                <a16:creationId xmlns:a16="http://schemas.microsoft.com/office/drawing/2014/main" id="{298E3582-11F0-4DD4-AFE0-63831E44AD1E}"/>
              </a:ext>
            </a:extLst>
          </p:cNvPr>
          <p:cNvSpPr txBox="1"/>
          <p:nvPr/>
        </p:nvSpPr>
        <p:spPr>
          <a:xfrm>
            <a:off x="993161" y="2370701"/>
            <a:ext cx="1522079" cy="954107"/>
          </a:xfrm>
          <a:prstGeom prst="rect">
            <a:avLst/>
          </a:prstGeom>
          <a:noFill/>
        </p:spPr>
        <p:txBody>
          <a:bodyPr wrap="square" rtlCol="0">
            <a:spAutoFit/>
          </a:bodyPr>
          <a:lstStyle/>
          <a:p>
            <a:pPr algn="ctr"/>
            <a:r>
              <a:rPr lang="fr-FR" sz="1400" dirty="0">
                <a:solidFill>
                  <a:schemeClr val="bg1"/>
                </a:solidFill>
                <a:effectLst>
                  <a:outerShdw blurRad="38100" dist="38100" dir="2700000" algn="tl">
                    <a:srgbClr val="000000">
                      <a:alpha val="43137"/>
                    </a:srgbClr>
                  </a:outerShdw>
                </a:effectLst>
                <a:highlight>
                  <a:srgbClr val="808080"/>
                </a:highlight>
                <a:latin typeface="Century Gothic" panose="020B0502020202020204" pitchFamily="34" charset="0"/>
              </a:rPr>
              <a:t>Pourquoi</a:t>
            </a: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 réaliser une animation agence ?  </a:t>
            </a:r>
          </a:p>
        </p:txBody>
      </p:sp>
      <p:sp>
        <p:nvSpPr>
          <p:cNvPr id="47" name="ZoneTexte 46">
            <a:extLst>
              <a:ext uri="{FF2B5EF4-FFF2-40B4-BE49-F238E27FC236}">
                <a16:creationId xmlns:a16="http://schemas.microsoft.com/office/drawing/2014/main" id="{30BA0A7C-4274-43AF-AA99-30A7AA23F742}"/>
              </a:ext>
            </a:extLst>
          </p:cNvPr>
          <p:cNvSpPr txBox="1"/>
          <p:nvPr/>
        </p:nvSpPr>
        <p:spPr>
          <a:xfrm>
            <a:off x="1048003" y="3598665"/>
            <a:ext cx="1331457" cy="738664"/>
          </a:xfrm>
          <a:prstGeom prst="rect">
            <a:avLst/>
          </a:prstGeom>
          <a:noFill/>
        </p:spPr>
        <p:txBody>
          <a:bodyPr wrap="square" rtlCol="0">
            <a:spAutoFit/>
          </a:bodyPr>
          <a:lstStyle/>
          <a:p>
            <a:pPr algn="ctr"/>
            <a:r>
              <a:rPr lang="fr-FR" sz="1400" dirty="0">
                <a:solidFill>
                  <a:schemeClr val="bg1"/>
                </a:solidFill>
                <a:effectLst>
                  <a:outerShdw blurRad="38100" dist="38100" dir="2700000" algn="tl">
                    <a:srgbClr val="000000">
                      <a:alpha val="43137"/>
                    </a:srgbClr>
                  </a:outerShdw>
                </a:effectLst>
                <a:highlight>
                  <a:srgbClr val="808080"/>
                </a:highlight>
                <a:latin typeface="Century Gothic" panose="020B0502020202020204" pitchFamily="34" charset="0"/>
              </a:rPr>
              <a:t>Préparez</a:t>
            </a: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 votre évènement</a:t>
            </a:r>
          </a:p>
        </p:txBody>
      </p:sp>
      <p:sp>
        <p:nvSpPr>
          <p:cNvPr id="48" name="ZoneTexte 47">
            <a:extLst>
              <a:ext uri="{FF2B5EF4-FFF2-40B4-BE49-F238E27FC236}">
                <a16:creationId xmlns:a16="http://schemas.microsoft.com/office/drawing/2014/main" id="{A974B124-63FB-44E1-B8C4-23459F74EA06}"/>
              </a:ext>
            </a:extLst>
          </p:cNvPr>
          <p:cNvSpPr txBox="1"/>
          <p:nvPr/>
        </p:nvSpPr>
        <p:spPr>
          <a:xfrm>
            <a:off x="3161673" y="2587304"/>
            <a:ext cx="1566267" cy="523220"/>
          </a:xfrm>
          <a:prstGeom prst="rect">
            <a:avLst/>
          </a:prstGeom>
          <a:noFill/>
        </p:spPr>
        <p:txBody>
          <a:bodyPr wrap="square" rtlCol="0">
            <a:spAutoFit/>
          </a:bodyPr>
          <a:lstStyle/>
          <a:p>
            <a:pPr algn="ctr"/>
            <a:r>
              <a:rPr lang="fr-FR" sz="1400" dirty="0">
                <a:solidFill>
                  <a:schemeClr val="bg1"/>
                </a:solidFill>
                <a:effectLst>
                  <a:outerShdw blurRad="38100" dist="38100" dir="2700000" algn="tl">
                    <a:srgbClr val="000000">
                      <a:alpha val="43137"/>
                    </a:srgbClr>
                  </a:outerShdw>
                </a:effectLst>
                <a:highlight>
                  <a:srgbClr val="808080"/>
                </a:highlight>
                <a:latin typeface="Century Gothic" panose="020B0502020202020204" pitchFamily="34" charset="0"/>
              </a:rPr>
              <a:t>Ciblez</a:t>
            </a: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 vos clients </a:t>
            </a:r>
          </a:p>
        </p:txBody>
      </p:sp>
      <p:sp>
        <p:nvSpPr>
          <p:cNvPr id="58" name="ZoneTexte 57">
            <a:extLst>
              <a:ext uri="{FF2B5EF4-FFF2-40B4-BE49-F238E27FC236}">
                <a16:creationId xmlns:a16="http://schemas.microsoft.com/office/drawing/2014/main" id="{BF9674C2-BEB6-4798-BFA1-3425880914DA}"/>
              </a:ext>
            </a:extLst>
          </p:cNvPr>
          <p:cNvSpPr txBox="1"/>
          <p:nvPr/>
        </p:nvSpPr>
        <p:spPr>
          <a:xfrm>
            <a:off x="9595753" y="3579819"/>
            <a:ext cx="1542544" cy="738664"/>
          </a:xfrm>
          <a:prstGeom prst="rect">
            <a:avLst/>
          </a:prstGeom>
          <a:noFill/>
        </p:spPr>
        <p:txBody>
          <a:bodyPr wrap="square" rtlCol="0">
            <a:spAutoFit/>
          </a:bodyPr>
          <a:lstStyle/>
          <a:p>
            <a:pPr algn="ct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Consultez les </a:t>
            </a:r>
            <a:r>
              <a:rPr lang="fr-FR" sz="1400" dirty="0">
                <a:solidFill>
                  <a:schemeClr val="bg1"/>
                </a:solidFill>
                <a:effectLst>
                  <a:outerShdw blurRad="38100" dist="38100" dir="2700000" algn="tl">
                    <a:srgbClr val="000000">
                      <a:alpha val="43137"/>
                    </a:srgbClr>
                  </a:outerShdw>
                </a:effectLst>
                <a:highlight>
                  <a:srgbClr val="808080"/>
                </a:highlight>
                <a:latin typeface="Century Gothic" panose="020B0502020202020204" pitchFamily="34" charset="0"/>
              </a:rPr>
              <a:t>retours d’expériences</a:t>
            </a:r>
          </a:p>
        </p:txBody>
      </p:sp>
      <p:cxnSp>
        <p:nvCxnSpPr>
          <p:cNvPr id="5135" name="Connecteur droit 5134">
            <a:extLst>
              <a:ext uri="{FF2B5EF4-FFF2-40B4-BE49-F238E27FC236}">
                <a16:creationId xmlns:a16="http://schemas.microsoft.com/office/drawing/2014/main" id="{05F8A8E2-30BA-4C95-80C9-9592461990A0}"/>
              </a:ext>
            </a:extLst>
          </p:cNvPr>
          <p:cNvCxnSpPr>
            <a:cxnSpLocks/>
          </p:cNvCxnSpPr>
          <p:nvPr/>
        </p:nvCxnSpPr>
        <p:spPr>
          <a:xfrm>
            <a:off x="1171114" y="2174818"/>
            <a:ext cx="115279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62" name="Connecteur droit 61">
            <a:extLst>
              <a:ext uri="{FF2B5EF4-FFF2-40B4-BE49-F238E27FC236}">
                <a16:creationId xmlns:a16="http://schemas.microsoft.com/office/drawing/2014/main" id="{E8144EBB-8773-4E74-B808-4658A44E8E0A}"/>
              </a:ext>
            </a:extLst>
          </p:cNvPr>
          <p:cNvCxnSpPr>
            <a:cxnSpLocks/>
          </p:cNvCxnSpPr>
          <p:nvPr/>
        </p:nvCxnSpPr>
        <p:spPr>
          <a:xfrm>
            <a:off x="3338576" y="2174818"/>
            <a:ext cx="115279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63" name="Connecteur droit 62">
            <a:extLst>
              <a:ext uri="{FF2B5EF4-FFF2-40B4-BE49-F238E27FC236}">
                <a16:creationId xmlns:a16="http://schemas.microsoft.com/office/drawing/2014/main" id="{B75671D2-CA91-48FB-808F-1769F5844FAE}"/>
              </a:ext>
            </a:extLst>
          </p:cNvPr>
          <p:cNvCxnSpPr>
            <a:cxnSpLocks/>
          </p:cNvCxnSpPr>
          <p:nvPr/>
        </p:nvCxnSpPr>
        <p:spPr>
          <a:xfrm>
            <a:off x="5517069" y="2174818"/>
            <a:ext cx="115279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64" name="Connecteur droit 63">
            <a:extLst>
              <a:ext uri="{FF2B5EF4-FFF2-40B4-BE49-F238E27FC236}">
                <a16:creationId xmlns:a16="http://schemas.microsoft.com/office/drawing/2014/main" id="{1CA09655-C80E-4714-A29C-12FEED95E759}"/>
              </a:ext>
            </a:extLst>
          </p:cNvPr>
          <p:cNvCxnSpPr>
            <a:cxnSpLocks/>
          </p:cNvCxnSpPr>
          <p:nvPr/>
        </p:nvCxnSpPr>
        <p:spPr>
          <a:xfrm>
            <a:off x="7715535" y="2176847"/>
            <a:ext cx="115279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65" name="Connecteur droit 64">
            <a:extLst>
              <a:ext uri="{FF2B5EF4-FFF2-40B4-BE49-F238E27FC236}">
                <a16:creationId xmlns:a16="http://schemas.microsoft.com/office/drawing/2014/main" id="{005A7C3C-87A5-486F-A0D1-FACC793B4219}"/>
              </a:ext>
            </a:extLst>
          </p:cNvPr>
          <p:cNvCxnSpPr>
            <a:cxnSpLocks/>
          </p:cNvCxnSpPr>
          <p:nvPr/>
        </p:nvCxnSpPr>
        <p:spPr>
          <a:xfrm>
            <a:off x="9790349" y="2174818"/>
            <a:ext cx="115279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68" name="Connecteur droit 67">
            <a:extLst>
              <a:ext uri="{FF2B5EF4-FFF2-40B4-BE49-F238E27FC236}">
                <a16:creationId xmlns:a16="http://schemas.microsoft.com/office/drawing/2014/main" id="{DCC196B1-6CEC-42C3-AA75-3C7A2D6F88C0}"/>
              </a:ext>
            </a:extLst>
          </p:cNvPr>
          <p:cNvCxnSpPr>
            <a:cxnSpLocks/>
          </p:cNvCxnSpPr>
          <p:nvPr/>
        </p:nvCxnSpPr>
        <p:spPr>
          <a:xfrm>
            <a:off x="9806918" y="4449804"/>
            <a:ext cx="115279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69" name="Connecteur droit 68">
            <a:extLst>
              <a:ext uri="{FF2B5EF4-FFF2-40B4-BE49-F238E27FC236}">
                <a16:creationId xmlns:a16="http://schemas.microsoft.com/office/drawing/2014/main" id="{16430516-AEB3-43A8-AEB5-508B25AECBB8}"/>
              </a:ext>
            </a:extLst>
          </p:cNvPr>
          <p:cNvCxnSpPr>
            <a:cxnSpLocks/>
          </p:cNvCxnSpPr>
          <p:nvPr/>
        </p:nvCxnSpPr>
        <p:spPr>
          <a:xfrm>
            <a:off x="7720069" y="4447767"/>
            <a:ext cx="115279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70" name="Connecteur droit 69">
            <a:extLst>
              <a:ext uri="{FF2B5EF4-FFF2-40B4-BE49-F238E27FC236}">
                <a16:creationId xmlns:a16="http://schemas.microsoft.com/office/drawing/2014/main" id="{FDC02483-8199-46FA-A029-DE3ABE73FAB2}"/>
              </a:ext>
            </a:extLst>
          </p:cNvPr>
          <p:cNvCxnSpPr>
            <a:cxnSpLocks/>
          </p:cNvCxnSpPr>
          <p:nvPr/>
        </p:nvCxnSpPr>
        <p:spPr>
          <a:xfrm>
            <a:off x="5530307" y="4447767"/>
            <a:ext cx="115279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71" name="Connecteur droit 70">
            <a:extLst>
              <a:ext uri="{FF2B5EF4-FFF2-40B4-BE49-F238E27FC236}">
                <a16:creationId xmlns:a16="http://schemas.microsoft.com/office/drawing/2014/main" id="{F5B9FC4B-70A6-4941-9B7E-2F4EF87AE9BA}"/>
              </a:ext>
            </a:extLst>
          </p:cNvPr>
          <p:cNvCxnSpPr>
            <a:cxnSpLocks/>
          </p:cNvCxnSpPr>
          <p:nvPr/>
        </p:nvCxnSpPr>
        <p:spPr>
          <a:xfrm>
            <a:off x="3312376" y="4449804"/>
            <a:ext cx="115279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72" name="Connecteur droit 71">
            <a:extLst>
              <a:ext uri="{FF2B5EF4-FFF2-40B4-BE49-F238E27FC236}">
                <a16:creationId xmlns:a16="http://schemas.microsoft.com/office/drawing/2014/main" id="{F31EFB95-F2F1-4A77-9220-579F43C60C5C}"/>
              </a:ext>
            </a:extLst>
          </p:cNvPr>
          <p:cNvCxnSpPr>
            <a:cxnSpLocks/>
          </p:cNvCxnSpPr>
          <p:nvPr/>
        </p:nvCxnSpPr>
        <p:spPr>
          <a:xfrm>
            <a:off x="1168252" y="4447767"/>
            <a:ext cx="115279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5137" name="ZoneTexte 5136">
            <a:extLst>
              <a:ext uri="{FF2B5EF4-FFF2-40B4-BE49-F238E27FC236}">
                <a16:creationId xmlns:a16="http://schemas.microsoft.com/office/drawing/2014/main" id="{C7343EA2-3AF2-4246-99EA-A206BE698F52}"/>
              </a:ext>
            </a:extLst>
          </p:cNvPr>
          <p:cNvSpPr txBox="1"/>
          <p:nvPr/>
        </p:nvSpPr>
        <p:spPr>
          <a:xfrm>
            <a:off x="1173372" y="1489258"/>
            <a:ext cx="583814" cy="646331"/>
          </a:xfrm>
          <a:prstGeom prst="rect">
            <a:avLst/>
          </a:prstGeom>
          <a:noFill/>
        </p:spPr>
        <p:txBody>
          <a:bodyPr wrap="none" rtlCol="0">
            <a:spAutoFit/>
          </a:bodyPr>
          <a:lstStyle/>
          <a:p>
            <a:r>
              <a:rPr lang="fr-FR" sz="3600" dirty="0">
                <a:solidFill>
                  <a:schemeClr val="tx1">
                    <a:lumMod val="75000"/>
                    <a:lumOff val="25000"/>
                  </a:schemeClr>
                </a:solidFill>
                <a:latin typeface="Bernard MT Condensed" panose="02050806060905020404" pitchFamily="18" charset="0"/>
              </a:rPr>
              <a:t>01</a:t>
            </a:r>
          </a:p>
        </p:txBody>
      </p:sp>
      <p:sp>
        <p:nvSpPr>
          <p:cNvPr id="75" name="ZoneTexte 74">
            <a:extLst>
              <a:ext uri="{FF2B5EF4-FFF2-40B4-BE49-F238E27FC236}">
                <a16:creationId xmlns:a16="http://schemas.microsoft.com/office/drawing/2014/main" id="{2902A7CB-E00B-4652-961F-6640B7BEDE09}"/>
              </a:ext>
            </a:extLst>
          </p:cNvPr>
          <p:cNvSpPr txBox="1"/>
          <p:nvPr/>
        </p:nvSpPr>
        <p:spPr>
          <a:xfrm>
            <a:off x="1144762" y="4707584"/>
            <a:ext cx="636713" cy="646331"/>
          </a:xfrm>
          <a:prstGeom prst="rect">
            <a:avLst/>
          </a:prstGeom>
          <a:noFill/>
        </p:spPr>
        <p:txBody>
          <a:bodyPr wrap="none" rtlCol="0">
            <a:spAutoFit/>
          </a:bodyPr>
          <a:lstStyle/>
          <a:p>
            <a:r>
              <a:rPr lang="fr-FR" sz="3600" dirty="0">
                <a:solidFill>
                  <a:schemeClr val="tx1">
                    <a:lumMod val="75000"/>
                    <a:lumOff val="25000"/>
                  </a:schemeClr>
                </a:solidFill>
                <a:latin typeface="Bernard MT Condensed" panose="02050806060905020404" pitchFamily="18" charset="0"/>
              </a:rPr>
              <a:t>02</a:t>
            </a:r>
          </a:p>
        </p:txBody>
      </p:sp>
      <p:sp>
        <p:nvSpPr>
          <p:cNvPr id="77" name="ZoneTexte 76">
            <a:extLst>
              <a:ext uri="{FF2B5EF4-FFF2-40B4-BE49-F238E27FC236}">
                <a16:creationId xmlns:a16="http://schemas.microsoft.com/office/drawing/2014/main" id="{583AF4A3-783E-4C7D-B734-2C07EACBA992}"/>
              </a:ext>
            </a:extLst>
          </p:cNvPr>
          <p:cNvSpPr txBox="1"/>
          <p:nvPr/>
        </p:nvSpPr>
        <p:spPr>
          <a:xfrm>
            <a:off x="3313864" y="1458429"/>
            <a:ext cx="636713" cy="646331"/>
          </a:xfrm>
          <a:prstGeom prst="rect">
            <a:avLst/>
          </a:prstGeom>
          <a:noFill/>
        </p:spPr>
        <p:txBody>
          <a:bodyPr wrap="none" rtlCol="0">
            <a:spAutoFit/>
          </a:bodyPr>
          <a:lstStyle/>
          <a:p>
            <a:r>
              <a:rPr lang="fr-FR" sz="3600" dirty="0">
                <a:solidFill>
                  <a:schemeClr val="tx1">
                    <a:lumMod val="75000"/>
                    <a:lumOff val="25000"/>
                  </a:schemeClr>
                </a:solidFill>
                <a:latin typeface="Bernard MT Condensed" panose="02050806060905020404" pitchFamily="18" charset="0"/>
              </a:rPr>
              <a:t>03</a:t>
            </a:r>
          </a:p>
        </p:txBody>
      </p:sp>
      <p:sp>
        <p:nvSpPr>
          <p:cNvPr id="79" name="ZoneTexte 78">
            <a:extLst>
              <a:ext uri="{FF2B5EF4-FFF2-40B4-BE49-F238E27FC236}">
                <a16:creationId xmlns:a16="http://schemas.microsoft.com/office/drawing/2014/main" id="{6DAEBB43-2E02-455D-A831-C6DC80734BCF}"/>
              </a:ext>
            </a:extLst>
          </p:cNvPr>
          <p:cNvSpPr txBox="1"/>
          <p:nvPr/>
        </p:nvSpPr>
        <p:spPr>
          <a:xfrm>
            <a:off x="3276050" y="4689306"/>
            <a:ext cx="636713" cy="646331"/>
          </a:xfrm>
          <a:prstGeom prst="rect">
            <a:avLst/>
          </a:prstGeom>
          <a:noFill/>
        </p:spPr>
        <p:txBody>
          <a:bodyPr wrap="none" rtlCol="0">
            <a:spAutoFit/>
          </a:bodyPr>
          <a:lstStyle/>
          <a:p>
            <a:r>
              <a:rPr lang="fr-FR" sz="3600" dirty="0">
                <a:solidFill>
                  <a:schemeClr val="tx1">
                    <a:lumMod val="75000"/>
                    <a:lumOff val="25000"/>
                  </a:schemeClr>
                </a:solidFill>
                <a:latin typeface="Bernard MT Condensed" panose="02050806060905020404" pitchFamily="18" charset="0"/>
              </a:rPr>
              <a:t>04</a:t>
            </a:r>
          </a:p>
        </p:txBody>
      </p:sp>
      <p:sp>
        <p:nvSpPr>
          <p:cNvPr id="81" name="ZoneTexte 80">
            <a:extLst>
              <a:ext uri="{FF2B5EF4-FFF2-40B4-BE49-F238E27FC236}">
                <a16:creationId xmlns:a16="http://schemas.microsoft.com/office/drawing/2014/main" id="{FB1AB3F9-69AD-4F32-8C9F-0B9A8FFE5A6D}"/>
              </a:ext>
            </a:extLst>
          </p:cNvPr>
          <p:cNvSpPr txBox="1"/>
          <p:nvPr/>
        </p:nvSpPr>
        <p:spPr>
          <a:xfrm>
            <a:off x="5445039" y="1474708"/>
            <a:ext cx="636713" cy="646331"/>
          </a:xfrm>
          <a:prstGeom prst="rect">
            <a:avLst/>
          </a:prstGeom>
          <a:noFill/>
        </p:spPr>
        <p:txBody>
          <a:bodyPr wrap="none" rtlCol="0">
            <a:spAutoFit/>
          </a:bodyPr>
          <a:lstStyle/>
          <a:p>
            <a:r>
              <a:rPr lang="fr-FR" sz="3600" dirty="0">
                <a:solidFill>
                  <a:schemeClr val="tx1">
                    <a:lumMod val="75000"/>
                    <a:lumOff val="25000"/>
                  </a:schemeClr>
                </a:solidFill>
                <a:latin typeface="Bernard MT Condensed" panose="02050806060905020404" pitchFamily="18" charset="0"/>
              </a:rPr>
              <a:t>05</a:t>
            </a:r>
          </a:p>
        </p:txBody>
      </p:sp>
      <p:sp>
        <p:nvSpPr>
          <p:cNvPr id="83" name="ZoneTexte 82">
            <a:extLst>
              <a:ext uri="{FF2B5EF4-FFF2-40B4-BE49-F238E27FC236}">
                <a16:creationId xmlns:a16="http://schemas.microsoft.com/office/drawing/2014/main" id="{3079A278-4DD2-4E17-90E1-D4546865A67A}"/>
              </a:ext>
            </a:extLst>
          </p:cNvPr>
          <p:cNvSpPr txBox="1"/>
          <p:nvPr/>
        </p:nvSpPr>
        <p:spPr>
          <a:xfrm>
            <a:off x="5478886" y="4689305"/>
            <a:ext cx="636713" cy="646331"/>
          </a:xfrm>
          <a:prstGeom prst="rect">
            <a:avLst/>
          </a:prstGeom>
          <a:noFill/>
        </p:spPr>
        <p:txBody>
          <a:bodyPr wrap="none" rtlCol="0">
            <a:spAutoFit/>
          </a:bodyPr>
          <a:lstStyle/>
          <a:p>
            <a:r>
              <a:rPr lang="fr-FR" sz="3600" dirty="0">
                <a:solidFill>
                  <a:schemeClr val="tx1">
                    <a:lumMod val="75000"/>
                    <a:lumOff val="25000"/>
                  </a:schemeClr>
                </a:solidFill>
                <a:latin typeface="Bernard MT Condensed" panose="02050806060905020404" pitchFamily="18" charset="0"/>
              </a:rPr>
              <a:t>06</a:t>
            </a:r>
          </a:p>
        </p:txBody>
      </p:sp>
      <p:sp>
        <p:nvSpPr>
          <p:cNvPr id="86" name="ZoneTexte 85">
            <a:extLst>
              <a:ext uri="{FF2B5EF4-FFF2-40B4-BE49-F238E27FC236}">
                <a16:creationId xmlns:a16="http://schemas.microsoft.com/office/drawing/2014/main" id="{0A15A5B2-4720-4CFF-B007-A6ECF07C5984}"/>
              </a:ext>
            </a:extLst>
          </p:cNvPr>
          <p:cNvSpPr txBox="1"/>
          <p:nvPr/>
        </p:nvSpPr>
        <p:spPr>
          <a:xfrm>
            <a:off x="7723719" y="1458429"/>
            <a:ext cx="636713" cy="646331"/>
          </a:xfrm>
          <a:prstGeom prst="rect">
            <a:avLst/>
          </a:prstGeom>
          <a:noFill/>
        </p:spPr>
        <p:txBody>
          <a:bodyPr wrap="none" rtlCol="0">
            <a:spAutoFit/>
          </a:bodyPr>
          <a:lstStyle/>
          <a:p>
            <a:r>
              <a:rPr lang="fr-FR" sz="3600" dirty="0">
                <a:solidFill>
                  <a:schemeClr val="tx1">
                    <a:lumMod val="75000"/>
                    <a:lumOff val="25000"/>
                  </a:schemeClr>
                </a:solidFill>
                <a:latin typeface="Bernard MT Condensed" panose="02050806060905020404" pitchFamily="18" charset="0"/>
              </a:rPr>
              <a:t>07</a:t>
            </a:r>
          </a:p>
        </p:txBody>
      </p:sp>
      <p:sp>
        <p:nvSpPr>
          <p:cNvPr id="88" name="ZoneTexte 87">
            <a:extLst>
              <a:ext uri="{FF2B5EF4-FFF2-40B4-BE49-F238E27FC236}">
                <a16:creationId xmlns:a16="http://schemas.microsoft.com/office/drawing/2014/main" id="{2F6C000C-3F6D-4E24-81AB-459D25A16A0D}"/>
              </a:ext>
            </a:extLst>
          </p:cNvPr>
          <p:cNvSpPr txBox="1"/>
          <p:nvPr/>
        </p:nvSpPr>
        <p:spPr>
          <a:xfrm>
            <a:off x="7690367" y="4670442"/>
            <a:ext cx="636713" cy="646331"/>
          </a:xfrm>
          <a:prstGeom prst="rect">
            <a:avLst/>
          </a:prstGeom>
          <a:noFill/>
        </p:spPr>
        <p:txBody>
          <a:bodyPr wrap="none" rtlCol="0">
            <a:spAutoFit/>
          </a:bodyPr>
          <a:lstStyle/>
          <a:p>
            <a:r>
              <a:rPr lang="fr-FR" sz="3600" dirty="0">
                <a:solidFill>
                  <a:schemeClr val="tx1">
                    <a:lumMod val="75000"/>
                    <a:lumOff val="25000"/>
                  </a:schemeClr>
                </a:solidFill>
                <a:latin typeface="Bernard MT Condensed" panose="02050806060905020404" pitchFamily="18" charset="0"/>
              </a:rPr>
              <a:t>08</a:t>
            </a:r>
          </a:p>
        </p:txBody>
      </p:sp>
      <p:sp>
        <p:nvSpPr>
          <p:cNvPr id="90" name="ZoneTexte 89">
            <a:extLst>
              <a:ext uri="{FF2B5EF4-FFF2-40B4-BE49-F238E27FC236}">
                <a16:creationId xmlns:a16="http://schemas.microsoft.com/office/drawing/2014/main" id="{F216387C-FFFF-4C64-8CEF-C7D002EF38A4}"/>
              </a:ext>
            </a:extLst>
          </p:cNvPr>
          <p:cNvSpPr txBox="1"/>
          <p:nvPr/>
        </p:nvSpPr>
        <p:spPr>
          <a:xfrm>
            <a:off x="9776747" y="1455876"/>
            <a:ext cx="636713" cy="646331"/>
          </a:xfrm>
          <a:prstGeom prst="rect">
            <a:avLst/>
          </a:prstGeom>
          <a:noFill/>
        </p:spPr>
        <p:txBody>
          <a:bodyPr wrap="none" rtlCol="0">
            <a:spAutoFit/>
          </a:bodyPr>
          <a:lstStyle/>
          <a:p>
            <a:r>
              <a:rPr lang="fr-FR" sz="3600" dirty="0">
                <a:solidFill>
                  <a:schemeClr val="tx1">
                    <a:lumMod val="75000"/>
                    <a:lumOff val="25000"/>
                  </a:schemeClr>
                </a:solidFill>
                <a:latin typeface="Bernard MT Condensed" panose="02050806060905020404" pitchFamily="18" charset="0"/>
              </a:rPr>
              <a:t>09</a:t>
            </a:r>
          </a:p>
        </p:txBody>
      </p:sp>
      <p:sp>
        <p:nvSpPr>
          <p:cNvPr id="92" name="ZoneTexte 91">
            <a:extLst>
              <a:ext uri="{FF2B5EF4-FFF2-40B4-BE49-F238E27FC236}">
                <a16:creationId xmlns:a16="http://schemas.microsoft.com/office/drawing/2014/main" id="{665D9003-66E0-498C-AD44-1A5CC12140F3}"/>
              </a:ext>
            </a:extLst>
          </p:cNvPr>
          <p:cNvSpPr txBox="1"/>
          <p:nvPr/>
        </p:nvSpPr>
        <p:spPr>
          <a:xfrm>
            <a:off x="9817581" y="4677402"/>
            <a:ext cx="583814" cy="646331"/>
          </a:xfrm>
          <a:prstGeom prst="rect">
            <a:avLst/>
          </a:prstGeom>
          <a:noFill/>
        </p:spPr>
        <p:txBody>
          <a:bodyPr wrap="none" rtlCol="0">
            <a:spAutoFit/>
          </a:bodyPr>
          <a:lstStyle/>
          <a:p>
            <a:r>
              <a:rPr lang="fr-FR" sz="3600" dirty="0">
                <a:solidFill>
                  <a:schemeClr val="tx1">
                    <a:lumMod val="75000"/>
                    <a:lumOff val="25000"/>
                  </a:schemeClr>
                </a:solidFill>
                <a:latin typeface="Bernard MT Condensed" panose="02050806060905020404" pitchFamily="18" charset="0"/>
              </a:rPr>
              <a:t>10</a:t>
            </a:r>
          </a:p>
        </p:txBody>
      </p:sp>
      <p:sp>
        <p:nvSpPr>
          <p:cNvPr id="5138" name="Rectangle 5137">
            <a:extLst>
              <a:ext uri="{FF2B5EF4-FFF2-40B4-BE49-F238E27FC236}">
                <a16:creationId xmlns:a16="http://schemas.microsoft.com/office/drawing/2014/main" id="{0B8AC766-B788-45F5-BF87-8869C90AEEB2}"/>
              </a:ext>
            </a:extLst>
          </p:cNvPr>
          <p:cNvSpPr/>
          <p:nvPr/>
        </p:nvSpPr>
        <p:spPr>
          <a:xfrm>
            <a:off x="408839" y="5522057"/>
            <a:ext cx="11306022" cy="914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5123" name="Image 5122">
            <a:extLst>
              <a:ext uri="{FF2B5EF4-FFF2-40B4-BE49-F238E27FC236}">
                <a16:creationId xmlns:a16="http://schemas.microsoft.com/office/drawing/2014/main" id="{C94EE474-929C-4DC4-ACEB-5C2DD18735DE}"/>
              </a:ext>
            </a:extLst>
          </p:cNvPr>
          <p:cNvPicPr>
            <a:picLocks noChangeAspect="1"/>
          </p:cNvPicPr>
          <p:nvPr/>
        </p:nvPicPr>
        <p:blipFill rotWithShape="1">
          <a:blip r:embed="rId6" cstate="email">
            <a:clrChange>
              <a:clrFrom>
                <a:srgbClr val="E6E6E6"/>
              </a:clrFrom>
              <a:clrTo>
                <a:srgbClr val="E6E6E6">
                  <a:alpha val="0"/>
                </a:srgbClr>
              </a:clrTo>
            </a:clrChange>
            <a:extLst>
              <a:ext uri="{28A0092B-C50C-407E-A947-70E740481C1C}">
                <a14:useLocalDpi xmlns:a14="http://schemas.microsoft.com/office/drawing/2010/main" val="0"/>
              </a:ext>
            </a:extLst>
          </a:blip>
          <a:srcRect l="5477"/>
          <a:stretch/>
        </p:blipFill>
        <p:spPr>
          <a:xfrm rot="10800000">
            <a:off x="5266772" y="702319"/>
            <a:ext cx="1664559" cy="543705"/>
          </a:xfrm>
          <a:prstGeom prst="rect">
            <a:avLst/>
          </a:prstGeom>
        </p:spPr>
      </p:pic>
      <p:pic>
        <p:nvPicPr>
          <p:cNvPr id="5124" name="Image 5123">
            <a:extLst>
              <a:ext uri="{FF2B5EF4-FFF2-40B4-BE49-F238E27FC236}">
                <a16:creationId xmlns:a16="http://schemas.microsoft.com/office/drawing/2014/main" id="{19C5CEEE-2356-4F67-A4AF-178E1C530F81}"/>
              </a:ext>
            </a:extLst>
          </p:cNvPr>
          <p:cNvPicPr>
            <a:picLocks noChangeAspect="1"/>
          </p:cNvPicPr>
          <p:nvPr/>
        </p:nvPicPr>
        <p:blipFill>
          <a:blip r:embed="rId7">
            <a:clrChange>
              <a:clrFrom>
                <a:srgbClr val="E6E6E6"/>
              </a:clrFrom>
              <a:clrTo>
                <a:srgbClr val="E6E6E6">
                  <a:alpha val="0"/>
                </a:srgbClr>
              </a:clrTo>
            </a:clrChange>
            <a:extLst>
              <a:ext uri="{28A0092B-C50C-407E-A947-70E740481C1C}">
                <a14:useLocalDpi xmlns:a14="http://schemas.microsoft.com/office/drawing/2010/main" val="0"/>
              </a:ext>
            </a:extLst>
          </a:blip>
          <a:stretch>
            <a:fillRect/>
          </a:stretch>
        </p:blipFill>
        <p:spPr>
          <a:xfrm>
            <a:off x="9454795" y="5474551"/>
            <a:ext cx="1773092" cy="603881"/>
          </a:xfrm>
          <a:prstGeom prst="rect">
            <a:avLst/>
          </a:prstGeom>
        </p:spPr>
      </p:pic>
      <p:pic>
        <p:nvPicPr>
          <p:cNvPr id="5125" name="Image 5124">
            <a:extLst>
              <a:ext uri="{FF2B5EF4-FFF2-40B4-BE49-F238E27FC236}">
                <a16:creationId xmlns:a16="http://schemas.microsoft.com/office/drawing/2014/main" id="{98840CD5-1EDF-492F-B92B-F42BD5FCE545}"/>
              </a:ext>
            </a:extLst>
          </p:cNvPr>
          <p:cNvPicPr>
            <a:picLocks noChangeAspect="1"/>
          </p:cNvPicPr>
          <p:nvPr/>
        </p:nvPicPr>
        <p:blipFill>
          <a:blip r:embed="rId8">
            <a:clrChange>
              <a:clrFrom>
                <a:srgbClr val="E6E6E6"/>
              </a:clrFrom>
              <a:clrTo>
                <a:srgbClr val="E6E6E6">
                  <a:alpha val="0"/>
                </a:srgbClr>
              </a:clrTo>
            </a:clrChange>
            <a:extLst>
              <a:ext uri="{28A0092B-C50C-407E-A947-70E740481C1C}">
                <a14:useLocalDpi xmlns:a14="http://schemas.microsoft.com/office/drawing/2010/main" val="0"/>
              </a:ext>
            </a:extLst>
          </a:blip>
          <a:stretch>
            <a:fillRect/>
          </a:stretch>
        </p:blipFill>
        <p:spPr>
          <a:xfrm>
            <a:off x="897333" y="5490694"/>
            <a:ext cx="1728139" cy="543706"/>
          </a:xfrm>
          <a:prstGeom prst="rect">
            <a:avLst/>
          </a:prstGeom>
        </p:spPr>
      </p:pic>
      <p:pic>
        <p:nvPicPr>
          <p:cNvPr id="5127" name="Image 5126">
            <a:extLst>
              <a:ext uri="{FF2B5EF4-FFF2-40B4-BE49-F238E27FC236}">
                <a16:creationId xmlns:a16="http://schemas.microsoft.com/office/drawing/2014/main" id="{B5419DE0-9262-44B7-8501-D9A82F7F4512}"/>
              </a:ext>
            </a:extLst>
          </p:cNvPr>
          <p:cNvPicPr>
            <a:picLocks noChangeAspect="1"/>
          </p:cNvPicPr>
          <p:nvPr/>
        </p:nvPicPr>
        <p:blipFill>
          <a:blip r:embed="rId9" cstate="email">
            <a:clrChange>
              <a:clrFrom>
                <a:srgbClr val="E6E6E6"/>
              </a:clrFrom>
              <a:clrTo>
                <a:srgbClr val="E6E6E6">
                  <a:alpha val="0"/>
                </a:srgbClr>
              </a:clrTo>
            </a:clrChange>
            <a:extLst>
              <a:ext uri="{28A0092B-C50C-407E-A947-70E740481C1C}">
                <a14:useLocalDpi xmlns:a14="http://schemas.microsoft.com/office/drawing/2010/main" val="0"/>
              </a:ext>
            </a:extLst>
          </a:blip>
          <a:stretch>
            <a:fillRect/>
          </a:stretch>
        </p:blipFill>
        <p:spPr>
          <a:xfrm>
            <a:off x="3026075" y="5480776"/>
            <a:ext cx="1773376" cy="655028"/>
          </a:xfrm>
          <a:prstGeom prst="rect">
            <a:avLst/>
          </a:prstGeom>
        </p:spPr>
      </p:pic>
      <p:sp>
        <p:nvSpPr>
          <p:cNvPr id="98" name="Rectangle 97">
            <a:extLst>
              <a:ext uri="{FF2B5EF4-FFF2-40B4-BE49-F238E27FC236}">
                <a16:creationId xmlns:a16="http://schemas.microsoft.com/office/drawing/2014/main" id="{DB59BBA9-BCCD-4B95-8736-891E7499DC1E}"/>
              </a:ext>
            </a:extLst>
          </p:cNvPr>
          <p:cNvSpPr/>
          <p:nvPr/>
        </p:nvSpPr>
        <p:spPr>
          <a:xfrm>
            <a:off x="958499" y="690055"/>
            <a:ext cx="1645952" cy="43800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7" name="Image 16">
            <a:extLst>
              <a:ext uri="{FF2B5EF4-FFF2-40B4-BE49-F238E27FC236}">
                <a16:creationId xmlns:a16="http://schemas.microsoft.com/office/drawing/2014/main" id="{E5254DA8-9FC7-4BF2-AEFA-B7AD77DE4FF0}"/>
              </a:ext>
            </a:extLst>
          </p:cNvPr>
          <p:cNvPicPr>
            <a:picLocks noChangeAspect="1"/>
          </p:cNvPicPr>
          <p:nvPr/>
        </p:nvPicPr>
        <p:blipFill>
          <a:blip r:embed="rId10" cstate="email">
            <a:clrChange>
              <a:clrFrom>
                <a:srgbClr val="E6E6E6"/>
              </a:clrFrom>
              <a:clrTo>
                <a:srgbClr val="E6E6E6">
                  <a:alpha val="0"/>
                </a:srgbClr>
              </a:clrTo>
            </a:clrChange>
            <a:extLst>
              <a:ext uri="{28A0092B-C50C-407E-A947-70E740481C1C}">
                <a14:useLocalDpi xmlns:a14="http://schemas.microsoft.com/office/drawing/2010/main" val="0"/>
              </a:ext>
            </a:extLst>
          </a:blip>
          <a:stretch>
            <a:fillRect/>
          </a:stretch>
        </p:blipFill>
        <p:spPr>
          <a:xfrm>
            <a:off x="834080" y="757646"/>
            <a:ext cx="1777831" cy="500470"/>
          </a:xfrm>
          <a:prstGeom prst="rect">
            <a:avLst/>
          </a:prstGeom>
        </p:spPr>
      </p:pic>
      <p:pic>
        <p:nvPicPr>
          <p:cNvPr id="87" name="Picture 2" descr="Ensemble d'icônes de griffonnage, symboles d'entreprise de contour Vecteur gratuit">
            <a:extLst>
              <a:ext uri="{FF2B5EF4-FFF2-40B4-BE49-F238E27FC236}">
                <a16:creationId xmlns:a16="http://schemas.microsoft.com/office/drawing/2014/main" id="{7B114B97-B010-4A12-AF0C-6A1A5817392A}"/>
              </a:ext>
            </a:extLst>
          </p:cNvPr>
          <p:cNvPicPr>
            <a:picLocks noChangeAspect="1" noChangeArrowheads="1"/>
          </p:cNvPicPr>
          <p:nvPr/>
        </p:nvPicPr>
        <p:blipFill rotWithShape="1">
          <a:blip r:embed="rId11" cstate="email">
            <a:extLst>
              <a:ext uri="{28A0092B-C50C-407E-A947-70E740481C1C}">
                <a14:useLocalDpi xmlns:a14="http://schemas.microsoft.com/office/drawing/2010/main" val="0"/>
              </a:ext>
            </a:extLst>
          </a:blip>
          <a:srcRect l="84665" t="48387" r="2150" b="11217"/>
          <a:stretch/>
        </p:blipFill>
        <p:spPr bwMode="auto">
          <a:xfrm>
            <a:off x="6066392" y="1501139"/>
            <a:ext cx="633391" cy="576584"/>
          </a:xfrm>
          <a:prstGeom prst="rect">
            <a:avLst/>
          </a:prstGeom>
          <a:noFill/>
          <a:extLst>
            <a:ext uri="{909E8E84-426E-40DD-AFC4-6F175D3DCCD1}">
              <a14:hiddenFill xmlns:a14="http://schemas.microsoft.com/office/drawing/2010/main">
                <a:solidFill>
                  <a:srgbClr val="FFFFFF"/>
                </a:solidFill>
              </a14:hiddenFill>
            </a:ext>
          </a:extLst>
        </p:spPr>
      </p:pic>
      <p:pic>
        <p:nvPicPr>
          <p:cNvPr id="91" name="Picture 2" descr="Ensemble d'icônes de griffonnage, symboles d'entreprise de contour Vecteur gratuit">
            <a:extLst>
              <a:ext uri="{FF2B5EF4-FFF2-40B4-BE49-F238E27FC236}">
                <a16:creationId xmlns:a16="http://schemas.microsoft.com/office/drawing/2014/main" id="{E309C683-DF10-4744-B3D9-EB9DF2F42187}"/>
              </a:ext>
            </a:extLst>
          </p:cNvPr>
          <p:cNvPicPr>
            <a:picLocks noChangeAspect="1" noChangeArrowheads="1"/>
          </p:cNvPicPr>
          <p:nvPr/>
        </p:nvPicPr>
        <p:blipFill rotWithShape="1">
          <a:blip r:embed="rId12" cstate="email">
            <a:extLst>
              <a:ext uri="{28A0092B-C50C-407E-A947-70E740481C1C}">
                <a14:useLocalDpi xmlns:a14="http://schemas.microsoft.com/office/drawing/2010/main" val="0"/>
              </a:ext>
            </a:extLst>
          </a:blip>
          <a:srcRect l="70705" t="43328" r="15336"/>
          <a:stretch/>
        </p:blipFill>
        <p:spPr bwMode="auto">
          <a:xfrm>
            <a:off x="10368931" y="4578251"/>
            <a:ext cx="616374" cy="743549"/>
          </a:xfrm>
          <a:prstGeom prst="rect">
            <a:avLst/>
          </a:prstGeom>
          <a:noFill/>
          <a:extLst>
            <a:ext uri="{909E8E84-426E-40DD-AFC4-6F175D3DCCD1}">
              <a14:hiddenFill xmlns:a14="http://schemas.microsoft.com/office/drawing/2010/main">
                <a:solidFill>
                  <a:srgbClr val="FFFFFF"/>
                </a:solidFill>
              </a14:hiddenFill>
            </a:ext>
          </a:extLst>
        </p:spPr>
      </p:pic>
      <p:pic>
        <p:nvPicPr>
          <p:cNvPr id="93" name="Picture 2" descr="Ensemble d'icônes de griffonnage, symboles d'entreprise de contour Vecteur gratuit">
            <a:extLst>
              <a:ext uri="{FF2B5EF4-FFF2-40B4-BE49-F238E27FC236}">
                <a16:creationId xmlns:a16="http://schemas.microsoft.com/office/drawing/2014/main" id="{876F8F28-75F7-43E4-B03E-F2DD99C57AC5}"/>
              </a:ext>
            </a:extLst>
          </p:cNvPr>
          <p:cNvPicPr>
            <a:picLocks noChangeAspect="1" noChangeArrowheads="1"/>
          </p:cNvPicPr>
          <p:nvPr/>
        </p:nvPicPr>
        <p:blipFill rotWithShape="1">
          <a:blip r:embed="rId13" cstate="email">
            <a:extLst>
              <a:ext uri="{28A0092B-C50C-407E-A947-70E740481C1C}">
                <a14:useLocalDpi xmlns:a14="http://schemas.microsoft.com/office/drawing/2010/main" val="0"/>
              </a:ext>
            </a:extLst>
          </a:blip>
          <a:srcRect l="34649" t="52596" r="49122"/>
          <a:stretch/>
        </p:blipFill>
        <p:spPr bwMode="auto">
          <a:xfrm>
            <a:off x="1682162" y="1509728"/>
            <a:ext cx="697539" cy="605390"/>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11">
            <a:extLst>
              <a:ext uri="{FF2B5EF4-FFF2-40B4-BE49-F238E27FC236}">
                <a16:creationId xmlns:a16="http://schemas.microsoft.com/office/drawing/2014/main" id="{1376C25B-3278-43A7-90C2-2B799E4012B1}"/>
              </a:ext>
            </a:extLst>
          </p:cNvPr>
          <p:cNvSpPr/>
          <p:nvPr/>
        </p:nvSpPr>
        <p:spPr>
          <a:xfrm>
            <a:off x="5178543" y="3425282"/>
            <a:ext cx="1812722" cy="26718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2" name="Rectangle 111">
            <a:extLst>
              <a:ext uri="{FF2B5EF4-FFF2-40B4-BE49-F238E27FC236}">
                <a16:creationId xmlns:a16="http://schemas.microsoft.com/office/drawing/2014/main" id="{98D276C4-D6DE-416F-8E4F-F889B37C98EC}"/>
              </a:ext>
            </a:extLst>
          </p:cNvPr>
          <p:cNvSpPr/>
          <p:nvPr/>
        </p:nvSpPr>
        <p:spPr>
          <a:xfrm>
            <a:off x="1019475" y="909592"/>
            <a:ext cx="1812722" cy="26718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3" name="Rectangle 112">
            <a:extLst>
              <a:ext uri="{FF2B5EF4-FFF2-40B4-BE49-F238E27FC236}">
                <a16:creationId xmlns:a16="http://schemas.microsoft.com/office/drawing/2014/main" id="{45F7108E-9278-490A-B98A-1E92E5A91A76}"/>
              </a:ext>
            </a:extLst>
          </p:cNvPr>
          <p:cNvSpPr/>
          <p:nvPr/>
        </p:nvSpPr>
        <p:spPr>
          <a:xfrm>
            <a:off x="1004985" y="3573036"/>
            <a:ext cx="1812722" cy="26718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4" name="Rectangle 113">
            <a:extLst>
              <a:ext uri="{FF2B5EF4-FFF2-40B4-BE49-F238E27FC236}">
                <a16:creationId xmlns:a16="http://schemas.microsoft.com/office/drawing/2014/main" id="{083E0E73-1C11-4E33-A135-76CD9C16A650}"/>
              </a:ext>
            </a:extLst>
          </p:cNvPr>
          <p:cNvSpPr/>
          <p:nvPr/>
        </p:nvSpPr>
        <p:spPr>
          <a:xfrm>
            <a:off x="3152847" y="874540"/>
            <a:ext cx="1812722" cy="26718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5" name="Rectangle 114">
            <a:extLst>
              <a:ext uri="{FF2B5EF4-FFF2-40B4-BE49-F238E27FC236}">
                <a16:creationId xmlns:a16="http://schemas.microsoft.com/office/drawing/2014/main" id="{5992C897-C64F-4C11-94F2-66F250B17E18}"/>
              </a:ext>
            </a:extLst>
          </p:cNvPr>
          <p:cNvSpPr/>
          <p:nvPr/>
        </p:nvSpPr>
        <p:spPr>
          <a:xfrm>
            <a:off x="3166265" y="3589746"/>
            <a:ext cx="1812722" cy="26718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6" name="Rectangle 115">
            <a:extLst>
              <a:ext uri="{FF2B5EF4-FFF2-40B4-BE49-F238E27FC236}">
                <a16:creationId xmlns:a16="http://schemas.microsoft.com/office/drawing/2014/main" id="{D0930B07-BB5D-4C8E-AF8D-6A41E049A1E0}"/>
              </a:ext>
            </a:extLst>
          </p:cNvPr>
          <p:cNvSpPr/>
          <p:nvPr/>
        </p:nvSpPr>
        <p:spPr>
          <a:xfrm>
            <a:off x="5330102" y="874756"/>
            <a:ext cx="1812722" cy="26718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7" name="Rectangle 116">
            <a:extLst>
              <a:ext uri="{FF2B5EF4-FFF2-40B4-BE49-F238E27FC236}">
                <a16:creationId xmlns:a16="http://schemas.microsoft.com/office/drawing/2014/main" id="{0DA65D9D-AF33-4FEF-88FA-E21768D3B17E}"/>
              </a:ext>
            </a:extLst>
          </p:cNvPr>
          <p:cNvSpPr/>
          <p:nvPr/>
        </p:nvSpPr>
        <p:spPr>
          <a:xfrm>
            <a:off x="9450584" y="766305"/>
            <a:ext cx="1812722" cy="26718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8" name="Rectangle 117">
            <a:extLst>
              <a:ext uri="{FF2B5EF4-FFF2-40B4-BE49-F238E27FC236}">
                <a16:creationId xmlns:a16="http://schemas.microsoft.com/office/drawing/2014/main" id="{E62295D7-6139-4977-B17A-8A8554A17D80}"/>
              </a:ext>
            </a:extLst>
          </p:cNvPr>
          <p:cNvSpPr/>
          <p:nvPr/>
        </p:nvSpPr>
        <p:spPr>
          <a:xfrm>
            <a:off x="7503462" y="902798"/>
            <a:ext cx="1812722" cy="26718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9" name="Rectangle 118">
            <a:extLst>
              <a:ext uri="{FF2B5EF4-FFF2-40B4-BE49-F238E27FC236}">
                <a16:creationId xmlns:a16="http://schemas.microsoft.com/office/drawing/2014/main" id="{10660FE2-AB99-41B6-B3AE-C720B11152A7}"/>
              </a:ext>
            </a:extLst>
          </p:cNvPr>
          <p:cNvSpPr/>
          <p:nvPr/>
        </p:nvSpPr>
        <p:spPr>
          <a:xfrm>
            <a:off x="7546853" y="3577555"/>
            <a:ext cx="1812722" cy="26718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0" name="Rectangle 119">
            <a:extLst>
              <a:ext uri="{FF2B5EF4-FFF2-40B4-BE49-F238E27FC236}">
                <a16:creationId xmlns:a16="http://schemas.microsoft.com/office/drawing/2014/main" id="{516454B0-0751-488D-B3B4-00E98E9A28D2}"/>
              </a:ext>
            </a:extLst>
          </p:cNvPr>
          <p:cNvSpPr/>
          <p:nvPr/>
        </p:nvSpPr>
        <p:spPr>
          <a:xfrm>
            <a:off x="9858038" y="3425281"/>
            <a:ext cx="1812722" cy="26718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1" name="Rectangle 120">
            <a:extLst>
              <a:ext uri="{FF2B5EF4-FFF2-40B4-BE49-F238E27FC236}">
                <a16:creationId xmlns:a16="http://schemas.microsoft.com/office/drawing/2014/main" id="{2CFE4CF3-1BAE-4E40-9CC2-7B96E592C6C6}"/>
              </a:ext>
            </a:extLst>
          </p:cNvPr>
          <p:cNvSpPr/>
          <p:nvPr/>
        </p:nvSpPr>
        <p:spPr>
          <a:xfrm>
            <a:off x="9603620" y="3573788"/>
            <a:ext cx="1812722" cy="26718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2" name="Rectangle 121">
            <a:extLst>
              <a:ext uri="{FF2B5EF4-FFF2-40B4-BE49-F238E27FC236}">
                <a16:creationId xmlns:a16="http://schemas.microsoft.com/office/drawing/2014/main" id="{98FF68A5-2814-4733-9254-251AB5CC5BFA}"/>
              </a:ext>
            </a:extLst>
          </p:cNvPr>
          <p:cNvSpPr/>
          <p:nvPr/>
        </p:nvSpPr>
        <p:spPr>
          <a:xfrm>
            <a:off x="10066571" y="918528"/>
            <a:ext cx="1812722" cy="26718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ZoneTexte 13">
            <a:extLst>
              <a:ext uri="{FF2B5EF4-FFF2-40B4-BE49-F238E27FC236}">
                <a16:creationId xmlns:a16="http://schemas.microsoft.com/office/drawing/2014/main" id="{0429A837-9A87-485C-A25E-CCF2E96A9277}"/>
              </a:ext>
            </a:extLst>
          </p:cNvPr>
          <p:cNvSpPr txBox="1"/>
          <p:nvPr/>
        </p:nvSpPr>
        <p:spPr>
          <a:xfrm>
            <a:off x="0" y="6115990"/>
            <a:ext cx="12192000" cy="338554"/>
          </a:xfrm>
          <a:prstGeom prst="rect">
            <a:avLst/>
          </a:prstGeom>
          <a:noFill/>
        </p:spPr>
        <p:txBody>
          <a:bodyPr wrap="square" rtlCol="0">
            <a:spAutoFit/>
          </a:bodyPr>
          <a:lstStyle/>
          <a:p>
            <a:pPr algn="ctr"/>
            <a:r>
              <a:rPr lang="fr-FR" sz="1600" dirty="0">
                <a:solidFill>
                  <a:srgbClr val="3B3B3B"/>
                </a:solidFill>
              </a:rPr>
              <a:t>Cliquez sur l’item souhaité pour y accéder</a:t>
            </a:r>
          </a:p>
        </p:txBody>
      </p:sp>
      <p:sp>
        <p:nvSpPr>
          <p:cNvPr id="5" name="Espace réservé du texte 4">
            <a:extLst>
              <a:ext uri="{FF2B5EF4-FFF2-40B4-BE49-F238E27FC236}">
                <a16:creationId xmlns:a16="http://schemas.microsoft.com/office/drawing/2014/main" id="{70C59B1A-8CE6-4DE4-B7DE-3A98B4C982BD}"/>
              </a:ext>
            </a:extLst>
          </p:cNvPr>
          <p:cNvSpPr>
            <a:spLocks noGrp="1"/>
          </p:cNvSpPr>
          <p:nvPr>
            <p:ph type="body" sz="quarter" idx="14"/>
          </p:nvPr>
        </p:nvSpPr>
        <p:spPr/>
        <p:txBody>
          <a:bodyPr/>
          <a:lstStyle/>
          <a:p>
            <a:endParaRPr lang="fr-FR"/>
          </a:p>
        </p:txBody>
      </p:sp>
      <p:sp>
        <p:nvSpPr>
          <p:cNvPr id="100" name="Espace réservé du texte 1">
            <a:extLst>
              <a:ext uri="{FF2B5EF4-FFF2-40B4-BE49-F238E27FC236}">
                <a16:creationId xmlns:a16="http://schemas.microsoft.com/office/drawing/2014/main" id="{00FA4290-D049-46E2-9FFC-40F33C105A03}"/>
              </a:ext>
            </a:extLst>
          </p:cNvPr>
          <p:cNvSpPr txBox="1">
            <a:spLocks/>
          </p:cNvSpPr>
          <p:nvPr/>
        </p:nvSpPr>
        <p:spPr>
          <a:xfrm>
            <a:off x="0" y="6506089"/>
            <a:ext cx="12192000" cy="231246"/>
          </a:xfrm>
          <a:prstGeom prst="rect">
            <a:avLst/>
          </a:prstGeom>
        </p:spPr>
        <p:txBody>
          <a:bodyPr>
            <a:noAutofit/>
          </a:bodyPr>
          <a:lstStyle>
            <a:lvl1pPr marL="0" marR="0" indent="0" algn="r"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1200" b="1" kern="1200">
                <a:solidFill>
                  <a:schemeClr val="bg1">
                    <a:lumMod val="50000"/>
                  </a:schemeClr>
                </a:solidFill>
                <a:latin typeface="Arial Black" panose="020B0A04020102020204" pitchFamily="34" charset="0"/>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fr-FR" b="0" dirty="0">
                <a:solidFill>
                  <a:schemeClr val="tx1">
                    <a:lumMod val="75000"/>
                    <a:lumOff val="25000"/>
                  </a:schemeClr>
                </a:solidFill>
                <a:latin typeface="+mn-lt"/>
              </a:rPr>
              <a:t>Direction Marketing</a:t>
            </a:r>
          </a:p>
        </p:txBody>
      </p:sp>
      <p:pic>
        <p:nvPicPr>
          <p:cNvPr id="103" name="Picture 2" descr="Icônes de travail d'équipe avec des personnes, puzzle, poignée de main">
            <a:extLst>
              <a:ext uri="{FF2B5EF4-FFF2-40B4-BE49-F238E27FC236}">
                <a16:creationId xmlns:a16="http://schemas.microsoft.com/office/drawing/2014/main" id="{FC3A0F42-878D-4262-95C7-4AC280909067}"/>
              </a:ext>
            </a:extLst>
          </p:cNvPr>
          <p:cNvPicPr>
            <a:picLocks noChangeAspect="1" noChangeArrowheads="1"/>
          </p:cNvPicPr>
          <p:nvPr/>
        </p:nvPicPr>
        <p:blipFill rotWithShape="1">
          <a:blip r:embed="rId14">
            <a:extLst>
              <a:ext uri="{28A0092B-C50C-407E-A947-70E740481C1C}">
                <a14:useLocalDpi xmlns:a14="http://schemas.microsoft.com/office/drawing/2010/main" val="0"/>
              </a:ext>
            </a:extLst>
          </a:blip>
          <a:srcRect l="66970" t="51117" r="18762"/>
          <a:stretch/>
        </p:blipFill>
        <p:spPr bwMode="auto">
          <a:xfrm>
            <a:off x="8275846" y="1477329"/>
            <a:ext cx="634949" cy="646331"/>
          </a:xfrm>
          <a:prstGeom prst="rect">
            <a:avLst/>
          </a:prstGeom>
          <a:noFill/>
          <a:extLst>
            <a:ext uri="{909E8E84-426E-40DD-AFC4-6F175D3DCCD1}">
              <a14:hiddenFill xmlns:a14="http://schemas.microsoft.com/office/drawing/2010/main">
                <a:solidFill>
                  <a:srgbClr val="FFFFFF"/>
                </a:solidFill>
              </a14:hiddenFill>
            </a:ext>
          </a:extLst>
        </p:spPr>
      </p:pic>
      <p:pic>
        <p:nvPicPr>
          <p:cNvPr id="104" name="Picture 2" descr="Icônes de travail d'équipe avec des personnes, puzzle, poignée de main">
            <a:extLst>
              <a:ext uri="{FF2B5EF4-FFF2-40B4-BE49-F238E27FC236}">
                <a16:creationId xmlns:a16="http://schemas.microsoft.com/office/drawing/2014/main" id="{76FE5400-B44E-47ED-8D7C-DC76782CBEEC}"/>
              </a:ext>
            </a:extLst>
          </p:cNvPr>
          <p:cNvPicPr>
            <a:picLocks noChangeAspect="1" noChangeArrowheads="1"/>
          </p:cNvPicPr>
          <p:nvPr/>
        </p:nvPicPr>
        <p:blipFill rotWithShape="1">
          <a:blip r:embed="rId14">
            <a:extLst>
              <a:ext uri="{28A0092B-C50C-407E-A947-70E740481C1C}">
                <a14:useLocalDpi xmlns:a14="http://schemas.microsoft.com/office/drawing/2010/main" val="0"/>
              </a:ext>
            </a:extLst>
          </a:blip>
          <a:srcRect l="51895" r="33487" b="54357"/>
          <a:stretch/>
        </p:blipFill>
        <p:spPr bwMode="auto">
          <a:xfrm>
            <a:off x="3970051" y="1454086"/>
            <a:ext cx="650492" cy="603497"/>
          </a:xfrm>
          <a:prstGeom prst="rect">
            <a:avLst/>
          </a:prstGeom>
          <a:noFill/>
          <a:extLst>
            <a:ext uri="{909E8E84-426E-40DD-AFC4-6F175D3DCCD1}">
              <a14:hiddenFill xmlns:a14="http://schemas.microsoft.com/office/drawing/2010/main">
                <a:solidFill>
                  <a:srgbClr val="FFFFFF"/>
                </a:solidFill>
              </a14:hiddenFill>
            </a:ext>
          </a:extLst>
        </p:spPr>
      </p:pic>
      <p:pic>
        <p:nvPicPr>
          <p:cNvPr id="105" name="Picture 6" descr="Ensemble d'icônes de doodle, enseignes commerciales vectorielles linéaires">
            <a:extLst>
              <a:ext uri="{FF2B5EF4-FFF2-40B4-BE49-F238E27FC236}">
                <a16:creationId xmlns:a16="http://schemas.microsoft.com/office/drawing/2014/main" id="{C80B4E23-3C57-4E67-B9CB-DA9FF62516DC}"/>
              </a:ext>
            </a:extLst>
          </p:cNvPr>
          <p:cNvPicPr>
            <a:picLocks noChangeAspect="1" noChangeArrowheads="1"/>
          </p:cNvPicPr>
          <p:nvPr/>
        </p:nvPicPr>
        <p:blipFill rotWithShape="1">
          <a:blip r:embed="rId15">
            <a:extLst>
              <a:ext uri="{28A0092B-C50C-407E-A947-70E740481C1C}">
                <a14:useLocalDpi xmlns:a14="http://schemas.microsoft.com/office/drawing/2010/main" val="0"/>
              </a:ext>
            </a:extLst>
          </a:blip>
          <a:srcRect l="36231" t="9591" r="51131" b="53108"/>
          <a:stretch/>
        </p:blipFill>
        <p:spPr bwMode="auto">
          <a:xfrm>
            <a:off x="8300426" y="4750934"/>
            <a:ext cx="548640" cy="481138"/>
          </a:xfrm>
          <a:prstGeom prst="rect">
            <a:avLst/>
          </a:prstGeom>
          <a:noFill/>
          <a:extLst>
            <a:ext uri="{909E8E84-426E-40DD-AFC4-6F175D3DCCD1}">
              <a14:hiddenFill xmlns:a14="http://schemas.microsoft.com/office/drawing/2010/main">
                <a:solidFill>
                  <a:srgbClr val="FFFFFF"/>
                </a:solidFill>
              </a14:hiddenFill>
            </a:ext>
          </a:extLst>
        </p:spPr>
      </p:pic>
      <p:sp>
        <p:nvSpPr>
          <p:cNvPr id="106" name="ZoneTexte 105">
            <a:extLst>
              <a:ext uri="{FF2B5EF4-FFF2-40B4-BE49-F238E27FC236}">
                <a16:creationId xmlns:a16="http://schemas.microsoft.com/office/drawing/2014/main" id="{3C76D69E-C41E-4069-AEE4-8776A258B700}"/>
              </a:ext>
            </a:extLst>
          </p:cNvPr>
          <p:cNvSpPr txBox="1"/>
          <p:nvPr/>
        </p:nvSpPr>
        <p:spPr>
          <a:xfrm>
            <a:off x="7557322" y="3700796"/>
            <a:ext cx="1471203" cy="523220"/>
          </a:xfrm>
          <a:prstGeom prst="rect">
            <a:avLst/>
          </a:prstGeom>
          <a:noFill/>
        </p:spPr>
        <p:txBody>
          <a:bodyPr wrap="square" rtlCol="0">
            <a:spAutoFit/>
          </a:bodyPr>
          <a:lstStyle/>
          <a:p>
            <a:pPr algn="ct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Organisez votre </a:t>
            </a:r>
            <a:r>
              <a:rPr lang="fr-FR" sz="1400" dirty="0">
                <a:solidFill>
                  <a:schemeClr val="bg1"/>
                </a:solidFill>
                <a:effectLst>
                  <a:outerShdw blurRad="38100" dist="38100" dir="2700000" algn="tl">
                    <a:srgbClr val="000000">
                      <a:alpha val="43137"/>
                    </a:srgbClr>
                  </a:outerShdw>
                </a:effectLst>
                <a:highlight>
                  <a:srgbClr val="808080"/>
                </a:highlight>
                <a:latin typeface="Century Gothic" panose="020B0502020202020204" pitchFamily="34" charset="0"/>
              </a:rPr>
              <a:t>collation</a:t>
            </a:r>
          </a:p>
        </p:txBody>
      </p:sp>
      <p:pic>
        <p:nvPicPr>
          <p:cNvPr id="107" name="Picture 2" descr="Ensemble d'icônes de griffonnage, symboles d'entreprise de contour Vecteur gratuit">
            <a:extLst>
              <a:ext uri="{FF2B5EF4-FFF2-40B4-BE49-F238E27FC236}">
                <a16:creationId xmlns:a16="http://schemas.microsoft.com/office/drawing/2014/main" id="{B700DB4A-C355-4480-8EE9-1F4935C9C2F7}"/>
              </a:ext>
            </a:extLst>
          </p:cNvPr>
          <p:cNvPicPr>
            <a:picLocks noChangeAspect="1" noChangeArrowheads="1"/>
          </p:cNvPicPr>
          <p:nvPr/>
        </p:nvPicPr>
        <p:blipFill rotWithShape="1">
          <a:blip r:embed="rId16" cstate="email">
            <a:extLst>
              <a:ext uri="{28A0092B-C50C-407E-A947-70E740481C1C}">
                <a14:useLocalDpi xmlns:a14="http://schemas.microsoft.com/office/drawing/2010/main" val="0"/>
              </a:ext>
            </a:extLst>
          </a:blip>
          <a:srcRect l="35369" r="50461" b="47404"/>
          <a:stretch/>
        </p:blipFill>
        <p:spPr bwMode="auto">
          <a:xfrm>
            <a:off x="1757186" y="4588497"/>
            <a:ext cx="708674" cy="781577"/>
          </a:xfrm>
          <a:prstGeom prst="rect">
            <a:avLst/>
          </a:prstGeom>
          <a:noFill/>
          <a:extLst>
            <a:ext uri="{909E8E84-426E-40DD-AFC4-6F175D3DCCD1}">
              <a14:hiddenFill xmlns:a14="http://schemas.microsoft.com/office/drawing/2010/main">
                <a:solidFill>
                  <a:srgbClr val="FFFFFF"/>
                </a:solidFill>
              </a14:hiddenFill>
            </a:ext>
          </a:extLst>
        </p:spPr>
      </p:pic>
      <p:sp>
        <p:nvSpPr>
          <p:cNvPr id="108" name="ZoneTexte 107">
            <a:extLst>
              <a:ext uri="{FF2B5EF4-FFF2-40B4-BE49-F238E27FC236}">
                <a16:creationId xmlns:a16="http://schemas.microsoft.com/office/drawing/2014/main" id="{B632A159-FD0F-4D10-8297-7E3C32447DA5}"/>
              </a:ext>
            </a:extLst>
          </p:cNvPr>
          <p:cNvSpPr txBox="1"/>
          <p:nvPr/>
        </p:nvSpPr>
        <p:spPr>
          <a:xfrm>
            <a:off x="5339625" y="2237644"/>
            <a:ext cx="1523509" cy="1169551"/>
          </a:xfrm>
          <a:prstGeom prst="rect">
            <a:avLst/>
          </a:prstGeom>
          <a:noFill/>
        </p:spPr>
        <p:txBody>
          <a:bodyPr wrap="square" rtlCol="0">
            <a:spAutoFit/>
          </a:bodyPr>
          <a:lstStyle/>
          <a:p>
            <a:pPr algn="ct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Choisissez la </a:t>
            </a:r>
            <a:r>
              <a:rPr lang="fr-FR" sz="1400" dirty="0">
                <a:solidFill>
                  <a:schemeClr val="bg1"/>
                </a:solidFill>
                <a:effectLst>
                  <a:outerShdw blurRad="38100" dist="38100" dir="2700000" algn="tl">
                    <a:srgbClr val="000000">
                      <a:alpha val="43137"/>
                    </a:srgbClr>
                  </a:outerShdw>
                </a:effectLst>
                <a:highlight>
                  <a:srgbClr val="808080"/>
                </a:highlight>
                <a:latin typeface="Century Gothic" panose="020B0502020202020204" pitchFamily="34" charset="0"/>
              </a:rPr>
              <a:t>thématique, l’animation</a:t>
            </a: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 et les </a:t>
            </a:r>
            <a:r>
              <a:rPr lang="fr-FR" sz="1400" dirty="0">
                <a:solidFill>
                  <a:schemeClr val="bg1"/>
                </a:solidFill>
                <a:effectLst>
                  <a:outerShdw blurRad="38100" dist="38100" dir="2700000" algn="tl">
                    <a:srgbClr val="000000">
                      <a:alpha val="43137"/>
                    </a:srgbClr>
                  </a:outerShdw>
                </a:effectLst>
                <a:highlight>
                  <a:srgbClr val="808080"/>
                </a:highlight>
                <a:latin typeface="Century Gothic" panose="020B0502020202020204" pitchFamily="34" charset="0"/>
              </a:rPr>
              <a:t>supports à  présenter</a:t>
            </a:r>
          </a:p>
        </p:txBody>
      </p:sp>
      <p:pic>
        <p:nvPicPr>
          <p:cNvPr id="109" name="Picture 2" descr="Ensemble d'icônes de griffonnage, symboles d'entreprise de contour Vecteur gratuit">
            <a:extLst>
              <a:ext uri="{FF2B5EF4-FFF2-40B4-BE49-F238E27FC236}">
                <a16:creationId xmlns:a16="http://schemas.microsoft.com/office/drawing/2014/main" id="{A6D67C7C-6404-4953-8573-5DED4BC1FAA6}"/>
              </a:ext>
            </a:extLst>
          </p:cNvPr>
          <p:cNvPicPr>
            <a:picLocks noChangeAspect="1" noChangeArrowheads="1"/>
          </p:cNvPicPr>
          <p:nvPr/>
        </p:nvPicPr>
        <p:blipFill rotWithShape="1">
          <a:blip r:embed="rId17" cstate="email">
            <a:extLst>
              <a:ext uri="{28A0092B-C50C-407E-A947-70E740481C1C}">
                <a14:useLocalDpi xmlns:a14="http://schemas.microsoft.com/office/drawing/2010/main" val="0"/>
              </a:ext>
            </a:extLst>
          </a:blip>
          <a:srcRect l="52780" t="4504" r="33847" b="51614"/>
          <a:stretch/>
        </p:blipFill>
        <p:spPr bwMode="auto">
          <a:xfrm>
            <a:off x="10452404" y="1536200"/>
            <a:ext cx="485648" cy="473532"/>
          </a:xfrm>
          <a:prstGeom prst="rect">
            <a:avLst/>
          </a:prstGeom>
          <a:noFill/>
          <a:extLst>
            <a:ext uri="{909E8E84-426E-40DD-AFC4-6F175D3DCCD1}">
              <a14:hiddenFill xmlns:a14="http://schemas.microsoft.com/office/drawing/2010/main">
                <a:solidFill>
                  <a:srgbClr val="FFFFFF"/>
                </a:solidFill>
              </a14:hiddenFill>
            </a:ext>
          </a:extLst>
        </p:spPr>
      </p:pic>
      <p:sp>
        <p:nvSpPr>
          <p:cNvPr id="110" name="ZoneTexte 109">
            <a:extLst>
              <a:ext uri="{FF2B5EF4-FFF2-40B4-BE49-F238E27FC236}">
                <a16:creationId xmlns:a16="http://schemas.microsoft.com/office/drawing/2014/main" id="{04C0F613-64BA-4F2B-A7BB-4D5A5119FFFB}"/>
              </a:ext>
            </a:extLst>
          </p:cNvPr>
          <p:cNvSpPr txBox="1"/>
          <p:nvPr/>
        </p:nvSpPr>
        <p:spPr>
          <a:xfrm>
            <a:off x="5437398" y="3675462"/>
            <a:ext cx="1287307" cy="523220"/>
          </a:xfrm>
          <a:prstGeom prst="rect">
            <a:avLst/>
          </a:prstGeom>
          <a:noFill/>
        </p:spPr>
        <p:txBody>
          <a:bodyPr wrap="square" rtlCol="0">
            <a:spAutoFit/>
          </a:bodyPr>
          <a:lstStyle/>
          <a:p>
            <a:pPr algn="ct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Conviez des </a:t>
            </a:r>
            <a:r>
              <a:rPr lang="fr-FR" sz="1400" dirty="0">
                <a:solidFill>
                  <a:schemeClr val="bg1"/>
                </a:solidFill>
                <a:effectLst>
                  <a:outerShdw blurRad="38100" dist="38100" dir="2700000" algn="tl">
                    <a:srgbClr val="000000">
                      <a:alpha val="43137"/>
                    </a:srgbClr>
                  </a:outerShdw>
                </a:effectLst>
                <a:highlight>
                  <a:srgbClr val="808080"/>
                </a:highlight>
                <a:latin typeface="Century Gothic" panose="020B0502020202020204" pitchFamily="34" charset="0"/>
              </a:rPr>
              <a:t>intervenants</a:t>
            </a: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 </a:t>
            </a:r>
          </a:p>
        </p:txBody>
      </p:sp>
      <p:sp>
        <p:nvSpPr>
          <p:cNvPr id="111" name="ZoneTexte 110">
            <a:extLst>
              <a:ext uri="{FF2B5EF4-FFF2-40B4-BE49-F238E27FC236}">
                <a16:creationId xmlns:a16="http://schemas.microsoft.com/office/drawing/2014/main" id="{B444E8C5-93CE-4DB7-89F3-F5D3F9E03C86}"/>
              </a:ext>
            </a:extLst>
          </p:cNvPr>
          <p:cNvSpPr txBox="1"/>
          <p:nvPr/>
        </p:nvSpPr>
        <p:spPr>
          <a:xfrm>
            <a:off x="9602122" y="2414961"/>
            <a:ext cx="1542544" cy="738664"/>
          </a:xfrm>
          <a:prstGeom prst="rect">
            <a:avLst/>
          </a:prstGeom>
          <a:noFill/>
        </p:spPr>
        <p:txBody>
          <a:bodyPr wrap="square" rtlCol="0">
            <a:spAutoFit/>
          </a:bodyPr>
          <a:lstStyle/>
          <a:p>
            <a:pPr algn="ct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Réalisez un </a:t>
            </a:r>
            <a:r>
              <a:rPr lang="fr-FR" sz="1400" dirty="0">
                <a:solidFill>
                  <a:schemeClr val="bg1"/>
                </a:solidFill>
                <a:effectLst>
                  <a:outerShdw blurRad="38100" dist="38100" dir="2700000" algn="tl">
                    <a:srgbClr val="000000">
                      <a:alpha val="43137"/>
                    </a:srgbClr>
                  </a:outerShdw>
                </a:effectLst>
                <a:highlight>
                  <a:srgbClr val="808080"/>
                </a:highlight>
                <a:latin typeface="Century Gothic" panose="020B0502020202020204" pitchFamily="34" charset="0"/>
              </a:rPr>
              <a:t>bilan</a:t>
            </a:r>
            <a:r>
              <a:rPr lang="fr-FR" sz="1400" dirty="0">
                <a:solidFill>
                  <a:schemeClr val="bg1"/>
                </a:solidFill>
                <a:effectLst>
                  <a:outerShdw blurRad="38100" dist="38100" dir="2700000" algn="tl">
                    <a:srgbClr val="000000">
                      <a:alpha val="43137"/>
                    </a:srgbClr>
                  </a:outerShdw>
                </a:effectLst>
                <a:latin typeface="Century Gothic" panose="020B0502020202020204" pitchFamily="34" charset="0"/>
              </a:rPr>
              <a:t> </a:t>
            </a: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de votre animation</a:t>
            </a:r>
          </a:p>
        </p:txBody>
      </p:sp>
      <p:pic>
        <p:nvPicPr>
          <p:cNvPr id="134" name="Picture 6" descr="Ensemble d'icônes de doodle, enseignes commerciales vectorielles linéaires">
            <a:extLst>
              <a:ext uri="{FF2B5EF4-FFF2-40B4-BE49-F238E27FC236}">
                <a16:creationId xmlns:a16="http://schemas.microsoft.com/office/drawing/2014/main" id="{00086A48-94F4-4C44-96A0-3EDF33DDC75E}"/>
              </a:ext>
            </a:extLst>
          </p:cNvPr>
          <p:cNvPicPr>
            <a:picLocks noChangeAspect="1" noChangeArrowheads="1"/>
          </p:cNvPicPr>
          <p:nvPr/>
        </p:nvPicPr>
        <p:blipFill rotWithShape="1">
          <a:blip r:embed="rId15">
            <a:extLst>
              <a:ext uri="{28A0092B-C50C-407E-A947-70E740481C1C}">
                <a14:useLocalDpi xmlns:a14="http://schemas.microsoft.com/office/drawing/2010/main" val="0"/>
              </a:ext>
            </a:extLst>
          </a:blip>
          <a:srcRect l="17767" t="6391" r="66807" b="46733"/>
          <a:stretch/>
        </p:blipFill>
        <p:spPr bwMode="auto">
          <a:xfrm>
            <a:off x="3859537" y="4705228"/>
            <a:ext cx="669677" cy="604635"/>
          </a:xfrm>
          <a:prstGeom prst="rect">
            <a:avLst/>
          </a:prstGeom>
          <a:noFill/>
          <a:extLst>
            <a:ext uri="{909E8E84-426E-40DD-AFC4-6F175D3DCCD1}">
              <a14:hiddenFill xmlns:a14="http://schemas.microsoft.com/office/drawing/2010/main">
                <a:solidFill>
                  <a:srgbClr val="FFFFFF"/>
                </a:solidFill>
              </a14:hiddenFill>
            </a:ext>
          </a:extLst>
        </p:spPr>
      </p:pic>
      <p:sp>
        <p:nvSpPr>
          <p:cNvPr id="135" name="ZoneTexte 134">
            <a:extLst>
              <a:ext uri="{FF2B5EF4-FFF2-40B4-BE49-F238E27FC236}">
                <a16:creationId xmlns:a16="http://schemas.microsoft.com/office/drawing/2014/main" id="{CE322D4C-790F-4760-A0D7-62F24C3822F1}"/>
              </a:ext>
            </a:extLst>
          </p:cNvPr>
          <p:cNvSpPr txBox="1"/>
          <p:nvPr/>
        </p:nvSpPr>
        <p:spPr>
          <a:xfrm>
            <a:off x="3111074" y="3464559"/>
            <a:ext cx="1603378" cy="954107"/>
          </a:xfrm>
          <a:prstGeom prst="rect">
            <a:avLst/>
          </a:prstGeom>
          <a:noFill/>
        </p:spPr>
        <p:txBody>
          <a:bodyPr wrap="square" rtlCol="0">
            <a:spAutoFit/>
          </a:bodyPr>
          <a:lstStyle/>
          <a:p>
            <a:pPr algn="ct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Envoyez les </a:t>
            </a:r>
            <a:r>
              <a:rPr lang="fr-FR" sz="1400" dirty="0">
                <a:solidFill>
                  <a:schemeClr val="bg1"/>
                </a:solidFill>
                <a:effectLst>
                  <a:outerShdw blurRad="38100" dist="38100" dir="2700000" algn="tl">
                    <a:srgbClr val="000000">
                      <a:alpha val="43137"/>
                    </a:srgbClr>
                  </a:outerShdw>
                </a:effectLst>
                <a:highlight>
                  <a:srgbClr val="808080"/>
                </a:highlight>
                <a:latin typeface="Century Gothic" panose="020B0502020202020204" pitchFamily="34" charset="0"/>
              </a:rPr>
              <a:t>invitations</a:t>
            </a: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 et </a:t>
            </a:r>
            <a:r>
              <a:rPr lang="fr-FR" sz="1400" dirty="0">
                <a:solidFill>
                  <a:schemeClr val="bg1"/>
                </a:solidFill>
                <a:effectLst>
                  <a:outerShdw blurRad="38100" dist="38100" dir="2700000" algn="tl">
                    <a:srgbClr val="000000">
                      <a:alpha val="43137"/>
                    </a:srgbClr>
                  </a:outerShdw>
                </a:effectLst>
                <a:highlight>
                  <a:srgbClr val="808080"/>
                </a:highlight>
                <a:latin typeface="Century Gothic" panose="020B0502020202020204" pitchFamily="34" charset="0"/>
              </a:rPr>
              <a:t>communiquez</a:t>
            </a: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 avec vos clients</a:t>
            </a:r>
          </a:p>
        </p:txBody>
      </p:sp>
      <p:sp>
        <p:nvSpPr>
          <p:cNvPr id="137" name="ZoneTexte 136">
            <a:extLst>
              <a:ext uri="{FF2B5EF4-FFF2-40B4-BE49-F238E27FC236}">
                <a16:creationId xmlns:a16="http://schemas.microsoft.com/office/drawing/2014/main" id="{F90908F0-8B99-4538-A9A4-0A3BCDC31DEE}"/>
              </a:ext>
            </a:extLst>
          </p:cNvPr>
          <p:cNvSpPr txBox="1"/>
          <p:nvPr/>
        </p:nvSpPr>
        <p:spPr>
          <a:xfrm>
            <a:off x="7531434" y="2427650"/>
            <a:ext cx="1542544" cy="738664"/>
          </a:xfrm>
          <a:prstGeom prst="rect">
            <a:avLst/>
          </a:prstGeom>
          <a:noFill/>
        </p:spPr>
        <p:txBody>
          <a:bodyPr wrap="square" rtlCol="0">
            <a:spAutoFit/>
          </a:bodyPr>
          <a:lstStyle/>
          <a:p>
            <a:pPr algn="ct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Utilisez le </a:t>
            </a:r>
            <a:r>
              <a:rPr lang="fr-FR" sz="1400" dirty="0">
                <a:solidFill>
                  <a:schemeClr val="bg1"/>
                </a:solidFill>
                <a:effectLst>
                  <a:outerShdw blurRad="38100" dist="38100" dir="2700000" algn="tl">
                    <a:srgbClr val="000000">
                      <a:alpha val="43137"/>
                    </a:srgbClr>
                  </a:outerShdw>
                </a:effectLst>
                <a:highlight>
                  <a:srgbClr val="808080"/>
                </a:highlight>
                <a:latin typeface="Century Gothic" panose="020B0502020202020204" pitchFamily="34" charset="0"/>
              </a:rPr>
              <a:t>kit évènementiel </a:t>
            </a: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(goodies…)</a:t>
            </a:r>
          </a:p>
        </p:txBody>
      </p:sp>
      <p:pic>
        <p:nvPicPr>
          <p:cNvPr id="5121" name="Image 5120">
            <a:extLst>
              <a:ext uri="{FF2B5EF4-FFF2-40B4-BE49-F238E27FC236}">
                <a16:creationId xmlns:a16="http://schemas.microsoft.com/office/drawing/2014/main" id="{C11B6158-DD4F-49E3-B2FB-09819ABF6641}"/>
              </a:ext>
            </a:extLst>
          </p:cNvPr>
          <p:cNvPicPr>
            <a:picLocks noChangeAspect="1"/>
          </p:cNvPicPr>
          <p:nvPr/>
        </p:nvPicPr>
        <p:blipFill>
          <a:blip r:embed="rId18" cstate="email">
            <a:clrChange>
              <a:clrFrom>
                <a:srgbClr val="E6E6E6"/>
              </a:clrFrom>
              <a:clrTo>
                <a:srgbClr val="E6E6E6">
                  <a:alpha val="0"/>
                </a:srgbClr>
              </a:clrTo>
            </a:clrChange>
            <a:extLst>
              <a:ext uri="{28A0092B-C50C-407E-A947-70E740481C1C}">
                <a14:useLocalDpi xmlns:a14="http://schemas.microsoft.com/office/drawing/2010/main" val="0"/>
              </a:ext>
            </a:extLst>
          </a:blip>
          <a:stretch>
            <a:fillRect/>
          </a:stretch>
        </p:blipFill>
        <p:spPr>
          <a:xfrm rot="10800000">
            <a:off x="7449503" y="5509357"/>
            <a:ext cx="1747182" cy="585408"/>
          </a:xfrm>
          <a:prstGeom prst="rect">
            <a:avLst/>
          </a:prstGeom>
        </p:spPr>
      </p:pic>
      <p:pic>
        <p:nvPicPr>
          <p:cNvPr id="29" name="Image 28">
            <a:extLst>
              <a:ext uri="{FF2B5EF4-FFF2-40B4-BE49-F238E27FC236}">
                <a16:creationId xmlns:a16="http://schemas.microsoft.com/office/drawing/2014/main" id="{4C2AF13E-1FE4-4C8B-A383-A1F7AD5921EE}"/>
              </a:ext>
            </a:extLst>
          </p:cNvPr>
          <p:cNvPicPr>
            <a:picLocks noChangeAspect="1"/>
          </p:cNvPicPr>
          <p:nvPr/>
        </p:nvPicPr>
        <p:blipFill>
          <a:blip r:embed="rId19" cstate="email">
            <a:clrChange>
              <a:clrFrom>
                <a:srgbClr val="E6E6E6"/>
              </a:clrFrom>
              <a:clrTo>
                <a:srgbClr val="E6E6E6">
                  <a:alpha val="0"/>
                </a:srgbClr>
              </a:clrTo>
            </a:clrChange>
            <a:extLst>
              <a:ext uri="{28A0092B-C50C-407E-A947-70E740481C1C}">
                <a14:useLocalDpi xmlns:a14="http://schemas.microsoft.com/office/drawing/2010/main" val="0"/>
              </a:ext>
            </a:extLst>
          </a:blip>
          <a:stretch>
            <a:fillRect/>
          </a:stretch>
        </p:blipFill>
        <p:spPr>
          <a:xfrm rot="10800000">
            <a:off x="5245437" y="5521151"/>
            <a:ext cx="1806218" cy="514177"/>
          </a:xfrm>
          <a:prstGeom prst="rect">
            <a:avLst/>
          </a:prstGeom>
        </p:spPr>
      </p:pic>
      <p:pic>
        <p:nvPicPr>
          <p:cNvPr id="78" name="Picture 10" descr="Drapeaux suspendus dessinés à la main sur une guirlande de cordes">
            <a:extLst>
              <a:ext uri="{FF2B5EF4-FFF2-40B4-BE49-F238E27FC236}">
                <a16:creationId xmlns:a16="http://schemas.microsoft.com/office/drawing/2014/main" id="{E7B89B57-78CB-4D4B-8B7E-630913D32ABB}"/>
              </a:ext>
            </a:extLst>
          </p:cNvPr>
          <p:cNvPicPr>
            <a:picLocks noChangeAspect="1" noChangeArrowheads="1"/>
          </p:cNvPicPr>
          <p:nvPr/>
        </p:nvPicPr>
        <p:blipFill rotWithShape="1">
          <a:blip r:embed="rId20" cstate="print">
            <a:clrChange>
              <a:clrFrom>
                <a:srgbClr val="FFFFFF"/>
              </a:clrFrom>
              <a:clrTo>
                <a:srgbClr val="FFFFFF">
                  <a:alpha val="0"/>
                </a:srgbClr>
              </a:clrTo>
            </a:clrChange>
            <a:extLst>
              <a:ext uri="{28A0092B-C50C-407E-A947-70E740481C1C}">
                <a14:useLocalDpi xmlns:a14="http://schemas.microsoft.com/office/drawing/2010/main" val="0"/>
              </a:ext>
            </a:extLst>
          </a:blip>
          <a:srcRect b="53965"/>
          <a:stretch/>
        </p:blipFill>
        <p:spPr bwMode="auto">
          <a:xfrm rot="1510306" flipH="1">
            <a:off x="11001764" y="-176277"/>
            <a:ext cx="1370368" cy="734948"/>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hlinkClick r:id="rId21" action="ppaction://hlinksldjump"/>
            <a:extLst>
              <a:ext uri="{FF2B5EF4-FFF2-40B4-BE49-F238E27FC236}">
                <a16:creationId xmlns:a16="http://schemas.microsoft.com/office/drawing/2014/main" id="{6B5057CB-7099-4DE5-86D9-92491FD8C2FC}"/>
              </a:ext>
            </a:extLst>
          </p:cNvPr>
          <p:cNvSpPr/>
          <p:nvPr/>
        </p:nvSpPr>
        <p:spPr>
          <a:xfrm>
            <a:off x="827479" y="682272"/>
            <a:ext cx="1862245" cy="272780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4" name="Rectangle 83">
            <a:hlinkClick r:id="rId22" action="ppaction://hlinksldjump"/>
            <a:extLst>
              <a:ext uri="{FF2B5EF4-FFF2-40B4-BE49-F238E27FC236}">
                <a16:creationId xmlns:a16="http://schemas.microsoft.com/office/drawing/2014/main" id="{94A6069D-8FD1-47BE-8DF5-B7DD7C7ADB92}"/>
              </a:ext>
            </a:extLst>
          </p:cNvPr>
          <p:cNvSpPr/>
          <p:nvPr/>
        </p:nvSpPr>
        <p:spPr>
          <a:xfrm>
            <a:off x="831420" y="3409517"/>
            <a:ext cx="1862245" cy="272780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5" name="Rectangle 84">
            <a:hlinkClick r:id="rId23" action="ppaction://hlinksldjump"/>
            <a:extLst>
              <a:ext uri="{FF2B5EF4-FFF2-40B4-BE49-F238E27FC236}">
                <a16:creationId xmlns:a16="http://schemas.microsoft.com/office/drawing/2014/main" id="{B954E977-E643-4EC2-B367-EA71ACE1F95B}"/>
              </a:ext>
            </a:extLst>
          </p:cNvPr>
          <p:cNvSpPr/>
          <p:nvPr/>
        </p:nvSpPr>
        <p:spPr>
          <a:xfrm>
            <a:off x="2996329" y="3401198"/>
            <a:ext cx="1862245" cy="272780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7" name="Rectangle 96">
            <a:hlinkClick r:id="rId24" action="ppaction://hlinksldjump"/>
            <a:extLst>
              <a:ext uri="{FF2B5EF4-FFF2-40B4-BE49-F238E27FC236}">
                <a16:creationId xmlns:a16="http://schemas.microsoft.com/office/drawing/2014/main" id="{71987EC3-242F-4EAA-981C-67F777BC8717}"/>
              </a:ext>
            </a:extLst>
          </p:cNvPr>
          <p:cNvSpPr/>
          <p:nvPr/>
        </p:nvSpPr>
        <p:spPr>
          <a:xfrm>
            <a:off x="3009217" y="695529"/>
            <a:ext cx="1862245" cy="272780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9" name="Rectangle 98">
            <a:hlinkClick r:id="rId25" action="ppaction://hlinksldjump"/>
            <a:extLst>
              <a:ext uri="{FF2B5EF4-FFF2-40B4-BE49-F238E27FC236}">
                <a16:creationId xmlns:a16="http://schemas.microsoft.com/office/drawing/2014/main" id="{3337B32F-39F0-4B5A-9644-A66CF30C3950}"/>
              </a:ext>
            </a:extLst>
          </p:cNvPr>
          <p:cNvSpPr/>
          <p:nvPr/>
        </p:nvSpPr>
        <p:spPr>
          <a:xfrm>
            <a:off x="5178732" y="3408003"/>
            <a:ext cx="1862245" cy="272780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1" name="Rectangle 100">
            <a:hlinkClick r:id="rId26" action="ppaction://hlinksldjump"/>
            <a:extLst>
              <a:ext uri="{FF2B5EF4-FFF2-40B4-BE49-F238E27FC236}">
                <a16:creationId xmlns:a16="http://schemas.microsoft.com/office/drawing/2014/main" id="{4E31316A-EA9C-4616-BB8A-DEE08ED021B1}"/>
              </a:ext>
            </a:extLst>
          </p:cNvPr>
          <p:cNvSpPr/>
          <p:nvPr/>
        </p:nvSpPr>
        <p:spPr>
          <a:xfrm>
            <a:off x="5176545" y="695210"/>
            <a:ext cx="1862245" cy="272780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2" name="Rectangle 101">
            <a:hlinkClick r:id="rId27" action="ppaction://hlinksldjump"/>
            <a:extLst>
              <a:ext uri="{FF2B5EF4-FFF2-40B4-BE49-F238E27FC236}">
                <a16:creationId xmlns:a16="http://schemas.microsoft.com/office/drawing/2014/main" id="{B573B918-CD38-44EB-BCCE-338614138D23}"/>
              </a:ext>
            </a:extLst>
          </p:cNvPr>
          <p:cNvSpPr/>
          <p:nvPr/>
        </p:nvSpPr>
        <p:spPr>
          <a:xfrm>
            <a:off x="7332892" y="3397282"/>
            <a:ext cx="1862245" cy="272780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3" name="Rectangle 122">
            <a:hlinkClick r:id="rId28" action="ppaction://hlinksldjump"/>
            <a:extLst>
              <a:ext uri="{FF2B5EF4-FFF2-40B4-BE49-F238E27FC236}">
                <a16:creationId xmlns:a16="http://schemas.microsoft.com/office/drawing/2014/main" id="{8985B47A-BA10-4C6A-AAE8-47605FCB9593}"/>
              </a:ext>
            </a:extLst>
          </p:cNvPr>
          <p:cNvSpPr/>
          <p:nvPr/>
        </p:nvSpPr>
        <p:spPr>
          <a:xfrm>
            <a:off x="7344723" y="704751"/>
            <a:ext cx="1862245" cy="272780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4" name="Rectangle 123">
            <a:hlinkClick r:id="rId29" action="ppaction://hlinksldjump"/>
            <a:extLst>
              <a:ext uri="{FF2B5EF4-FFF2-40B4-BE49-F238E27FC236}">
                <a16:creationId xmlns:a16="http://schemas.microsoft.com/office/drawing/2014/main" id="{F7E5F175-C215-42CD-A645-596714FAEF76}"/>
              </a:ext>
            </a:extLst>
          </p:cNvPr>
          <p:cNvSpPr/>
          <p:nvPr/>
        </p:nvSpPr>
        <p:spPr>
          <a:xfrm>
            <a:off x="9456963" y="681804"/>
            <a:ext cx="1862245" cy="272780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5" name="Rectangle 124">
            <a:hlinkClick r:id="rId30" action="ppaction://hlinksldjump"/>
            <a:extLst>
              <a:ext uri="{FF2B5EF4-FFF2-40B4-BE49-F238E27FC236}">
                <a16:creationId xmlns:a16="http://schemas.microsoft.com/office/drawing/2014/main" id="{BADA2064-C603-4C67-9879-81500218067F}"/>
              </a:ext>
            </a:extLst>
          </p:cNvPr>
          <p:cNvSpPr/>
          <p:nvPr/>
        </p:nvSpPr>
        <p:spPr>
          <a:xfrm>
            <a:off x="9444986" y="3423011"/>
            <a:ext cx="1862245" cy="272780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300039642"/>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 name="Picture 2" descr="Ensemble d'icônes de griffonnage, symboles d'entreprise de contour Vecteur gratuit">
            <a:extLst>
              <a:ext uri="{FF2B5EF4-FFF2-40B4-BE49-F238E27FC236}">
                <a16:creationId xmlns:a16="http://schemas.microsoft.com/office/drawing/2014/main" id="{DB11D234-D2FE-4C9A-A79D-7ECEE41DD90C}"/>
              </a:ext>
            </a:extLst>
          </p:cNvPr>
          <p:cNvPicPr>
            <a:picLocks noChangeAspect="1" noChangeArrowheads="1"/>
          </p:cNvPicPr>
          <p:nvPr/>
        </p:nvPicPr>
        <p:blipFill rotWithShape="1">
          <a:blip r:embed="rId2" cstate="email">
            <a:extLst>
              <a:ext uri="{28A0092B-C50C-407E-A947-70E740481C1C}">
                <a14:useLocalDpi xmlns:a14="http://schemas.microsoft.com/office/drawing/2010/main" val="0"/>
              </a:ext>
            </a:extLst>
          </a:blip>
          <a:srcRect l="19364" t="53810" r="66641" b="7484"/>
          <a:stretch/>
        </p:blipFill>
        <p:spPr bwMode="auto">
          <a:xfrm>
            <a:off x="6070998" y="4688383"/>
            <a:ext cx="746461" cy="613392"/>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 coins arrondis 2">
            <a:extLst>
              <a:ext uri="{FF2B5EF4-FFF2-40B4-BE49-F238E27FC236}">
                <a16:creationId xmlns:a16="http://schemas.microsoft.com/office/drawing/2014/main" id="{E95D1E67-6304-4E80-8323-62B3B5808B07}"/>
              </a:ext>
            </a:extLst>
          </p:cNvPr>
          <p:cNvSpPr/>
          <p:nvPr/>
        </p:nvSpPr>
        <p:spPr>
          <a:xfrm>
            <a:off x="990832" y="871974"/>
            <a:ext cx="1532709" cy="5075980"/>
          </a:xfrm>
          <a:custGeom>
            <a:avLst/>
            <a:gdLst>
              <a:gd name="connsiteX0" fmla="*/ 0 w 1532709"/>
              <a:gd name="connsiteY0" fmla="*/ 255457 h 5075980"/>
              <a:gd name="connsiteX1" fmla="*/ 255457 w 1532709"/>
              <a:gd name="connsiteY1" fmla="*/ 0 h 5075980"/>
              <a:gd name="connsiteX2" fmla="*/ 735701 w 1532709"/>
              <a:gd name="connsiteY2" fmla="*/ 0 h 5075980"/>
              <a:gd name="connsiteX3" fmla="*/ 1277252 w 1532709"/>
              <a:gd name="connsiteY3" fmla="*/ 0 h 5075980"/>
              <a:gd name="connsiteX4" fmla="*/ 1532709 w 1532709"/>
              <a:gd name="connsiteY4" fmla="*/ 255457 h 5075980"/>
              <a:gd name="connsiteX5" fmla="*/ 1532709 w 1532709"/>
              <a:gd name="connsiteY5" fmla="*/ 861959 h 5075980"/>
              <a:gd name="connsiteX6" fmla="*/ 1532709 w 1532709"/>
              <a:gd name="connsiteY6" fmla="*/ 1559762 h 5075980"/>
              <a:gd name="connsiteX7" fmla="*/ 1532709 w 1532709"/>
              <a:gd name="connsiteY7" fmla="*/ 2074962 h 5075980"/>
              <a:gd name="connsiteX8" fmla="*/ 1532709 w 1532709"/>
              <a:gd name="connsiteY8" fmla="*/ 2590162 h 5075980"/>
              <a:gd name="connsiteX9" fmla="*/ 1532709 w 1532709"/>
              <a:gd name="connsiteY9" fmla="*/ 3105362 h 5075980"/>
              <a:gd name="connsiteX10" fmla="*/ 1532709 w 1532709"/>
              <a:gd name="connsiteY10" fmla="*/ 3848816 h 5075980"/>
              <a:gd name="connsiteX11" fmla="*/ 1532709 w 1532709"/>
              <a:gd name="connsiteY11" fmla="*/ 4820523 h 5075980"/>
              <a:gd name="connsiteX12" fmla="*/ 1277252 w 1532709"/>
              <a:gd name="connsiteY12" fmla="*/ 5075980 h 5075980"/>
              <a:gd name="connsiteX13" fmla="*/ 786790 w 1532709"/>
              <a:gd name="connsiteY13" fmla="*/ 5075980 h 5075980"/>
              <a:gd name="connsiteX14" fmla="*/ 255457 w 1532709"/>
              <a:gd name="connsiteY14" fmla="*/ 5075980 h 5075980"/>
              <a:gd name="connsiteX15" fmla="*/ 0 w 1532709"/>
              <a:gd name="connsiteY15" fmla="*/ 4820523 h 5075980"/>
              <a:gd name="connsiteX16" fmla="*/ 0 w 1532709"/>
              <a:gd name="connsiteY16" fmla="*/ 4214021 h 5075980"/>
              <a:gd name="connsiteX17" fmla="*/ 0 w 1532709"/>
              <a:gd name="connsiteY17" fmla="*/ 3653170 h 5075980"/>
              <a:gd name="connsiteX18" fmla="*/ 0 w 1532709"/>
              <a:gd name="connsiteY18" fmla="*/ 2909717 h 5075980"/>
              <a:gd name="connsiteX19" fmla="*/ 0 w 1532709"/>
              <a:gd name="connsiteY19" fmla="*/ 2394516 h 5075980"/>
              <a:gd name="connsiteX20" fmla="*/ 0 w 1532709"/>
              <a:gd name="connsiteY20" fmla="*/ 1742364 h 5075980"/>
              <a:gd name="connsiteX21" fmla="*/ 0 w 1532709"/>
              <a:gd name="connsiteY21" fmla="*/ 1090212 h 5075980"/>
              <a:gd name="connsiteX22" fmla="*/ 0 w 1532709"/>
              <a:gd name="connsiteY22" fmla="*/ 255457 h 5075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32709" h="5075980" extrusionOk="0">
                <a:moveTo>
                  <a:pt x="0" y="255457"/>
                </a:moveTo>
                <a:cubicBezTo>
                  <a:pt x="-10206" y="125152"/>
                  <a:pt x="137411" y="-4301"/>
                  <a:pt x="255457" y="0"/>
                </a:cubicBezTo>
                <a:cubicBezTo>
                  <a:pt x="357197" y="-10989"/>
                  <a:pt x="499862" y="-15854"/>
                  <a:pt x="735701" y="0"/>
                </a:cubicBezTo>
                <a:cubicBezTo>
                  <a:pt x="971540" y="15854"/>
                  <a:pt x="1035503" y="-10091"/>
                  <a:pt x="1277252" y="0"/>
                </a:cubicBezTo>
                <a:cubicBezTo>
                  <a:pt x="1394753" y="20095"/>
                  <a:pt x="1552080" y="123915"/>
                  <a:pt x="1532709" y="255457"/>
                </a:cubicBezTo>
                <a:cubicBezTo>
                  <a:pt x="1502648" y="410496"/>
                  <a:pt x="1520823" y="612722"/>
                  <a:pt x="1532709" y="861959"/>
                </a:cubicBezTo>
                <a:cubicBezTo>
                  <a:pt x="1544595" y="1111196"/>
                  <a:pt x="1507882" y="1238852"/>
                  <a:pt x="1532709" y="1559762"/>
                </a:cubicBezTo>
                <a:cubicBezTo>
                  <a:pt x="1557536" y="1880672"/>
                  <a:pt x="1511833" y="1877689"/>
                  <a:pt x="1532709" y="2074962"/>
                </a:cubicBezTo>
                <a:cubicBezTo>
                  <a:pt x="1553585" y="2272235"/>
                  <a:pt x="1526247" y="2441888"/>
                  <a:pt x="1532709" y="2590162"/>
                </a:cubicBezTo>
                <a:cubicBezTo>
                  <a:pt x="1539171" y="2738436"/>
                  <a:pt x="1511587" y="2960559"/>
                  <a:pt x="1532709" y="3105362"/>
                </a:cubicBezTo>
                <a:cubicBezTo>
                  <a:pt x="1553831" y="3250165"/>
                  <a:pt x="1512221" y="3549021"/>
                  <a:pt x="1532709" y="3848816"/>
                </a:cubicBezTo>
                <a:cubicBezTo>
                  <a:pt x="1553197" y="4148611"/>
                  <a:pt x="1569101" y="4379770"/>
                  <a:pt x="1532709" y="4820523"/>
                </a:cubicBezTo>
                <a:cubicBezTo>
                  <a:pt x="1510834" y="4975021"/>
                  <a:pt x="1415151" y="5055020"/>
                  <a:pt x="1277252" y="5075980"/>
                </a:cubicBezTo>
                <a:cubicBezTo>
                  <a:pt x="1134135" y="5085139"/>
                  <a:pt x="945368" y="5081669"/>
                  <a:pt x="786790" y="5075980"/>
                </a:cubicBezTo>
                <a:cubicBezTo>
                  <a:pt x="628212" y="5070291"/>
                  <a:pt x="477251" y="5099428"/>
                  <a:pt x="255457" y="5075980"/>
                </a:cubicBezTo>
                <a:cubicBezTo>
                  <a:pt x="134502" y="5076699"/>
                  <a:pt x="-12091" y="4945860"/>
                  <a:pt x="0" y="4820523"/>
                </a:cubicBezTo>
                <a:cubicBezTo>
                  <a:pt x="20974" y="4681077"/>
                  <a:pt x="-7883" y="4359680"/>
                  <a:pt x="0" y="4214021"/>
                </a:cubicBezTo>
                <a:cubicBezTo>
                  <a:pt x="7883" y="4068362"/>
                  <a:pt x="12230" y="3858010"/>
                  <a:pt x="0" y="3653170"/>
                </a:cubicBezTo>
                <a:cubicBezTo>
                  <a:pt x="-12230" y="3448330"/>
                  <a:pt x="24088" y="3260041"/>
                  <a:pt x="0" y="2909717"/>
                </a:cubicBezTo>
                <a:cubicBezTo>
                  <a:pt x="-24088" y="2559393"/>
                  <a:pt x="15097" y="2566424"/>
                  <a:pt x="0" y="2394516"/>
                </a:cubicBezTo>
                <a:cubicBezTo>
                  <a:pt x="-15097" y="2222608"/>
                  <a:pt x="27103" y="1927298"/>
                  <a:pt x="0" y="1742364"/>
                </a:cubicBezTo>
                <a:cubicBezTo>
                  <a:pt x="-27103" y="1557430"/>
                  <a:pt x="31178" y="1225793"/>
                  <a:pt x="0" y="1090212"/>
                </a:cubicBezTo>
                <a:cubicBezTo>
                  <a:pt x="-31178" y="954631"/>
                  <a:pt x="32002" y="485469"/>
                  <a:pt x="0" y="255457"/>
                </a:cubicBezTo>
                <a:close/>
              </a:path>
            </a:pathLst>
          </a:custGeom>
          <a:noFill/>
          <a:ln w="38100">
            <a:solidFill>
              <a:schemeClr val="tx1">
                <a:lumMod val="75000"/>
                <a:lumOff val="25000"/>
              </a:schemeClr>
            </a:solidFill>
            <a:extLst>
              <a:ext uri="{C807C97D-BFC1-408E-A445-0C87EB9F89A2}">
                <ask:lineSketchStyleProps xmlns:ask="http://schemas.microsoft.com/office/drawing/2018/sketchyshapes" sd="132291575">
                  <a:prstGeom prst="round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 name="Rectangle : coins arrondis 18">
            <a:extLst>
              <a:ext uri="{FF2B5EF4-FFF2-40B4-BE49-F238E27FC236}">
                <a16:creationId xmlns:a16="http://schemas.microsoft.com/office/drawing/2014/main" id="{A5487679-A275-4DF5-AF0C-51130092F533}"/>
              </a:ext>
            </a:extLst>
          </p:cNvPr>
          <p:cNvSpPr/>
          <p:nvPr/>
        </p:nvSpPr>
        <p:spPr>
          <a:xfrm>
            <a:off x="3161674" y="891009"/>
            <a:ext cx="1532709" cy="5075980"/>
          </a:xfrm>
          <a:custGeom>
            <a:avLst/>
            <a:gdLst>
              <a:gd name="connsiteX0" fmla="*/ 0 w 1532709"/>
              <a:gd name="connsiteY0" fmla="*/ 255457 h 5075980"/>
              <a:gd name="connsiteX1" fmla="*/ 255457 w 1532709"/>
              <a:gd name="connsiteY1" fmla="*/ 0 h 5075980"/>
              <a:gd name="connsiteX2" fmla="*/ 735701 w 1532709"/>
              <a:gd name="connsiteY2" fmla="*/ 0 h 5075980"/>
              <a:gd name="connsiteX3" fmla="*/ 1277252 w 1532709"/>
              <a:gd name="connsiteY3" fmla="*/ 0 h 5075980"/>
              <a:gd name="connsiteX4" fmla="*/ 1532709 w 1532709"/>
              <a:gd name="connsiteY4" fmla="*/ 255457 h 5075980"/>
              <a:gd name="connsiteX5" fmla="*/ 1532709 w 1532709"/>
              <a:gd name="connsiteY5" fmla="*/ 861959 h 5075980"/>
              <a:gd name="connsiteX6" fmla="*/ 1532709 w 1532709"/>
              <a:gd name="connsiteY6" fmla="*/ 1559762 h 5075980"/>
              <a:gd name="connsiteX7" fmla="*/ 1532709 w 1532709"/>
              <a:gd name="connsiteY7" fmla="*/ 2074962 h 5075980"/>
              <a:gd name="connsiteX8" fmla="*/ 1532709 w 1532709"/>
              <a:gd name="connsiteY8" fmla="*/ 2590162 h 5075980"/>
              <a:gd name="connsiteX9" fmla="*/ 1532709 w 1532709"/>
              <a:gd name="connsiteY9" fmla="*/ 3105362 h 5075980"/>
              <a:gd name="connsiteX10" fmla="*/ 1532709 w 1532709"/>
              <a:gd name="connsiteY10" fmla="*/ 3848816 h 5075980"/>
              <a:gd name="connsiteX11" fmla="*/ 1532709 w 1532709"/>
              <a:gd name="connsiteY11" fmla="*/ 4820523 h 5075980"/>
              <a:gd name="connsiteX12" fmla="*/ 1277252 w 1532709"/>
              <a:gd name="connsiteY12" fmla="*/ 5075980 h 5075980"/>
              <a:gd name="connsiteX13" fmla="*/ 786790 w 1532709"/>
              <a:gd name="connsiteY13" fmla="*/ 5075980 h 5075980"/>
              <a:gd name="connsiteX14" fmla="*/ 255457 w 1532709"/>
              <a:gd name="connsiteY14" fmla="*/ 5075980 h 5075980"/>
              <a:gd name="connsiteX15" fmla="*/ 0 w 1532709"/>
              <a:gd name="connsiteY15" fmla="*/ 4820523 h 5075980"/>
              <a:gd name="connsiteX16" fmla="*/ 0 w 1532709"/>
              <a:gd name="connsiteY16" fmla="*/ 4214021 h 5075980"/>
              <a:gd name="connsiteX17" fmla="*/ 0 w 1532709"/>
              <a:gd name="connsiteY17" fmla="*/ 3653170 h 5075980"/>
              <a:gd name="connsiteX18" fmla="*/ 0 w 1532709"/>
              <a:gd name="connsiteY18" fmla="*/ 2909717 h 5075980"/>
              <a:gd name="connsiteX19" fmla="*/ 0 w 1532709"/>
              <a:gd name="connsiteY19" fmla="*/ 2394516 h 5075980"/>
              <a:gd name="connsiteX20" fmla="*/ 0 w 1532709"/>
              <a:gd name="connsiteY20" fmla="*/ 1742364 h 5075980"/>
              <a:gd name="connsiteX21" fmla="*/ 0 w 1532709"/>
              <a:gd name="connsiteY21" fmla="*/ 1090212 h 5075980"/>
              <a:gd name="connsiteX22" fmla="*/ 0 w 1532709"/>
              <a:gd name="connsiteY22" fmla="*/ 255457 h 5075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32709" h="5075980" extrusionOk="0">
                <a:moveTo>
                  <a:pt x="0" y="255457"/>
                </a:moveTo>
                <a:cubicBezTo>
                  <a:pt x="-10206" y="125152"/>
                  <a:pt x="137411" y="-4301"/>
                  <a:pt x="255457" y="0"/>
                </a:cubicBezTo>
                <a:cubicBezTo>
                  <a:pt x="357197" y="-10989"/>
                  <a:pt x="499862" y="-15854"/>
                  <a:pt x="735701" y="0"/>
                </a:cubicBezTo>
                <a:cubicBezTo>
                  <a:pt x="971540" y="15854"/>
                  <a:pt x="1035503" y="-10091"/>
                  <a:pt x="1277252" y="0"/>
                </a:cubicBezTo>
                <a:cubicBezTo>
                  <a:pt x="1394753" y="20095"/>
                  <a:pt x="1552080" y="123915"/>
                  <a:pt x="1532709" y="255457"/>
                </a:cubicBezTo>
                <a:cubicBezTo>
                  <a:pt x="1502648" y="410496"/>
                  <a:pt x="1520823" y="612722"/>
                  <a:pt x="1532709" y="861959"/>
                </a:cubicBezTo>
                <a:cubicBezTo>
                  <a:pt x="1544595" y="1111196"/>
                  <a:pt x="1507882" y="1238852"/>
                  <a:pt x="1532709" y="1559762"/>
                </a:cubicBezTo>
                <a:cubicBezTo>
                  <a:pt x="1557536" y="1880672"/>
                  <a:pt x="1511833" y="1877689"/>
                  <a:pt x="1532709" y="2074962"/>
                </a:cubicBezTo>
                <a:cubicBezTo>
                  <a:pt x="1553585" y="2272235"/>
                  <a:pt x="1526247" y="2441888"/>
                  <a:pt x="1532709" y="2590162"/>
                </a:cubicBezTo>
                <a:cubicBezTo>
                  <a:pt x="1539171" y="2738436"/>
                  <a:pt x="1511587" y="2960559"/>
                  <a:pt x="1532709" y="3105362"/>
                </a:cubicBezTo>
                <a:cubicBezTo>
                  <a:pt x="1553831" y="3250165"/>
                  <a:pt x="1512221" y="3549021"/>
                  <a:pt x="1532709" y="3848816"/>
                </a:cubicBezTo>
                <a:cubicBezTo>
                  <a:pt x="1553197" y="4148611"/>
                  <a:pt x="1569101" y="4379770"/>
                  <a:pt x="1532709" y="4820523"/>
                </a:cubicBezTo>
                <a:cubicBezTo>
                  <a:pt x="1510834" y="4975021"/>
                  <a:pt x="1415151" y="5055020"/>
                  <a:pt x="1277252" y="5075980"/>
                </a:cubicBezTo>
                <a:cubicBezTo>
                  <a:pt x="1134135" y="5085139"/>
                  <a:pt x="945368" y="5081669"/>
                  <a:pt x="786790" y="5075980"/>
                </a:cubicBezTo>
                <a:cubicBezTo>
                  <a:pt x="628212" y="5070291"/>
                  <a:pt x="477251" y="5099428"/>
                  <a:pt x="255457" y="5075980"/>
                </a:cubicBezTo>
                <a:cubicBezTo>
                  <a:pt x="134502" y="5076699"/>
                  <a:pt x="-12091" y="4945860"/>
                  <a:pt x="0" y="4820523"/>
                </a:cubicBezTo>
                <a:cubicBezTo>
                  <a:pt x="20974" y="4681077"/>
                  <a:pt x="-7883" y="4359680"/>
                  <a:pt x="0" y="4214021"/>
                </a:cubicBezTo>
                <a:cubicBezTo>
                  <a:pt x="7883" y="4068362"/>
                  <a:pt x="12230" y="3858010"/>
                  <a:pt x="0" y="3653170"/>
                </a:cubicBezTo>
                <a:cubicBezTo>
                  <a:pt x="-12230" y="3448330"/>
                  <a:pt x="24088" y="3260041"/>
                  <a:pt x="0" y="2909717"/>
                </a:cubicBezTo>
                <a:cubicBezTo>
                  <a:pt x="-24088" y="2559393"/>
                  <a:pt x="15097" y="2566424"/>
                  <a:pt x="0" y="2394516"/>
                </a:cubicBezTo>
                <a:cubicBezTo>
                  <a:pt x="-15097" y="2222608"/>
                  <a:pt x="27103" y="1927298"/>
                  <a:pt x="0" y="1742364"/>
                </a:cubicBezTo>
                <a:cubicBezTo>
                  <a:pt x="-27103" y="1557430"/>
                  <a:pt x="31178" y="1225793"/>
                  <a:pt x="0" y="1090212"/>
                </a:cubicBezTo>
                <a:cubicBezTo>
                  <a:pt x="-31178" y="954631"/>
                  <a:pt x="32002" y="485469"/>
                  <a:pt x="0" y="255457"/>
                </a:cubicBezTo>
                <a:close/>
              </a:path>
            </a:pathLst>
          </a:custGeom>
          <a:noFill/>
          <a:ln w="38100">
            <a:solidFill>
              <a:schemeClr val="tx1">
                <a:lumMod val="75000"/>
                <a:lumOff val="25000"/>
              </a:schemeClr>
            </a:solidFill>
            <a:extLst>
              <a:ext uri="{C807C97D-BFC1-408E-A445-0C87EB9F89A2}">
                <ask:lineSketchStyleProps xmlns:ask="http://schemas.microsoft.com/office/drawing/2018/sketchyshapes" sd="132291575">
                  <a:prstGeom prst="round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0" name="Rectangle : coins arrondis 19">
            <a:extLst>
              <a:ext uri="{FF2B5EF4-FFF2-40B4-BE49-F238E27FC236}">
                <a16:creationId xmlns:a16="http://schemas.microsoft.com/office/drawing/2014/main" id="{F8E7C64F-56EF-4FDA-B37D-19130D541C8F}"/>
              </a:ext>
            </a:extLst>
          </p:cNvPr>
          <p:cNvSpPr/>
          <p:nvPr/>
        </p:nvSpPr>
        <p:spPr>
          <a:xfrm>
            <a:off x="5330426" y="891009"/>
            <a:ext cx="1532709" cy="5075980"/>
          </a:xfrm>
          <a:custGeom>
            <a:avLst/>
            <a:gdLst>
              <a:gd name="connsiteX0" fmla="*/ 0 w 1532709"/>
              <a:gd name="connsiteY0" fmla="*/ 255457 h 5075980"/>
              <a:gd name="connsiteX1" fmla="*/ 255457 w 1532709"/>
              <a:gd name="connsiteY1" fmla="*/ 0 h 5075980"/>
              <a:gd name="connsiteX2" fmla="*/ 735701 w 1532709"/>
              <a:gd name="connsiteY2" fmla="*/ 0 h 5075980"/>
              <a:gd name="connsiteX3" fmla="*/ 1277252 w 1532709"/>
              <a:gd name="connsiteY3" fmla="*/ 0 h 5075980"/>
              <a:gd name="connsiteX4" fmla="*/ 1532709 w 1532709"/>
              <a:gd name="connsiteY4" fmla="*/ 255457 h 5075980"/>
              <a:gd name="connsiteX5" fmla="*/ 1532709 w 1532709"/>
              <a:gd name="connsiteY5" fmla="*/ 861959 h 5075980"/>
              <a:gd name="connsiteX6" fmla="*/ 1532709 w 1532709"/>
              <a:gd name="connsiteY6" fmla="*/ 1559762 h 5075980"/>
              <a:gd name="connsiteX7" fmla="*/ 1532709 w 1532709"/>
              <a:gd name="connsiteY7" fmla="*/ 2074962 h 5075980"/>
              <a:gd name="connsiteX8" fmla="*/ 1532709 w 1532709"/>
              <a:gd name="connsiteY8" fmla="*/ 2590162 h 5075980"/>
              <a:gd name="connsiteX9" fmla="*/ 1532709 w 1532709"/>
              <a:gd name="connsiteY9" fmla="*/ 3105362 h 5075980"/>
              <a:gd name="connsiteX10" fmla="*/ 1532709 w 1532709"/>
              <a:gd name="connsiteY10" fmla="*/ 3848816 h 5075980"/>
              <a:gd name="connsiteX11" fmla="*/ 1532709 w 1532709"/>
              <a:gd name="connsiteY11" fmla="*/ 4820523 h 5075980"/>
              <a:gd name="connsiteX12" fmla="*/ 1277252 w 1532709"/>
              <a:gd name="connsiteY12" fmla="*/ 5075980 h 5075980"/>
              <a:gd name="connsiteX13" fmla="*/ 786790 w 1532709"/>
              <a:gd name="connsiteY13" fmla="*/ 5075980 h 5075980"/>
              <a:gd name="connsiteX14" fmla="*/ 255457 w 1532709"/>
              <a:gd name="connsiteY14" fmla="*/ 5075980 h 5075980"/>
              <a:gd name="connsiteX15" fmla="*/ 0 w 1532709"/>
              <a:gd name="connsiteY15" fmla="*/ 4820523 h 5075980"/>
              <a:gd name="connsiteX16" fmla="*/ 0 w 1532709"/>
              <a:gd name="connsiteY16" fmla="*/ 4214021 h 5075980"/>
              <a:gd name="connsiteX17" fmla="*/ 0 w 1532709"/>
              <a:gd name="connsiteY17" fmla="*/ 3653170 h 5075980"/>
              <a:gd name="connsiteX18" fmla="*/ 0 w 1532709"/>
              <a:gd name="connsiteY18" fmla="*/ 2909717 h 5075980"/>
              <a:gd name="connsiteX19" fmla="*/ 0 w 1532709"/>
              <a:gd name="connsiteY19" fmla="*/ 2394516 h 5075980"/>
              <a:gd name="connsiteX20" fmla="*/ 0 w 1532709"/>
              <a:gd name="connsiteY20" fmla="*/ 1742364 h 5075980"/>
              <a:gd name="connsiteX21" fmla="*/ 0 w 1532709"/>
              <a:gd name="connsiteY21" fmla="*/ 1090212 h 5075980"/>
              <a:gd name="connsiteX22" fmla="*/ 0 w 1532709"/>
              <a:gd name="connsiteY22" fmla="*/ 255457 h 5075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32709" h="5075980" extrusionOk="0">
                <a:moveTo>
                  <a:pt x="0" y="255457"/>
                </a:moveTo>
                <a:cubicBezTo>
                  <a:pt x="-10206" y="125152"/>
                  <a:pt x="137411" y="-4301"/>
                  <a:pt x="255457" y="0"/>
                </a:cubicBezTo>
                <a:cubicBezTo>
                  <a:pt x="357197" y="-10989"/>
                  <a:pt x="499862" y="-15854"/>
                  <a:pt x="735701" y="0"/>
                </a:cubicBezTo>
                <a:cubicBezTo>
                  <a:pt x="971540" y="15854"/>
                  <a:pt x="1035503" y="-10091"/>
                  <a:pt x="1277252" y="0"/>
                </a:cubicBezTo>
                <a:cubicBezTo>
                  <a:pt x="1394753" y="20095"/>
                  <a:pt x="1552080" y="123915"/>
                  <a:pt x="1532709" y="255457"/>
                </a:cubicBezTo>
                <a:cubicBezTo>
                  <a:pt x="1502648" y="410496"/>
                  <a:pt x="1520823" y="612722"/>
                  <a:pt x="1532709" y="861959"/>
                </a:cubicBezTo>
                <a:cubicBezTo>
                  <a:pt x="1544595" y="1111196"/>
                  <a:pt x="1507882" y="1238852"/>
                  <a:pt x="1532709" y="1559762"/>
                </a:cubicBezTo>
                <a:cubicBezTo>
                  <a:pt x="1557536" y="1880672"/>
                  <a:pt x="1511833" y="1877689"/>
                  <a:pt x="1532709" y="2074962"/>
                </a:cubicBezTo>
                <a:cubicBezTo>
                  <a:pt x="1553585" y="2272235"/>
                  <a:pt x="1526247" y="2441888"/>
                  <a:pt x="1532709" y="2590162"/>
                </a:cubicBezTo>
                <a:cubicBezTo>
                  <a:pt x="1539171" y="2738436"/>
                  <a:pt x="1511587" y="2960559"/>
                  <a:pt x="1532709" y="3105362"/>
                </a:cubicBezTo>
                <a:cubicBezTo>
                  <a:pt x="1553831" y="3250165"/>
                  <a:pt x="1512221" y="3549021"/>
                  <a:pt x="1532709" y="3848816"/>
                </a:cubicBezTo>
                <a:cubicBezTo>
                  <a:pt x="1553197" y="4148611"/>
                  <a:pt x="1569101" y="4379770"/>
                  <a:pt x="1532709" y="4820523"/>
                </a:cubicBezTo>
                <a:cubicBezTo>
                  <a:pt x="1510834" y="4975021"/>
                  <a:pt x="1415151" y="5055020"/>
                  <a:pt x="1277252" y="5075980"/>
                </a:cubicBezTo>
                <a:cubicBezTo>
                  <a:pt x="1134135" y="5085139"/>
                  <a:pt x="945368" y="5081669"/>
                  <a:pt x="786790" y="5075980"/>
                </a:cubicBezTo>
                <a:cubicBezTo>
                  <a:pt x="628212" y="5070291"/>
                  <a:pt x="477251" y="5099428"/>
                  <a:pt x="255457" y="5075980"/>
                </a:cubicBezTo>
                <a:cubicBezTo>
                  <a:pt x="134502" y="5076699"/>
                  <a:pt x="-12091" y="4945860"/>
                  <a:pt x="0" y="4820523"/>
                </a:cubicBezTo>
                <a:cubicBezTo>
                  <a:pt x="20974" y="4681077"/>
                  <a:pt x="-7883" y="4359680"/>
                  <a:pt x="0" y="4214021"/>
                </a:cubicBezTo>
                <a:cubicBezTo>
                  <a:pt x="7883" y="4068362"/>
                  <a:pt x="12230" y="3858010"/>
                  <a:pt x="0" y="3653170"/>
                </a:cubicBezTo>
                <a:cubicBezTo>
                  <a:pt x="-12230" y="3448330"/>
                  <a:pt x="24088" y="3260041"/>
                  <a:pt x="0" y="2909717"/>
                </a:cubicBezTo>
                <a:cubicBezTo>
                  <a:pt x="-24088" y="2559393"/>
                  <a:pt x="15097" y="2566424"/>
                  <a:pt x="0" y="2394516"/>
                </a:cubicBezTo>
                <a:cubicBezTo>
                  <a:pt x="-15097" y="2222608"/>
                  <a:pt x="27103" y="1927298"/>
                  <a:pt x="0" y="1742364"/>
                </a:cubicBezTo>
                <a:cubicBezTo>
                  <a:pt x="-27103" y="1557430"/>
                  <a:pt x="31178" y="1225793"/>
                  <a:pt x="0" y="1090212"/>
                </a:cubicBezTo>
                <a:cubicBezTo>
                  <a:pt x="-31178" y="954631"/>
                  <a:pt x="32002" y="485469"/>
                  <a:pt x="0" y="255457"/>
                </a:cubicBezTo>
                <a:close/>
              </a:path>
            </a:pathLst>
          </a:custGeom>
          <a:noFill/>
          <a:ln w="38100">
            <a:solidFill>
              <a:schemeClr val="tx1">
                <a:lumMod val="75000"/>
                <a:lumOff val="25000"/>
              </a:schemeClr>
            </a:solidFill>
            <a:extLst>
              <a:ext uri="{C807C97D-BFC1-408E-A445-0C87EB9F89A2}">
                <ask:lineSketchStyleProps xmlns:ask="http://schemas.microsoft.com/office/drawing/2018/sketchyshapes" sd="132291575">
                  <a:prstGeom prst="round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 name="Rectangle : coins arrondis 20">
            <a:extLst>
              <a:ext uri="{FF2B5EF4-FFF2-40B4-BE49-F238E27FC236}">
                <a16:creationId xmlns:a16="http://schemas.microsoft.com/office/drawing/2014/main" id="{154EEB3A-321D-405A-B287-B9CB113DB259}"/>
              </a:ext>
            </a:extLst>
          </p:cNvPr>
          <p:cNvSpPr/>
          <p:nvPr/>
        </p:nvSpPr>
        <p:spPr>
          <a:xfrm>
            <a:off x="7523255" y="891009"/>
            <a:ext cx="1532709" cy="5075980"/>
          </a:xfrm>
          <a:custGeom>
            <a:avLst/>
            <a:gdLst>
              <a:gd name="connsiteX0" fmla="*/ 0 w 1532709"/>
              <a:gd name="connsiteY0" fmla="*/ 255457 h 5075980"/>
              <a:gd name="connsiteX1" fmla="*/ 255457 w 1532709"/>
              <a:gd name="connsiteY1" fmla="*/ 0 h 5075980"/>
              <a:gd name="connsiteX2" fmla="*/ 735701 w 1532709"/>
              <a:gd name="connsiteY2" fmla="*/ 0 h 5075980"/>
              <a:gd name="connsiteX3" fmla="*/ 1277252 w 1532709"/>
              <a:gd name="connsiteY3" fmla="*/ 0 h 5075980"/>
              <a:gd name="connsiteX4" fmla="*/ 1532709 w 1532709"/>
              <a:gd name="connsiteY4" fmla="*/ 255457 h 5075980"/>
              <a:gd name="connsiteX5" fmla="*/ 1532709 w 1532709"/>
              <a:gd name="connsiteY5" fmla="*/ 861959 h 5075980"/>
              <a:gd name="connsiteX6" fmla="*/ 1532709 w 1532709"/>
              <a:gd name="connsiteY6" fmla="*/ 1559762 h 5075980"/>
              <a:gd name="connsiteX7" fmla="*/ 1532709 w 1532709"/>
              <a:gd name="connsiteY7" fmla="*/ 2074962 h 5075980"/>
              <a:gd name="connsiteX8" fmla="*/ 1532709 w 1532709"/>
              <a:gd name="connsiteY8" fmla="*/ 2590162 h 5075980"/>
              <a:gd name="connsiteX9" fmla="*/ 1532709 w 1532709"/>
              <a:gd name="connsiteY9" fmla="*/ 3105362 h 5075980"/>
              <a:gd name="connsiteX10" fmla="*/ 1532709 w 1532709"/>
              <a:gd name="connsiteY10" fmla="*/ 3848816 h 5075980"/>
              <a:gd name="connsiteX11" fmla="*/ 1532709 w 1532709"/>
              <a:gd name="connsiteY11" fmla="*/ 4820523 h 5075980"/>
              <a:gd name="connsiteX12" fmla="*/ 1277252 w 1532709"/>
              <a:gd name="connsiteY12" fmla="*/ 5075980 h 5075980"/>
              <a:gd name="connsiteX13" fmla="*/ 786790 w 1532709"/>
              <a:gd name="connsiteY13" fmla="*/ 5075980 h 5075980"/>
              <a:gd name="connsiteX14" fmla="*/ 255457 w 1532709"/>
              <a:gd name="connsiteY14" fmla="*/ 5075980 h 5075980"/>
              <a:gd name="connsiteX15" fmla="*/ 0 w 1532709"/>
              <a:gd name="connsiteY15" fmla="*/ 4820523 h 5075980"/>
              <a:gd name="connsiteX16" fmla="*/ 0 w 1532709"/>
              <a:gd name="connsiteY16" fmla="*/ 4214021 h 5075980"/>
              <a:gd name="connsiteX17" fmla="*/ 0 w 1532709"/>
              <a:gd name="connsiteY17" fmla="*/ 3653170 h 5075980"/>
              <a:gd name="connsiteX18" fmla="*/ 0 w 1532709"/>
              <a:gd name="connsiteY18" fmla="*/ 2909717 h 5075980"/>
              <a:gd name="connsiteX19" fmla="*/ 0 w 1532709"/>
              <a:gd name="connsiteY19" fmla="*/ 2394516 h 5075980"/>
              <a:gd name="connsiteX20" fmla="*/ 0 w 1532709"/>
              <a:gd name="connsiteY20" fmla="*/ 1742364 h 5075980"/>
              <a:gd name="connsiteX21" fmla="*/ 0 w 1532709"/>
              <a:gd name="connsiteY21" fmla="*/ 1090212 h 5075980"/>
              <a:gd name="connsiteX22" fmla="*/ 0 w 1532709"/>
              <a:gd name="connsiteY22" fmla="*/ 255457 h 5075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32709" h="5075980" extrusionOk="0">
                <a:moveTo>
                  <a:pt x="0" y="255457"/>
                </a:moveTo>
                <a:cubicBezTo>
                  <a:pt x="-10206" y="125152"/>
                  <a:pt x="137411" y="-4301"/>
                  <a:pt x="255457" y="0"/>
                </a:cubicBezTo>
                <a:cubicBezTo>
                  <a:pt x="357197" y="-10989"/>
                  <a:pt x="499862" y="-15854"/>
                  <a:pt x="735701" y="0"/>
                </a:cubicBezTo>
                <a:cubicBezTo>
                  <a:pt x="971540" y="15854"/>
                  <a:pt x="1035503" y="-10091"/>
                  <a:pt x="1277252" y="0"/>
                </a:cubicBezTo>
                <a:cubicBezTo>
                  <a:pt x="1394753" y="20095"/>
                  <a:pt x="1552080" y="123915"/>
                  <a:pt x="1532709" y="255457"/>
                </a:cubicBezTo>
                <a:cubicBezTo>
                  <a:pt x="1502648" y="410496"/>
                  <a:pt x="1520823" y="612722"/>
                  <a:pt x="1532709" y="861959"/>
                </a:cubicBezTo>
                <a:cubicBezTo>
                  <a:pt x="1544595" y="1111196"/>
                  <a:pt x="1507882" y="1238852"/>
                  <a:pt x="1532709" y="1559762"/>
                </a:cubicBezTo>
                <a:cubicBezTo>
                  <a:pt x="1557536" y="1880672"/>
                  <a:pt x="1511833" y="1877689"/>
                  <a:pt x="1532709" y="2074962"/>
                </a:cubicBezTo>
                <a:cubicBezTo>
                  <a:pt x="1553585" y="2272235"/>
                  <a:pt x="1526247" y="2441888"/>
                  <a:pt x="1532709" y="2590162"/>
                </a:cubicBezTo>
                <a:cubicBezTo>
                  <a:pt x="1539171" y="2738436"/>
                  <a:pt x="1511587" y="2960559"/>
                  <a:pt x="1532709" y="3105362"/>
                </a:cubicBezTo>
                <a:cubicBezTo>
                  <a:pt x="1553831" y="3250165"/>
                  <a:pt x="1512221" y="3549021"/>
                  <a:pt x="1532709" y="3848816"/>
                </a:cubicBezTo>
                <a:cubicBezTo>
                  <a:pt x="1553197" y="4148611"/>
                  <a:pt x="1569101" y="4379770"/>
                  <a:pt x="1532709" y="4820523"/>
                </a:cubicBezTo>
                <a:cubicBezTo>
                  <a:pt x="1510834" y="4975021"/>
                  <a:pt x="1415151" y="5055020"/>
                  <a:pt x="1277252" y="5075980"/>
                </a:cubicBezTo>
                <a:cubicBezTo>
                  <a:pt x="1134135" y="5085139"/>
                  <a:pt x="945368" y="5081669"/>
                  <a:pt x="786790" y="5075980"/>
                </a:cubicBezTo>
                <a:cubicBezTo>
                  <a:pt x="628212" y="5070291"/>
                  <a:pt x="477251" y="5099428"/>
                  <a:pt x="255457" y="5075980"/>
                </a:cubicBezTo>
                <a:cubicBezTo>
                  <a:pt x="134502" y="5076699"/>
                  <a:pt x="-12091" y="4945860"/>
                  <a:pt x="0" y="4820523"/>
                </a:cubicBezTo>
                <a:cubicBezTo>
                  <a:pt x="20974" y="4681077"/>
                  <a:pt x="-7883" y="4359680"/>
                  <a:pt x="0" y="4214021"/>
                </a:cubicBezTo>
                <a:cubicBezTo>
                  <a:pt x="7883" y="4068362"/>
                  <a:pt x="12230" y="3858010"/>
                  <a:pt x="0" y="3653170"/>
                </a:cubicBezTo>
                <a:cubicBezTo>
                  <a:pt x="-12230" y="3448330"/>
                  <a:pt x="24088" y="3260041"/>
                  <a:pt x="0" y="2909717"/>
                </a:cubicBezTo>
                <a:cubicBezTo>
                  <a:pt x="-24088" y="2559393"/>
                  <a:pt x="15097" y="2566424"/>
                  <a:pt x="0" y="2394516"/>
                </a:cubicBezTo>
                <a:cubicBezTo>
                  <a:pt x="-15097" y="2222608"/>
                  <a:pt x="27103" y="1927298"/>
                  <a:pt x="0" y="1742364"/>
                </a:cubicBezTo>
                <a:cubicBezTo>
                  <a:pt x="-27103" y="1557430"/>
                  <a:pt x="31178" y="1225793"/>
                  <a:pt x="0" y="1090212"/>
                </a:cubicBezTo>
                <a:cubicBezTo>
                  <a:pt x="-31178" y="954631"/>
                  <a:pt x="32002" y="485469"/>
                  <a:pt x="0" y="255457"/>
                </a:cubicBezTo>
                <a:close/>
              </a:path>
            </a:pathLst>
          </a:custGeom>
          <a:noFill/>
          <a:ln w="38100">
            <a:solidFill>
              <a:schemeClr val="tx1">
                <a:lumMod val="75000"/>
                <a:lumOff val="25000"/>
              </a:schemeClr>
            </a:solidFill>
            <a:extLst>
              <a:ext uri="{C807C97D-BFC1-408E-A445-0C87EB9F89A2}">
                <ask:lineSketchStyleProps xmlns:ask="http://schemas.microsoft.com/office/drawing/2018/sketchyshapes" sd="132291575">
                  <a:prstGeom prst="round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Rectangle : coins arrondis 21">
            <a:extLst>
              <a:ext uri="{FF2B5EF4-FFF2-40B4-BE49-F238E27FC236}">
                <a16:creationId xmlns:a16="http://schemas.microsoft.com/office/drawing/2014/main" id="{B0581DD7-B9C4-4C6C-87CB-52E67BF8A25D}"/>
              </a:ext>
            </a:extLst>
          </p:cNvPr>
          <p:cNvSpPr/>
          <p:nvPr/>
        </p:nvSpPr>
        <p:spPr>
          <a:xfrm>
            <a:off x="9595753" y="891009"/>
            <a:ext cx="1532709" cy="5075980"/>
          </a:xfrm>
          <a:custGeom>
            <a:avLst/>
            <a:gdLst>
              <a:gd name="connsiteX0" fmla="*/ 0 w 1532709"/>
              <a:gd name="connsiteY0" fmla="*/ 255457 h 5075980"/>
              <a:gd name="connsiteX1" fmla="*/ 255457 w 1532709"/>
              <a:gd name="connsiteY1" fmla="*/ 0 h 5075980"/>
              <a:gd name="connsiteX2" fmla="*/ 735701 w 1532709"/>
              <a:gd name="connsiteY2" fmla="*/ 0 h 5075980"/>
              <a:gd name="connsiteX3" fmla="*/ 1277252 w 1532709"/>
              <a:gd name="connsiteY3" fmla="*/ 0 h 5075980"/>
              <a:gd name="connsiteX4" fmla="*/ 1532709 w 1532709"/>
              <a:gd name="connsiteY4" fmla="*/ 255457 h 5075980"/>
              <a:gd name="connsiteX5" fmla="*/ 1532709 w 1532709"/>
              <a:gd name="connsiteY5" fmla="*/ 861959 h 5075980"/>
              <a:gd name="connsiteX6" fmla="*/ 1532709 w 1532709"/>
              <a:gd name="connsiteY6" fmla="*/ 1559762 h 5075980"/>
              <a:gd name="connsiteX7" fmla="*/ 1532709 w 1532709"/>
              <a:gd name="connsiteY7" fmla="*/ 2074962 h 5075980"/>
              <a:gd name="connsiteX8" fmla="*/ 1532709 w 1532709"/>
              <a:gd name="connsiteY8" fmla="*/ 2590162 h 5075980"/>
              <a:gd name="connsiteX9" fmla="*/ 1532709 w 1532709"/>
              <a:gd name="connsiteY9" fmla="*/ 3105362 h 5075980"/>
              <a:gd name="connsiteX10" fmla="*/ 1532709 w 1532709"/>
              <a:gd name="connsiteY10" fmla="*/ 3848816 h 5075980"/>
              <a:gd name="connsiteX11" fmla="*/ 1532709 w 1532709"/>
              <a:gd name="connsiteY11" fmla="*/ 4820523 h 5075980"/>
              <a:gd name="connsiteX12" fmla="*/ 1277252 w 1532709"/>
              <a:gd name="connsiteY12" fmla="*/ 5075980 h 5075980"/>
              <a:gd name="connsiteX13" fmla="*/ 786790 w 1532709"/>
              <a:gd name="connsiteY13" fmla="*/ 5075980 h 5075980"/>
              <a:gd name="connsiteX14" fmla="*/ 255457 w 1532709"/>
              <a:gd name="connsiteY14" fmla="*/ 5075980 h 5075980"/>
              <a:gd name="connsiteX15" fmla="*/ 0 w 1532709"/>
              <a:gd name="connsiteY15" fmla="*/ 4820523 h 5075980"/>
              <a:gd name="connsiteX16" fmla="*/ 0 w 1532709"/>
              <a:gd name="connsiteY16" fmla="*/ 4214021 h 5075980"/>
              <a:gd name="connsiteX17" fmla="*/ 0 w 1532709"/>
              <a:gd name="connsiteY17" fmla="*/ 3653170 h 5075980"/>
              <a:gd name="connsiteX18" fmla="*/ 0 w 1532709"/>
              <a:gd name="connsiteY18" fmla="*/ 2909717 h 5075980"/>
              <a:gd name="connsiteX19" fmla="*/ 0 w 1532709"/>
              <a:gd name="connsiteY19" fmla="*/ 2394516 h 5075980"/>
              <a:gd name="connsiteX20" fmla="*/ 0 w 1532709"/>
              <a:gd name="connsiteY20" fmla="*/ 1742364 h 5075980"/>
              <a:gd name="connsiteX21" fmla="*/ 0 w 1532709"/>
              <a:gd name="connsiteY21" fmla="*/ 1090212 h 5075980"/>
              <a:gd name="connsiteX22" fmla="*/ 0 w 1532709"/>
              <a:gd name="connsiteY22" fmla="*/ 255457 h 5075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32709" h="5075980" extrusionOk="0">
                <a:moveTo>
                  <a:pt x="0" y="255457"/>
                </a:moveTo>
                <a:cubicBezTo>
                  <a:pt x="-10206" y="125152"/>
                  <a:pt x="137411" y="-4301"/>
                  <a:pt x="255457" y="0"/>
                </a:cubicBezTo>
                <a:cubicBezTo>
                  <a:pt x="357197" y="-10989"/>
                  <a:pt x="499862" y="-15854"/>
                  <a:pt x="735701" y="0"/>
                </a:cubicBezTo>
                <a:cubicBezTo>
                  <a:pt x="971540" y="15854"/>
                  <a:pt x="1035503" y="-10091"/>
                  <a:pt x="1277252" y="0"/>
                </a:cubicBezTo>
                <a:cubicBezTo>
                  <a:pt x="1394753" y="20095"/>
                  <a:pt x="1552080" y="123915"/>
                  <a:pt x="1532709" y="255457"/>
                </a:cubicBezTo>
                <a:cubicBezTo>
                  <a:pt x="1502648" y="410496"/>
                  <a:pt x="1520823" y="612722"/>
                  <a:pt x="1532709" y="861959"/>
                </a:cubicBezTo>
                <a:cubicBezTo>
                  <a:pt x="1544595" y="1111196"/>
                  <a:pt x="1507882" y="1238852"/>
                  <a:pt x="1532709" y="1559762"/>
                </a:cubicBezTo>
                <a:cubicBezTo>
                  <a:pt x="1557536" y="1880672"/>
                  <a:pt x="1511833" y="1877689"/>
                  <a:pt x="1532709" y="2074962"/>
                </a:cubicBezTo>
                <a:cubicBezTo>
                  <a:pt x="1553585" y="2272235"/>
                  <a:pt x="1526247" y="2441888"/>
                  <a:pt x="1532709" y="2590162"/>
                </a:cubicBezTo>
                <a:cubicBezTo>
                  <a:pt x="1539171" y="2738436"/>
                  <a:pt x="1511587" y="2960559"/>
                  <a:pt x="1532709" y="3105362"/>
                </a:cubicBezTo>
                <a:cubicBezTo>
                  <a:pt x="1553831" y="3250165"/>
                  <a:pt x="1512221" y="3549021"/>
                  <a:pt x="1532709" y="3848816"/>
                </a:cubicBezTo>
                <a:cubicBezTo>
                  <a:pt x="1553197" y="4148611"/>
                  <a:pt x="1569101" y="4379770"/>
                  <a:pt x="1532709" y="4820523"/>
                </a:cubicBezTo>
                <a:cubicBezTo>
                  <a:pt x="1510834" y="4975021"/>
                  <a:pt x="1415151" y="5055020"/>
                  <a:pt x="1277252" y="5075980"/>
                </a:cubicBezTo>
                <a:cubicBezTo>
                  <a:pt x="1134135" y="5085139"/>
                  <a:pt x="945368" y="5081669"/>
                  <a:pt x="786790" y="5075980"/>
                </a:cubicBezTo>
                <a:cubicBezTo>
                  <a:pt x="628212" y="5070291"/>
                  <a:pt x="477251" y="5099428"/>
                  <a:pt x="255457" y="5075980"/>
                </a:cubicBezTo>
                <a:cubicBezTo>
                  <a:pt x="134502" y="5076699"/>
                  <a:pt x="-12091" y="4945860"/>
                  <a:pt x="0" y="4820523"/>
                </a:cubicBezTo>
                <a:cubicBezTo>
                  <a:pt x="20974" y="4681077"/>
                  <a:pt x="-7883" y="4359680"/>
                  <a:pt x="0" y="4214021"/>
                </a:cubicBezTo>
                <a:cubicBezTo>
                  <a:pt x="7883" y="4068362"/>
                  <a:pt x="12230" y="3858010"/>
                  <a:pt x="0" y="3653170"/>
                </a:cubicBezTo>
                <a:cubicBezTo>
                  <a:pt x="-12230" y="3448330"/>
                  <a:pt x="24088" y="3260041"/>
                  <a:pt x="0" y="2909717"/>
                </a:cubicBezTo>
                <a:cubicBezTo>
                  <a:pt x="-24088" y="2559393"/>
                  <a:pt x="15097" y="2566424"/>
                  <a:pt x="0" y="2394516"/>
                </a:cubicBezTo>
                <a:cubicBezTo>
                  <a:pt x="-15097" y="2222608"/>
                  <a:pt x="27103" y="1927298"/>
                  <a:pt x="0" y="1742364"/>
                </a:cubicBezTo>
                <a:cubicBezTo>
                  <a:pt x="-27103" y="1557430"/>
                  <a:pt x="31178" y="1225793"/>
                  <a:pt x="0" y="1090212"/>
                </a:cubicBezTo>
                <a:cubicBezTo>
                  <a:pt x="-31178" y="954631"/>
                  <a:pt x="32002" y="485469"/>
                  <a:pt x="0" y="255457"/>
                </a:cubicBezTo>
                <a:close/>
              </a:path>
            </a:pathLst>
          </a:custGeom>
          <a:noFill/>
          <a:ln w="38100">
            <a:solidFill>
              <a:schemeClr val="tx1">
                <a:lumMod val="75000"/>
                <a:lumOff val="25000"/>
              </a:schemeClr>
            </a:solidFill>
            <a:extLst>
              <a:ext uri="{C807C97D-BFC1-408E-A445-0C87EB9F89A2}">
                <ask:lineSketchStyleProps xmlns:ask="http://schemas.microsoft.com/office/drawing/2018/sketchyshapes" sd="132291575">
                  <a:prstGeom prst="round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0" name="Image 29">
            <a:extLst>
              <a:ext uri="{FF2B5EF4-FFF2-40B4-BE49-F238E27FC236}">
                <a16:creationId xmlns:a16="http://schemas.microsoft.com/office/drawing/2014/main" id="{6358C60E-9E50-48E1-B09D-AE4659564EC1}"/>
              </a:ext>
            </a:extLst>
          </p:cNvPr>
          <p:cNvPicPr>
            <a:picLocks noChangeAspect="1"/>
          </p:cNvPicPr>
          <p:nvPr/>
        </p:nvPicPr>
        <p:blipFill>
          <a:blip r:embed="rId3" cstate="email">
            <a:clrChange>
              <a:clrFrom>
                <a:srgbClr val="E6E6E6"/>
              </a:clrFrom>
              <a:clrTo>
                <a:srgbClr val="E6E6E6">
                  <a:alpha val="0"/>
                </a:srgbClr>
              </a:clrTo>
            </a:clrChange>
            <a:extLst>
              <a:ext uri="{28A0092B-C50C-407E-A947-70E740481C1C}">
                <a14:useLocalDpi xmlns:a14="http://schemas.microsoft.com/office/drawing/2010/main" val="0"/>
              </a:ext>
            </a:extLst>
          </a:blip>
          <a:stretch>
            <a:fillRect/>
          </a:stretch>
        </p:blipFill>
        <p:spPr>
          <a:xfrm>
            <a:off x="3016644" y="758705"/>
            <a:ext cx="1777831" cy="492864"/>
          </a:xfrm>
          <a:prstGeom prst="rect">
            <a:avLst/>
          </a:prstGeom>
        </p:spPr>
      </p:pic>
      <p:pic>
        <p:nvPicPr>
          <p:cNvPr id="31" name="Image 30">
            <a:extLst>
              <a:ext uri="{FF2B5EF4-FFF2-40B4-BE49-F238E27FC236}">
                <a16:creationId xmlns:a16="http://schemas.microsoft.com/office/drawing/2014/main" id="{5585236C-1474-4492-9F8C-71DB6EB0DA8B}"/>
              </a:ext>
            </a:extLst>
          </p:cNvPr>
          <p:cNvPicPr>
            <a:picLocks noChangeAspect="1"/>
          </p:cNvPicPr>
          <p:nvPr/>
        </p:nvPicPr>
        <p:blipFill>
          <a:blip r:embed="rId4" cstate="email">
            <a:clrChange>
              <a:clrFrom>
                <a:srgbClr val="E6E6E6"/>
              </a:clrFrom>
              <a:clrTo>
                <a:srgbClr val="E6E6E6">
                  <a:alpha val="0"/>
                </a:srgbClr>
              </a:clrTo>
            </a:clrChange>
            <a:extLst>
              <a:ext uri="{28A0092B-C50C-407E-A947-70E740481C1C}">
                <a14:useLocalDpi xmlns:a14="http://schemas.microsoft.com/office/drawing/2010/main" val="0"/>
              </a:ext>
            </a:extLst>
          </a:blip>
          <a:stretch>
            <a:fillRect/>
          </a:stretch>
        </p:blipFill>
        <p:spPr>
          <a:xfrm>
            <a:off x="7394453" y="734099"/>
            <a:ext cx="1721274" cy="517220"/>
          </a:xfrm>
          <a:prstGeom prst="rect">
            <a:avLst/>
          </a:prstGeom>
        </p:spPr>
      </p:pic>
      <p:pic>
        <p:nvPicPr>
          <p:cNvPr id="5120" name="Image 5119">
            <a:extLst>
              <a:ext uri="{FF2B5EF4-FFF2-40B4-BE49-F238E27FC236}">
                <a16:creationId xmlns:a16="http://schemas.microsoft.com/office/drawing/2014/main" id="{4E446074-D76F-478E-82C0-8D3CC8671E33}"/>
              </a:ext>
            </a:extLst>
          </p:cNvPr>
          <p:cNvPicPr>
            <a:picLocks noChangeAspect="1"/>
          </p:cNvPicPr>
          <p:nvPr/>
        </p:nvPicPr>
        <p:blipFill>
          <a:blip r:embed="rId5" cstate="email">
            <a:clrChange>
              <a:clrFrom>
                <a:srgbClr val="E6E6E6"/>
              </a:clrFrom>
              <a:clrTo>
                <a:srgbClr val="E6E6E6">
                  <a:alpha val="0"/>
                </a:srgbClr>
              </a:clrTo>
            </a:clrChange>
            <a:extLst>
              <a:ext uri="{28A0092B-C50C-407E-A947-70E740481C1C}">
                <a14:useLocalDpi xmlns:a14="http://schemas.microsoft.com/office/drawing/2010/main" val="0"/>
              </a:ext>
            </a:extLst>
          </a:blip>
          <a:stretch>
            <a:fillRect/>
          </a:stretch>
        </p:blipFill>
        <p:spPr>
          <a:xfrm>
            <a:off x="9480704" y="656789"/>
            <a:ext cx="1721274" cy="591061"/>
          </a:xfrm>
          <a:prstGeom prst="rect">
            <a:avLst/>
          </a:prstGeom>
        </p:spPr>
      </p:pic>
      <p:cxnSp>
        <p:nvCxnSpPr>
          <p:cNvPr id="5130" name="Connecteur droit 5129">
            <a:extLst>
              <a:ext uri="{FF2B5EF4-FFF2-40B4-BE49-F238E27FC236}">
                <a16:creationId xmlns:a16="http://schemas.microsoft.com/office/drawing/2014/main" id="{D5A0794C-D5AD-4A8A-B4A9-4337D4ACE12B}"/>
              </a:ext>
            </a:extLst>
          </p:cNvPr>
          <p:cNvCxnSpPr>
            <a:cxnSpLocks/>
          </p:cNvCxnSpPr>
          <p:nvPr/>
        </p:nvCxnSpPr>
        <p:spPr>
          <a:xfrm>
            <a:off x="461554" y="3429000"/>
            <a:ext cx="11306022" cy="0"/>
          </a:xfrm>
          <a:prstGeom prst="line">
            <a:avLst/>
          </a:prstGeom>
          <a:ln w="19050">
            <a:solidFill>
              <a:schemeClr val="tx1">
                <a:lumMod val="75000"/>
                <a:lumOff val="2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5133" name="ZoneTexte 5132">
            <a:extLst>
              <a:ext uri="{FF2B5EF4-FFF2-40B4-BE49-F238E27FC236}">
                <a16:creationId xmlns:a16="http://schemas.microsoft.com/office/drawing/2014/main" id="{298E3582-11F0-4DD4-AFE0-63831E44AD1E}"/>
              </a:ext>
            </a:extLst>
          </p:cNvPr>
          <p:cNvSpPr txBox="1"/>
          <p:nvPr/>
        </p:nvSpPr>
        <p:spPr>
          <a:xfrm>
            <a:off x="993161" y="2370701"/>
            <a:ext cx="1522079" cy="954107"/>
          </a:xfrm>
          <a:prstGeom prst="rect">
            <a:avLst/>
          </a:prstGeom>
          <a:noFill/>
        </p:spPr>
        <p:txBody>
          <a:bodyPr wrap="square" rtlCol="0">
            <a:spAutoFit/>
          </a:bodyPr>
          <a:lstStyle/>
          <a:p>
            <a:pPr algn="ctr"/>
            <a:r>
              <a:rPr lang="fr-FR" sz="1400" dirty="0">
                <a:solidFill>
                  <a:schemeClr val="bg1"/>
                </a:solidFill>
                <a:effectLst>
                  <a:outerShdw blurRad="38100" dist="38100" dir="2700000" algn="tl">
                    <a:srgbClr val="000000">
                      <a:alpha val="43137"/>
                    </a:srgbClr>
                  </a:outerShdw>
                </a:effectLst>
                <a:highlight>
                  <a:srgbClr val="808080"/>
                </a:highlight>
                <a:latin typeface="Century Gothic" panose="020B0502020202020204" pitchFamily="34" charset="0"/>
              </a:rPr>
              <a:t>Pourquoi</a:t>
            </a: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 réaliser une animation agence ?  </a:t>
            </a:r>
          </a:p>
        </p:txBody>
      </p:sp>
      <p:sp>
        <p:nvSpPr>
          <p:cNvPr id="47" name="ZoneTexte 46">
            <a:extLst>
              <a:ext uri="{FF2B5EF4-FFF2-40B4-BE49-F238E27FC236}">
                <a16:creationId xmlns:a16="http://schemas.microsoft.com/office/drawing/2014/main" id="{30BA0A7C-4274-43AF-AA99-30A7AA23F742}"/>
              </a:ext>
            </a:extLst>
          </p:cNvPr>
          <p:cNvSpPr txBox="1"/>
          <p:nvPr/>
        </p:nvSpPr>
        <p:spPr>
          <a:xfrm>
            <a:off x="1048003" y="3598665"/>
            <a:ext cx="1331457" cy="738664"/>
          </a:xfrm>
          <a:prstGeom prst="rect">
            <a:avLst/>
          </a:prstGeom>
          <a:noFill/>
        </p:spPr>
        <p:txBody>
          <a:bodyPr wrap="square" rtlCol="0">
            <a:spAutoFit/>
          </a:bodyPr>
          <a:lstStyle/>
          <a:p>
            <a:pPr algn="ctr"/>
            <a:r>
              <a:rPr lang="fr-FR" sz="1400" dirty="0">
                <a:solidFill>
                  <a:schemeClr val="bg1"/>
                </a:solidFill>
                <a:effectLst>
                  <a:outerShdw blurRad="38100" dist="38100" dir="2700000" algn="tl">
                    <a:srgbClr val="000000">
                      <a:alpha val="43137"/>
                    </a:srgbClr>
                  </a:outerShdw>
                </a:effectLst>
                <a:highlight>
                  <a:srgbClr val="808080"/>
                </a:highlight>
                <a:latin typeface="Century Gothic" panose="020B0502020202020204" pitchFamily="34" charset="0"/>
              </a:rPr>
              <a:t>Préparez</a:t>
            </a: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 votre évènement</a:t>
            </a:r>
          </a:p>
        </p:txBody>
      </p:sp>
      <p:sp>
        <p:nvSpPr>
          <p:cNvPr id="48" name="ZoneTexte 47">
            <a:extLst>
              <a:ext uri="{FF2B5EF4-FFF2-40B4-BE49-F238E27FC236}">
                <a16:creationId xmlns:a16="http://schemas.microsoft.com/office/drawing/2014/main" id="{A974B124-63FB-44E1-B8C4-23459F74EA06}"/>
              </a:ext>
            </a:extLst>
          </p:cNvPr>
          <p:cNvSpPr txBox="1"/>
          <p:nvPr/>
        </p:nvSpPr>
        <p:spPr>
          <a:xfrm>
            <a:off x="3161673" y="2587304"/>
            <a:ext cx="1566267" cy="523220"/>
          </a:xfrm>
          <a:prstGeom prst="rect">
            <a:avLst/>
          </a:prstGeom>
          <a:noFill/>
        </p:spPr>
        <p:txBody>
          <a:bodyPr wrap="square" rtlCol="0">
            <a:spAutoFit/>
          </a:bodyPr>
          <a:lstStyle/>
          <a:p>
            <a:pPr algn="ctr"/>
            <a:r>
              <a:rPr lang="fr-FR" sz="1400" dirty="0">
                <a:solidFill>
                  <a:schemeClr val="bg1"/>
                </a:solidFill>
                <a:effectLst>
                  <a:outerShdw blurRad="38100" dist="38100" dir="2700000" algn="tl">
                    <a:srgbClr val="000000">
                      <a:alpha val="43137"/>
                    </a:srgbClr>
                  </a:outerShdw>
                </a:effectLst>
                <a:highlight>
                  <a:srgbClr val="808080"/>
                </a:highlight>
                <a:latin typeface="Century Gothic" panose="020B0502020202020204" pitchFamily="34" charset="0"/>
              </a:rPr>
              <a:t>Ciblez</a:t>
            </a: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 vos clients </a:t>
            </a:r>
          </a:p>
        </p:txBody>
      </p:sp>
      <p:sp>
        <p:nvSpPr>
          <p:cNvPr id="58" name="ZoneTexte 57">
            <a:extLst>
              <a:ext uri="{FF2B5EF4-FFF2-40B4-BE49-F238E27FC236}">
                <a16:creationId xmlns:a16="http://schemas.microsoft.com/office/drawing/2014/main" id="{BF9674C2-BEB6-4798-BFA1-3425880914DA}"/>
              </a:ext>
            </a:extLst>
          </p:cNvPr>
          <p:cNvSpPr txBox="1"/>
          <p:nvPr/>
        </p:nvSpPr>
        <p:spPr>
          <a:xfrm>
            <a:off x="9595753" y="3579819"/>
            <a:ext cx="1542544" cy="738664"/>
          </a:xfrm>
          <a:prstGeom prst="rect">
            <a:avLst/>
          </a:prstGeom>
          <a:noFill/>
        </p:spPr>
        <p:txBody>
          <a:bodyPr wrap="square" rtlCol="0">
            <a:spAutoFit/>
          </a:bodyPr>
          <a:lstStyle/>
          <a:p>
            <a:pPr algn="ct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Consultez les </a:t>
            </a:r>
            <a:r>
              <a:rPr lang="fr-FR" sz="1400" dirty="0">
                <a:solidFill>
                  <a:schemeClr val="bg1"/>
                </a:solidFill>
                <a:effectLst>
                  <a:outerShdw blurRad="38100" dist="38100" dir="2700000" algn="tl">
                    <a:srgbClr val="000000">
                      <a:alpha val="43137"/>
                    </a:srgbClr>
                  </a:outerShdw>
                </a:effectLst>
                <a:highlight>
                  <a:srgbClr val="808080"/>
                </a:highlight>
                <a:latin typeface="Century Gothic" panose="020B0502020202020204" pitchFamily="34" charset="0"/>
              </a:rPr>
              <a:t>retours d’expériences</a:t>
            </a:r>
          </a:p>
        </p:txBody>
      </p:sp>
      <p:cxnSp>
        <p:nvCxnSpPr>
          <p:cNvPr id="5135" name="Connecteur droit 5134">
            <a:extLst>
              <a:ext uri="{FF2B5EF4-FFF2-40B4-BE49-F238E27FC236}">
                <a16:creationId xmlns:a16="http://schemas.microsoft.com/office/drawing/2014/main" id="{05F8A8E2-30BA-4C95-80C9-9592461990A0}"/>
              </a:ext>
            </a:extLst>
          </p:cNvPr>
          <p:cNvCxnSpPr>
            <a:cxnSpLocks/>
          </p:cNvCxnSpPr>
          <p:nvPr/>
        </p:nvCxnSpPr>
        <p:spPr>
          <a:xfrm>
            <a:off x="1171114" y="2174818"/>
            <a:ext cx="115279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62" name="Connecteur droit 61">
            <a:extLst>
              <a:ext uri="{FF2B5EF4-FFF2-40B4-BE49-F238E27FC236}">
                <a16:creationId xmlns:a16="http://schemas.microsoft.com/office/drawing/2014/main" id="{E8144EBB-8773-4E74-B808-4658A44E8E0A}"/>
              </a:ext>
            </a:extLst>
          </p:cNvPr>
          <p:cNvCxnSpPr>
            <a:cxnSpLocks/>
          </p:cNvCxnSpPr>
          <p:nvPr/>
        </p:nvCxnSpPr>
        <p:spPr>
          <a:xfrm>
            <a:off x="3338576" y="2174818"/>
            <a:ext cx="115279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63" name="Connecteur droit 62">
            <a:extLst>
              <a:ext uri="{FF2B5EF4-FFF2-40B4-BE49-F238E27FC236}">
                <a16:creationId xmlns:a16="http://schemas.microsoft.com/office/drawing/2014/main" id="{B75671D2-CA91-48FB-808F-1769F5844FAE}"/>
              </a:ext>
            </a:extLst>
          </p:cNvPr>
          <p:cNvCxnSpPr>
            <a:cxnSpLocks/>
          </p:cNvCxnSpPr>
          <p:nvPr/>
        </p:nvCxnSpPr>
        <p:spPr>
          <a:xfrm>
            <a:off x="5517069" y="2174818"/>
            <a:ext cx="115279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64" name="Connecteur droit 63">
            <a:extLst>
              <a:ext uri="{FF2B5EF4-FFF2-40B4-BE49-F238E27FC236}">
                <a16:creationId xmlns:a16="http://schemas.microsoft.com/office/drawing/2014/main" id="{1CA09655-C80E-4714-A29C-12FEED95E759}"/>
              </a:ext>
            </a:extLst>
          </p:cNvPr>
          <p:cNvCxnSpPr>
            <a:cxnSpLocks/>
          </p:cNvCxnSpPr>
          <p:nvPr/>
        </p:nvCxnSpPr>
        <p:spPr>
          <a:xfrm>
            <a:off x="7715535" y="2176847"/>
            <a:ext cx="115279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65" name="Connecteur droit 64">
            <a:extLst>
              <a:ext uri="{FF2B5EF4-FFF2-40B4-BE49-F238E27FC236}">
                <a16:creationId xmlns:a16="http://schemas.microsoft.com/office/drawing/2014/main" id="{005A7C3C-87A5-486F-A0D1-FACC793B4219}"/>
              </a:ext>
            </a:extLst>
          </p:cNvPr>
          <p:cNvCxnSpPr>
            <a:cxnSpLocks/>
          </p:cNvCxnSpPr>
          <p:nvPr/>
        </p:nvCxnSpPr>
        <p:spPr>
          <a:xfrm>
            <a:off x="9790349" y="2174818"/>
            <a:ext cx="115279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68" name="Connecteur droit 67">
            <a:extLst>
              <a:ext uri="{FF2B5EF4-FFF2-40B4-BE49-F238E27FC236}">
                <a16:creationId xmlns:a16="http://schemas.microsoft.com/office/drawing/2014/main" id="{DCC196B1-6CEC-42C3-AA75-3C7A2D6F88C0}"/>
              </a:ext>
            </a:extLst>
          </p:cNvPr>
          <p:cNvCxnSpPr>
            <a:cxnSpLocks/>
          </p:cNvCxnSpPr>
          <p:nvPr/>
        </p:nvCxnSpPr>
        <p:spPr>
          <a:xfrm>
            <a:off x="9806918" y="4449804"/>
            <a:ext cx="115279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69" name="Connecteur droit 68">
            <a:extLst>
              <a:ext uri="{FF2B5EF4-FFF2-40B4-BE49-F238E27FC236}">
                <a16:creationId xmlns:a16="http://schemas.microsoft.com/office/drawing/2014/main" id="{16430516-AEB3-43A8-AEB5-508B25AECBB8}"/>
              </a:ext>
            </a:extLst>
          </p:cNvPr>
          <p:cNvCxnSpPr>
            <a:cxnSpLocks/>
          </p:cNvCxnSpPr>
          <p:nvPr/>
        </p:nvCxnSpPr>
        <p:spPr>
          <a:xfrm>
            <a:off x="7720069" y="4447767"/>
            <a:ext cx="115279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70" name="Connecteur droit 69">
            <a:extLst>
              <a:ext uri="{FF2B5EF4-FFF2-40B4-BE49-F238E27FC236}">
                <a16:creationId xmlns:a16="http://schemas.microsoft.com/office/drawing/2014/main" id="{FDC02483-8199-46FA-A029-DE3ABE73FAB2}"/>
              </a:ext>
            </a:extLst>
          </p:cNvPr>
          <p:cNvCxnSpPr>
            <a:cxnSpLocks/>
          </p:cNvCxnSpPr>
          <p:nvPr/>
        </p:nvCxnSpPr>
        <p:spPr>
          <a:xfrm>
            <a:off x="5530307" y="4447767"/>
            <a:ext cx="115279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71" name="Connecteur droit 70">
            <a:extLst>
              <a:ext uri="{FF2B5EF4-FFF2-40B4-BE49-F238E27FC236}">
                <a16:creationId xmlns:a16="http://schemas.microsoft.com/office/drawing/2014/main" id="{F5B9FC4B-70A6-4941-9B7E-2F4EF87AE9BA}"/>
              </a:ext>
            </a:extLst>
          </p:cNvPr>
          <p:cNvCxnSpPr>
            <a:cxnSpLocks/>
          </p:cNvCxnSpPr>
          <p:nvPr/>
        </p:nvCxnSpPr>
        <p:spPr>
          <a:xfrm>
            <a:off x="3312376" y="4449804"/>
            <a:ext cx="115279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72" name="Connecteur droit 71">
            <a:extLst>
              <a:ext uri="{FF2B5EF4-FFF2-40B4-BE49-F238E27FC236}">
                <a16:creationId xmlns:a16="http://schemas.microsoft.com/office/drawing/2014/main" id="{F31EFB95-F2F1-4A77-9220-579F43C60C5C}"/>
              </a:ext>
            </a:extLst>
          </p:cNvPr>
          <p:cNvCxnSpPr>
            <a:cxnSpLocks/>
          </p:cNvCxnSpPr>
          <p:nvPr/>
        </p:nvCxnSpPr>
        <p:spPr>
          <a:xfrm>
            <a:off x="1168252" y="4447767"/>
            <a:ext cx="115279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5137" name="ZoneTexte 5136">
            <a:extLst>
              <a:ext uri="{FF2B5EF4-FFF2-40B4-BE49-F238E27FC236}">
                <a16:creationId xmlns:a16="http://schemas.microsoft.com/office/drawing/2014/main" id="{C7343EA2-3AF2-4246-99EA-A206BE698F52}"/>
              </a:ext>
            </a:extLst>
          </p:cNvPr>
          <p:cNvSpPr txBox="1"/>
          <p:nvPr/>
        </p:nvSpPr>
        <p:spPr>
          <a:xfrm>
            <a:off x="1173372" y="1489258"/>
            <a:ext cx="583814" cy="646331"/>
          </a:xfrm>
          <a:prstGeom prst="rect">
            <a:avLst/>
          </a:prstGeom>
          <a:noFill/>
        </p:spPr>
        <p:txBody>
          <a:bodyPr wrap="none" rtlCol="0">
            <a:spAutoFit/>
          </a:bodyPr>
          <a:lstStyle/>
          <a:p>
            <a:r>
              <a:rPr lang="fr-FR" sz="3600" dirty="0">
                <a:solidFill>
                  <a:schemeClr val="tx1">
                    <a:lumMod val="75000"/>
                    <a:lumOff val="25000"/>
                  </a:schemeClr>
                </a:solidFill>
                <a:latin typeface="Bernard MT Condensed" panose="02050806060905020404" pitchFamily="18" charset="0"/>
              </a:rPr>
              <a:t>01</a:t>
            </a:r>
          </a:p>
        </p:txBody>
      </p:sp>
      <p:sp>
        <p:nvSpPr>
          <p:cNvPr id="75" name="ZoneTexte 74">
            <a:extLst>
              <a:ext uri="{FF2B5EF4-FFF2-40B4-BE49-F238E27FC236}">
                <a16:creationId xmlns:a16="http://schemas.microsoft.com/office/drawing/2014/main" id="{2902A7CB-E00B-4652-961F-6640B7BEDE09}"/>
              </a:ext>
            </a:extLst>
          </p:cNvPr>
          <p:cNvSpPr txBox="1"/>
          <p:nvPr/>
        </p:nvSpPr>
        <p:spPr>
          <a:xfrm>
            <a:off x="1144762" y="4707584"/>
            <a:ext cx="636713" cy="646331"/>
          </a:xfrm>
          <a:prstGeom prst="rect">
            <a:avLst/>
          </a:prstGeom>
          <a:noFill/>
        </p:spPr>
        <p:txBody>
          <a:bodyPr wrap="none" rtlCol="0">
            <a:spAutoFit/>
          </a:bodyPr>
          <a:lstStyle/>
          <a:p>
            <a:r>
              <a:rPr lang="fr-FR" sz="3600" dirty="0">
                <a:solidFill>
                  <a:schemeClr val="tx1">
                    <a:lumMod val="75000"/>
                    <a:lumOff val="25000"/>
                  </a:schemeClr>
                </a:solidFill>
                <a:latin typeface="Bernard MT Condensed" panose="02050806060905020404" pitchFamily="18" charset="0"/>
              </a:rPr>
              <a:t>02</a:t>
            </a:r>
          </a:p>
        </p:txBody>
      </p:sp>
      <p:sp>
        <p:nvSpPr>
          <p:cNvPr id="77" name="ZoneTexte 76">
            <a:extLst>
              <a:ext uri="{FF2B5EF4-FFF2-40B4-BE49-F238E27FC236}">
                <a16:creationId xmlns:a16="http://schemas.microsoft.com/office/drawing/2014/main" id="{583AF4A3-783E-4C7D-B734-2C07EACBA992}"/>
              </a:ext>
            </a:extLst>
          </p:cNvPr>
          <p:cNvSpPr txBox="1"/>
          <p:nvPr/>
        </p:nvSpPr>
        <p:spPr>
          <a:xfrm>
            <a:off x="3313864" y="1458429"/>
            <a:ext cx="636713" cy="646331"/>
          </a:xfrm>
          <a:prstGeom prst="rect">
            <a:avLst/>
          </a:prstGeom>
          <a:noFill/>
        </p:spPr>
        <p:txBody>
          <a:bodyPr wrap="none" rtlCol="0">
            <a:spAutoFit/>
          </a:bodyPr>
          <a:lstStyle/>
          <a:p>
            <a:r>
              <a:rPr lang="fr-FR" sz="3600" dirty="0">
                <a:solidFill>
                  <a:schemeClr val="tx1">
                    <a:lumMod val="75000"/>
                    <a:lumOff val="25000"/>
                  </a:schemeClr>
                </a:solidFill>
                <a:latin typeface="Bernard MT Condensed" panose="02050806060905020404" pitchFamily="18" charset="0"/>
              </a:rPr>
              <a:t>03</a:t>
            </a:r>
          </a:p>
        </p:txBody>
      </p:sp>
      <p:sp>
        <p:nvSpPr>
          <p:cNvPr id="79" name="ZoneTexte 78">
            <a:extLst>
              <a:ext uri="{FF2B5EF4-FFF2-40B4-BE49-F238E27FC236}">
                <a16:creationId xmlns:a16="http://schemas.microsoft.com/office/drawing/2014/main" id="{6DAEBB43-2E02-455D-A831-C6DC80734BCF}"/>
              </a:ext>
            </a:extLst>
          </p:cNvPr>
          <p:cNvSpPr txBox="1"/>
          <p:nvPr/>
        </p:nvSpPr>
        <p:spPr>
          <a:xfrm>
            <a:off x="3276050" y="4689306"/>
            <a:ext cx="636713" cy="646331"/>
          </a:xfrm>
          <a:prstGeom prst="rect">
            <a:avLst/>
          </a:prstGeom>
          <a:noFill/>
        </p:spPr>
        <p:txBody>
          <a:bodyPr wrap="none" rtlCol="0">
            <a:spAutoFit/>
          </a:bodyPr>
          <a:lstStyle/>
          <a:p>
            <a:r>
              <a:rPr lang="fr-FR" sz="3600" dirty="0">
                <a:solidFill>
                  <a:schemeClr val="tx1">
                    <a:lumMod val="75000"/>
                    <a:lumOff val="25000"/>
                  </a:schemeClr>
                </a:solidFill>
                <a:latin typeface="Bernard MT Condensed" panose="02050806060905020404" pitchFamily="18" charset="0"/>
              </a:rPr>
              <a:t>04</a:t>
            </a:r>
          </a:p>
        </p:txBody>
      </p:sp>
      <p:sp>
        <p:nvSpPr>
          <p:cNvPr id="81" name="ZoneTexte 80">
            <a:extLst>
              <a:ext uri="{FF2B5EF4-FFF2-40B4-BE49-F238E27FC236}">
                <a16:creationId xmlns:a16="http://schemas.microsoft.com/office/drawing/2014/main" id="{FB1AB3F9-69AD-4F32-8C9F-0B9A8FFE5A6D}"/>
              </a:ext>
            </a:extLst>
          </p:cNvPr>
          <p:cNvSpPr txBox="1"/>
          <p:nvPr/>
        </p:nvSpPr>
        <p:spPr>
          <a:xfrm>
            <a:off x="5445039" y="1474708"/>
            <a:ext cx="636713" cy="646331"/>
          </a:xfrm>
          <a:prstGeom prst="rect">
            <a:avLst/>
          </a:prstGeom>
          <a:noFill/>
        </p:spPr>
        <p:txBody>
          <a:bodyPr wrap="none" rtlCol="0">
            <a:spAutoFit/>
          </a:bodyPr>
          <a:lstStyle/>
          <a:p>
            <a:r>
              <a:rPr lang="fr-FR" sz="3600" dirty="0">
                <a:solidFill>
                  <a:schemeClr val="tx1">
                    <a:lumMod val="75000"/>
                    <a:lumOff val="25000"/>
                  </a:schemeClr>
                </a:solidFill>
                <a:latin typeface="Bernard MT Condensed" panose="02050806060905020404" pitchFamily="18" charset="0"/>
              </a:rPr>
              <a:t>05</a:t>
            </a:r>
          </a:p>
        </p:txBody>
      </p:sp>
      <p:sp>
        <p:nvSpPr>
          <p:cNvPr id="83" name="ZoneTexte 82">
            <a:extLst>
              <a:ext uri="{FF2B5EF4-FFF2-40B4-BE49-F238E27FC236}">
                <a16:creationId xmlns:a16="http://schemas.microsoft.com/office/drawing/2014/main" id="{3079A278-4DD2-4E17-90E1-D4546865A67A}"/>
              </a:ext>
            </a:extLst>
          </p:cNvPr>
          <p:cNvSpPr txBox="1"/>
          <p:nvPr/>
        </p:nvSpPr>
        <p:spPr>
          <a:xfrm>
            <a:off x="5478886" y="4689305"/>
            <a:ext cx="636713" cy="646331"/>
          </a:xfrm>
          <a:prstGeom prst="rect">
            <a:avLst/>
          </a:prstGeom>
          <a:noFill/>
        </p:spPr>
        <p:txBody>
          <a:bodyPr wrap="none" rtlCol="0">
            <a:spAutoFit/>
          </a:bodyPr>
          <a:lstStyle/>
          <a:p>
            <a:r>
              <a:rPr lang="fr-FR" sz="3600" dirty="0">
                <a:solidFill>
                  <a:schemeClr val="tx1">
                    <a:lumMod val="75000"/>
                    <a:lumOff val="25000"/>
                  </a:schemeClr>
                </a:solidFill>
                <a:latin typeface="Bernard MT Condensed" panose="02050806060905020404" pitchFamily="18" charset="0"/>
              </a:rPr>
              <a:t>06</a:t>
            </a:r>
          </a:p>
        </p:txBody>
      </p:sp>
      <p:sp>
        <p:nvSpPr>
          <p:cNvPr id="86" name="ZoneTexte 85">
            <a:extLst>
              <a:ext uri="{FF2B5EF4-FFF2-40B4-BE49-F238E27FC236}">
                <a16:creationId xmlns:a16="http://schemas.microsoft.com/office/drawing/2014/main" id="{0A15A5B2-4720-4CFF-B007-A6ECF07C5984}"/>
              </a:ext>
            </a:extLst>
          </p:cNvPr>
          <p:cNvSpPr txBox="1"/>
          <p:nvPr/>
        </p:nvSpPr>
        <p:spPr>
          <a:xfrm>
            <a:off x="7723719" y="1458429"/>
            <a:ext cx="636713" cy="646331"/>
          </a:xfrm>
          <a:prstGeom prst="rect">
            <a:avLst/>
          </a:prstGeom>
          <a:noFill/>
        </p:spPr>
        <p:txBody>
          <a:bodyPr wrap="none" rtlCol="0">
            <a:spAutoFit/>
          </a:bodyPr>
          <a:lstStyle/>
          <a:p>
            <a:r>
              <a:rPr lang="fr-FR" sz="3600" dirty="0">
                <a:solidFill>
                  <a:schemeClr val="tx1">
                    <a:lumMod val="75000"/>
                    <a:lumOff val="25000"/>
                  </a:schemeClr>
                </a:solidFill>
                <a:latin typeface="Bernard MT Condensed" panose="02050806060905020404" pitchFamily="18" charset="0"/>
              </a:rPr>
              <a:t>07</a:t>
            </a:r>
          </a:p>
        </p:txBody>
      </p:sp>
      <p:sp>
        <p:nvSpPr>
          <p:cNvPr id="88" name="ZoneTexte 87">
            <a:extLst>
              <a:ext uri="{FF2B5EF4-FFF2-40B4-BE49-F238E27FC236}">
                <a16:creationId xmlns:a16="http://schemas.microsoft.com/office/drawing/2014/main" id="{2F6C000C-3F6D-4E24-81AB-459D25A16A0D}"/>
              </a:ext>
            </a:extLst>
          </p:cNvPr>
          <p:cNvSpPr txBox="1"/>
          <p:nvPr/>
        </p:nvSpPr>
        <p:spPr>
          <a:xfrm>
            <a:off x="7690367" y="4670442"/>
            <a:ext cx="636713" cy="646331"/>
          </a:xfrm>
          <a:prstGeom prst="rect">
            <a:avLst/>
          </a:prstGeom>
          <a:noFill/>
        </p:spPr>
        <p:txBody>
          <a:bodyPr wrap="none" rtlCol="0">
            <a:spAutoFit/>
          </a:bodyPr>
          <a:lstStyle/>
          <a:p>
            <a:r>
              <a:rPr lang="fr-FR" sz="3600" dirty="0">
                <a:solidFill>
                  <a:schemeClr val="tx1">
                    <a:lumMod val="75000"/>
                    <a:lumOff val="25000"/>
                  </a:schemeClr>
                </a:solidFill>
                <a:latin typeface="Bernard MT Condensed" panose="02050806060905020404" pitchFamily="18" charset="0"/>
              </a:rPr>
              <a:t>08</a:t>
            </a:r>
          </a:p>
        </p:txBody>
      </p:sp>
      <p:sp>
        <p:nvSpPr>
          <p:cNvPr id="90" name="ZoneTexte 89">
            <a:extLst>
              <a:ext uri="{FF2B5EF4-FFF2-40B4-BE49-F238E27FC236}">
                <a16:creationId xmlns:a16="http://schemas.microsoft.com/office/drawing/2014/main" id="{F216387C-FFFF-4C64-8CEF-C7D002EF38A4}"/>
              </a:ext>
            </a:extLst>
          </p:cNvPr>
          <p:cNvSpPr txBox="1"/>
          <p:nvPr/>
        </p:nvSpPr>
        <p:spPr>
          <a:xfrm>
            <a:off x="9776747" y="1455876"/>
            <a:ext cx="636713" cy="646331"/>
          </a:xfrm>
          <a:prstGeom prst="rect">
            <a:avLst/>
          </a:prstGeom>
          <a:noFill/>
        </p:spPr>
        <p:txBody>
          <a:bodyPr wrap="none" rtlCol="0">
            <a:spAutoFit/>
          </a:bodyPr>
          <a:lstStyle/>
          <a:p>
            <a:r>
              <a:rPr lang="fr-FR" sz="3600" dirty="0">
                <a:solidFill>
                  <a:schemeClr val="tx1">
                    <a:lumMod val="75000"/>
                    <a:lumOff val="25000"/>
                  </a:schemeClr>
                </a:solidFill>
                <a:latin typeface="Bernard MT Condensed" panose="02050806060905020404" pitchFamily="18" charset="0"/>
              </a:rPr>
              <a:t>09</a:t>
            </a:r>
          </a:p>
        </p:txBody>
      </p:sp>
      <p:sp>
        <p:nvSpPr>
          <p:cNvPr id="92" name="ZoneTexte 91">
            <a:extLst>
              <a:ext uri="{FF2B5EF4-FFF2-40B4-BE49-F238E27FC236}">
                <a16:creationId xmlns:a16="http://schemas.microsoft.com/office/drawing/2014/main" id="{665D9003-66E0-498C-AD44-1A5CC12140F3}"/>
              </a:ext>
            </a:extLst>
          </p:cNvPr>
          <p:cNvSpPr txBox="1"/>
          <p:nvPr/>
        </p:nvSpPr>
        <p:spPr>
          <a:xfrm>
            <a:off x="9817581" y="4677402"/>
            <a:ext cx="583814" cy="646331"/>
          </a:xfrm>
          <a:prstGeom prst="rect">
            <a:avLst/>
          </a:prstGeom>
          <a:noFill/>
        </p:spPr>
        <p:txBody>
          <a:bodyPr wrap="none" rtlCol="0">
            <a:spAutoFit/>
          </a:bodyPr>
          <a:lstStyle/>
          <a:p>
            <a:r>
              <a:rPr lang="fr-FR" sz="3600" dirty="0">
                <a:solidFill>
                  <a:schemeClr val="tx1">
                    <a:lumMod val="75000"/>
                    <a:lumOff val="25000"/>
                  </a:schemeClr>
                </a:solidFill>
                <a:latin typeface="Bernard MT Condensed" panose="02050806060905020404" pitchFamily="18" charset="0"/>
              </a:rPr>
              <a:t>10</a:t>
            </a:r>
          </a:p>
        </p:txBody>
      </p:sp>
      <p:sp>
        <p:nvSpPr>
          <p:cNvPr id="5138" name="Rectangle 5137">
            <a:extLst>
              <a:ext uri="{FF2B5EF4-FFF2-40B4-BE49-F238E27FC236}">
                <a16:creationId xmlns:a16="http://schemas.microsoft.com/office/drawing/2014/main" id="{0B8AC766-B788-45F5-BF87-8869C90AEEB2}"/>
              </a:ext>
            </a:extLst>
          </p:cNvPr>
          <p:cNvSpPr/>
          <p:nvPr/>
        </p:nvSpPr>
        <p:spPr>
          <a:xfrm>
            <a:off x="408839" y="5522057"/>
            <a:ext cx="11306022" cy="914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5123" name="Image 5122">
            <a:extLst>
              <a:ext uri="{FF2B5EF4-FFF2-40B4-BE49-F238E27FC236}">
                <a16:creationId xmlns:a16="http://schemas.microsoft.com/office/drawing/2014/main" id="{C94EE474-929C-4DC4-ACEB-5C2DD18735DE}"/>
              </a:ext>
            </a:extLst>
          </p:cNvPr>
          <p:cNvPicPr>
            <a:picLocks noChangeAspect="1"/>
          </p:cNvPicPr>
          <p:nvPr/>
        </p:nvPicPr>
        <p:blipFill rotWithShape="1">
          <a:blip r:embed="rId6" cstate="email">
            <a:clrChange>
              <a:clrFrom>
                <a:srgbClr val="E6E6E6"/>
              </a:clrFrom>
              <a:clrTo>
                <a:srgbClr val="E6E6E6">
                  <a:alpha val="0"/>
                </a:srgbClr>
              </a:clrTo>
            </a:clrChange>
            <a:extLst>
              <a:ext uri="{28A0092B-C50C-407E-A947-70E740481C1C}">
                <a14:useLocalDpi xmlns:a14="http://schemas.microsoft.com/office/drawing/2010/main" val="0"/>
              </a:ext>
            </a:extLst>
          </a:blip>
          <a:srcRect l="5477"/>
          <a:stretch/>
        </p:blipFill>
        <p:spPr>
          <a:xfrm rot="10800000">
            <a:off x="5266772" y="702319"/>
            <a:ext cx="1664559" cy="543705"/>
          </a:xfrm>
          <a:prstGeom prst="rect">
            <a:avLst/>
          </a:prstGeom>
        </p:spPr>
      </p:pic>
      <p:pic>
        <p:nvPicPr>
          <p:cNvPr id="5124" name="Image 5123">
            <a:extLst>
              <a:ext uri="{FF2B5EF4-FFF2-40B4-BE49-F238E27FC236}">
                <a16:creationId xmlns:a16="http://schemas.microsoft.com/office/drawing/2014/main" id="{19C5CEEE-2356-4F67-A4AF-178E1C530F81}"/>
              </a:ext>
            </a:extLst>
          </p:cNvPr>
          <p:cNvPicPr>
            <a:picLocks noChangeAspect="1"/>
          </p:cNvPicPr>
          <p:nvPr/>
        </p:nvPicPr>
        <p:blipFill>
          <a:blip r:embed="rId7">
            <a:clrChange>
              <a:clrFrom>
                <a:srgbClr val="E6E6E6"/>
              </a:clrFrom>
              <a:clrTo>
                <a:srgbClr val="E6E6E6">
                  <a:alpha val="0"/>
                </a:srgbClr>
              </a:clrTo>
            </a:clrChange>
            <a:extLst>
              <a:ext uri="{28A0092B-C50C-407E-A947-70E740481C1C}">
                <a14:useLocalDpi xmlns:a14="http://schemas.microsoft.com/office/drawing/2010/main" val="0"/>
              </a:ext>
            </a:extLst>
          </a:blip>
          <a:stretch>
            <a:fillRect/>
          </a:stretch>
        </p:blipFill>
        <p:spPr>
          <a:xfrm>
            <a:off x="9454795" y="5474551"/>
            <a:ext cx="1773092" cy="603881"/>
          </a:xfrm>
          <a:prstGeom prst="rect">
            <a:avLst/>
          </a:prstGeom>
        </p:spPr>
      </p:pic>
      <p:pic>
        <p:nvPicPr>
          <p:cNvPr id="5125" name="Image 5124">
            <a:extLst>
              <a:ext uri="{FF2B5EF4-FFF2-40B4-BE49-F238E27FC236}">
                <a16:creationId xmlns:a16="http://schemas.microsoft.com/office/drawing/2014/main" id="{98840CD5-1EDF-492F-B92B-F42BD5FCE545}"/>
              </a:ext>
            </a:extLst>
          </p:cNvPr>
          <p:cNvPicPr>
            <a:picLocks noChangeAspect="1"/>
          </p:cNvPicPr>
          <p:nvPr/>
        </p:nvPicPr>
        <p:blipFill>
          <a:blip r:embed="rId8">
            <a:clrChange>
              <a:clrFrom>
                <a:srgbClr val="E6E6E6"/>
              </a:clrFrom>
              <a:clrTo>
                <a:srgbClr val="E6E6E6">
                  <a:alpha val="0"/>
                </a:srgbClr>
              </a:clrTo>
            </a:clrChange>
            <a:extLst>
              <a:ext uri="{28A0092B-C50C-407E-A947-70E740481C1C}">
                <a14:useLocalDpi xmlns:a14="http://schemas.microsoft.com/office/drawing/2010/main" val="0"/>
              </a:ext>
            </a:extLst>
          </a:blip>
          <a:stretch>
            <a:fillRect/>
          </a:stretch>
        </p:blipFill>
        <p:spPr>
          <a:xfrm>
            <a:off x="897333" y="5490694"/>
            <a:ext cx="1728139" cy="543706"/>
          </a:xfrm>
          <a:prstGeom prst="rect">
            <a:avLst/>
          </a:prstGeom>
        </p:spPr>
      </p:pic>
      <p:pic>
        <p:nvPicPr>
          <p:cNvPr id="5127" name="Image 5126">
            <a:extLst>
              <a:ext uri="{FF2B5EF4-FFF2-40B4-BE49-F238E27FC236}">
                <a16:creationId xmlns:a16="http://schemas.microsoft.com/office/drawing/2014/main" id="{B5419DE0-9262-44B7-8501-D9A82F7F4512}"/>
              </a:ext>
            </a:extLst>
          </p:cNvPr>
          <p:cNvPicPr>
            <a:picLocks noChangeAspect="1"/>
          </p:cNvPicPr>
          <p:nvPr/>
        </p:nvPicPr>
        <p:blipFill>
          <a:blip r:embed="rId9" cstate="email">
            <a:clrChange>
              <a:clrFrom>
                <a:srgbClr val="E6E6E6"/>
              </a:clrFrom>
              <a:clrTo>
                <a:srgbClr val="E6E6E6">
                  <a:alpha val="0"/>
                </a:srgbClr>
              </a:clrTo>
            </a:clrChange>
            <a:extLst>
              <a:ext uri="{28A0092B-C50C-407E-A947-70E740481C1C}">
                <a14:useLocalDpi xmlns:a14="http://schemas.microsoft.com/office/drawing/2010/main" val="0"/>
              </a:ext>
            </a:extLst>
          </a:blip>
          <a:stretch>
            <a:fillRect/>
          </a:stretch>
        </p:blipFill>
        <p:spPr>
          <a:xfrm>
            <a:off x="3026075" y="5480776"/>
            <a:ext cx="1773376" cy="655028"/>
          </a:xfrm>
          <a:prstGeom prst="rect">
            <a:avLst/>
          </a:prstGeom>
        </p:spPr>
      </p:pic>
      <p:sp>
        <p:nvSpPr>
          <p:cNvPr id="98" name="Rectangle 97">
            <a:extLst>
              <a:ext uri="{FF2B5EF4-FFF2-40B4-BE49-F238E27FC236}">
                <a16:creationId xmlns:a16="http://schemas.microsoft.com/office/drawing/2014/main" id="{DB59BBA9-BCCD-4B95-8736-891E7499DC1E}"/>
              </a:ext>
            </a:extLst>
          </p:cNvPr>
          <p:cNvSpPr/>
          <p:nvPr/>
        </p:nvSpPr>
        <p:spPr>
          <a:xfrm>
            <a:off x="958499" y="690055"/>
            <a:ext cx="1645952" cy="43800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7" name="Image 16">
            <a:extLst>
              <a:ext uri="{FF2B5EF4-FFF2-40B4-BE49-F238E27FC236}">
                <a16:creationId xmlns:a16="http://schemas.microsoft.com/office/drawing/2014/main" id="{E5254DA8-9FC7-4BF2-AEFA-B7AD77DE4FF0}"/>
              </a:ext>
            </a:extLst>
          </p:cNvPr>
          <p:cNvPicPr>
            <a:picLocks noChangeAspect="1"/>
          </p:cNvPicPr>
          <p:nvPr/>
        </p:nvPicPr>
        <p:blipFill>
          <a:blip r:embed="rId10" cstate="email">
            <a:clrChange>
              <a:clrFrom>
                <a:srgbClr val="E6E6E6"/>
              </a:clrFrom>
              <a:clrTo>
                <a:srgbClr val="E6E6E6">
                  <a:alpha val="0"/>
                </a:srgbClr>
              </a:clrTo>
            </a:clrChange>
            <a:extLst>
              <a:ext uri="{28A0092B-C50C-407E-A947-70E740481C1C}">
                <a14:useLocalDpi xmlns:a14="http://schemas.microsoft.com/office/drawing/2010/main" val="0"/>
              </a:ext>
            </a:extLst>
          </a:blip>
          <a:stretch>
            <a:fillRect/>
          </a:stretch>
        </p:blipFill>
        <p:spPr>
          <a:xfrm>
            <a:off x="834080" y="757646"/>
            <a:ext cx="1777831" cy="500470"/>
          </a:xfrm>
          <a:prstGeom prst="rect">
            <a:avLst/>
          </a:prstGeom>
        </p:spPr>
      </p:pic>
      <p:pic>
        <p:nvPicPr>
          <p:cNvPr id="87" name="Picture 2" descr="Ensemble d'icônes de griffonnage, symboles d'entreprise de contour Vecteur gratuit">
            <a:extLst>
              <a:ext uri="{FF2B5EF4-FFF2-40B4-BE49-F238E27FC236}">
                <a16:creationId xmlns:a16="http://schemas.microsoft.com/office/drawing/2014/main" id="{7B114B97-B010-4A12-AF0C-6A1A5817392A}"/>
              </a:ext>
            </a:extLst>
          </p:cNvPr>
          <p:cNvPicPr>
            <a:picLocks noChangeAspect="1" noChangeArrowheads="1"/>
          </p:cNvPicPr>
          <p:nvPr/>
        </p:nvPicPr>
        <p:blipFill rotWithShape="1">
          <a:blip r:embed="rId11" cstate="email">
            <a:extLst>
              <a:ext uri="{28A0092B-C50C-407E-A947-70E740481C1C}">
                <a14:useLocalDpi xmlns:a14="http://schemas.microsoft.com/office/drawing/2010/main" val="0"/>
              </a:ext>
            </a:extLst>
          </a:blip>
          <a:srcRect l="84665" t="48387" r="2150" b="11217"/>
          <a:stretch/>
        </p:blipFill>
        <p:spPr bwMode="auto">
          <a:xfrm>
            <a:off x="6066392" y="1501139"/>
            <a:ext cx="633391" cy="576584"/>
          </a:xfrm>
          <a:prstGeom prst="rect">
            <a:avLst/>
          </a:prstGeom>
          <a:noFill/>
          <a:extLst>
            <a:ext uri="{909E8E84-426E-40DD-AFC4-6F175D3DCCD1}">
              <a14:hiddenFill xmlns:a14="http://schemas.microsoft.com/office/drawing/2010/main">
                <a:solidFill>
                  <a:srgbClr val="FFFFFF"/>
                </a:solidFill>
              </a14:hiddenFill>
            </a:ext>
          </a:extLst>
        </p:spPr>
      </p:pic>
      <p:pic>
        <p:nvPicPr>
          <p:cNvPr id="91" name="Picture 2" descr="Ensemble d'icônes de griffonnage, symboles d'entreprise de contour Vecteur gratuit">
            <a:extLst>
              <a:ext uri="{FF2B5EF4-FFF2-40B4-BE49-F238E27FC236}">
                <a16:creationId xmlns:a16="http://schemas.microsoft.com/office/drawing/2014/main" id="{E309C683-DF10-4744-B3D9-EB9DF2F42187}"/>
              </a:ext>
            </a:extLst>
          </p:cNvPr>
          <p:cNvPicPr>
            <a:picLocks noChangeAspect="1" noChangeArrowheads="1"/>
          </p:cNvPicPr>
          <p:nvPr/>
        </p:nvPicPr>
        <p:blipFill rotWithShape="1">
          <a:blip r:embed="rId12" cstate="email">
            <a:extLst>
              <a:ext uri="{28A0092B-C50C-407E-A947-70E740481C1C}">
                <a14:useLocalDpi xmlns:a14="http://schemas.microsoft.com/office/drawing/2010/main" val="0"/>
              </a:ext>
            </a:extLst>
          </a:blip>
          <a:srcRect l="70705" t="43328" r="15336"/>
          <a:stretch/>
        </p:blipFill>
        <p:spPr bwMode="auto">
          <a:xfrm>
            <a:off x="10368931" y="4578251"/>
            <a:ext cx="616374" cy="743549"/>
          </a:xfrm>
          <a:prstGeom prst="rect">
            <a:avLst/>
          </a:prstGeom>
          <a:noFill/>
          <a:extLst>
            <a:ext uri="{909E8E84-426E-40DD-AFC4-6F175D3DCCD1}">
              <a14:hiddenFill xmlns:a14="http://schemas.microsoft.com/office/drawing/2010/main">
                <a:solidFill>
                  <a:srgbClr val="FFFFFF"/>
                </a:solidFill>
              </a14:hiddenFill>
            </a:ext>
          </a:extLst>
        </p:spPr>
      </p:pic>
      <p:pic>
        <p:nvPicPr>
          <p:cNvPr id="93" name="Picture 2" descr="Ensemble d'icônes de griffonnage, symboles d'entreprise de contour Vecteur gratuit">
            <a:extLst>
              <a:ext uri="{FF2B5EF4-FFF2-40B4-BE49-F238E27FC236}">
                <a16:creationId xmlns:a16="http://schemas.microsoft.com/office/drawing/2014/main" id="{876F8F28-75F7-43E4-B03E-F2DD99C57AC5}"/>
              </a:ext>
            </a:extLst>
          </p:cNvPr>
          <p:cNvPicPr>
            <a:picLocks noChangeAspect="1" noChangeArrowheads="1"/>
          </p:cNvPicPr>
          <p:nvPr/>
        </p:nvPicPr>
        <p:blipFill rotWithShape="1">
          <a:blip r:embed="rId13" cstate="email">
            <a:extLst>
              <a:ext uri="{28A0092B-C50C-407E-A947-70E740481C1C}">
                <a14:useLocalDpi xmlns:a14="http://schemas.microsoft.com/office/drawing/2010/main" val="0"/>
              </a:ext>
            </a:extLst>
          </a:blip>
          <a:srcRect l="34649" t="52596" r="49122"/>
          <a:stretch/>
        </p:blipFill>
        <p:spPr bwMode="auto">
          <a:xfrm>
            <a:off x="1682162" y="1509728"/>
            <a:ext cx="697539" cy="605390"/>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11">
            <a:extLst>
              <a:ext uri="{FF2B5EF4-FFF2-40B4-BE49-F238E27FC236}">
                <a16:creationId xmlns:a16="http://schemas.microsoft.com/office/drawing/2014/main" id="{1376C25B-3278-43A7-90C2-2B799E4012B1}"/>
              </a:ext>
            </a:extLst>
          </p:cNvPr>
          <p:cNvSpPr/>
          <p:nvPr/>
        </p:nvSpPr>
        <p:spPr>
          <a:xfrm>
            <a:off x="5178543" y="3425282"/>
            <a:ext cx="1812722" cy="26718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2" name="Rectangle 111">
            <a:extLst>
              <a:ext uri="{FF2B5EF4-FFF2-40B4-BE49-F238E27FC236}">
                <a16:creationId xmlns:a16="http://schemas.microsoft.com/office/drawing/2014/main" id="{98D276C4-D6DE-416F-8E4F-F889B37C98EC}"/>
              </a:ext>
            </a:extLst>
          </p:cNvPr>
          <p:cNvSpPr/>
          <p:nvPr/>
        </p:nvSpPr>
        <p:spPr>
          <a:xfrm>
            <a:off x="1019475" y="909592"/>
            <a:ext cx="1812722" cy="26718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3" name="Rectangle 112">
            <a:extLst>
              <a:ext uri="{FF2B5EF4-FFF2-40B4-BE49-F238E27FC236}">
                <a16:creationId xmlns:a16="http://schemas.microsoft.com/office/drawing/2014/main" id="{45F7108E-9278-490A-B98A-1E92E5A91A76}"/>
              </a:ext>
            </a:extLst>
          </p:cNvPr>
          <p:cNvSpPr/>
          <p:nvPr/>
        </p:nvSpPr>
        <p:spPr>
          <a:xfrm>
            <a:off x="1004985" y="3573036"/>
            <a:ext cx="1812722" cy="26718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4" name="Rectangle 113">
            <a:extLst>
              <a:ext uri="{FF2B5EF4-FFF2-40B4-BE49-F238E27FC236}">
                <a16:creationId xmlns:a16="http://schemas.microsoft.com/office/drawing/2014/main" id="{083E0E73-1C11-4E33-A135-76CD9C16A650}"/>
              </a:ext>
            </a:extLst>
          </p:cNvPr>
          <p:cNvSpPr/>
          <p:nvPr/>
        </p:nvSpPr>
        <p:spPr>
          <a:xfrm>
            <a:off x="3152847" y="874540"/>
            <a:ext cx="1812722" cy="26718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5" name="Rectangle 114">
            <a:extLst>
              <a:ext uri="{FF2B5EF4-FFF2-40B4-BE49-F238E27FC236}">
                <a16:creationId xmlns:a16="http://schemas.microsoft.com/office/drawing/2014/main" id="{5992C897-C64F-4C11-94F2-66F250B17E18}"/>
              </a:ext>
            </a:extLst>
          </p:cNvPr>
          <p:cNvSpPr/>
          <p:nvPr/>
        </p:nvSpPr>
        <p:spPr>
          <a:xfrm>
            <a:off x="3166265" y="3589746"/>
            <a:ext cx="1812722" cy="26718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6" name="Rectangle 115">
            <a:extLst>
              <a:ext uri="{FF2B5EF4-FFF2-40B4-BE49-F238E27FC236}">
                <a16:creationId xmlns:a16="http://schemas.microsoft.com/office/drawing/2014/main" id="{D0930B07-BB5D-4C8E-AF8D-6A41E049A1E0}"/>
              </a:ext>
            </a:extLst>
          </p:cNvPr>
          <p:cNvSpPr/>
          <p:nvPr/>
        </p:nvSpPr>
        <p:spPr>
          <a:xfrm>
            <a:off x="5330102" y="874756"/>
            <a:ext cx="1812722" cy="26718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7" name="Rectangle 116">
            <a:extLst>
              <a:ext uri="{FF2B5EF4-FFF2-40B4-BE49-F238E27FC236}">
                <a16:creationId xmlns:a16="http://schemas.microsoft.com/office/drawing/2014/main" id="{0DA65D9D-AF33-4FEF-88FA-E21768D3B17E}"/>
              </a:ext>
            </a:extLst>
          </p:cNvPr>
          <p:cNvSpPr/>
          <p:nvPr/>
        </p:nvSpPr>
        <p:spPr>
          <a:xfrm>
            <a:off x="9450584" y="766305"/>
            <a:ext cx="1812722" cy="26718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8" name="Rectangle 117">
            <a:extLst>
              <a:ext uri="{FF2B5EF4-FFF2-40B4-BE49-F238E27FC236}">
                <a16:creationId xmlns:a16="http://schemas.microsoft.com/office/drawing/2014/main" id="{E62295D7-6139-4977-B17A-8A8554A17D80}"/>
              </a:ext>
            </a:extLst>
          </p:cNvPr>
          <p:cNvSpPr/>
          <p:nvPr/>
        </p:nvSpPr>
        <p:spPr>
          <a:xfrm>
            <a:off x="7503462" y="902798"/>
            <a:ext cx="1812722" cy="26718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9" name="Rectangle 118">
            <a:extLst>
              <a:ext uri="{FF2B5EF4-FFF2-40B4-BE49-F238E27FC236}">
                <a16:creationId xmlns:a16="http://schemas.microsoft.com/office/drawing/2014/main" id="{10660FE2-AB99-41B6-B3AE-C720B11152A7}"/>
              </a:ext>
            </a:extLst>
          </p:cNvPr>
          <p:cNvSpPr/>
          <p:nvPr/>
        </p:nvSpPr>
        <p:spPr>
          <a:xfrm>
            <a:off x="7546853" y="3577555"/>
            <a:ext cx="1812722" cy="26718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0" name="Rectangle 119">
            <a:extLst>
              <a:ext uri="{FF2B5EF4-FFF2-40B4-BE49-F238E27FC236}">
                <a16:creationId xmlns:a16="http://schemas.microsoft.com/office/drawing/2014/main" id="{516454B0-0751-488D-B3B4-00E98E9A28D2}"/>
              </a:ext>
            </a:extLst>
          </p:cNvPr>
          <p:cNvSpPr/>
          <p:nvPr/>
        </p:nvSpPr>
        <p:spPr>
          <a:xfrm>
            <a:off x="9858038" y="3425281"/>
            <a:ext cx="1812722" cy="26718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1" name="Rectangle 120">
            <a:extLst>
              <a:ext uri="{FF2B5EF4-FFF2-40B4-BE49-F238E27FC236}">
                <a16:creationId xmlns:a16="http://schemas.microsoft.com/office/drawing/2014/main" id="{2CFE4CF3-1BAE-4E40-9CC2-7B96E592C6C6}"/>
              </a:ext>
            </a:extLst>
          </p:cNvPr>
          <p:cNvSpPr/>
          <p:nvPr/>
        </p:nvSpPr>
        <p:spPr>
          <a:xfrm>
            <a:off x="9603620" y="3573788"/>
            <a:ext cx="1812722" cy="26718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2" name="Rectangle 121">
            <a:extLst>
              <a:ext uri="{FF2B5EF4-FFF2-40B4-BE49-F238E27FC236}">
                <a16:creationId xmlns:a16="http://schemas.microsoft.com/office/drawing/2014/main" id="{98FF68A5-2814-4733-9254-251AB5CC5BFA}"/>
              </a:ext>
            </a:extLst>
          </p:cNvPr>
          <p:cNvSpPr/>
          <p:nvPr/>
        </p:nvSpPr>
        <p:spPr>
          <a:xfrm>
            <a:off x="10066571" y="918528"/>
            <a:ext cx="1812722" cy="26718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Espace réservé du texte 4">
            <a:extLst>
              <a:ext uri="{FF2B5EF4-FFF2-40B4-BE49-F238E27FC236}">
                <a16:creationId xmlns:a16="http://schemas.microsoft.com/office/drawing/2014/main" id="{70C59B1A-8CE6-4DE4-B7DE-3A98B4C982BD}"/>
              </a:ext>
            </a:extLst>
          </p:cNvPr>
          <p:cNvSpPr>
            <a:spLocks noGrp="1"/>
          </p:cNvSpPr>
          <p:nvPr>
            <p:ph type="body" sz="quarter" idx="14"/>
          </p:nvPr>
        </p:nvSpPr>
        <p:spPr/>
        <p:txBody>
          <a:bodyPr/>
          <a:lstStyle/>
          <a:p>
            <a:endParaRPr lang="fr-FR"/>
          </a:p>
        </p:txBody>
      </p:sp>
      <p:sp>
        <p:nvSpPr>
          <p:cNvPr id="100" name="Espace réservé du texte 1">
            <a:extLst>
              <a:ext uri="{FF2B5EF4-FFF2-40B4-BE49-F238E27FC236}">
                <a16:creationId xmlns:a16="http://schemas.microsoft.com/office/drawing/2014/main" id="{00FA4290-D049-46E2-9FFC-40F33C105A03}"/>
              </a:ext>
            </a:extLst>
          </p:cNvPr>
          <p:cNvSpPr txBox="1">
            <a:spLocks/>
          </p:cNvSpPr>
          <p:nvPr/>
        </p:nvSpPr>
        <p:spPr>
          <a:xfrm>
            <a:off x="0" y="6506089"/>
            <a:ext cx="12192000" cy="231246"/>
          </a:xfrm>
          <a:prstGeom prst="rect">
            <a:avLst/>
          </a:prstGeom>
        </p:spPr>
        <p:txBody>
          <a:bodyPr>
            <a:noAutofit/>
          </a:bodyPr>
          <a:lstStyle>
            <a:lvl1pPr marL="0" marR="0" indent="0" algn="r"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1200" b="1" kern="1200">
                <a:solidFill>
                  <a:schemeClr val="bg1">
                    <a:lumMod val="50000"/>
                  </a:schemeClr>
                </a:solidFill>
                <a:latin typeface="Arial Black" panose="020B0A04020102020204" pitchFamily="34" charset="0"/>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fr-FR" b="0" dirty="0">
                <a:solidFill>
                  <a:schemeClr val="tx1">
                    <a:lumMod val="75000"/>
                    <a:lumOff val="25000"/>
                  </a:schemeClr>
                </a:solidFill>
                <a:latin typeface="+mn-lt"/>
              </a:rPr>
              <a:t>Direction Marketing</a:t>
            </a:r>
          </a:p>
        </p:txBody>
      </p:sp>
      <p:pic>
        <p:nvPicPr>
          <p:cNvPr id="103" name="Picture 2" descr="Icônes de travail d'équipe avec des personnes, puzzle, poignée de main">
            <a:extLst>
              <a:ext uri="{FF2B5EF4-FFF2-40B4-BE49-F238E27FC236}">
                <a16:creationId xmlns:a16="http://schemas.microsoft.com/office/drawing/2014/main" id="{FC3A0F42-878D-4262-95C7-4AC280909067}"/>
              </a:ext>
            </a:extLst>
          </p:cNvPr>
          <p:cNvPicPr>
            <a:picLocks noChangeAspect="1" noChangeArrowheads="1"/>
          </p:cNvPicPr>
          <p:nvPr/>
        </p:nvPicPr>
        <p:blipFill rotWithShape="1">
          <a:blip r:embed="rId14">
            <a:extLst>
              <a:ext uri="{28A0092B-C50C-407E-A947-70E740481C1C}">
                <a14:useLocalDpi xmlns:a14="http://schemas.microsoft.com/office/drawing/2010/main" val="0"/>
              </a:ext>
            </a:extLst>
          </a:blip>
          <a:srcRect l="66970" t="51117" r="18762"/>
          <a:stretch/>
        </p:blipFill>
        <p:spPr bwMode="auto">
          <a:xfrm>
            <a:off x="8275846" y="1477329"/>
            <a:ext cx="634949" cy="646331"/>
          </a:xfrm>
          <a:prstGeom prst="rect">
            <a:avLst/>
          </a:prstGeom>
          <a:noFill/>
          <a:extLst>
            <a:ext uri="{909E8E84-426E-40DD-AFC4-6F175D3DCCD1}">
              <a14:hiddenFill xmlns:a14="http://schemas.microsoft.com/office/drawing/2010/main">
                <a:solidFill>
                  <a:srgbClr val="FFFFFF"/>
                </a:solidFill>
              </a14:hiddenFill>
            </a:ext>
          </a:extLst>
        </p:spPr>
      </p:pic>
      <p:pic>
        <p:nvPicPr>
          <p:cNvPr id="104" name="Picture 2" descr="Icônes de travail d'équipe avec des personnes, puzzle, poignée de main">
            <a:extLst>
              <a:ext uri="{FF2B5EF4-FFF2-40B4-BE49-F238E27FC236}">
                <a16:creationId xmlns:a16="http://schemas.microsoft.com/office/drawing/2014/main" id="{76FE5400-B44E-47ED-8D7C-DC76782CBEEC}"/>
              </a:ext>
            </a:extLst>
          </p:cNvPr>
          <p:cNvPicPr>
            <a:picLocks noChangeAspect="1" noChangeArrowheads="1"/>
          </p:cNvPicPr>
          <p:nvPr/>
        </p:nvPicPr>
        <p:blipFill rotWithShape="1">
          <a:blip r:embed="rId14">
            <a:extLst>
              <a:ext uri="{28A0092B-C50C-407E-A947-70E740481C1C}">
                <a14:useLocalDpi xmlns:a14="http://schemas.microsoft.com/office/drawing/2010/main" val="0"/>
              </a:ext>
            </a:extLst>
          </a:blip>
          <a:srcRect l="51895" r="33487" b="54357"/>
          <a:stretch/>
        </p:blipFill>
        <p:spPr bwMode="auto">
          <a:xfrm>
            <a:off x="3970051" y="1454086"/>
            <a:ext cx="650492" cy="603497"/>
          </a:xfrm>
          <a:prstGeom prst="rect">
            <a:avLst/>
          </a:prstGeom>
          <a:noFill/>
          <a:extLst>
            <a:ext uri="{909E8E84-426E-40DD-AFC4-6F175D3DCCD1}">
              <a14:hiddenFill xmlns:a14="http://schemas.microsoft.com/office/drawing/2010/main">
                <a:solidFill>
                  <a:srgbClr val="FFFFFF"/>
                </a:solidFill>
              </a14:hiddenFill>
            </a:ext>
          </a:extLst>
        </p:spPr>
      </p:pic>
      <p:pic>
        <p:nvPicPr>
          <p:cNvPr id="105" name="Picture 6" descr="Ensemble d'icônes de doodle, enseignes commerciales vectorielles linéaires">
            <a:extLst>
              <a:ext uri="{FF2B5EF4-FFF2-40B4-BE49-F238E27FC236}">
                <a16:creationId xmlns:a16="http://schemas.microsoft.com/office/drawing/2014/main" id="{C80B4E23-3C57-4E67-B9CB-DA9FF62516DC}"/>
              </a:ext>
            </a:extLst>
          </p:cNvPr>
          <p:cNvPicPr>
            <a:picLocks noChangeAspect="1" noChangeArrowheads="1"/>
          </p:cNvPicPr>
          <p:nvPr/>
        </p:nvPicPr>
        <p:blipFill rotWithShape="1">
          <a:blip r:embed="rId15">
            <a:extLst>
              <a:ext uri="{28A0092B-C50C-407E-A947-70E740481C1C}">
                <a14:useLocalDpi xmlns:a14="http://schemas.microsoft.com/office/drawing/2010/main" val="0"/>
              </a:ext>
            </a:extLst>
          </a:blip>
          <a:srcRect l="36231" t="9591" r="51131" b="53108"/>
          <a:stretch/>
        </p:blipFill>
        <p:spPr bwMode="auto">
          <a:xfrm>
            <a:off x="8300426" y="4750934"/>
            <a:ext cx="548640" cy="481138"/>
          </a:xfrm>
          <a:prstGeom prst="rect">
            <a:avLst/>
          </a:prstGeom>
          <a:noFill/>
          <a:extLst>
            <a:ext uri="{909E8E84-426E-40DD-AFC4-6F175D3DCCD1}">
              <a14:hiddenFill xmlns:a14="http://schemas.microsoft.com/office/drawing/2010/main">
                <a:solidFill>
                  <a:srgbClr val="FFFFFF"/>
                </a:solidFill>
              </a14:hiddenFill>
            </a:ext>
          </a:extLst>
        </p:spPr>
      </p:pic>
      <p:sp>
        <p:nvSpPr>
          <p:cNvPr id="106" name="ZoneTexte 105">
            <a:extLst>
              <a:ext uri="{FF2B5EF4-FFF2-40B4-BE49-F238E27FC236}">
                <a16:creationId xmlns:a16="http://schemas.microsoft.com/office/drawing/2014/main" id="{3C76D69E-C41E-4069-AEE4-8776A258B700}"/>
              </a:ext>
            </a:extLst>
          </p:cNvPr>
          <p:cNvSpPr txBox="1"/>
          <p:nvPr/>
        </p:nvSpPr>
        <p:spPr>
          <a:xfrm>
            <a:off x="7557322" y="3700796"/>
            <a:ext cx="1471203" cy="523220"/>
          </a:xfrm>
          <a:prstGeom prst="rect">
            <a:avLst/>
          </a:prstGeom>
          <a:noFill/>
        </p:spPr>
        <p:txBody>
          <a:bodyPr wrap="square" rtlCol="0">
            <a:spAutoFit/>
          </a:bodyPr>
          <a:lstStyle/>
          <a:p>
            <a:pPr algn="ct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Organisez votre </a:t>
            </a:r>
            <a:r>
              <a:rPr lang="fr-FR" sz="1400" dirty="0">
                <a:solidFill>
                  <a:schemeClr val="bg1"/>
                </a:solidFill>
                <a:effectLst>
                  <a:outerShdw blurRad="38100" dist="38100" dir="2700000" algn="tl">
                    <a:srgbClr val="000000">
                      <a:alpha val="43137"/>
                    </a:srgbClr>
                  </a:outerShdw>
                </a:effectLst>
                <a:highlight>
                  <a:srgbClr val="808080"/>
                </a:highlight>
                <a:latin typeface="Century Gothic" panose="020B0502020202020204" pitchFamily="34" charset="0"/>
              </a:rPr>
              <a:t>collation</a:t>
            </a:r>
          </a:p>
        </p:txBody>
      </p:sp>
      <p:pic>
        <p:nvPicPr>
          <p:cNvPr id="107" name="Picture 2" descr="Ensemble d'icônes de griffonnage, symboles d'entreprise de contour Vecteur gratuit">
            <a:extLst>
              <a:ext uri="{FF2B5EF4-FFF2-40B4-BE49-F238E27FC236}">
                <a16:creationId xmlns:a16="http://schemas.microsoft.com/office/drawing/2014/main" id="{B700DB4A-C355-4480-8EE9-1F4935C9C2F7}"/>
              </a:ext>
            </a:extLst>
          </p:cNvPr>
          <p:cNvPicPr>
            <a:picLocks noChangeAspect="1" noChangeArrowheads="1"/>
          </p:cNvPicPr>
          <p:nvPr/>
        </p:nvPicPr>
        <p:blipFill rotWithShape="1">
          <a:blip r:embed="rId16" cstate="email">
            <a:extLst>
              <a:ext uri="{28A0092B-C50C-407E-A947-70E740481C1C}">
                <a14:useLocalDpi xmlns:a14="http://schemas.microsoft.com/office/drawing/2010/main" val="0"/>
              </a:ext>
            </a:extLst>
          </a:blip>
          <a:srcRect l="35369" r="50461" b="47404"/>
          <a:stretch/>
        </p:blipFill>
        <p:spPr bwMode="auto">
          <a:xfrm>
            <a:off x="1757186" y="4588497"/>
            <a:ext cx="708674" cy="781577"/>
          </a:xfrm>
          <a:prstGeom prst="rect">
            <a:avLst/>
          </a:prstGeom>
          <a:noFill/>
          <a:extLst>
            <a:ext uri="{909E8E84-426E-40DD-AFC4-6F175D3DCCD1}">
              <a14:hiddenFill xmlns:a14="http://schemas.microsoft.com/office/drawing/2010/main">
                <a:solidFill>
                  <a:srgbClr val="FFFFFF"/>
                </a:solidFill>
              </a14:hiddenFill>
            </a:ext>
          </a:extLst>
        </p:spPr>
      </p:pic>
      <p:sp>
        <p:nvSpPr>
          <p:cNvPr id="108" name="ZoneTexte 107">
            <a:extLst>
              <a:ext uri="{FF2B5EF4-FFF2-40B4-BE49-F238E27FC236}">
                <a16:creationId xmlns:a16="http://schemas.microsoft.com/office/drawing/2014/main" id="{B632A159-FD0F-4D10-8297-7E3C32447DA5}"/>
              </a:ext>
            </a:extLst>
          </p:cNvPr>
          <p:cNvSpPr txBox="1"/>
          <p:nvPr/>
        </p:nvSpPr>
        <p:spPr>
          <a:xfrm>
            <a:off x="5339625" y="2237644"/>
            <a:ext cx="1523509" cy="1169551"/>
          </a:xfrm>
          <a:prstGeom prst="rect">
            <a:avLst/>
          </a:prstGeom>
          <a:noFill/>
        </p:spPr>
        <p:txBody>
          <a:bodyPr wrap="square" rtlCol="0">
            <a:spAutoFit/>
          </a:bodyPr>
          <a:lstStyle/>
          <a:p>
            <a:pPr algn="ct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Choisissez la </a:t>
            </a:r>
            <a:r>
              <a:rPr lang="fr-FR" sz="1400" dirty="0">
                <a:solidFill>
                  <a:schemeClr val="bg1"/>
                </a:solidFill>
                <a:effectLst>
                  <a:outerShdw blurRad="38100" dist="38100" dir="2700000" algn="tl">
                    <a:srgbClr val="000000">
                      <a:alpha val="43137"/>
                    </a:srgbClr>
                  </a:outerShdw>
                </a:effectLst>
                <a:highlight>
                  <a:srgbClr val="808080"/>
                </a:highlight>
                <a:latin typeface="Century Gothic" panose="020B0502020202020204" pitchFamily="34" charset="0"/>
              </a:rPr>
              <a:t>thématique, l’animation</a:t>
            </a: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 et les </a:t>
            </a:r>
            <a:r>
              <a:rPr lang="fr-FR" sz="1400" dirty="0">
                <a:solidFill>
                  <a:schemeClr val="bg1"/>
                </a:solidFill>
                <a:effectLst>
                  <a:outerShdw blurRad="38100" dist="38100" dir="2700000" algn="tl">
                    <a:srgbClr val="000000">
                      <a:alpha val="43137"/>
                    </a:srgbClr>
                  </a:outerShdw>
                </a:effectLst>
                <a:highlight>
                  <a:srgbClr val="808080"/>
                </a:highlight>
                <a:latin typeface="Century Gothic" panose="020B0502020202020204" pitchFamily="34" charset="0"/>
              </a:rPr>
              <a:t>supports à  présenter</a:t>
            </a:r>
          </a:p>
        </p:txBody>
      </p:sp>
      <p:pic>
        <p:nvPicPr>
          <p:cNvPr id="109" name="Picture 2" descr="Ensemble d'icônes de griffonnage, symboles d'entreprise de contour Vecteur gratuit">
            <a:extLst>
              <a:ext uri="{FF2B5EF4-FFF2-40B4-BE49-F238E27FC236}">
                <a16:creationId xmlns:a16="http://schemas.microsoft.com/office/drawing/2014/main" id="{A6D67C7C-6404-4953-8573-5DED4BC1FAA6}"/>
              </a:ext>
            </a:extLst>
          </p:cNvPr>
          <p:cNvPicPr>
            <a:picLocks noChangeAspect="1" noChangeArrowheads="1"/>
          </p:cNvPicPr>
          <p:nvPr/>
        </p:nvPicPr>
        <p:blipFill rotWithShape="1">
          <a:blip r:embed="rId17" cstate="email">
            <a:extLst>
              <a:ext uri="{28A0092B-C50C-407E-A947-70E740481C1C}">
                <a14:useLocalDpi xmlns:a14="http://schemas.microsoft.com/office/drawing/2010/main" val="0"/>
              </a:ext>
            </a:extLst>
          </a:blip>
          <a:srcRect l="52780" t="4504" r="33847" b="51614"/>
          <a:stretch/>
        </p:blipFill>
        <p:spPr bwMode="auto">
          <a:xfrm>
            <a:off x="10452404" y="1536200"/>
            <a:ext cx="485648" cy="473532"/>
          </a:xfrm>
          <a:prstGeom prst="rect">
            <a:avLst/>
          </a:prstGeom>
          <a:noFill/>
          <a:extLst>
            <a:ext uri="{909E8E84-426E-40DD-AFC4-6F175D3DCCD1}">
              <a14:hiddenFill xmlns:a14="http://schemas.microsoft.com/office/drawing/2010/main">
                <a:solidFill>
                  <a:srgbClr val="FFFFFF"/>
                </a:solidFill>
              </a14:hiddenFill>
            </a:ext>
          </a:extLst>
        </p:spPr>
      </p:pic>
      <p:sp>
        <p:nvSpPr>
          <p:cNvPr id="110" name="ZoneTexte 109">
            <a:extLst>
              <a:ext uri="{FF2B5EF4-FFF2-40B4-BE49-F238E27FC236}">
                <a16:creationId xmlns:a16="http://schemas.microsoft.com/office/drawing/2014/main" id="{04C0F613-64BA-4F2B-A7BB-4D5A5119FFFB}"/>
              </a:ext>
            </a:extLst>
          </p:cNvPr>
          <p:cNvSpPr txBox="1"/>
          <p:nvPr/>
        </p:nvSpPr>
        <p:spPr>
          <a:xfrm>
            <a:off x="5437398" y="3675462"/>
            <a:ext cx="1287307" cy="523220"/>
          </a:xfrm>
          <a:prstGeom prst="rect">
            <a:avLst/>
          </a:prstGeom>
          <a:noFill/>
        </p:spPr>
        <p:txBody>
          <a:bodyPr wrap="square" rtlCol="0">
            <a:spAutoFit/>
          </a:bodyPr>
          <a:lstStyle/>
          <a:p>
            <a:pPr algn="ct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Conviez des </a:t>
            </a:r>
            <a:r>
              <a:rPr lang="fr-FR" sz="1400" dirty="0">
                <a:solidFill>
                  <a:schemeClr val="bg1"/>
                </a:solidFill>
                <a:effectLst>
                  <a:outerShdw blurRad="38100" dist="38100" dir="2700000" algn="tl">
                    <a:srgbClr val="000000">
                      <a:alpha val="43137"/>
                    </a:srgbClr>
                  </a:outerShdw>
                </a:effectLst>
                <a:highlight>
                  <a:srgbClr val="808080"/>
                </a:highlight>
                <a:latin typeface="Century Gothic" panose="020B0502020202020204" pitchFamily="34" charset="0"/>
              </a:rPr>
              <a:t>intervenants</a:t>
            </a: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 </a:t>
            </a:r>
          </a:p>
        </p:txBody>
      </p:sp>
      <p:sp>
        <p:nvSpPr>
          <p:cNvPr id="111" name="ZoneTexte 110">
            <a:extLst>
              <a:ext uri="{FF2B5EF4-FFF2-40B4-BE49-F238E27FC236}">
                <a16:creationId xmlns:a16="http://schemas.microsoft.com/office/drawing/2014/main" id="{B444E8C5-93CE-4DB7-89F3-F5D3F9E03C86}"/>
              </a:ext>
            </a:extLst>
          </p:cNvPr>
          <p:cNvSpPr txBox="1"/>
          <p:nvPr/>
        </p:nvSpPr>
        <p:spPr>
          <a:xfrm>
            <a:off x="9602122" y="2414961"/>
            <a:ext cx="1542544" cy="738664"/>
          </a:xfrm>
          <a:prstGeom prst="rect">
            <a:avLst/>
          </a:prstGeom>
          <a:noFill/>
        </p:spPr>
        <p:txBody>
          <a:bodyPr wrap="square" rtlCol="0">
            <a:spAutoFit/>
          </a:bodyPr>
          <a:lstStyle/>
          <a:p>
            <a:pPr algn="ct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Réalisez un </a:t>
            </a:r>
            <a:r>
              <a:rPr lang="fr-FR" sz="1400" dirty="0">
                <a:solidFill>
                  <a:schemeClr val="bg1"/>
                </a:solidFill>
                <a:effectLst>
                  <a:outerShdw blurRad="38100" dist="38100" dir="2700000" algn="tl">
                    <a:srgbClr val="000000">
                      <a:alpha val="43137"/>
                    </a:srgbClr>
                  </a:outerShdw>
                </a:effectLst>
                <a:highlight>
                  <a:srgbClr val="808080"/>
                </a:highlight>
                <a:latin typeface="Century Gothic" panose="020B0502020202020204" pitchFamily="34" charset="0"/>
              </a:rPr>
              <a:t>bilan</a:t>
            </a:r>
            <a:r>
              <a:rPr lang="fr-FR" sz="1400" dirty="0">
                <a:solidFill>
                  <a:schemeClr val="bg1"/>
                </a:solidFill>
                <a:effectLst>
                  <a:outerShdw blurRad="38100" dist="38100" dir="2700000" algn="tl">
                    <a:srgbClr val="000000">
                      <a:alpha val="43137"/>
                    </a:srgbClr>
                  </a:outerShdw>
                </a:effectLst>
                <a:latin typeface="Century Gothic" panose="020B0502020202020204" pitchFamily="34" charset="0"/>
              </a:rPr>
              <a:t> </a:t>
            </a: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de votre animation</a:t>
            </a:r>
          </a:p>
        </p:txBody>
      </p:sp>
      <p:pic>
        <p:nvPicPr>
          <p:cNvPr id="134" name="Picture 6" descr="Ensemble d'icônes de doodle, enseignes commerciales vectorielles linéaires">
            <a:extLst>
              <a:ext uri="{FF2B5EF4-FFF2-40B4-BE49-F238E27FC236}">
                <a16:creationId xmlns:a16="http://schemas.microsoft.com/office/drawing/2014/main" id="{00086A48-94F4-4C44-96A0-3EDF33DDC75E}"/>
              </a:ext>
            </a:extLst>
          </p:cNvPr>
          <p:cNvPicPr>
            <a:picLocks noChangeAspect="1" noChangeArrowheads="1"/>
          </p:cNvPicPr>
          <p:nvPr/>
        </p:nvPicPr>
        <p:blipFill rotWithShape="1">
          <a:blip r:embed="rId15">
            <a:extLst>
              <a:ext uri="{28A0092B-C50C-407E-A947-70E740481C1C}">
                <a14:useLocalDpi xmlns:a14="http://schemas.microsoft.com/office/drawing/2010/main" val="0"/>
              </a:ext>
            </a:extLst>
          </a:blip>
          <a:srcRect l="17767" t="6391" r="66807" b="46733"/>
          <a:stretch/>
        </p:blipFill>
        <p:spPr bwMode="auto">
          <a:xfrm>
            <a:off x="3859537" y="4705228"/>
            <a:ext cx="669677" cy="604635"/>
          </a:xfrm>
          <a:prstGeom prst="rect">
            <a:avLst/>
          </a:prstGeom>
          <a:noFill/>
          <a:extLst>
            <a:ext uri="{909E8E84-426E-40DD-AFC4-6F175D3DCCD1}">
              <a14:hiddenFill xmlns:a14="http://schemas.microsoft.com/office/drawing/2010/main">
                <a:solidFill>
                  <a:srgbClr val="FFFFFF"/>
                </a:solidFill>
              </a14:hiddenFill>
            </a:ext>
          </a:extLst>
        </p:spPr>
      </p:pic>
      <p:sp>
        <p:nvSpPr>
          <p:cNvPr id="135" name="ZoneTexte 134">
            <a:extLst>
              <a:ext uri="{FF2B5EF4-FFF2-40B4-BE49-F238E27FC236}">
                <a16:creationId xmlns:a16="http://schemas.microsoft.com/office/drawing/2014/main" id="{CE322D4C-790F-4760-A0D7-62F24C3822F1}"/>
              </a:ext>
            </a:extLst>
          </p:cNvPr>
          <p:cNvSpPr txBox="1"/>
          <p:nvPr/>
        </p:nvSpPr>
        <p:spPr>
          <a:xfrm>
            <a:off x="3111074" y="3464559"/>
            <a:ext cx="1603378" cy="954107"/>
          </a:xfrm>
          <a:prstGeom prst="rect">
            <a:avLst/>
          </a:prstGeom>
          <a:noFill/>
        </p:spPr>
        <p:txBody>
          <a:bodyPr wrap="square" rtlCol="0">
            <a:spAutoFit/>
          </a:bodyPr>
          <a:lstStyle/>
          <a:p>
            <a:pPr algn="ct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Envoyez les </a:t>
            </a:r>
            <a:r>
              <a:rPr lang="fr-FR" sz="1400" dirty="0">
                <a:solidFill>
                  <a:schemeClr val="bg1"/>
                </a:solidFill>
                <a:effectLst>
                  <a:outerShdw blurRad="38100" dist="38100" dir="2700000" algn="tl">
                    <a:srgbClr val="000000">
                      <a:alpha val="43137"/>
                    </a:srgbClr>
                  </a:outerShdw>
                </a:effectLst>
                <a:highlight>
                  <a:srgbClr val="808080"/>
                </a:highlight>
                <a:latin typeface="Century Gothic" panose="020B0502020202020204" pitchFamily="34" charset="0"/>
              </a:rPr>
              <a:t>invitations</a:t>
            </a: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 et </a:t>
            </a:r>
            <a:r>
              <a:rPr lang="fr-FR" sz="1400" dirty="0">
                <a:solidFill>
                  <a:schemeClr val="bg1"/>
                </a:solidFill>
                <a:effectLst>
                  <a:outerShdw blurRad="38100" dist="38100" dir="2700000" algn="tl">
                    <a:srgbClr val="000000">
                      <a:alpha val="43137"/>
                    </a:srgbClr>
                  </a:outerShdw>
                </a:effectLst>
                <a:highlight>
                  <a:srgbClr val="808080"/>
                </a:highlight>
                <a:latin typeface="Century Gothic" panose="020B0502020202020204" pitchFamily="34" charset="0"/>
              </a:rPr>
              <a:t>communiquez</a:t>
            </a: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 avec vos clients</a:t>
            </a:r>
          </a:p>
        </p:txBody>
      </p:sp>
      <p:sp>
        <p:nvSpPr>
          <p:cNvPr id="137" name="ZoneTexte 136">
            <a:extLst>
              <a:ext uri="{FF2B5EF4-FFF2-40B4-BE49-F238E27FC236}">
                <a16:creationId xmlns:a16="http://schemas.microsoft.com/office/drawing/2014/main" id="{F90908F0-8B99-4538-A9A4-0A3BCDC31DEE}"/>
              </a:ext>
            </a:extLst>
          </p:cNvPr>
          <p:cNvSpPr txBox="1"/>
          <p:nvPr/>
        </p:nvSpPr>
        <p:spPr>
          <a:xfrm>
            <a:off x="7531434" y="2427650"/>
            <a:ext cx="1542544" cy="738664"/>
          </a:xfrm>
          <a:prstGeom prst="rect">
            <a:avLst/>
          </a:prstGeom>
          <a:noFill/>
        </p:spPr>
        <p:txBody>
          <a:bodyPr wrap="square" rtlCol="0">
            <a:spAutoFit/>
          </a:bodyPr>
          <a:lstStyle/>
          <a:p>
            <a:pPr algn="ct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Utilisez le </a:t>
            </a:r>
            <a:r>
              <a:rPr lang="fr-FR" sz="1400" dirty="0">
                <a:solidFill>
                  <a:schemeClr val="bg1"/>
                </a:solidFill>
                <a:effectLst>
                  <a:outerShdw blurRad="38100" dist="38100" dir="2700000" algn="tl">
                    <a:srgbClr val="000000">
                      <a:alpha val="43137"/>
                    </a:srgbClr>
                  </a:outerShdw>
                </a:effectLst>
                <a:highlight>
                  <a:srgbClr val="808080"/>
                </a:highlight>
                <a:latin typeface="Century Gothic" panose="020B0502020202020204" pitchFamily="34" charset="0"/>
              </a:rPr>
              <a:t>kit évènementiel </a:t>
            </a: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(goodies…)</a:t>
            </a:r>
          </a:p>
        </p:txBody>
      </p:sp>
      <p:pic>
        <p:nvPicPr>
          <p:cNvPr id="5121" name="Image 5120">
            <a:extLst>
              <a:ext uri="{FF2B5EF4-FFF2-40B4-BE49-F238E27FC236}">
                <a16:creationId xmlns:a16="http://schemas.microsoft.com/office/drawing/2014/main" id="{C11B6158-DD4F-49E3-B2FB-09819ABF6641}"/>
              </a:ext>
            </a:extLst>
          </p:cNvPr>
          <p:cNvPicPr>
            <a:picLocks noChangeAspect="1"/>
          </p:cNvPicPr>
          <p:nvPr/>
        </p:nvPicPr>
        <p:blipFill>
          <a:blip r:embed="rId18" cstate="email">
            <a:clrChange>
              <a:clrFrom>
                <a:srgbClr val="E6E6E6"/>
              </a:clrFrom>
              <a:clrTo>
                <a:srgbClr val="E6E6E6">
                  <a:alpha val="0"/>
                </a:srgbClr>
              </a:clrTo>
            </a:clrChange>
            <a:extLst>
              <a:ext uri="{28A0092B-C50C-407E-A947-70E740481C1C}">
                <a14:useLocalDpi xmlns:a14="http://schemas.microsoft.com/office/drawing/2010/main" val="0"/>
              </a:ext>
            </a:extLst>
          </a:blip>
          <a:stretch>
            <a:fillRect/>
          </a:stretch>
        </p:blipFill>
        <p:spPr>
          <a:xfrm rot="10800000">
            <a:off x="7449503" y="5509357"/>
            <a:ext cx="1747182" cy="585408"/>
          </a:xfrm>
          <a:prstGeom prst="rect">
            <a:avLst/>
          </a:prstGeom>
        </p:spPr>
      </p:pic>
      <p:pic>
        <p:nvPicPr>
          <p:cNvPr id="29" name="Image 28">
            <a:extLst>
              <a:ext uri="{FF2B5EF4-FFF2-40B4-BE49-F238E27FC236}">
                <a16:creationId xmlns:a16="http://schemas.microsoft.com/office/drawing/2014/main" id="{4C2AF13E-1FE4-4C8B-A383-A1F7AD5921EE}"/>
              </a:ext>
            </a:extLst>
          </p:cNvPr>
          <p:cNvPicPr>
            <a:picLocks noChangeAspect="1"/>
          </p:cNvPicPr>
          <p:nvPr/>
        </p:nvPicPr>
        <p:blipFill>
          <a:blip r:embed="rId19" cstate="email">
            <a:clrChange>
              <a:clrFrom>
                <a:srgbClr val="E6E6E6"/>
              </a:clrFrom>
              <a:clrTo>
                <a:srgbClr val="E6E6E6">
                  <a:alpha val="0"/>
                </a:srgbClr>
              </a:clrTo>
            </a:clrChange>
            <a:extLst>
              <a:ext uri="{28A0092B-C50C-407E-A947-70E740481C1C}">
                <a14:useLocalDpi xmlns:a14="http://schemas.microsoft.com/office/drawing/2010/main" val="0"/>
              </a:ext>
            </a:extLst>
          </a:blip>
          <a:stretch>
            <a:fillRect/>
          </a:stretch>
        </p:blipFill>
        <p:spPr>
          <a:xfrm rot="10800000">
            <a:off x="5245437" y="5521151"/>
            <a:ext cx="1806218" cy="514177"/>
          </a:xfrm>
          <a:prstGeom prst="rect">
            <a:avLst/>
          </a:prstGeom>
        </p:spPr>
      </p:pic>
      <p:pic>
        <p:nvPicPr>
          <p:cNvPr id="78" name="Picture 10" descr="Drapeaux suspendus dessinés à la main sur une guirlande de cordes">
            <a:extLst>
              <a:ext uri="{FF2B5EF4-FFF2-40B4-BE49-F238E27FC236}">
                <a16:creationId xmlns:a16="http://schemas.microsoft.com/office/drawing/2014/main" id="{E7B89B57-78CB-4D4B-8B7E-630913D32ABB}"/>
              </a:ext>
            </a:extLst>
          </p:cNvPr>
          <p:cNvPicPr>
            <a:picLocks noChangeAspect="1" noChangeArrowheads="1"/>
          </p:cNvPicPr>
          <p:nvPr/>
        </p:nvPicPr>
        <p:blipFill rotWithShape="1">
          <a:blip r:embed="rId20" cstate="print">
            <a:clrChange>
              <a:clrFrom>
                <a:srgbClr val="FFFFFF"/>
              </a:clrFrom>
              <a:clrTo>
                <a:srgbClr val="FFFFFF">
                  <a:alpha val="0"/>
                </a:srgbClr>
              </a:clrTo>
            </a:clrChange>
            <a:extLst>
              <a:ext uri="{28A0092B-C50C-407E-A947-70E740481C1C}">
                <a14:useLocalDpi xmlns:a14="http://schemas.microsoft.com/office/drawing/2010/main" val="0"/>
              </a:ext>
            </a:extLst>
          </a:blip>
          <a:srcRect b="53965"/>
          <a:stretch/>
        </p:blipFill>
        <p:spPr bwMode="auto">
          <a:xfrm rot="1510306" flipH="1">
            <a:off x="11001764" y="-176277"/>
            <a:ext cx="1370368" cy="734948"/>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6954716C-48A9-4E25-AB1B-645CD2B8046E}"/>
              </a:ext>
            </a:extLst>
          </p:cNvPr>
          <p:cNvSpPr/>
          <p:nvPr/>
        </p:nvSpPr>
        <p:spPr>
          <a:xfrm>
            <a:off x="408839" y="766306"/>
            <a:ext cx="11374322" cy="5200684"/>
          </a:xfrm>
          <a:prstGeom prst="rect">
            <a:avLst/>
          </a:pr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4" name="Image 3">
            <a:extLst>
              <a:ext uri="{FF2B5EF4-FFF2-40B4-BE49-F238E27FC236}">
                <a16:creationId xmlns:a16="http://schemas.microsoft.com/office/drawing/2014/main" id="{DA91B3B3-9531-430B-8B34-F4122D02B95B}"/>
              </a:ext>
            </a:extLst>
          </p:cNvPr>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904721" y="772517"/>
            <a:ext cx="1720893" cy="2705528"/>
          </a:xfrm>
          <a:prstGeom prst="rect">
            <a:avLst/>
          </a:prstGeom>
        </p:spPr>
      </p:pic>
      <p:grpSp>
        <p:nvGrpSpPr>
          <p:cNvPr id="6" name="Groupe 5">
            <a:extLst>
              <a:ext uri="{FF2B5EF4-FFF2-40B4-BE49-F238E27FC236}">
                <a16:creationId xmlns:a16="http://schemas.microsoft.com/office/drawing/2014/main" id="{E58A28EE-9882-6341-A1B0-DF17DBDD8782}"/>
              </a:ext>
            </a:extLst>
          </p:cNvPr>
          <p:cNvGrpSpPr/>
          <p:nvPr/>
        </p:nvGrpSpPr>
        <p:grpSpPr>
          <a:xfrm>
            <a:off x="10633551" y="5768117"/>
            <a:ext cx="1100148" cy="1285089"/>
            <a:chOff x="-2188878" y="1439576"/>
            <a:chExt cx="1100148" cy="1285089"/>
          </a:xfrm>
        </p:grpSpPr>
        <p:pic>
          <p:nvPicPr>
            <p:cNvPr id="7" name="Picture 4" descr="Splash aquarelle avec illustration mixte blanc, rouge, orange sur blanc. Vecteur gratuit">
              <a:extLst>
                <a:ext uri="{FF2B5EF4-FFF2-40B4-BE49-F238E27FC236}">
                  <a16:creationId xmlns:a16="http://schemas.microsoft.com/office/drawing/2014/main" id="{071604AA-667E-BBC5-410A-5B903E3C3274}"/>
                </a:ext>
              </a:extLst>
            </p:cNvPr>
            <p:cNvPicPr>
              <a:picLocks noChangeAspect="1" noChangeArrowheads="1"/>
            </p:cNvPicPr>
            <p:nvPr/>
          </p:nvPicPr>
          <p:blipFill rotWithShape="1">
            <a:blip r:embed="rId22">
              <a:clrChange>
                <a:clrFrom>
                  <a:srgbClr val="FFFFFF"/>
                </a:clrFrom>
                <a:clrTo>
                  <a:srgbClr val="FFFFFF">
                    <a:alpha val="0"/>
                  </a:srgbClr>
                </a:clrTo>
              </a:clrChange>
              <a:extLst>
                <a:ext uri="{28A0092B-C50C-407E-A947-70E740481C1C}">
                  <a14:useLocalDpi xmlns:a14="http://schemas.microsoft.com/office/drawing/2010/main" val="0"/>
                </a:ext>
              </a:extLst>
            </a:blip>
            <a:srcRect l="50000" t="70212" r="2264" b="8236"/>
            <a:stretch/>
          </p:blipFill>
          <p:spPr bwMode="auto">
            <a:xfrm>
              <a:off x="-2188878" y="1439576"/>
              <a:ext cx="1100148" cy="1285089"/>
            </a:xfrm>
            <a:prstGeom prst="rect">
              <a:avLst/>
            </a:prstGeom>
            <a:noFill/>
            <a:extLst>
              <a:ext uri="{909E8E84-426E-40DD-AFC4-6F175D3DCCD1}">
                <a14:hiddenFill xmlns:a14="http://schemas.microsoft.com/office/drawing/2010/main">
                  <a:solidFill>
                    <a:srgbClr val="FFFFFF"/>
                  </a:solidFill>
                </a14:hiddenFill>
              </a:ext>
            </a:extLst>
          </p:spPr>
        </p:pic>
        <p:grpSp>
          <p:nvGrpSpPr>
            <p:cNvPr id="8" name="Groupe 7">
              <a:extLst>
                <a:ext uri="{FF2B5EF4-FFF2-40B4-BE49-F238E27FC236}">
                  <a16:creationId xmlns:a16="http://schemas.microsoft.com/office/drawing/2014/main" id="{47DBCBDC-192F-C320-C754-0D4C3BEECA26}"/>
                </a:ext>
              </a:extLst>
            </p:cNvPr>
            <p:cNvGrpSpPr/>
            <p:nvPr/>
          </p:nvGrpSpPr>
          <p:grpSpPr>
            <a:xfrm>
              <a:off x="-1980670" y="1805906"/>
              <a:ext cx="572484" cy="495254"/>
              <a:chOff x="11392866" y="540878"/>
              <a:chExt cx="572484" cy="495254"/>
            </a:xfrm>
          </p:grpSpPr>
          <p:pic>
            <p:nvPicPr>
              <p:cNvPr id="9" name="Image 8">
                <a:hlinkClick r:id="rId23" action="ppaction://hlinksldjump"/>
                <a:extLst>
                  <a:ext uri="{FF2B5EF4-FFF2-40B4-BE49-F238E27FC236}">
                    <a16:creationId xmlns:a16="http://schemas.microsoft.com/office/drawing/2014/main" id="{2A333B84-78BE-E25D-A1DC-C3601DD26A79}"/>
                  </a:ext>
                </a:extLst>
              </p:cNvPr>
              <p:cNvPicPr>
                <a:picLocks noChangeAspect="1"/>
              </p:cNvPicPr>
              <p:nvPr/>
            </p:nvPicPr>
            <p:blipFill>
              <a:blip r:embed="rId2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1483846" y="540878"/>
                <a:ext cx="390525" cy="342900"/>
              </a:xfrm>
              <a:prstGeom prst="rect">
                <a:avLst/>
              </a:prstGeom>
            </p:spPr>
          </p:pic>
          <p:pic>
            <p:nvPicPr>
              <p:cNvPr id="10" name="Image 9">
                <a:hlinkClick r:id="rId23" action="ppaction://hlinksldjump"/>
                <a:extLst>
                  <a:ext uri="{FF2B5EF4-FFF2-40B4-BE49-F238E27FC236}">
                    <a16:creationId xmlns:a16="http://schemas.microsoft.com/office/drawing/2014/main" id="{3DB7112A-91DF-BDC8-2DC7-B7182B052D1E}"/>
                  </a:ext>
                </a:extLst>
              </p:cNvPr>
              <p:cNvPicPr>
                <a:picLocks noChangeAspect="1"/>
              </p:cNvPicPr>
              <p:nvPr/>
            </p:nvPicPr>
            <p:blipFill>
              <a:blip r:embed="rId25" cstate="email">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1392866" y="731423"/>
                <a:ext cx="572484" cy="304709"/>
              </a:xfrm>
              <a:prstGeom prst="rect">
                <a:avLst/>
              </a:prstGeom>
            </p:spPr>
          </p:pic>
        </p:grpSp>
      </p:grpSp>
      <p:sp>
        <p:nvSpPr>
          <p:cNvPr id="11" name="Rectangle : coins arrondis 10">
            <a:hlinkClick r:id="rId26" action="ppaction://hlinksldjump"/>
            <a:extLst>
              <a:ext uri="{FF2B5EF4-FFF2-40B4-BE49-F238E27FC236}">
                <a16:creationId xmlns:a16="http://schemas.microsoft.com/office/drawing/2014/main" id="{DEDC9F47-1F2B-D805-44BE-01F36EDE0B31}"/>
              </a:ext>
            </a:extLst>
          </p:cNvPr>
          <p:cNvSpPr/>
          <p:nvPr/>
        </p:nvSpPr>
        <p:spPr>
          <a:xfrm>
            <a:off x="10768038" y="6013635"/>
            <a:ext cx="824298" cy="630134"/>
          </a:xfrm>
          <a:prstGeom prst="roundRect">
            <a:avLst/>
          </a:prstGeom>
          <a:solidFill>
            <a:srgbClr val="FFFFFF">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828478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2C600830-E759-4D3C-92B8-393E2FF94E19}"/>
              </a:ext>
            </a:extLst>
          </p:cNvPr>
          <p:cNvSpPr>
            <a:spLocks noGrp="1"/>
          </p:cNvSpPr>
          <p:nvPr>
            <p:ph idx="17"/>
          </p:nvPr>
        </p:nvSpPr>
        <p:spPr>
          <a:xfrm>
            <a:off x="1245064" y="4512541"/>
            <a:ext cx="7034494" cy="494122"/>
          </a:xfrm>
        </p:spPr>
        <p:txBody>
          <a:bodyPr/>
          <a:lstStyle/>
          <a:p>
            <a:pPr marL="0" indent="0" algn="ctr">
              <a:buNone/>
            </a:pPr>
            <a:r>
              <a:rPr lang="fr-FR" sz="2400" b="1" dirty="0"/>
              <a:t>Nécessité de repenser la relation ;                    Créer des animations en agence pour donner au client une nouvelle raison de revenir. </a:t>
            </a:r>
          </a:p>
        </p:txBody>
      </p:sp>
      <p:sp>
        <p:nvSpPr>
          <p:cNvPr id="3" name="Espace réservé du texte 2">
            <a:extLst>
              <a:ext uri="{FF2B5EF4-FFF2-40B4-BE49-F238E27FC236}">
                <a16:creationId xmlns:a16="http://schemas.microsoft.com/office/drawing/2014/main" id="{A84172F8-1052-4CF9-AD10-6AB0E30AE430}"/>
              </a:ext>
            </a:extLst>
          </p:cNvPr>
          <p:cNvSpPr>
            <a:spLocks noGrp="1"/>
          </p:cNvSpPr>
          <p:nvPr>
            <p:ph type="body" sz="quarter" idx="12"/>
          </p:nvPr>
        </p:nvSpPr>
        <p:spPr/>
        <p:txBody>
          <a:bodyPr/>
          <a:lstStyle/>
          <a:p>
            <a:r>
              <a:rPr lang="fr-FR" dirty="0"/>
              <a:t>Réaliser des animations dans les agences permet de dynamiser le fonds de commerce et de créer de nouveaux liens avec nos clients. </a:t>
            </a:r>
          </a:p>
        </p:txBody>
      </p:sp>
      <p:sp>
        <p:nvSpPr>
          <p:cNvPr id="5" name="Espace réservé du texte 4">
            <a:extLst>
              <a:ext uri="{FF2B5EF4-FFF2-40B4-BE49-F238E27FC236}">
                <a16:creationId xmlns:a16="http://schemas.microsoft.com/office/drawing/2014/main" id="{70AE5208-7DDC-41C6-B0F4-66AC6D4B486D}"/>
              </a:ext>
            </a:extLst>
          </p:cNvPr>
          <p:cNvSpPr>
            <a:spLocks noGrp="1"/>
          </p:cNvSpPr>
          <p:nvPr>
            <p:ph type="body" sz="quarter" idx="16"/>
          </p:nvPr>
        </p:nvSpPr>
        <p:spPr/>
        <p:txBody>
          <a:bodyPr/>
          <a:lstStyle/>
          <a:p>
            <a:r>
              <a:rPr lang="fr-FR" dirty="0"/>
              <a:t>1</a:t>
            </a:r>
          </a:p>
        </p:txBody>
      </p:sp>
      <p:pic>
        <p:nvPicPr>
          <p:cNvPr id="3074" name="Picture 2" descr="Mains humaines avec une tasse de café et un téléphone sur le lieu de travail">
            <a:extLst>
              <a:ext uri="{FF2B5EF4-FFF2-40B4-BE49-F238E27FC236}">
                <a16:creationId xmlns:a16="http://schemas.microsoft.com/office/drawing/2014/main" id="{2E2D4302-D8FE-401B-9192-C16138D63C1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71322" y="1938338"/>
            <a:ext cx="2981324" cy="1490662"/>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https://euc-powerpoint.officeapps.live.com/pods/GetClipboardImage.ashx?Id=c48cbebc-8ec2-42fb-8d29-8a6b54361c7f&amp;DC=GEU9&amp;pkey=ff7851d9-e119-4641-b238-9c865137c687&amp;wdwaccluster=GEU9">
            <a:extLst>
              <a:ext uri="{FF2B5EF4-FFF2-40B4-BE49-F238E27FC236}">
                <a16:creationId xmlns:a16="http://schemas.microsoft.com/office/drawing/2014/main" id="{E5A8DA70-0414-402A-94AF-5067CE4090F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58075" t="22020" r="38660" b="73391"/>
          <a:stretch/>
        </p:blipFill>
        <p:spPr bwMode="auto">
          <a:xfrm>
            <a:off x="1351356" y="2051774"/>
            <a:ext cx="163466" cy="129222"/>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8" descr="Résultat de recherche d'images pour &quot;CIC&quot;">
            <a:extLst>
              <a:ext uri="{FF2B5EF4-FFF2-40B4-BE49-F238E27FC236}">
                <a16:creationId xmlns:a16="http://schemas.microsoft.com/office/drawing/2014/main" id="{B5A8B8CD-A592-4367-A9D5-B3A661EB71DE}"/>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463737" y="2227605"/>
            <a:ext cx="200804" cy="922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2">
            <a:extLst>
              <a:ext uri="{FF2B5EF4-FFF2-40B4-BE49-F238E27FC236}">
                <a16:creationId xmlns:a16="http://schemas.microsoft.com/office/drawing/2014/main" id="{173ACA04-201B-4FEC-9BAC-62134A244061}"/>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550089" y="1763723"/>
            <a:ext cx="133497" cy="13842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 name="Picture 3">
            <a:extLst>
              <a:ext uri="{FF2B5EF4-FFF2-40B4-BE49-F238E27FC236}">
                <a16:creationId xmlns:a16="http://schemas.microsoft.com/office/drawing/2014/main" id="{DC01E243-6FD4-44BB-A923-F495C7CCA13B}"/>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399353" y="2402555"/>
            <a:ext cx="105957" cy="1153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 name="Picture 4" descr="Fichier:Logo La Banque Postale.svg">
            <a:extLst>
              <a:ext uri="{FF2B5EF4-FFF2-40B4-BE49-F238E27FC236}">
                <a16:creationId xmlns:a16="http://schemas.microsoft.com/office/drawing/2014/main" id="{C0510D17-8CF7-41EC-9386-7CD35011E568}"/>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334305" y="1792993"/>
            <a:ext cx="115352" cy="1153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Image 2">
            <a:extLst>
              <a:ext uri="{FF2B5EF4-FFF2-40B4-BE49-F238E27FC236}">
                <a16:creationId xmlns:a16="http://schemas.microsoft.com/office/drawing/2014/main" id="{AF428447-0F80-46FF-AE0D-B7F577C52E4A}"/>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739439" y="1906637"/>
            <a:ext cx="131032" cy="92281"/>
          </a:xfrm>
          <a:prstGeom prst="rect">
            <a:avLst/>
          </a:prstGeom>
          <a:solidFill>
            <a:schemeClr val="bg1"/>
          </a:solidFill>
          <a:ln>
            <a:noFill/>
          </a:ln>
        </p:spPr>
      </p:pic>
      <p:pic>
        <p:nvPicPr>
          <p:cNvPr id="16" name="Image 4">
            <a:extLst>
              <a:ext uri="{FF2B5EF4-FFF2-40B4-BE49-F238E27FC236}">
                <a16:creationId xmlns:a16="http://schemas.microsoft.com/office/drawing/2014/main" id="{A800F202-EA0C-4BCA-A5DB-3F773320827F}"/>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957393" y="1911199"/>
            <a:ext cx="115352" cy="1153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Image 9">
            <a:extLst>
              <a:ext uri="{FF2B5EF4-FFF2-40B4-BE49-F238E27FC236}">
                <a16:creationId xmlns:a16="http://schemas.microsoft.com/office/drawing/2014/main" id="{F1FFC01F-3C1D-4EE7-9CCB-CF6780A6A3E8}"/>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2360405" y="2131337"/>
            <a:ext cx="114894" cy="1153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Image 11">
            <a:extLst>
              <a:ext uri="{FF2B5EF4-FFF2-40B4-BE49-F238E27FC236}">
                <a16:creationId xmlns:a16="http://schemas.microsoft.com/office/drawing/2014/main" id="{8E4F2FCC-B238-47EC-A6DD-ACE68DED5A13}"/>
              </a:ext>
            </a:extLst>
          </p:cNvPr>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2171614" y="2221076"/>
            <a:ext cx="110914" cy="1153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24" descr="https://encrypted-tbn2.gstatic.com/images?q=tbn:ANd9GcTxmPASBAsRnIJWBg65kgby_OjNUalCLWoH0f_TrO42GrEBc313HX7SShBs">
            <a:extLst>
              <a:ext uri="{FF2B5EF4-FFF2-40B4-BE49-F238E27FC236}">
                <a16:creationId xmlns:a16="http://schemas.microsoft.com/office/drawing/2014/main" id="{9E79F85E-B18B-4265-BAB3-FFD4C3C6E91B}"/>
              </a:ext>
            </a:extLst>
          </p:cNvPr>
          <p:cNvPicPr>
            <a:picLocks noChangeAspect="1" noChangeArrowheads="1"/>
          </p:cNvPicPr>
          <p:nvPr/>
        </p:nvPicPr>
        <p:blipFill>
          <a:blip r:embed="rId1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001302" y="1758287"/>
            <a:ext cx="225769" cy="169764"/>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2">
            <a:extLst>
              <a:ext uri="{FF2B5EF4-FFF2-40B4-BE49-F238E27FC236}">
                <a16:creationId xmlns:a16="http://schemas.microsoft.com/office/drawing/2014/main" id="{670B4018-8B99-4CE3-8BF8-2E4E5F2EAAD4}"/>
              </a:ext>
            </a:extLst>
          </p:cNvPr>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1245063" y="1774422"/>
            <a:ext cx="137493" cy="13749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4" name="Picture 2" descr="https://euc-powerpoint.officeapps.live.com/pods/GetClipboardImage.ashx?Id=c48cbebc-8ec2-42fb-8d29-8a6b54361c7f&amp;DC=GEU9&amp;pkey=ff7851d9-e119-4641-b238-9c865137c687&amp;wdwaccluster=GEU9">
            <a:extLst>
              <a:ext uri="{FF2B5EF4-FFF2-40B4-BE49-F238E27FC236}">
                <a16:creationId xmlns:a16="http://schemas.microsoft.com/office/drawing/2014/main" id="{9C85D5B6-A289-466B-9CF9-060F56382DC5}"/>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41020" t="21563" r="54946" b="72769"/>
          <a:stretch/>
        </p:blipFill>
        <p:spPr bwMode="auto">
          <a:xfrm>
            <a:off x="1534217" y="2366495"/>
            <a:ext cx="215802" cy="170594"/>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2" descr="https://euc-powerpoint.officeapps.live.com/pods/GetClipboardImage.ashx?Id=c48cbebc-8ec2-42fb-8d29-8a6b54361c7f&amp;DC=GEU9&amp;pkey=ff7851d9-e119-4641-b238-9c865137c687&amp;wdwaccluster=GEU9">
            <a:extLst>
              <a:ext uri="{FF2B5EF4-FFF2-40B4-BE49-F238E27FC236}">
                <a16:creationId xmlns:a16="http://schemas.microsoft.com/office/drawing/2014/main" id="{4942D54E-55FD-4B4A-8520-08FE50AA8B03}"/>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45123" t="21817" r="50366" b="72769"/>
          <a:stretch/>
        </p:blipFill>
        <p:spPr bwMode="auto">
          <a:xfrm>
            <a:off x="2156811" y="1999902"/>
            <a:ext cx="215801" cy="145708"/>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2" descr="https://euc-powerpoint.officeapps.live.com/pods/GetClipboardImage.ashx?Id=c48cbebc-8ec2-42fb-8d29-8a6b54361c7f&amp;DC=GEU9&amp;pkey=ff7851d9-e119-4641-b238-9c865137c687&amp;wdwaccluster=GEU9">
            <a:extLst>
              <a:ext uri="{FF2B5EF4-FFF2-40B4-BE49-F238E27FC236}">
                <a16:creationId xmlns:a16="http://schemas.microsoft.com/office/drawing/2014/main" id="{83D02B11-DA5F-4B43-AD48-CA548CCB60B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61341" t="21921" r="33740" b="73490"/>
          <a:stretch/>
        </p:blipFill>
        <p:spPr bwMode="auto">
          <a:xfrm>
            <a:off x="702091" y="2155247"/>
            <a:ext cx="247431" cy="129827"/>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6" descr="credit-mutuel-401">
            <a:extLst>
              <a:ext uri="{FF2B5EF4-FFF2-40B4-BE49-F238E27FC236}">
                <a16:creationId xmlns:a16="http://schemas.microsoft.com/office/drawing/2014/main" id="{1322B41A-7936-405F-9F5D-7C5E3B1FF01A}"/>
              </a:ext>
            </a:extLst>
          </p:cNvPr>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800836" y="2456557"/>
            <a:ext cx="142206" cy="1153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8" name="Picture 6" descr="Combattre le concept de virus">
            <a:extLst>
              <a:ext uri="{FF2B5EF4-FFF2-40B4-BE49-F238E27FC236}">
                <a16:creationId xmlns:a16="http://schemas.microsoft.com/office/drawing/2014/main" id="{19FAA7D4-9832-4FB3-A31F-A4A13929DCE7}"/>
              </a:ext>
            </a:extLst>
          </p:cNvPr>
          <p:cNvPicPr>
            <a:picLocks noChangeAspect="1" noChangeArrowheads="1"/>
          </p:cNvPicPr>
          <p:nvPr/>
        </p:nvPicPr>
        <p:blipFill rotWithShape="1">
          <a:blip r:embed="rId15" cstate="print">
            <a:extLst>
              <a:ext uri="{BEBA8EAE-BF5A-486C-A8C5-ECC9F3942E4B}">
                <a14:imgProps xmlns:a14="http://schemas.microsoft.com/office/drawing/2010/main">
                  <a14:imgLayer r:embed="rId16">
                    <a14:imgEffect>
                      <a14:backgroundRemoval t="27636" b="66613" l="56550" r="90895">
                        <a14:foregroundMark x1="57188" y1="34824" x2="60863" y2="33706"/>
                        <a14:foregroundMark x1="68850" y1="27636" x2="69489" y2="31150"/>
                        <a14:foregroundMark x1="77636" y1="30831" x2="76837" y2="33706"/>
                        <a14:foregroundMark x1="90415" y1="38019" x2="88339" y2="38978"/>
                        <a14:foregroundMark x1="91214" y1="53994" x2="88978" y2="53035"/>
                        <a14:foregroundMark x1="81310" y1="65016" x2="81629" y2="63419"/>
                        <a14:foregroundMark x1="56550" y1="50639" x2="57668" y2="50319"/>
                        <a14:foregroundMark x1="65974" y1="66613" x2="67252" y2="62939"/>
                      </a14:backgroundRemoval>
                    </a14:imgEffect>
                  </a14:imgLayer>
                </a14:imgProps>
              </a:ext>
              <a:ext uri="{28A0092B-C50C-407E-A947-70E740481C1C}">
                <a14:useLocalDpi xmlns:a14="http://schemas.microsoft.com/office/drawing/2010/main" val="0"/>
              </a:ext>
            </a:extLst>
          </a:blip>
          <a:srcRect l="54749" t="25796" r="6331" b="31707"/>
          <a:stretch/>
        </p:blipFill>
        <p:spPr bwMode="auto">
          <a:xfrm>
            <a:off x="7352456" y="2261151"/>
            <a:ext cx="883720" cy="964944"/>
          </a:xfrm>
          <a:prstGeom prst="rect">
            <a:avLst/>
          </a:prstGeom>
          <a:noFill/>
          <a:extLst>
            <a:ext uri="{909E8E84-426E-40DD-AFC4-6F175D3DCCD1}">
              <a14:hiddenFill xmlns:a14="http://schemas.microsoft.com/office/drawing/2010/main">
                <a:solidFill>
                  <a:srgbClr val="FFFFFF"/>
                </a:solidFill>
              </a14:hiddenFill>
            </a:ext>
          </a:extLst>
        </p:spPr>
      </p:pic>
      <p:sp>
        <p:nvSpPr>
          <p:cNvPr id="6" name="ZoneTexte 5">
            <a:extLst>
              <a:ext uri="{FF2B5EF4-FFF2-40B4-BE49-F238E27FC236}">
                <a16:creationId xmlns:a16="http://schemas.microsoft.com/office/drawing/2014/main" id="{10587D1E-F4E0-4D36-9C3C-9A480D6E70B9}"/>
              </a:ext>
            </a:extLst>
          </p:cNvPr>
          <p:cNvSpPr txBox="1"/>
          <p:nvPr/>
        </p:nvSpPr>
        <p:spPr>
          <a:xfrm>
            <a:off x="3309209" y="3438605"/>
            <a:ext cx="2981324" cy="307777"/>
          </a:xfrm>
          <a:custGeom>
            <a:avLst/>
            <a:gdLst>
              <a:gd name="connsiteX0" fmla="*/ 0 w 2981324"/>
              <a:gd name="connsiteY0" fmla="*/ 0 h 307777"/>
              <a:gd name="connsiteX1" fmla="*/ 596265 w 2981324"/>
              <a:gd name="connsiteY1" fmla="*/ 0 h 307777"/>
              <a:gd name="connsiteX2" fmla="*/ 1222343 w 2981324"/>
              <a:gd name="connsiteY2" fmla="*/ 0 h 307777"/>
              <a:gd name="connsiteX3" fmla="*/ 1818608 w 2981324"/>
              <a:gd name="connsiteY3" fmla="*/ 0 h 307777"/>
              <a:gd name="connsiteX4" fmla="*/ 2355246 w 2981324"/>
              <a:gd name="connsiteY4" fmla="*/ 0 h 307777"/>
              <a:gd name="connsiteX5" fmla="*/ 2981324 w 2981324"/>
              <a:gd name="connsiteY5" fmla="*/ 0 h 307777"/>
              <a:gd name="connsiteX6" fmla="*/ 2981324 w 2981324"/>
              <a:gd name="connsiteY6" fmla="*/ 307777 h 307777"/>
              <a:gd name="connsiteX7" fmla="*/ 2474499 w 2981324"/>
              <a:gd name="connsiteY7" fmla="*/ 307777 h 307777"/>
              <a:gd name="connsiteX8" fmla="*/ 1967674 w 2981324"/>
              <a:gd name="connsiteY8" fmla="*/ 307777 h 307777"/>
              <a:gd name="connsiteX9" fmla="*/ 1460849 w 2981324"/>
              <a:gd name="connsiteY9" fmla="*/ 307777 h 307777"/>
              <a:gd name="connsiteX10" fmla="*/ 924210 w 2981324"/>
              <a:gd name="connsiteY10" fmla="*/ 307777 h 307777"/>
              <a:gd name="connsiteX11" fmla="*/ 0 w 2981324"/>
              <a:gd name="connsiteY11" fmla="*/ 307777 h 307777"/>
              <a:gd name="connsiteX12" fmla="*/ 0 w 2981324"/>
              <a:gd name="connsiteY12" fmla="*/ 0 h 307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981324" h="307777" fill="none" extrusionOk="0">
                <a:moveTo>
                  <a:pt x="0" y="0"/>
                </a:moveTo>
                <a:cubicBezTo>
                  <a:pt x="202029" y="-11757"/>
                  <a:pt x="375129" y="22332"/>
                  <a:pt x="596265" y="0"/>
                </a:cubicBezTo>
                <a:cubicBezTo>
                  <a:pt x="817402" y="-22332"/>
                  <a:pt x="1030685" y="-24910"/>
                  <a:pt x="1222343" y="0"/>
                </a:cubicBezTo>
                <a:cubicBezTo>
                  <a:pt x="1414001" y="24910"/>
                  <a:pt x="1536056" y="-7276"/>
                  <a:pt x="1818608" y="0"/>
                </a:cubicBezTo>
                <a:cubicBezTo>
                  <a:pt x="2101161" y="7276"/>
                  <a:pt x="2230290" y="-20957"/>
                  <a:pt x="2355246" y="0"/>
                </a:cubicBezTo>
                <a:cubicBezTo>
                  <a:pt x="2480202" y="20957"/>
                  <a:pt x="2749149" y="-5227"/>
                  <a:pt x="2981324" y="0"/>
                </a:cubicBezTo>
                <a:cubicBezTo>
                  <a:pt x="2966940" y="91049"/>
                  <a:pt x="2976921" y="190281"/>
                  <a:pt x="2981324" y="307777"/>
                </a:cubicBezTo>
                <a:cubicBezTo>
                  <a:pt x="2769667" y="327852"/>
                  <a:pt x="2700332" y="285658"/>
                  <a:pt x="2474499" y="307777"/>
                </a:cubicBezTo>
                <a:cubicBezTo>
                  <a:pt x="2248666" y="329896"/>
                  <a:pt x="2096904" y="305664"/>
                  <a:pt x="1967674" y="307777"/>
                </a:cubicBezTo>
                <a:cubicBezTo>
                  <a:pt x="1838445" y="309890"/>
                  <a:pt x="1575688" y="302783"/>
                  <a:pt x="1460849" y="307777"/>
                </a:cubicBezTo>
                <a:cubicBezTo>
                  <a:pt x="1346011" y="312771"/>
                  <a:pt x="1166956" y="305188"/>
                  <a:pt x="924210" y="307777"/>
                </a:cubicBezTo>
                <a:cubicBezTo>
                  <a:pt x="681464" y="310366"/>
                  <a:pt x="259627" y="275492"/>
                  <a:pt x="0" y="307777"/>
                </a:cubicBezTo>
                <a:cubicBezTo>
                  <a:pt x="5092" y="159991"/>
                  <a:pt x="4650" y="140381"/>
                  <a:pt x="0" y="0"/>
                </a:cubicBezTo>
                <a:close/>
              </a:path>
              <a:path w="2981324" h="307777" stroke="0" extrusionOk="0">
                <a:moveTo>
                  <a:pt x="0" y="0"/>
                </a:moveTo>
                <a:cubicBezTo>
                  <a:pt x="232978" y="-18760"/>
                  <a:pt x="313306" y="-1387"/>
                  <a:pt x="566452" y="0"/>
                </a:cubicBezTo>
                <a:cubicBezTo>
                  <a:pt x="819598" y="1387"/>
                  <a:pt x="901791" y="-24747"/>
                  <a:pt x="1103090" y="0"/>
                </a:cubicBezTo>
                <a:cubicBezTo>
                  <a:pt x="1304389" y="24747"/>
                  <a:pt x="1495958" y="-7844"/>
                  <a:pt x="1758981" y="0"/>
                </a:cubicBezTo>
                <a:cubicBezTo>
                  <a:pt x="2022004" y="7844"/>
                  <a:pt x="2181200" y="-16703"/>
                  <a:pt x="2355246" y="0"/>
                </a:cubicBezTo>
                <a:cubicBezTo>
                  <a:pt x="2529292" y="16703"/>
                  <a:pt x="2698514" y="12512"/>
                  <a:pt x="2981324" y="0"/>
                </a:cubicBezTo>
                <a:cubicBezTo>
                  <a:pt x="2967527" y="127619"/>
                  <a:pt x="2996308" y="190885"/>
                  <a:pt x="2981324" y="307777"/>
                </a:cubicBezTo>
                <a:cubicBezTo>
                  <a:pt x="2792292" y="294568"/>
                  <a:pt x="2625016" y="310657"/>
                  <a:pt x="2385059" y="307777"/>
                </a:cubicBezTo>
                <a:cubicBezTo>
                  <a:pt x="2145102" y="304897"/>
                  <a:pt x="2049089" y="334631"/>
                  <a:pt x="1729168" y="307777"/>
                </a:cubicBezTo>
                <a:cubicBezTo>
                  <a:pt x="1409247" y="280923"/>
                  <a:pt x="1358863" y="321155"/>
                  <a:pt x="1132903" y="307777"/>
                </a:cubicBezTo>
                <a:cubicBezTo>
                  <a:pt x="906944" y="294399"/>
                  <a:pt x="693288" y="281641"/>
                  <a:pt x="536638" y="307777"/>
                </a:cubicBezTo>
                <a:cubicBezTo>
                  <a:pt x="379989" y="333913"/>
                  <a:pt x="153701" y="293957"/>
                  <a:pt x="0" y="307777"/>
                </a:cubicBezTo>
                <a:cubicBezTo>
                  <a:pt x="-523" y="165040"/>
                  <a:pt x="13099" y="122343"/>
                  <a:pt x="0" y="0"/>
                </a:cubicBezTo>
                <a:close/>
              </a:path>
            </a:pathLst>
          </a:custGeom>
          <a:solidFill>
            <a:schemeClr val="bg1">
              <a:lumMod val="95000"/>
            </a:schemeClr>
          </a:solidFill>
          <a:ln>
            <a:solidFill>
              <a:schemeClr val="accent4">
                <a:lumMod val="75000"/>
              </a:schemeClr>
            </a:solidFill>
            <a:extLst>
              <a:ext uri="{C807C97D-BFC1-408E-A445-0C87EB9F89A2}">
                <ask:lineSketchStyleProps xmlns:ask="http://schemas.microsoft.com/office/drawing/2018/sketchyshapes" sd="1900086466">
                  <a:prstGeom prst="rect">
                    <a:avLst/>
                  </a:prstGeom>
                  <ask:type>
                    <ask:lineSketchFreehand/>
                  </ask:type>
                </ask:lineSketchStyleProps>
              </a:ext>
            </a:extLst>
          </a:ln>
        </p:spPr>
        <p:txBody>
          <a:bodyPr wrap="square" rtlCol="0">
            <a:spAutoFit/>
          </a:bodyPr>
          <a:lstStyle/>
          <a:p>
            <a:pPr algn="ctr"/>
            <a:r>
              <a:rPr lang="fr-FR" sz="1400" dirty="0">
                <a:solidFill>
                  <a:schemeClr val="tx1">
                    <a:lumMod val="75000"/>
                    <a:lumOff val="25000"/>
                  </a:schemeClr>
                </a:solidFill>
              </a:rPr>
              <a:t>Développement du self-care</a:t>
            </a:r>
          </a:p>
        </p:txBody>
      </p:sp>
      <p:pic>
        <p:nvPicPr>
          <p:cNvPr id="31" name="Picture 46" descr="Couple dans le parc de la ville, jeune homme et femme sur banc">
            <a:extLst>
              <a:ext uri="{FF2B5EF4-FFF2-40B4-BE49-F238E27FC236}">
                <a16:creationId xmlns:a16="http://schemas.microsoft.com/office/drawing/2014/main" id="{F6BE0258-794E-490E-B55A-8D3BE54A9034}"/>
              </a:ext>
            </a:extLst>
          </p:cNvPr>
          <p:cNvPicPr>
            <a:picLocks noChangeAspect="1" noChangeArrowheads="1"/>
          </p:cNvPicPr>
          <p:nvPr/>
        </p:nvPicPr>
        <p:blipFill rotWithShape="1">
          <a:blip r:embed="rId17">
            <a:alphaModFix amt="35000"/>
            <a:extLst>
              <a:ext uri="{28A0092B-C50C-407E-A947-70E740481C1C}">
                <a14:useLocalDpi xmlns:a14="http://schemas.microsoft.com/office/drawing/2010/main" val="0"/>
              </a:ext>
            </a:extLst>
          </a:blip>
          <a:srcRect l="27222" t="36940" r="41498"/>
          <a:stretch/>
        </p:blipFill>
        <p:spPr bwMode="auto">
          <a:xfrm>
            <a:off x="639978" y="1618504"/>
            <a:ext cx="1901925" cy="1917123"/>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46" descr="Couple dans le parc de la ville, jeune homme et femme sur banc">
            <a:extLst>
              <a:ext uri="{FF2B5EF4-FFF2-40B4-BE49-F238E27FC236}">
                <a16:creationId xmlns:a16="http://schemas.microsoft.com/office/drawing/2014/main" id="{D113DBED-1F7D-4014-9535-9334FF12C3F8}"/>
              </a:ext>
            </a:extLst>
          </p:cNvPr>
          <p:cNvPicPr>
            <a:picLocks noChangeAspect="1" noChangeArrowheads="1"/>
          </p:cNvPicPr>
          <p:nvPr/>
        </p:nvPicPr>
        <p:blipFill rotWithShape="1">
          <a:blip r:embed="rId18">
            <a:extLst>
              <a:ext uri="{BEBA8EAE-BF5A-486C-A8C5-ECC9F3942E4B}">
                <a14:imgProps xmlns:a14="http://schemas.microsoft.com/office/drawing/2010/main">
                  <a14:imgLayer r:embed="rId19">
                    <a14:imgEffect>
                      <a14:backgroundRemoval t="43131" b="93291" l="27796" r="58147">
                        <a14:foregroundMark x1="46486" y1="90415" x2="46486" y2="90415"/>
                        <a14:foregroundMark x1="44089" y1="90415" x2="46486" y2="90415"/>
                        <a14:foregroundMark x1="37380" y1="90735" x2="37380" y2="90735"/>
                        <a14:foregroundMark x1="38339" y1="71565" x2="38339" y2="71565"/>
                        <a14:foregroundMark x1="50319" y1="68051" x2="47284" y2="70288"/>
                        <a14:foregroundMark x1="57029" y1="80511" x2="55911" y2="89457"/>
                        <a14:foregroundMark x1="57348" y1="88498" x2="57508" y2="83387"/>
                        <a14:foregroundMark x1="27955" y1="85304" x2="36581" y2="86901"/>
                        <a14:foregroundMark x1="52556" y1="90415" x2="52556" y2="90415"/>
                        <a14:foregroundMark x1="58147" y1="90096" x2="58147" y2="90096"/>
                        <a14:backgroundMark x1="32907" y1="74121" x2="31150" y2="75399"/>
                        <a14:backgroundMark x1="34345" y1="70607" x2="34345" y2="70607"/>
                        <a14:backgroundMark x1="34824" y1="91693" x2="29393" y2="92013"/>
                        <a14:backgroundMark x1="31949" y1="77636" x2="31949" y2="77636"/>
                        <a14:backgroundMark x1="50319" y1="58147" x2="50000" y2="45687"/>
                        <a14:backgroundMark x1="28115" y1="76997" x2="30990" y2="76677"/>
                        <a14:backgroundMark x1="56550" y1="77636" x2="56550" y2="77636"/>
                      </a14:backgroundRemoval>
                    </a14:imgEffect>
                  </a14:imgLayer>
                </a14:imgProps>
              </a:ext>
              <a:ext uri="{28A0092B-C50C-407E-A947-70E740481C1C}">
                <a14:useLocalDpi xmlns:a14="http://schemas.microsoft.com/office/drawing/2010/main" val="0"/>
              </a:ext>
            </a:extLst>
          </a:blip>
          <a:srcRect l="27222" t="36940" r="41498"/>
          <a:stretch/>
        </p:blipFill>
        <p:spPr bwMode="auto">
          <a:xfrm>
            <a:off x="641375" y="1611405"/>
            <a:ext cx="1901925" cy="1917123"/>
          </a:xfrm>
          <a:prstGeom prst="rect">
            <a:avLst/>
          </a:prstGeom>
          <a:noFill/>
          <a:extLst>
            <a:ext uri="{909E8E84-426E-40DD-AFC4-6F175D3DCCD1}">
              <a14:hiddenFill xmlns:a14="http://schemas.microsoft.com/office/drawing/2010/main">
                <a:solidFill>
                  <a:srgbClr val="FFFFFF"/>
                </a:solidFill>
              </a14:hiddenFill>
            </a:ext>
          </a:extLst>
        </p:spPr>
      </p:pic>
      <p:sp>
        <p:nvSpPr>
          <p:cNvPr id="33" name="ZoneTexte 32">
            <a:extLst>
              <a:ext uri="{FF2B5EF4-FFF2-40B4-BE49-F238E27FC236}">
                <a16:creationId xmlns:a16="http://schemas.microsoft.com/office/drawing/2014/main" id="{0418A693-BE1C-4523-837D-C5C24C8EED89}"/>
              </a:ext>
            </a:extLst>
          </p:cNvPr>
          <p:cNvSpPr txBox="1"/>
          <p:nvPr/>
        </p:nvSpPr>
        <p:spPr>
          <a:xfrm>
            <a:off x="638581" y="3330230"/>
            <a:ext cx="1903322" cy="523220"/>
          </a:xfrm>
          <a:custGeom>
            <a:avLst/>
            <a:gdLst>
              <a:gd name="connsiteX0" fmla="*/ 0 w 1903322"/>
              <a:gd name="connsiteY0" fmla="*/ 0 h 523220"/>
              <a:gd name="connsiteX1" fmla="*/ 577341 w 1903322"/>
              <a:gd name="connsiteY1" fmla="*/ 0 h 523220"/>
              <a:gd name="connsiteX2" fmla="*/ 1211782 w 1903322"/>
              <a:gd name="connsiteY2" fmla="*/ 0 h 523220"/>
              <a:gd name="connsiteX3" fmla="*/ 1903322 w 1903322"/>
              <a:gd name="connsiteY3" fmla="*/ 0 h 523220"/>
              <a:gd name="connsiteX4" fmla="*/ 1903322 w 1903322"/>
              <a:gd name="connsiteY4" fmla="*/ 523220 h 523220"/>
              <a:gd name="connsiteX5" fmla="*/ 1287915 w 1903322"/>
              <a:gd name="connsiteY5" fmla="*/ 523220 h 523220"/>
              <a:gd name="connsiteX6" fmla="*/ 653474 w 1903322"/>
              <a:gd name="connsiteY6" fmla="*/ 523220 h 523220"/>
              <a:gd name="connsiteX7" fmla="*/ 0 w 1903322"/>
              <a:gd name="connsiteY7" fmla="*/ 523220 h 523220"/>
              <a:gd name="connsiteX8" fmla="*/ 0 w 1903322"/>
              <a:gd name="connsiteY8" fmla="*/ 0 h 5232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03322" h="523220" fill="none" extrusionOk="0">
                <a:moveTo>
                  <a:pt x="0" y="0"/>
                </a:moveTo>
                <a:cubicBezTo>
                  <a:pt x="187206" y="26115"/>
                  <a:pt x="319988" y="-4215"/>
                  <a:pt x="577341" y="0"/>
                </a:cubicBezTo>
                <a:cubicBezTo>
                  <a:pt x="834694" y="4215"/>
                  <a:pt x="911444" y="26291"/>
                  <a:pt x="1211782" y="0"/>
                </a:cubicBezTo>
                <a:cubicBezTo>
                  <a:pt x="1512120" y="-26291"/>
                  <a:pt x="1696524" y="18209"/>
                  <a:pt x="1903322" y="0"/>
                </a:cubicBezTo>
                <a:cubicBezTo>
                  <a:pt x="1882695" y="256301"/>
                  <a:pt x="1903229" y="278729"/>
                  <a:pt x="1903322" y="523220"/>
                </a:cubicBezTo>
                <a:cubicBezTo>
                  <a:pt x="1689360" y="543038"/>
                  <a:pt x="1568842" y="504350"/>
                  <a:pt x="1287915" y="523220"/>
                </a:cubicBezTo>
                <a:cubicBezTo>
                  <a:pt x="1006988" y="542090"/>
                  <a:pt x="833912" y="507289"/>
                  <a:pt x="653474" y="523220"/>
                </a:cubicBezTo>
                <a:cubicBezTo>
                  <a:pt x="473036" y="539151"/>
                  <a:pt x="181106" y="527825"/>
                  <a:pt x="0" y="523220"/>
                </a:cubicBezTo>
                <a:cubicBezTo>
                  <a:pt x="-16736" y="354323"/>
                  <a:pt x="-16888" y="261158"/>
                  <a:pt x="0" y="0"/>
                </a:cubicBezTo>
                <a:close/>
              </a:path>
              <a:path w="1903322" h="523220" stroke="0" extrusionOk="0">
                <a:moveTo>
                  <a:pt x="0" y="0"/>
                </a:moveTo>
                <a:cubicBezTo>
                  <a:pt x="294595" y="-15919"/>
                  <a:pt x="310839" y="-1372"/>
                  <a:pt x="615407" y="0"/>
                </a:cubicBezTo>
                <a:cubicBezTo>
                  <a:pt x="919975" y="1372"/>
                  <a:pt x="1025524" y="-5072"/>
                  <a:pt x="1211782" y="0"/>
                </a:cubicBezTo>
                <a:cubicBezTo>
                  <a:pt x="1398041" y="5072"/>
                  <a:pt x="1674611" y="34391"/>
                  <a:pt x="1903322" y="0"/>
                </a:cubicBezTo>
                <a:cubicBezTo>
                  <a:pt x="1896278" y="206259"/>
                  <a:pt x="1917613" y="333182"/>
                  <a:pt x="1903322" y="523220"/>
                </a:cubicBezTo>
                <a:cubicBezTo>
                  <a:pt x="1647550" y="501605"/>
                  <a:pt x="1588319" y="498578"/>
                  <a:pt x="1325981" y="523220"/>
                </a:cubicBezTo>
                <a:cubicBezTo>
                  <a:pt x="1063643" y="547862"/>
                  <a:pt x="992510" y="514620"/>
                  <a:pt x="748640" y="523220"/>
                </a:cubicBezTo>
                <a:cubicBezTo>
                  <a:pt x="504770" y="531820"/>
                  <a:pt x="359772" y="506836"/>
                  <a:pt x="0" y="523220"/>
                </a:cubicBezTo>
                <a:cubicBezTo>
                  <a:pt x="13933" y="312687"/>
                  <a:pt x="20250" y="160213"/>
                  <a:pt x="0" y="0"/>
                </a:cubicBezTo>
                <a:close/>
              </a:path>
            </a:pathLst>
          </a:custGeom>
          <a:solidFill>
            <a:schemeClr val="bg1">
              <a:lumMod val="95000"/>
            </a:schemeClr>
          </a:solidFill>
          <a:ln>
            <a:solidFill>
              <a:schemeClr val="accent4">
                <a:lumMod val="75000"/>
              </a:schemeClr>
            </a:solidFill>
            <a:extLst>
              <a:ext uri="{C807C97D-BFC1-408E-A445-0C87EB9F89A2}">
                <ask:lineSketchStyleProps xmlns:ask="http://schemas.microsoft.com/office/drawing/2018/sketchyshapes" sd="1900086466">
                  <a:prstGeom prst="rect">
                    <a:avLst/>
                  </a:prstGeom>
                  <ask:type>
                    <ask:lineSketchFreehand/>
                  </ask:type>
                </ask:lineSketchStyleProps>
              </a:ext>
            </a:extLst>
          </a:ln>
        </p:spPr>
        <p:txBody>
          <a:bodyPr wrap="square" rtlCol="0">
            <a:spAutoFit/>
          </a:bodyPr>
          <a:lstStyle/>
          <a:p>
            <a:pPr algn="ctr"/>
            <a:r>
              <a:rPr lang="fr-FR" sz="1400" dirty="0">
                <a:solidFill>
                  <a:schemeClr val="tx1">
                    <a:lumMod val="75000"/>
                    <a:lumOff val="25000"/>
                  </a:schemeClr>
                </a:solidFill>
              </a:rPr>
              <a:t>Marché bancaire mature</a:t>
            </a:r>
          </a:p>
        </p:txBody>
      </p:sp>
      <p:sp>
        <p:nvSpPr>
          <p:cNvPr id="34" name="ZoneTexte 33">
            <a:extLst>
              <a:ext uri="{FF2B5EF4-FFF2-40B4-BE49-F238E27FC236}">
                <a16:creationId xmlns:a16="http://schemas.microsoft.com/office/drawing/2014/main" id="{8CC90055-B866-4D84-B621-3B3449628173}"/>
              </a:ext>
            </a:extLst>
          </p:cNvPr>
          <p:cNvSpPr txBox="1"/>
          <p:nvPr/>
        </p:nvSpPr>
        <p:spPr>
          <a:xfrm>
            <a:off x="7180668" y="3428825"/>
            <a:ext cx="1227296" cy="307777"/>
          </a:xfrm>
          <a:custGeom>
            <a:avLst/>
            <a:gdLst>
              <a:gd name="connsiteX0" fmla="*/ 0 w 1227296"/>
              <a:gd name="connsiteY0" fmla="*/ 0 h 307777"/>
              <a:gd name="connsiteX1" fmla="*/ 601375 w 1227296"/>
              <a:gd name="connsiteY1" fmla="*/ 0 h 307777"/>
              <a:gd name="connsiteX2" fmla="*/ 1227296 w 1227296"/>
              <a:gd name="connsiteY2" fmla="*/ 0 h 307777"/>
              <a:gd name="connsiteX3" fmla="*/ 1227296 w 1227296"/>
              <a:gd name="connsiteY3" fmla="*/ 307777 h 307777"/>
              <a:gd name="connsiteX4" fmla="*/ 613648 w 1227296"/>
              <a:gd name="connsiteY4" fmla="*/ 307777 h 307777"/>
              <a:gd name="connsiteX5" fmla="*/ 0 w 1227296"/>
              <a:gd name="connsiteY5" fmla="*/ 307777 h 307777"/>
              <a:gd name="connsiteX6" fmla="*/ 0 w 1227296"/>
              <a:gd name="connsiteY6" fmla="*/ 0 h 307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27296" h="307777" fill="none" extrusionOk="0">
                <a:moveTo>
                  <a:pt x="0" y="0"/>
                </a:moveTo>
                <a:cubicBezTo>
                  <a:pt x="198835" y="16314"/>
                  <a:pt x="324559" y="-23349"/>
                  <a:pt x="601375" y="0"/>
                </a:cubicBezTo>
                <a:cubicBezTo>
                  <a:pt x="878191" y="23349"/>
                  <a:pt x="1068446" y="-29741"/>
                  <a:pt x="1227296" y="0"/>
                </a:cubicBezTo>
                <a:cubicBezTo>
                  <a:pt x="1212504" y="95174"/>
                  <a:pt x="1227853" y="211600"/>
                  <a:pt x="1227296" y="307777"/>
                </a:cubicBezTo>
                <a:cubicBezTo>
                  <a:pt x="1068491" y="282520"/>
                  <a:pt x="919152" y="334768"/>
                  <a:pt x="613648" y="307777"/>
                </a:cubicBezTo>
                <a:cubicBezTo>
                  <a:pt x="308144" y="280786"/>
                  <a:pt x="245510" y="333737"/>
                  <a:pt x="0" y="307777"/>
                </a:cubicBezTo>
                <a:cubicBezTo>
                  <a:pt x="-12239" y="202748"/>
                  <a:pt x="2682" y="70136"/>
                  <a:pt x="0" y="0"/>
                </a:cubicBezTo>
                <a:close/>
              </a:path>
              <a:path w="1227296" h="307777" stroke="0" extrusionOk="0">
                <a:moveTo>
                  <a:pt x="0" y="0"/>
                </a:moveTo>
                <a:cubicBezTo>
                  <a:pt x="246585" y="24520"/>
                  <a:pt x="357045" y="-15083"/>
                  <a:pt x="601375" y="0"/>
                </a:cubicBezTo>
                <a:cubicBezTo>
                  <a:pt x="845706" y="15083"/>
                  <a:pt x="1017579" y="-18577"/>
                  <a:pt x="1227296" y="0"/>
                </a:cubicBezTo>
                <a:cubicBezTo>
                  <a:pt x="1228902" y="130841"/>
                  <a:pt x="1221787" y="214064"/>
                  <a:pt x="1227296" y="307777"/>
                </a:cubicBezTo>
                <a:cubicBezTo>
                  <a:pt x="967403" y="330423"/>
                  <a:pt x="899492" y="284252"/>
                  <a:pt x="613648" y="307777"/>
                </a:cubicBezTo>
                <a:cubicBezTo>
                  <a:pt x="327804" y="331302"/>
                  <a:pt x="189433" y="314758"/>
                  <a:pt x="0" y="307777"/>
                </a:cubicBezTo>
                <a:cubicBezTo>
                  <a:pt x="14460" y="238573"/>
                  <a:pt x="1821" y="133356"/>
                  <a:pt x="0" y="0"/>
                </a:cubicBezTo>
                <a:close/>
              </a:path>
            </a:pathLst>
          </a:custGeom>
          <a:solidFill>
            <a:schemeClr val="bg1">
              <a:lumMod val="95000"/>
            </a:schemeClr>
          </a:solidFill>
          <a:ln>
            <a:solidFill>
              <a:schemeClr val="accent4">
                <a:lumMod val="75000"/>
              </a:schemeClr>
            </a:solidFill>
            <a:extLst>
              <a:ext uri="{C807C97D-BFC1-408E-A445-0C87EB9F89A2}">
                <ask:lineSketchStyleProps xmlns:ask="http://schemas.microsoft.com/office/drawing/2018/sketchyshapes" sd="1900086466">
                  <a:prstGeom prst="rect">
                    <a:avLst/>
                  </a:prstGeom>
                  <ask:type>
                    <ask:lineSketchFreehand/>
                  </ask:type>
                </ask:lineSketchStyleProps>
              </a:ext>
            </a:extLst>
          </a:ln>
        </p:spPr>
        <p:txBody>
          <a:bodyPr wrap="square" rtlCol="0">
            <a:spAutoFit/>
          </a:bodyPr>
          <a:lstStyle/>
          <a:p>
            <a:pPr algn="ctr"/>
            <a:r>
              <a:rPr lang="fr-FR" sz="1400" dirty="0">
                <a:solidFill>
                  <a:schemeClr val="tx1">
                    <a:lumMod val="75000"/>
                    <a:lumOff val="25000"/>
                  </a:schemeClr>
                </a:solidFill>
              </a:rPr>
              <a:t>Suite </a:t>
            </a:r>
            <a:r>
              <a:rPr lang="fr-FR" sz="1400" dirty="0" err="1">
                <a:solidFill>
                  <a:schemeClr val="tx1">
                    <a:lumMod val="75000"/>
                    <a:lumOff val="25000"/>
                  </a:schemeClr>
                </a:solidFill>
              </a:rPr>
              <a:t>covid</a:t>
            </a:r>
            <a:endParaRPr lang="fr-FR" sz="1400" dirty="0">
              <a:solidFill>
                <a:schemeClr val="tx1">
                  <a:lumMod val="75000"/>
                  <a:lumOff val="25000"/>
                </a:schemeClr>
              </a:solidFill>
            </a:endParaRPr>
          </a:p>
        </p:txBody>
      </p:sp>
      <p:sp>
        <p:nvSpPr>
          <p:cNvPr id="7" name="ZoneTexte 6">
            <a:extLst>
              <a:ext uri="{FF2B5EF4-FFF2-40B4-BE49-F238E27FC236}">
                <a16:creationId xmlns:a16="http://schemas.microsoft.com/office/drawing/2014/main" id="{1CBED137-3F44-4731-B810-8BE48AEA8F95}"/>
              </a:ext>
            </a:extLst>
          </p:cNvPr>
          <p:cNvSpPr txBox="1"/>
          <p:nvPr/>
        </p:nvSpPr>
        <p:spPr>
          <a:xfrm>
            <a:off x="2685647" y="3176341"/>
            <a:ext cx="540533" cy="830997"/>
          </a:xfrm>
          <a:prstGeom prst="rect">
            <a:avLst/>
          </a:prstGeom>
          <a:noFill/>
        </p:spPr>
        <p:txBody>
          <a:bodyPr wrap="none" rtlCol="0">
            <a:spAutoFit/>
          </a:bodyPr>
          <a:lstStyle/>
          <a:p>
            <a:r>
              <a:rPr lang="fr-FR" sz="4800" dirty="0">
                <a:solidFill>
                  <a:schemeClr val="accent4">
                    <a:lumMod val="75000"/>
                  </a:schemeClr>
                </a:solidFill>
                <a:latin typeface="Chiller" panose="04020404031007020602" pitchFamily="82" charset="0"/>
              </a:rPr>
              <a:t>+</a:t>
            </a:r>
          </a:p>
        </p:txBody>
      </p:sp>
      <p:sp>
        <p:nvSpPr>
          <p:cNvPr id="36" name="ZoneTexte 35">
            <a:extLst>
              <a:ext uri="{FF2B5EF4-FFF2-40B4-BE49-F238E27FC236}">
                <a16:creationId xmlns:a16="http://schemas.microsoft.com/office/drawing/2014/main" id="{BB379890-37C8-407F-B902-8B096CD5B792}"/>
              </a:ext>
            </a:extLst>
          </p:cNvPr>
          <p:cNvSpPr txBox="1"/>
          <p:nvPr/>
        </p:nvSpPr>
        <p:spPr>
          <a:xfrm>
            <a:off x="6520171" y="3152655"/>
            <a:ext cx="540533" cy="830997"/>
          </a:xfrm>
          <a:prstGeom prst="rect">
            <a:avLst/>
          </a:prstGeom>
          <a:noFill/>
        </p:spPr>
        <p:txBody>
          <a:bodyPr wrap="none" rtlCol="0">
            <a:spAutoFit/>
          </a:bodyPr>
          <a:lstStyle/>
          <a:p>
            <a:r>
              <a:rPr lang="fr-FR" sz="4800" dirty="0">
                <a:solidFill>
                  <a:schemeClr val="accent4">
                    <a:lumMod val="75000"/>
                  </a:schemeClr>
                </a:solidFill>
                <a:latin typeface="Chiller" panose="04020404031007020602" pitchFamily="82" charset="0"/>
              </a:rPr>
              <a:t>+</a:t>
            </a:r>
          </a:p>
        </p:txBody>
      </p:sp>
      <p:sp>
        <p:nvSpPr>
          <p:cNvPr id="37" name="ZoneTexte 36">
            <a:extLst>
              <a:ext uri="{FF2B5EF4-FFF2-40B4-BE49-F238E27FC236}">
                <a16:creationId xmlns:a16="http://schemas.microsoft.com/office/drawing/2014/main" id="{31FE6356-A334-46D7-9CDE-A1994DDDE577}"/>
              </a:ext>
            </a:extLst>
          </p:cNvPr>
          <p:cNvSpPr txBox="1"/>
          <p:nvPr/>
        </p:nvSpPr>
        <p:spPr>
          <a:xfrm>
            <a:off x="8527928" y="3150429"/>
            <a:ext cx="410690" cy="830997"/>
          </a:xfrm>
          <a:prstGeom prst="rect">
            <a:avLst/>
          </a:prstGeom>
          <a:noFill/>
        </p:spPr>
        <p:txBody>
          <a:bodyPr wrap="none" rtlCol="0">
            <a:spAutoFit/>
          </a:bodyPr>
          <a:lstStyle/>
          <a:p>
            <a:r>
              <a:rPr lang="fr-FR" sz="4800" dirty="0">
                <a:solidFill>
                  <a:schemeClr val="accent4">
                    <a:lumMod val="75000"/>
                  </a:schemeClr>
                </a:solidFill>
                <a:latin typeface="Chiller" panose="04020404031007020602" pitchFamily="82" charset="0"/>
              </a:rPr>
              <a:t>=</a:t>
            </a:r>
          </a:p>
        </p:txBody>
      </p:sp>
      <p:pic>
        <p:nvPicPr>
          <p:cNvPr id="3082" name="Picture 10" descr="Famille heureuse sur le canapé dans le salon">
            <a:extLst>
              <a:ext uri="{FF2B5EF4-FFF2-40B4-BE49-F238E27FC236}">
                <a16:creationId xmlns:a16="http://schemas.microsoft.com/office/drawing/2014/main" id="{26A768DF-794B-47A4-A504-3DDBE6E12DBF}"/>
              </a:ext>
            </a:extLst>
          </p:cNvPr>
          <p:cNvPicPr>
            <a:picLocks noChangeAspect="1" noChangeArrowheads="1"/>
          </p:cNvPicPr>
          <p:nvPr/>
        </p:nvPicPr>
        <p:blipFill rotWithShape="1">
          <a:blip r:embed="rId20">
            <a:extLst>
              <a:ext uri="{28A0092B-C50C-407E-A947-70E740481C1C}">
                <a14:useLocalDpi xmlns:a14="http://schemas.microsoft.com/office/drawing/2010/main" val="0"/>
              </a:ext>
            </a:extLst>
          </a:blip>
          <a:srcRect l="26016" t="27895" r="28831"/>
          <a:stretch/>
        </p:blipFill>
        <p:spPr bwMode="auto">
          <a:xfrm>
            <a:off x="9058582" y="1801791"/>
            <a:ext cx="2431327" cy="1550547"/>
          </a:xfrm>
          <a:prstGeom prst="rect">
            <a:avLst/>
          </a:prstGeom>
          <a:noFill/>
          <a:extLst>
            <a:ext uri="{909E8E84-426E-40DD-AFC4-6F175D3DCCD1}">
              <a14:hiddenFill xmlns:a14="http://schemas.microsoft.com/office/drawing/2010/main">
                <a:solidFill>
                  <a:srgbClr val="FFFFFF"/>
                </a:solidFill>
              </a14:hiddenFill>
            </a:ext>
          </a:extLst>
        </p:spPr>
      </p:pic>
      <p:sp>
        <p:nvSpPr>
          <p:cNvPr id="39" name="ZoneTexte 38">
            <a:extLst>
              <a:ext uri="{FF2B5EF4-FFF2-40B4-BE49-F238E27FC236}">
                <a16:creationId xmlns:a16="http://schemas.microsoft.com/office/drawing/2014/main" id="{E9C43EA0-BE84-48B5-A678-7286FC278FC2}"/>
              </a:ext>
            </a:extLst>
          </p:cNvPr>
          <p:cNvSpPr txBox="1"/>
          <p:nvPr/>
        </p:nvSpPr>
        <p:spPr>
          <a:xfrm>
            <a:off x="9058582" y="3330230"/>
            <a:ext cx="2431327" cy="523220"/>
          </a:xfrm>
          <a:custGeom>
            <a:avLst/>
            <a:gdLst>
              <a:gd name="connsiteX0" fmla="*/ 0 w 2431327"/>
              <a:gd name="connsiteY0" fmla="*/ 0 h 523220"/>
              <a:gd name="connsiteX1" fmla="*/ 583518 w 2431327"/>
              <a:gd name="connsiteY1" fmla="*/ 0 h 523220"/>
              <a:gd name="connsiteX2" fmla="*/ 1191350 w 2431327"/>
              <a:gd name="connsiteY2" fmla="*/ 0 h 523220"/>
              <a:gd name="connsiteX3" fmla="*/ 1847809 w 2431327"/>
              <a:gd name="connsiteY3" fmla="*/ 0 h 523220"/>
              <a:gd name="connsiteX4" fmla="*/ 2431327 w 2431327"/>
              <a:gd name="connsiteY4" fmla="*/ 0 h 523220"/>
              <a:gd name="connsiteX5" fmla="*/ 2431327 w 2431327"/>
              <a:gd name="connsiteY5" fmla="*/ 523220 h 523220"/>
              <a:gd name="connsiteX6" fmla="*/ 1896435 w 2431327"/>
              <a:gd name="connsiteY6" fmla="*/ 523220 h 523220"/>
              <a:gd name="connsiteX7" fmla="*/ 1239977 w 2431327"/>
              <a:gd name="connsiteY7" fmla="*/ 523220 h 523220"/>
              <a:gd name="connsiteX8" fmla="*/ 607832 w 2431327"/>
              <a:gd name="connsiteY8" fmla="*/ 523220 h 523220"/>
              <a:gd name="connsiteX9" fmla="*/ 0 w 2431327"/>
              <a:gd name="connsiteY9" fmla="*/ 523220 h 523220"/>
              <a:gd name="connsiteX10" fmla="*/ 0 w 2431327"/>
              <a:gd name="connsiteY10" fmla="*/ 0 h 5232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31327" h="523220" fill="none" extrusionOk="0">
                <a:moveTo>
                  <a:pt x="0" y="0"/>
                </a:moveTo>
                <a:cubicBezTo>
                  <a:pt x="203375" y="-9889"/>
                  <a:pt x="339835" y="-27541"/>
                  <a:pt x="583518" y="0"/>
                </a:cubicBezTo>
                <a:cubicBezTo>
                  <a:pt x="827201" y="27541"/>
                  <a:pt x="1034248" y="-20503"/>
                  <a:pt x="1191350" y="0"/>
                </a:cubicBezTo>
                <a:cubicBezTo>
                  <a:pt x="1348452" y="20503"/>
                  <a:pt x="1702201" y="2664"/>
                  <a:pt x="1847809" y="0"/>
                </a:cubicBezTo>
                <a:cubicBezTo>
                  <a:pt x="1993417" y="-2664"/>
                  <a:pt x="2276941" y="4667"/>
                  <a:pt x="2431327" y="0"/>
                </a:cubicBezTo>
                <a:cubicBezTo>
                  <a:pt x="2442570" y="160706"/>
                  <a:pt x="2448295" y="360321"/>
                  <a:pt x="2431327" y="523220"/>
                </a:cubicBezTo>
                <a:cubicBezTo>
                  <a:pt x="2316030" y="498886"/>
                  <a:pt x="2019537" y="529296"/>
                  <a:pt x="1896435" y="523220"/>
                </a:cubicBezTo>
                <a:cubicBezTo>
                  <a:pt x="1773333" y="517144"/>
                  <a:pt x="1535560" y="539912"/>
                  <a:pt x="1239977" y="523220"/>
                </a:cubicBezTo>
                <a:cubicBezTo>
                  <a:pt x="944394" y="506528"/>
                  <a:pt x="867147" y="504080"/>
                  <a:pt x="607832" y="523220"/>
                </a:cubicBezTo>
                <a:cubicBezTo>
                  <a:pt x="348518" y="542360"/>
                  <a:pt x="144482" y="520905"/>
                  <a:pt x="0" y="523220"/>
                </a:cubicBezTo>
                <a:cubicBezTo>
                  <a:pt x="19860" y="329305"/>
                  <a:pt x="24600" y="239222"/>
                  <a:pt x="0" y="0"/>
                </a:cubicBezTo>
                <a:close/>
              </a:path>
              <a:path w="2431327" h="523220" stroke="0" extrusionOk="0">
                <a:moveTo>
                  <a:pt x="0" y="0"/>
                </a:moveTo>
                <a:cubicBezTo>
                  <a:pt x="182786" y="17503"/>
                  <a:pt x="347559" y="24297"/>
                  <a:pt x="583518" y="0"/>
                </a:cubicBezTo>
                <a:cubicBezTo>
                  <a:pt x="819477" y="-24297"/>
                  <a:pt x="903323" y="26107"/>
                  <a:pt x="1142724" y="0"/>
                </a:cubicBezTo>
                <a:cubicBezTo>
                  <a:pt x="1382125" y="-26107"/>
                  <a:pt x="1608587" y="-22128"/>
                  <a:pt x="1799182" y="0"/>
                </a:cubicBezTo>
                <a:cubicBezTo>
                  <a:pt x="1989777" y="22128"/>
                  <a:pt x="2138598" y="12433"/>
                  <a:pt x="2431327" y="0"/>
                </a:cubicBezTo>
                <a:cubicBezTo>
                  <a:pt x="2430726" y="200771"/>
                  <a:pt x="2446346" y="401832"/>
                  <a:pt x="2431327" y="523220"/>
                </a:cubicBezTo>
                <a:cubicBezTo>
                  <a:pt x="2267515" y="499122"/>
                  <a:pt x="1992184" y="494381"/>
                  <a:pt x="1799182" y="523220"/>
                </a:cubicBezTo>
                <a:cubicBezTo>
                  <a:pt x="1606180" y="552059"/>
                  <a:pt x="1495561" y="509434"/>
                  <a:pt x="1239977" y="523220"/>
                </a:cubicBezTo>
                <a:cubicBezTo>
                  <a:pt x="984394" y="537006"/>
                  <a:pt x="827904" y="536914"/>
                  <a:pt x="583518" y="523220"/>
                </a:cubicBezTo>
                <a:cubicBezTo>
                  <a:pt x="339132" y="509526"/>
                  <a:pt x="195184" y="543241"/>
                  <a:pt x="0" y="523220"/>
                </a:cubicBezTo>
                <a:cubicBezTo>
                  <a:pt x="20766" y="394944"/>
                  <a:pt x="-1900" y="255549"/>
                  <a:pt x="0" y="0"/>
                </a:cubicBezTo>
                <a:close/>
              </a:path>
            </a:pathLst>
          </a:custGeom>
          <a:solidFill>
            <a:schemeClr val="accent4">
              <a:lumMod val="75000"/>
            </a:schemeClr>
          </a:solidFill>
          <a:ln>
            <a:solidFill>
              <a:schemeClr val="tx1">
                <a:lumMod val="75000"/>
                <a:lumOff val="25000"/>
              </a:schemeClr>
            </a:solidFill>
            <a:extLst>
              <a:ext uri="{C807C97D-BFC1-408E-A445-0C87EB9F89A2}">
                <ask:lineSketchStyleProps xmlns:ask="http://schemas.microsoft.com/office/drawing/2018/sketchyshapes" sd="1900086466">
                  <a:prstGeom prst="rect">
                    <a:avLst/>
                  </a:prstGeom>
                  <ask:type>
                    <ask:lineSketchFreehand/>
                  </ask:type>
                </ask:lineSketchStyleProps>
              </a:ext>
            </a:extLst>
          </a:ln>
        </p:spPr>
        <p:txBody>
          <a:bodyPr wrap="square" rtlCol="0">
            <a:spAutoFit/>
          </a:bodyPr>
          <a:lstStyle/>
          <a:p>
            <a:pPr algn="ctr"/>
            <a:r>
              <a:rPr lang="fr-FR" sz="1400" dirty="0">
                <a:solidFill>
                  <a:schemeClr val="bg1"/>
                </a:solidFill>
              </a:rPr>
              <a:t>Les clients ne se </a:t>
            </a:r>
          </a:p>
          <a:p>
            <a:pPr algn="ctr"/>
            <a:r>
              <a:rPr lang="fr-FR" sz="1400" dirty="0">
                <a:solidFill>
                  <a:schemeClr val="bg1"/>
                </a:solidFill>
              </a:rPr>
              <a:t>déplacent plus en agence</a:t>
            </a:r>
          </a:p>
        </p:txBody>
      </p:sp>
      <p:pic>
        <p:nvPicPr>
          <p:cNvPr id="42" name="Picture 6" descr="fleche-rouge - Tous Perfect">
            <a:extLst>
              <a:ext uri="{FF2B5EF4-FFF2-40B4-BE49-F238E27FC236}">
                <a16:creationId xmlns:a16="http://schemas.microsoft.com/office/drawing/2014/main" id="{E462B5D6-F652-454D-AF3C-36539FDD6EFA}"/>
              </a:ext>
            </a:extLst>
          </p:cNvPr>
          <p:cNvPicPr>
            <a:picLocks noChangeAspect="1" noChangeArrowheads="1"/>
          </p:cNvPicPr>
          <p:nvPr/>
        </p:nvPicPr>
        <p:blipFill>
          <a:blip r:embed="rId21" cstate="print">
            <a:extLst>
              <a:ext uri="{28A0092B-C50C-407E-A947-70E740481C1C}">
                <a14:useLocalDpi xmlns:a14="http://schemas.microsoft.com/office/drawing/2010/main" val="0"/>
              </a:ext>
            </a:extLst>
          </a:blip>
          <a:srcRect/>
          <a:stretch>
            <a:fillRect/>
          </a:stretch>
        </p:blipFill>
        <p:spPr bwMode="auto">
          <a:xfrm rot="10999261">
            <a:off x="8806018" y="4159922"/>
            <a:ext cx="1821365" cy="1170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 name="Picture 10" descr="Drapeaux suspendus dessinés à la main sur une guirlande de cordes">
            <a:extLst>
              <a:ext uri="{FF2B5EF4-FFF2-40B4-BE49-F238E27FC236}">
                <a16:creationId xmlns:a16="http://schemas.microsoft.com/office/drawing/2014/main" id="{92EDAF39-0F8D-4FC2-8E06-A063AAE42C5A}"/>
              </a:ext>
            </a:extLst>
          </p:cNvPr>
          <p:cNvPicPr>
            <a:picLocks noChangeAspect="1" noChangeArrowheads="1"/>
          </p:cNvPicPr>
          <p:nvPr/>
        </p:nvPicPr>
        <p:blipFill rotWithShape="1">
          <a:blip r:embed="rId22" cstate="print">
            <a:clrChange>
              <a:clrFrom>
                <a:srgbClr val="FFFFFF"/>
              </a:clrFrom>
              <a:clrTo>
                <a:srgbClr val="FFFFFF">
                  <a:alpha val="0"/>
                </a:srgbClr>
              </a:clrTo>
            </a:clrChange>
            <a:extLst>
              <a:ext uri="{28A0092B-C50C-407E-A947-70E740481C1C}">
                <a14:useLocalDpi xmlns:a14="http://schemas.microsoft.com/office/drawing/2010/main" val="0"/>
              </a:ext>
            </a:extLst>
          </a:blip>
          <a:srcRect b="53965"/>
          <a:stretch/>
        </p:blipFill>
        <p:spPr bwMode="auto">
          <a:xfrm rot="1510306" flipH="1">
            <a:off x="11001764" y="-176277"/>
            <a:ext cx="1370368" cy="734948"/>
          </a:xfrm>
          <a:prstGeom prst="rect">
            <a:avLst/>
          </a:prstGeom>
          <a:noFill/>
          <a:extLst>
            <a:ext uri="{909E8E84-426E-40DD-AFC4-6F175D3DCCD1}">
              <a14:hiddenFill xmlns:a14="http://schemas.microsoft.com/office/drawing/2010/main">
                <a:solidFill>
                  <a:srgbClr val="FFFFFF"/>
                </a:solidFill>
              </a14:hiddenFill>
            </a:ext>
          </a:extLst>
        </p:spPr>
      </p:pic>
      <p:grpSp>
        <p:nvGrpSpPr>
          <p:cNvPr id="9" name="Groupe 8">
            <a:extLst>
              <a:ext uri="{FF2B5EF4-FFF2-40B4-BE49-F238E27FC236}">
                <a16:creationId xmlns:a16="http://schemas.microsoft.com/office/drawing/2014/main" id="{13917F4D-6569-12A4-DBFB-D974BBA1E71E}"/>
              </a:ext>
            </a:extLst>
          </p:cNvPr>
          <p:cNvGrpSpPr/>
          <p:nvPr/>
        </p:nvGrpSpPr>
        <p:grpSpPr>
          <a:xfrm>
            <a:off x="10797935" y="5572911"/>
            <a:ext cx="1100148" cy="1285089"/>
            <a:chOff x="-2188878" y="1439576"/>
            <a:chExt cx="1100148" cy="1285089"/>
          </a:xfrm>
        </p:grpSpPr>
        <p:pic>
          <p:nvPicPr>
            <p:cNvPr id="19" name="Picture 4" descr="Splash aquarelle avec illustration mixte blanc, rouge, orange sur blanc. Vecteur gratuit">
              <a:extLst>
                <a:ext uri="{FF2B5EF4-FFF2-40B4-BE49-F238E27FC236}">
                  <a16:creationId xmlns:a16="http://schemas.microsoft.com/office/drawing/2014/main" id="{3D36EA07-6A21-2264-B1BB-76C2069B0651}"/>
                </a:ext>
              </a:extLst>
            </p:cNvPr>
            <p:cNvPicPr>
              <a:picLocks noChangeAspect="1" noChangeArrowheads="1"/>
            </p:cNvPicPr>
            <p:nvPr/>
          </p:nvPicPr>
          <p:blipFill rotWithShape="1">
            <a:blip r:embed="rId23">
              <a:clrChange>
                <a:clrFrom>
                  <a:srgbClr val="FFFFFF"/>
                </a:clrFrom>
                <a:clrTo>
                  <a:srgbClr val="FFFFFF">
                    <a:alpha val="0"/>
                  </a:srgbClr>
                </a:clrTo>
              </a:clrChange>
              <a:extLst>
                <a:ext uri="{28A0092B-C50C-407E-A947-70E740481C1C}">
                  <a14:useLocalDpi xmlns:a14="http://schemas.microsoft.com/office/drawing/2010/main" val="0"/>
                </a:ext>
              </a:extLst>
            </a:blip>
            <a:srcRect l="50000" t="70212" r="2264" b="8236"/>
            <a:stretch/>
          </p:blipFill>
          <p:spPr bwMode="auto">
            <a:xfrm>
              <a:off x="-2188878" y="1439576"/>
              <a:ext cx="1100148" cy="1285089"/>
            </a:xfrm>
            <a:prstGeom prst="rect">
              <a:avLst/>
            </a:prstGeom>
            <a:noFill/>
            <a:extLst>
              <a:ext uri="{909E8E84-426E-40DD-AFC4-6F175D3DCCD1}">
                <a14:hiddenFill xmlns:a14="http://schemas.microsoft.com/office/drawing/2010/main">
                  <a:solidFill>
                    <a:srgbClr val="FFFFFF"/>
                  </a:solidFill>
                </a14:hiddenFill>
              </a:ext>
            </a:extLst>
          </p:spPr>
        </p:pic>
        <p:grpSp>
          <p:nvGrpSpPr>
            <p:cNvPr id="22" name="Groupe 21">
              <a:extLst>
                <a:ext uri="{FF2B5EF4-FFF2-40B4-BE49-F238E27FC236}">
                  <a16:creationId xmlns:a16="http://schemas.microsoft.com/office/drawing/2014/main" id="{5C3F8099-5C3A-95D2-A3D0-8178C334E8D9}"/>
                </a:ext>
              </a:extLst>
            </p:cNvPr>
            <p:cNvGrpSpPr/>
            <p:nvPr/>
          </p:nvGrpSpPr>
          <p:grpSpPr>
            <a:xfrm>
              <a:off x="-1980670" y="1805906"/>
              <a:ext cx="572484" cy="495254"/>
              <a:chOff x="11392866" y="540878"/>
              <a:chExt cx="572484" cy="495254"/>
            </a:xfrm>
          </p:grpSpPr>
          <p:pic>
            <p:nvPicPr>
              <p:cNvPr id="23" name="Image 22">
                <a:hlinkClick r:id="rId24" action="ppaction://hlinksldjump"/>
                <a:extLst>
                  <a:ext uri="{FF2B5EF4-FFF2-40B4-BE49-F238E27FC236}">
                    <a16:creationId xmlns:a16="http://schemas.microsoft.com/office/drawing/2014/main" id="{9C2ED17B-752D-E9BA-8571-36BED6265AE7}"/>
                  </a:ext>
                </a:extLst>
              </p:cNvPr>
              <p:cNvPicPr>
                <a:picLocks noChangeAspect="1"/>
              </p:cNvPicPr>
              <p:nvPr/>
            </p:nvPicPr>
            <p:blipFill>
              <a:blip r:embed="rId25">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1483846" y="540878"/>
                <a:ext cx="390525" cy="342900"/>
              </a:xfrm>
              <a:prstGeom prst="rect">
                <a:avLst/>
              </a:prstGeom>
            </p:spPr>
          </p:pic>
          <p:pic>
            <p:nvPicPr>
              <p:cNvPr id="27" name="Image 26">
                <a:hlinkClick r:id="rId24" action="ppaction://hlinksldjump"/>
                <a:extLst>
                  <a:ext uri="{FF2B5EF4-FFF2-40B4-BE49-F238E27FC236}">
                    <a16:creationId xmlns:a16="http://schemas.microsoft.com/office/drawing/2014/main" id="{A1DC685E-5D10-54C4-AB42-EB66116C0211}"/>
                  </a:ext>
                </a:extLst>
              </p:cNvPr>
              <p:cNvPicPr>
                <a:picLocks noChangeAspect="1"/>
              </p:cNvPicPr>
              <p:nvPr/>
            </p:nvPicPr>
            <p:blipFill>
              <a:blip r:embed="rId26" cstate="email">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1392866" y="731423"/>
                <a:ext cx="572484" cy="304709"/>
              </a:xfrm>
              <a:prstGeom prst="rect">
                <a:avLst/>
              </a:prstGeom>
            </p:spPr>
          </p:pic>
        </p:grpSp>
      </p:grpSp>
      <p:sp>
        <p:nvSpPr>
          <p:cNvPr id="28" name="Rectangle : coins arrondis 27">
            <a:hlinkClick r:id="rId27" action="ppaction://hlinksldjump"/>
            <a:extLst>
              <a:ext uri="{FF2B5EF4-FFF2-40B4-BE49-F238E27FC236}">
                <a16:creationId xmlns:a16="http://schemas.microsoft.com/office/drawing/2014/main" id="{3611536B-E51F-D23A-F10F-B77FD018A872}"/>
              </a:ext>
            </a:extLst>
          </p:cNvPr>
          <p:cNvSpPr/>
          <p:nvPr/>
        </p:nvSpPr>
        <p:spPr>
          <a:xfrm>
            <a:off x="10932422" y="5818429"/>
            <a:ext cx="824298" cy="630134"/>
          </a:xfrm>
          <a:prstGeom prst="roundRect">
            <a:avLst/>
          </a:prstGeom>
          <a:solidFill>
            <a:srgbClr val="FFFFFF">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933206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 name="Picture 2" descr="Ensemble d'icônes de griffonnage, symboles d'entreprise de contour Vecteur gratuit">
            <a:extLst>
              <a:ext uri="{FF2B5EF4-FFF2-40B4-BE49-F238E27FC236}">
                <a16:creationId xmlns:a16="http://schemas.microsoft.com/office/drawing/2014/main" id="{DB11D234-D2FE-4C9A-A79D-7ECEE41DD90C}"/>
              </a:ext>
            </a:extLst>
          </p:cNvPr>
          <p:cNvPicPr>
            <a:picLocks noChangeAspect="1" noChangeArrowheads="1"/>
          </p:cNvPicPr>
          <p:nvPr/>
        </p:nvPicPr>
        <p:blipFill rotWithShape="1">
          <a:blip r:embed="rId2" cstate="email">
            <a:extLst>
              <a:ext uri="{28A0092B-C50C-407E-A947-70E740481C1C}">
                <a14:useLocalDpi xmlns:a14="http://schemas.microsoft.com/office/drawing/2010/main" val="0"/>
              </a:ext>
            </a:extLst>
          </a:blip>
          <a:srcRect l="19364" t="53810" r="66641" b="7484"/>
          <a:stretch/>
        </p:blipFill>
        <p:spPr bwMode="auto">
          <a:xfrm>
            <a:off x="6070998" y="4688383"/>
            <a:ext cx="746461" cy="613392"/>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 coins arrondis 2">
            <a:extLst>
              <a:ext uri="{FF2B5EF4-FFF2-40B4-BE49-F238E27FC236}">
                <a16:creationId xmlns:a16="http://schemas.microsoft.com/office/drawing/2014/main" id="{E95D1E67-6304-4E80-8323-62B3B5808B07}"/>
              </a:ext>
            </a:extLst>
          </p:cNvPr>
          <p:cNvSpPr/>
          <p:nvPr/>
        </p:nvSpPr>
        <p:spPr>
          <a:xfrm>
            <a:off x="990832" y="871974"/>
            <a:ext cx="1532709" cy="5075980"/>
          </a:xfrm>
          <a:custGeom>
            <a:avLst/>
            <a:gdLst>
              <a:gd name="connsiteX0" fmla="*/ 0 w 1532709"/>
              <a:gd name="connsiteY0" fmla="*/ 255457 h 5075980"/>
              <a:gd name="connsiteX1" fmla="*/ 255457 w 1532709"/>
              <a:gd name="connsiteY1" fmla="*/ 0 h 5075980"/>
              <a:gd name="connsiteX2" fmla="*/ 735701 w 1532709"/>
              <a:gd name="connsiteY2" fmla="*/ 0 h 5075980"/>
              <a:gd name="connsiteX3" fmla="*/ 1277252 w 1532709"/>
              <a:gd name="connsiteY3" fmla="*/ 0 h 5075980"/>
              <a:gd name="connsiteX4" fmla="*/ 1532709 w 1532709"/>
              <a:gd name="connsiteY4" fmla="*/ 255457 h 5075980"/>
              <a:gd name="connsiteX5" fmla="*/ 1532709 w 1532709"/>
              <a:gd name="connsiteY5" fmla="*/ 861959 h 5075980"/>
              <a:gd name="connsiteX6" fmla="*/ 1532709 w 1532709"/>
              <a:gd name="connsiteY6" fmla="*/ 1559762 h 5075980"/>
              <a:gd name="connsiteX7" fmla="*/ 1532709 w 1532709"/>
              <a:gd name="connsiteY7" fmla="*/ 2074962 h 5075980"/>
              <a:gd name="connsiteX8" fmla="*/ 1532709 w 1532709"/>
              <a:gd name="connsiteY8" fmla="*/ 2590162 h 5075980"/>
              <a:gd name="connsiteX9" fmla="*/ 1532709 w 1532709"/>
              <a:gd name="connsiteY9" fmla="*/ 3105362 h 5075980"/>
              <a:gd name="connsiteX10" fmla="*/ 1532709 w 1532709"/>
              <a:gd name="connsiteY10" fmla="*/ 3848816 h 5075980"/>
              <a:gd name="connsiteX11" fmla="*/ 1532709 w 1532709"/>
              <a:gd name="connsiteY11" fmla="*/ 4820523 h 5075980"/>
              <a:gd name="connsiteX12" fmla="*/ 1277252 w 1532709"/>
              <a:gd name="connsiteY12" fmla="*/ 5075980 h 5075980"/>
              <a:gd name="connsiteX13" fmla="*/ 786790 w 1532709"/>
              <a:gd name="connsiteY13" fmla="*/ 5075980 h 5075980"/>
              <a:gd name="connsiteX14" fmla="*/ 255457 w 1532709"/>
              <a:gd name="connsiteY14" fmla="*/ 5075980 h 5075980"/>
              <a:gd name="connsiteX15" fmla="*/ 0 w 1532709"/>
              <a:gd name="connsiteY15" fmla="*/ 4820523 h 5075980"/>
              <a:gd name="connsiteX16" fmla="*/ 0 w 1532709"/>
              <a:gd name="connsiteY16" fmla="*/ 4214021 h 5075980"/>
              <a:gd name="connsiteX17" fmla="*/ 0 w 1532709"/>
              <a:gd name="connsiteY17" fmla="*/ 3653170 h 5075980"/>
              <a:gd name="connsiteX18" fmla="*/ 0 w 1532709"/>
              <a:gd name="connsiteY18" fmla="*/ 2909717 h 5075980"/>
              <a:gd name="connsiteX19" fmla="*/ 0 w 1532709"/>
              <a:gd name="connsiteY19" fmla="*/ 2394516 h 5075980"/>
              <a:gd name="connsiteX20" fmla="*/ 0 w 1532709"/>
              <a:gd name="connsiteY20" fmla="*/ 1742364 h 5075980"/>
              <a:gd name="connsiteX21" fmla="*/ 0 w 1532709"/>
              <a:gd name="connsiteY21" fmla="*/ 1090212 h 5075980"/>
              <a:gd name="connsiteX22" fmla="*/ 0 w 1532709"/>
              <a:gd name="connsiteY22" fmla="*/ 255457 h 5075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32709" h="5075980" extrusionOk="0">
                <a:moveTo>
                  <a:pt x="0" y="255457"/>
                </a:moveTo>
                <a:cubicBezTo>
                  <a:pt x="-10206" y="125152"/>
                  <a:pt x="137411" y="-4301"/>
                  <a:pt x="255457" y="0"/>
                </a:cubicBezTo>
                <a:cubicBezTo>
                  <a:pt x="357197" y="-10989"/>
                  <a:pt x="499862" y="-15854"/>
                  <a:pt x="735701" y="0"/>
                </a:cubicBezTo>
                <a:cubicBezTo>
                  <a:pt x="971540" y="15854"/>
                  <a:pt x="1035503" y="-10091"/>
                  <a:pt x="1277252" y="0"/>
                </a:cubicBezTo>
                <a:cubicBezTo>
                  <a:pt x="1394753" y="20095"/>
                  <a:pt x="1552080" y="123915"/>
                  <a:pt x="1532709" y="255457"/>
                </a:cubicBezTo>
                <a:cubicBezTo>
                  <a:pt x="1502648" y="410496"/>
                  <a:pt x="1520823" y="612722"/>
                  <a:pt x="1532709" y="861959"/>
                </a:cubicBezTo>
                <a:cubicBezTo>
                  <a:pt x="1544595" y="1111196"/>
                  <a:pt x="1507882" y="1238852"/>
                  <a:pt x="1532709" y="1559762"/>
                </a:cubicBezTo>
                <a:cubicBezTo>
                  <a:pt x="1557536" y="1880672"/>
                  <a:pt x="1511833" y="1877689"/>
                  <a:pt x="1532709" y="2074962"/>
                </a:cubicBezTo>
                <a:cubicBezTo>
                  <a:pt x="1553585" y="2272235"/>
                  <a:pt x="1526247" y="2441888"/>
                  <a:pt x="1532709" y="2590162"/>
                </a:cubicBezTo>
                <a:cubicBezTo>
                  <a:pt x="1539171" y="2738436"/>
                  <a:pt x="1511587" y="2960559"/>
                  <a:pt x="1532709" y="3105362"/>
                </a:cubicBezTo>
                <a:cubicBezTo>
                  <a:pt x="1553831" y="3250165"/>
                  <a:pt x="1512221" y="3549021"/>
                  <a:pt x="1532709" y="3848816"/>
                </a:cubicBezTo>
                <a:cubicBezTo>
                  <a:pt x="1553197" y="4148611"/>
                  <a:pt x="1569101" y="4379770"/>
                  <a:pt x="1532709" y="4820523"/>
                </a:cubicBezTo>
                <a:cubicBezTo>
                  <a:pt x="1510834" y="4975021"/>
                  <a:pt x="1415151" y="5055020"/>
                  <a:pt x="1277252" y="5075980"/>
                </a:cubicBezTo>
                <a:cubicBezTo>
                  <a:pt x="1134135" y="5085139"/>
                  <a:pt x="945368" y="5081669"/>
                  <a:pt x="786790" y="5075980"/>
                </a:cubicBezTo>
                <a:cubicBezTo>
                  <a:pt x="628212" y="5070291"/>
                  <a:pt x="477251" y="5099428"/>
                  <a:pt x="255457" y="5075980"/>
                </a:cubicBezTo>
                <a:cubicBezTo>
                  <a:pt x="134502" y="5076699"/>
                  <a:pt x="-12091" y="4945860"/>
                  <a:pt x="0" y="4820523"/>
                </a:cubicBezTo>
                <a:cubicBezTo>
                  <a:pt x="20974" y="4681077"/>
                  <a:pt x="-7883" y="4359680"/>
                  <a:pt x="0" y="4214021"/>
                </a:cubicBezTo>
                <a:cubicBezTo>
                  <a:pt x="7883" y="4068362"/>
                  <a:pt x="12230" y="3858010"/>
                  <a:pt x="0" y="3653170"/>
                </a:cubicBezTo>
                <a:cubicBezTo>
                  <a:pt x="-12230" y="3448330"/>
                  <a:pt x="24088" y="3260041"/>
                  <a:pt x="0" y="2909717"/>
                </a:cubicBezTo>
                <a:cubicBezTo>
                  <a:pt x="-24088" y="2559393"/>
                  <a:pt x="15097" y="2566424"/>
                  <a:pt x="0" y="2394516"/>
                </a:cubicBezTo>
                <a:cubicBezTo>
                  <a:pt x="-15097" y="2222608"/>
                  <a:pt x="27103" y="1927298"/>
                  <a:pt x="0" y="1742364"/>
                </a:cubicBezTo>
                <a:cubicBezTo>
                  <a:pt x="-27103" y="1557430"/>
                  <a:pt x="31178" y="1225793"/>
                  <a:pt x="0" y="1090212"/>
                </a:cubicBezTo>
                <a:cubicBezTo>
                  <a:pt x="-31178" y="954631"/>
                  <a:pt x="32002" y="485469"/>
                  <a:pt x="0" y="255457"/>
                </a:cubicBezTo>
                <a:close/>
              </a:path>
            </a:pathLst>
          </a:custGeom>
          <a:noFill/>
          <a:ln w="38100">
            <a:solidFill>
              <a:schemeClr val="tx1">
                <a:lumMod val="75000"/>
                <a:lumOff val="25000"/>
              </a:schemeClr>
            </a:solidFill>
            <a:extLst>
              <a:ext uri="{C807C97D-BFC1-408E-A445-0C87EB9F89A2}">
                <ask:lineSketchStyleProps xmlns:ask="http://schemas.microsoft.com/office/drawing/2018/sketchyshapes" sd="132291575">
                  <a:prstGeom prst="round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 name="Rectangle : coins arrondis 18">
            <a:extLst>
              <a:ext uri="{FF2B5EF4-FFF2-40B4-BE49-F238E27FC236}">
                <a16:creationId xmlns:a16="http://schemas.microsoft.com/office/drawing/2014/main" id="{A5487679-A275-4DF5-AF0C-51130092F533}"/>
              </a:ext>
            </a:extLst>
          </p:cNvPr>
          <p:cNvSpPr/>
          <p:nvPr/>
        </p:nvSpPr>
        <p:spPr>
          <a:xfrm>
            <a:off x="3161674" y="891009"/>
            <a:ext cx="1532709" cy="5075980"/>
          </a:xfrm>
          <a:custGeom>
            <a:avLst/>
            <a:gdLst>
              <a:gd name="connsiteX0" fmla="*/ 0 w 1532709"/>
              <a:gd name="connsiteY0" fmla="*/ 255457 h 5075980"/>
              <a:gd name="connsiteX1" fmla="*/ 255457 w 1532709"/>
              <a:gd name="connsiteY1" fmla="*/ 0 h 5075980"/>
              <a:gd name="connsiteX2" fmla="*/ 735701 w 1532709"/>
              <a:gd name="connsiteY2" fmla="*/ 0 h 5075980"/>
              <a:gd name="connsiteX3" fmla="*/ 1277252 w 1532709"/>
              <a:gd name="connsiteY3" fmla="*/ 0 h 5075980"/>
              <a:gd name="connsiteX4" fmla="*/ 1532709 w 1532709"/>
              <a:gd name="connsiteY4" fmla="*/ 255457 h 5075980"/>
              <a:gd name="connsiteX5" fmla="*/ 1532709 w 1532709"/>
              <a:gd name="connsiteY5" fmla="*/ 861959 h 5075980"/>
              <a:gd name="connsiteX6" fmla="*/ 1532709 w 1532709"/>
              <a:gd name="connsiteY6" fmla="*/ 1559762 h 5075980"/>
              <a:gd name="connsiteX7" fmla="*/ 1532709 w 1532709"/>
              <a:gd name="connsiteY7" fmla="*/ 2074962 h 5075980"/>
              <a:gd name="connsiteX8" fmla="*/ 1532709 w 1532709"/>
              <a:gd name="connsiteY8" fmla="*/ 2590162 h 5075980"/>
              <a:gd name="connsiteX9" fmla="*/ 1532709 w 1532709"/>
              <a:gd name="connsiteY9" fmla="*/ 3105362 h 5075980"/>
              <a:gd name="connsiteX10" fmla="*/ 1532709 w 1532709"/>
              <a:gd name="connsiteY10" fmla="*/ 3848816 h 5075980"/>
              <a:gd name="connsiteX11" fmla="*/ 1532709 w 1532709"/>
              <a:gd name="connsiteY11" fmla="*/ 4820523 h 5075980"/>
              <a:gd name="connsiteX12" fmla="*/ 1277252 w 1532709"/>
              <a:gd name="connsiteY12" fmla="*/ 5075980 h 5075980"/>
              <a:gd name="connsiteX13" fmla="*/ 786790 w 1532709"/>
              <a:gd name="connsiteY13" fmla="*/ 5075980 h 5075980"/>
              <a:gd name="connsiteX14" fmla="*/ 255457 w 1532709"/>
              <a:gd name="connsiteY14" fmla="*/ 5075980 h 5075980"/>
              <a:gd name="connsiteX15" fmla="*/ 0 w 1532709"/>
              <a:gd name="connsiteY15" fmla="*/ 4820523 h 5075980"/>
              <a:gd name="connsiteX16" fmla="*/ 0 w 1532709"/>
              <a:gd name="connsiteY16" fmla="*/ 4214021 h 5075980"/>
              <a:gd name="connsiteX17" fmla="*/ 0 w 1532709"/>
              <a:gd name="connsiteY17" fmla="*/ 3653170 h 5075980"/>
              <a:gd name="connsiteX18" fmla="*/ 0 w 1532709"/>
              <a:gd name="connsiteY18" fmla="*/ 2909717 h 5075980"/>
              <a:gd name="connsiteX19" fmla="*/ 0 w 1532709"/>
              <a:gd name="connsiteY19" fmla="*/ 2394516 h 5075980"/>
              <a:gd name="connsiteX20" fmla="*/ 0 w 1532709"/>
              <a:gd name="connsiteY20" fmla="*/ 1742364 h 5075980"/>
              <a:gd name="connsiteX21" fmla="*/ 0 w 1532709"/>
              <a:gd name="connsiteY21" fmla="*/ 1090212 h 5075980"/>
              <a:gd name="connsiteX22" fmla="*/ 0 w 1532709"/>
              <a:gd name="connsiteY22" fmla="*/ 255457 h 5075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32709" h="5075980" extrusionOk="0">
                <a:moveTo>
                  <a:pt x="0" y="255457"/>
                </a:moveTo>
                <a:cubicBezTo>
                  <a:pt x="-10206" y="125152"/>
                  <a:pt x="137411" y="-4301"/>
                  <a:pt x="255457" y="0"/>
                </a:cubicBezTo>
                <a:cubicBezTo>
                  <a:pt x="357197" y="-10989"/>
                  <a:pt x="499862" y="-15854"/>
                  <a:pt x="735701" y="0"/>
                </a:cubicBezTo>
                <a:cubicBezTo>
                  <a:pt x="971540" y="15854"/>
                  <a:pt x="1035503" y="-10091"/>
                  <a:pt x="1277252" y="0"/>
                </a:cubicBezTo>
                <a:cubicBezTo>
                  <a:pt x="1394753" y="20095"/>
                  <a:pt x="1552080" y="123915"/>
                  <a:pt x="1532709" y="255457"/>
                </a:cubicBezTo>
                <a:cubicBezTo>
                  <a:pt x="1502648" y="410496"/>
                  <a:pt x="1520823" y="612722"/>
                  <a:pt x="1532709" y="861959"/>
                </a:cubicBezTo>
                <a:cubicBezTo>
                  <a:pt x="1544595" y="1111196"/>
                  <a:pt x="1507882" y="1238852"/>
                  <a:pt x="1532709" y="1559762"/>
                </a:cubicBezTo>
                <a:cubicBezTo>
                  <a:pt x="1557536" y="1880672"/>
                  <a:pt x="1511833" y="1877689"/>
                  <a:pt x="1532709" y="2074962"/>
                </a:cubicBezTo>
                <a:cubicBezTo>
                  <a:pt x="1553585" y="2272235"/>
                  <a:pt x="1526247" y="2441888"/>
                  <a:pt x="1532709" y="2590162"/>
                </a:cubicBezTo>
                <a:cubicBezTo>
                  <a:pt x="1539171" y="2738436"/>
                  <a:pt x="1511587" y="2960559"/>
                  <a:pt x="1532709" y="3105362"/>
                </a:cubicBezTo>
                <a:cubicBezTo>
                  <a:pt x="1553831" y="3250165"/>
                  <a:pt x="1512221" y="3549021"/>
                  <a:pt x="1532709" y="3848816"/>
                </a:cubicBezTo>
                <a:cubicBezTo>
                  <a:pt x="1553197" y="4148611"/>
                  <a:pt x="1569101" y="4379770"/>
                  <a:pt x="1532709" y="4820523"/>
                </a:cubicBezTo>
                <a:cubicBezTo>
                  <a:pt x="1510834" y="4975021"/>
                  <a:pt x="1415151" y="5055020"/>
                  <a:pt x="1277252" y="5075980"/>
                </a:cubicBezTo>
                <a:cubicBezTo>
                  <a:pt x="1134135" y="5085139"/>
                  <a:pt x="945368" y="5081669"/>
                  <a:pt x="786790" y="5075980"/>
                </a:cubicBezTo>
                <a:cubicBezTo>
                  <a:pt x="628212" y="5070291"/>
                  <a:pt x="477251" y="5099428"/>
                  <a:pt x="255457" y="5075980"/>
                </a:cubicBezTo>
                <a:cubicBezTo>
                  <a:pt x="134502" y="5076699"/>
                  <a:pt x="-12091" y="4945860"/>
                  <a:pt x="0" y="4820523"/>
                </a:cubicBezTo>
                <a:cubicBezTo>
                  <a:pt x="20974" y="4681077"/>
                  <a:pt x="-7883" y="4359680"/>
                  <a:pt x="0" y="4214021"/>
                </a:cubicBezTo>
                <a:cubicBezTo>
                  <a:pt x="7883" y="4068362"/>
                  <a:pt x="12230" y="3858010"/>
                  <a:pt x="0" y="3653170"/>
                </a:cubicBezTo>
                <a:cubicBezTo>
                  <a:pt x="-12230" y="3448330"/>
                  <a:pt x="24088" y="3260041"/>
                  <a:pt x="0" y="2909717"/>
                </a:cubicBezTo>
                <a:cubicBezTo>
                  <a:pt x="-24088" y="2559393"/>
                  <a:pt x="15097" y="2566424"/>
                  <a:pt x="0" y="2394516"/>
                </a:cubicBezTo>
                <a:cubicBezTo>
                  <a:pt x="-15097" y="2222608"/>
                  <a:pt x="27103" y="1927298"/>
                  <a:pt x="0" y="1742364"/>
                </a:cubicBezTo>
                <a:cubicBezTo>
                  <a:pt x="-27103" y="1557430"/>
                  <a:pt x="31178" y="1225793"/>
                  <a:pt x="0" y="1090212"/>
                </a:cubicBezTo>
                <a:cubicBezTo>
                  <a:pt x="-31178" y="954631"/>
                  <a:pt x="32002" y="485469"/>
                  <a:pt x="0" y="255457"/>
                </a:cubicBezTo>
                <a:close/>
              </a:path>
            </a:pathLst>
          </a:custGeom>
          <a:noFill/>
          <a:ln w="38100">
            <a:solidFill>
              <a:schemeClr val="tx1">
                <a:lumMod val="75000"/>
                <a:lumOff val="25000"/>
              </a:schemeClr>
            </a:solidFill>
            <a:extLst>
              <a:ext uri="{C807C97D-BFC1-408E-A445-0C87EB9F89A2}">
                <ask:lineSketchStyleProps xmlns:ask="http://schemas.microsoft.com/office/drawing/2018/sketchyshapes" sd="132291575">
                  <a:prstGeom prst="round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0" name="Rectangle : coins arrondis 19">
            <a:extLst>
              <a:ext uri="{FF2B5EF4-FFF2-40B4-BE49-F238E27FC236}">
                <a16:creationId xmlns:a16="http://schemas.microsoft.com/office/drawing/2014/main" id="{F8E7C64F-56EF-4FDA-B37D-19130D541C8F}"/>
              </a:ext>
            </a:extLst>
          </p:cNvPr>
          <p:cNvSpPr/>
          <p:nvPr/>
        </p:nvSpPr>
        <p:spPr>
          <a:xfrm>
            <a:off x="5330426" y="891009"/>
            <a:ext cx="1532709" cy="5075980"/>
          </a:xfrm>
          <a:custGeom>
            <a:avLst/>
            <a:gdLst>
              <a:gd name="connsiteX0" fmla="*/ 0 w 1532709"/>
              <a:gd name="connsiteY0" fmla="*/ 255457 h 5075980"/>
              <a:gd name="connsiteX1" fmla="*/ 255457 w 1532709"/>
              <a:gd name="connsiteY1" fmla="*/ 0 h 5075980"/>
              <a:gd name="connsiteX2" fmla="*/ 735701 w 1532709"/>
              <a:gd name="connsiteY2" fmla="*/ 0 h 5075980"/>
              <a:gd name="connsiteX3" fmla="*/ 1277252 w 1532709"/>
              <a:gd name="connsiteY3" fmla="*/ 0 h 5075980"/>
              <a:gd name="connsiteX4" fmla="*/ 1532709 w 1532709"/>
              <a:gd name="connsiteY4" fmla="*/ 255457 h 5075980"/>
              <a:gd name="connsiteX5" fmla="*/ 1532709 w 1532709"/>
              <a:gd name="connsiteY5" fmla="*/ 861959 h 5075980"/>
              <a:gd name="connsiteX6" fmla="*/ 1532709 w 1532709"/>
              <a:gd name="connsiteY6" fmla="*/ 1559762 h 5075980"/>
              <a:gd name="connsiteX7" fmla="*/ 1532709 w 1532709"/>
              <a:gd name="connsiteY7" fmla="*/ 2074962 h 5075980"/>
              <a:gd name="connsiteX8" fmla="*/ 1532709 w 1532709"/>
              <a:gd name="connsiteY8" fmla="*/ 2590162 h 5075980"/>
              <a:gd name="connsiteX9" fmla="*/ 1532709 w 1532709"/>
              <a:gd name="connsiteY9" fmla="*/ 3105362 h 5075980"/>
              <a:gd name="connsiteX10" fmla="*/ 1532709 w 1532709"/>
              <a:gd name="connsiteY10" fmla="*/ 3848816 h 5075980"/>
              <a:gd name="connsiteX11" fmla="*/ 1532709 w 1532709"/>
              <a:gd name="connsiteY11" fmla="*/ 4820523 h 5075980"/>
              <a:gd name="connsiteX12" fmla="*/ 1277252 w 1532709"/>
              <a:gd name="connsiteY12" fmla="*/ 5075980 h 5075980"/>
              <a:gd name="connsiteX13" fmla="*/ 786790 w 1532709"/>
              <a:gd name="connsiteY13" fmla="*/ 5075980 h 5075980"/>
              <a:gd name="connsiteX14" fmla="*/ 255457 w 1532709"/>
              <a:gd name="connsiteY14" fmla="*/ 5075980 h 5075980"/>
              <a:gd name="connsiteX15" fmla="*/ 0 w 1532709"/>
              <a:gd name="connsiteY15" fmla="*/ 4820523 h 5075980"/>
              <a:gd name="connsiteX16" fmla="*/ 0 w 1532709"/>
              <a:gd name="connsiteY16" fmla="*/ 4214021 h 5075980"/>
              <a:gd name="connsiteX17" fmla="*/ 0 w 1532709"/>
              <a:gd name="connsiteY17" fmla="*/ 3653170 h 5075980"/>
              <a:gd name="connsiteX18" fmla="*/ 0 w 1532709"/>
              <a:gd name="connsiteY18" fmla="*/ 2909717 h 5075980"/>
              <a:gd name="connsiteX19" fmla="*/ 0 w 1532709"/>
              <a:gd name="connsiteY19" fmla="*/ 2394516 h 5075980"/>
              <a:gd name="connsiteX20" fmla="*/ 0 w 1532709"/>
              <a:gd name="connsiteY20" fmla="*/ 1742364 h 5075980"/>
              <a:gd name="connsiteX21" fmla="*/ 0 w 1532709"/>
              <a:gd name="connsiteY21" fmla="*/ 1090212 h 5075980"/>
              <a:gd name="connsiteX22" fmla="*/ 0 w 1532709"/>
              <a:gd name="connsiteY22" fmla="*/ 255457 h 5075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32709" h="5075980" extrusionOk="0">
                <a:moveTo>
                  <a:pt x="0" y="255457"/>
                </a:moveTo>
                <a:cubicBezTo>
                  <a:pt x="-10206" y="125152"/>
                  <a:pt x="137411" y="-4301"/>
                  <a:pt x="255457" y="0"/>
                </a:cubicBezTo>
                <a:cubicBezTo>
                  <a:pt x="357197" y="-10989"/>
                  <a:pt x="499862" y="-15854"/>
                  <a:pt x="735701" y="0"/>
                </a:cubicBezTo>
                <a:cubicBezTo>
                  <a:pt x="971540" y="15854"/>
                  <a:pt x="1035503" y="-10091"/>
                  <a:pt x="1277252" y="0"/>
                </a:cubicBezTo>
                <a:cubicBezTo>
                  <a:pt x="1394753" y="20095"/>
                  <a:pt x="1552080" y="123915"/>
                  <a:pt x="1532709" y="255457"/>
                </a:cubicBezTo>
                <a:cubicBezTo>
                  <a:pt x="1502648" y="410496"/>
                  <a:pt x="1520823" y="612722"/>
                  <a:pt x="1532709" y="861959"/>
                </a:cubicBezTo>
                <a:cubicBezTo>
                  <a:pt x="1544595" y="1111196"/>
                  <a:pt x="1507882" y="1238852"/>
                  <a:pt x="1532709" y="1559762"/>
                </a:cubicBezTo>
                <a:cubicBezTo>
                  <a:pt x="1557536" y="1880672"/>
                  <a:pt x="1511833" y="1877689"/>
                  <a:pt x="1532709" y="2074962"/>
                </a:cubicBezTo>
                <a:cubicBezTo>
                  <a:pt x="1553585" y="2272235"/>
                  <a:pt x="1526247" y="2441888"/>
                  <a:pt x="1532709" y="2590162"/>
                </a:cubicBezTo>
                <a:cubicBezTo>
                  <a:pt x="1539171" y="2738436"/>
                  <a:pt x="1511587" y="2960559"/>
                  <a:pt x="1532709" y="3105362"/>
                </a:cubicBezTo>
                <a:cubicBezTo>
                  <a:pt x="1553831" y="3250165"/>
                  <a:pt x="1512221" y="3549021"/>
                  <a:pt x="1532709" y="3848816"/>
                </a:cubicBezTo>
                <a:cubicBezTo>
                  <a:pt x="1553197" y="4148611"/>
                  <a:pt x="1569101" y="4379770"/>
                  <a:pt x="1532709" y="4820523"/>
                </a:cubicBezTo>
                <a:cubicBezTo>
                  <a:pt x="1510834" y="4975021"/>
                  <a:pt x="1415151" y="5055020"/>
                  <a:pt x="1277252" y="5075980"/>
                </a:cubicBezTo>
                <a:cubicBezTo>
                  <a:pt x="1134135" y="5085139"/>
                  <a:pt x="945368" y="5081669"/>
                  <a:pt x="786790" y="5075980"/>
                </a:cubicBezTo>
                <a:cubicBezTo>
                  <a:pt x="628212" y="5070291"/>
                  <a:pt x="477251" y="5099428"/>
                  <a:pt x="255457" y="5075980"/>
                </a:cubicBezTo>
                <a:cubicBezTo>
                  <a:pt x="134502" y="5076699"/>
                  <a:pt x="-12091" y="4945860"/>
                  <a:pt x="0" y="4820523"/>
                </a:cubicBezTo>
                <a:cubicBezTo>
                  <a:pt x="20974" y="4681077"/>
                  <a:pt x="-7883" y="4359680"/>
                  <a:pt x="0" y="4214021"/>
                </a:cubicBezTo>
                <a:cubicBezTo>
                  <a:pt x="7883" y="4068362"/>
                  <a:pt x="12230" y="3858010"/>
                  <a:pt x="0" y="3653170"/>
                </a:cubicBezTo>
                <a:cubicBezTo>
                  <a:pt x="-12230" y="3448330"/>
                  <a:pt x="24088" y="3260041"/>
                  <a:pt x="0" y="2909717"/>
                </a:cubicBezTo>
                <a:cubicBezTo>
                  <a:pt x="-24088" y="2559393"/>
                  <a:pt x="15097" y="2566424"/>
                  <a:pt x="0" y="2394516"/>
                </a:cubicBezTo>
                <a:cubicBezTo>
                  <a:pt x="-15097" y="2222608"/>
                  <a:pt x="27103" y="1927298"/>
                  <a:pt x="0" y="1742364"/>
                </a:cubicBezTo>
                <a:cubicBezTo>
                  <a:pt x="-27103" y="1557430"/>
                  <a:pt x="31178" y="1225793"/>
                  <a:pt x="0" y="1090212"/>
                </a:cubicBezTo>
                <a:cubicBezTo>
                  <a:pt x="-31178" y="954631"/>
                  <a:pt x="32002" y="485469"/>
                  <a:pt x="0" y="255457"/>
                </a:cubicBezTo>
                <a:close/>
              </a:path>
            </a:pathLst>
          </a:custGeom>
          <a:noFill/>
          <a:ln w="38100">
            <a:solidFill>
              <a:schemeClr val="tx1">
                <a:lumMod val="75000"/>
                <a:lumOff val="25000"/>
              </a:schemeClr>
            </a:solidFill>
            <a:extLst>
              <a:ext uri="{C807C97D-BFC1-408E-A445-0C87EB9F89A2}">
                <ask:lineSketchStyleProps xmlns:ask="http://schemas.microsoft.com/office/drawing/2018/sketchyshapes" sd="132291575">
                  <a:prstGeom prst="round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 name="Rectangle : coins arrondis 20">
            <a:extLst>
              <a:ext uri="{FF2B5EF4-FFF2-40B4-BE49-F238E27FC236}">
                <a16:creationId xmlns:a16="http://schemas.microsoft.com/office/drawing/2014/main" id="{154EEB3A-321D-405A-B287-B9CB113DB259}"/>
              </a:ext>
            </a:extLst>
          </p:cNvPr>
          <p:cNvSpPr/>
          <p:nvPr/>
        </p:nvSpPr>
        <p:spPr>
          <a:xfrm>
            <a:off x="7523255" y="891009"/>
            <a:ext cx="1532709" cy="5075980"/>
          </a:xfrm>
          <a:custGeom>
            <a:avLst/>
            <a:gdLst>
              <a:gd name="connsiteX0" fmla="*/ 0 w 1532709"/>
              <a:gd name="connsiteY0" fmla="*/ 255457 h 5075980"/>
              <a:gd name="connsiteX1" fmla="*/ 255457 w 1532709"/>
              <a:gd name="connsiteY1" fmla="*/ 0 h 5075980"/>
              <a:gd name="connsiteX2" fmla="*/ 735701 w 1532709"/>
              <a:gd name="connsiteY2" fmla="*/ 0 h 5075980"/>
              <a:gd name="connsiteX3" fmla="*/ 1277252 w 1532709"/>
              <a:gd name="connsiteY3" fmla="*/ 0 h 5075980"/>
              <a:gd name="connsiteX4" fmla="*/ 1532709 w 1532709"/>
              <a:gd name="connsiteY4" fmla="*/ 255457 h 5075980"/>
              <a:gd name="connsiteX5" fmla="*/ 1532709 w 1532709"/>
              <a:gd name="connsiteY5" fmla="*/ 861959 h 5075980"/>
              <a:gd name="connsiteX6" fmla="*/ 1532709 w 1532709"/>
              <a:gd name="connsiteY6" fmla="*/ 1559762 h 5075980"/>
              <a:gd name="connsiteX7" fmla="*/ 1532709 w 1532709"/>
              <a:gd name="connsiteY7" fmla="*/ 2074962 h 5075980"/>
              <a:gd name="connsiteX8" fmla="*/ 1532709 w 1532709"/>
              <a:gd name="connsiteY8" fmla="*/ 2590162 h 5075980"/>
              <a:gd name="connsiteX9" fmla="*/ 1532709 w 1532709"/>
              <a:gd name="connsiteY9" fmla="*/ 3105362 h 5075980"/>
              <a:gd name="connsiteX10" fmla="*/ 1532709 w 1532709"/>
              <a:gd name="connsiteY10" fmla="*/ 3848816 h 5075980"/>
              <a:gd name="connsiteX11" fmla="*/ 1532709 w 1532709"/>
              <a:gd name="connsiteY11" fmla="*/ 4820523 h 5075980"/>
              <a:gd name="connsiteX12" fmla="*/ 1277252 w 1532709"/>
              <a:gd name="connsiteY12" fmla="*/ 5075980 h 5075980"/>
              <a:gd name="connsiteX13" fmla="*/ 786790 w 1532709"/>
              <a:gd name="connsiteY13" fmla="*/ 5075980 h 5075980"/>
              <a:gd name="connsiteX14" fmla="*/ 255457 w 1532709"/>
              <a:gd name="connsiteY14" fmla="*/ 5075980 h 5075980"/>
              <a:gd name="connsiteX15" fmla="*/ 0 w 1532709"/>
              <a:gd name="connsiteY15" fmla="*/ 4820523 h 5075980"/>
              <a:gd name="connsiteX16" fmla="*/ 0 w 1532709"/>
              <a:gd name="connsiteY16" fmla="*/ 4214021 h 5075980"/>
              <a:gd name="connsiteX17" fmla="*/ 0 w 1532709"/>
              <a:gd name="connsiteY17" fmla="*/ 3653170 h 5075980"/>
              <a:gd name="connsiteX18" fmla="*/ 0 w 1532709"/>
              <a:gd name="connsiteY18" fmla="*/ 2909717 h 5075980"/>
              <a:gd name="connsiteX19" fmla="*/ 0 w 1532709"/>
              <a:gd name="connsiteY19" fmla="*/ 2394516 h 5075980"/>
              <a:gd name="connsiteX20" fmla="*/ 0 w 1532709"/>
              <a:gd name="connsiteY20" fmla="*/ 1742364 h 5075980"/>
              <a:gd name="connsiteX21" fmla="*/ 0 w 1532709"/>
              <a:gd name="connsiteY21" fmla="*/ 1090212 h 5075980"/>
              <a:gd name="connsiteX22" fmla="*/ 0 w 1532709"/>
              <a:gd name="connsiteY22" fmla="*/ 255457 h 5075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32709" h="5075980" extrusionOk="0">
                <a:moveTo>
                  <a:pt x="0" y="255457"/>
                </a:moveTo>
                <a:cubicBezTo>
                  <a:pt x="-10206" y="125152"/>
                  <a:pt x="137411" y="-4301"/>
                  <a:pt x="255457" y="0"/>
                </a:cubicBezTo>
                <a:cubicBezTo>
                  <a:pt x="357197" y="-10989"/>
                  <a:pt x="499862" y="-15854"/>
                  <a:pt x="735701" y="0"/>
                </a:cubicBezTo>
                <a:cubicBezTo>
                  <a:pt x="971540" y="15854"/>
                  <a:pt x="1035503" y="-10091"/>
                  <a:pt x="1277252" y="0"/>
                </a:cubicBezTo>
                <a:cubicBezTo>
                  <a:pt x="1394753" y="20095"/>
                  <a:pt x="1552080" y="123915"/>
                  <a:pt x="1532709" y="255457"/>
                </a:cubicBezTo>
                <a:cubicBezTo>
                  <a:pt x="1502648" y="410496"/>
                  <a:pt x="1520823" y="612722"/>
                  <a:pt x="1532709" y="861959"/>
                </a:cubicBezTo>
                <a:cubicBezTo>
                  <a:pt x="1544595" y="1111196"/>
                  <a:pt x="1507882" y="1238852"/>
                  <a:pt x="1532709" y="1559762"/>
                </a:cubicBezTo>
                <a:cubicBezTo>
                  <a:pt x="1557536" y="1880672"/>
                  <a:pt x="1511833" y="1877689"/>
                  <a:pt x="1532709" y="2074962"/>
                </a:cubicBezTo>
                <a:cubicBezTo>
                  <a:pt x="1553585" y="2272235"/>
                  <a:pt x="1526247" y="2441888"/>
                  <a:pt x="1532709" y="2590162"/>
                </a:cubicBezTo>
                <a:cubicBezTo>
                  <a:pt x="1539171" y="2738436"/>
                  <a:pt x="1511587" y="2960559"/>
                  <a:pt x="1532709" y="3105362"/>
                </a:cubicBezTo>
                <a:cubicBezTo>
                  <a:pt x="1553831" y="3250165"/>
                  <a:pt x="1512221" y="3549021"/>
                  <a:pt x="1532709" y="3848816"/>
                </a:cubicBezTo>
                <a:cubicBezTo>
                  <a:pt x="1553197" y="4148611"/>
                  <a:pt x="1569101" y="4379770"/>
                  <a:pt x="1532709" y="4820523"/>
                </a:cubicBezTo>
                <a:cubicBezTo>
                  <a:pt x="1510834" y="4975021"/>
                  <a:pt x="1415151" y="5055020"/>
                  <a:pt x="1277252" y="5075980"/>
                </a:cubicBezTo>
                <a:cubicBezTo>
                  <a:pt x="1134135" y="5085139"/>
                  <a:pt x="945368" y="5081669"/>
                  <a:pt x="786790" y="5075980"/>
                </a:cubicBezTo>
                <a:cubicBezTo>
                  <a:pt x="628212" y="5070291"/>
                  <a:pt x="477251" y="5099428"/>
                  <a:pt x="255457" y="5075980"/>
                </a:cubicBezTo>
                <a:cubicBezTo>
                  <a:pt x="134502" y="5076699"/>
                  <a:pt x="-12091" y="4945860"/>
                  <a:pt x="0" y="4820523"/>
                </a:cubicBezTo>
                <a:cubicBezTo>
                  <a:pt x="20974" y="4681077"/>
                  <a:pt x="-7883" y="4359680"/>
                  <a:pt x="0" y="4214021"/>
                </a:cubicBezTo>
                <a:cubicBezTo>
                  <a:pt x="7883" y="4068362"/>
                  <a:pt x="12230" y="3858010"/>
                  <a:pt x="0" y="3653170"/>
                </a:cubicBezTo>
                <a:cubicBezTo>
                  <a:pt x="-12230" y="3448330"/>
                  <a:pt x="24088" y="3260041"/>
                  <a:pt x="0" y="2909717"/>
                </a:cubicBezTo>
                <a:cubicBezTo>
                  <a:pt x="-24088" y="2559393"/>
                  <a:pt x="15097" y="2566424"/>
                  <a:pt x="0" y="2394516"/>
                </a:cubicBezTo>
                <a:cubicBezTo>
                  <a:pt x="-15097" y="2222608"/>
                  <a:pt x="27103" y="1927298"/>
                  <a:pt x="0" y="1742364"/>
                </a:cubicBezTo>
                <a:cubicBezTo>
                  <a:pt x="-27103" y="1557430"/>
                  <a:pt x="31178" y="1225793"/>
                  <a:pt x="0" y="1090212"/>
                </a:cubicBezTo>
                <a:cubicBezTo>
                  <a:pt x="-31178" y="954631"/>
                  <a:pt x="32002" y="485469"/>
                  <a:pt x="0" y="255457"/>
                </a:cubicBezTo>
                <a:close/>
              </a:path>
            </a:pathLst>
          </a:custGeom>
          <a:noFill/>
          <a:ln w="38100">
            <a:solidFill>
              <a:schemeClr val="tx1">
                <a:lumMod val="75000"/>
                <a:lumOff val="25000"/>
              </a:schemeClr>
            </a:solidFill>
            <a:extLst>
              <a:ext uri="{C807C97D-BFC1-408E-A445-0C87EB9F89A2}">
                <ask:lineSketchStyleProps xmlns:ask="http://schemas.microsoft.com/office/drawing/2018/sketchyshapes" sd="132291575">
                  <a:prstGeom prst="round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Rectangle : coins arrondis 21">
            <a:extLst>
              <a:ext uri="{FF2B5EF4-FFF2-40B4-BE49-F238E27FC236}">
                <a16:creationId xmlns:a16="http://schemas.microsoft.com/office/drawing/2014/main" id="{B0581DD7-B9C4-4C6C-87CB-52E67BF8A25D}"/>
              </a:ext>
            </a:extLst>
          </p:cNvPr>
          <p:cNvSpPr/>
          <p:nvPr/>
        </p:nvSpPr>
        <p:spPr>
          <a:xfrm>
            <a:off x="9595753" y="891009"/>
            <a:ext cx="1532709" cy="5075980"/>
          </a:xfrm>
          <a:custGeom>
            <a:avLst/>
            <a:gdLst>
              <a:gd name="connsiteX0" fmla="*/ 0 w 1532709"/>
              <a:gd name="connsiteY0" fmla="*/ 255457 h 5075980"/>
              <a:gd name="connsiteX1" fmla="*/ 255457 w 1532709"/>
              <a:gd name="connsiteY1" fmla="*/ 0 h 5075980"/>
              <a:gd name="connsiteX2" fmla="*/ 735701 w 1532709"/>
              <a:gd name="connsiteY2" fmla="*/ 0 h 5075980"/>
              <a:gd name="connsiteX3" fmla="*/ 1277252 w 1532709"/>
              <a:gd name="connsiteY3" fmla="*/ 0 h 5075980"/>
              <a:gd name="connsiteX4" fmla="*/ 1532709 w 1532709"/>
              <a:gd name="connsiteY4" fmla="*/ 255457 h 5075980"/>
              <a:gd name="connsiteX5" fmla="*/ 1532709 w 1532709"/>
              <a:gd name="connsiteY5" fmla="*/ 861959 h 5075980"/>
              <a:gd name="connsiteX6" fmla="*/ 1532709 w 1532709"/>
              <a:gd name="connsiteY6" fmla="*/ 1559762 h 5075980"/>
              <a:gd name="connsiteX7" fmla="*/ 1532709 w 1532709"/>
              <a:gd name="connsiteY7" fmla="*/ 2074962 h 5075980"/>
              <a:gd name="connsiteX8" fmla="*/ 1532709 w 1532709"/>
              <a:gd name="connsiteY8" fmla="*/ 2590162 h 5075980"/>
              <a:gd name="connsiteX9" fmla="*/ 1532709 w 1532709"/>
              <a:gd name="connsiteY9" fmla="*/ 3105362 h 5075980"/>
              <a:gd name="connsiteX10" fmla="*/ 1532709 w 1532709"/>
              <a:gd name="connsiteY10" fmla="*/ 3848816 h 5075980"/>
              <a:gd name="connsiteX11" fmla="*/ 1532709 w 1532709"/>
              <a:gd name="connsiteY11" fmla="*/ 4820523 h 5075980"/>
              <a:gd name="connsiteX12" fmla="*/ 1277252 w 1532709"/>
              <a:gd name="connsiteY12" fmla="*/ 5075980 h 5075980"/>
              <a:gd name="connsiteX13" fmla="*/ 786790 w 1532709"/>
              <a:gd name="connsiteY13" fmla="*/ 5075980 h 5075980"/>
              <a:gd name="connsiteX14" fmla="*/ 255457 w 1532709"/>
              <a:gd name="connsiteY14" fmla="*/ 5075980 h 5075980"/>
              <a:gd name="connsiteX15" fmla="*/ 0 w 1532709"/>
              <a:gd name="connsiteY15" fmla="*/ 4820523 h 5075980"/>
              <a:gd name="connsiteX16" fmla="*/ 0 w 1532709"/>
              <a:gd name="connsiteY16" fmla="*/ 4214021 h 5075980"/>
              <a:gd name="connsiteX17" fmla="*/ 0 w 1532709"/>
              <a:gd name="connsiteY17" fmla="*/ 3653170 h 5075980"/>
              <a:gd name="connsiteX18" fmla="*/ 0 w 1532709"/>
              <a:gd name="connsiteY18" fmla="*/ 2909717 h 5075980"/>
              <a:gd name="connsiteX19" fmla="*/ 0 w 1532709"/>
              <a:gd name="connsiteY19" fmla="*/ 2394516 h 5075980"/>
              <a:gd name="connsiteX20" fmla="*/ 0 w 1532709"/>
              <a:gd name="connsiteY20" fmla="*/ 1742364 h 5075980"/>
              <a:gd name="connsiteX21" fmla="*/ 0 w 1532709"/>
              <a:gd name="connsiteY21" fmla="*/ 1090212 h 5075980"/>
              <a:gd name="connsiteX22" fmla="*/ 0 w 1532709"/>
              <a:gd name="connsiteY22" fmla="*/ 255457 h 5075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32709" h="5075980" extrusionOk="0">
                <a:moveTo>
                  <a:pt x="0" y="255457"/>
                </a:moveTo>
                <a:cubicBezTo>
                  <a:pt x="-10206" y="125152"/>
                  <a:pt x="137411" y="-4301"/>
                  <a:pt x="255457" y="0"/>
                </a:cubicBezTo>
                <a:cubicBezTo>
                  <a:pt x="357197" y="-10989"/>
                  <a:pt x="499862" y="-15854"/>
                  <a:pt x="735701" y="0"/>
                </a:cubicBezTo>
                <a:cubicBezTo>
                  <a:pt x="971540" y="15854"/>
                  <a:pt x="1035503" y="-10091"/>
                  <a:pt x="1277252" y="0"/>
                </a:cubicBezTo>
                <a:cubicBezTo>
                  <a:pt x="1394753" y="20095"/>
                  <a:pt x="1552080" y="123915"/>
                  <a:pt x="1532709" y="255457"/>
                </a:cubicBezTo>
                <a:cubicBezTo>
                  <a:pt x="1502648" y="410496"/>
                  <a:pt x="1520823" y="612722"/>
                  <a:pt x="1532709" y="861959"/>
                </a:cubicBezTo>
                <a:cubicBezTo>
                  <a:pt x="1544595" y="1111196"/>
                  <a:pt x="1507882" y="1238852"/>
                  <a:pt x="1532709" y="1559762"/>
                </a:cubicBezTo>
                <a:cubicBezTo>
                  <a:pt x="1557536" y="1880672"/>
                  <a:pt x="1511833" y="1877689"/>
                  <a:pt x="1532709" y="2074962"/>
                </a:cubicBezTo>
                <a:cubicBezTo>
                  <a:pt x="1553585" y="2272235"/>
                  <a:pt x="1526247" y="2441888"/>
                  <a:pt x="1532709" y="2590162"/>
                </a:cubicBezTo>
                <a:cubicBezTo>
                  <a:pt x="1539171" y="2738436"/>
                  <a:pt x="1511587" y="2960559"/>
                  <a:pt x="1532709" y="3105362"/>
                </a:cubicBezTo>
                <a:cubicBezTo>
                  <a:pt x="1553831" y="3250165"/>
                  <a:pt x="1512221" y="3549021"/>
                  <a:pt x="1532709" y="3848816"/>
                </a:cubicBezTo>
                <a:cubicBezTo>
                  <a:pt x="1553197" y="4148611"/>
                  <a:pt x="1569101" y="4379770"/>
                  <a:pt x="1532709" y="4820523"/>
                </a:cubicBezTo>
                <a:cubicBezTo>
                  <a:pt x="1510834" y="4975021"/>
                  <a:pt x="1415151" y="5055020"/>
                  <a:pt x="1277252" y="5075980"/>
                </a:cubicBezTo>
                <a:cubicBezTo>
                  <a:pt x="1134135" y="5085139"/>
                  <a:pt x="945368" y="5081669"/>
                  <a:pt x="786790" y="5075980"/>
                </a:cubicBezTo>
                <a:cubicBezTo>
                  <a:pt x="628212" y="5070291"/>
                  <a:pt x="477251" y="5099428"/>
                  <a:pt x="255457" y="5075980"/>
                </a:cubicBezTo>
                <a:cubicBezTo>
                  <a:pt x="134502" y="5076699"/>
                  <a:pt x="-12091" y="4945860"/>
                  <a:pt x="0" y="4820523"/>
                </a:cubicBezTo>
                <a:cubicBezTo>
                  <a:pt x="20974" y="4681077"/>
                  <a:pt x="-7883" y="4359680"/>
                  <a:pt x="0" y="4214021"/>
                </a:cubicBezTo>
                <a:cubicBezTo>
                  <a:pt x="7883" y="4068362"/>
                  <a:pt x="12230" y="3858010"/>
                  <a:pt x="0" y="3653170"/>
                </a:cubicBezTo>
                <a:cubicBezTo>
                  <a:pt x="-12230" y="3448330"/>
                  <a:pt x="24088" y="3260041"/>
                  <a:pt x="0" y="2909717"/>
                </a:cubicBezTo>
                <a:cubicBezTo>
                  <a:pt x="-24088" y="2559393"/>
                  <a:pt x="15097" y="2566424"/>
                  <a:pt x="0" y="2394516"/>
                </a:cubicBezTo>
                <a:cubicBezTo>
                  <a:pt x="-15097" y="2222608"/>
                  <a:pt x="27103" y="1927298"/>
                  <a:pt x="0" y="1742364"/>
                </a:cubicBezTo>
                <a:cubicBezTo>
                  <a:pt x="-27103" y="1557430"/>
                  <a:pt x="31178" y="1225793"/>
                  <a:pt x="0" y="1090212"/>
                </a:cubicBezTo>
                <a:cubicBezTo>
                  <a:pt x="-31178" y="954631"/>
                  <a:pt x="32002" y="485469"/>
                  <a:pt x="0" y="255457"/>
                </a:cubicBezTo>
                <a:close/>
              </a:path>
            </a:pathLst>
          </a:custGeom>
          <a:noFill/>
          <a:ln w="38100">
            <a:solidFill>
              <a:schemeClr val="tx1">
                <a:lumMod val="75000"/>
                <a:lumOff val="25000"/>
              </a:schemeClr>
            </a:solidFill>
            <a:extLst>
              <a:ext uri="{C807C97D-BFC1-408E-A445-0C87EB9F89A2}">
                <ask:lineSketchStyleProps xmlns:ask="http://schemas.microsoft.com/office/drawing/2018/sketchyshapes" sd="132291575">
                  <a:prstGeom prst="round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0" name="Image 29">
            <a:extLst>
              <a:ext uri="{FF2B5EF4-FFF2-40B4-BE49-F238E27FC236}">
                <a16:creationId xmlns:a16="http://schemas.microsoft.com/office/drawing/2014/main" id="{6358C60E-9E50-48E1-B09D-AE4659564EC1}"/>
              </a:ext>
            </a:extLst>
          </p:cNvPr>
          <p:cNvPicPr>
            <a:picLocks noChangeAspect="1"/>
          </p:cNvPicPr>
          <p:nvPr/>
        </p:nvPicPr>
        <p:blipFill>
          <a:blip r:embed="rId3" cstate="email">
            <a:clrChange>
              <a:clrFrom>
                <a:srgbClr val="E6E6E6"/>
              </a:clrFrom>
              <a:clrTo>
                <a:srgbClr val="E6E6E6">
                  <a:alpha val="0"/>
                </a:srgbClr>
              </a:clrTo>
            </a:clrChange>
            <a:extLst>
              <a:ext uri="{28A0092B-C50C-407E-A947-70E740481C1C}">
                <a14:useLocalDpi xmlns:a14="http://schemas.microsoft.com/office/drawing/2010/main" val="0"/>
              </a:ext>
            </a:extLst>
          </a:blip>
          <a:stretch>
            <a:fillRect/>
          </a:stretch>
        </p:blipFill>
        <p:spPr>
          <a:xfrm>
            <a:off x="3016644" y="758705"/>
            <a:ext cx="1777831" cy="492864"/>
          </a:xfrm>
          <a:prstGeom prst="rect">
            <a:avLst/>
          </a:prstGeom>
        </p:spPr>
      </p:pic>
      <p:pic>
        <p:nvPicPr>
          <p:cNvPr id="31" name="Image 30">
            <a:extLst>
              <a:ext uri="{FF2B5EF4-FFF2-40B4-BE49-F238E27FC236}">
                <a16:creationId xmlns:a16="http://schemas.microsoft.com/office/drawing/2014/main" id="{5585236C-1474-4492-9F8C-71DB6EB0DA8B}"/>
              </a:ext>
            </a:extLst>
          </p:cNvPr>
          <p:cNvPicPr>
            <a:picLocks noChangeAspect="1"/>
          </p:cNvPicPr>
          <p:nvPr/>
        </p:nvPicPr>
        <p:blipFill>
          <a:blip r:embed="rId4" cstate="email">
            <a:clrChange>
              <a:clrFrom>
                <a:srgbClr val="E6E6E6"/>
              </a:clrFrom>
              <a:clrTo>
                <a:srgbClr val="E6E6E6">
                  <a:alpha val="0"/>
                </a:srgbClr>
              </a:clrTo>
            </a:clrChange>
            <a:extLst>
              <a:ext uri="{28A0092B-C50C-407E-A947-70E740481C1C}">
                <a14:useLocalDpi xmlns:a14="http://schemas.microsoft.com/office/drawing/2010/main" val="0"/>
              </a:ext>
            </a:extLst>
          </a:blip>
          <a:stretch>
            <a:fillRect/>
          </a:stretch>
        </p:blipFill>
        <p:spPr>
          <a:xfrm>
            <a:off x="7394453" y="734099"/>
            <a:ext cx="1721274" cy="517220"/>
          </a:xfrm>
          <a:prstGeom prst="rect">
            <a:avLst/>
          </a:prstGeom>
        </p:spPr>
      </p:pic>
      <p:pic>
        <p:nvPicPr>
          <p:cNvPr id="5120" name="Image 5119">
            <a:extLst>
              <a:ext uri="{FF2B5EF4-FFF2-40B4-BE49-F238E27FC236}">
                <a16:creationId xmlns:a16="http://schemas.microsoft.com/office/drawing/2014/main" id="{4E446074-D76F-478E-82C0-8D3CC8671E33}"/>
              </a:ext>
            </a:extLst>
          </p:cNvPr>
          <p:cNvPicPr>
            <a:picLocks noChangeAspect="1"/>
          </p:cNvPicPr>
          <p:nvPr/>
        </p:nvPicPr>
        <p:blipFill>
          <a:blip r:embed="rId5" cstate="email">
            <a:clrChange>
              <a:clrFrom>
                <a:srgbClr val="E6E6E6"/>
              </a:clrFrom>
              <a:clrTo>
                <a:srgbClr val="E6E6E6">
                  <a:alpha val="0"/>
                </a:srgbClr>
              </a:clrTo>
            </a:clrChange>
            <a:extLst>
              <a:ext uri="{28A0092B-C50C-407E-A947-70E740481C1C}">
                <a14:useLocalDpi xmlns:a14="http://schemas.microsoft.com/office/drawing/2010/main" val="0"/>
              </a:ext>
            </a:extLst>
          </a:blip>
          <a:stretch>
            <a:fillRect/>
          </a:stretch>
        </p:blipFill>
        <p:spPr>
          <a:xfrm>
            <a:off x="9480704" y="656789"/>
            <a:ext cx="1721274" cy="591061"/>
          </a:xfrm>
          <a:prstGeom prst="rect">
            <a:avLst/>
          </a:prstGeom>
        </p:spPr>
      </p:pic>
      <p:cxnSp>
        <p:nvCxnSpPr>
          <p:cNvPr id="5130" name="Connecteur droit 5129">
            <a:extLst>
              <a:ext uri="{FF2B5EF4-FFF2-40B4-BE49-F238E27FC236}">
                <a16:creationId xmlns:a16="http://schemas.microsoft.com/office/drawing/2014/main" id="{D5A0794C-D5AD-4A8A-B4A9-4337D4ACE12B}"/>
              </a:ext>
            </a:extLst>
          </p:cNvPr>
          <p:cNvCxnSpPr>
            <a:cxnSpLocks/>
          </p:cNvCxnSpPr>
          <p:nvPr/>
        </p:nvCxnSpPr>
        <p:spPr>
          <a:xfrm>
            <a:off x="461554" y="3429000"/>
            <a:ext cx="11306022" cy="0"/>
          </a:xfrm>
          <a:prstGeom prst="line">
            <a:avLst/>
          </a:prstGeom>
          <a:ln w="19050">
            <a:solidFill>
              <a:schemeClr val="tx1">
                <a:lumMod val="75000"/>
                <a:lumOff val="2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5133" name="ZoneTexte 5132">
            <a:extLst>
              <a:ext uri="{FF2B5EF4-FFF2-40B4-BE49-F238E27FC236}">
                <a16:creationId xmlns:a16="http://schemas.microsoft.com/office/drawing/2014/main" id="{298E3582-11F0-4DD4-AFE0-63831E44AD1E}"/>
              </a:ext>
            </a:extLst>
          </p:cNvPr>
          <p:cNvSpPr txBox="1"/>
          <p:nvPr/>
        </p:nvSpPr>
        <p:spPr>
          <a:xfrm>
            <a:off x="993161" y="2370701"/>
            <a:ext cx="1522079" cy="954107"/>
          </a:xfrm>
          <a:prstGeom prst="rect">
            <a:avLst/>
          </a:prstGeom>
          <a:noFill/>
        </p:spPr>
        <p:txBody>
          <a:bodyPr wrap="square" rtlCol="0">
            <a:spAutoFit/>
          </a:bodyPr>
          <a:lstStyle/>
          <a:p>
            <a:pPr algn="ctr"/>
            <a:r>
              <a:rPr lang="fr-FR" sz="1400" dirty="0">
                <a:solidFill>
                  <a:schemeClr val="bg1"/>
                </a:solidFill>
                <a:effectLst>
                  <a:outerShdw blurRad="38100" dist="38100" dir="2700000" algn="tl">
                    <a:srgbClr val="000000">
                      <a:alpha val="43137"/>
                    </a:srgbClr>
                  </a:outerShdw>
                </a:effectLst>
                <a:highlight>
                  <a:srgbClr val="808080"/>
                </a:highlight>
                <a:latin typeface="Century Gothic" panose="020B0502020202020204" pitchFamily="34" charset="0"/>
              </a:rPr>
              <a:t>Pourquoi</a:t>
            </a: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 réaliser une animation agence ?  </a:t>
            </a:r>
          </a:p>
        </p:txBody>
      </p:sp>
      <p:sp>
        <p:nvSpPr>
          <p:cNvPr id="47" name="ZoneTexte 46">
            <a:extLst>
              <a:ext uri="{FF2B5EF4-FFF2-40B4-BE49-F238E27FC236}">
                <a16:creationId xmlns:a16="http://schemas.microsoft.com/office/drawing/2014/main" id="{30BA0A7C-4274-43AF-AA99-30A7AA23F742}"/>
              </a:ext>
            </a:extLst>
          </p:cNvPr>
          <p:cNvSpPr txBox="1"/>
          <p:nvPr/>
        </p:nvSpPr>
        <p:spPr>
          <a:xfrm>
            <a:off x="1048003" y="3598665"/>
            <a:ext cx="1331457" cy="738664"/>
          </a:xfrm>
          <a:prstGeom prst="rect">
            <a:avLst/>
          </a:prstGeom>
          <a:noFill/>
        </p:spPr>
        <p:txBody>
          <a:bodyPr wrap="square" rtlCol="0">
            <a:spAutoFit/>
          </a:bodyPr>
          <a:lstStyle/>
          <a:p>
            <a:pPr algn="ctr"/>
            <a:r>
              <a:rPr lang="fr-FR" sz="1400" dirty="0">
                <a:solidFill>
                  <a:schemeClr val="bg1"/>
                </a:solidFill>
                <a:effectLst>
                  <a:outerShdw blurRad="38100" dist="38100" dir="2700000" algn="tl">
                    <a:srgbClr val="000000">
                      <a:alpha val="43137"/>
                    </a:srgbClr>
                  </a:outerShdw>
                </a:effectLst>
                <a:highlight>
                  <a:srgbClr val="808080"/>
                </a:highlight>
                <a:latin typeface="Century Gothic" panose="020B0502020202020204" pitchFamily="34" charset="0"/>
              </a:rPr>
              <a:t>Préparez</a:t>
            </a: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 votre évènement</a:t>
            </a:r>
          </a:p>
        </p:txBody>
      </p:sp>
      <p:sp>
        <p:nvSpPr>
          <p:cNvPr id="48" name="ZoneTexte 47">
            <a:extLst>
              <a:ext uri="{FF2B5EF4-FFF2-40B4-BE49-F238E27FC236}">
                <a16:creationId xmlns:a16="http://schemas.microsoft.com/office/drawing/2014/main" id="{A974B124-63FB-44E1-B8C4-23459F74EA06}"/>
              </a:ext>
            </a:extLst>
          </p:cNvPr>
          <p:cNvSpPr txBox="1"/>
          <p:nvPr/>
        </p:nvSpPr>
        <p:spPr>
          <a:xfrm>
            <a:off x="3161673" y="2587304"/>
            <a:ext cx="1566267" cy="523220"/>
          </a:xfrm>
          <a:prstGeom prst="rect">
            <a:avLst/>
          </a:prstGeom>
          <a:noFill/>
        </p:spPr>
        <p:txBody>
          <a:bodyPr wrap="square" rtlCol="0">
            <a:spAutoFit/>
          </a:bodyPr>
          <a:lstStyle/>
          <a:p>
            <a:pPr algn="ctr"/>
            <a:r>
              <a:rPr lang="fr-FR" sz="1400" dirty="0">
                <a:solidFill>
                  <a:schemeClr val="bg1"/>
                </a:solidFill>
                <a:effectLst>
                  <a:outerShdw blurRad="38100" dist="38100" dir="2700000" algn="tl">
                    <a:srgbClr val="000000">
                      <a:alpha val="43137"/>
                    </a:srgbClr>
                  </a:outerShdw>
                </a:effectLst>
                <a:highlight>
                  <a:srgbClr val="808080"/>
                </a:highlight>
                <a:latin typeface="Century Gothic" panose="020B0502020202020204" pitchFamily="34" charset="0"/>
              </a:rPr>
              <a:t>Ciblez</a:t>
            </a: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 vos clients </a:t>
            </a:r>
          </a:p>
        </p:txBody>
      </p:sp>
      <p:sp>
        <p:nvSpPr>
          <p:cNvPr id="58" name="ZoneTexte 57">
            <a:extLst>
              <a:ext uri="{FF2B5EF4-FFF2-40B4-BE49-F238E27FC236}">
                <a16:creationId xmlns:a16="http://schemas.microsoft.com/office/drawing/2014/main" id="{BF9674C2-BEB6-4798-BFA1-3425880914DA}"/>
              </a:ext>
            </a:extLst>
          </p:cNvPr>
          <p:cNvSpPr txBox="1"/>
          <p:nvPr/>
        </p:nvSpPr>
        <p:spPr>
          <a:xfrm>
            <a:off x="9595753" y="3579819"/>
            <a:ext cx="1542544" cy="738664"/>
          </a:xfrm>
          <a:prstGeom prst="rect">
            <a:avLst/>
          </a:prstGeom>
          <a:noFill/>
        </p:spPr>
        <p:txBody>
          <a:bodyPr wrap="square" rtlCol="0">
            <a:spAutoFit/>
          </a:bodyPr>
          <a:lstStyle/>
          <a:p>
            <a:pPr algn="ct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Consultez les </a:t>
            </a:r>
            <a:r>
              <a:rPr lang="fr-FR" sz="1400" dirty="0">
                <a:solidFill>
                  <a:schemeClr val="bg1"/>
                </a:solidFill>
                <a:effectLst>
                  <a:outerShdw blurRad="38100" dist="38100" dir="2700000" algn="tl">
                    <a:srgbClr val="000000">
                      <a:alpha val="43137"/>
                    </a:srgbClr>
                  </a:outerShdw>
                </a:effectLst>
                <a:highlight>
                  <a:srgbClr val="808080"/>
                </a:highlight>
                <a:latin typeface="Century Gothic" panose="020B0502020202020204" pitchFamily="34" charset="0"/>
              </a:rPr>
              <a:t>retours d’expériences</a:t>
            </a:r>
          </a:p>
        </p:txBody>
      </p:sp>
      <p:cxnSp>
        <p:nvCxnSpPr>
          <p:cNvPr id="5135" name="Connecteur droit 5134">
            <a:extLst>
              <a:ext uri="{FF2B5EF4-FFF2-40B4-BE49-F238E27FC236}">
                <a16:creationId xmlns:a16="http://schemas.microsoft.com/office/drawing/2014/main" id="{05F8A8E2-30BA-4C95-80C9-9592461990A0}"/>
              </a:ext>
            </a:extLst>
          </p:cNvPr>
          <p:cNvCxnSpPr>
            <a:cxnSpLocks/>
          </p:cNvCxnSpPr>
          <p:nvPr/>
        </p:nvCxnSpPr>
        <p:spPr>
          <a:xfrm>
            <a:off x="1171114" y="2174818"/>
            <a:ext cx="115279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62" name="Connecteur droit 61">
            <a:extLst>
              <a:ext uri="{FF2B5EF4-FFF2-40B4-BE49-F238E27FC236}">
                <a16:creationId xmlns:a16="http://schemas.microsoft.com/office/drawing/2014/main" id="{E8144EBB-8773-4E74-B808-4658A44E8E0A}"/>
              </a:ext>
            </a:extLst>
          </p:cNvPr>
          <p:cNvCxnSpPr>
            <a:cxnSpLocks/>
          </p:cNvCxnSpPr>
          <p:nvPr/>
        </p:nvCxnSpPr>
        <p:spPr>
          <a:xfrm>
            <a:off x="3338576" y="2174818"/>
            <a:ext cx="115279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63" name="Connecteur droit 62">
            <a:extLst>
              <a:ext uri="{FF2B5EF4-FFF2-40B4-BE49-F238E27FC236}">
                <a16:creationId xmlns:a16="http://schemas.microsoft.com/office/drawing/2014/main" id="{B75671D2-CA91-48FB-808F-1769F5844FAE}"/>
              </a:ext>
            </a:extLst>
          </p:cNvPr>
          <p:cNvCxnSpPr>
            <a:cxnSpLocks/>
          </p:cNvCxnSpPr>
          <p:nvPr/>
        </p:nvCxnSpPr>
        <p:spPr>
          <a:xfrm>
            <a:off x="5517069" y="2174818"/>
            <a:ext cx="115279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64" name="Connecteur droit 63">
            <a:extLst>
              <a:ext uri="{FF2B5EF4-FFF2-40B4-BE49-F238E27FC236}">
                <a16:creationId xmlns:a16="http://schemas.microsoft.com/office/drawing/2014/main" id="{1CA09655-C80E-4714-A29C-12FEED95E759}"/>
              </a:ext>
            </a:extLst>
          </p:cNvPr>
          <p:cNvCxnSpPr>
            <a:cxnSpLocks/>
          </p:cNvCxnSpPr>
          <p:nvPr/>
        </p:nvCxnSpPr>
        <p:spPr>
          <a:xfrm>
            <a:off x="7715535" y="2176847"/>
            <a:ext cx="115279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65" name="Connecteur droit 64">
            <a:extLst>
              <a:ext uri="{FF2B5EF4-FFF2-40B4-BE49-F238E27FC236}">
                <a16:creationId xmlns:a16="http://schemas.microsoft.com/office/drawing/2014/main" id="{005A7C3C-87A5-486F-A0D1-FACC793B4219}"/>
              </a:ext>
            </a:extLst>
          </p:cNvPr>
          <p:cNvCxnSpPr>
            <a:cxnSpLocks/>
          </p:cNvCxnSpPr>
          <p:nvPr/>
        </p:nvCxnSpPr>
        <p:spPr>
          <a:xfrm>
            <a:off x="9790349" y="2174818"/>
            <a:ext cx="115279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68" name="Connecteur droit 67">
            <a:extLst>
              <a:ext uri="{FF2B5EF4-FFF2-40B4-BE49-F238E27FC236}">
                <a16:creationId xmlns:a16="http://schemas.microsoft.com/office/drawing/2014/main" id="{DCC196B1-6CEC-42C3-AA75-3C7A2D6F88C0}"/>
              </a:ext>
            </a:extLst>
          </p:cNvPr>
          <p:cNvCxnSpPr>
            <a:cxnSpLocks/>
          </p:cNvCxnSpPr>
          <p:nvPr/>
        </p:nvCxnSpPr>
        <p:spPr>
          <a:xfrm>
            <a:off x="9806918" y="4449804"/>
            <a:ext cx="115279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69" name="Connecteur droit 68">
            <a:extLst>
              <a:ext uri="{FF2B5EF4-FFF2-40B4-BE49-F238E27FC236}">
                <a16:creationId xmlns:a16="http://schemas.microsoft.com/office/drawing/2014/main" id="{16430516-AEB3-43A8-AEB5-508B25AECBB8}"/>
              </a:ext>
            </a:extLst>
          </p:cNvPr>
          <p:cNvCxnSpPr>
            <a:cxnSpLocks/>
          </p:cNvCxnSpPr>
          <p:nvPr/>
        </p:nvCxnSpPr>
        <p:spPr>
          <a:xfrm>
            <a:off x="7720069" y="4447767"/>
            <a:ext cx="115279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70" name="Connecteur droit 69">
            <a:extLst>
              <a:ext uri="{FF2B5EF4-FFF2-40B4-BE49-F238E27FC236}">
                <a16:creationId xmlns:a16="http://schemas.microsoft.com/office/drawing/2014/main" id="{FDC02483-8199-46FA-A029-DE3ABE73FAB2}"/>
              </a:ext>
            </a:extLst>
          </p:cNvPr>
          <p:cNvCxnSpPr>
            <a:cxnSpLocks/>
          </p:cNvCxnSpPr>
          <p:nvPr/>
        </p:nvCxnSpPr>
        <p:spPr>
          <a:xfrm>
            <a:off x="5530307" y="4447767"/>
            <a:ext cx="115279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71" name="Connecteur droit 70">
            <a:extLst>
              <a:ext uri="{FF2B5EF4-FFF2-40B4-BE49-F238E27FC236}">
                <a16:creationId xmlns:a16="http://schemas.microsoft.com/office/drawing/2014/main" id="{F5B9FC4B-70A6-4941-9B7E-2F4EF87AE9BA}"/>
              </a:ext>
            </a:extLst>
          </p:cNvPr>
          <p:cNvCxnSpPr>
            <a:cxnSpLocks/>
          </p:cNvCxnSpPr>
          <p:nvPr/>
        </p:nvCxnSpPr>
        <p:spPr>
          <a:xfrm>
            <a:off x="3312376" y="4449804"/>
            <a:ext cx="115279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72" name="Connecteur droit 71">
            <a:extLst>
              <a:ext uri="{FF2B5EF4-FFF2-40B4-BE49-F238E27FC236}">
                <a16:creationId xmlns:a16="http://schemas.microsoft.com/office/drawing/2014/main" id="{F31EFB95-F2F1-4A77-9220-579F43C60C5C}"/>
              </a:ext>
            </a:extLst>
          </p:cNvPr>
          <p:cNvCxnSpPr>
            <a:cxnSpLocks/>
          </p:cNvCxnSpPr>
          <p:nvPr/>
        </p:nvCxnSpPr>
        <p:spPr>
          <a:xfrm>
            <a:off x="1168252" y="4447767"/>
            <a:ext cx="115279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5137" name="ZoneTexte 5136">
            <a:extLst>
              <a:ext uri="{FF2B5EF4-FFF2-40B4-BE49-F238E27FC236}">
                <a16:creationId xmlns:a16="http://schemas.microsoft.com/office/drawing/2014/main" id="{C7343EA2-3AF2-4246-99EA-A206BE698F52}"/>
              </a:ext>
            </a:extLst>
          </p:cNvPr>
          <p:cNvSpPr txBox="1"/>
          <p:nvPr/>
        </p:nvSpPr>
        <p:spPr>
          <a:xfrm>
            <a:off x="1173372" y="1489258"/>
            <a:ext cx="583814" cy="646331"/>
          </a:xfrm>
          <a:prstGeom prst="rect">
            <a:avLst/>
          </a:prstGeom>
          <a:noFill/>
        </p:spPr>
        <p:txBody>
          <a:bodyPr wrap="none" rtlCol="0">
            <a:spAutoFit/>
          </a:bodyPr>
          <a:lstStyle/>
          <a:p>
            <a:r>
              <a:rPr lang="fr-FR" sz="3600" dirty="0">
                <a:solidFill>
                  <a:schemeClr val="tx1">
                    <a:lumMod val="75000"/>
                    <a:lumOff val="25000"/>
                  </a:schemeClr>
                </a:solidFill>
                <a:latin typeface="Bernard MT Condensed" panose="02050806060905020404" pitchFamily="18" charset="0"/>
              </a:rPr>
              <a:t>01</a:t>
            </a:r>
          </a:p>
        </p:txBody>
      </p:sp>
      <p:sp>
        <p:nvSpPr>
          <p:cNvPr id="75" name="ZoneTexte 74">
            <a:extLst>
              <a:ext uri="{FF2B5EF4-FFF2-40B4-BE49-F238E27FC236}">
                <a16:creationId xmlns:a16="http://schemas.microsoft.com/office/drawing/2014/main" id="{2902A7CB-E00B-4652-961F-6640B7BEDE09}"/>
              </a:ext>
            </a:extLst>
          </p:cNvPr>
          <p:cNvSpPr txBox="1"/>
          <p:nvPr/>
        </p:nvSpPr>
        <p:spPr>
          <a:xfrm>
            <a:off x="1144762" y="4707584"/>
            <a:ext cx="636713" cy="646331"/>
          </a:xfrm>
          <a:prstGeom prst="rect">
            <a:avLst/>
          </a:prstGeom>
          <a:noFill/>
        </p:spPr>
        <p:txBody>
          <a:bodyPr wrap="none" rtlCol="0">
            <a:spAutoFit/>
          </a:bodyPr>
          <a:lstStyle/>
          <a:p>
            <a:r>
              <a:rPr lang="fr-FR" sz="3600" dirty="0">
                <a:solidFill>
                  <a:schemeClr val="tx1">
                    <a:lumMod val="75000"/>
                    <a:lumOff val="25000"/>
                  </a:schemeClr>
                </a:solidFill>
                <a:latin typeface="Bernard MT Condensed" panose="02050806060905020404" pitchFamily="18" charset="0"/>
              </a:rPr>
              <a:t>02</a:t>
            </a:r>
          </a:p>
        </p:txBody>
      </p:sp>
      <p:sp>
        <p:nvSpPr>
          <p:cNvPr id="77" name="ZoneTexte 76">
            <a:extLst>
              <a:ext uri="{FF2B5EF4-FFF2-40B4-BE49-F238E27FC236}">
                <a16:creationId xmlns:a16="http://schemas.microsoft.com/office/drawing/2014/main" id="{583AF4A3-783E-4C7D-B734-2C07EACBA992}"/>
              </a:ext>
            </a:extLst>
          </p:cNvPr>
          <p:cNvSpPr txBox="1"/>
          <p:nvPr/>
        </p:nvSpPr>
        <p:spPr>
          <a:xfrm>
            <a:off x="3313864" y="1458429"/>
            <a:ext cx="636713" cy="646331"/>
          </a:xfrm>
          <a:prstGeom prst="rect">
            <a:avLst/>
          </a:prstGeom>
          <a:noFill/>
        </p:spPr>
        <p:txBody>
          <a:bodyPr wrap="none" rtlCol="0">
            <a:spAutoFit/>
          </a:bodyPr>
          <a:lstStyle/>
          <a:p>
            <a:r>
              <a:rPr lang="fr-FR" sz="3600" dirty="0">
                <a:solidFill>
                  <a:schemeClr val="tx1">
                    <a:lumMod val="75000"/>
                    <a:lumOff val="25000"/>
                  </a:schemeClr>
                </a:solidFill>
                <a:latin typeface="Bernard MT Condensed" panose="02050806060905020404" pitchFamily="18" charset="0"/>
              </a:rPr>
              <a:t>03</a:t>
            </a:r>
          </a:p>
        </p:txBody>
      </p:sp>
      <p:sp>
        <p:nvSpPr>
          <p:cNvPr id="79" name="ZoneTexte 78">
            <a:extLst>
              <a:ext uri="{FF2B5EF4-FFF2-40B4-BE49-F238E27FC236}">
                <a16:creationId xmlns:a16="http://schemas.microsoft.com/office/drawing/2014/main" id="{6DAEBB43-2E02-455D-A831-C6DC80734BCF}"/>
              </a:ext>
            </a:extLst>
          </p:cNvPr>
          <p:cNvSpPr txBox="1"/>
          <p:nvPr/>
        </p:nvSpPr>
        <p:spPr>
          <a:xfrm>
            <a:off x="3276050" y="4689306"/>
            <a:ext cx="636713" cy="646331"/>
          </a:xfrm>
          <a:prstGeom prst="rect">
            <a:avLst/>
          </a:prstGeom>
          <a:noFill/>
        </p:spPr>
        <p:txBody>
          <a:bodyPr wrap="none" rtlCol="0">
            <a:spAutoFit/>
          </a:bodyPr>
          <a:lstStyle/>
          <a:p>
            <a:r>
              <a:rPr lang="fr-FR" sz="3600" dirty="0">
                <a:solidFill>
                  <a:schemeClr val="tx1">
                    <a:lumMod val="75000"/>
                    <a:lumOff val="25000"/>
                  </a:schemeClr>
                </a:solidFill>
                <a:latin typeface="Bernard MT Condensed" panose="02050806060905020404" pitchFamily="18" charset="0"/>
              </a:rPr>
              <a:t>04</a:t>
            </a:r>
          </a:p>
        </p:txBody>
      </p:sp>
      <p:sp>
        <p:nvSpPr>
          <p:cNvPr id="81" name="ZoneTexte 80">
            <a:extLst>
              <a:ext uri="{FF2B5EF4-FFF2-40B4-BE49-F238E27FC236}">
                <a16:creationId xmlns:a16="http://schemas.microsoft.com/office/drawing/2014/main" id="{FB1AB3F9-69AD-4F32-8C9F-0B9A8FFE5A6D}"/>
              </a:ext>
            </a:extLst>
          </p:cNvPr>
          <p:cNvSpPr txBox="1"/>
          <p:nvPr/>
        </p:nvSpPr>
        <p:spPr>
          <a:xfrm>
            <a:off x="5445039" y="1474708"/>
            <a:ext cx="636713" cy="646331"/>
          </a:xfrm>
          <a:prstGeom prst="rect">
            <a:avLst/>
          </a:prstGeom>
          <a:noFill/>
        </p:spPr>
        <p:txBody>
          <a:bodyPr wrap="none" rtlCol="0">
            <a:spAutoFit/>
          </a:bodyPr>
          <a:lstStyle/>
          <a:p>
            <a:r>
              <a:rPr lang="fr-FR" sz="3600" dirty="0">
                <a:solidFill>
                  <a:schemeClr val="tx1">
                    <a:lumMod val="75000"/>
                    <a:lumOff val="25000"/>
                  </a:schemeClr>
                </a:solidFill>
                <a:latin typeface="Bernard MT Condensed" panose="02050806060905020404" pitchFamily="18" charset="0"/>
              </a:rPr>
              <a:t>05</a:t>
            </a:r>
          </a:p>
        </p:txBody>
      </p:sp>
      <p:sp>
        <p:nvSpPr>
          <p:cNvPr id="83" name="ZoneTexte 82">
            <a:extLst>
              <a:ext uri="{FF2B5EF4-FFF2-40B4-BE49-F238E27FC236}">
                <a16:creationId xmlns:a16="http://schemas.microsoft.com/office/drawing/2014/main" id="{3079A278-4DD2-4E17-90E1-D4546865A67A}"/>
              </a:ext>
            </a:extLst>
          </p:cNvPr>
          <p:cNvSpPr txBox="1"/>
          <p:nvPr/>
        </p:nvSpPr>
        <p:spPr>
          <a:xfrm>
            <a:off x="5478886" y="4689305"/>
            <a:ext cx="636713" cy="646331"/>
          </a:xfrm>
          <a:prstGeom prst="rect">
            <a:avLst/>
          </a:prstGeom>
          <a:noFill/>
        </p:spPr>
        <p:txBody>
          <a:bodyPr wrap="none" rtlCol="0">
            <a:spAutoFit/>
          </a:bodyPr>
          <a:lstStyle/>
          <a:p>
            <a:r>
              <a:rPr lang="fr-FR" sz="3600" dirty="0">
                <a:solidFill>
                  <a:schemeClr val="tx1">
                    <a:lumMod val="75000"/>
                    <a:lumOff val="25000"/>
                  </a:schemeClr>
                </a:solidFill>
                <a:latin typeface="Bernard MT Condensed" panose="02050806060905020404" pitchFamily="18" charset="0"/>
              </a:rPr>
              <a:t>06</a:t>
            </a:r>
          </a:p>
        </p:txBody>
      </p:sp>
      <p:sp>
        <p:nvSpPr>
          <p:cNvPr id="86" name="ZoneTexte 85">
            <a:extLst>
              <a:ext uri="{FF2B5EF4-FFF2-40B4-BE49-F238E27FC236}">
                <a16:creationId xmlns:a16="http://schemas.microsoft.com/office/drawing/2014/main" id="{0A15A5B2-4720-4CFF-B007-A6ECF07C5984}"/>
              </a:ext>
            </a:extLst>
          </p:cNvPr>
          <p:cNvSpPr txBox="1"/>
          <p:nvPr/>
        </p:nvSpPr>
        <p:spPr>
          <a:xfrm>
            <a:off x="7723719" y="1458429"/>
            <a:ext cx="636713" cy="646331"/>
          </a:xfrm>
          <a:prstGeom prst="rect">
            <a:avLst/>
          </a:prstGeom>
          <a:noFill/>
        </p:spPr>
        <p:txBody>
          <a:bodyPr wrap="none" rtlCol="0">
            <a:spAutoFit/>
          </a:bodyPr>
          <a:lstStyle/>
          <a:p>
            <a:r>
              <a:rPr lang="fr-FR" sz="3600" dirty="0">
                <a:solidFill>
                  <a:schemeClr val="tx1">
                    <a:lumMod val="75000"/>
                    <a:lumOff val="25000"/>
                  </a:schemeClr>
                </a:solidFill>
                <a:latin typeface="Bernard MT Condensed" panose="02050806060905020404" pitchFamily="18" charset="0"/>
              </a:rPr>
              <a:t>07</a:t>
            </a:r>
          </a:p>
        </p:txBody>
      </p:sp>
      <p:sp>
        <p:nvSpPr>
          <p:cNvPr id="88" name="ZoneTexte 87">
            <a:extLst>
              <a:ext uri="{FF2B5EF4-FFF2-40B4-BE49-F238E27FC236}">
                <a16:creationId xmlns:a16="http://schemas.microsoft.com/office/drawing/2014/main" id="{2F6C000C-3F6D-4E24-81AB-459D25A16A0D}"/>
              </a:ext>
            </a:extLst>
          </p:cNvPr>
          <p:cNvSpPr txBox="1"/>
          <p:nvPr/>
        </p:nvSpPr>
        <p:spPr>
          <a:xfrm>
            <a:off x="7690367" y="4670442"/>
            <a:ext cx="636713" cy="646331"/>
          </a:xfrm>
          <a:prstGeom prst="rect">
            <a:avLst/>
          </a:prstGeom>
          <a:noFill/>
        </p:spPr>
        <p:txBody>
          <a:bodyPr wrap="none" rtlCol="0">
            <a:spAutoFit/>
          </a:bodyPr>
          <a:lstStyle/>
          <a:p>
            <a:r>
              <a:rPr lang="fr-FR" sz="3600" dirty="0">
                <a:solidFill>
                  <a:schemeClr val="tx1">
                    <a:lumMod val="75000"/>
                    <a:lumOff val="25000"/>
                  </a:schemeClr>
                </a:solidFill>
                <a:latin typeface="Bernard MT Condensed" panose="02050806060905020404" pitchFamily="18" charset="0"/>
              </a:rPr>
              <a:t>08</a:t>
            </a:r>
          </a:p>
        </p:txBody>
      </p:sp>
      <p:sp>
        <p:nvSpPr>
          <p:cNvPr id="90" name="ZoneTexte 89">
            <a:extLst>
              <a:ext uri="{FF2B5EF4-FFF2-40B4-BE49-F238E27FC236}">
                <a16:creationId xmlns:a16="http://schemas.microsoft.com/office/drawing/2014/main" id="{F216387C-FFFF-4C64-8CEF-C7D002EF38A4}"/>
              </a:ext>
            </a:extLst>
          </p:cNvPr>
          <p:cNvSpPr txBox="1"/>
          <p:nvPr/>
        </p:nvSpPr>
        <p:spPr>
          <a:xfrm>
            <a:off x="9776747" y="1455876"/>
            <a:ext cx="636713" cy="646331"/>
          </a:xfrm>
          <a:prstGeom prst="rect">
            <a:avLst/>
          </a:prstGeom>
          <a:noFill/>
        </p:spPr>
        <p:txBody>
          <a:bodyPr wrap="none" rtlCol="0">
            <a:spAutoFit/>
          </a:bodyPr>
          <a:lstStyle/>
          <a:p>
            <a:r>
              <a:rPr lang="fr-FR" sz="3600" dirty="0">
                <a:solidFill>
                  <a:schemeClr val="tx1">
                    <a:lumMod val="75000"/>
                    <a:lumOff val="25000"/>
                  </a:schemeClr>
                </a:solidFill>
                <a:latin typeface="Bernard MT Condensed" panose="02050806060905020404" pitchFamily="18" charset="0"/>
              </a:rPr>
              <a:t>09</a:t>
            </a:r>
          </a:p>
        </p:txBody>
      </p:sp>
      <p:sp>
        <p:nvSpPr>
          <p:cNvPr id="92" name="ZoneTexte 91">
            <a:extLst>
              <a:ext uri="{FF2B5EF4-FFF2-40B4-BE49-F238E27FC236}">
                <a16:creationId xmlns:a16="http://schemas.microsoft.com/office/drawing/2014/main" id="{665D9003-66E0-498C-AD44-1A5CC12140F3}"/>
              </a:ext>
            </a:extLst>
          </p:cNvPr>
          <p:cNvSpPr txBox="1"/>
          <p:nvPr/>
        </p:nvSpPr>
        <p:spPr>
          <a:xfrm>
            <a:off x="9817581" y="4677402"/>
            <a:ext cx="583814" cy="646331"/>
          </a:xfrm>
          <a:prstGeom prst="rect">
            <a:avLst/>
          </a:prstGeom>
          <a:noFill/>
        </p:spPr>
        <p:txBody>
          <a:bodyPr wrap="none" rtlCol="0">
            <a:spAutoFit/>
          </a:bodyPr>
          <a:lstStyle/>
          <a:p>
            <a:r>
              <a:rPr lang="fr-FR" sz="3600" dirty="0">
                <a:solidFill>
                  <a:schemeClr val="tx1">
                    <a:lumMod val="75000"/>
                    <a:lumOff val="25000"/>
                  </a:schemeClr>
                </a:solidFill>
                <a:latin typeface="Bernard MT Condensed" panose="02050806060905020404" pitchFamily="18" charset="0"/>
              </a:rPr>
              <a:t>10</a:t>
            </a:r>
          </a:p>
        </p:txBody>
      </p:sp>
      <p:sp>
        <p:nvSpPr>
          <p:cNvPr id="5138" name="Rectangle 5137">
            <a:extLst>
              <a:ext uri="{FF2B5EF4-FFF2-40B4-BE49-F238E27FC236}">
                <a16:creationId xmlns:a16="http://schemas.microsoft.com/office/drawing/2014/main" id="{0B8AC766-B788-45F5-BF87-8869C90AEEB2}"/>
              </a:ext>
            </a:extLst>
          </p:cNvPr>
          <p:cNvSpPr/>
          <p:nvPr/>
        </p:nvSpPr>
        <p:spPr>
          <a:xfrm>
            <a:off x="408839" y="5522057"/>
            <a:ext cx="11306022" cy="914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5123" name="Image 5122">
            <a:extLst>
              <a:ext uri="{FF2B5EF4-FFF2-40B4-BE49-F238E27FC236}">
                <a16:creationId xmlns:a16="http://schemas.microsoft.com/office/drawing/2014/main" id="{C94EE474-929C-4DC4-ACEB-5C2DD18735DE}"/>
              </a:ext>
            </a:extLst>
          </p:cNvPr>
          <p:cNvPicPr>
            <a:picLocks noChangeAspect="1"/>
          </p:cNvPicPr>
          <p:nvPr/>
        </p:nvPicPr>
        <p:blipFill rotWithShape="1">
          <a:blip r:embed="rId6" cstate="email">
            <a:clrChange>
              <a:clrFrom>
                <a:srgbClr val="E6E6E6"/>
              </a:clrFrom>
              <a:clrTo>
                <a:srgbClr val="E6E6E6">
                  <a:alpha val="0"/>
                </a:srgbClr>
              </a:clrTo>
            </a:clrChange>
            <a:extLst>
              <a:ext uri="{28A0092B-C50C-407E-A947-70E740481C1C}">
                <a14:useLocalDpi xmlns:a14="http://schemas.microsoft.com/office/drawing/2010/main" val="0"/>
              </a:ext>
            </a:extLst>
          </a:blip>
          <a:srcRect l="5477"/>
          <a:stretch/>
        </p:blipFill>
        <p:spPr>
          <a:xfrm rot="10800000">
            <a:off x="5266772" y="702319"/>
            <a:ext cx="1664559" cy="543705"/>
          </a:xfrm>
          <a:prstGeom prst="rect">
            <a:avLst/>
          </a:prstGeom>
        </p:spPr>
      </p:pic>
      <p:pic>
        <p:nvPicPr>
          <p:cNvPr id="5124" name="Image 5123">
            <a:extLst>
              <a:ext uri="{FF2B5EF4-FFF2-40B4-BE49-F238E27FC236}">
                <a16:creationId xmlns:a16="http://schemas.microsoft.com/office/drawing/2014/main" id="{19C5CEEE-2356-4F67-A4AF-178E1C530F81}"/>
              </a:ext>
            </a:extLst>
          </p:cNvPr>
          <p:cNvPicPr>
            <a:picLocks noChangeAspect="1"/>
          </p:cNvPicPr>
          <p:nvPr/>
        </p:nvPicPr>
        <p:blipFill>
          <a:blip r:embed="rId7">
            <a:clrChange>
              <a:clrFrom>
                <a:srgbClr val="E6E6E6"/>
              </a:clrFrom>
              <a:clrTo>
                <a:srgbClr val="E6E6E6">
                  <a:alpha val="0"/>
                </a:srgbClr>
              </a:clrTo>
            </a:clrChange>
            <a:extLst>
              <a:ext uri="{28A0092B-C50C-407E-A947-70E740481C1C}">
                <a14:useLocalDpi xmlns:a14="http://schemas.microsoft.com/office/drawing/2010/main" val="0"/>
              </a:ext>
            </a:extLst>
          </a:blip>
          <a:stretch>
            <a:fillRect/>
          </a:stretch>
        </p:blipFill>
        <p:spPr>
          <a:xfrm>
            <a:off x="9454795" y="5474551"/>
            <a:ext cx="1773092" cy="603881"/>
          </a:xfrm>
          <a:prstGeom prst="rect">
            <a:avLst/>
          </a:prstGeom>
        </p:spPr>
      </p:pic>
      <p:pic>
        <p:nvPicPr>
          <p:cNvPr id="5125" name="Image 5124">
            <a:extLst>
              <a:ext uri="{FF2B5EF4-FFF2-40B4-BE49-F238E27FC236}">
                <a16:creationId xmlns:a16="http://schemas.microsoft.com/office/drawing/2014/main" id="{98840CD5-1EDF-492F-B92B-F42BD5FCE545}"/>
              </a:ext>
            </a:extLst>
          </p:cNvPr>
          <p:cNvPicPr>
            <a:picLocks noChangeAspect="1"/>
          </p:cNvPicPr>
          <p:nvPr/>
        </p:nvPicPr>
        <p:blipFill>
          <a:blip r:embed="rId8">
            <a:clrChange>
              <a:clrFrom>
                <a:srgbClr val="E6E6E6"/>
              </a:clrFrom>
              <a:clrTo>
                <a:srgbClr val="E6E6E6">
                  <a:alpha val="0"/>
                </a:srgbClr>
              </a:clrTo>
            </a:clrChange>
            <a:extLst>
              <a:ext uri="{28A0092B-C50C-407E-A947-70E740481C1C}">
                <a14:useLocalDpi xmlns:a14="http://schemas.microsoft.com/office/drawing/2010/main" val="0"/>
              </a:ext>
            </a:extLst>
          </a:blip>
          <a:stretch>
            <a:fillRect/>
          </a:stretch>
        </p:blipFill>
        <p:spPr>
          <a:xfrm>
            <a:off x="897333" y="5490694"/>
            <a:ext cx="1728139" cy="543706"/>
          </a:xfrm>
          <a:prstGeom prst="rect">
            <a:avLst/>
          </a:prstGeom>
        </p:spPr>
      </p:pic>
      <p:pic>
        <p:nvPicPr>
          <p:cNvPr id="5127" name="Image 5126">
            <a:extLst>
              <a:ext uri="{FF2B5EF4-FFF2-40B4-BE49-F238E27FC236}">
                <a16:creationId xmlns:a16="http://schemas.microsoft.com/office/drawing/2014/main" id="{B5419DE0-9262-44B7-8501-D9A82F7F4512}"/>
              </a:ext>
            </a:extLst>
          </p:cNvPr>
          <p:cNvPicPr>
            <a:picLocks noChangeAspect="1"/>
          </p:cNvPicPr>
          <p:nvPr/>
        </p:nvPicPr>
        <p:blipFill>
          <a:blip r:embed="rId9" cstate="email">
            <a:clrChange>
              <a:clrFrom>
                <a:srgbClr val="E6E6E6"/>
              </a:clrFrom>
              <a:clrTo>
                <a:srgbClr val="E6E6E6">
                  <a:alpha val="0"/>
                </a:srgbClr>
              </a:clrTo>
            </a:clrChange>
            <a:extLst>
              <a:ext uri="{28A0092B-C50C-407E-A947-70E740481C1C}">
                <a14:useLocalDpi xmlns:a14="http://schemas.microsoft.com/office/drawing/2010/main" val="0"/>
              </a:ext>
            </a:extLst>
          </a:blip>
          <a:stretch>
            <a:fillRect/>
          </a:stretch>
        </p:blipFill>
        <p:spPr>
          <a:xfrm>
            <a:off x="3026075" y="5480776"/>
            <a:ext cx="1773376" cy="655028"/>
          </a:xfrm>
          <a:prstGeom prst="rect">
            <a:avLst/>
          </a:prstGeom>
        </p:spPr>
      </p:pic>
      <p:sp>
        <p:nvSpPr>
          <p:cNvPr id="98" name="Rectangle 97">
            <a:extLst>
              <a:ext uri="{FF2B5EF4-FFF2-40B4-BE49-F238E27FC236}">
                <a16:creationId xmlns:a16="http://schemas.microsoft.com/office/drawing/2014/main" id="{DB59BBA9-BCCD-4B95-8736-891E7499DC1E}"/>
              </a:ext>
            </a:extLst>
          </p:cNvPr>
          <p:cNvSpPr/>
          <p:nvPr/>
        </p:nvSpPr>
        <p:spPr>
          <a:xfrm>
            <a:off x="958499" y="690055"/>
            <a:ext cx="1645952" cy="43800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7" name="Image 16">
            <a:extLst>
              <a:ext uri="{FF2B5EF4-FFF2-40B4-BE49-F238E27FC236}">
                <a16:creationId xmlns:a16="http://schemas.microsoft.com/office/drawing/2014/main" id="{E5254DA8-9FC7-4BF2-AEFA-B7AD77DE4FF0}"/>
              </a:ext>
            </a:extLst>
          </p:cNvPr>
          <p:cNvPicPr>
            <a:picLocks noChangeAspect="1"/>
          </p:cNvPicPr>
          <p:nvPr/>
        </p:nvPicPr>
        <p:blipFill>
          <a:blip r:embed="rId10" cstate="email">
            <a:clrChange>
              <a:clrFrom>
                <a:srgbClr val="E6E6E6"/>
              </a:clrFrom>
              <a:clrTo>
                <a:srgbClr val="E6E6E6">
                  <a:alpha val="0"/>
                </a:srgbClr>
              </a:clrTo>
            </a:clrChange>
            <a:extLst>
              <a:ext uri="{28A0092B-C50C-407E-A947-70E740481C1C}">
                <a14:useLocalDpi xmlns:a14="http://schemas.microsoft.com/office/drawing/2010/main" val="0"/>
              </a:ext>
            </a:extLst>
          </a:blip>
          <a:stretch>
            <a:fillRect/>
          </a:stretch>
        </p:blipFill>
        <p:spPr>
          <a:xfrm>
            <a:off x="834080" y="757646"/>
            <a:ext cx="1777831" cy="500470"/>
          </a:xfrm>
          <a:prstGeom prst="rect">
            <a:avLst/>
          </a:prstGeom>
        </p:spPr>
      </p:pic>
      <p:pic>
        <p:nvPicPr>
          <p:cNvPr id="87" name="Picture 2" descr="Ensemble d'icônes de griffonnage, symboles d'entreprise de contour Vecteur gratuit">
            <a:extLst>
              <a:ext uri="{FF2B5EF4-FFF2-40B4-BE49-F238E27FC236}">
                <a16:creationId xmlns:a16="http://schemas.microsoft.com/office/drawing/2014/main" id="{7B114B97-B010-4A12-AF0C-6A1A5817392A}"/>
              </a:ext>
            </a:extLst>
          </p:cNvPr>
          <p:cNvPicPr>
            <a:picLocks noChangeAspect="1" noChangeArrowheads="1"/>
          </p:cNvPicPr>
          <p:nvPr/>
        </p:nvPicPr>
        <p:blipFill rotWithShape="1">
          <a:blip r:embed="rId11" cstate="email">
            <a:extLst>
              <a:ext uri="{28A0092B-C50C-407E-A947-70E740481C1C}">
                <a14:useLocalDpi xmlns:a14="http://schemas.microsoft.com/office/drawing/2010/main" val="0"/>
              </a:ext>
            </a:extLst>
          </a:blip>
          <a:srcRect l="84665" t="48387" r="2150" b="11217"/>
          <a:stretch/>
        </p:blipFill>
        <p:spPr bwMode="auto">
          <a:xfrm>
            <a:off x="6066392" y="1501139"/>
            <a:ext cx="633391" cy="576584"/>
          </a:xfrm>
          <a:prstGeom prst="rect">
            <a:avLst/>
          </a:prstGeom>
          <a:noFill/>
          <a:extLst>
            <a:ext uri="{909E8E84-426E-40DD-AFC4-6F175D3DCCD1}">
              <a14:hiddenFill xmlns:a14="http://schemas.microsoft.com/office/drawing/2010/main">
                <a:solidFill>
                  <a:srgbClr val="FFFFFF"/>
                </a:solidFill>
              </a14:hiddenFill>
            </a:ext>
          </a:extLst>
        </p:spPr>
      </p:pic>
      <p:pic>
        <p:nvPicPr>
          <p:cNvPr id="91" name="Picture 2" descr="Ensemble d'icônes de griffonnage, symboles d'entreprise de contour Vecteur gratuit">
            <a:extLst>
              <a:ext uri="{FF2B5EF4-FFF2-40B4-BE49-F238E27FC236}">
                <a16:creationId xmlns:a16="http://schemas.microsoft.com/office/drawing/2014/main" id="{E309C683-DF10-4744-B3D9-EB9DF2F42187}"/>
              </a:ext>
            </a:extLst>
          </p:cNvPr>
          <p:cNvPicPr>
            <a:picLocks noChangeAspect="1" noChangeArrowheads="1"/>
          </p:cNvPicPr>
          <p:nvPr/>
        </p:nvPicPr>
        <p:blipFill rotWithShape="1">
          <a:blip r:embed="rId12" cstate="email">
            <a:extLst>
              <a:ext uri="{28A0092B-C50C-407E-A947-70E740481C1C}">
                <a14:useLocalDpi xmlns:a14="http://schemas.microsoft.com/office/drawing/2010/main" val="0"/>
              </a:ext>
            </a:extLst>
          </a:blip>
          <a:srcRect l="70705" t="43328" r="15336"/>
          <a:stretch/>
        </p:blipFill>
        <p:spPr bwMode="auto">
          <a:xfrm>
            <a:off x="10368931" y="4578251"/>
            <a:ext cx="616374" cy="743549"/>
          </a:xfrm>
          <a:prstGeom prst="rect">
            <a:avLst/>
          </a:prstGeom>
          <a:noFill/>
          <a:extLst>
            <a:ext uri="{909E8E84-426E-40DD-AFC4-6F175D3DCCD1}">
              <a14:hiddenFill xmlns:a14="http://schemas.microsoft.com/office/drawing/2010/main">
                <a:solidFill>
                  <a:srgbClr val="FFFFFF"/>
                </a:solidFill>
              </a14:hiddenFill>
            </a:ext>
          </a:extLst>
        </p:spPr>
      </p:pic>
      <p:pic>
        <p:nvPicPr>
          <p:cNvPr id="93" name="Picture 2" descr="Ensemble d'icônes de griffonnage, symboles d'entreprise de contour Vecteur gratuit">
            <a:extLst>
              <a:ext uri="{FF2B5EF4-FFF2-40B4-BE49-F238E27FC236}">
                <a16:creationId xmlns:a16="http://schemas.microsoft.com/office/drawing/2014/main" id="{876F8F28-75F7-43E4-B03E-F2DD99C57AC5}"/>
              </a:ext>
            </a:extLst>
          </p:cNvPr>
          <p:cNvPicPr>
            <a:picLocks noChangeAspect="1" noChangeArrowheads="1"/>
          </p:cNvPicPr>
          <p:nvPr/>
        </p:nvPicPr>
        <p:blipFill rotWithShape="1">
          <a:blip r:embed="rId13" cstate="email">
            <a:extLst>
              <a:ext uri="{28A0092B-C50C-407E-A947-70E740481C1C}">
                <a14:useLocalDpi xmlns:a14="http://schemas.microsoft.com/office/drawing/2010/main" val="0"/>
              </a:ext>
            </a:extLst>
          </a:blip>
          <a:srcRect l="34649" t="52596" r="49122"/>
          <a:stretch/>
        </p:blipFill>
        <p:spPr bwMode="auto">
          <a:xfrm>
            <a:off x="1682162" y="1509728"/>
            <a:ext cx="697539" cy="605390"/>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11">
            <a:extLst>
              <a:ext uri="{FF2B5EF4-FFF2-40B4-BE49-F238E27FC236}">
                <a16:creationId xmlns:a16="http://schemas.microsoft.com/office/drawing/2014/main" id="{1376C25B-3278-43A7-90C2-2B799E4012B1}"/>
              </a:ext>
            </a:extLst>
          </p:cNvPr>
          <p:cNvSpPr/>
          <p:nvPr/>
        </p:nvSpPr>
        <p:spPr>
          <a:xfrm>
            <a:off x="5178543" y="3425282"/>
            <a:ext cx="1812722" cy="26718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2" name="Rectangle 111">
            <a:extLst>
              <a:ext uri="{FF2B5EF4-FFF2-40B4-BE49-F238E27FC236}">
                <a16:creationId xmlns:a16="http://schemas.microsoft.com/office/drawing/2014/main" id="{98D276C4-D6DE-416F-8E4F-F889B37C98EC}"/>
              </a:ext>
            </a:extLst>
          </p:cNvPr>
          <p:cNvSpPr/>
          <p:nvPr/>
        </p:nvSpPr>
        <p:spPr>
          <a:xfrm>
            <a:off x="1019475" y="909592"/>
            <a:ext cx="1812722" cy="26718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3" name="Rectangle 112">
            <a:extLst>
              <a:ext uri="{FF2B5EF4-FFF2-40B4-BE49-F238E27FC236}">
                <a16:creationId xmlns:a16="http://schemas.microsoft.com/office/drawing/2014/main" id="{45F7108E-9278-490A-B98A-1E92E5A91A76}"/>
              </a:ext>
            </a:extLst>
          </p:cNvPr>
          <p:cNvSpPr/>
          <p:nvPr/>
        </p:nvSpPr>
        <p:spPr>
          <a:xfrm>
            <a:off x="1004985" y="3573036"/>
            <a:ext cx="1812722" cy="26718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4" name="Rectangle 113">
            <a:extLst>
              <a:ext uri="{FF2B5EF4-FFF2-40B4-BE49-F238E27FC236}">
                <a16:creationId xmlns:a16="http://schemas.microsoft.com/office/drawing/2014/main" id="{083E0E73-1C11-4E33-A135-76CD9C16A650}"/>
              </a:ext>
            </a:extLst>
          </p:cNvPr>
          <p:cNvSpPr/>
          <p:nvPr/>
        </p:nvSpPr>
        <p:spPr>
          <a:xfrm>
            <a:off x="3152847" y="874540"/>
            <a:ext cx="1812722" cy="26718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5" name="Rectangle 114">
            <a:extLst>
              <a:ext uri="{FF2B5EF4-FFF2-40B4-BE49-F238E27FC236}">
                <a16:creationId xmlns:a16="http://schemas.microsoft.com/office/drawing/2014/main" id="{5992C897-C64F-4C11-94F2-66F250B17E18}"/>
              </a:ext>
            </a:extLst>
          </p:cNvPr>
          <p:cNvSpPr/>
          <p:nvPr/>
        </p:nvSpPr>
        <p:spPr>
          <a:xfrm>
            <a:off x="3166265" y="3589746"/>
            <a:ext cx="1812722" cy="26718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6" name="Rectangle 115">
            <a:extLst>
              <a:ext uri="{FF2B5EF4-FFF2-40B4-BE49-F238E27FC236}">
                <a16:creationId xmlns:a16="http://schemas.microsoft.com/office/drawing/2014/main" id="{D0930B07-BB5D-4C8E-AF8D-6A41E049A1E0}"/>
              </a:ext>
            </a:extLst>
          </p:cNvPr>
          <p:cNvSpPr/>
          <p:nvPr/>
        </p:nvSpPr>
        <p:spPr>
          <a:xfrm>
            <a:off x="5330102" y="874756"/>
            <a:ext cx="1812722" cy="26718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7" name="Rectangle 116">
            <a:extLst>
              <a:ext uri="{FF2B5EF4-FFF2-40B4-BE49-F238E27FC236}">
                <a16:creationId xmlns:a16="http://schemas.microsoft.com/office/drawing/2014/main" id="{0DA65D9D-AF33-4FEF-88FA-E21768D3B17E}"/>
              </a:ext>
            </a:extLst>
          </p:cNvPr>
          <p:cNvSpPr/>
          <p:nvPr/>
        </p:nvSpPr>
        <p:spPr>
          <a:xfrm>
            <a:off x="9450584" y="766305"/>
            <a:ext cx="1812722" cy="26718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8" name="Rectangle 117">
            <a:extLst>
              <a:ext uri="{FF2B5EF4-FFF2-40B4-BE49-F238E27FC236}">
                <a16:creationId xmlns:a16="http://schemas.microsoft.com/office/drawing/2014/main" id="{E62295D7-6139-4977-B17A-8A8554A17D80}"/>
              </a:ext>
            </a:extLst>
          </p:cNvPr>
          <p:cNvSpPr/>
          <p:nvPr/>
        </p:nvSpPr>
        <p:spPr>
          <a:xfrm>
            <a:off x="7503462" y="902798"/>
            <a:ext cx="1812722" cy="26718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9" name="Rectangle 118">
            <a:extLst>
              <a:ext uri="{FF2B5EF4-FFF2-40B4-BE49-F238E27FC236}">
                <a16:creationId xmlns:a16="http://schemas.microsoft.com/office/drawing/2014/main" id="{10660FE2-AB99-41B6-B3AE-C720B11152A7}"/>
              </a:ext>
            </a:extLst>
          </p:cNvPr>
          <p:cNvSpPr/>
          <p:nvPr/>
        </p:nvSpPr>
        <p:spPr>
          <a:xfrm>
            <a:off x="7546853" y="3577555"/>
            <a:ext cx="1812722" cy="26718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0" name="Rectangle 119">
            <a:extLst>
              <a:ext uri="{FF2B5EF4-FFF2-40B4-BE49-F238E27FC236}">
                <a16:creationId xmlns:a16="http://schemas.microsoft.com/office/drawing/2014/main" id="{516454B0-0751-488D-B3B4-00E98E9A28D2}"/>
              </a:ext>
            </a:extLst>
          </p:cNvPr>
          <p:cNvSpPr/>
          <p:nvPr/>
        </p:nvSpPr>
        <p:spPr>
          <a:xfrm>
            <a:off x="9858038" y="3425281"/>
            <a:ext cx="1812722" cy="26718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1" name="Rectangle 120">
            <a:extLst>
              <a:ext uri="{FF2B5EF4-FFF2-40B4-BE49-F238E27FC236}">
                <a16:creationId xmlns:a16="http://schemas.microsoft.com/office/drawing/2014/main" id="{2CFE4CF3-1BAE-4E40-9CC2-7B96E592C6C6}"/>
              </a:ext>
            </a:extLst>
          </p:cNvPr>
          <p:cNvSpPr/>
          <p:nvPr/>
        </p:nvSpPr>
        <p:spPr>
          <a:xfrm>
            <a:off x="9603620" y="3573788"/>
            <a:ext cx="1812722" cy="26718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2" name="Rectangle 121">
            <a:extLst>
              <a:ext uri="{FF2B5EF4-FFF2-40B4-BE49-F238E27FC236}">
                <a16:creationId xmlns:a16="http://schemas.microsoft.com/office/drawing/2014/main" id="{98FF68A5-2814-4733-9254-251AB5CC5BFA}"/>
              </a:ext>
            </a:extLst>
          </p:cNvPr>
          <p:cNvSpPr/>
          <p:nvPr/>
        </p:nvSpPr>
        <p:spPr>
          <a:xfrm>
            <a:off x="10066571" y="918528"/>
            <a:ext cx="1812722" cy="26718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Espace réservé du texte 4">
            <a:extLst>
              <a:ext uri="{FF2B5EF4-FFF2-40B4-BE49-F238E27FC236}">
                <a16:creationId xmlns:a16="http://schemas.microsoft.com/office/drawing/2014/main" id="{70C59B1A-8CE6-4DE4-B7DE-3A98B4C982BD}"/>
              </a:ext>
            </a:extLst>
          </p:cNvPr>
          <p:cNvSpPr>
            <a:spLocks noGrp="1"/>
          </p:cNvSpPr>
          <p:nvPr>
            <p:ph type="body" sz="quarter" idx="14"/>
          </p:nvPr>
        </p:nvSpPr>
        <p:spPr/>
        <p:txBody>
          <a:bodyPr/>
          <a:lstStyle/>
          <a:p>
            <a:endParaRPr lang="fr-FR"/>
          </a:p>
        </p:txBody>
      </p:sp>
      <p:sp>
        <p:nvSpPr>
          <p:cNvPr id="100" name="Espace réservé du texte 1">
            <a:extLst>
              <a:ext uri="{FF2B5EF4-FFF2-40B4-BE49-F238E27FC236}">
                <a16:creationId xmlns:a16="http://schemas.microsoft.com/office/drawing/2014/main" id="{00FA4290-D049-46E2-9FFC-40F33C105A03}"/>
              </a:ext>
            </a:extLst>
          </p:cNvPr>
          <p:cNvSpPr txBox="1">
            <a:spLocks/>
          </p:cNvSpPr>
          <p:nvPr/>
        </p:nvSpPr>
        <p:spPr>
          <a:xfrm>
            <a:off x="0" y="6506089"/>
            <a:ext cx="12192000" cy="231246"/>
          </a:xfrm>
          <a:prstGeom prst="rect">
            <a:avLst/>
          </a:prstGeom>
        </p:spPr>
        <p:txBody>
          <a:bodyPr>
            <a:noAutofit/>
          </a:bodyPr>
          <a:lstStyle>
            <a:lvl1pPr marL="0" marR="0" indent="0" algn="r"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1200" b="1" kern="1200">
                <a:solidFill>
                  <a:schemeClr val="bg1">
                    <a:lumMod val="50000"/>
                  </a:schemeClr>
                </a:solidFill>
                <a:latin typeface="Arial Black" panose="020B0A04020102020204" pitchFamily="34" charset="0"/>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fr-FR" b="0" dirty="0">
                <a:solidFill>
                  <a:schemeClr val="tx1">
                    <a:lumMod val="75000"/>
                    <a:lumOff val="25000"/>
                  </a:schemeClr>
                </a:solidFill>
                <a:latin typeface="+mn-lt"/>
              </a:rPr>
              <a:t>Direction Marketing</a:t>
            </a:r>
          </a:p>
        </p:txBody>
      </p:sp>
      <p:pic>
        <p:nvPicPr>
          <p:cNvPr id="103" name="Picture 2" descr="Icônes de travail d'équipe avec des personnes, puzzle, poignée de main">
            <a:extLst>
              <a:ext uri="{FF2B5EF4-FFF2-40B4-BE49-F238E27FC236}">
                <a16:creationId xmlns:a16="http://schemas.microsoft.com/office/drawing/2014/main" id="{FC3A0F42-878D-4262-95C7-4AC280909067}"/>
              </a:ext>
            </a:extLst>
          </p:cNvPr>
          <p:cNvPicPr>
            <a:picLocks noChangeAspect="1" noChangeArrowheads="1"/>
          </p:cNvPicPr>
          <p:nvPr/>
        </p:nvPicPr>
        <p:blipFill rotWithShape="1">
          <a:blip r:embed="rId14">
            <a:extLst>
              <a:ext uri="{28A0092B-C50C-407E-A947-70E740481C1C}">
                <a14:useLocalDpi xmlns:a14="http://schemas.microsoft.com/office/drawing/2010/main" val="0"/>
              </a:ext>
            </a:extLst>
          </a:blip>
          <a:srcRect l="66970" t="51117" r="18762"/>
          <a:stretch/>
        </p:blipFill>
        <p:spPr bwMode="auto">
          <a:xfrm>
            <a:off x="8275846" y="1477329"/>
            <a:ext cx="634949" cy="646331"/>
          </a:xfrm>
          <a:prstGeom prst="rect">
            <a:avLst/>
          </a:prstGeom>
          <a:noFill/>
          <a:extLst>
            <a:ext uri="{909E8E84-426E-40DD-AFC4-6F175D3DCCD1}">
              <a14:hiddenFill xmlns:a14="http://schemas.microsoft.com/office/drawing/2010/main">
                <a:solidFill>
                  <a:srgbClr val="FFFFFF"/>
                </a:solidFill>
              </a14:hiddenFill>
            </a:ext>
          </a:extLst>
        </p:spPr>
      </p:pic>
      <p:pic>
        <p:nvPicPr>
          <p:cNvPr id="104" name="Picture 2" descr="Icônes de travail d'équipe avec des personnes, puzzle, poignée de main">
            <a:extLst>
              <a:ext uri="{FF2B5EF4-FFF2-40B4-BE49-F238E27FC236}">
                <a16:creationId xmlns:a16="http://schemas.microsoft.com/office/drawing/2014/main" id="{76FE5400-B44E-47ED-8D7C-DC76782CBEEC}"/>
              </a:ext>
            </a:extLst>
          </p:cNvPr>
          <p:cNvPicPr>
            <a:picLocks noChangeAspect="1" noChangeArrowheads="1"/>
          </p:cNvPicPr>
          <p:nvPr/>
        </p:nvPicPr>
        <p:blipFill rotWithShape="1">
          <a:blip r:embed="rId14">
            <a:extLst>
              <a:ext uri="{28A0092B-C50C-407E-A947-70E740481C1C}">
                <a14:useLocalDpi xmlns:a14="http://schemas.microsoft.com/office/drawing/2010/main" val="0"/>
              </a:ext>
            </a:extLst>
          </a:blip>
          <a:srcRect l="51895" r="33487" b="54357"/>
          <a:stretch/>
        </p:blipFill>
        <p:spPr bwMode="auto">
          <a:xfrm>
            <a:off x="3970051" y="1454086"/>
            <a:ext cx="650492" cy="603497"/>
          </a:xfrm>
          <a:prstGeom prst="rect">
            <a:avLst/>
          </a:prstGeom>
          <a:noFill/>
          <a:extLst>
            <a:ext uri="{909E8E84-426E-40DD-AFC4-6F175D3DCCD1}">
              <a14:hiddenFill xmlns:a14="http://schemas.microsoft.com/office/drawing/2010/main">
                <a:solidFill>
                  <a:srgbClr val="FFFFFF"/>
                </a:solidFill>
              </a14:hiddenFill>
            </a:ext>
          </a:extLst>
        </p:spPr>
      </p:pic>
      <p:pic>
        <p:nvPicPr>
          <p:cNvPr id="105" name="Picture 6" descr="Ensemble d'icônes de doodle, enseignes commerciales vectorielles linéaires">
            <a:extLst>
              <a:ext uri="{FF2B5EF4-FFF2-40B4-BE49-F238E27FC236}">
                <a16:creationId xmlns:a16="http://schemas.microsoft.com/office/drawing/2014/main" id="{C80B4E23-3C57-4E67-B9CB-DA9FF62516DC}"/>
              </a:ext>
            </a:extLst>
          </p:cNvPr>
          <p:cNvPicPr>
            <a:picLocks noChangeAspect="1" noChangeArrowheads="1"/>
          </p:cNvPicPr>
          <p:nvPr/>
        </p:nvPicPr>
        <p:blipFill rotWithShape="1">
          <a:blip r:embed="rId15">
            <a:extLst>
              <a:ext uri="{28A0092B-C50C-407E-A947-70E740481C1C}">
                <a14:useLocalDpi xmlns:a14="http://schemas.microsoft.com/office/drawing/2010/main" val="0"/>
              </a:ext>
            </a:extLst>
          </a:blip>
          <a:srcRect l="36231" t="9591" r="51131" b="53108"/>
          <a:stretch/>
        </p:blipFill>
        <p:spPr bwMode="auto">
          <a:xfrm>
            <a:off x="8300426" y="4750934"/>
            <a:ext cx="548640" cy="481138"/>
          </a:xfrm>
          <a:prstGeom prst="rect">
            <a:avLst/>
          </a:prstGeom>
          <a:noFill/>
          <a:extLst>
            <a:ext uri="{909E8E84-426E-40DD-AFC4-6F175D3DCCD1}">
              <a14:hiddenFill xmlns:a14="http://schemas.microsoft.com/office/drawing/2010/main">
                <a:solidFill>
                  <a:srgbClr val="FFFFFF"/>
                </a:solidFill>
              </a14:hiddenFill>
            </a:ext>
          </a:extLst>
        </p:spPr>
      </p:pic>
      <p:sp>
        <p:nvSpPr>
          <p:cNvPr id="106" name="ZoneTexte 105">
            <a:extLst>
              <a:ext uri="{FF2B5EF4-FFF2-40B4-BE49-F238E27FC236}">
                <a16:creationId xmlns:a16="http://schemas.microsoft.com/office/drawing/2014/main" id="{3C76D69E-C41E-4069-AEE4-8776A258B700}"/>
              </a:ext>
            </a:extLst>
          </p:cNvPr>
          <p:cNvSpPr txBox="1"/>
          <p:nvPr/>
        </p:nvSpPr>
        <p:spPr>
          <a:xfrm>
            <a:off x="7557322" y="3700796"/>
            <a:ext cx="1471203" cy="523220"/>
          </a:xfrm>
          <a:prstGeom prst="rect">
            <a:avLst/>
          </a:prstGeom>
          <a:noFill/>
        </p:spPr>
        <p:txBody>
          <a:bodyPr wrap="square" rtlCol="0">
            <a:spAutoFit/>
          </a:bodyPr>
          <a:lstStyle/>
          <a:p>
            <a:pPr algn="ct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Organisez votre </a:t>
            </a:r>
            <a:r>
              <a:rPr lang="fr-FR" sz="1400" dirty="0">
                <a:solidFill>
                  <a:schemeClr val="bg1"/>
                </a:solidFill>
                <a:effectLst>
                  <a:outerShdw blurRad="38100" dist="38100" dir="2700000" algn="tl">
                    <a:srgbClr val="000000">
                      <a:alpha val="43137"/>
                    </a:srgbClr>
                  </a:outerShdw>
                </a:effectLst>
                <a:highlight>
                  <a:srgbClr val="808080"/>
                </a:highlight>
                <a:latin typeface="Century Gothic" panose="020B0502020202020204" pitchFamily="34" charset="0"/>
              </a:rPr>
              <a:t>collation</a:t>
            </a:r>
          </a:p>
        </p:txBody>
      </p:sp>
      <p:pic>
        <p:nvPicPr>
          <p:cNvPr id="107" name="Picture 2" descr="Ensemble d'icônes de griffonnage, symboles d'entreprise de contour Vecteur gratuit">
            <a:extLst>
              <a:ext uri="{FF2B5EF4-FFF2-40B4-BE49-F238E27FC236}">
                <a16:creationId xmlns:a16="http://schemas.microsoft.com/office/drawing/2014/main" id="{B700DB4A-C355-4480-8EE9-1F4935C9C2F7}"/>
              </a:ext>
            </a:extLst>
          </p:cNvPr>
          <p:cNvPicPr>
            <a:picLocks noChangeAspect="1" noChangeArrowheads="1"/>
          </p:cNvPicPr>
          <p:nvPr/>
        </p:nvPicPr>
        <p:blipFill rotWithShape="1">
          <a:blip r:embed="rId16" cstate="email">
            <a:extLst>
              <a:ext uri="{28A0092B-C50C-407E-A947-70E740481C1C}">
                <a14:useLocalDpi xmlns:a14="http://schemas.microsoft.com/office/drawing/2010/main" val="0"/>
              </a:ext>
            </a:extLst>
          </a:blip>
          <a:srcRect l="35369" r="50461" b="47404"/>
          <a:stretch/>
        </p:blipFill>
        <p:spPr bwMode="auto">
          <a:xfrm>
            <a:off x="1757186" y="4588497"/>
            <a:ext cx="708674" cy="781577"/>
          </a:xfrm>
          <a:prstGeom prst="rect">
            <a:avLst/>
          </a:prstGeom>
          <a:noFill/>
          <a:extLst>
            <a:ext uri="{909E8E84-426E-40DD-AFC4-6F175D3DCCD1}">
              <a14:hiddenFill xmlns:a14="http://schemas.microsoft.com/office/drawing/2010/main">
                <a:solidFill>
                  <a:srgbClr val="FFFFFF"/>
                </a:solidFill>
              </a14:hiddenFill>
            </a:ext>
          </a:extLst>
        </p:spPr>
      </p:pic>
      <p:sp>
        <p:nvSpPr>
          <p:cNvPr id="108" name="ZoneTexte 107">
            <a:extLst>
              <a:ext uri="{FF2B5EF4-FFF2-40B4-BE49-F238E27FC236}">
                <a16:creationId xmlns:a16="http://schemas.microsoft.com/office/drawing/2014/main" id="{B632A159-FD0F-4D10-8297-7E3C32447DA5}"/>
              </a:ext>
            </a:extLst>
          </p:cNvPr>
          <p:cNvSpPr txBox="1"/>
          <p:nvPr/>
        </p:nvSpPr>
        <p:spPr>
          <a:xfrm>
            <a:off x="5339625" y="2237644"/>
            <a:ext cx="1523509" cy="1169551"/>
          </a:xfrm>
          <a:prstGeom prst="rect">
            <a:avLst/>
          </a:prstGeom>
          <a:noFill/>
        </p:spPr>
        <p:txBody>
          <a:bodyPr wrap="square" rtlCol="0">
            <a:spAutoFit/>
          </a:bodyPr>
          <a:lstStyle/>
          <a:p>
            <a:pPr algn="ct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Choisissez la </a:t>
            </a:r>
            <a:r>
              <a:rPr lang="fr-FR" sz="1400" dirty="0">
                <a:solidFill>
                  <a:schemeClr val="bg1"/>
                </a:solidFill>
                <a:effectLst>
                  <a:outerShdw blurRad="38100" dist="38100" dir="2700000" algn="tl">
                    <a:srgbClr val="000000">
                      <a:alpha val="43137"/>
                    </a:srgbClr>
                  </a:outerShdw>
                </a:effectLst>
                <a:highlight>
                  <a:srgbClr val="808080"/>
                </a:highlight>
                <a:latin typeface="Century Gothic" panose="020B0502020202020204" pitchFamily="34" charset="0"/>
              </a:rPr>
              <a:t>thématique, l’animation</a:t>
            </a: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 et les </a:t>
            </a:r>
            <a:r>
              <a:rPr lang="fr-FR" sz="1400" dirty="0">
                <a:solidFill>
                  <a:schemeClr val="bg1"/>
                </a:solidFill>
                <a:effectLst>
                  <a:outerShdw blurRad="38100" dist="38100" dir="2700000" algn="tl">
                    <a:srgbClr val="000000">
                      <a:alpha val="43137"/>
                    </a:srgbClr>
                  </a:outerShdw>
                </a:effectLst>
                <a:highlight>
                  <a:srgbClr val="808080"/>
                </a:highlight>
                <a:latin typeface="Century Gothic" panose="020B0502020202020204" pitchFamily="34" charset="0"/>
              </a:rPr>
              <a:t>supports à  présenter</a:t>
            </a:r>
          </a:p>
        </p:txBody>
      </p:sp>
      <p:pic>
        <p:nvPicPr>
          <p:cNvPr id="109" name="Picture 2" descr="Ensemble d'icônes de griffonnage, symboles d'entreprise de contour Vecteur gratuit">
            <a:extLst>
              <a:ext uri="{FF2B5EF4-FFF2-40B4-BE49-F238E27FC236}">
                <a16:creationId xmlns:a16="http://schemas.microsoft.com/office/drawing/2014/main" id="{A6D67C7C-6404-4953-8573-5DED4BC1FAA6}"/>
              </a:ext>
            </a:extLst>
          </p:cNvPr>
          <p:cNvPicPr>
            <a:picLocks noChangeAspect="1" noChangeArrowheads="1"/>
          </p:cNvPicPr>
          <p:nvPr/>
        </p:nvPicPr>
        <p:blipFill rotWithShape="1">
          <a:blip r:embed="rId17" cstate="email">
            <a:extLst>
              <a:ext uri="{28A0092B-C50C-407E-A947-70E740481C1C}">
                <a14:useLocalDpi xmlns:a14="http://schemas.microsoft.com/office/drawing/2010/main" val="0"/>
              </a:ext>
            </a:extLst>
          </a:blip>
          <a:srcRect l="52780" t="4504" r="33847" b="51614"/>
          <a:stretch/>
        </p:blipFill>
        <p:spPr bwMode="auto">
          <a:xfrm>
            <a:off x="10452404" y="1536200"/>
            <a:ext cx="485648" cy="473532"/>
          </a:xfrm>
          <a:prstGeom prst="rect">
            <a:avLst/>
          </a:prstGeom>
          <a:noFill/>
          <a:extLst>
            <a:ext uri="{909E8E84-426E-40DD-AFC4-6F175D3DCCD1}">
              <a14:hiddenFill xmlns:a14="http://schemas.microsoft.com/office/drawing/2010/main">
                <a:solidFill>
                  <a:srgbClr val="FFFFFF"/>
                </a:solidFill>
              </a14:hiddenFill>
            </a:ext>
          </a:extLst>
        </p:spPr>
      </p:pic>
      <p:sp>
        <p:nvSpPr>
          <p:cNvPr id="110" name="ZoneTexte 109">
            <a:extLst>
              <a:ext uri="{FF2B5EF4-FFF2-40B4-BE49-F238E27FC236}">
                <a16:creationId xmlns:a16="http://schemas.microsoft.com/office/drawing/2014/main" id="{04C0F613-64BA-4F2B-A7BB-4D5A5119FFFB}"/>
              </a:ext>
            </a:extLst>
          </p:cNvPr>
          <p:cNvSpPr txBox="1"/>
          <p:nvPr/>
        </p:nvSpPr>
        <p:spPr>
          <a:xfrm>
            <a:off x="5437398" y="3675462"/>
            <a:ext cx="1287307" cy="523220"/>
          </a:xfrm>
          <a:prstGeom prst="rect">
            <a:avLst/>
          </a:prstGeom>
          <a:noFill/>
        </p:spPr>
        <p:txBody>
          <a:bodyPr wrap="square" rtlCol="0">
            <a:spAutoFit/>
          </a:bodyPr>
          <a:lstStyle/>
          <a:p>
            <a:pPr algn="ct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Conviez des </a:t>
            </a:r>
            <a:r>
              <a:rPr lang="fr-FR" sz="1400" dirty="0">
                <a:solidFill>
                  <a:schemeClr val="bg1"/>
                </a:solidFill>
                <a:effectLst>
                  <a:outerShdw blurRad="38100" dist="38100" dir="2700000" algn="tl">
                    <a:srgbClr val="000000">
                      <a:alpha val="43137"/>
                    </a:srgbClr>
                  </a:outerShdw>
                </a:effectLst>
                <a:highlight>
                  <a:srgbClr val="808080"/>
                </a:highlight>
                <a:latin typeface="Century Gothic" panose="020B0502020202020204" pitchFamily="34" charset="0"/>
              </a:rPr>
              <a:t>intervenants</a:t>
            </a: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 </a:t>
            </a:r>
          </a:p>
        </p:txBody>
      </p:sp>
      <p:sp>
        <p:nvSpPr>
          <p:cNvPr id="111" name="ZoneTexte 110">
            <a:extLst>
              <a:ext uri="{FF2B5EF4-FFF2-40B4-BE49-F238E27FC236}">
                <a16:creationId xmlns:a16="http://schemas.microsoft.com/office/drawing/2014/main" id="{B444E8C5-93CE-4DB7-89F3-F5D3F9E03C86}"/>
              </a:ext>
            </a:extLst>
          </p:cNvPr>
          <p:cNvSpPr txBox="1"/>
          <p:nvPr/>
        </p:nvSpPr>
        <p:spPr>
          <a:xfrm>
            <a:off x="9602122" y="2414961"/>
            <a:ext cx="1542544" cy="738664"/>
          </a:xfrm>
          <a:prstGeom prst="rect">
            <a:avLst/>
          </a:prstGeom>
          <a:noFill/>
        </p:spPr>
        <p:txBody>
          <a:bodyPr wrap="square" rtlCol="0">
            <a:spAutoFit/>
          </a:bodyPr>
          <a:lstStyle/>
          <a:p>
            <a:pPr algn="ct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Réalisez un </a:t>
            </a:r>
            <a:r>
              <a:rPr lang="fr-FR" sz="1400" dirty="0">
                <a:solidFill>
                  <a:schemeClr val="bg1"/>
                </a:solidFill>
                <a:effectLst>
                  <a:outerShdw blurRad="38100" dist="38100" dir="2700000" algn="tl">
                    <a:srgbClr val="000000">
                      <a:alpha val="43137"/>
                    </a:srgbClr>
                  </a:outerShdw>
                </a:effectLst>
                <a:highlight>
                  <a:srgbClr val="808080"/>
                </a:highlight>
                <a:latin typeface="Century Gothic" panose="020B0502020202020204" pitchFamily="34" charset="0"/>
              </a:rPr>
              <a:t>bilan</a:t>
            </a:r>
            <a:r>
              <a:rPr lang="fr-FR" sz="1400" dirty="0">
                <a:solidFill>
                  <a:schemeClr val="bg1"/>
                </a:solidFill>
                <a:effectLst>
                  <a:outerShdw blurRad="38100" dist="38100" dir="2700000" algn="tl">
                    <a:srgbClr val="000000">
                      <a:alpha val="43137"/>
                    </a:srgbClr>
                  </a:outerShdw>
                </a:effectLst>
                <a:latin typeface="Century Gothic" panose="020B0502020202020204" pitchFamily="34" charset="0"/>
              </a:rPr>
              <a:t> </a:t>
            </a: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de votre animation</a:t>
            </a:r>
          </a:p>
        </p:txBody>
      </p:sp>
      <p:pic>
        <p:nvPicPr>
          <p:cNvPr id="134" name="Picture 6" descr="Ensemble d'icônes de doodle, enseignes commerciales vectorielles linéaires">
            <a:extLst>
              <a:ext uri="{FF2B5EF4-FFF2-40B4-BE49-F238E27FC236}">
                <a16:creationId xmlns:a16="http://schemas.microsoft.com/office/drawing/2014/main" id="{00086A48-94F4-4C44-96A0-3EDF33DDC75E}"/>
              </a:ext>
            </a:extLst>
          </p:cNvPr>
          <p:cNvPicPr>
            <a:picLocks noChangeAspect="1" noChangeArrowheads="1"/>
          </p:cNvPicPr>
          <p:nvPr/>
        </p:nvPicPr>
        <p:blipFill rotWithShape="1">
          <a:blip r:embed="rId15">
            <a:extLst>
              <a:ext uri="{28A0092B-C50C-407E-A947-70E740481C1C}">
                <a14:useLocalDpi xmlns:a14="http://schemas.microsoft.com/office/drawing/2010/main" val="0"/>
              </a:ext>
            </a:extLst>
          </a:blip>
          <a:srcRect l="17767" t="6391" r="66807" b="46733"/>
          <a:stretch/>
        </p:blipFill>
        <p:spPr bwMode="auto">
          <a:xfrm>
            <a:off x="3859537" y="4705228"/>
            <a:ext cx="669677" cy="604635"/>
          </a:xfrm>
          <a:prstGeom prst="rect">
            <a:avLst/>
          </a:prstGeom>
          <a:noFill/>
          <a:extLst>
            <a:ext uri="{909E8E84-426E-40DD-AFC4-6F175D3DCCD1}">
              <a14:hiddenFill xmlns:a14="http://schemas.microsoft.com/office/drawing/2010/main">
                <a:solidFill>
                  <a:srgbClr val="FFFFFF"/>
                </a:solidFill>
              </a14:hiddenFill>
            </a:ext>
          </a:extLst>
        </p:spPr>
      </p:pic>
      <p:sp>
        <p:nvSpPr>
          <p:cNvPr id="135" name="ZoneTexte 134">
            <a:extLst>
              <a:ext uri="{FF2B5EF4-FFF2-40B4-BE49-F238E27FC236}">
                <a16:creationId xmlns:a16="http://schemas.microsoft.com/office/drawing/2014/main" id="{CE322D4C-790F-4760-A0D7-62F24C3822F1}"/>
              </a:ext>
            </a:extLst>
          </p:cNvPr>
          <p:cNvSpPr txBox="1"/>
          <p:nvPr/>
        </p:nvSpPr>
        <p:spPr>
          <a:xfrm>
            <a:off x="3111074" y="3464559"/>
            <a:ext cx="1603378" cy="954107"/>
          </a:xfrm>
          <a:prstGeom prst="rect">
            <a:avLst/>
          </a:prstGeom>
          <a:noFill/>
        </p:spPr>
        <p:txBody>
          <a:bodyPr wrap="square" rtlCol="0">
            <a:spAutoFit/>
          </a:bodyPr>
          <a:lstStyle/>
          <a:p>
            <a:pPr algn="ct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Envoyez les </a:t>
            </a:r>
            <a:r>
              <a:rPr lang="fr-FR" sz="1400" dirty="0">
                <a:solidFill>
                  <a:schemeClr val="bg1"/>
                </a:solidFill>
                <a:effectLst>
                  <a:outerShdw blurRad="38100" dist="38100" dir="2700000" algn="tl">
                    <a:srgbClr val="000000">
                      <a:alpha val="43137"/>
                    </a:srgbClr>
                  </a:outerShdw>
                </a:effectLst>
                <a:highlight>
                  <a:srgbClr val="808080"/>
                </a:highlight>
                <a:latin typeface="Century Gothic" panose="020B0502020202020204" pitchFamily="34" charset="0"/>
              </a:rPr>
              <a:t>invitations</a:t>
            </a: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 et </a:t>
            </a:r>
            <a:r>
              <a:rPr lang="fr-FR" sz="1400" dirty="0">
                <a:solidFill>
                  <a:schemeClr val="bg1"/>
                </a:solidFill>
                <a:effectLst>
                  <a:outerShdw blurRad="38100" dist="38100" dir="2700000" algn="tl">
                    <a:srgbClr val="000000">
                      <a:alpha val="43137"/>
                    </a:srgbClr>
                  </a:outerShdw>
                </a:effectLst>
                <a:highlight>
                  <a:srgbClr val="808080"/>
                </a:highlight>
                <a:latin typeface="Century Gothic" panose="020B0502020202020204" pitchFamily="34" charset="0"/>
              </a:rPr>
              <a:t>communiquez</a:t>
            </a: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 avec vos clients</a:t>
            </a:r>
          </a:p>
        </p:txBody>
      </p:sp>
      <p:sp>
        <p:nvSpPr>
          <p:cNvPr id="137" name="ZoneTexte 136">
            <a:extLst>
              <a:ext uri="{FF2B5EF4-FFF2-40B4-BE49-F238E27FC236}">
                <a16:creationId xmlns:a16="http://schemas.microsoft.com/office/drawing/2014/main" id="{F90908F0-8B99-4538-A9A4-0A3BCDC31DEE}"/>
              </a:ext>
            </a:extLst>
          </p:cNvPr>
          <p:cNvSpPr txBox="1"/>
          <p:nvPr/>
        </p:nvSpPr>
        <p:spPr>
          <a:xfrm>
            <a:off x="7531434" y="2427650"/>
            <a:ext cx="1542544" cy="738664"/>
          </a:xfrm>
          <a:prstGeom prst="rect">
            <a:avLst/>
          </a:prstGeom>
          <a:noFill/>
        </p:spPr>
        <p:txBody>
          <a:bodyPr wrap="square" rtlCol="0">
            <a:spAutoFit/>
          </a:bodyPr>
          <a:lstStyle/>
          <a:p>
            <a:pPr algn="ct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Utilisez le </a:t>
            </a:r>
            <a:r>
              <a:rPr lang="fr-FR" sz="1400" dirty="0">
                <a:solidFill>
                  <a:schemeClr val="bg1"/>
                </a:solidFill>
                <a:effectLst>
                  <a:outerShdw blurRad="38100" dist="38100" dir="2700000" algn="tl">
                    <a:srgbClr val="000000">
                      <a:alpha val="43137"/>
                    </a:srgbClr>
                  </a:outerShdw>
                </a:effectLst>
                <a:highlight>
                  <a:srgbClr val="808080"/>
                </a:highlight>
                <a:latin typeface="Century Gothic" panose="020B0502020202020204" pitchFamily="34" charset="0"/>
              </a:rPr>
              <a:t>kit évènementiel </a:t>
            </a: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(goodies…)</a:t>
            </a:r>
          </a:p>
        </p:txBody>
      </p:sp>
      <p:pic>
        <p:nvPicPr>
          <p:cNvPr id="5121" name="Image 5120">
            <a:extLst>
              <a:ext uri="{FF2B5EF4-FFF2-40B4-BE49-F238E27FC236}">
                <a16:creationId xmlns:a16="http://schemas.microsoft.com/office/drawing/2014/main" id="{C11B6158-DD4F-49E3-B2FB-09819ABF6641}"/>
              </a:ext>
            </a:extLst>
          </p:cNvPr>
          <p:cNvPicPr>
            <a:picLocks noChangeAspect="1"/>
          </p:cNvPicPr>
          <p:nvPr/>
        </p:nvPicPr>
        <p:blipFill>
          <a:blip r:embed="rId18" cstate="email">
            <a:clrChange>
              <a:clrFrom>
                <a:srgbClr val="E6E6E6"/>
              </a:clrFrom>
              <a:clrTo>
                <a:srgbClr val="E6E6E6">
                  <a:alpha val="0"/>
                </a:srgbClr>
              </a:clrTo>
            </a:clrChange>
            <a:extLst>
              <a:ext uri="{28A0092B-C50C-407E-A947-70E740481C1C}">
                <a14:useLocalDpi xmlns:a14="http://schemas.microsoft.com/office/drawing/2010/main" val="0"/>
              </a:ext>
            </a:extLst>
          </a:blip>
          <a:stretch>
            <a:fillRect/>
          </a:stretch>
        </p:blipFill>
        <p:spPr>
          <a:xfrm rot="10800000">
            <a:off x="7449503" y="5509357"/>
            <a:ext cx="1747182" cy="585408"/>
          </a:xfrm>
          <a:prstGeom prst="rect">
            <a:avLst/>
          </a:prstGeom>
        </p:spPr>
      </p:pic>
      <p:pic>
        <p:nvPicPr>
          <p:cNvPr id="29" name="Image 28">
            <a:extLst>
              <a:ext uri="{FF2B5EF4-FFF2-40B4-BE49-F238E27FC236}">
                <a16:creationId xmlns:a16="http://schemas.microsoft.com/office/drawing/2014/main" id="{4C2AF13E-1FE4-4C8B-A383-A1F7AD5921EE}"/>
              </a:ext>
            </a:extLst>
          </p:cNvPr>
          <p:cNvPicPr>
            <a:picLocks noChangeAspect="1"/>
          </p:cNvPicPr>
          <p:nvPr/>
        </p:nvPicPr>
        <p:blipFill>
          <a:blip r:embed="rId19" cstate="email">
            <a:clrChange>
              <a:clrFrom>
                <a:srgbClr val="E6E6E6"/>
              </a:clrFrom>
              <a:clrTo>
                <a:srgbClr val="E6E6E6">
                  <a:alpha val="0"/>
                </a:srgbClr>
              </a:clrTo>
            </a:clrChange>
            <a:extLst>
              <a:ext uri="{28A0092B-C50C-407E-A947-70E740481C1C}">
                <a14:useLocalDpi xmlns:a14="http://schemas.microsoft.com/office/drawing/2010/main" val="0"/>
              </a:ext>
            </a:extLst>
          </a:blip>
          <a:stretch>
            <a:fillRect/>
          </a:stretch>
        </p:blipFill>
        <p:spPr>
          <a:xfrm rot="10800000">
            <a:off x="5245437" y="5521151"/>
            <a:ext cx="1806218" cy="514177"/>
          </a:xfrm>
          <a:prstGeom prst="rect">
            <a:avLst/>
          </a:prstGeom>
        </p:spPr>
      </p:pic>
      <p:pic>
        <p:nvPicPr>
          <p:cNvPr id="78" name="Picture 10" descr="Drapeaux suspendus dessinés à la main sur une guirlande de cordes">
            <a:extLst>
              <a:ext uri="{FF2B5EF4-FFF2-40B4-BE49-F238E27FC236}">
                <a16:creationId xmlns:a16="http://schemas.microsoft.com/office/drawing/2014/main" id="{E7B89B57-78CB-4D4B-8B7E-630913D32ABB}"/>
              </a:ext>
            </a:extLst>
          </p:cNvPr>
          <p:cNvPicPr>
            <a:picLocks noChangeAspect="1" noChangeArrowheads="1"/>
          </p:cNvPicPr>
          <p:nvPr/>
        </p:nvPicPr>
        <p:blipFill rotWithShape="1">
          <a:blip r:embed="rId20" cstate="print">
            <a:clrChange>
              <a:clrFrom>
                <a:srgbClr val="FFFFFF"/>
              </a:clrFrom>
              <a:clrTo>
                <a:srgbClr val="FFFFFF">
                  <a:alpha val="0"/>
                </a:srgbClr>
              </a:clrTo>
            </a:clrChange>
            <a:extLst>
              <a:ext uri="{28A0092B-C50C-407E-A947-70E740481C1C}">
                <a14:useLocalDpi xmlns:a14="http://schemas.microsoft.com/office/drawing/2010/main" val="0"/>
              </a:ext>
            </a:extLst>
          </a:blip>
          <a:srcRect b="53965"/>
          <a:stretch/>
        </p:blipFill>
        <p:spPr bwMode="auto">
          <a:xfrm rot="1510306" flipH="1">
            <a:off x="11001764" y="-176277"/>
            <a:ext cx="1370368" cy="734948"/>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6954716C-48A9-4E25-AB1B-645CD2B8046E}"/>
              </a:ext>
            </a:extLst>
          </p:cNvPr>
          <p:cNvSpPr/>
          <p:nvPr/>
        </p:nvSpPr>
        <p:spPr>
          <a:xfrm>
            <a:off x="408839" y="766306"/>
            <a:ext cx="11374322" cy="5200684"/>
          </a:xfrm>
          <a:prstGeom prst="rect">
            <a:avLst/>
          </a:pr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4" name="Image 3">
            <a:extLst>
              <a:ext uri="{FF2B5EF4-FFF2-40B4-BE49-F238E27FC236}">
                <a16:creationId xmlns:a16="http://schemas.microsoft.com/office/drawing/2014/main" id="{0B1E2D4A-FCB6-4420-AECD-24949FD1E115}"/>
              </a:ext>
            </a:extLst>
          </p:cNvPr>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907074" y="3423850"/>
            <a:ext cx="1704890" cy="2627640"/>
          </a:xfrm>
          <a:prstGeom prst="rect">
            <a:avLst/>
          </a:prstGeom>
        </p:spPr>
      </p:pic>
      <p:grpSp>
        <p:nvGrpSpPr>
          <p:cNvPr id="6" name="Groupe 5">
            <a:extLst>
              <a:ext uri="{FF2B5EF4-FFF2-40B4-BE49-F238E27FC236}">
                <a16:creationId xmlns:a16="http://schemas.microsoft.com/office/drawing/2014/main" id="{08653BD6-929B-57B7-A1EA-56B2054473BB}"/>
              </a:ext>
            </a:extLst>
          </p:cNvPr>
          <p:cNvGrpSpPr/>
          <p:nvPr/>
        </p:nvGrpSpPr>
        <p:grpSpPr>
          <a:xfrm>
            <a:off x="10633551" y="5768117"/>
            <a:ext cx="1100148" cy="1285089"/>
            <a:chOff x="-2188878" y="1439576"/>
            <a:chExt cx="1100148" cy="1285089"/>
          </a:xfrm>
        </p:grpSpPr>
        <p:pic>
          <p:nvPicPr>
            <p:cNvPr id="7" name="Picture 4" descr="Splash aquarelle avec illustration mixte blanc, rouge, orange sur blanc. Vecteur gratuit">
              <a:extLst>
                <a:ext uri="{FF2B5EF4-FFF2-40B4-BE49-F238E27FC236}">
                  <a16:creationId xmlns:a16="http://schemas.microsoft.com/office/drawing/2014/main" id="{C179AAAC-1683-0DAF-57B3-899CC8921024}"/>
                </a:ext>
              </a:extLst>
            </p:cNvPr>
            <p:cNvPicPr>
              <a:picLocks noChangeAspect="1" noChangeArrowheads="1"/>
            </p:cNvPicPr>
            <p:nvPr/>
          </p:nvPicPr>
          <p:blipFill rotWithShape="1">
            <a:blip r:embed="rId22">
              <a:clrChange>
                <a:clrFrom>
                  <a:srgbClr val="FFFFFF"/>
                </a:clrFrom>
                <a:clrTo>
                  <a:srgbClr val="FFFFFF">
                    <a:alpha val="0"/>
                  </a:srgbClr>
                </a:clrTo>
              </a:clrChange>
              <a:extLst>
                <a:ext uri="{28A0092B-C50C-407E-A947-70E740481C1C}">
                  <a14:useLocalDpi xmlns:a14="http://schemas.microsoft.com/office/drawing/2010/main" val="0"/>
                </a:ext>
              </a:extLst>
            </a:blip>
            <a:srcRect l="50000" t="70212" r="2264" b="8236"/>
            <a:stretch/>
          </p:blipFill>
          <p:spPr bwMode="auto">
            <a:xfrm>
              <a:off x="-2188878" y="1439576"/>
              <a:ext cx="1100148" cy="1285089"/>
            </a:xfrm>
            <a:prstGeom prst="rect">
              <a:avLst/>
            </a:prstGeom>
            <a:noFill/>
            <a:extLst>
              <a:ext uri="{909E8E84-426E-40DD-AFC4-6F175D3DCCD1}">
                <a14:hiddenFill xmlns:a14="http://schemas.microsoft.com/office/drawing/2010/main">
                  <a:solidFill>
                    <a:srgbClr val="FFFFFF"/>
                  </a:solidFill>
                </a14:hiddenFill>
              </a:ext>
            </a:extLst>
          </p:spPr>
        </p:pic>
        <p:grpSp>
          <p:nvGrpSpPr>
            <p:cNvPr id="8" name="Groupe 7">
              <a:extLst>
                <a:ext uri="{FF2B5EF4-FFF2-40B4-BE49-F238E27FC236}">
                  <a16:creationId xmlns:a16="http://schemas.microsoft.com/office/drawing/2014/main" id="{5C7A73E4-3EEA-F7D1-517F-27E21E2EE553}"/>
                </a:ext>
              </a:extLst>
            </p:cNvPr>
            <p:cNvGrpSpPr/>
            <p:nvPr/>
          </p:nvGrpSpPr>
          <p:grpSpPr>
            <a:xfrm>
              <a:off x="-1980670" y="1805906"/>
              <a:ext cx="572484" cy="495254"/>
              <a:chOff x="11392866" y="540878"/>
              <a:chExt cx="572484" cy="495254"/>
            </a:xfrm>
          </p:grpSpPr>
          <p:pic>
            <p:nvPicPr>
              <p:cNvPr id="9" name="Image 8">
                <a:hlinkClick r:id="rId23" action="ppaction://hlinksldjump"/>
                <a:extLst>
                  <a:ext uri="{FF2B5EF4-FFF2-40B4-BE49-F238E27FC236}">
                    <a16:creationId xmlns:a16="http://schemas.microsoft.com/office/drawing/2014/main" id="{96DDA9C3-10FB-5649-6B01-76EC72E5DA23}"/>
                  </a:ext>
                </a:extLst>
              </p:cNvPr>
              <p:cNvPicPr>
                <a:picLocks noChangeAspect="1"/>
              </p:cNvPicPr>
              <p:nvPr/>
            </p:nvPicPr>
            <p:blipFill>
              <a:blip r:embed="rId2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1483846" y="540878"/>
                <a:ext cx="390525" cy="342900"/>
              </a:xfrm>
              <a:prstGeom prst="rect">
                <a:avLst/>
              </a:prstGeom>
            </p:spPr>
          </p:pic>
          <p:pic>
            <p:nvPicPr>
              <p:cNvPr id="10" name="Image 9">
                <a:hlinkClick r:id="rId23" action="ppaction://hlinksldjump"/>
                <a:extLst>
                  <a:ext uri="{FF2B5EF4-FFF2-40B4-BE49-F238E27FC236}">
                    <a16:creationId xmlns:a16="http://schemas.microsoft.com/office/drawing/2014/main" id="{D869BF35-77D4-FF1E-5B09-D648BDC7C846}"/>
                  </a:ext>
                </a:extLst>
              </p:cNvPr>
              <p:cNvPicPr>
                <a:picLocks noChangeAspect="1"/>
              </p:cNvPicPr>
              <p:nvPr/>
            </p:nvPicPr>
            <p:blipFill>
              <a:blip r:embed="rId25" cstate="email">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1392866" y="731423"/>
                <a:ext cx="572484" cy="304709"/>
              </a:xfrm>
              <a:prstGeom prst="rect">
                <a:avLst/>
              </a:prstGeom>
            </p:spPr>
          </p:pic>
        </p:grpSp>
      </p:grpSp>
      <p:sp>
        <p:nvSpPr>
          <p:cNvPr id="11" name="Rectangle : coins arrondis 10">
            <a:hlinkClick r:id="rId26" action="ppaction://hlinksldjump"/>
            <a:extLst>
              <a:ext uri="{FF2B5EF4-FFF2-40B4-BE49-F238E27FC236}">
                <a16:creationId xmlns:a16="http://schemas.microsoft.com/office/drawing/2014/main" id="{B0EC9887-8529-B6C1-3CA4-DF0CA7B9ED92}"/>
              </a:ext>
            </a:extLst>
          </p:cNvPr>
          <p:cNvSpPr/>
          <p:nvPr/>
        </p:nvSpPr>
        <p:spPr>
          <a:xfrm>
            <a:off x="10768038" y="6013635"/>
            <a:ext cx="824298" cy="630134"/>
          </a:xfrm>
          <a:prstGeom prst="roundRect">
            <a:avLst/>
          </a:prstGeom>
          <a:solidFill>
            <a:srgbClr val="FFFFFF">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1697682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contenu 3">
            <a:extLst>
              <a:ext uri="{FF2B5EF4-FFF2-40B4-BE49-F238E27FC236}">
                <a16:creationId xmlns:a16="http://schemas.microsoft.com/office/drawing/2014/main" id="{93AEE1FC-32F5-47E8-A9A2-AA3CE2B2B001}"/>
              </a:ext>
            </a:extLst>
          </p:cNvPr>
          <p:cNvSpPr>
            <a:spLocks noGrp="1"/>
          </p:cNvSpPr>
          <p:nvPr>
            <p:ph idx="17"/>
          </p:nvPr>
        </p:nvSpPr>
        <p:spPr/>
        <p:txBody>
          <a:bodyPr/>
          <a:lstStyle/>
          <a:p>
            <a:r>
              <a:rPr lang="fr-FR" dirty="0"/>
              <a:t>Avant de pouvoir accueillir vos clients autour d’un moment convivial et pédagogique, une phase de préparation est nécessaire à l’organisation de votre évènement.</a:t>
            </a:r>
          </a:p>
          <a:p>
            <a:endParaRPr lang="fr-FR" dirty="0"/>
          </a:p>
          <a:p>
            <a:endParaRPr lang="fr-FR" dirty="0"/>
          </a:p>
          <a:p>
            <a:endParaRPr lang="fr-FR" dirty="0"/>
          </a:p>
          <a:p>
            <a:endParaRPr lang="fr-FR" dirty="0"/>
          </a:p>
          <a:p>
            <a:endParaRPr lang="fr-FR" dirty="0"/>
          </a:p>
          <a:p>
            <a:endParaRPr lang="fr-FR" dirty="0"/>
          </a:p>
          <a:p>
            <a:endParaRPr lang="fr-FR" dirty="0"/>
          </a:p>
          <a:p>
            <a:endParaRPr lang="fr-FR" dirty="0"/>
          </a:p>
          <a:p>
            <a:pPr lvl="1"/>
            <a:endParaRPr lang="fr-FR" dirty="0"/>
          </a:p>
          <a:p>
            <a:endParaRPr lang="fr-FR" dirty="0"/>
          </a:p>
        </p:txBody>
      </p:sp>
      <p:grpSp>
        <p:nvGrpSpPr>
          <p:cNvPr id="2" name="Groupe 1">
            <a:extLst>
              <a:ext uri="{FF2B5EF4-FFF2-40B4-BE49-F238E27FC236}">
                <a16:creationId xmlns:a16="http://schemas.microsoft.com/office/drawing/2014/main" id="{90520D31-6B8E-4B60-B7C0-C17139667E3E}"/>
              </a:ext>
            </a:extLst>
          </p:cNvPr>
          <p:cNvGrpSpPr/>
          <p:nvPr/>
        </p:nvGrpSpPr>
        <p:grpSpPr>
          <a:xfrm>
            <a:off x="671749" y="2159727"/>
            <a:ext cx="11171908" cy="2802890"/>
            <a:chOff x="671749" y="2159727"/>
            <a:chExt cx="11171908" cy="2802890"/>
          </a:xfrm>
        </p:grpSpPr>
        <p:sp>
          <p:nvSpPr>
            <p:cNvPr id="7" name="Rectangle 6">
              <a:extLst>
                <a:ext uri="{FF2B5EF4-FFF2-40B4-BE49-F238E27FC236}">
                  <a16:creationId xmlns:a16="http://schemas.microsoft.com/office/drawing/2014/main" id="{C6B64AA6-A849-4B4C-AECE-80F38AA77F88}"/>
                </a:ext>
              </a:extLst>
            </p:cNvPr>
            <p:cNvSpPr/>
            <p:nvPr/>
          </p:nvSpPr>
          <p:spPr>
            <a:xfrm>
              <a:off x="671749" y="2159727"/>
              <a:ext cx="11171908" cy="2802890"/>
            </a:xfrm>
            <a:prstGeom prst="rect">
              <a:avLst/>
            </a:prstGeom>
            <a:gradFill flip="none" rotWithShape="1">
              <a:gsLst>
                <a:gs pos="0">
                  <a:srgbClr val="E0E9EC"/>
                </a:gs>
                <a:gs pos="22000">
                  <a:srgbClr val="F8D0D0"/>
                </a:gs>
                <a:gs pos="14000">
                  <a:srgbClr val="E0E9EC"/>
                </a:gs>
                <a:gs pos="81000">
                  <a:srgbClr val="FFEFBD"/>
                </a:gs>
                <a:gs pos="68000">
                  <a:srgbClr val="F8D0D0"/>
                </a:gs>
                <a:gs pos="99000">
                  <a:srgbClr val="FFEFBD"/>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cxnSp>
          <p:nvCxnSpPr>
            <p:cNvPr id="119" name="Connecteur droit 118">
              <a:extLst>
                <a:ext uri="{FF2B5EF4-FFF2-40B4-BE49-F238E27FC236}">
                  <a16:creationId xmlns:a16="http://schemas.microsoft.com/office/drawing/2014/main" id="{629378AB-38C7-4327-A5A7-F8A2F0AF3259}"/>
                </a:ext>
              </a:extLst>
            </p:cNvPr>
            <p:cNvCxnSpPr>
              <a:cxnSpLocks/>
            </p:cNvCxnSpPr>
            <p:nvPr/>
          </p:nvCxnSpPr>
          <p:spPr>
            <a:xfrm>
              <a:off x="695325" y="2521715"/>
              <a:ext cx="2814229" cy="0"/>
            </a:xfrm>
            <a:prstGeom prst="line">
              <a:avLst/>
            </a:prstGeom>
            <a:ln w="19050">
              <a:solidFill>
                <a:srgbClr val="FFC000"/>
              </a:solidFill>
              <a:prstDash val="solid"/>
              <a:headEnd type="triangle" w="med" len="med"/>
              <a:tailEnd type="triangle" w="med" len="med"/>
            </a:ln>
            <a:effectLst>
              <a:outerShdw blurRad="50800" dist="38100" dir="8100000" algn="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122" name="Connecteur droit 121">
              <a:extLst>
                <a:ext uri="{FF2B5EF4-FFF2-40B4-BE49-F238E27FC236}">
                  <a16:creationId xmlns:a16="http://schemas.microsoft.com/office/drawing/2014/main" id="{A20AF003-0731-44EE-87F6-2FCF64263CE9}"/>
                </a:ext>
              </a:extLst>
            </p:cNvPr>
            <p:cNvCxnSpPr>
              <a:cxnSpLocks/>
            </p:cNvCxnSpPr>
            <p:nvPr/>
          </p:nvCxnSpPr>
          <p:spPr>
            <a:xfrm>
              <a:off x="3579223" y="2527570"/>
              <a:ext cx="6029535" cy="0"/>
            </a:xfrm>
            <a:prstGeom prst="line">
              <a:avLst/>
            </a:prstGeom>
            <a:ln w="19050">
              <a:solidFill>
                <a:srgbClr val="EB7979"/>
              </a:solidFill>
              <a:prstDash val="solid"/>
              <a:headEnd type="triangle" w="med" len="med"/>
              <a:tailEnd type="triangle" w="med" len="med"/>
            </a:ln>
            <a:effectLst>
              <a:outerShdw blurRad="50800" dist="38100" dir="8100000" algn="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124" name="Connecteur droit 123">
              <a:extLst>
                <a:ext uri="{FF2B5EF4-FFF2-40B4-BE49-F238E27FC236}">
                  <a16:creationId xmlns:a16="http://schemas.microsoft.com/office/drawing/2014/main" id="{5FFCE8D2-4423-4896-AA9A-38F791A895EB}"/>
                </a:ext>
              </a:extLst>
            </p:cNvPr>
            <p:cNvCxnSpPr>
              <a:cxnSpLocks/>
            </p:cNvCxnSpPr>
            <p:nvPr/>
          </p:nvCxnSpPr>
          <p:spPr>
            <a:xfrm>
              <a:off x="9668918" y="2518861"/>
              <a:ext cx="2007145" cy="0"/>
            </a:xfrm>
            <a:prstGeom prst="line">
              <a:avLst/>
            </a:prstGeom>
            <a:ln w="19050">
              <a:solidFill>
                <a:srgbClr val="5A8592"/>
              </a:solidFill>
              <a:prstDash val="solid"/>
              <a:headEnd type="triangle" w="med" len="med"/>
              <a:tailEnd type="triangle" w="med" len="med"/>
            </a:ln>
            <a:effectLst>
              <a:outerShdw blurRad="50800" dist="38100" dir="8100000" algn="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25" name="ZoneTexte 124">
              <a:extLst>
                <a:ext uri="{FF2B5EF4-FFF2-40B4-BE49-F238E27FC236}">
                  <a16:creationId xmlns:a16="http://schemas.microsoft.com/office/drawing/2014/main" id="{85845050-B36E-438B-A383-39ECB3D00C48}"/>
                </a:ext>
              </a:extLst>
            </p:cNvPr>
            <p:cNvSpPr txBox="1"/>
            <p:nvPr/>
          </p:nvSpPr>
          <p:spPr>
            <a:xfrm>
              <a:off x="881958" y="2320908"/>
              <a:ext cx="2223686" cy="369332"/>
            </a:xfrm>
            <a:prstGeom prst="rect">
              <a:avLst/>
            </a:prstGeom>
            <a:solidFill>
              <a:srgbClr val="FFC000"/>
            </a:solidFill>
          </p:spPr>
          <p:txBody>
            <a:bodyPr wrap="none" rtlCol="0">
              <a:spAutoFit/>
            </a:bodyPr>
            <a:lstStyle/>
            <a:p>
              <a:r>
                <a:rPr lang="fr-FR" dirty="0">
                  <a:solidFill>
                    <a:schemeClr val="bg1"/>
                  </a:solidFill>
                </a:rPr>
                <a:t>Naissance du projet</a:t>
              </a:r>
            </a:p>
          </p:txBody>
        </p:sp>
        <p:sp>
          <p:nvSpPr>
            <p:cNvPr id="130" name="ZoneTexte 129">
              <a:extLst>
                <a:ext uri="{FF2B5EF4-FFF2-40B4-BE49-F238E27FC236}">
                  <a16:creationId xmlns:a16="http://schemas.microsoft.com/office/drawing/2014/main" id="{647C0C33-5498-48A3-9477-D54944452816}"/>
                </a:ext>
              </a:extLst>
            </p:cNvPr>
            <p:cNvSpPr txBox="1"/>
            <p:nvPr/>
          </p:nvSpPr>
          <p:spPr>
            <a:xfrm>
              <a:off x="5302948" y="2334195"/>
              <a:ext cx="2685351" cy="369332"/>
            </a:xfrm>
            <a:prstGeom prst="rect">
              <a:avLst/>
            </a:prstGeom>
            <a:solidFill>
              <a:srgbClr val="EB7979"/>
            </a:solidFill>
          </p:spPr>
          <p:txBody>
            <a:bodyPr wrap="none" rtlCol="0">
              <a:spAutoFit/>
            </a:bodyPr>
            <a:lstStyle/>
            <a:p>
              <a:r>
                <a:rPr lang="fr-FR" dirty="0">
                  <a:solidFill>
                    <a:schemeClr val="bg1"/>
                  </a:solidFill>
                </a:rPr>
                <a:t>Création de l’évènement</a:t>
              </a:r>
            </a:p>
          </p:txBody>
        </p:sp>
        <p:sp>
          <p:nvSpPr>
            <p:cNvPr id="32" name="ZoneTexte 31">
              <a:extLst>
                <a:ext uri="{FF2B5EF4-FFF2-40B4-BE49-F238E27FC236}">
                  <a16:creationId xmlns:a16="http://schemas.microsoft.com/office/drawing/2014/main" id="{133BE8DE-DBA2-482F-9F3C-A282E9121136}"/>
                </a:ext>
              </a:extLst>
            </p:cNvPr>
            <p:cNvSpPr txBox="1"/>
            <p:nvPr/>
          </p:nvSpPr>
          <p:spPr>
            <a:xfrm>
              <a:off x="10401862" y="2337049"/>
              <a:ext cx="697627" cy="369332"/>
            </a:xfrm>
            <a:prstGeom prst="rect">
              <a:avLst/>
            </a:prstGeom>
            <a:solidFill>
              <a:srgbClr val="5A8592"/>
            </a:solidFill>
          </p:spPr>
          <p:txBody>
            <a:bodyPr wrap="none" rtlCol="0">
              <a:spAutoFit/>
            </a:bodyPr>
            <a:lstStyle/>
            <a:p>
              <a:r>
                <a:rPr lang="fr-FR" dirty="0">
                  <a:solidFill>
                    <a:schemeClr val="bg1"/>
                  </a:solidFill>
                </a:rPr>
                <a:t>Bilan</a:t>
              </a:r>
            </a:p>
          </p:txBody>
        </p:sp>
      </p:grpSp>
      <p:sp>
        <p:nvSpPr>
          <p:cNvPr id="3" name="Espace réservé du texte 2">
            <a:extLst>
              <a:ext uri="{FF2B5EF4-FFF2-40B4-BE49-F238E27FC236}">
                <a16:creationId xmlns:a16="http://schemas.microsoft.com/office/drawing/2014/main" id="{A84172F8-1052-4CF9-AD10-6AB0E30AE430}"/>
              </a:ext>
            </a:extLst>
          </p:cNvPr>
          <p:cNvSpPr>
            <a:spLocks noGrp="1"/>
          </p:cNvSpPr>
          <p:nvPr>
            <p:ph type="body" sz="quarter" idx="12"/>
          </p:nvPr>
        </p:nvSpPr>
        <p:spPr/>
        <p:txBody>
          <a:bodyPr/>
          <a:lstStyle/>
          <a:p>
            <a:r>
              <a:rPr lang="fr-FR" dirty="0"/>
              <a:t>Les animations agence sont très appréciées des clients et sont un réel levier de développement commercial, mais une organisation millimétrée est indispensable. </a:t>
            </a:r>
          </a:p>
        </p:txBody>
      </p:sp>
      <p:sp>
        <p:nvSpPr>
          <p:cNvPr id="5" name="Espace réservé du texte 4">
            <a:extLst>
              <a:ext uri="{FF2B5EF4-FFF2-40B4-BE49-F238E27FC236}">
                <a16:creationId xmlns:a16="http://schemas.microsoft.com/office/drawing/2014/main" id="{70AE5208-7DDC-41C6-B0F4-66AC6D4B486D}"/>
              </a:ext>
            </a:extLst>
          </p:cNvPr>
          <p:cNvSpPr>
            <a:spLocks noGrp="1"/>
          </p:cNvSpPr>
          <p:nvPr>
            <p:ph type="body" sz="quarter" idx="16"/>
          </p:nvPr>
        </p:nvSpPr>
        <p:spPr/>
        <p:txBody>
          <a:bodyPr/>
          <a:lstStyle/>
          <a:p>
            <a:r>
              <a:rPr lang="fr-FR" dirty="0"/>
              <a:t>2</a:t>
            </a:r>
          </a:p>
        </p:txBody>
      </p:sp>
      <p:pic>
        <p:nvPicPr>
          <p:cNvPr id="40" name="Picture 10" descr="Drapeaux suspendus dessinés à la main sur une guirlande de cordes">
            <a:extLst>
              <a:ext uri="{FF2B5EF4-FFF2-40B4-BE49-F238E27FC236}">
                <a16:creationId xmlns:a16="http://schemas.microsoft.com/office/drawing/2014/main" id="{92EDAF39-0F8D-4FC2-8E06-A063AAE42C5A}"/>
              </a:ext>
            </a:extLst>
          </p:cNvPr>
          <p:cNvPicPr>
            <a:picLocks noChangeAspect="1" noChangeArrowheads="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b="53965"/>
          <a:stretch/>
        </p:blipFill>
        <p:spPr bwMode="auto">
          <a:xfrm rot="1510306" flipH="1">
            <a:off x="11001764" y="-176277"/>
            <a:ext cx="1370368" cy="734948"/>
          </a:xfrm>
          <a:prstGeom prst="rect">
            <a:avLst/>
          </a:prstGeom>
          <a:noFill/>
          <a:extLst>
            <a:ext uri="{909E8E84-426E-40DD-AFC4-6F175D3DCCD1}">
              <a14:hiddenFill xmlns:a14="http://schemas.microsoft.com/office/drawing/2010/main">
                <a:solidFill>
                  <a:srgbClr val="FFFFFF"/>
                </a:solidFill>
              </a14:hiddenFill>
            </a:ext>
          </a:extLst>
        </p:spPr>
      </p:pic>
      <p:grpSp>
        <p:nvGrpSpPr>
          <p:cNvPr id="14" name="Groupe 13">
            <a:extLst>
              <a:ext uri="{FF2B5EF4-FFF2-40B4-BE49-F238E27FC236}">
                <a16:creationId xmlns:a16="http://schemas.microsoft.com/office/drawing/2014/main" id="{EC8B5F32-381E-4821-B620-CE5E430DD6D0}"/>
              </a:ext>
            </a:extLst>
          </p:cNvPr>
          <p:cNvGrpSpPr/>
          <p:nvPr/>
        </p:nvGrpSpPr>
        <p:grpSpPr>
          <a:xfrm>
            <a:off x="6357200" y="2939897"/>
            <a:ext cx="3145637" cy="1836995"/>
            <a:chOff x="6357200" y="3731100"/>
            <a:chExt cx="3145637" cy="1045792"/>
          </a:xfrm>
        </p:grpSpPr>
        <p:sp>
          <p:nvSpPr>
            <p:cNvPr id="55" name="Rectangle : coins arrondis 54">
              <a:extLst>
                <a:ext uri="{FF2B5EF4-FFF2-40B4-BE49-F238E27FC236}">
                  <a16:creationId xmlns:a16="http://schemas.microsoft.com/office/drawing/2014/main" id="{BAD570C3-FF45-4EF4-A09C-BB86B0F5E8A7}"/>
                </a:ext>
              </a:extLst>
            </p:cNvPr>
            <p:cNvSpPr/>
            <p:nvPr/>
          </p:nvSpPr>
          <p:spPr>
            <a:xfrm>
              <a:off x="6629405" y="3731100"/>
              <a:ext cx="2873432" cy="1045792"/>
            </a:xfrm>
            <a:custGeom>
              <a:avLst/>
              <a:gdLst>
                <a:gd name="connsiteX0" fmla="*/ 0 w 2873432"/>
                <a:gd name="connsiteY0" fmla="*/ 174302 h 1045792"/>
                <a:gd name="connsiteX1" fmla="*/ 174302 w 2873432"/>
                <a:gd name="connsiteY1" fmla="*/ 0 h 1045792"/>
                <a:gd name="connsiteX2" fmla="*/ 805509 w 2873432"/>
                <a:gd name="connsiteY2" fmla="*/ 0 h 1045792"/>
                <a:gd name="connsiteX3" fmla="*/ 1386219 w 2873432"/>
                <a:gd name="connsiteY3" fmla="*/ 0 h 1045792"/>
                <a:gd name="connsiteX4" fmla="*/ 2017426 w 2873432"/>
                <a:gd name="connsiteY4" fmla="*/ 0 h 1045792"/>
                <a:gd name="connsiteX5" fmla="*/ 2699130 w 2873432"/>
                <a:gd name="connsiteY5" fmla="*/ 0 h 1045792"/>
                <a:gd name="connsiteX6" fmla="*/ 2873432 w 2873432"/>
                <a:gd name="connsiteY6" fmla="*/ 174302 h 1045792"/>
                <a:gd name="connsiteX7" fmla="*/ 2873432 w 2873432"/>
                <a:gd name="connsiteY7" fmla="*/ 871490 h 1045792"/>
                <a:gd name="connsiteX8" fmla="*/ 2699130 w 2873432"/>
                <a:gd name="connsiteY8" fmla="*/ 1045792 h 1045792"/>
                <a:gd name="connsiteX9" fmla="*/ 2118420 w 2873432"/>
                <a:gd name="connsiteY9" fmla="*/ 1045792 h 1045792"/>
                <a:gd name="connsiteX10" fmla="*/ 1512461 w 2873432"/>
                <a:gd name="connsiteY10" fmla="*/ 1045792 h 1045792"/>
                <a:gd name="connsiteX11" fmla="*/ 956999 w 2873432"/>
                <a:gd name="connsiteY11" fmla="*/ 1045792 h 1045792"/>
                <a:gd name="connsiteX12" fmla="*/ 174302 w 2873432"/>
                <a:gd name="connsiteY12" fmla="*/ 1045792 h 1045792"/>
                <a:gd name="connsiteX13" fmla="*/ 0 w 2873432"/>
                <a:gd name="connsiteY13" fmla="*/ 871490 h 1045792"/>
                <a:gd name="connsiteX14" fmla="*/ 0 w 2873432"/>
                <a:gd name="connsiteY14" fmla="*/ 174302 h 10457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873432" h="1045792" fill="none" extrusionOk="0">
                  <a:moveTo>
                    <a:pt x="0" y="174302"/>
                  </a:moveTo>
                  <a:cubicBezTo>
                    <a:pt x="-2714" y="85141"/>
                    <a:pt x="64614" y="-3462"/>
                    <a:pt x="174302" y="0"/>
                  </a:cubicBezTo>
                  <a:cubicBezTo>
                    <a:pt x="335180" y="21668"/>
                    <a:pt x="516324" y="25526"/>
                    <a:pt x="805509" y="0"/>
                  </a:cubicBezTo>
                  <a:cubicBezTo>
                    <a:pt x="1094694" y="-25526"/>
                    <a:pt x="1141848" y="-7541"/>
                    <a:pt x="1386219" y="0"/>
                  </a:cubicBezTo>
                  <a:cubicBezTo>
                    <a:pt x="1630590" y="7541"/>
                    <a:pt x="1710059" y="13156"/>
                    <a:pt x="2017426" y="0"/>
                  </a:cubicBezTo>
                  <a:cubicBezTo>
                    <a:pt x="2324793" y="-13156"/>
                    <a:pt x="2557292" y="-19223"/>
                    <a:pt x="2699130" y="0"/>
                  </a:cubicBezTo>
                  <a:cubicBezTo>
                    <a:pt x="2788309" y="19833"/>
                    <a:pt x="2869849" y="72765"/>
                    <a:pt x="2873432" y="174302"/>
                  </a:cubicBezTo>
                  <a:cubicBezTo>
                    <a:pt x="2870560" y="316304"/>
                    <a:pt x="2885148" y="598290"/>
                    <a:pt x="2873432" y="871490"/>
                  </a:cubicBezTo>
                  <a:cubicBezTo>
                    <a:pt x="2869450" y="966026"/>
                    <a:pt x="2796573" y="1042094"/>
                    <a:pt x="2699130" y="1045792"/>
                  </a:cubicBezTo>
                  <a:cubicBezTo>
                    <a:pt x="2565989" y="1021739"/>
                    <a:pt x="2344193" y="1038360"/>
                    <a:pt x="2118420" y="1045792"/>
                  </a:cubicBezTo>
                  <a:cubicBezTo>
                    <a:pt x="1892647" y="1053225"/>
                    <a:pt x="1814501" y="1023231"/>
                    <a:pt x="1512461" y="1045792"/>
                  </a:cubicBezTo>
                  <a:cubicBezTo>
                    <a:pt x="1210421" y="1068353"/>
                    <a:pt x="1136790" y="1050062"/>
                    <a:pt x="956999" y="1045792"/>
                  </a:cubicBezTo>
                  <a:cubicBezTo>
                    <a:pt x="777208" y="1041522"/>
                    <a:pt x="395072" y="1071431"/>
                    <a:pt x="174302" y="1045792"/>
                  </a:cubicBezTo>
                  <a:cubicBezTo>
                    <a:pt x="82752" y="1057385"/>
                    <a:pt x="6351" y="974321"/>
                    <a:pt x="0" y="871490"/>
                  </a:cubicBezTo>
                  <a:cubicBezTo>
                    <a:pt x="3741" y="704857"/>
                    <a:pt x="-17852" y="320570"/>
                    <a:pt x="0" y="174302"/>
                  </a:cubicBezTo>
                  <a:close/>
                </a:path>
                <a:path w="2873432" h="1045792" stroke="0" extrusionOk="0">
                  <a:moveTo>
                    <a:pt x="0" y="174302"/>
                  </a:moveTo>
                  <a:cubicBezTo>
                    <a:pt x="-12107" y="63353"/>
                    <a:pt x="80198" y="-838"/>
                    <a:pt x="174302" y="0"/>
                  </a:cubicBezTo>
                  <a:cubicBezTo>
                    <a:pt x="509667" y="32418"/>
                    <a:pt x="671652" y="-21118"/>
                    <a:pt x="856006" y="0"/>
                  </a:cubicBezTo>
                  <a:cubicBezTo>
                    <a:pt x="1040360" y="21118"/>
                    <a:pt x="1284901" y="29187"/>
                    <a:pt x="1537709" y="0"/>
                  </a:cubicBezTo>
                  <a:cubicBezTo>
                    <a:pt x="1790517" y="-29187"/>
                    <a:pt x="2405610" y="26171"/>
                    <a:pt x="2699130" y="0"/>
                  </a:cubicBezTo>
                  <a:cubicBezTo>
                    <a:pt x="2791023" y="-12429"/>
                    <a:pt x="2869025" y="97107"/>
                    <a:pt x="2873432" y="174302"/>
                  </a:cubicBezTo>
                  <a:cubicBezTo>
                    <a:pt x="2873940" y="329175"/>
                    <a:pt x="2884798" y="530489"/>
                    <a:pt x="2873432" y="871490"/>
                  </a:cubicBezTo>
                  <a:cubicBezTo>
                    <a:pt x="2874259" y="948998"/>
                    <a:pt x="2802024" y="1042311"/>
                    <a:pt x="2699130" y="1045792"/>
                  </a:cubicBezTo>
                  <a:cubicBezTo>
                    <a:pt x="2467328" y="1054767"/>
                    <a:pt x="2212652" y="1063807"/>
                    <a:pt x="2067923" y="1045792"/>
                  </a:cubicBezTo>
                  <a:cubicBezTo>
                    <a:pt x="1923194" y="1027777"/>
                    <a:pt x="1656982" y="1047508"/>
                    <a:pt x="1461964" y="1045792"/>
                  </a:cubicBezTo>
                  <a:cubicBezTo>
                    <a:pt x="1266946" y="1044076"/>
                    <a:pt x="1149918" y="1021421"/>
                    <a:pt x="856006" y="1045792"/>
                  </a:cubicBezTo>
                  <a:cubicBezTo>
                    <a:pt x="562094" y="1070163"/>
                    <a:pt x="316179" y="1021177"/>
                    <a:pt x="174302" y="1045792"/>
                  </a:cubicBezTo>
                  <a:cubicBezTo>
                    <a:pt x="67859" y="1040090"/>
                    <a:pt x="-13834" y="968232"/>
                    <a:pt x="0" y="871490"/>
                  </a:cubicBezTo>
                  <a:cubicBezTo>
                    <a:pt x="-9366" y="714293"/>
                    <a:pt x="20497" y="399368"/>
                    <a:pt x="0" y="174302"/>
                  </a:cubicBezTo>
                  <a:close/>
                </a:path>
              </a:pathLst>
            </a:custGeom>
            <a:solidFill>
              <a:schemeClr val="bg1">
                <a:lumMod val="95000"/>
              </a:schemeClr>
            </a:solidFill>
            <a:ln>
              <a:solidFill>
                <a:schemeClr val="tx1">
                  <a:lumMod val="75000"/>
                  <a:lumOff val="25000"/>
                </a:schemeClr>
              </a:solidFill>
              <a:extLst>
                <a:ext uri="{C807C97D-BFC1-408E-A445-0C87EB9F89A2}">
                  <ask:lineSketchStyleProps xmlns:ask="http://schemas.microsoft.com/office/drawing/2018/sketchyshapes" sd="898718634">
                    <a:prstGeom prst="roundRect">
                      <a:avLst/>
                    </a:prstGeom>
                    <ask:type>
                      <ask:lineSketchFreehand/>
                    </ask:type>
                  </ask:lineSketchStyleProps>
                </a:ext>
              </a:extLst>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dirty="0">
                  <a:solidFill>
                    <a:schemeClr val="tx1">
                      <a:lumMod val="75000"/>
                      <a:lumOff val="25000"/>
                    </a:schemeClr>
                  </a:solidFill>
                </a:rPr>
                <a:t>Animation de l’évènement</a:t>
              </a:r>
            </a:p>
            <a:p>
              <a:pPr algn="ctr"/>
              <a:endParaRPr lang="fr-FR" sz="1000" b="1" dirty="0">
                <a:solidFill>
                  <a:schemeClr val="tx1">
                    <a:lumMod val="75000"/>
                    <a:lumOff val="25000"/>
                  </a:schemeClr>
                </a:solidFill>
              </a:endParaRPr>
            </a:p>
            <a:p>
              <a:pPr algn="ctr"/>
              <a:endParaRPr lang="fr-FR" sz="1400" dirty="0">
                <a:solidFill>
                  <a:schemeClr val="tx1">
                    <a:lumMod val="75000"/>
                    <a:lumOff val="25000"/>
                  </a:schemeClr>
                </a:solidFill>
              </a:endParaRPr>
            </a:p>
            <a:p>
              <a:pPr algn="ctr"/>
              <a:endParaRPr lang="fr-FR" sz="1400" dirty="0">
                <a:solidFill>
                  <a:schemeClr val="tx1">
                    <a:lumMod val="75000"/>
                    <a:lumOff val="25000"/>
                  </a:schemeClr>
                </a:solidFill>
              </a:endParaRPr>
            </a:p>
            <a:p>
              <a:pPr algn="ctr"/>
              <a:endParaRPr lang="fr-FR" sz="1400" dirty="0">
                <a:solidFill>
                  <a:schemeClr val="tx1">
                    <a:lumMod val="75000"/>
                    <a:lumOff val="25000"/>
                  </a:schemeClr>
                </a:solidFill>
              </a:endParaRPr>
            </a:p>
            <a:p>
              <a:pPr algn="ctr"/>
              <a:endParaRPr lang="fr-FR" sz="1400" dirty="0">
                <a:solidFill>
                  <a:schemeClr val="tx1">
                    <a:lumMod val="75000"/>
                    <a:lumOff val="25000"/>
                  </a:schemeClr>
                </a:solidFill>
              </a:endParaRPr>
            </a:p>
            <a:p>
              <a:pPr algn="ctr"/>
              <a:endParaRPr lang="fr-FR" sz="1400" dirty="0">
                <a:solidFill>
                  <a:schemeClr val="tx1">
                    <a:lumMod val="75000"/>
                    <a:lumOff val="25000"/>
                  </a:schemeClr>
                </a:solidFill>
              </a:endParaRPr>
            </a:p>
          </p:txBody>
        </p:sp>
        <p:cxnSp>
          <p:nvCxnSpPr>
            <p:cNvPr id="58" name="Connecteur droit 57">
              <a:extLst>
                <a:ext uri="{FF2B5EF4-FFF2-40B4-BE49-F238E27FC236}">
                  <a16:creationId xmlns:a16="http://schemas.microsoft.com/office/drawing/2014/main" id="{0E461765-D40C-4F88-AD8D-791100DE04A7}"/>
                </a:ext>
              </a:extLst>
            </p:cNvPr>
            <p:cNvCxnSpPr>
              <a:cxnSpLocks/>
              <a:stCxn id="48" idx="3"/>
              <a:endCxn id="55" idx="1"/>
            </p:cNvCxnSpPr>
            <p:nvPr/>
          </p:nvCxnSpPr>
          <p:spPr>
            <a:xfrm flipV="1">
              <a:off x="6357200" y="4253996"/>
              <a:ext cx="272205" cy="4132"/>
            </a:xfrm>
            <a:prstGeom prst="line">
              <a:avLst/>
            </a:prstGeom>
            <a:ln w="19050">
              <a:solidFill>
                <a:schemeClr val="tx1">
                  <a:lumMod val="75000"/>
                  <a:lumOff val="25000"/>
                </a:schemeClr>
              </a:solidFill>
              <a:prstDash val="sysDash"/>
              <a:headEnd type="oval" w="med" len="med"/>
              <a:tailEnd type="triangle" w="med" len="med"/>
            </a:ln>
            <a:effectLst>
              <a:outerShdw blurRad="50800" dist="38100" dir="8100000" algn="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grpSp>
        <p:nvGrpSpPr>
          <p:cNvPr id="15" name="Groupe 14">
            <a:extLst>
              <a:ext uri="{FF2B5EF4-FFF2-40B4-BE49-F238E27FC236}">
                <a16:creationId xmlns:a16="http://schemas.microsoft.com/office/drawing/2014/main" id="{7D22181A-2FA1-47E4-A38C-A23F620C4A05}"/>
              </a:ext>
            </a:extLst>
          </p:cNvPr>
          <p:cNvGrpSpPr/>
          <p:nvPr/>
        </p:nvGrpSpPr>
        <p:grpSpPr>
          <a:xfrm>
            <a:off x="9502837" y="2939897"/>
            <a:ext cx="2257023" cy="1836995"/>
            <a:chOff x="9502837" y="3719554"/>
            <a:chExt cx="2257023" cy="1057338"/>
          </a:xfrm>
        </p:grpSpPr>
        <p:sp>
          <p:nvSpPr>
            <p:cNvPr id="57" name="Rectangle : coins arrondis 56">
              <a:extLst>
                <a:ext uri="{FF2B5EF4-FFF2-40B4-BE49-F238E27FC236}">
                  <a16:creationId xmlns:a16="http://schemas.microsoft.com/office/drawing/2014/main" id="{2238163F-0614-46E1-B07D-8788B4A08A24}"/>
                </a:ext>
              </a:extLst>
            </p:cNvPr>
            <p:cNvSpPr/>
            <p:nvPr/>
          </p:nvSpPr>
          <p:spPr>
            <a:xfrm>
              <a:off x="9874980" y="3719554"/>
              <a:ext cx="1884880" cy="1057338"/>
            </a:xfrm>
            <a:custGeom>
              <a:avLst/>
              <a:gdLst>
                <a:gd name="connsiteX0" fmla="*/ 0 w 1884880"/>
                <a:gd name="connsiteY0" fmla="*/ 176227 h 1057338"/>
                <a:gd name="connsiteX1" fmla="*/ 176227 w 1884880"/>
                <a:gd name="connsiteY1" fmla="*/ 0 h 1057338"/>
                <a:gd name="connsiteX2" fmla="*/ 641063 w 1884880"/>
                <a:gd name="connsiteY2" fmla="*/ 0 h 1057338"/>
                <a:gd name="connsiteX3" fmla="*/ 1151872 w 1884880"/>
                <a:gd name="connsiteY3" fmla="*/ 0 h 1057338"/>
                <a:gd name="connsiteX4" fmla="*/ 1708653 w 1884880"/>
                <a:gd name="connsiteY4" fmla="*/ 0 h 1057338"/>
                <a:gd name="connsiteX5" fmla="*/ 1884880 w 1884880"/>
                <a:gd name="connsiteY5" fmla="*/ 176227 h 1057338"/>
                <a:gd name="connsiteX6" fmla="*/ 1884880 w 1884880"/>
                <a:gd name="connsiteY6" fmla="*/ 514571 h 1057338"/>
                <a:gd name="connsiteX7" fmla="*/ 1884880 w 1884880"/>
                <a:gd name="connsiteY7" fmla="*/ 881111 h 1057338"/>
                <a:gd name="connsiteX8" fmla="*/ 1708653 w 1884880"/>
                <a:gd name="connsiteY8" fmla="*/ 1057338 h 1057338"/>
                <a:gd name="connsiteX9" fmla="*/ 1243817 w 1884880"/>
                <a:gd name="connsiteY9" fmla="*/ 1057338 h 1057338"/>
                <a:gd name="connsiteX10" fmla="*/ 778981 w 1884880"/>
                <a:gd name="connsiteY10" fmla="*/ 1057338 h 1057338"/>
                <a:gd name="connsiteX11" fmla="*/ 176227 w 1884880"/>
                <a:gd name="connsiteY11" fmla="*/ 1057338 h 1057338"/>
                <a:gd name="connsiteX12" fmla="*/ 0 w 1884880"/>
                <a:gd name="connsiteY12" fmla="*/ 881111 h 1057338"/>
                <a:gd name="connsiteX13" fmla="*/ 0 w 1884880"/>
                <a:gd name="connsiteY13" fmla="*/ 535718 h 1057338"/>
                <a:gd name="connsiteX14" fmla="*/ 0 w 1884880"/>
                <a:gd name="connsiteY14" fmla="*/ 176227 h 1057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884880" h="1057338" fill="none" extrusionOk="0">
                  <a:moveTo>
                    <a:pt x="0" y="176227"/>
                  </a:moveTo>
                  <a:cubicBezTo>
                    <a:pt x="-18828" y="78380"/>
                    <a:pt x="82800" y="-11437"/>
                    <a:pt x="176227" y="0"/>
                  </a:cubicBezTo>
                  <a:cubicBezTo>
                    <a:pt x="401015" y="9548"/>
                    <a:pt x="412313" y="-6491"/>
                    <a:pt x="641063" y="0"/>
                  </a:cubicBezTo>
                  <a:cubicBezTo>
                    <a:pt x="869813" y="6491"/>
                    <a:pt x="910074" y="-1014"/>
                    <a:pt x="1151872" y="0"/>
                  </a:cubicBezTo>
                  <a:cubicBezTo>
                    <a:pt x="1393670" y="1014"/>
                    <a:pt x="1454486" y="16777"/>
                    <a:pt x="1708653" y="0"/>
                  </a:cubicBezTo>
                  <a:cubicBezTo>
                    <a:pt x="1804182" y="5034"/>
                    <a:pt x="1882063" y="74753"/>
                    <a:pt x="1884880" y="176227"/>
                  </a:cubicBezTo>
                  <a:cubicBezTo>
                    <a:pt x="1870441" y="271838"/>
                    <a:pt x="1899875" y="345955"/>
                    <a:pt x="1884880" y="514571"/>
                  </a:cubicBezTo>
                  <a:cubicBezTo>
                    <a:pt x="1869885" y="683187"/>
                    <a:pt x="1870929" y="764590"/>
                    <a:pt x="1884880" y="881111"/>
                  </a:cubicBezTo>
                  <a:cubicBezTo>
                    <a:pt x="1884327" y="960790"/>
                    <a:pt x="1829564" y="1057444"/>
                    <a:pt x="1708653" y="1057338"/>
                  </a:cubicBezTo>
                  <a:cubicBezTo>
                    <a:pt x="1526662" y="1062521"/>
                    <a:pt x="1444086" y="1062917"/>
                    <a:pt x="1243817" y="1057338"/>
                  </a:cubicBezTo>
                  <a:cubicBezTo>
                    <a:pt x="1043548" y="1051759"/>
                    <a:pt x="973267" y="1049279"/>
                    <a:pt x="778981" y="1057338"/>
                  </a:cubicBezTo>
                  <a:cubicBezTo>
                    <a:pt x="584695" y="1065397"/>
                    <a:pt x="333301" y="1073047"/>
                    <a:pt x="176227" y="1057338"/>
                  </a:cubicBezTo>
                  <a:cubicBezTo>
                    <a:pt x="81502" y="1063737"/>
                    <a:pt x="16313" y="995307"/>
                    <a:pt x="0" y="881111"/>
                  </a:cubicBezTo>
                  <a:cubicBezTo>
                    <a:pt x="-12519" y="745734"/>
                    <a:pt x="-14216" y="606531"/>
                    <a:pt x="0" y="535718"/>
                  </a:cubicBezTo>
                  <a:cubicBezTo>
                    <a:pt x="14216" y="464905"/>
                    <a:pt x="12929" y="326637"/>
                    <a:pt x="0" y="176227"/>
                  </a:cubicBezTo>
                  <a:close/>
                </a:path>
                <a:path w="1884880" h="1057338" stroke="0" extrusionOk="0">
                  <a:moveTo>
                    <a:pt x="0" y="176227"/>
                  </a:moveTo>
                  <a:cubicBezTo>
                    <a:pt x="-2663" y="75671"/>
                    <a:pt x="92163" y="-5143"/>
                    <a:pt x="176227" y="0"/>
                  </a:cubicBezTo>
                  <a:cubicBezTo>
                    <a:pt x="319955" y="-18579"/>
                    <a:pt x="543569" y="-7501"/>
                    <a:pt x="717684" y="0"/>
                  </a:cubicBezTo>
                  <a:cubicBezTo>
                    <a:pt x="891799" y="7501"/>
                    <a:pt x="1126255" y="18749"/>
                    <a:pt x="1259141" y="0"/>
                  </a:cubicBezTo>
                  <a:cubicBezTo>
                    <a:pt x="1392027" y="-18749"/>
                    <a:pt x="1571573" y="-17778"/>
                    <a:pt x="1708653" y="0"/>
                  </a:cubicBezTo>
                  <a:cubicBezTo>
                    <a:pt x="1804712" y="-3606"/>
                    <a:pt x="1883563" y="84598"/>
                    <a:pt x="1884880" y="176227"/>
                  </a:cubicBezTo>
                  <a:cubicBezTo>
                    <a:pt x="1871160" y="264799"/>
                    <a:pt x="1886646" y="428162"/>
                    <a:pt x="1884880" y="507522"/>
                  </a:cubicBezTo>
                  <a:cubicBezTo>
                    <a:pt x="1883114" y="586883"/>
                    <a:pt x="1875907" y="767737"/>
                    <a:pt x="1884880" y="881111"/>
                  </a:cubicBezTo>
                  <a:cubicBezTo>
                    <a:pt x="1893932" y="998378"/>
                    <a:pt x="1785735" y="1064001"/>
                    <a:pt x="1708653" y="1057338"/>
                  </a:cubicBezTo>
                  <a:cubicBezTo>
                    <a:pt x="1497066" y="1056267"/>
                    <a:pt x="1407802" y="1034594"/>
                    <a:pt x="1213169" y="1057338"/>
                  </a:cubicBezTo>
                  <a:cubicBezTo>
                    <a:pt x="1018536" y="1080082"/>
                    <a:pt x="848963" y="1058568"/>
                    <a:pt x="717684" y="1057338"/>
                  </a:cubicBezTo>
                  <a:cubicBezTo>
                    <a:pt x="586405" y="1056108"/>
                    <a:pt x="440474" y="1078031"/>
                    <a:pt x="176227" y="1057338"/>
                  </a:cubicBezTo>
                  <a:cubicBezTo>
                    <a:pt x="75872" y="1055642"/>
                    <a:pt x="-20997" y="979163"/>
                    <a:pt x="0" y="881111"/>
                  </a:cubicBezTo>
                  <a:cubicBezTo>
                    <a:pt x="-12513" y="732519"/>
                    <a:pt x="494" y="637631"/>
                    <a:pt x="0" y="549816"/>
                  </a:cubicBezTo>
                  <a:cubicBezTo>
                    <a:pt x="-494" y="462002"/>
                    <a:pt x="16467" y="341257"/>
                    <a:pt x="0" y="176227"/>
                  </a:cubicBezTo>
                  <a:close/>
                </a:path>
              </a:pathLst>
            </a:custGeom>
            <a:solidFill>
              <a:schemeClr val="bg1">
                <a:lumMod val="95000"/>
              </a:schemeClr>
            </a:solidFill>
            <a:ln>
              <a:solidFill>
                <a:schemeClr val="tx1">
                  <a:lumMod val="75000"/>
                  <a:lumOff val="25000"/>
                </a:schemeClr>
              </a:solidFill>
              <a:extLst>
                <a:ext uri="{C807C97D-BFC1-408E-A445-0C87EB9F89A2}">
                  <ask:lineSketchStyleProps xmlns:ask="http://schemas.microsoft.com/office/drawing/2018/sketchyshapes" sd="898718634">
                    <a:prstGeom prst="roundRect">
                      <a:avLst/>
                    </a:prstGeom>
                    <ask:type>
                      <ask:lineSketchFreehand/>
                    </ask:type>
                  </ask:lineSketchStyleProps>
                </a:ext>
              </a:extLst>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dirty="0">
                  <a:solidFill>
                    <a:schemeClr val="tx1">
                      <a:lumMod val="75000"/>
                      <a:lumOff val="25000"/>
                    </a:schemeClr>
                  </a:solidFill>
                </a:rPr>
                <a:t>Bilan</a:t>
              </a:r>
            </a:p>
            <a:p>
              <a:pPr algn="ctr"/>
              <a:endParaRPr lang="fr-FR" sz="1400" dirty="0">
                <a:solidFill>
                  <a:schemeClr val="tx1">
                    <a:lumMod val="75000"/>
                    <a:lumOff val="25000"/>
                  </a:schemeClr>
                </a:solidFill>
              </a:endParaRPr>
            </a:p>
            <a:p>
              <a:pPr algn="ctr"/>
              <a:endParaRPr lang="fr-FR" sz="1400" dirty="0">
                <a:solidFill>
                  <a:schemeClr val="tx1">
                    <a:lumMod val="75000"/>
                    <a:lumOff val="25000"/>
                  </a:schemeClr>
                </a:solidFill>
              </a:endParaRPr>
            </a:p>
            <a:p>
              <a:pPr algn="ctr"/>
              <a:endParaRPr lang="fr-FR" sz="1400" dirty="0">
                <a:solidFill>
                  <a:schemeClr val="tx1">
                    <a:lumMod val="75000"/>
                    <a:lumOff val="25000"/>
                  </a:schemeClr>
                </a:solidFill>
              </a:endParaRPr>
            </a:p>
            <a:p>
              <a:pPr algn="ctr"/>
              <a:endParaRPr lang="fr-FR" sz="1400" dirty="0">
                <a:solidFill>
                  <a:schemeClr val="tx1">
                    <a:lumMod val="75000"/>
                    <a:lumOff val="25000"/>
                  </a:schemeClr>
                </a:solidFill>
              </a:endParaRPr>
            </a:p>
            <a:p>
              <a:pPr algn="ctr"/>
              <a:endParaRPr lang="fr-FR" sz="1400" dirty="0">
                <a:solidFill>
                  <a:schemeClr val="tx1">
                    <a:lumMod val="75000"/>
                    <a:lumOff val="25000"/>
                  </a:schemeClr>
                </a:solidFill>
              </a:endParaRPr>
            </a:p>
            <a:p>
              <a:pPr algn="ctr"/>
              <a:endParaRPr lang="fr-FR" sz="1400" dirty="0">
                <a:solidFill>
                  <a:schemeClr val="tx1">
                    <a:lumMod val="75000"/>
                    <a:lumOff val="25000"/>
                  </a:schemeClr>
                </a:solidFill>
              </a:endParaRPr>
            </a:p>
          </p:txBody>
        </p:sp>
        <p:cxnSp>
          <p:nvCxnSpPr>
            <p:cNvPr id="89" name="Connecteur droit 88">
              <a:extLst>
                <a:ext uri="{FF2B5EF4-FFF2-40B4-BE49-F238E27FC236}">
                  <a16:creationId xmlns:a16="http://schemas.microsoft.com/office/drawing/2014/main" id="{887D3C4C-DE49-48A7-AAB8-70EC16DFF622}"/>
                </a:ext>
              </a:extLst>
            </p:cNvPr>
            <p:cNvCxnSpPr>
              <a:cxnSpLocks/>
              <a:stCxn id="55" idx="3"/>
              <a:endCxn id="57" idx="1"/>
            </p:cNvCxnSpPr>
            <p:nvPr/>
          </p:nvCxnSpPr>
          <p:spPr>
            <a:xfrm>
              <a:off x="9502837" y="4248223"/>
              <a:ext cx="372143" cy="0"/>
            </a:xfrm>
            <a:prstGeom prst="line">
              <a:avLst/>
            </a:prstGeom>
            <a:ln w="19050">
              <a:solidFill>
                <a:schemeClr val="tx1">
                  <a:lumMod val="75000"/>
                  <a:lumOff val="25000"/>
                </a:schemeClr>
              </a:solidFill>
              <a:prstDash val="sysDash"/>
              <a:headEnd type="oval" w="med" len="med"/>
              <a:tailEnd type="triangle" w="med" len="med"/>
            </a:ln>
            <a:effectLst>
              <a:outerShdw blurRad="50800" dist="38100" dir="8100000" algn="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grpSp>
        <p:nvGrpSpPr>
          <p:cNvPr id="13" name="Groupe 12">
            <a:extLst>
              <a:ext uri="{FF2B5EF4-FFF2-40B4-BE49-F238E27FC236}">
                <a16:creationId xmlns:a16="http://schemas.microsoft.com/office/drawing/2014/main" id="{C1F68EF3-1ED3-4AB4-A418-BDD6C6144A53}"/>
              </a:ext>
            </a:extLst>
          </p:cNvPr>
          <p:cNvGrpSpPr/>
          <p:nvPr/>
        </p:nvGrpSpPr>
        <p:grpSpPr>
          <a:xfrm>
            <a:off x="3196744" y="2939897"/>
            <a:ext cx="3160456" cy="1851512"/>
            <a:chOff x="4605894" y="3733676"/>
            <a:chExt cx="2569683" cy="1057732"/>
          </a:xfrm>
        </p:grpSpPr>
        <p:sp>
          <p:nvSpPr>
            <p:cNvPr id="48" name="Rectangle : coins arrondis 47">
              <a:extLst>
                <a:ext uri="{FF2B5EF4-FFF2-40B4-BE49-F238E27FC236}">
                  <a16:creationId xmlns:a16="http://schemas.microsoft.com/office/drawing/2014/main" id="{8A6277B0-9B0A-4C4E-9D8F-F7F4B87D158C}"/>
                </a:ext>
              </a:extLst>
            </p:cNvPr>
            <p:cNvSpPr/>
            <p:nvPr/>
          </p:nvSpPr>
          <p:spPr>
            <a:xfrm>
              <a:off x="4984478" y="3733676"/>
              <a:ext cx="2191099" cy="1057732"/>
            </a:xfrm>
            <a:custGeom>
              <a:avLst/>
              <a:gdLst>
                <a:gd name="connsiteX0" fmla="*/ 0 w 2191099"/>
                <a:gd name="connsiteY0" fmla="*/ 176292 h 1057732"/>
                <a:gd name="connsiteX1" fmla="*/ 176292 w 2191099"/>
                <a:gd name="connsiteY1" fmla="*/ 0 h 1057732"/>
                <a:gd name="connsiteX2" fmla="*/ 733975 w 2191099"/>
                <a:gd name="connsiteY2" fmla="*/ 0 h 1057732"/>
                <a:gd name="connsiteX3" fmla="*/ 1346813 w 2191099"/>
                <a:gd name="connsiteY3" fmla="*/ 0 h 1057732"/>
                <a:gd name="connsiteX4" fmla="*/ 2014807 w 2191099"/>
                <a:gd name="connsiteY4" fmla="*/ 0 h 1057732"/>
                <a:gd name="connsiteX5" fmla="*/ 2191099 w 2191099"/>
                <a:gd name="connsiteY5" fmla="*/ 176292 h 1057732"/>
                <a:gd name="connsiteX6" fmla="*/ 2191099 w 2191099"/>
                <a:gd name="connsiteY6" fmla="*/ 514763 h 1057732"/>
                <a:gd name="connsiteX7" fmla="*/ 2191099 w 2191099"/>
                <a:gd name="connsiteY7" fmla="*/ 881440 h 1057732"/>
                <a:gd name="connsiteX8" fmla="*/ 2014807 w 2191099"/>
                <a:gd name="connsiteY8" fmla="*/ 1057732 h 1057732"/>
                <a:gd name="connsiteX9" fmla="*/ 1457124 w 2191099"/>
                <a:gd name="connsiteY9" fmla="*/ 1057732 h 1057732"/>
                <a:gd name="connsiteX10" fmla="*/ 899441 w 2191099"/>
                <a:gd name="connsiteY10" fmla="*/ 1057732 h 1057732"/>
                <a:gd name="connsiteX11" fmla="*/ 176292 w 2191099"/>
                <a:gd name="connsiteY11" fmla="*/ 1057732 h 1057732"/>
                <a:gd name="connsiteX12" fmla="*/ 0 w 2191099"/>
                <a:gd name="connsiteY12" fmla="*/ 881440 h 1057732"/>
                <a:gd name="connsiteX13" fmla="*/ 0 w 2191099"/>
                <a:gd name="connsiteY13" fmla="*/ 535917 h 1057732"/>
                <a:gd name="connsiteX14" fmla="*/ 0 w 2191099"/>
                <a:gd name="connsiteY14" fmla="*/ 176292 h 10577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191099" h="1057732" fill="none" extrusionOk="0">
                  <a:moveTo>
                    <a:pt x="0" y="176292"/>
                  </a:moveTo>
                  <a:cubicBezTo>
                    <a:pt x="-18341" y="78422"/>
                    <a:pt x="80289" y="-3987"/>
                    <a:pt x="176292" y="0"/>
                  </a:cubicBezTo>
                  <a:cubicBezTo>
                    <a:pt x="450029" y="11608"/>
                    <a:pt x="507295" y="-17178"/>
                    <a:pt x="733975" y="0"/>
                  </a:cubicBezTo>
                  <a:cubicBezTo>
                    <a:pt x="960655" y="17178"/>
                    <a:pt x="1127887" y="-22103"/>
                    <a:pt x="1346813" y="0"/>
                  </a:cubicBezTo>
                  <a:cubicBezTo>
                    <a:pt x="1565739" y="22103"/>
                    <a:pt x="1873504" y="-28578"/>
                    <a:pt x="2014807" y="0"/>
                  </a:cubicBezTo>
                  <a:cubicBezTo>
                    <a:pt x="2107934" y="11857"/>
                    <a:pt x="2188037" y="74422"/>
                    <a:pt x="2191099" y="176292"/>
                  </a:cubicBezTo>
                  <a:cubicBezTo>
                    <a:pt x="2200185" y="249657"/>
                    <a:pt x="2183237" y="373612"/>
                    <a:pt x="2191099" y="514763"/>
                  </a:cubicBezTo>
                  <a:cubicBezTo>
                    <a:pt x="2198961" y="655914"/>
                    <a:pt x="2175238" y="710064"/>
                    <a:pt x="2191099" y="881440"/>
                  </a:cubicBezTo>
                  <a:cubicBezTo>
                    <a:pt x="2190784" y="968731"/>
                    <a:pt x="2122262" y="1057777"/>
                    <a:pt x="2014807" y="1057732"/>
                  </a:cubicBezTo>
                  <a:cubicBezTo>
                    <a:pt x="1790364" y="1031495"/>
                    <a:pt x="1672944" y="1074125"/>
                    <a:pt x="1457124" y="1057732"/>
                  </a:cubicBezTo>
                  <a:cubicBezTo>
                    <a:pt x="1241304" y="1041339"/>
                    <a:pt x="1164656" y="1039186"/>
                    <a:pt x="899441" y="1057732"/>
                  </a:cubicBezTo>
                  <a:cubicBezTo>
                    <a:pt x="634226" y="1076278"/>
                    <a:pt x="448122" y="1050531"/>
                    <a:pt x="176292" y="1057732"/>
                  </a:cubicBezTo>
                  <a:cubicBezTo>
                    <a:pt x="87765" y="1079461"/>
                    <a:pt x="2952" y="981856"/>
                    <a:pt x="0" y="881440"/>
                  </a:cubicBezTo>
                  <a:cubicBezTo>
                    <a:pt x="-2748" y="720457"/>
                    <a:pt x="-12732" y="632869"/>
                    <a:pt x="0" y="535917"/>
                  </a:cubicBezTo>
                  <a:cubicBezTo>
                    <a:pt x="12732" y="438965"/>
                    <a:pt x="1104" y="272477"/>
                    <a:pt x="0" y="176292"/>
                  </a:cubicBezTo>
                  <a:close/>
                </a:path>
                <a:path w="2191099" h="1057732" stroke="0" extrusionOk="0">
                  <a:moveTo>
                    <a:pt x="0" y="176292"/>
                  </a:moveTo>
                  <a:cubicBezTo>
                    <a:pt x="-14355" y="61518"/>
                    <a:pt x="86288" y="-2853"/>
                    <a:pt x="176292" y="0"/>
                  </a:cubicBezTo>
                  <a:cubicBezTo>
                    <a:pt x="443485" y="6386"/>
                    <a:pt x="673465" y="-11910"/>
                    <a:pt x="825901" y="0"/>
                  </a:cubicBezTo>
                  <a:cubicBezTo>
                    <a:pt x="978337" y="11910"/>
                    <a:pt x="1194246" y="3004"/>
                    <a:pt x="1475509" y="0"/>
                  </a:cubicBezTo>
                  <a:cubicBezTo>
                    <a:pt x="1756772" y="-3004"/>
                    <a:pt x="1844128" y="-13628"/>
                    <a:pt x="2014807" y="0"/>
                  </a:cubicBezTo>
                  <a:cubicBezTo>
                    <a:pt x="2108999" y="-9018"/>
                    <a:pt x="2188198" y="91479"/>
                    <a:pt x="2191099" y="176292"/>
                  </a:cubicBezTo>
                  <a:cubicBezTo>
                    <a:pt x="2179535" y="328034"/>
                    <a:pt x="2192870" y="431636"/>
                    <a:pt x="2191099" y="507712"/>
                  </a:cubicBezTo>
                  <a:cubicBezTo>
                    <a:pt x="2189328" y="583788"/>
                    <a:pt x="2199951" y="797199"/>
                    <a:pt x="2191099" y="881440"/>
                  </a:cubicBezTo>
                  <a:cubicBezTo>
                    <a:pt x="2200823" y="1000222"/>
                    <a:pt x="2100886" y="1061446"/>
                    <a:pt x="2014807" y="1057732"/>
                  </a:cubicBezTo>
                  <a:cubicBezTo>
                    <a:pt x="1832596" y="1050056"/>
                    <a:pt x="1568256" y="1059956"/>
                    <a:pt x="1420354" y="1057732"/>
                  </a:cubicBezTo>
                  <a:cubicBezTo>
                    <a:pt x="1272452" y="1055508"/>
                    <a:pt x="1052556" y="1076979"/>
                    <a:pt x="825901" y="1057732"/>
                  </a:cubicBezTo>
                  <a:cubicBezTo>
                    <a:pt x="599246" y="1038485"/>
                    <a:pt x="327826" y="1063530"/>
                    <a:pt x="176292" y="1057732"/>
                  </a:cubicBezTo>
                  <a:cubicBezTo>
                    <a:pt x="62344" y="1048442"/>
                    <a:pt x="-4511" y="978959"/>
                    <a:pt x="0" y="881440"/>
                  </a:cubicBezTo>
                  <a:cubicBezTo>
                    <a:pt x="-1748" y="797815"/>
                    <a:pt x="-13985" y="697839"/>
                    <a:pt x="0" y="550020"/>
                  </a:cubicBezTo>
                  <a:cubicBezTo>
                    <a:pt x="13985" y="402201"/>
                    <a:pt x="-12560" y="347837"/>
                    <a:pt x="0" y="176292"/>
                  </a:cubicBezTo>
                  <a:close/>
                </a:path>
              </a:pathLst>
            </a:custGeom>
            <a:solidFill>
              <a:schemeClr val="bg1">
                <a:lumMod val="95000"/>
              </a:schemeClr>
            </a:solidFill>
            <a:ln>
              <a:solidFill>
                <a:schemeClr val="tx1">
                  <a:lumMod val="75000"/>
                  <a:lumOff val="25000"/>
                </a:schemeClr>
              </a:solidFill>
              <a:extLst>
                <a:ext uri="{C807C97D-BFC1-408E-A445-0C87EB9F89A2}">
                  <ask:lineSketchStyleProps xmlns:ask="http://schemas.microsoft.com/office/drawing/2018/sketchyshapes" sd="898718634">
                    <a:prstGeom prst="roundRect">
                      <a:avLst/>
                    </a:prstGeom>
                    <ask:type>
                      <ask:lineSketchFreehand/>
                    </ask:type>
                  </ask:lineSketchStyleProps>
                </a:ext>
              </a:extLst>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dirty="0">
                  <a:solidFill>
                    <a:schemeClr val="tx1">
                      <a:lumMod val="75000"/>
                      <a:lumOff val="25000"/>
                    </a:schemeClr>
                  </a:solidFill>
                </a:rPr>
                <a:t>Comment ?</a:t>
              </a:r>
            </a:p>
            <a:p>
              <a:pPr algn="ctr"/>
              <a:r>
                <a:rPr lang="fr-FR" sz="1400" b="1" dirty="0">
                  <a:solidFill>
                    <a:schemeClr val="tx1">
                      <a:lumMod val="75000"/>
                      <a:lumOff val="25000"/>
                    </a:schemeClr>
                  </a:solidFill>
                </a:rPr>
                <a:t>Plan d’action</a:t>
              </a:r>
            </a:p>
            <a:p>
              <a:pPr algn="ctr"/>
              <a:endParaRPr lang="fr-FR" sz="1000" b="1" dirty="0">
                <a:solidFill>
                  <a:schemeClr val="tx1">
                    <a:lumMod val="75000"/>
                    <a:lumOff val="25000"/>
                  </a:schemeClr>
                </a:solidFill>
              </a:endParaRPr>
            </a:p>
            <a:p>
              <a:pPr algn="ctr"/>
              <a:endParaRPr lang="fr-FR" sz="1400" dirty="0">
                <a:solidFill>
                  <a:schemeClr val="tx1">
                    <a:lumMod val="75000"/>
                    <a:lumOff val="25000"/>
                  </a:schemeClr>
                </a:solidFill>
              </a:endParaRPr>
            </a:p>
            <a:p>
              <a:pPr algn="ctr"/>
              <a:endParaRPr lang="fr-FR" sz="1400" dirty="0">
                <a:solidFill>
                  <a:schemeClr val="tx1">
                    <a:lumMod val="75000"/>
                    <a:lumOff val="25000"/>
                  </a:schemeClr>
                </a:solidFill>
              </a:endParaRPr>
            </a:p>
            <a:p>
              <a:pPr algn="ctr"/>
              <a:endParaRPr lang="fr-FR" sz="1400" dirty="0">
                <a:solidFill>
                  <a:schemeClr val="tx1">
                    <a:lumMod val="75000"/>
                    <a:lumOff val="25000"/>
                  </a:schemeClr>
                </a:solidFill>
              </a:endParaRPr>
            </a:p>
            <a:p>
              <a:pPr algn="ctr"/>
              <a:endParaRPr lang="fr-FR" sz="1400" dirty="0">
                <a:solidFill>
                  <a:schemeClr val="tx1">
                    <a:lumMod val="75000"/>
                    <a:lumOff val="25000"/>
                  </a:schemeClr>
                </a:solidFill>
              </a:endParaRPr>
            </a:p>
            <a:p>
              <a:pPr algn="ctr"/>
              <a:r>
                <a:rPr lang="fr-FR" sz="1400" dirty="0">
                  <a:solidFill>
                    <a:schemeClr val="tx1">
                      <a:lumMod val="75000"/>
                      <a:lumOff val="25000"/>
                    </a:schemeClr>
                  </a:solidFill>
                </a:rPr>
                <a:t> </a:t>
              </a:r>
            </a:p>
          </p:txBody>
        </p:sp>
        <p:cxnSp>
          <p:nvCxnSpPr>
            <p:cNvPr id="46" name="Connecteur droit 45">
              <a:extLst>
                <a:ext uri="{FF2B5EF4-FFF2-40B4-BE49-F238E27FC236}">
                  <a16:creationId xmlns:a16="http://schemas.microsoft.com/office/drawing/2014/main" id="{D36C29BC-4A56-4C43-B7F1-D0EC5D9A39AF}"/>
                </a:ext>
              </a:extLst>
            </p:cNvPr>
            <p:cNvCxnSpPr>
              <a:cxnSpLocks/>
              <a:endCxn id="48" idx="1"/>
            </p:cNvCxnSpPr>
            <p:nvPr/>
          </p:nvCxnSpPr>
          <p:spPr>
            <a:xfrm>
              <a:off x="4605894" y="4258773"/>
              <a:ext cx="378584" cy="3769"/>
            </a:xfrm>
            <a:prstGeom prst="line">
              <a:avLst/>
            </a:prstGeom>
            <a:ln w="19050">
              <a:solidFill>
                <a:schemeClr val="tx1">
                  <a:lumMod val="75000"/>
                  <a:lumOff val="25000"/>
                </a:schemeClr>
              </a:solidFill>
              <a:prstDash val="sysDash"/>
              <a:headEnd type="oval" w="med" len="med"/>
              <a:tailEnd type="triangle" w="med" len="med"/>
            </a:ln>
            <a:effectLst>
              <a:outerShdw blurRad="50800" dist="38100" dir="8100000" algn="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sp>
        <p:nvSpPr>
          <p:cNvPr id="23" name="Rectangle : coins arrondis 22">
            <a:extLst>
              <a:ext uri="{FF2B5EF4-FFF2-40B4-BE49-F238E27FC236}">
                <a16:creationId xmlns:a16="http://schemas.microsoft.com/office/drawing/2014/main" id="{A722A18D-D039-432C-B9D3-A79DAF478A6E}"/>
              </a:ext>
            </a:extLst>
          </p:cNvPr>
          <p:cNvSpPr/>
          <p:nvPr/>
        </p:nvSpPr>
        <p:spPr>
          <a:xfrm>
            <a:off x="763478" y="2941222"/>
            <a:ext cx="2433265" cy="1835669"/>
          </a:xfrm>
          <a:custGeom>
            <a:avLst/>
            <a:gdLst>
              <a:gd name="connsiteX0" fmla="*/ 0 w 2433265"/>
              <a:gd name="connsiteY0" fmla="*/ 305951 h 1835669"/>
              <a:gd name="connsiteX1" fmla="*/ 305951 w 2433265"/>
              <a:gd name="connsiteY1" fmla="*/ 0 h 1835669"/>
              <a:gd name="connsiteX2" fmla="*/ 858431 w 2433265"/>
              <a:gd name="connsiteY2" fmla="*/ 0 h 1835669"/>
              <a:gd name="connsiteX3" fmla="*/ 1465552 w 2433265"/>
              <a:gd name="connsiteY3" fmla="*/ 0 h 1835669"/>
              <a:gd name="connsiteX4" fmla="*/ 2127314 w 2433265"/>
              <a:gd name="connsiteY4" fmla="*/ 0 h 1835669"/>
              <a:gd name="connsiteX5" fmla="*/ 2433265 w 2433265"/>
              <a:gd name="connsiteY5" fmla="*/ 305951 h 1835669"/>
              <a:gd name="connsiteX6" fmla="*/ 2433265 w 2433265"/>
              <a:gd name="connsiteY6" fmla="*/ 893359 h 1835669"/>
              <a:gd name="connsiteX7" fmla="*/ 2433265 w 2433265"/>
              <a:gd name="connsiteY7" fmla="*/ 1529718 h 1835669"/>
              <a:gd name="connsiteX8" fmla="*/ 2127314 w 2433265"/>
              <a:gd name="connsiteY8" fmla="*/ 1835669 h 1835669"/>
              <a:gd name="connsiteX9" fmla="*/ 1574834 w 2433265"/>
              <a:gd name="connsiteY9" fmla="*/ 1835669 h 1835669"/>
              <a:gd name="connsiteX10" fmla="*/ 1022354 w 2433265"/>
              <a:gd name="connsiteY10" fmla="*/ 1835669 h 1835669"/>
              <a:gd name="connsiteX11" fmla="*/ 305951 w 2433265"/>
              <a:gd name="connsiteY11" fmla="*/ 1835669 h 1835669"/>
              <a:gd name="connsiteX12" fmla="*/ 0 w 2433265"/>
              <a:gd name="connsiteY12" fmla="*/ 1529718 h 1835669"/>
              <a:gd name="connsiteX13" fmla="*/ 0 w 2433265"/>
              <a:gd name="connsiteY13" fmla="*/ 930072 h 1835669"/>
              <a:gd name="connsiteX14" fmla="*/ 0 w 2433265"/>
              <a:gd name="connsiteY14" fmla="*/ 305951 h 18356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433265" h="1835669" fill="none" extrusionOk="0">
                <a:moveTo>
                  <a:pt x="0" y="305951"/>
                </a:moveTo>
                <a:cubicBezTo>
                  <a:pt x="-39543" y="135887"/>
                  <a:pt x="144585" y="-22305"/>
                  <a:pt x="305951" y="0"/>
                </a:cubicBezTo>
                <a:cubicBezTo>
                  <a:pt x="458787" y="21493"/>
                  <a:pt x="622970" y="-21564"/>
                  <a:pt x="858431" y="0"/>
                </a:cubicBezTo>
                <a:cubicBezTo>
                  <a:pt x="1093892" y="21564"/>
                  <a:pt x="1285513" y="-6389"/>
                  <a:pt x="1465552" y="0"/>
                </a:cubicBezTo>
                <a:cubicBezTo>
                  <a:pt x="1645591" y="6389"/>
                  <a:pt x="1814733" y="1497"/>
                  <a:pt x="2127314" y="0"/>
                </a:cubicBezTo>
                <a:cubicBezTo>
                  <a:pt x="2287808" y="23733"/>
                  <a:pt x="2428254" y="129603"/>
                  <a:pt x="2433265" y="305951"/>
                </a:cubicBezTo>
                <a:cubicBezTo>
                  <a:pt x="2444856" y="461368"/>
                  <a:pt x="2449199" y="606134"/>
                  <a:pt x="2433265" y="893359"/>
                </a:cubicBezTo>
                <a:cubicBezTo>
                  <a:pt x="2417331" y="1180584"/>
                  <a:pt x="2454111" y="1361919"/>
                  <a:pt x="2433265" y="1529718"/>
                </a:cubicBezTo>
                <a:cubicBezTo>
                  <a:pt x="2432812" y="1684226"/>
                  <a:pt x="2301850" y="1835694"/>
                  <a:pt x="2127314" y="1835669"/>
                </a:cubicBezTo>
                <a:cubicBezTo>
                  <a:pt x="1955259" y="1858869"/>
                  <a:pt x="1753001" y="1817738"/>
                  <a:pt x="1574834" y="1835669"/>
                </a:cubicBezTo>
                <a:cubicBezTo>
                  <a:pt x="1396667" y="1853600"/>
                  <a:pt x="1196345" y="1823115"/>
                  <a:pt x="1022354" y="1835669"/>
                </a:cubicBezTo>
                <a:cubicBezTo>
                  <a:pt x="848363" y="1848223"/>
                  <a:pt x="503434" y="1802427"/>
                  <a:pt x="305951" y="1835669"/>
                </a:cubicBezTo>
                <a:cubicBezTo>
                  <a:pt x="141862" y="1847676"/>
                  <a:pt x="7333" y="1706273"/>
                  <a:pt x="0" y="1529718"/>
                </a:cubicBezTo>
                <a:cubicBezTo>
                  <a:pt x="-25353" y="1317157"/>
                  <a:pt x="11806" y="1092347"/>
                  <a:pt x="0" y="930072"/>
                </a:cubicBezTo>
                <a:cubicBezTo>
                  <a:pt x="-11806" y="767797"/>
                  <a:pt x="4796" y="569921"/>
                  <a:pt x="0" y="305951"/>
                </a:cubicBezTo>
                <a:close/>
              </a:path>
              <a:path w="2433265" h="1835669" stroke="0" extrusionOk="0">
                <a:moveTo>
                  <a:pt x="0" y="305951"/>
                </a:moveTo>
                <a:cubicBezTo>
                  <a:pt x="-18992" y="113944"/>
                  <a:pt x="159963" y="-8912"/>
                  <a:pt x="305951" y="0"/>
                </a:cubicBezTo>
                <a:cubicBezTo>
                  <a:pt x="491099" y="-5050"/>
                  <a:pt x="651703" y="-22039"/>
                  <a:pt x="949499" y="0"/>
                </a:cubicBezTo>
                <a:cubicBezTo>
                  <a:pt x="1247295" y="22039"/>
                  <a:pt x="1302481" y="10759"/>
                  <a:pt x="1593048" y="0"/>
                </a:cubicBezTo>
                <a:cubicBezTo>
                  <a:pt x="1883615" y="-10759"/>
                  <a:pt x="1957690" y="25793"/>
                  <a:pt x="2127314" y="0"/>
                </a:cubicBezTo>
                <a:cubicBezTo>
                  <a:pt x="2292627" y="-10405"/>
                  <a:pt x="2426422" y="166587"/>
                  <a:pt x="2433265" y="305951"/>
                </a:cubicBezTo>
                <a:cubicBezTo>
                  <a:pt x="2413413" y="445879"/>
                  <a:pt x="2457626" y="628029"/>
                  <a:pt x="2433265" y="881121"/>
                </a:cubicBezTo>
                <a:cubicBezTo>
                  <a:pt x="2408905" y="1134213"/>
                  <a:pt x="2412949" y="1239398"/>
                  <a:pt x="2433265" y="1529718"/>
                </a:cubicBezTo>
                <a:cubicBezTo>
                  <a:pt x="2449510" y="1734474"/>
                  <a:pt x="2274518" y="1842833"/>
                  <a:pt x="2127314" y="1835669"/>
                </a:cubicBezTo>
                <a:cubicBezTo>
                  <a:pt x="1877367" y="1834403"/>
                  <a:pt x="1702833" y="1851737"/>
                  <a:pt x="1538407" y="1835669"/>
                </a:cubicBezTo>
                <a:cubicBezTo>
                  <a:pt x="1373981" y="1819601"/>
                  <a:pt x="1103012" y="1856124"/>
                  <a:pt x="949499" y="1835669"/>
                </a:cubicBezTo>
                <a:cubicBezTo>
                  <a:pt x="795986" y="1815214"/>
                  <a:pt x="494914" y="1817300"/>
                  <a:pt x="305951" y="1835669"/>
                </a:cubicBezTo>
                <a:cubicBezTo>
                  <a:pt x="111324" y="1821299"/>
                  <a:pt x="-13864" y="1699169"/>
                  <a:pt x="0" y="1529718"/>
                </a:cubicBezTo>
                <a:cubicBezTo>
                  <a:pt x="-25084" y="1298184"/>
                  <a:pt x="-15763" y="1082850"/>
                  <a:pt x="0" y="954548"/>
                </a:cubicBezTo>
                <a:cubicBezTo>
                  <a:pt x="15763" y="826246"/>
                  <a:pt x="-21956" y="555319"/>
                  <a:pt x="0" y="305951"/>
                </a:cubicBezTo>
                <a:close/>
              </a:path>
            </a:pathLst>
          </a:custGeom>
          <a:solidFill>
            <a:schemeClr val="bg1">
              <a:lumMod val="95000"/>
            </a:schemeClr>
          </a:solidFill>
          <a:ln>
            <a:solidFill>
              <a:schemeClr val="tx1">
                <a:lumMod val="75000"/>
                <a:lumOff val="25000"/>
              </a:schemeClr>
            </a:solidFill>
            <a:extLst>
              <a:ext uri="{C807C97D-BFC1-408E-A445-0C87EB9F89A2}">
                <ask:lineSketchStyleProps xmlns:ask="http://schemas.microsoft.com/office/drawing/2018/sketchyshapes" sd="898718634">
                  <a:prstGeom prst="roundRect">
                    <a:avLst/>
                  </a:prstGeom>
                  <ask:type>
                    <ask:lineSketchFreehand/>
                  </ask:type>
                </ask:lineSketchStyleProps>
              </a:ext>
            </a:extLst>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dirty="0">
                <a:solidFill>
                  <a:schemeClr val="tx1">
                    <a:lumMod val="75000"/>
                    <a:lumOff val="25000"/>
                  </a:schemeClr>
                </a:solidFill>
              </a:rPr>
              <a:t>Objectif</a:t>
            </a:r>
          </a:p>
          <a:p>
            <a:pPr algn="ctr"/>
            <a:endParaRPr lang="fr-FR" sz="1400" dirty="0">
              <a:solidFill>
                <a:schemeClr val="tx1">
                  <a:lumMod val="75000"/>
                  <a:lumOff val="25000"/>
                </a:schemeClr>
              </a:solidFill>
            </a:endParaRPr>
          </a:p>
          <a:p>
            <a:pPr algn="ctr"/>
            <a:endParaRPr lang="fr-FR" sz="1400" dirty="0">
              <a:solidFill>
                <a:schemeClr val="tx1">
                  <a:lumMod val="75000"/>
                  <a:lumOff val="25000"/>
                </a:schemeClr>
              </a:solidFill>
            </a:endParaRPr>
          </a:p>
          <a:p>
            <a:pPr algn="ctr"/>
            <a:endParaRPr lang="fr-FR" sz="1400" dirty="0">
              <a:solidFill>
                <a:schemeClr val="tx1">
                  <a:lumMod val="75000"/>
                  <a:lumOff val="25000"/>
                </a:schemeClr>
              </a:solidFill>
            </a:endParaRPr>
          </a:p>
          <a:p>
            <a:pPr algn="ctr"/>
            <a:endParaRPr lang="fr-FR" sz="1400" dirty="0">
              <a:solidFill>
                <a:schemeClr val="tx1">
                  <a:lumMod val="75000"/>
                  <a:lumOff val="25000"/>
                </a:schemeClr>
              </a:solidFill>
            </a:endParaRPr>
          </a:p>
          <a:p>
            <a:pPr algn="ctr"/>
            <a:endParaRPr lang="fr-FR" sz="1400" dirty="0">
              <a:solidFill>
                <a:schemeClr val="tx1">
                  <a:lumMod val="75000"/>
                  <a:lumOff val="25000"/>
                </a:schemeClr>
              </a:solidFill>
            </a:endParaRPr>
          </a:p>
          <a:p>
            <a:pPr algn="ctr"/>
            <a:endParaRPr lang="fr-FR" sz="1400" dirty="0">
              <a:solidFill>
                <a:schemeClr val="tx1">
                  <a:lumMod val="75000"/>
                  <a:lumOff val="25000"/>
                </a:schemeClr>
              </a:solidFill>
            </a:endParaRPr>
          </a:p>
        </p:txBody>
      </p:sp>
      <p:sp>
        <p:nvSpPr>
          <p:cNvPr id="123" name="ZoneTexte 122">
            <a:extLst>
              <a:ext uri="{FF2B5EF4-FFF2-40B4-BE49-F238E27FC236}">
                <a16:creationId xmlns:a16="http://schemas.microsoft.com/office/drawing/2014/main" id="{F2748503-0B8A-4A60-94EB-46FC0F634693}"/>
              </a:ext>
            </a:extLst>
          </p:cNvPr>
          <p:cNvSpPr txBox="1"/>
          <p:nvPr/>
        </p:nvSpPr>
        <p:spPr>
          <a:xfrm>
            <a:off x="5775158" y="2755231"/>
            <a:ext cx="914400" cy="914400"/>
          </a:xfrm>
          <a:prstGeom prst="rect">
            <a:avLst/>
          </a:prstGeom>
          <a:noFill/>
        </p:spPr>
        <p:txBody>
          <a:bodyPr wrap="square" rtlCol="0">
            <a:spAutoFit/>
          </a:bodyPr>
          <a:lstStyle/>
          <a:p>
            <a:endParaRPr lang="fr-FR" dirty="0"/>
          </a:p>
        </p:txBody>
      </p:sp>
      <p:sp>
        <p:nvSpPr>
          <p:cNvPr id="103" name="Rectangle : coins arrondis 102">
            <a:extLst>
              <a:ext uri="{FF2B5EF4-FFF2-40B4-BE49-F238E27FC236}">
                <a16:creationId xmlns:a16="http://schemas.microsoft.com/office/drawing/2014/main" id="{8177D4CD-9E1A-4831-9A02-5992F4985323}"/>
              </a:ext>
            </a:extLst>
          </p:cNvPr>
          <p:cNvSpPr/>
          <p:nvPr/>
        </p:nvSpPr>
        <p:spPr>
          <a:xfrm>
            <a:off x="6786963" y="3521984"/>
            <a:ext cx="2548280" cy="1121126"/>
          </a:xfrm>
          <a:custGeom>
            <a:avLst/>
            <a:gdLst>
              <a:gd name="connsiteX0" fmla="*/ 0 w 2548280"/>
              <a:gd name="connsiteY0" fmla="*/ 186858 h 1121126"/>
              <a:gd name="connsiteX1" fmla="*/ 186858 w 2548280"/>
              <a:gd name="connsiteY1" fmla="*/ 0 h 1121126"/>
              <a:gd name="connsiteX2" fmla="*/ 665262 w 2548280"/>
              <a:gd name="connsiteY2" fmla="*/ 0 h 1121126"/>
              <a:gd name="connsiteX3" fmla="*/ 1208903 w 2548280"/>
              <a:gd name="connsiteY3" fmla="*/ 0 h 1121126"/>
              <a:gd name="connsiteX4" fmla="*/ 1730798 w 2548280"/>
              <a:gd name="connsiteY4" fmla="*/ 0 h 1121126"/>
              <a:gd name="connsiteX5" fmla="*/ 2361422 w 2548280"/>
              <a:gd name="connsiteY5" fmla="*/ 0 h 1121126"/>
              <a:gd name="connsiteX6" fmla="*/ 2548280 w 2548280"/>
              <a:gd name="connsiteY6" fmla="*/ 186858 h 1121126"/>
              <a:gd name="connsiteX7" fmla="*/ 2548280 w 2548280"/>
              <a:gd name="connsiteY7" fmla="*/ 553089 h 1121126"/>
              <a:gd name="connsiteX8" fmla="*/ 2548280 w 2548280"/>
              <a:gd name="connsiteY8" fmla="*/ 934268 h 1121126"/>
              <a:gd name="connsiteX9" fmla="*/ 2361422 w 2548280"/>
              <a:gd name="connsiteY9" fmla="*/ 1121126 h 1121126"/>
              <a:gd name="connsiteX10" fmla="*/ 1861272 w 2548280"/>
              <a:gd name="connsiteY10" fmla="*/ 1121126 h 1121126"/>
              <a:gd name="connsiteX11" fmla="*/ 1274140 w 2548280"/>
              <a:gd name="connsiteY11" fmla="*/ 1121126 h 1121126"/>
              <a:gd name="connsiteX12" fmla="*/ 752245 w 2548280"/>
              <a:gd name="connsiteY12" fmla="*/ 1121126 h 1121126"/>
              <a:gd name="connsiteX13" fmla="*/ 186858 w 2548280"/>
              <a:gd name="connsiteY13" fmla="*/ 1121126 h 1121126"/>
              <a:gd name="connsiteX14" fmla="*/ 0 w 2548280"/>
              <a:gd name="connsiteY14" fmla="*/ 934268 h 1121126"/>
              <a:gd name="connsiteX15" fmla="*/ 0 w 2548280"/>
              <a:gd name="connsiteY15" fmla="*/ 568037 h 1121126"/>
              <a:gd name="connsiteX16" fmla="*/ 0 w 2548280"/>
              <a:gd name="connsiteY16" fmla="*/ 186858 h 1121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48280" h="1121126" fill="none" extrusionOk="0">
                <a:moveTo>
                  <a:pt x="0" y="186858"/>
                </a:moveTo>
                <a:cubicBezTo>
                  <a:pt x="4417" y="86469"/>
                  <a:pt x="82104" y="25060"/>
                  <a:pt x="186858" y="0"/>
                </a:cubicBezTo>
                <a:cubicBezTo>
                  <a:pt x="401286" y="-7783"/>
                  <a:pt x="541238" y="5108"/>
                  <a:pt x="665262" y="0"/>
                </a:cubicBezTo>
                <a:cubicBezTo>
                  <a:pt x="789286" y="-5108"/>
                  <a:pt x="963061" y="11220"/>
                  <a:pt x="1208903" y="0"/>
                </a:cubicBezTo>
                <a:cubicBezTo>
                  <a:pt x="1454745" y="-11220"/>
                  <a:pt x="1605745" y="15983"/>
                  <a:pt x="1730798" y="0"/>
                </a:cubicBezTo>
                <a:cubicBezTo>
                  <a:pt x="1855851" y="-15983"/>
                  <a:pt x="2076689" y="10703"/>
                  <a:pt x="2361422" y="0"/>
                </a:cubicBezTo>
                <a:cubicBezTo>
                  <a:pt x="2447186" y="-425"/>
                  <a:pt x="2541205" y="85153"/>
                  <a:pt x="2548280" y="186858"/>
                </a:cubicBezTo>
                <a:cubicBezTo>
                  <a:pt x="2566167" y="305232"/>
                  <a:pt x="2546189" y="439019"/>
                  <a:pt x="2548280" y="553089"/>
                </a:cubicBezTo>
                <a:cubicBezTo>
                  <a:pt x="2550371" y="667159"/>
                  <a:pt x="2530515" y="779728"/>
                  <a:pt x="2548280" y="934268"/>
                </a:cubicBezTo>
                <a:cubicBezTo>
                  <a:pt x="2543845" y="1045496"/>
                  <a:pt x="2464316" y="1116114"/>
                  <a:pt x="2361422" y="1121126"/>
                </a:cubicBezTo>
                <a:cubicBezTo>
                  <a:pt x="2233878" y="1104384"/>
                  <a:pt x="1966564" y="1136905"/>
                  <a:pt x="1861272" y="1121126"/>
                </a:cubicBezTo>
                <a:cubicBezTo>
                  <a:pt x="1755980" y="1105348"/>
                  <a:pt x="1466585" y="1108712"/>
                  <a:pt x="1274140" y="1121126"/>
                </a:cubicBezTo>
                <a:cubicBezTo>
                  <a:pt x="1081695" y="1133540"/>
                  <a:pt x="905756" y="1141337"/>
                  <a:pt x="752245" y="1121126"/>
                </a:cubicBezTo>
                <a:cubicBezTo>
                  <a:pt x="598734" y="1100915"/>
                  <a:pt x="366183" y="1147311"/>
                  <a:pt x="186858" y="1121126"/>
                </a:cubicBezTo>
                <a:cubicBezTo>
                  <a:pt x="101358" y="1113789"/>
                  <a:pt x="-5785" y="1038667"/>
                  <a:pt x="0" y="934268"/>
                </a:cubicBezTo>
                <a:cubicBezTo>
                  <a:pt x="-4617" y="768399"/>
                  <a:pt x="4924" y="722861"/>
                  <a:pt x="0" y="568037"/>
                </a:cubicBezTo>
                <a:cubicBezTo>
                  <a:pt x="-4924" y="413213"/>
                  <a:pt x="-11191" y="357071"/>
                  <a:pt x="0" y="186858"/>
                </a:cubicBezTo>
                <a:close/>
              </a:path>
              <a:path w="2548280" h="1121126" stroke="0" extrusionOk="0">
                <a:moveTo>
                  <a:pt x="0" y="186858"/>
                </a:moveTo>
                <a:cubicBezTo>
                  <a:pt x="-7325" y="74775"/>
                  <a:pt x="98615" y="-5799"/>
                  <a:pt x="186858" y="0"/>
                </a:cubicBezTo>
                <a:cubicBezTo>
                  <a:pt x="331091" y="-29122"/>
                  <a:pt x="653165" y="6373"/>
                  <a:pt x="773990" y="0"/>
                </a:cubicBezTo>
                <a:cubicBezTo>
                  <a:pt x="894815" y="-6373"/>
                  <a:pt x="1232627" y="3181"/>
                  <a:pt x="1361123" y="0"/>
                </a:cubicBezTo>
                <a:cubicBezTo>
                  <a:pt x="1489619" y="-3181"/>
                  <a:pt x="1976295" y="-43619"/>
                  <a:pt x="2361422" y="0"/>
                </a:cubicBezTo>
                <a:cubicBezTo>
                  <a:pt x="2461619" y="-8536"/>
                  <a:pt x="2543789" y="103092"/>
                  <a:pt x="2548280" y="186858"/>
                </a:cubicBezTo>
                <a:cubicBezTo>
                  <a:pt x="2547710" y="299092"/>
                  <a:pt x="2538869" y="405739"/>
                  <a:pt x="2548280" y="538141"/>
                </a:cubicBezTo>
                <a:cubicBezTo>
                  <a:pt x="2557691" y="670543"/>
                  <a:pt x="2531921" y="808430"/>
                  <a:pt x="2548280" y="934268"/>
                </a:cubicBezTo>
                <a:cubicBezTo>
                  <a:pt x="2554026" y="1050124"/>
                  <a:pt x="2445706" y="1127351"/>
                  <a:pt x="2361422" y="1121126"/>
                </a:cubicBezTo>
                <a:cubicBezTo>
                  <a:pt x="2123690" y="1104293"/>
                  <a:pt x="2064415" y="1132036"/>
                  <a:pt x="1839527" y="1121126"/>
                </a:cubicBezTo>
                <a:cubicBezTo>
                  <a:pt x="1614640" y="1110216"/>
                  <a:pt x="1550245" y="1113321"/>
                  <a:pt x="1317631" y="1121126"/>
                </a:cubicBezTo>
                <a:cubicBezTo>
                  <a:pt x="1085017" y="1128931"/>
                  <a:pt x="991957" y="1095317"/>
                  <a:pt x="795736" y="1121126"/>
                </a:cubicBezTo>
                <a:cubicBezTo>
                  <a:pt x="599515" y="1146935"/>
                  <a:pt x="337459" y="1119061"/>
                  <a:pt x="186858" y="1121126"/>
                </a:cubicBezTo>
                <a:cubicBezTo>
                  <a:pt x="97108" y="1111830"/>
                  <a:pt x="-1449" y="1031680"/>
                  <a:pt x="0" y="934268"/>
                </a:cubicBezTo>
                <a:cubicBezTo>
                  <a:pt x="-17742" y="827820"/>
                  <a:pt x="7718" y="753512"/>
                  <a:pt x="0" y="575511"/>
                </a:cubicBezTo>
                <a:cubicBezTo>
                  <a:pt x="-7718" y="397510"/>
                  <a:pt x="6039" y="370757"/>
                  <a:pt x="0" y="186858"/>
                </a:cubicBezTo>
                <a:close/>
              </a:path>
            </a:pathLst>
          </a:custGeom>
          <a:solidFill>
            <a:srgbClr val="EB7979"/>
          </a:solidFill>
          <a:ln>
            <a:solidFill>
              <a:schemeClr val="bg1"/>
            </a:solidFill>
            <a:extLst>
              <a:ext uri="{C807C97D-BFC1-408E-A445-0C87EB9F89A2}">
                <ask:lineSketchStyleProps xmlns:ask="http://schemas.microsoft.com/office/drawing/2018/sketchyshapes" sd="898718634">
                  <a:prstGeom prst="roundRect">
                    <a:avLst/>
                  </a:prstGeom>
                  <ask:type>
                    <ask:lineSketchFreehand/>
                  </ask:type>
                </ask:lineSketchStyleProps>
              </a:ext>
            </a:extLst>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u="sng" dirty="0">
                <a:solidFill>
                  <a:schemeClr val="bg1"/>
                </a:solidFill>
              </a:rPr>
              <a:t>Jour J </a:t>
            </a:r>
            <a:r>
              <a:rPr lang="fr-FR" sz="1200" dirty="0">
                <a:solidFill>
                  <a:schemeClr val="bg1"/>
                </a:solidFill>
              </a:rPr>
              <a:t>: Gestion logistique </a:t>
            </a:r>
          </a:p>
          <a:p>
            <a:pPr algn="ctr"/>
            <a:r>
              <a:rPr lang="fr-FR" sz="1200" dirty="0">
                <a:solidFill>
                  <a:schemeClr val="bg1"/>
                </a:solidFill>
              </a:rPr>
              <a:t>&amp; organisationnelle </a:t>
            </a:r>
          </a:p>
          <a:p>
            <a:pPr algn="ctr"/>
            <a:r>
              <a:rPr lang="fr-FR" sz="1200" dirty="0">
                <a:solidFill>
                  <a:schemeClr val="bg1"/>
                </a:solidFill>
              </a:rPr>
              <a:t>(collation, animation…)</a:t>
            </a:r>
          </a:p>
        </p:txBody>
      </p:sp>
      <p:sp>
        <p:nvSpPr>
          <p:cNvPr id="105" name="Rectangle : coins arrondis 104">
            <a:extLst>
              <a:ext uri="{FF2B5EF4-FFF2-40B4-BE49-F238E27FC236}">
                <a16:creationId xmlns:a16="http://schemas.microsoft.com/office/drawing/2014/main" id="{B96DF287-8910-45B8-8420-5C7E4086B7D6}"/>
              </a:ext>
            </a:extLst>
          </p:cNvPr>
          <p:cNvSpPr/>
          <p:nvPr/>
        </p:nvSpPr>
        <p:spPr>
          <a:xfrm>
            <a:off x="9958397" y="3537758"/>
            <a:ext cx="1717666" cy="1109906"/>
          </a:xfrm>
          <a:custGeom>
            <a:avLst/>
            <a:gdLst>
              <a:gd name="connsiteX0" fmla="*/ 0 w 1717666"/>
              <a:gd name="connsiteY0" fmla="*/ 184988 h 1109906"/>
              <a:gd name="connsiteX1" fmla="*/ 184988 w 1717666"/>
              <a:gd name="connsiteY1" fmla="*/ 0 h 1109906"/>
              <a:gd name="connsiteX2" fmla="*/ 831879 w 1717666"/>
              <a:gd name="connsiteY2" fmla="*/ 0 h 1109906"/>
              <a:gd name="connsiteX3" fmla="*/ 1532678 w 1717666"/>
              <a:gd name="connsiteY3" fmla="*/ 0 h 1109906"/>
              <a:gd name="connsiteX4" fmla="*/ 1717666 w 1717666"/>
              <a:gd name="connsiteY4" fmla="*/ 184988 h 1109906"/>
              <a:gd name="connsiteX5" fmla="*/ 1717666 w 1717666"/>
              <a:gd name="connsiteY5" fmla="*/ 532755 h 1109906"/>
              <a:gd name="connsiteX6" fmla="*/ 1717666 w 1717666"/>
              <a:gd name="connsiteY6" fmla="*/ 924918 h 1109906"/>
              <a:gd name="connsiteX7" fmla="*/ 1532678 w 1717666"/>
              <a:gd name="connsiteY7" fmla="*/ 1109906 h 1109906"/>
              <a:gd name="connsiteX8" fmla="*/ 899264 w 1717666"/>
              <a:gd name="connsiteY8" fmla="*/ 1109906 h 1109906"/>
              <a:gd name="connsiteX9" fmla="*/ 184988 w 1717666"/>
              <a:gd name="connsiteY9" fmla="*/ 1109906 h 1109906"/>
              <a:gd name="connsiteX10" fmla="*/ 0 w 1717666"/>
              <a:gd name="connsiteY10" fmla="*/ 924918 h 1109906"/>
              <a:gd name="connsiteX11" fmla="*/ 0 w 1717666"/>
              <a:gd name="connsiteY11" fmla="*/ 562352 h 1109906"/>
              <a:gd name="connsiteX12" fmla="*/ 0 w 1717666"/>
              <a:gd name="connsiteY12" fmla="*/ 184988 h 1109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17666" h="1109906" fill="none" extrusionOk="0">
                <a:moveTo>
                  <a:pt x="0" y="184988"/>
                </a:moveTo>
                <a:cubicBezTo>
                  <a:pt x="-24733" y="87860"/>
                  <a:pt x="78314" y="2186"/>
                  <a:pt x="184988" y="0"/>
                </a:cubicBezTo>
                <a:cubicBezTo>
                  <a:pt x="379960" y="-24993"/>
                  <a:pt x="661852" y="-2422"/>
                  <a:pt x="831879" y="0"/>
                </a:cubicBezTo>
                <a:cubicBezTo>
                  <a:pt x="1001906" y="2422"/>
                  <a:pt x="1251592" y="28796"/>
                  <a:pt x="1532678" y="0"/>
                </a:cubicBezTo>
                <a:cubicBezTo>
                  <a:pt x="1636627" y="1959"/>
                  <a:pt x="1718753" y="102011"/>
                  <a:pt x="1717666" y="184988"/>
                </a:cubicBezTo>
                <a:cubicBezTo>
                  <a:pt x="1729526" y="325863"/>
                  <a:pt x="1716623" y="362751"/>
                  <a:pt x="1717666" y="532755"/>
                </a:cubicBezTo>
                <a:cubicBezTo>
                  <a:pt x="1718709" y="702759"/>
                  <a:pt x="1732695" y="834170"/>
                  <a:pt x="1717666" y="924918"/>
                </a:cubicBezTo>
                <a:cubicBezTo>
                  <a:pt x="1717242" y="1037926"/>
                  <a:pt x="1653573" y="1113212"/>
                  <a:pt x="1532678" y="1109906"/>
                </a:cubicBezTo>
                <a:cubicBezTo>
                  <a:pt x="1256576" y="1083141"/>
                  <a:pt x="1210233" y="1133001"/>
                  <a:pt x="899264" y="1109906"/>
                </a:cubicBezTo>
                <a:cubicBezTo>
                  <a:pt x="588295" y="1086811"/>
                  <a:pt x="487192" y="1138341"/>
                  <a:pt x="184988" y="1109906"/>
                </a:cubicBezTo>
                <a:cubicBezTo>
                  <a:pt x="86215" y="1115306"/>
                  <a:pt x="-17580" y="1024188"/>
                  <a:pt x="0" y="924918"/>
                </a:cubicBezTo>
                <a:cubicBezTo>
                  <a:pt x="15803" y="770955"/>
                  <a:pt x="-820" y="704698"/>
                  <a:pt x="0" y="562352"/>
                </a:cubicBezTo>
                <a:cubicBezTo>
                  <a:pt x="820" y="420006"/>
                  <a:pt x="9764" y="298574"/>
                  <a:pt x="0" y="184988"/>
                </a:cubicBezTo>
                <a:close/>
              </a:path>
              <a:path w="1717666" h="1109906" stroke="0" extrusionOk="0">
                <a:moveTo>
                  <a:pt x="0" y="184988"/>
                </a:moveTo>
                <a:cubicBezTo>
                  <a:pt x="-6904" y="74449"/>
                  <a:pt x="95714" y="-4999"/>
                  <a:pt x="184988" y="0"/>
                </a:cubicBezTo>
                <a:cubicBezTo>
                  <a:pt x="376669" y="34791"/>
                  <a:pt x="606368" y="8353"/>
                  <a:pt x="885787" y="0"/>
                </a:cubicBezTo>
                <a:cubicBezTo>
                  <a:pt x="1165206" y="-8353"/>
                  <a:pt x="1344257" y="-5527"/>
                  <a:pt x="1532678" y="0"/>
                </a:cubicBezTo>
                <a:cubicBezTo>
                  <a:pt x="1655261" y="7680"/>
                  <a:pt x="1701092" y="91462"/>
                  <a:pt x="1717666" y="184988"/>
                </a:cubicBezTo>
                <a:cubicBezTo>
                  <a:pt x="1733369" y="276528"/>
                  <a:pt x="1720287" y="461252"/>
                  <a:pt x="1717666" y="562352"/>
                </a:cubicBezTo>
                <a:cubicBezTo>
                  <a:pt x="1715045" y="663452"/>
                  <a:pt x="1703113" y="747639"/>
                  <a:pt x="1717666" y="924918"/>
                </a:cubicBezTo>
                <a:cubicBezTo>
                  <a:pt x="1718750" y="1002505"/>
                  <a:pt x="1641372" y="1106479"/>
                  <a:pt x="1532678" y="1109906"/>
                </a:cubicBezTo>
                <a:cubicBezTo>
                  <a:pt x="1241587" y="1132802"/>
                  <a:pt x="1016688" y="1082176"/>
                  <a:pt x="858833" y="1109906"/>
                </a:cubicBezTo>
                <a:cubicBezTo>
                  <a:pt x="700979" y="1137636"/>
                  <a:pt x="391108" y="1090112"/>
                  <a:pt x="184988" y="1109906"/>
                </a:cubicBezTo>
                <a:cubicBezTo>
                  <a:pt x="93874" y="1095032"/>
                  <a:pt x="2291" y="1031580"/>
                  <a:pt x="0" y="924918"/>
                </a:cubicBezTo>
                <a:cubicBezTo>
                  <a:pt x="-1019" y="772705"/>
                  <a:pt x="1554" y="736099"/>
                  <a:pt x="0" y="577151"/>
                </a:cubicBezTo>
                <a:cubicBezTo>
                  <a:pt x="-1554" y="418203"/>
                  <a:pt x="-16201" y="265341"/>
                  <a:pt x="0" y="184988"/>
                </a:cubicBezTo>
                <a:close/>
              </a:path>
            </a:pathLst>
          </a:custGeom>
          <a:solidFill>
            <a:srgbClr val="5A8592"/>
          </a:solidFill>
          <a:ln>
            <a:solidFill>
              <a:schemeClr val="bg1"/>
            </a:solidFill>
            <a:extLst>
              <a:ext uri="{C807C97D-BFC1-408E-A445-0C87EB9F89A2}">
                <ask:lineSketchStyleProps xmlns:ask="http://schemas.microsoft.com/office/drawing/2018/sketchyshapes" sd="898718634">
                  <a:prstGeom prst="roundRect">
                    <a:avLst/>
                  </a:prstGeom>
                  <ask:type>
                    <ask:lineSketchFreehand/>
                  </ask:type>
                </ask:lineSketchStyleProps>
              </a:ext>
            </a:extLst>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dirty="0">
                <a:solidFill>
                  <a:schemeClr val="bg1"/>
                </a:solidFill>
              </a:rPr>
              <a:t>Réaliser un bilan quantitatif et qualitatif de l’action</a:t>
            </a:r>
          </a:p>
        </p:txBody>
      </p:sp>
      <p:sp>
        <p:nvSpPr>
          <p:cNvPr id="99" name="Rectangle : coins arrondis 98">
            <a:extLst>
              <a:ext uri="{FF2B5EF4-FFF2-40B4-BE49-F238E27FC236}">
                <a16:creationId xmlns:a16="http://schemas.microsoft.com/office/drawing/2014/main" id="{5B856425-3B9D-4BFD-BD25-5F9EF49C9248}"/>
              </a:ext>
            </a:extLst>
          </p:cNvPr>
          <p:cNvSpPr/>
          <p:nvPr/>
        </p:nvSpPr>
        <p:spPr>
          <a:xfrm>
            <a:off x="888601" y="3537757"/>
            <a:ext cx="2150337" cy="1114067"/>
          </a:xfrm>
          <a:custGeom>
            <a:avLst/>
            <a:gdLst>
              <a:gd name="connsiteX0" fmla="*/ 0 w 2150337"/>
              <a:gd name="connsiteY0" fmla="*/ 185682 h 1114067"/>
              <a:gd name="connsiteX1" fmla="*/ 185682 w 2150337"/>
              <a:gd name="connsiteY1" fmla="*/ 0 h 1114067"/>
              <a:gd name="connsiteX2" fmla="*/ 725304 w 2150337"/>
              <a:gd name="connsiteY2" fmla="*/ 0 h 1114067"/>
              <a:gd name="connsiteX3" fmla="*/ 1318295 w 2150337"/>
              <a:gd name="connsiteY3" fmla="*/ 0 h 1114067"/>
              <a:gd name="connsiteX4" fmla="*/ 1964655 w 2150337"/>
              <a:gd name="connsiteY4" fmla="*/ 0 h 1114067"/>
              <a:gd name="connsiteX5" fmla="*/ 2150337 w 2150337"/>
              <a:gd name="connsiteY5" fmla="*/ 185682 h 1114067"/>
              <a:gd name="connsiteX6" fmla="*/ 2150337 w 2150337"/>
              <a:gd name="connsiteY6" fmla="*/ 542179 h 1114067"/>
              <a:gd name="connsiteX7" fmla="*/ 2150337 w 2150337"/>
              <a:gd name="connsiteY7" fmla="*/ 928385 h 1114067"/>
              <a:gd name="connsiteX8" fmla="*/ 1964655 w 2150337"/>
              <a:gd name="connsiteY8" fmla="*/ 1114067 h 1114067"/>
              <a:gd name="connsiteX9" fmla="*/ 1425033 w 2150337"/>
              <a:gd name="connsiteY9" fmla="*/ 1114067 h 1114067"/>
              <a:gd name="connsiteX10" fmla="*/ 885411 w 2150337"/>
              <a:gd name="connsiteY10" fmla="*/ 1114067 h 1114067"/>
              <a:gd name="connsiteX11" fmla="*/ 185682 w 2150337"/>
              <a:gd name="connsiteY11" fmla="*/ 1114067 h 1114067"/>
              <a:gd name="connsiteX12" fmla="*/ 0 w 2150337"/>
              <a:gd name="connsiteY12" fmla="*/ 928385 h 1114067"/>
              <a:gd name="connsiteX13" fmla="*/ 0 w 2150337"/>
              <a:gd name="connsiteY13" fmla="*/ 564461 h 1114067"/>
              <a:gd name="connsiteX14" fmla="*/ 0 w 2150337"/>
              <a:gd name="connsiteY14" fmla="*/ 185682 h 11140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150337" h="1114067" fill="none" extrusionOk="0">
                <a:moveTo>
                  <a:pt x="0" y="185682"/>
                </a:moveTo>
                <a:cubicBezTo>
                  <a:pt x="-18730" y="82616"/>
                  <a:pt x="86804" y="-10765"/>
                  <a:pt x="185682" y="0"/>
                </a:cubicBezTo>
                <a:cubicBezTo>
                  <a:pt x="364006" y="7474"/>
                  <a:pt x="524757" y="889"/>
                  <a:pt x="725304" y="0"/>
                </a:cubicBezTo>
                <a:cubicBezTo>
                  <a:pt x="925851" y="-889"/>
                  <a:pt x="1126056" y="-27396"/>
                  <a:pt x="1318295" y="0"/>
                </a:cubicBezTo>
                <a:cubicBezTo>
                  <a:pt x="1510534" y="27396"/>
                  <a:pt x="1756826" y="31923"/>
                  <a:pt x="1964655" y="0"/>
                </a:cubicBezTo>
                <a:cubicBezTo>
                  <a:pt x="2062870" y="12132"/>
                  <a:pt x="2136327" y="62511"/>
                  <a:pt x="2150337" y="185682"/>
                </a:cubicBezTo>
                <a:cubicBezTo>
                  <a:pt x="2137085" y="296295"/>
                  <a:pt x="2135138" y="438828"/>
                  <a:pt x="2150337" y="542179"/>
                </a:cubicBezTo>
                <a:cubicBezTo>
                  <a:pt x="2165536" y="645530"/>
                  <a:pt x="2154796" y="798235"/>
                  <a:pt x="2150337" y="928385"/>
                </a:cubicBezTo>
                <a:cubicBezTo>
                  <a:pt x="2149973" y="1019311"/>
                  <a:pt x="2074452" y="1114100"/>
                  <a:pt x="1964655" y="1114067"/>
                </a:cubicBezTo>
                <a:cubicBezTo>
                  <a:pt x="1819501" y="1092121"/>
                  <a:pt x="1600734" y="1105084"/>
                  <a:pt x="1425033" y="1114067"/>
                </a:cubicBezTo>
                <a:cubicBezTo>
                  <a:pt x="1249332" y="1123050"/>
                  <a:pt x="1095625" y="1130532"/>
                  <a:pt x="885411" y="1114067"/>
                </a:cubicBezTo>
                <a:cubicBezTo>
                  <a:pt x="675197" y="1097602"/>
                  <a:pt x="438635" y="1118047"/>
                  <a:pt x="185682" y="1114067"/>
                </a:cubicBezTo>
                <a:cubicBezTo>
                  <a:pt x="85072" y="1118835"/>
                  <a:pt x="13364" y="1044754"/>
                  <a:pt x="0" y="928385"/>
                </a:cubicBezTo>
                <a:cubicBezTo>
                  <a:pt x="17425" y="782844"/>
                  <a:pt x="-16829" y="658079"/>
                  <a:pt x="0" y="564461"/>
                </a:cubicBezTo>
                <a:cubicBezTo>
                  <a:pt x="16829" y="470843"/>
                  <a:pt x="-1569" y="329793"/>
                  <a:pt x="0" y="185682"/>
                </a:cubicBezTo>
                <a:close/>
              </a:path>
              <a:path w="2150337" h="1114067" stroke="0" extrusionOk="0">
                <a:moveTo>
                  <a:pt x="0" y="185682"/>
                </a:moveTo>
                <a:cubicBezTo>
                  <a:pt x="-13785" y="66413"/>
                  <a:pt x="101184" y="-6999"/>
                  <a:pt x="185682" y="0"/>
                </a:cubicBezTo>
                <a:cubicBezTo>
                  <a:pt x="484278" y="9583"/>
                  <a:pt x="552899" y="15184"/>
                  <a:pt x="814252" y="0"/>
                </a:cubicBezTo>
                <a:cubicBezTo>
                  <a:pt x="1075605" y="-15184"/>
                  <a:pt x="1250818" y="-20063"/>
                  <a:pt x="1442823" y="0"/>
                </a:cubicBezTo>
                <a:cubicBezTo>
                  <a:pt x="1634828" y="20063"/>
                  <a:pt x="1760845" y="-24951"/>
                  <a:pt x="1964655" y="0"/>
                </a:cubicBezTo>
                <a:cubicBezTo>
                  <a:pt x="2061717" y="-15603"/>
                  <a:pt x="2149064" y="88640"/>
                  <a:pt x="2150337" y="185682"/>
                </a:cubicBezTo>
                <a:cubicBezTo>
                  <a:pt x="2137758" y="345164"/>
                  <a:pt x="2158685" y="387294"/>
                  <a:pt x="2150337" y="534752"/>
                </a:cubicBezTo>
                <a:cubicBezTo>
                  <a:pt x="2141990" y="682210"/>
                  <a:pt x="2131741" y="828734"/>
                  <a:pt x="2150337" y="928385"/>
                </a:cubicBezTo>
                <a:cubicBezTo>
                  <a:pt x="2154455" y="1040004"/>
                  <a:pt x="2057982" y="1117102"/>
                  <a:pt x="1964655" y="1114067"/>
                </a:cubicBezTo>
                <a:cubicBezTo>
                  <a:pt x="1750460" y="1118787"/>
                  <a:pt x="1541212" y="1097652"/>
                  <a:pt x="1389454" y="1114067"/>
                </a:cubicBezTo>
                <a:cubicBezTo>
                  <a:pt x="1237696" y="1130482"/>
                  <a:pt x="1064230" y="1098798"/>
                  <a:pt x="814252" y="1114067"/>
                </a:cubicBezTo>
                <a:cubicBezTo>
                  <a:pt x="564274" y="1129336"/>
                  <a:pt x="468963" y="1130220"/>
                  <a:pt x="185682" y="1114067"/>
                </a:cubicBezTo>
                <a:cubicBezTo>
                  <a:pt x="79922" y="1112268"/>
                  <a:pt x="-23494" y="1031745"/>
                  <a:pt x="0" y="928385"/>
                </a:cubicBezTo>
                <a:cubicBezTo>
                  <a:pt x="16610" y="813129"/>
                  <a:pt x="-1027" y="721485"/>
                  <a:pt x="0" y="579315"/>
                </a:cubicBezTo>
                <a:cubicBezTo>
                  <a:pt x="1027" y="437145"/>
                  <a:pt x="-4098" y="367477"/>
                  <a:pt x="0" y="185682"/>
                </a:cubicBezTo>
                <a:close/>
              </a:path>
            </a:pathLst>
          </a:custGeom>
          <a:solidFill>
            <a:srgbClr val="FFC000"/>
          </a:solidFill>
          <a:ln>
            <a:solidFill>
              <a:schemeClr val="bg1"/>
            </a:solidFill>
            <a:extLst>
              <a:ext uri="{C807C97D-BFC1-408E-A445-0C87EB9F89A2}">
                <ask:lineSketchStyleProps xmlns:ask="http://schemas.microsoft.com/office/drawing/2018/sketchyshapes" sd="898718634">
                  <a:prstGeom prst="roundRect">
                    <a:avLst/>
                  </a:prstGeom>
                  <ask:type>
                    <ask:lineSketchFreehand/>
                  </ask:type>
                </ask:lineSketchStyleProps>
              </a:ext>
            </a:extLst>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dirty="0">
                <a:solidFill>
                  <a:schemeClr val="bg1"/>
                </a:solidFill>
              </a:rPr>
              <a:t>Organiser une animation agence IARD pour dynamiser les ventes. </a:t>
            </a:r>
          </a:p>
          <a:p>
            <a:pPr algn="ctr"/>
            <a:endParaRPr lang="fr-FR" sz="600" dirty="0">
              <a:solidFill>
                <a:schemeClr val="bg1"/>
              </a:solidFill>
            </a:endParaRPr>
          </a:p>
        </p:txBody>
      </p:sp>
      <p:sp>
        <p:nvSpPr>
          <p:cNvPr id="102" name="Rectangle : coins arrondis 101">
            <a:extLst>
              <a:ext uri="{FF2B5EF4-FFF2-40B4-BE49-F238E27FC236}">
                <a16:creationId xmlns:a16="http://schemas.microsoft.com/office/drawing/2014/main" id="{5BD2DE79-A011-43AF-892D-4C6EB7CBED1F}"/>
              </a:ext>
            </a:extLst>
          </p:cNvPr>
          <p:cNvSpPr/>
          <p:nvPr/>
        </p:nvSpPr>
        <p:spPr>
          <a:xfrm>
            <a:off x="3845935" y="3533867"/>
            <a:ext cx="2407974" cy="1109906"/>
          </a:xfrm>
          <a:custGeom>
            <a:avLst/>
            <a:gdLst>
              <a:gd name="connsiteX0" fmla="*/ 0 w 2407974"/>
              <a:gd name="connsiteY0" fmla="*/ 184988 h 1109906"/>
              <a:gd name="connsiteX1" fmla="*/ 184988 w 2407974"/>
              <a:gd name="connsiteY1" fmla="*/ 0 h 1109906"/>
              <a:gd name="connsiteX2" fmla="*/ 803181 w 2407974"/>
              <a:gd name="connsiteY2" fmla="*/ 0 h 1109906"/>
              <a:gd name="connsiteX3" fmla="*/ 1482513 w 2407974"/>
              <a:gd name="connsiteY3" fmla="*/ 0 h 1109906"/>
              <a:gd name="connsiteX4" fmla="*/ 2222986 w 2407974"/>
              <a:gd name="connsiteY4" fmla="*/ 0 h 1109906"/>
              <a:gd name="connsiteX5" fmla="*/ 2407974 w 2407974"/>
              <a:gd name="connsiteY5" fmla="*/ 184988 h 1109906"/>
              <a:gd name="connsiteX6" fmla="*/ 2407974 w 2407974"/>
              <a:gd name="connsiteY6" fmla="*/ 540154 h 1109906"/>
              <a:gd name="connsiteX7" fmla="*/ 2407974 w 2407974"/>
              <a:gd name="connsiteY7" fmla="*/ 924918 h 1109906"/>
              <a:gd name="connsiteX8" fmla="*/ 2222986 w 2407974"/>
              <a:gd name="connsiteY8" fmla="*/ 1109906 h 1109906"/>
              <a:gd name="connsiteX9" fmla="*/ 1604793 w 2407974"/>
              <a:gd name="connsiteY9" fmla="*/ 1109906 h 1109906"/>
              <a:gd name="connsiteX10" fmla="*/ 986601 w 2407974"/>
              <a:gd name="connsiteY10" fmla="*/ 1109906 h 1109906"/>
              <a:gd name="connsiteX11" fmla="*/ 184988 w 2407974"/>
              <a:gd name="connsiteY11" fmla="*/ 1109906 h 1109906"/>
              <a:gd name="connsiteX12" fmla="*/ 0 w 2407974"/>
              <a:gd name="connsiteY12" fmla="*/ 924918 h 1109906"/>
              <a:gd name="connsiteX13" fmla="*/ 0 w 2407974"/>
              <a:gd name="connsiteY13" fmla="*/ 562352 h 1109906"/>
              <a:gd name="connsiteX14" fmla="*/ 0 w 2407974"/>
              <a:gd name="connsiteY14" fmla="*/ 184988 h 1109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407974" h="1109906" fill="none" extrusionOk="0">
                <a:moveTo>
                  <a:pt x="0" y="184988"/>
                </a:moveTo>
                <a:cubicBezTo>
                  <a:pt x="-8063" y="82599"/>
                  <a:pt x="88433" y="-16453"/>
                  <a:pt x="184988" y="0"/>
                </a:cubicBezTo>
                <a:cubicBezTo>
                  <a:pt x="434767" y="-4943"/>
                  <a:pt x="657480" y="-5965"/>
                  <a:pt x="803181" y="0"/>
                </a:cubicBezTo>
                <a:cubicBezTo>
                  <a:pt x="948882" y="5965"/>
                  <a:pt x="1337708" y="25774"/>
                  <a:pt x="1482513" y="0"/>
                </a:cubicBezTo>
                <a:cubicBezTo>
                  <a:pt x="1627318" y="-25774"/>
                  <a:pt x="1854974" y="34720"/>
                  <a:pt x="2222986" y="0"/>
                </a:cubicBezTo>
                <a:cubicBezTo>
                  <a:pt x="2320537" y="12919"/>
                  <a:pt x="2406179" y="80180"/>
                  <a:pt x="2407974" y="184988"/>
                </a:cubicBezTo>
                <a:cubicBezTo>
                  <a:pt x="2392321" y="350311"/>
                  <a:pt x="2402805" y="460769"/>
                  <a:pt x="2407974" y="540154"/>
                </a:cubicBezTo>
                <a:cubicBezTo>
                  <a:pt x="2413143" y="619539"/>
                  <a:pt x="2391435" y="774878"/>
                  <a:pt x="2407974" y="924918"/>
                </a:cubicBezTo>
                <a:cubicBezTo>
                  <a:pt x="2407662" y="1017127"/>
                  <a:pt x="2339965" y="1109973"/>
                  <a:pt x="2222986" y="1109906"/>
                </a:cubicBezTo>
                <a:cubicBezTo>
                  <a:pt x="1994918" y="1083310"/>
                  <a:pt x="1838067" y="1105274"/>
                  <a:pt x="1604793" y="1109906"/>
                </a:cubicBezTo>
                <a:cubicBezTo>
                  <a:pt x="1371519" y="1114538"/>
                  <a:pt x="1178779" y="1123966"/>
                  <a:pt x="986601" y="1109906"/>
                </a:cubicBezTo>
                <a:cubicBezTo>
                  <a:pt x="794423" y="1095846"/>
                  <a:pt x="568970" y="1112741"/>
                  <a:pt x="184988" y="1109906"/>
                </a:cubicBezTo>
                <a:cubicBezTo>
                  <a:pt x="84903" y="1115024"/>
                  <a:pt x="16228" y="1043865"/>
                  <a:pt x="0" y="924918"/>
                </a:cubicBezTo>
                <a:cubicBezTo>
                  <a:pt x="-12106" y="766984"/>
                  <a:pt x="-17888" y="644386"/>
                  <a:pt x="0" y="562352"/>
                </a:cubicBezTo>
                <a:cubicBezTo>
                  <a:pt x="17888" y="480318"/>
                  <a:pt x="-8003" y="322798"/>
                  <a:pt x="0" y="184988"/>
                </a:cubicBezTo>
                <a:close/>
              </a:path>
              <a:path w="2407974" h="1109906" stroke="0" extrusionOk="0">
                <a:moveTo>
                  <a:pt x="0" y="184988"/>
                </a:moveTo>
                <a:cubicBezTo>
                  <a:pt x="-6904" y="74449"/>
                  <a:pt x="95714" y="-4999"/>
                  <a:pt x="184988" y="0"/>
                </a:cubicBezTo>
                <a:cubicBezTo>
                  <a:pt x="368459" y="30991"/>
                  <a:pt x="744145" y="28252"/>
                  <a:pt x="905081" y="0"/>
                </a:cubicBezTo>
                <a:cubicBezTo>
                  <a:pt x="1066017" y="-28252"/>
                  <a:pt x="1408776" y="4905"/>
                  <a:pt x="1625173" y="0"/>
                </a:cubicBezTo>
                <a:cubicBezTo>
                  <a:pt x="1841570" y="-4905"/>
                  <a:pt x="1958977" y="29453"/>
                  <a:pt x="2222986" y="0"/>
                </a:cubicBezTo>
                <a:cubicBezTo>
                  <a:pt x="2322919" y="-6350"/>
                  <a:pt x="2403079" y="104002"/>
                  <a:pt x="2407974" y="184988"/>
                </a:cubicBezTo>
                <a:cubicBezTo>
                  <a:pt x="2419126" y="270300"/>
                  <a:pt x="2406555" y="427122"/>
                  <a:pt x="2407974" y="532755"/>
                </a:cubicBezTo>
                <a:cubicBezTo>
                  <a:pt x="2409393" y="638388"/>
                  <a:pt x="2391246" y="814144"/>
                  <a:pt x="2407974" y="924918"/>
                </a:cubicBezTo>
                <a:cubicBezTo>
                  <a:pt x="2411815" y="1035546"/>
                  <a:pt x="2320463" y="1111449"/>
                  <a:pt x="2222986" y="1109906"/>
                </a:cubicBezTo>
                <a:cubicBezTo>
                  <a:pt x="2078681" y="1104568"/>
                  <a:pt x="1726139" y="1102608"/>
                  <a:pt x="1564033" y="1109906"/>
                </a:cubicBezTo>
                <a:cubicBezTo>
                  <a:pt x="1401927" y="1117204"/>
                  <a:pt x="1173373" y="1113406"/>
                  <a:pt x="905081" y="1109906"/>
                </a:cubicBezTo>
                <a:cubicBezTo>
                  <a:pt x="636789" y="1106406"/>
                  <a:pt x="350240" y="1126069"/>
                  <a:pt x="184988" y="1109906"/>
                </a:cubicBezTo>
                <a:cubicBezTo>
                  <a:pt x="72264" y="1103992"/>
                  <a:pt x="-24071" y="1027915"/>
                  <a:pt x="0" y="924918"/>
                </a:cubicBezTo>
                <a:cubicBezTo>
                  <a:pt x="9332" y="763394"/>
                  <a:pt x="-11871" y="677112"/>
                  <a:pt x="0" y="577151"/>
                </a:cubicBezTo>
                <a:cubicBezTo>
                  <a:pt x="11871" y="477190"/>
                  <a:pt x="16216" y="291107"/>
                  <a:pt x="0" y="184988"/>
                </a:cubicBezTo>
                <a:close/>
              </a:path>
            </a:pathLst>
          </a:custGeom>
          <a:solidFill>
            <a:srgbClr val="EB7979"/>
          </a:solidFill>
          <a:ln>
            <a:solidFill>
              <a:schemeClr val="bg1"/>
            </a:solidFill>
            <a:extLst>
              <a:ext uri="{C807C97D-BFC1-408E-A445-0C87EB9F89A2}">
                <ask:lineSketchStyleProps xmlns:ask="http://schemas.microsoft.com/office/drawing/2018/sketchyshapes" sd="898718634">
                  <a:prstGeom prst="roundRect">
                    <a:avLst/>
                  </a:prstGeom>
                  <ask:type>
                    <ask:lineSketchFreehand/>
                  </ask:type>
                </ask:lineSketchStyleProps>
              </a:ext>
            </a:extLst>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dirty="0">
                <a:solidFill>
                  <a:schemeClr val="bg1"/>
                </a:solidFill>
              </a:rPr>
              <a:t>Détermination du support de présentation, des intervenants, invitations clients…</a:t>
            </a:r>
          </a:p>
        </p:txBody>
      </p:sp>
      <p:pic>
        <p:nvPicPr>
          <p:cNvPr id="82" name="Picture 6" descr="Vector fille asiatique vérifie les faits souriant en colère et surpris les expressions de visage de personnage féminin. Collection de gestes simples abstraits avec des éléments positifs et négatifs. Illustration vectorielle plate">
            <a:extLst>
              <a:ext uri="{FF2B5EF4-FFF2-40B4-BE49-F238E27FC236}">
                <a16:creationId xmlns:a16="http://schemas.microsoft.com/office/drawing/2014/main" id="{837D720A-BD2E-44C6-82B9-BB1BBE83349A}"/>
              </a:ext>
            </a:extLst>
          </p:cNvPr>
          <p:cNvPicPr>
            <a:picLocks noChangeAspect="1" noChangeArrowheads="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l="21833" r="57585"/>
          <a:stretch/>
        </p:blipFill>
        <p:spPr bwMode="auto">
          <a:xfrm>
            <a:off x="1371317" y="4743877"/>
            <a:ext cx="1227222" cy="1428750"/>
          </a:xfrm>
          <a:prstGeom prst="rect">
            <a:avLst/>
          </a:prstGeom>
          <a:noFill/>
          <a:extLst>
            <a:ext uri="{909E8E84-426E-40DD-AFC4-6F175D3DCCD1}">
              <a14:hiddenFill xmlns:a14="http://schemas.microsoft.com/office/drawing/2010/main">
                <a:solidFill>
                  <a:srgbClr val="FFFFFF"/>
                </a:solidFill>
              </a14:hiddenFill>
            </a:ext>
          </a:extLst>
        </p:spPr>
      </p:pic>
      <p:pic>
        <p:nvPicPr>
          <p:cNvPr id="81" name="Picture 6" descr="Vector fille asiatique vérifie les faits souriant en colère et surpris les expressions de visage de personnage féminin. Collection de gestes simples abstraits avec des éléments positifs et négatifs. Illustration vectorielle plate">
            <a:extLst>
              <a:ext uri="{FF2B5EF4-FFF2-40B4-BE49-F238E27FC236}">
                <a16:creationId xmlns:a16="http://schemas.microsoft.com/office/drawing/2014/main" id="{02293E72-1978-41FA-AFDC-1C34191CB577}"/>
              </a:ext>
            </a:extLst>
          </p:cNvPr>
          <p:cNvPicPr>
            <a:picLocks noChangeAspect="1" noChangeArrowheads="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l="41944" r="39088"/>
          <a:stretch/>
        </p:blipFill>
        <p:spPr bwMode="auto">
          <a:xfrm>
            <a:off x="4533192" y="4761295"/>
            <a:ext cx="1130969" cy="1428750"/>
          </a:xfrm>
          <a:prstGeom prst="rect">
            <a:avLst/>
          </a:prstGeom>
          <a:noFill/>
          <a:extLst>
            <a:ext uri="{909E8E84-426E-40DD-AFC4-6F175D3DCCD1}">
              <a14:hiddenFill xmlns:a14="http://schemas.microsoft.com/office/drawing/2010/main">
                <a:solidFill>
                  <a:srgbClr val="FFFFFF"/>
                </a:solidFill>
              </a14:hiddenFill>
            </a:ext>
          </a:extLst>
        </p:spPr>
      </p:pic>
      <p:pic>
        <p:nvPicPr>
          <p:cNvPr id="84" name="Picture 6" descr="Vector fille asiatique vérifie les faits souriant en colère et surpris les expressions de visage de personnage féminin. Collection de gestes simples abstraits avec des éléments positifs et négatifs. Illustration vectorielle plate">
            <a:extLst>
              <a:ext uri="{FF2B5EF4-FFF2-40B4-BE49-F238E27FC236}">
                <a16:creationId xmlns:a16="http://schemas.microsoft.com/office/drawing/2014/main" id="{D2F84D88-6C09-424A-BA91-1AFF009497D0}"/>
              </a:ext>
            </a:extLst>
          </p:cNvPr>
          <p:cNvPicPr>
            <a:picLocks noChangeAspect="1" noChangeArrowheads="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l="60911" r="21802"/>
          <a:stretch/>
        </p:blipFill>
        <p:spPr bwMode="auto">
          <a:xfrm>
            <a:off x="7668481" y="4761295"/>
            <a:ext cx="1030755" cy="1428750"/>
          </a:xfrm>
          <a:prstGeom prst="rect">
            <a:avLst/>
          </a:prstGeom>
          <a:noFill/>
          <a:extLst>
            <a:ext uri="{909E8E84-426E-40DD-AFC4-6F175D3DCCD1}">
              <a14:hiddenFill xmlns:a14="http://schemas.microsoft.com/office/drawing/2010/main">
                <a:solidFill>
                  <a:srgbClr val="FFFFFF"/>
                </a:solidFill>
              </a14:hiddenFill>
            </a:ext>
          </a:extLst>
        </p:spPr>
      </p:pic>
      <p:pic>
        <p:nvPicPr>
          <p:cNvPr id="80" name="Picture 6" descr="Vector fille asiatique vérifie les faits souriant en colère et surpris les expressions de visage de personnage féminin. Collection de gestes simples abstraits avec des éléments positifs et négatifs. Illustration vectorielle plate">
            <a:extLst>
              <a:ext uri="{FF2B5EF4-FFF2-40B4-BE49-F238E27FC236}">
                <a16:creationId xmlns:a16="http://schemas.microsoft.com/office/drawing/2014/main" id="{4503FB34-88EE-44B8-9F66-530FBBBE25A2}"/>
              </a:ext>
            </a:extLst>
          </p:cNvPr>
          <p:cNvPicPr>
            <a:picLocks noChangeAspect="1" noChangeArrowheads="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l="78236"/>
          <a:stretch/>
        </p:blipFill>
        <p:spPr bwMode="auto">
          <a:xfrm>
            <a:off x="10172335" y="4752586"/>
            <a:ext cx="1297698" cy="1428750"/>
          </a:xfrm>
          <a:prstGeom prst="rect">
            <a:avLst/>
          </a:prstGeom>
          <a:noFill/>
          <a:extLst>
            <a:ext uri="{909E8E84-426E-40DD-AFC4-6F175D3DCCD1}">
              <a14:hiddenFill xmlns:a14="http://schemas.microsoft.com/office/drawing/2010/main">
                <a:solidFill>
                  <a:srgbClr val="FFFFFF"/>
                </a:solidFill>
              </a14:hiddenFill>
            </a:ext>
          </a:extLst>
        </p:spPr>
      </p:pic>
      <p:sp>
        <p:nvSpPr>
          <p:cNvPr id="27" name="Rectangle 26">
            <a:extLst>
              <a:ext uri="{FF2B5EF4-FFF2-40B4-BE49-F238E27FC236}">
                <a16:creationId xmlns:a16="http://schemas.microsoft.com/office/drawing/2014/main" id="{3045F020-2833-4E1E-A9D2-0F8EBFB95F60}"/>
              </a:ext>
            </a:extLst>
          </p:cNvPr>
          <p:cNvSpPr/>
          <p:nvPr/>
        </p:nvSpPr>
        <p:spPr>
          <a:xfrm rot="20220173">
            <a:off x="718205" y="3477349"/>
            <a:ext cx="782943" cy="256149"/>
          </a:xfrm>
          <a:custGeom>
            <a:avLst/>
            <a:gdLst>
              <a:gd name="connsiteX0" fmla="*/ 0 w 782943"/>
              <a:gd name="connsiteY0" fmla="*/ 0 h 256149"/>
              <a:gd name="connsiteX1" fmla="*/ 383642 w 782943"/>
              <a:gd name="connsiteY1" fmla="*/ 0 h 256149"/>
              <a:gd name="connsiteX2" fmla="*/ 782943 w 782943"/>
              <a:gd name="connsiteY2" fmla="*/ 0 h 256149"/>
              <a:gd name="connsiteX3" fmla="*/ 782943 w 782943"/>
              <a:gd name="connsiteY3" fmla="*/ 256149 h 256149"/>
              <a:gd name="connsiteX4" fmla="*/ 399301 w 782943"/>
              <a:gd name="connsiteY4" fmla="*/ 256149 h 256149"/>
              <a:gd name="connsiteX5" fmla="*/ 0 w 782943"/>
              <a:gd name="connsiteY5" fmla="*/ 256149 h 256149"/>
              <a:gd name="connsiteX6" fmla="*/ 0 w 782943"/>
              <a:gd name="connsiteY6" fmla="*/ 0 h 256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82943" h="256149" fill="none" extrusionOk="0">
                <a:moveTo>
                  <a:pt x="0" y="0"/>
                </a:moveTo>
                <a:cubicBezTo>
                  <a:pt x="77258" y="16678"/>
                  <a:pt x="221339" y="-13406"/>
                  <a:pt x="383642" y="0"/>
                </a:cubicBezTo>
                <a:cubicBezTo>
                  <a:pt x="545945" y="13406"/>
                  <a:pt x="684901" y="-19181"/>
                  <a:pt x="782943" y="0"/>
                </a:cubicBezTo>
                <a:cubicBezTo>
                  <a:pt x="788987" y="51242"/>
                  <a:pt x="790086" y="183954"/>
                  <a:pt x="782943" y="256149"/>
                </a:cubicBezTo>
                <a:cubicBezTo>
                  <a:pt x="658338" y="239750"/>
                  <a:pt x="507159" y="246770"/>
                  <a:pt x="399301" y="256149"/>
                </a:cubicBezTo>
                <a:cubicBezTo>
                  <a:pt x="291443" y="265528"/>
                  <a:pt x="104068" y="272583"/>
                  <a:pt x="0" y="256149"/>
                </a:cubicBezTo>
                <a:cubicBezTo>
                  <a:pt x="-709" y="170363"/>
                  <a:pt x="-1954" y="94653"/>
                  <a:pt x="0" y="0"/>
                </a:cubicBezTo>
                <a:close/>
              </a:path>
              <a:path w="782943" h="256149" stroke="0" extrusionOk="0">
                <a:moveTo>
                  <a:pt x="0" y="0"/>
                </a:moveTo>
                <a:cubicBezTo>
                  <a:pt x="197009" y="-581"/>
                  <a:pt x="239855" y="-16082"/>
                  <a:pt x="399301" y="0"/>
                </a:cubicBezTo>
                <a:cubicBezTo>
                  <a:pt x="558747" y="16082"/>
                  <a:pt x="646571" y="4597"/>
                  <a:pt x="782943" y="0"/>
                </a:cubicBezTo>
                <a:cubicBezTo>
                  <a:pt x="780315" y="127957"/>
                  <a:pt x="781112" y="155633"/>
                  <a:pt x="782943" y="256149"/>
                </a:cubicBezTo>
                <a:cubicBezTo>
                  <a:pt x="620095" y="265394"/>
                  <a:pt x="461704" y="237556"/>
                  <a:pt x="375813" y="256149"/>
                </a:cubicBezTo>
                <a:cubicBezTo>
                  <a:pt x="289922" y="274743"/>
                  <a:pt x="98876" y="259329"/>
                  <a:pt x="0" y="256149"/>
                </a:cubicBezTo>
                <a:cubicBezTo>
                  <a:pt x="1406" y="197794"/>
                  <a:pt x="-3725" y="73293"/>
                  <a:pt x="0" y="0"/>
                </a:cubicBezTo>
                <a:close/>
              </a:path>
            </a:pathLst>
          </a:custGeom>
          <a:solidFill>
            <a:srgbClr val="DAA600"/>
          </a:solidFill>
          <a:ln>
            <a:solidFill>
              <a:schemeClr val="bg1"/>
            </a:solidFill>
            <a:extLst>
              <a:ext uri="{C807C97D-BFC1-408E-A445-0C87EB9F89A2}">
                <ask:lineSketchStyleProps xmlns:ask="http://schemas.microsoft.com/office/drawing/2018/sketchyshapes" sd="2362754459">
                  <a:prstGeom prst="rect">
                    <a:avLst/>
                  </a:prstGeom>
                  <ask:type>
                    <ask:lineSketchFreehand/>
                  </ask:type>
                </ask:lineSketchStyleProps>
              </a:ext>
            </a:extLst>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fr-FR" sz="1200" dirty="0"/>
              <a:t>Exemple</a:t>
            </a:r>
          </a:p>
        </p:txBody>
      </p:sp>
      <p:grpSp>
        <p:nvGrpSpPr>
          <p:cNvPr id="6" name="Groupe 5">
            <a:extLst>
              <a:ext uri="{FF2B5EF4-FFF2-40B4-BE49-F238E27FC236}">
                <a16:creationId xmlns:a16="http://schemas.microsoft.com/office/drawing/2014/main" id="{8BC48196-4094-F213-E8B9-C26C0B3C0EFB}"/>
              </a:ext>
            </a:extLst>
          </p:cNvPr>
          <p:cNvGrpSpPr/>
          <p:nvPr/>
        </p:nvGrpSpPr>
        <p:grpSpPr>
          <a:xfrm>
            <a:off x="10633551" y="5768117"/>
            <a:ext cx="1100148" cy="1285089"/>
            <a:chOff x="-2188878" y="1439576"/>
            <a:chExt cx="1100148" cy="1285089"/>
          </a:xfrm>
        </p:grpSpPr>
        <p:pic>
          <p:nvPicPr>
            <p:cNvPr id="8" name="Picture 4" descr="Splash aquarelle avec illustration mixte blanc, rouge, orange sur blanc. Vecteur gratuit">
              <a:extLst>
                <a:ext uri="{FF2B5EF4-FFF2-40B4-BE49-F238E27FC236}">
                  <a16:creationId xmlns:a16="http://schemas.microsoft.com/office/drawing/2014/main" id="{48749571-9DF1-EAD6-1A43-0912D70F44F9}"/>
                </a:ext>
              </a:extLst>
            </p:cNvPr>
            <p:cNvPicPr>
              <a:picLocks noChangeAspect="1" noChangeArrowheads="1"/>
            </p:cNvPicPr>
            <p:nvPr/>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l="50000" t="70212" r="2264" b="8236"/>
            <a:stretch/>
          </p:blipFill>
          <p:spPr bwMode="auto">
            <a:xfrm>
              <a:off x="-2188878" y="1439576"/>
              <a:ext cx="1100148" cy="1285089"/>
            </a:xfrm>
            <a:prstGeom prst="rect">
              <a:avLst/>
            </a:prstGeom>
            <a:noFill/>
            <a:extLst>
              <a:ext uri="{909E8E84-426E-40DD-AFC4-6F175D3DCCD1}">
                <a14:hiddenFill xmlns:a14="http://schemas.microsoft.com/office/drawing/2010/main">
                  <a:solidFill>
                    <a:srgbClr val="FFFFFF"/>
                  </a:solidFill>
                </a14:hiddenFill>
              </a:ext>
            </a:extLst>
          </p:spPr>
        </p:pic>
        <p:grpSp>
          <p:nvGrpSpPr>
            <p:cNvPr id="9" name="Groupe 8">
              <a:extLst>
                <a:ext uri="{FF2B5EF4-FFF2-40B4-BE49-F238E27FC236}">
                  <a16:creationId xmlns:a16="http://schemas.microsoft.com/office/drawing/2014/main" id="{F14C2102-D831-667E-1E41-AAA600ECFC58}"/>
                </a:ext>
              </a:extLst>
            </p:cNvPr>
            <p:cNvGrpSpPr/>
            <p:nvPr/>
          </p:nvGrpSpPr>
          <p:grpSpPr>
            <a:xfrm>
              <a:off x="-1980670" y="1805906"/>
              <a:ext cx="572484" cy="495254"/>
              <a:chOff x="11392866" y="540878"/>
              <a:chExt cx="572484" cy="495254"/>
            </a:xfrm>
          </p:grpSpPr>
          <p:pic>
            <p:nvPicPr>
              <p:cNvPr id="10" name="Image 9">
                <a:hlinkClick r:id="rId5" action="ppaction://hlinksldjump"/>
                <a:extLst>
                  <a:ext uri="{FF2B5EF4-FFF2-40B4-BE49-F238E27FC236}">
                    <a16:creationId xmlns:a16="http://schemas.microsoft.com/office/drawing/2014/main" id="{43E88C9C-1879-F3E6-FFFF-DA3800976A68}"/>
                  </a:ext>
                </a:extLst>
              </p:cNvPr>
              <p:cNvPicPr>
                <a:picLocks noChangeAspect="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1483846" y="540878"/>
                <a:ext cx="390525" cy="342900"/>
              </a:xfrm>
              <a:prstGeom prst="rect">
                <a:avLst/>
              </a:prstGeom>
            </p:spPr>
          </p:pic>
          <p:pic>
            <p:nvPicPr>
              <p:cNvPr id="11" name="Image 10">
                <a:hlinkClick r:id="rId5" action="ppaction://hlinksldjump"/>
                <a:extLst>
                  <a:ext uri="{FF2B5EF4-FFF2-40B4-BE49-F238E27FC236}">
                    <a16:creationId xmlns:a16="http://schemas.microsoft.com/office/drawing/2014/main" id="{7F4A431A-4A3A-0C1D-DFA9-63CAF59D2D2C}"/>
                  </a:ext>
                </a:extLst>
              </p:cNvPr>
              <p:cNvPicPr>
                <a:picLocks noChangeAspect="1"/>
              </p:cNvPicPr>
              <p:nvPr/>
            </p:nvPicPr>
            <p:blipFill>
              <a:blip r:embed="rId7" cstate="email">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1392866" y="731423"/>
                <a:ext cx="572484" cy="304709"/>
              </a:xfrm>
              <a:prstGeom prst="rect">
                <a:avLst/>
              </a:prstGeom>
            </p:spPr>
          </p:pic>
        </p:grpSp>
      </p:grpSp>
      <p:sp>
        <p:nvSpPr>
          <p:cNvPr id="12" name="Rectangle : coins arrondis 11">
            <a:hlinkClick r:id="rId8" action="ppaction://hlinksldjump"/>
            <a:extLst>
              <a:ext uri="{FF2B5EF4-FFF2-40B4-BE49-F238E27FC236}">
                <a16:creationId xmlns:a16="http://schemas.microsoft.com/office/drawing/2014/main" id="{20DC096A-BC77-60D4-F849-24E049C61D59}"/>
              </a:ext>
            </a:extLst>
          </p:cNvPr>
          <p:cNvSpPr/>
          <p:nvPr/>
        </p:nvSpPr>
        <p:spPr>
          <a:xfrm>
            <a:off x="10768038" y="6013635"/>
            <a:ext cx="824298" cy="630134"/>
          </a:xfrm>
          <a:prstGeom prst="roundRect">
            <a:avLst/>
          </a:prstGeom>
          <a:solidFill>
            <a:srgbClr val="FFFFFF">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3442804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125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wipe(left)">
                                      <p:cBhvr>
                                        <p:cTn id="12" dur="500"/>
                                        <p:tgtEl>
                                          <p:spTgt spid="23"/>
                                        </p:tgtEl>
                                      </p:cBhvr>
                                    </p:animEffect>
                                  </p:childTnLst>
                                </p:cTn>
                              </p:par>
                            </p:childTnLst>
                          </p:cTn>
                        </p:par>
                        <p:par>
                          <p:cTn id="13" fill="hold">
                            <p:stCondLst>
                              <p:cond delay="500"/>
                            </p:stCondLst>
                            <p:childTnLst>
                              <p:par>
                                <p:cTn id="14" presetID="10" presetClass="entr" presetSubtype="0" fill="hold" grpId="0" nodeType="afterEffect">
                                  <p:stCondLst>
                                    <p:cond delay="0"/>
                                  </p:stCondLst>
                                  <p:childTnLst>
                                    <p:set>
                                      <p:cBhvr>
                                        <p:cTn id="15" dur="1" fill="hold">
                                          <p:stCondLst>
                                            <p:cond delay="0"/>
                                          </p:stCondLst>
                                        </p:cTn>
                                        <p:tgtEl>
                                          <p:spTgt spid="99"/>
                                        </p:tgtEl>
                                        <p:attrNameLst>
                                          <p:attrName>style.visibility</p:attrName>
                                        </p:attrNameLst>
                                      </p:cBhvr>
                                      <p:to>
                                        <p:strVal val="visible"/>
                                      </p:to>
                                    </p:set>
                                    <p:animEffect transition="in" filter="fade">
                                      <p:cBhvr>
                                        <p:cTn id="16" dur="500"/>
                                        <p:tgtEl>
                                          <p:spTgt spid="99"/>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27"/>
                                        </p:tgtEl>
                                        <p:attrNameLst>
                                          <p:attrName>style.visibility</p:attrName>
                                        </p:attrNameLst>
                                      </p:cBhvr>
                                      <p:to>
                                        <p:strVal val="visible"/>
                                      </p:to>
                                    </p:set>
                                    <p:animEffect transition="in" filter="fade">
                                      <p:cBhvr>
                                        <p:cTn id="19" dur="500"/>
                                        <p:tgtEl>
                                          <p:spTgt spid="27"/>
                                        </p:tgtEl>
                                      </p:cBhvr>
                                    </p:animEffect>
                                  </p:childTnLst>
                                </p:cTn>
                              </p:par>
                              <p:par>
                                <p:cTn id="20" presetID="22" presetClass="entr" presetSubtype="8" fill="hold" nodeType="withEffect">
                                  <p:stCondLst>
                                    <p:cond delay="0"/>
                                  </p:stCondLst>
                                  <p:childTnLst>
                                    <p:set>
                                      <p:cBhvr>
                                        <p:cTn id="21" dur="1" fill="hold">
                                          <p:stCondLst>
                                            <p:cond delay="0"/>
                                          </p:stCondLst>
                                        </p:cTn>
                                        <p:tgtEl>
                                          <p:spTgt spid="82"/>
                                        </p:tgtEl>
                                        <p:attrNameLst>
                                          <p:attrName>style.visibility</p:attrName>
                                        </p:attrNameLst>
                                      </p:cBhvr>
                                      <p:to>
                                        <p:strVal val="visible"/>
                                      </p:to>
                                    </p:set>
                                    <p:animEffect transition="in" filter="wipe(left)">
                                      <p:cBhvr>
                                        <p:cTn id="22" dur="500"/>
                                        <p:tgtEl>
                                          <p:spTgt spid="82"/>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wipe(left)">
                                      <p:cBhvr>
                                        <p:cTn id="27" dur="500"/>
                                        <p:tgtEl>
                                          <p:spTgt spid="13"/>
                                        </p:tgtEl>
                                      </p:cBhvr>
                                    </p:animEffect>
                                  </p:childTnLst>
                                </p:cTn>
                              </p:par>
                              <p:par>
                                <p:cTn id="28" presetID="22" presetClass="entr" presetSubtype="8" fill="hold" nodeType="withEffect">
                                  <p:stCondLst>
                                    <p:cond delay="0"/>
                                  </p:stCondLst>
                                  <p:childTnLst>
                                    <p:set>
                                      <p:cBhvr>
                                        <p:cTn id="29" dur="1" fill="hold">
                                          <p:stCondLst>
                                            <p:cond delay="0"/>
                                          </p:stCondLst>
                                        </p:cTn>
                                        <p:tgtEl>
                                          <p:spTgt spid="81"/>
                                        </p:tgtEl>
                                        <p:attrNameLst>
                                          <p:attrName>style.visibility</p:attrName>
                                        </p:attrNameLst>
                                      </p:cBhvr>
                                      <p:to>
                                        <p:strVal val="visible"/>
                                      </p:to>
                                    </p:set>
                                    <p:animEffect transition="in" filter="wipe(left)">
                                      <p:cBhvr>
                                        <p:cTn id="30" dur="500"/>
                                        <p:tgtEl>
                                          <p:spTgt spid="81"/>
                                        </p:tgtEl>
                                      </p:cBhvr>
                                    </p:animEffect>
                                  </p:childTnLst>
                                </p:cTn>
                              </p:par>
                            </p:childTnLst>
                          </p:cTn>
                        </p:par>
                        <p:par>
                          <p:cTn id="31" fill="hold">
                            <p:stCondLst>
                              <p:cond delay="500"/>
                            </p:stCondLst>
                            <p:childTnLst>
                              <p:par>
                                <p:cTn id="32" presetID="10" presetClass="entr" presetSubtype="0" fill="hold" grpId="0" nodeType="afterEffect">
                                  <p:stCondLst>
                                    <p:cond delay="0"/>
                                  </p:stCondLst>
                                  <p:childTnLst>
                                    <p:set>
                                      <p:cBhvr>
                                        <p:cTn id="33" dur="1" fill="hold">
                                          <p:stCondLst>
                                            <p:cond delay="0"/>
                                          </p:stCondLst>
                                        </p:cTn>
                                        <p:tgtEl>
                                          <p:spTgt spid="102"/>
                                        </p:tgtEl>
                                        <p:attrNameLst>
                                          <p:attrName>style.visibility</p:attrName>
                                        </p:attrNameLst>
                                      </p:cBhvr>
                                      <p:to>
                                        <p:strVal val="visible"/>
                                      </p:to>
                                    </p:set>
                                    <p:animEffect transition="in" filter="fade">
                                      <p:cBhvr>
                                        <p:cTn id="34" dur="500"/>
                                        <p:tgtEl>
                                          <p:spTgt spid="102"/>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8" fill="hold" nodeType="clickEffect">
                                  <p:stCondLst>
                                    <p:cond delay="0"/>
                                  </p:stCondLst>
                                  <p:childTnLst>
                                    <p:set>
                                      <p:cBhvr>
                                        <p:cTn id="38" dur="1" fill="hold">
                                          <p:stCondLst>
                                            <p:cond delay="0"/>
                                          </p:stCondLst>
                                        </p:cTn>
                                        <p:tgtEl>
                                          <p:spTgt spid="14"/>
                                        </p:tgtEl>
                                        <p:attrNameLst>
                                          <p:attrName>style.visibility</p:attrName>
                                        </p:attrNameLst>
                                      </p:cBhvr>
                                      <p:to>
                                        <p:strVal val="visible"/>
                                      </p:to>
                                    </p:set>
                                    <p:animEffect transition="in" filter="wipe(left)">
                                      <p:cBhvr>
                                        <p:cTn id="39" dur="500"/>
                                        <p:tgtEl>
                                          <p:spTgt spid="14"/>
                                        </p:tgtEl>
                                      </p:cBhvr>
                                    </p:animEffect>
                                  </p:childTnLst>
                                </p:cTn>
                              </p:par>
                              <p:par>
                                <p:cTn id="40" presetID="22" presetClass="entr" presetSubtype="8" fill="hold" nodeType="withEffect">
                                  <p:stCondLst>
                                    <p:cond delay="0"/>
                                  </p:stCondLst>
                                  <p:childTnLst>
                                    <p:set>
                                      <p:cBhvr>
                                        <p:cTn id="41" dur="1" fill="hold">
                                          <p:stCondLst>
                                            <p:cond delay="0"/>
                                          </p:stCondLst>
                                        </p:cTn>
                                        <p:tgtEl>
                                          <p:spTgt spid="84"/>
                                        </p:tgtEl>
                                        <p:attrNameLst>
                                          <p:attrName>style.visibility</p:attrName>
                                        </p:attrNameLst>
                                      </p:cBhvr>
                                      <p:to>
                                        <p:strVal val="visible"/>
                                      </p:to>
                                    </p:set>
                                    <p:animEffect transition="in" filter="wipe(left)">
                                      <p:cBhvr>
                                        <p:cTn id="42" dur="500"/>
                                        <p:tgtEl>
                                          <p:spTgt spid="84"/>
                                        </p:tgtEl>
                                      </p:cBhvr>
                                    </p:animEffect>
                                  </p:childTnLst>
                                </p:cTn>
                              </p:par>
                            </p:childTnLst>
                          </p:cTn>
                        </p:par>
                        <p:par>
                          <p:cTn id="43" fill="hold">
                            <p:stCondLst>
                              <p:cond delay="500"/>
                            </p:stCondLst>
                            <p:childTnLst>
                              <p:par>
                                <p:cTn id="44" presetID="10" presetClass="entr" presetSubtype="0" fill="hold" grpId="0" nodeType="afterEffect">
                                  <p:stCondLst>
                                    <p:cond delay="0"/>
                                  </p:stCondLst>
                                  <p:childTnLst>
                                    <p:set>
                                      <p:cBhvr>
                                        <p:cTn id="45" dur="1" fill="hold">
                                          <p:stCondLst>
                                            <p:cond delay="0"/>
                                          </p:stCondLst>
                                        </p:cTn>
                                        <p:tgtEl>
                                          <p:spTgt spid="103"/>
                                        </p:tgtEl>
                                        <p:attrNameLst>
                                          <p:attrName>style.visibility</p:attrName>
                                        </p:attrNameLst>
                                      </p:cBhvr>
                                      <p:to>
                                        <p:strVal val="visible"/>
                                      </p:to>
                                    </p:set>
                                    <p:animEffect transition="in" filter="fade">
                                      <p:cBhvr>
                                        <p:cTn id="46" dur="500"/>
                                        <p:tgtEl>
                                          <p:spTgt spid="103"/>
                                        </p:tgtEl>
                                      </p:cBhvr>
                                    </p:animEffect>
                                  </p:childTnLst>
                                </p:cTn>
                              </p:par>
                            </p:childTnLst>
                          </p:cTn>
                        </p:par>
                      </p:childTnLst>
                    </p:cTn>
                  </p:par>
                  <p:par>
                    <p:cTn id="47" fill="hold">
                      <p:stCondLst>
                        <p:cond delay="indefinite"/>
                      </p:stCondLst>
                      <p:childTnLst>
                        <p:par>
                          <p:cTn id="48" fill="hold">
                            <p:stCondLst>
                              <p:cond delay="0"/>
                            </p:stCondLst>
                            <p:childTnLst>
                              <p:par>
                                <p:cTn id="49" presetID="22" presetClass="entr" presetSubtype="8" fill="hold" nodeType="clickEffect">
                                  <p:stCondLst>
                                    <p:cond delay="0"/>
                                  </p:stCondLst>
                                  <p:childTnLst>
                                    <p:set>
                                      <p:cBhvr>
                                        <p:cTn id="50" dur="1" fill="hold">
                                          <p:stCondLst>
                                            <p:cond delay="0"/>
                                          </p:stCondLst>
                                        </p:cTn>
                                        <p:tgtEl>
                                          <p:spTgt spid="15"/>
                                        </p:tgtEl>
                                        <p:attrNameLst>
                                          <p:attrName>style.visibility</p:attrName>
                                        </p:attrNameLst>
                                      </p:cBhvr>
                                      <p:to>
                                        <p:strVal val="visible"/>
                                      </p:to>
                                    </p:set>
                                    <p:animEffect transition="in" filter="wipe(left)">
                                      <p:cBhvr>
                                        <p:cTn id="51" dur="500"/>
                                        <p:tgtEl>
                                          <p:spTgt spid="15"/>
                                        </p:tgtEl>
                                      </p:cBhvr>
                                    </p:animEffect>
                                  </p:childTnLst>
                                </p:cTn>
                              </p:par>
                              <p:par>
                                <p:cTn id="52" presetID="22" presetClass="entr" presetSubtype="8" fill="hold" nodeType="withEffect">
                                  <p:stCondLst>
                                    <p:cond delay="0"/>
                                  </p:stCondLst>
                                  <p:childTnLst>
                                    <p:set>
                                      <p:cBhvr>
                                        <p:cTn id="53" dur="1" fill="hold">
                                          <p:stCondLst>
                                            <p:cond delay="0"/>
                                          </p:stCondLst>
                                        </p:cTn>
                                        <p:tgtEl>
                                          <p:spTgt spid="80"/>
                                        </p:tgtEl>
                                        <p:attrNameLst>
                                          <p:attrName>style.visibility</p:attrName>
                                        </p:attrNameLst>
                                      </p:cBhvr>
                                      <p:to>
                                        <p:strVal val="visible"/>
                                      </p:to>
                                    </p:set>
                                    <p:animEffect transition="in" filter="wipe(left)">
                                      <p:cBhvr>
                                        <p:cTn id="54" dur="500"/>
                                        <p:tgtEl>
                                          <p:spTgt spid="80"/>
                                        </p:tgtEl>
                                      </p:cBhvr>
                                    </p:animEffect>
                                  </p:childTnLst>
                                </p:cTn>
                              </p:par>
                            </p:childTnLst>
                          </p:cTn>
                        </p:par>
                        <p:par>
                          <p:cTn id="55" fill="hold">
                            <p:stCondLst>
                              <p:cond delay="500"/>
                            </p:stCondLst>
                            <p:childTnLst>
                              <p:par>
                                <p:cTn id="56" presetID="10" presetClass="entr" presetSubtype="0" fill="hold" grpId="0" nodeType="afterEffect">
                                  <p:stCondLst>
                                    <p:cond delay="0"/>
                                  </p:stCondLst>
                                  <p:childTnLst>
                                    <p:set>
                                      <p:cBhvr>
                                        <p:cTn id="57" dur="1" fill="hold">
                                          <p:stCondLst>
                                            <p:cond delay="0"/>
                                          </p:stCondLst>
                                        </p:cTn>
                                        <p:tgtEl>
                                          <p:spTgt spid="105"/>
                                        </p:tgtEl>
                                        <p:attrNameLst>
                                          <p:attrName>style.visibility</p:attrName>
                                        </p:attrNameLst>
                                      </p:cBhvr>
                                      <p:to>
                                        <p:strVal val="visible"/>
                                      </p:to>
                                    </p:set>
                                    <p:animEffect transition="in" filter="fade">
                                      <p:cBhvr>
                                        <p:cTn id="58" dur="500"/>
                                        <p:tgtEl>
                                          <p:spTgt spid="10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103" grpId="0" animBg="1"/>
      <p:bldP spid="105" grpId="0" animBg="1"/>
      <p:bldP spid="99" grpId="0" animBg="1"/>
      <p:bldP spid="102" grpId="0" animBg="1"/>
      <p:bldP spid="27"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A84172F8-1052-4CF9-AD10-6AB0E30AE430}"/>
              </a:ext>
            </a:extLst>
          </p:cNvPr>
          <p:cNvSpPr>
            <a:spLocks noGrp="1"/>
          </p:cNvSpPr>
          <p:nvPr>
            <p:ph type="body" sz="quarter" idx="12"/>
          </p:nvPr>
        </p:nvSpPr>
        <p:spPr/>
        <p:txBody>
          <a:bodyPr/>
          <a:lstStyle/>
          <a:p>
            <a:r>
              <a:rPr lang="fr-FR" dirty="0"/>
              <a:t>La préparation de l’évènement un prérequis indispensable à la réussite de votre action. </a:t>
            </a:r>
          </a:p>
        </p:txBody>
      </p:sp>
      <p:sp>
        <p:nvSpPr>
          <p:cNvPr id="5" name="Espace réservé du texte 4">
            <a:extLst>
              <a:ext uri="{FF2B5EF4-FFF2-40B4-BE49-F238E27FC236}">
                <a16:creationId xmlns:a16="http://schemas.microsoft.com/office/drawing/2014/main" id="{70AE5208-7DDC-41C6-B0F4-66AC6D4B486D}"/>
              </a:ext>
            </a:extLst>
          </p:cNvPr>
          <p:cNvSpPr>
            <a:spLocks noGrp="1"/>
          </p:cNvSpPr>
          <p:nvPr>
            <p:ph type="body" sz="quarter" idx="16"/>
          </p:nvPr>
        </p:nvSpPr>
        <p:spPr/>
        <p:txBody>
          <a:bodyPr/>
          <a:lstStyle/>
          <a:p>
            <a:r>
              <a:rPr lang="fr-FR" dirty="0"/>
              <a:t>2</a:t>
            </a:r>
          </a:p>
        </p:txBody>
      </p:sp>
      <p:pic>
        <p:nvPicPr>
          <p:cNvPr id="40" name="Picture 10" descr="Drapeaux suspendus dessinés à la main sur une guirlande de cordes">
            <a:extLst>
              <a:ext uri="{FF2B5EF4-FFF2-40B4-BE49-F238E27FC236}">
                <a16:creationId xmlns:a16="http://schemas.microsoft.com/office/drawing/2014/main" id="{92EDAF39-0F8D-4FC2-8E06-A063AAE42C5A}"/>
              </a:ext>
            </a:extLst>
          </p:cNvPr>
          <p:cNvPicPr>
            <a:picLocks noChangeAspect="1" noChangeArrowheads="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b="53965"/>
          <a:stretch/>
        </p:blipFill>
        <p:spPr bwMode="auto">
          <a:xfrm rot="1510306" flipH="1">
            <a:off x="11001764" y="-176277"/>
            <a:ext cx="1370368" cy="734948"/>
          </a:xfrm>
          <a:prstGeom prst="rect">
            <a:avLst/>
          </a:prstGeom>
          <a:noFill/>
          <a:extLst>
            <a:ext uri="{909E8E84-426E-40DD-AFC4-6F175D3DCCD1}">
              <a14:hiddenFill xmlns:a14="http://schemas.microsoft.com/office/drawing/2010/main">
                <a:solidFill>
                  <a:srgbClr val="FFFFFF"/>
                </a:solidFill>
              </a14:hiddenFill>
            </a:ext>
          </a:extLst>
        </p:spPr>
      </p:pic>
      <p:sp>
        <p:nvSpPr>
          <p:cNvPr id="4" name="Espace réservé du contenu 3">
            <a:extLst>
              <a:ext uri="{FF2B5EF4-FFF2-40B4-BE49-F238E27FC236}">
                <a16:creationId xmlns:a16="http://schemas.microsoft.com/office/drawing/2014/main" id="{F0E3FA7E-7DEC-40FA-84AD-7E78B59D5382}"/>
              </a:ext>
            </a:extLst>
          </p:cNvPr>
          <p:cNvSpPr>
            <a:spLocks noGrp="1"/>
          </p:cNvSpPr>
          <p:nvPr>
            <p:ph idx="17"/>
          </p:nvPr>
        </p:nvSpPr>
        <p:spPr>
          <a:xfrm>
            <a:off x="563616" y="3577722"/>
            <a:ext cx="7569989" cy="1960644"/>
          </a:xfrm>
        </p:spPr>
        <p:txBody>
          <a:bodyPr/>
          <a:lstStyle/>
          <a:p>
            <a:r>
              <a:rPr lang="fr-FR" dirty="0"/>
              <a:t>En fonction de vos objectifs et de la cible, vous pourrez ainsi définir :</a:t>
            </a:r>
          </a:p>
          <a:p>
            <a:endParaRPr lang="fr-FR" dirty="0"/>
          </a:p>
          <a:p>
            <a:endParaRPr lang="fr-FR" dirty="0"/>
          </a:p>
          <a:p>
            <a:endParaRPr lang="fr-FR" dirty="0"/>
          </a:p>
          <a:p>
            <a:endParaRPr lang="fr-FR" dirty="0"/>
          </a:p>
          <a:p>
            <a:endParaRPr lang="fr-FR" dirty="0"/>
          </a:p>
          <a:p>
            <a:endParaRPr lang="fr-FR" sz="400" dirty="0"/>
          </a:p>
          <a:p>
            <a:r>
              <a:rPr lang="fr-FR" b="1" dirty="0">
                <a:solidFill>
                  <a:schemeClr val="accent4">
                    <a:lumMod val="75000"/>
                  </a:schemeClr>
                </a:solidFill>
              </a:rPr>
              <a:t>Dans tous les cas, la mise en place d’une animation agence s’anticipe et se prépare des semaines à l’avance !</a:t>
            </a:r>
            <a:endParaRPr lang="fr-FR" dirty="0"/>
          </a:p>
          <a:p>
            <a:endParaRPr lang="fr-FR" dirty="0"/>
          </a:p>
        </p:txBody>
      </p:sp>
      <p:pic>
        <p:nvPicPr>
          <p:cNvPr id="7" name="Picture 2" descr="Vecteur 3d illustration du point d'interrogation">
            <a:extLst>
              <a:ext uri="{FF2B5EF4-FFF2-40B4-BE49-F238E27FC236}">
                <a16:creationId xmlns:a16="http://schemas.microsoft.com/office/drawing/2014/main" id="{D0AE0AE4-B87E-4E24-86A5-A26175354CFD}"/>
              </a:ext>
            </a:extLst>
          </p:cNvPr>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Lst>
          </a:blip>
          <a:srcRect l="22761" t="10251" r="23930" b="11611"/>
          <a:stretch/>
        </p:blipFill>
        <p:spPr bwMode="auto">
          <a:xfrm>
            <a:off x="11002022" y="2612712"/>
            <a:ext cx="326775" cy="478972"/>
          </a:xfrm>
          <a:prstGeom prst="rect">
            <a:avLst/>
          </a:prstGeom>
          <a:noFill/>
          <a:effectLst>
            <a:outerShdw blurRad="50800" dist="38100" dir="8100000" algn="tr"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8" name="Picture 2" descr="Vecteur 3d illustration du point d'interrogation">
            <a:extLst>
              <a:ext uri="{FF2B5EF4-FFF2-40B4-BE49-F238E27FC236}">
                <a16:creationId xmlns:a16="http://schemas.microsoft.com/office/drawing/2014/main" id="{3028F5D7-6082-44B9-96CA-E8A13302FA62}"/>
              </a:ext>
            </a:extLst>
          </p:cNvPr>
          <p:cNvPicPr>
            <a:picLocks noChangeAspect="1" noChangeArrowheads="1"/>
          </p:cNvPicPr>
          <p:nvPr/>
        </p:nvPicPr>
        <p:blipFill rotWithShape="1">
          <a:blip r:embed="rId5" cstate="print">
            <a:duotone>
              <a:prstClr val="black"/>
              <a:schemeClr val="accent3">
                <a:tint val="45000"/>
                <a:satMod val="400000"/>
              </a:schemeClr>
            </a:duotone>
            <a:extLst>
              <a:ext uri="{BEBA8EAE-BF5A-486C-A8C5-ECC9F3942E4B}">
                <a14:imgProps xmlns:a14="http://schemas.microsoft.com/office/drawing/2010/main">
                  <a14:imgLayer r:embed="rId6">
                    <a14:imgEffect>
                      <a14:backgroundRemoval t="10000" b="90000" l="10000" r="90000"/>
                    </a14:imgEffect>
                  </a14:imgLayer>
                </a14:imgProps>
              </a:ext>
              <a:ext uri="{28A0092B-C50C-407E-A947-70E740481C1C}">
                <a14:useLocalDpi xmlns:a14="http://schemas.microsoft.com/office/drawing/2010/main" val="0"/>
              </a:ext>
            </a:extLst>
          </a:blip>
          <a:srcRect l="22761" t="10251" r="23930" b="11611"/>
          <a:stretch/>
        </p:blipFill>
        <p:spPr bwMode="auto">
          <a:xfrm>
            <a:off x="11168062" y="3351276"/>
            <a:ext cx="597131" cy="875248"/>
          </a:xfrm>
          <a:prstGeom prst="rect">
            <a:avLst/>
          </a:prstGeom>
          <a:noFill/>
          <a:effectLst>
            <a:outerShdw blurRad="50800" dist="38100" dir="8100000" algn="tr"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9" name="Picture 2" descr="Vecteur 3d illustration du point d'interrogation">
            <a:extLst>
              <a:ext uri="{FF2B5EF4-FFF2-40B4-BE49-F238E27FC236}">
                <a16:creationId xmlns:a16="http://schemas.microsoft.com/office/drawing/2014/main" id="{965CE574-0E53-4053-80BA-B1D726212EDB}"/>
              </a:ext>
            </a:extLst>
          </p:cNvPr>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Lst>
          </a:blip>
          <a:srcRect l="22761" t="10251" r="23930" b="11611"/>
          <a:stretch/>
        </p:blipFill>
        <p:spPr bwMode="auto">
          <a:xfrm>
            <a:off x="10747144" y="901037"/>
            <a:ext cx="326775" cy="478972"/>
          </a:xfrm>
          <a:prstGeom prst="rect">
            <a:avLst/>
          </a:prstGeom>
          <a:noFill/>
          <a:effectLst>
            <a:outerShdw blurRad="50800" dist="38100" dir="8100000" algn="tr"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1" name="Picture 2" descr="Vecteur 3d illustration du point d'interrogation">
            <a:extLst>
              <a:ext uri="{FF2B5EF4-FFF2-40B4-BE49-F238E27FC236}">
                <a16:creationId xmlns:a16="http://schemas.microsoft.com/office/drawing/2014/main" id="{6C28C067-D755-4647-814A-EF6E5951A1CA}"/>
              </a:ext>
            </a:extLst>
          </p:cNvPr>
          <p:cNvPicPr>
            <a:picLocks noChangeAspect="1" noChangeArrowheads="1"/>
          </p:cNvPicPr>
          <p:nvPr/>
        </p:nvPicPr>
        <p:blipFill rotWithShape="1">
          <a:blip r:embed="rId7" cstate="print">
            <a:duotone>
              <a:prstClr val="black"/>
              <a:schemeClr val="accent3">
                <a:tint val="45000"/>
                <a:satMod val="400000"/>
              </a:schemeClr>
            </a:duotone>
            <a:extLst>
              <a:ext uri="{BEBA8EAE-BF5A-486C-A8C5-ECC9F3942E4B}">
                <a14:imgProps xmlns:a14="http://schemas.microsoft.com/office/drawing/2010/main">
                  <a14:imgLayer r:embed="rId8">
                    <a14:imgEffect>
                      <a14:backgroundRemoval t="10000" b="90000" l="10000" r="90000"/>
                    </a14:imgEffect>
                  </a14:imgLayer>
                </a14:imgProps>
              </a:ext>
              <a:ext uri="{28A0092B-C50C-407E-A947-70E740481C1C}">
                <a14:useLocalDpi xmlns:a14="http://schemas.microsoft.com/office/drawing/2010/main" val="0"/>
              </a:ext>
            </a:extLst>
          </a:blip>
          <a:srcRect l="22761" t="10251" r="23930" b="11611"/>
          <a:stretch/>
        </p:blipFill>
        <p:spPr bwMode="auto">
          <a:xfrm>
            <a:off x="9481349" y="1308476"/>
            <a:ext cx="534722" cy="783772"/>
          </a:xfrm>
          <a:prstGeom prst="rect">
            <a:avLst/>
          </a:prstGeom>
          <a:noFill/>
          <a:effectLst>
            <a:outerShdw blurRad="50800" dist="38100" dir="8100000" algn="tr"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2" name="Picture 2" descr="Vecteur 3d illustration du point d'interrogation">
            <a:extLst>
              <a:ext uri="{FF2B5EF4-FFF2-40B4-BE49-F238E27FC236}">
                <a16:creationId xmlns:a16="http://schemas.microsoft.com/office/drawing/2014/main" id="{B5D20BAD-21DE-4071-9494-C85229AAA88B}"/>
              </a:ext>
            </a:extLst>
          </p:cNvPr>
          <p:cNvPicPr>
            <a:picLocks noChangeAspect="1" noChangeArrowheads="1"/>
          </p:cNvPicPr>
          <p:nvPr/>
        </p:nvPicPr>
        <p:blipFill rotWithShape="1">
          <a:blip r:embed="rId9" cstate="print">
            <a:duotone>
              <a:prstClr val="black"/>
              <a:schemeClr val="accent4">
                <a:tint val="45000"/>
                <a:satMod val="400000"/>
              </a:schemeClr>
            </a:duotone>
            <a:extLst>
              <a:ext uri="{BEBA8EAE-BF5A-486C-A8C5-ECC9F3942E4B}">
                <a14:imgProps xmlns:a14="http://schemas.microsoft.com/office/drawing/2010/main">
                  <a14:imgLayer r:embed="rId10">
                    <a14:imgEffect>
                      <a14:backgroundRemoval t="10000" b="90000" l="10000" r="90000"/>
                    </a14:imgEffect>
                  </a14:imgLayer>
                </a14:imgProps>
              </a:ext>
              <a:ext uri="{28A0092B-C50C-407E-A947-70E740481C1C}">
                <a14:useLocalDpi xmlns:a14="http://schemas.microsoft.com/office/drawing/2010/main" val="0"/>
              </a:ext>
            </a:extLst>
          </a:blip>
          <a:srcRect l="22761" t="10251" r="23930" b="11611"/>
          <a:stretch/>
        </p:blipFill>
        <p:spPr bwMode="auto">
          <a:xfrm>
            <a:off x="10229115" y="2368775"/>
            <a:ext cx="638696" cy="936172"/>
          </a:xfrm>
          <a:prstGeom prst="rect">
            <a:avLst/>
          </a:prstGeom>
          <a:noFill/>
          <a:effectLst>
            <a:outerShdw blurRad="50800" dist="38100" dir="8100000" algn="tr"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3" name="Picture 2" descr="Vecteur 3d illustration du point d'interrogation">
            <a:extLst>
              <a:ext uri="{FF2B5EF4-FFF2-40B4-BE49-F238E27FC236}">
                <a16:creationId xmlns:a16="http://schemas.microsoft.com/office/drawing/2014/main" id="{7B77D133-A85C-4203-9EA7-1AD23E7C018F}"/>
              </a:ext>
            </a:extLst>
          </p:cNvPr>
          <p:cNvPicPr>
            <a:picLocks noChangeAspect="1" noChangeArrowheads="1"/>
          </p:cNvPicPr>
          <p:nvPr/>
        </p:nvPicPr>
        <p:blipFill rotWithShape="1">
          <a:blip r:embed="rId11" cstate="print">
            <a:duotone>
              <a:prstClr val="black"/>
              <a:schemeClr val="accent4">
                <a:tint val="45000"/>
                <a:satMod val="400000"/>
              </a:schemeClr>
            </a:duotone>
            <a:extLst>
              <a:ext uri="{BEBA8EAE-BF5A-486C-A8C5-ECC9F3942E4B}">
                <a14:imgProps xmlns:a14="http://schemas.microsoft.com/office/drawing/2010/main">
                  <a14:imgLayer r:embed="rId12">
                    <a14:imgEffect>
                      <a14:backgroundRemoval t="10000" b="90000" l="10000" r="90000"/>
                    </a14:imgEffect>
                  </a14:imgLayer>
                </a14:imgProps>
              </a:ext>
              <a:ext uri="{28A0092B-C50C-407E-A947-70E740481C1C}">
                <a14:useLocalDpi xmlns:a14="http://schemas.microsoft.com/office/drawing/2010/main" val="0"/>
              </a:ext>
            </a:extLst>
          </a:blip>
          <a:srcRect l="22761" t="10251" r="23930" b="11611"/>
          <a:stretch/>
        </p:blipFill>
        <p:spPr bwMode="auto">
          <a:xfrm>
            <a:off x="11259498" y="872859"/>
            <a:ext cx="466706" cy="684077"/>
          </a:xfrm>
          <a:prstGeom prst="rect">
            <a:avLst/>
          </a:prstGeom>
          <a:noFill/>
          <a:effectLst>
            <a:outerShdw blurRad="50800" dist="38100" dir="8100000" algn="tr"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4" name="Picture 2" descr="Vecteur 3d illustration du point d'interrogation">
            <a:extLst>
              <a:ext uri="{FF2B5EF4-FFF2-40B4-BE49-F238E27FC236}">
                <a16:creationId xmlns:a16="http://schemas.microsoft.com/office/drawing/2014/main" id="{5E09DFD7-C657-46C9-B4EA-45729AE57483}"/>
              </a:ext>
            </a:extLst>
          </p:cNvPr>
          <p:cNvPicPr>
            <a:picLocks noChangeAspect="1" noChangeArrowheads="1"/>
          </p:cNvPicPr>
          <p:nvPr/>
        </p:nvPicPr>
        <p:blipFill rotWithShape="1">
          <a:blip r:embed="rId3" cstate="print">
            <a:duotone>
              <a:prstClr val="black"/>
              <a:schemeClr val="accent5">
                <a:tint val="45000"/>
                <a:satMod val="400000"/>
              </a:schemeClr>
            </a:duotone>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Lst>
          </a:blip>
          <a:srcRect l="22761" t="10251" r="23930" b="11611"/>
          <a:stretch/>
        </p:blipFill>
        <p:spPr bwMode="auto">
          <a:xfrm rot="251024">
            <a:off x="10617537" y="3856706"/>
            <a:ext cx="326775" cy="478972"/>
          </a:xfrm>
          <a:prstGeom prst="rect">
            <a:avLst/>
          </a:prstGeom>
          <a:noFill/>
          <a:effectLst>
            <a:outerShdw blurRad="50800" dist="38100" dir="8100000" algn="tr"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5" name="Picture 2" descr="Vecteur 3d illustration du point d'interrogation">
            <a:extLst>
              <a:ext uri="{FF2B5EF4-FFF2-40B4-BE49-F238E27FC236}">
                <a16:creationId xmlns:a16="http://schemas.microsoft.com/office/drawing/2014/main" id="{15105784-9937-4EB5-9FD0-CF62B229AB6F}"/>
              </a:ext>
            </a:extLst>
          </p:cNvPr>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Lst>
          </a:blip>
          <a:srcRect l="22761" t="10251" r="23930" b="11611"/>
          <a:stretch/>
        </p:blipFill>
        <p:spPr bwMode="auto">
          <a:xfrm>
            <a:off x="10229115" y="1841621"/>
            <a:ext cx="326775" cy="478972"/>
          </a:xfrm>
          <a:prstGeom prst="rect">
            <a:avLst/>
          </a:prstGeom>
          <a:noFill/>
          <a:effectLst>
            <a:outerShdw blurRad="50800" dist="38100" dir="8100000" algn="tr"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409E644D-E1D8-4AF8-B481-4AFF5B0FCD2B}"/>
              </a:ext>
            </a:extLst>
          </p:cNvPr>
          <p:cNvSpPr/>
          <p:nvPr/>
        </p:nvSpPr>
        <p:spPr>
          <a:xfrm>
            <a:off x="563615" y="1460098"/>
            <a:ext cx="8362671" cy="860496"/>
          </a:xfrm>
          <a:custGeom>
            <a:avLst/>
            <a:gdLst>
              <a:gd name="connsiteX0" fmla="*/ 0 w 8362671"/>
              <a:gd name="connsiteY0" fmla="*/ 0 h 860496"/>
              <a:gd name="connsiteX1" fmla="*/ 446009 w 8362671"/>
              <a:gd name="connsiteY1" fmla="*/ 0 h 860496"/>
              <a:gd name="connsiteX2" fmla="*/ 1226525 w 8362671"/>
              <a:gd name="connsiteY2" fmla="*/ 0 h 860496"/>
              <a:gd name="connsiteX3" fmla="*/ 2090668 w 8362671"/>
              <a:gd name="connsiteY3" fmla="*/ 0 h 860496"/>
              <a:gd name="connsiteX4" fmla="*/ 2787557 w 8362671"/>
              <a:gd name="connsiteY4" fmla="*/ 0 h 860496"/>
              <a:gd name="connsiteX5" fmla="*/ 3400820 w 8362671"/>
              <a:gd name="connsiteY5" fmla="*/ 0 h 860496"/>
              <a:gd name="connsiteX6" fmla="*/ 4014082 w 8362671"/>
              <a:gd name="connsiteY6" fmla="*/ 0 h 860496"/>
              <a:gd name="connsiteX7" fmla="*/ 4794598 w 8362671"/>
              <a:gd name="connsiteY7" fmla="*/ 0 h 860496"/>
              <a:gd name="connsiteX8" fmla="*/ 5491487 w 8362671"/>
              <a:gd name="connsiteY8" fmla="*/ 0 h 860496"/>
              <a:gd name="connsiteX9" fmla="*/ 5937496 w 8362671"/>
              <a:gd name="connsiteY9" fmla="*/ 0 h 860496"/>
              <a:gd name="connsiteX10" fmla="*/ 6634386 w 8362671"/>
              <a:gd name="connsiteY10" fmla="*/ 0 h 860496"/>
              <a:gd name="connsiteX11" fmla="*/ 7498528 w 8362671"/>
              <a:gd name="connsiteY11" fmla="*/ 0 h 860496"/>
              <a:gd name="connsiteX12" fmla="*/ 8362671 w 8362671"/>
              <a:gd name="connsiteY12" fmla="*/ 0 h 860496"/>
              <a:gd name="connsiteX13" fmla="*/ 8362671 w 8362671"/>
              <a:gd name="connsiteY13" fmla="*/ 404433 h 860496"/>
              <a:gd name="connsiteX14" fmla="*/ 8362671 w 8362671"/>
              <a:gd name="connsiteY14" fmla="*/ 860496 h 860496"/>
              <a:gd name="connsiteX15" fmla="*/ 7916662 w 8362671"/>
              <a:gd name="connsiteY15" fmla="*/ 860496 h 860496"/>
              <a:gd name="connsiteX16" fmla="*/ 7136146 w 8362671"/>
              <a:gd name="connsiteY16" fmla="*/ 860496 h 860496"/>
              <a:gd name="connsiteX17" fmla="*/ 6690137 w 8362671"/>
              <a:gd name="connsiteY17" fmla="*/ 860496 h 860496"/>
              <a:gd name="connsiteX18" fmla="*/ 5909621 w 8362671"/>
              <a:gd name="connsiteY18" fmla="*/ 860496 h 860496"/>
              <a:gd name="connsiteX19" fmla="*/ 5463612 w 8362671"/>
              <a:gd name="connsiteY19" fmla="*/ 860496 h 860496"/>
              <a:gd name="connsiteX20" fmla="*/ 4766722 w 8362671"/>
              <a:gd name="connsiteY20" fmla="*/ 860496 h 860496"/>
              <a:gd name="connsiteX21" fmla="*/ 4320713 w 8362671"/>
              <a:gd name="connsiteY21" fmla="*/ 860496 h 860496"/>
              <a:gd name="connsiteX22" fmla="*/ 3874704 w 8362671"/>
              <a:gd name="connsiteY22" fmla="*/ 860496 h 860496"/>
              <a:gd name="connsiteX23" fmla="*/ 3428695 w 8362671"/>
              <a:gd name="connsiteY23" fmla="*/ 860496 h 860496"/>
              <a:gd name="connsiteX24" fmla="*/ 2564552 w 8362671"/>
              <a:gd name="connsiteY24" fmla="*/ 860496 h 860496"/>
              <a:gd name="connsiteX25" fmla="*/ 1700410 w 8362671"/>
              <a:gd name="connsiteY25" fmla="*/ 860496 h 860496"/>
              <a:gd name="connsiteX26" fmla="*/ 919894 w 8362671"/>
              <a:gd name="connsiteY26" fmla="*/ 860496 h 860496"/>
              <a:gd name="connsiteX27" fmla="*/ 0 w 8362671"/>
              <a:gd name="connsiteY27" fmla="*/ 860496 h 860496"/>
              <a:gd name="connsiteX28" fmla="*/ 0 w 8362671"/>
              <a:gd name="connsiteY28" fmla="*/ 447458 h 860496"/>
              <a:gd name="connsiteX29" fmla="*/ 0 w 8362671"/>
              <a:gd name="connsiteY29" fmla="*/ 0 h 860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8362671" h="860496" fill="none" extrusionOk="0">
                <a:moveTo>
                  <a:pt x="0" y="0"/>
                </a:moveTo>
                <a:cubicBezTo>
                  <a:pt x="174852" y="16015"/>
                  <a:pt x="279499" y="-22270"/>
                  <a:pt x="446009" y="0"/>
                </a:cubicBezTo>
                <a:cubicBezTo>
                  <a:pt x="612519" y="22270"/>
                  <a:pt x="1044277" y="-32629"/>
                  <a:pt x="1226525" y="0"/>
                </a:cubicBezTo>
                <a:cubicBezTo>
                  <a:pt x="1408773" y="32629"/>
                  <a:pt x="1837120" y="13530"/>
                  <a:pt x="2090668" y="0"/>
                </a:cubicBezTo>
                <a:cubicBezTo>
                  <a:pt x="2344216" y="-13530"/>
                  <a:pt x="2540749" y="-27186"/>
                  <a:pt x="2787557" y="0"/>
                </a:cubicBezTo>
                <a:cubicBezTo>
                  <a:pt x="3034365" y="27186"/>
                  <a:pt x="3265991" y="13188"/>
                  <a:pt x="3400820" y="0"/>
                </a:cubicBezTo>
                <a:cubicBezTo>
                  <a:pt x="3535649" y="-13188"/>
                  <a:pt x="3871199" y="-6452"/>
                  <a:pt x="4014082" y="0"/>
                </a:cubicBezTo>
                <a:cubicBezTo>
                  <a:pt x="4156965" y="6452"/>
                  <a:pt x="4499174" y="-12023"/>
                  <a:pt x="4794598" y="0"/>
                </a:cubicBezTo>
                <a:cubicBezTo>
                  <a:pt x="5090022" y="12023"/>
                  <a:pt x="5203598" y="-26706"/>
                  <a:pt x="5491487" y="0"/>
                </a:cubicBezTo>
                <a:cubicBezTo>
                  <a:pt x="5779376" y="26706"/>
                  <a:pt x="5829044" y="17003"/>
                  <a:pt x="5937496" y="0"/>
                </a:cubicBezTo>
                <a:cubicBezTo>
                  <a:pt x="6045948" y="-17003"/>
                  <a:pt x="6412778" y="-20108"/>
                  <a:pt x="6634386" y="0"/>
                </a:cubicBezTo>
                <a:cubicBezTo>
                  <a:pt x="6855994" y="20108"/>
                  <a:pt x="7081238" y="-21937"/>
                  <a:pt x="7498528" y="0"/>
                </a:cubicBezTo>
                <a:cubicBezTo>
                  <a:pt x="7915818" y="21937"/>
                  <a:pt x="8088032" y="-38251"/>
                  <a:pt x="8362671" y="0"/>
                </a:cubicBezTo>
                <a:cubicBezTo>
                  <a:pt x="8375662" y="144888"/>
                  <a:pt x="8367454" y="281864"/>
                  <a:pt x="8362671" y="404433"/>
                </a:cubicBezTo>
                <a:cubicBezTo>
                  <a:pt x="8357888" y="527002"/>
                  <a:pt x="8366954" y="725888"/>
                  <a:pt x="8362671" y="860496"/>
                </a:cubicBezTo>
                <a:cubicBezTo>
                  <a:pt x="8182638" y="853425"/>
                  <a:pt x="8047878" y="848329"/>
                  <a:pt x="7916662" y="860496"/>
                </a:cubicBezTo>
                <a:cubicBezTo>
                  <a:pt x="7785446" y="872663"/>
                  <a:pt x="7429775" y="892046"/>
                  <a:pt x="7136146" y="860496"/>
                </a:cubicBezTo>
                <a:cubicBezTo>
                  <a:pt x="6842517" y="828946"/>
                  <a:pt x="6874023" y="859878"/>
                  <a:pt x="6690137" y="860496"/>
                </a:cubicBezTo>
                <a:cubicBezTo>
                  <a:pt x="6506251" y="861114"/>
                  <a:pt x="6144941" y="855420"/>
                  <a:pt x="5909621" y="860496"/>
                </a:cubicBezTo>
                <a:cubicBezTo>
                  <a:pt x="5674301" y="865572"/>
                  <a:pt x="5590635" y="876025"/>
                  <a:pt x="5463612" y="860496"/>
                </a:cubicBezTo>
                <a:cubicBezTo>
                  <a:pt x="5336589" y="844967"/>
                  <a:pt x="5091636" y="891008"/>
                  <a:pt x="4766722" y="860496"/>
                </a:cubicBezTo>
                <a:cubicBezTo>
                  <a:pt x="4441808" y="829985"/>
                  <a:pt x="4430059" y="867841"/>
                  <a:pt x="4320713" y="860496"/>
                </a:cubicBezTo>
                <a:cubicBezTo>
                  <a:pt x="4211367" y="853151"/>
                  <a:pt x="3975601" y="878053"/>
                  <a:pt x="3874704" y="860496"/>
                </a:cubicBezTo>
                <a:cubicBezTo>
                  <a:pt x="3773807" y="842939"/>
                  <a:pt x="3586357" y="852134"/>
                  <a:pt x="3428695" y="860496"/>
                </a:cubicBezTo>
                <a:cubicBezTo>
                  <a:pt x="3271033" y="868858"/>
                  <a:pt x="2981405" y="824848"/>
                  <a:pt x="2564552" y="860496"/>
                </a:cubicBezTo>
                <a:cubicBezTo>
                  <a:pt x="2147699" y="896144"/>
                  <a:pt x="1893399" y="826622"/>
                  <a:pt x="1700410" y="860496"/>
                </a:cubicBezTo>
                <a:cubicBezTo>
                  <a:pt x="1507421" y="894370"/>
                  <a:pt x="1296773" y="836557"/>
                  <a:pt x="919894" y="860496"/>
                </a:cubicBezTo>
                <a:cubicBezTo>
                  <a:pt x="543015" y="884435"/>
                  <a:pt x="275175" y="836907"/>
                  <a:pt x="0" y="860496"/>
                </a:cubicBezTo>
                <a:cubicBezTo>
                  <a:pt x="-12156" y="742964"/>
                  <a:pt x="-11823" y="608590"/>
                  <a:pt x="0" y="447458"/>
                </a:cubicBezTo>
                <a:cubicBezTo>
                  <a:pt x="11823" y="286326"/>
                  <a:pt x="-22112" y="147769"/>
                  <a:pt x="0" y="0"/>
                </a:cubicBezTo>
                <a:close/>
              </a:path>
              <a:path w="8362671" h="860496" stroke="0" extrusionOk="0">
                <a:moveTo>
                  <a:pt x="0" y="0"/>
                </a:moveTo>
                <a:cubicBezTo>
                  <a:pt x="182899" y="7707"/>
                  <a:pt x="550087" y="24108"/>
                  <a:pt x="696889" y="0"/>
                </a:cubicBezTo>
                <a:cubicBezTo>
                  <a:pt x="843691" y="-24108"/>
                  <a:pt x="964988" y="-25415"/>
                  <a:pt x="1226525" y="0"/>
                </a:cubicBezTo>
                <a:cubicBezTo>
                  <a:pt x="1488062" y="25415"/>
                  <a:pt x="1546238" y="8520"/>
                  <a:pt x="1839788" y="0"/>
                </a:cubicBezTo>
                <a:cubicBezTo>
                  <a:pt x="2133338" y="-8520"/>
                  <a:pt x="2492828" y="-40679"/>
                  <a:pt x="2703930" y="0"/>
                </a:cubicBezTo>
                <a:cubicBezTo>
                  <a:pt x="2915032" y="40679"/>
                  <a:pt x="3018246" y="9148"/>
                  <a:pt x="3317193" y="0"/>
                </a:cubicBezTo>
                <a:cubicBezTo>
                  <a:pt x="3616140" y="-9148"/>
                  <a:pt x="3735849" y="-7607"/>
                  <a:pt x="4014082" y="0"/>
                </a:cubicBezTo>
                <a:cubicBezTo>
                  <a:pt x="4292315" y="7607"/>
                  <a:pt x="4432529" y="-2775"/>
                  <a:pt x="4627345" y="0"/>
                </a:cubicBezTo>
                <a:cubicBezTo>
                  <a:pt x="4822161" y="2775"/>
                  <a:pt x="4862039" y="-5369"/>
                  <a:pt x="5073354" y="0"/>
                </a:cubicBezTo>
                <a:cubicBezTo>
                  <a:pt x="5284669" y="5369"/>
                  <a:pt x="5469028" y="26149"/>
                  <a:pt x="5770243" y="0"/>
                </a:cubicBezTo>
                <a:cubicBezTo>
                  <a:pt x="6071458" y="-26149"/>
                  <a:pt x="6178224" y="4265"/>
                  <a:pt x="6299879" y="0"/>
                </a:cubicBezTo>
                <a:cubicBezTo>
                  <a:pt x="6421534" y="-4265"/>
                  <a:pt x="6812597" y="-11384"/>
                  <a:pt x="7164021" y="0"/>
                </a:cubicBezTo>
                <a:cubicBezTo>
                  <a:pt x="7515445" y="11384"/>
                  <a:pt x="7950789" y="32950"/>
                  <a:pt x="8362671" y="0"/>
                </a:cubicBezTo>
                <a:cubicBezTo>
                  <a:pt x="8353317" y="198744"/>
                  <a:pt x="8372513" y="266016"/>
                  <a:pt x="8362671" y="404433"/>
                </a:cubicBezTo>
                <a:cubicBezTo>
                  <a:pt x="8352829" y="542850"/>
                  <a:pt x="8384519" y="662335"/>
                  <a:pt x="8362671" y="860496"/>
                </a:cubicBezTo>
                <a:cubicBezTo>
                  <a:pt x="8021379" y="819452"/>
                  <a:pt x="7744016" y="859712"/>
                  <a:pt x="7498528" y="860496"/>
                </a:cubicBezTo>
                <a:cubicBezTo>
                  <a:pt x="7253040" y="861280"/>
                  <a:pt x="7195098" y="871341"/>
                  <a:pt x="7052519" y="860496"/>
                </a:cubicBezTo>
                <a:cubicBezTo>
                  <a:pt x="6909940" y="849651"/>
                  <a:pt x="6547167" y="853650"/>
                  <a:pt x="6188377" y="860496"/>
                </a:cubicBezTo>
                <a:cubicBezTo>
                  <a:pt x="5829587" y="867342"/>
                  <a:pt x="5692621" y="897930"/>
                  <a:pt x="5407861" y="860496"/>
                </a:cubicBezTo>
                <a:cubicBezTo>
                  <a:pt x="5123101" y="823062"/>
                  <a:pt x="4768434" y="868546"/>
                  <a:pt x="4543718" y="860496"/>
                </a:cubicBezTo>
                <a:cubicBezTo>
                  <a:pt x="4319002" y="852446"/>
                  <a:pt x="4164387" y="881782"/>
                  <a:pt x="3930455" y="860496"/>
                </a:cubicBezTo>
                <a:cubicBezTo>
                  <a:pt x="3696523" y="839210"/>
                  <a:pt x="3361414" y="870577"/>
                  <a:pt x="3149939" y="860496"/>
                </a:cubicBezTo>
                <a:cubicBezTo>
                  <a:pt x="2938464" y="850415"/>
                  <a:pt x="2752987" y="829984"/>
                  <a:pt x="2536677" y="860496"/>
                </a:cubicBezTo>
                <a:cubicBezTo>
                  <a:pt x="2320367" y="891008"/>
                  <a:pt x="1998165" y="841542"/>
                  <a:pt x="1756161" y="860496"/>
                </a:cubicBezTo>
                <a:cubicBezTo>
                  <a:pt x="1514157" y="879450"/>
                  <a:pt x="1445229" y="877472"/>
                  <a:pt x="1226525" y="860496"/>
                </a:cubicBezTo>
                <a:cubicBezTo>
                  <a:pt x="1007821" y="843520"/>
                  <a:pt x="449557" y="826316"/>
                  <a:pt x="0" y="860496"/>
                </a:cubicBezTo>
                <a:cubicBezTo>
                  <a:pt x="14396" y="689226"/>
                  <a:pt x="1339" y="527112"/>
                  <a:pt x="0" y="430248"/>
                </a:cubicBezTo>
                <a:cubicBezTo>
                  <a:pt x="-1339" y="333384"/>
                  <a:pt x="3087" y="116393"/>
                  <a:pt x="0" y="0"/>
                </a:cubicBezTo>
                <a:close/>
              </a:path>
            </a:pathLst>
          </a:custGeom>
          <a:solidFill>
            <a:schemeClr val="bg1">
              <a:lumMod val="95000"/>
            </a:schemeClr>
          </a:solidFill>
          <a:ln w="28575">
            <a:solidFill>
              <a:schemeClr val="bg1"/>
            </a:solidFill>
            <a:extLst>
              <a:ext uri="{C807C97D-BFC1-408E-A445-0C87EB9F89A2}">
                <ask:lineSketchStyleProps xmlns:ask="http://schemas.microsoft.com/office/drawing/2018/sketchyshapes" sd="1617256088">
                  <a:prstGeom prst="rect">
                    <a:avLst/>
                  </a:prstGeom>
                  <ask:type>
                    <ask:lineSketchFreehand/>
                  </ask:type>
                </ask:lineSketchStyleProps>
              </a:ext>
            </a:extLst>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2" algn="ctr"/>
            <a:r>
              <a:rPr lang="fr-FR" sz="1400" b="1" dirty="0">
                <a:solidFill>
                  <a:schemeClr val="tx1">
                    <a:lumMod val="75000"/>
                    <a:lumOff val="25000"/>
                  </a:schemeClr>
                </a:solidFill>
              </a:rPr>
              <a:t>Avant toute action, il convient de déterminer </a:t>
            </a:r>
            <a:r>
              <a:rPr lang="fr-FR" sz="1400" b="1" dirty="0">
                <a:solidFill>
                  <a:schemeClr val="accent4">
                    <a:lumMod val="75000"/>
                  </a:schemeClr>
                </a:solidFill>
              </a:rPr>
              <a:t>l’objectif </a:t>
            </a:r>
            <a:r>
              <a:rPr lang="fr-FR" sz="1400" b="1" dirty="0">
                <a:solidFill>
                  <a:schemeClr val="tx1">
                    <a:lumMod val="75000"/>
                    <a:lumOff val="25000"/>
                  </a:schemeClr>
                </a:solidFill>
              </a:rPr>
              <a:t>de votre animation : </a:t>
            </a:r>
          </a:p>
          <a:p>
            <a:pPr lvl="2" algn="ctr"/>
            <a:endParaRPr lang="fr-FR" sz="400" b="1" dirty="0">
              <a:solidFill>
                <a:schemeClr val="tx1">
                  <a:lumMod val="75000"/>
                  <a:lumOff val="25000"/>
                </a:schemeClr>
              </a:solidFill>
            </a:endParaRPr>
          </a:p>
          <a:p>
            <a:pPr lvl="2" algn="ctr"/>
            <a:r>
              <a:rPr lang="fr-FR" sz="1400" dirty="0">
                <a:solidFill>
                  <a:schemeClr val="tx1">
                    <a:lumMod val="75000"/>
                    <a:lumOff val="25000"/>
                  </a:schemeClr>
                </a:solidFill>
              </a:rPr>
              <a:t>Equiper vos clients, les fidéliser, développer leur satisfaction, en conquérir de nouveaux ? …</a:t>
            </a:r>
          </a:p>
        </p:txBody>
      </p:sp>
      <p:sp>
        <p:nvSpPr>
          <p:cNvPr id="17" name="Rectangle 16">
            <a:extLst>
              <a:ext uri="{FF2B5EF4-FFF2-40B4-BE49-F238E27FC236}">
                <a16:creationId xmlns:a16="http://schemas.microsoft.com/office/drawing/2014/main" id="{D1B41EE8-068B-47BD-B9EF-CBAFCF3FFA31}"/>
              </a:ext>
            </a:extLst>
          </p:cNvPr>
          <p:cNvSpPr/>
          <p:nvPr/>
        </p:nvSpPr>
        <p:spPr>
          <a:xfrm>
            <a:off x="563616" y="2506264"/>
            <a:ext cx="8362670" cy="791457"/>
          </a:xfrm>
          <a:custGeom>
            <a:avLst/>
            <a:gdLst>
              <a:gd name="connsiteX0" fmla="*/ 0 w 8362670"/>
              <a:gd name="connsiteY0" fmla="*/ 0 h 791457"/>
              <a:gd name="connsiteX1" fmla="*/ 446009 w 8362670"/>
              <a:gd name="connsiteY1" fmla="*/ 0 h 791457"/>
              <a:gd name="connsiteX2" fmla="*/ 1226525 w 8362670"/>
              <a:gd name="connsiteY2" fmla="*/ 0 h 791457"/>
              <a:gd name="connsiteX3" fmla="*/ 2090668 w 8362670"/>
              <a:gd name="connsiteY3" fmla="*/ 0 h 791457"/>
              <a:gd name="connsiteX4" fmla="*/ 2787557 w 8362670"/>
              <a:gd name="connsiteY4" fmla="*/ 0 h 791457"/>
              <a:gd name="connsiteX5" fmla="*/ 3400819 w 8362670"/>
              <a:gd name="connsiteY5" fmla="*/ 0 h 791457"/>
              <a:gd name="connsiteX6" fmla="*/ 4014082 w 8362670"/>
              <a:gd name="connsiteY6" fmla="*/ 0 h 791457"/>
              <a:gd name="connsiteX7" fmla="*/ 4794597 w 8362670"/>
              <a:gd name="connsiteY7" fmla="*/ 0 h 791457"/>
              <a:gd name="connsiteX8" fmla="*/ 5491487 w 8362670"/>
              <a:gd name="connsiteY8" fmla="*/ 0 h 791457"/>
              <a:gd name="connsiteX9" fmla="*/ 5937496 w 8362670"/>
              <a:gd name="connsiteY9" fmla="*/ 0 h 791457"/>
              <a:gd name="connsiteX10" fmla="*/ 6634385 w 8362670"/>
              <a:gd name="connsiteY10" fmla="*/ 0 h 791457"/>
              <a:gd name="connsiteX11" fmla="*/ 7498527 w 8362670"/>
              <a:gd name="connsiteY11" fmla="*/ 0 h 791457"/>
              <a:gd name="connsiteX12" fmla="*/ 8362670 w 8362670"/>
              <a:gd name="connsiteY12" fmla="*/ 0 h 791457"/>
              <a:gd name="connsiteX13" fmla="*/ 8362670 w 8362670"/>
              <a:gd name="connsiteY13" fmla="*/ 371985 h 791457"/>
              <a:gd name="connsiteX14" fmla="*/ 8362670 w 8362670"/>
              <a:gd name="connsiteY14" fmla="*/ 791457 h 791457"/>
              <a:gd name="connsiteX15" fmla="*/ 7916661 w 8362670"/>
              <a:gd name="connsiteY15" fmla="*/ 791457 h 791457"/>
              <a:gd name="connsiteX16" fmla="*/ 7136145 w 8362670"/>
              <a:gd name="connsiteY16" fmla="*/ 791457 h 791457"/>
              <a:gd name="connsiteX17" fmla="*/ 6690136 w 8362670"/>
              <a:gd name="connsiteY17" fmla="*/ 791457 h 791457"/>
              <a:gd name="connsiteX18" fmla="*/ 5909620 w 8362670"/>
              <a:gd name="connsiteY18" fmla="*/ 791457 h 791457"/>
              <a:gd name="connsiteX19" fmla="*/ 5463611 w 8362670"/>
              <a:gd name="connsiteY19" fmla="*/ 791457 h 791457"/>
              <a:gd name="connsiteX20" fmla="*/ 4766722 w 8362670"/>
              <a:gd name="connsiteY20" fmla="*/ 791457 h 791457"/>
              <a:gd name="connsiteX21" fmla="*/ 4320713 w 8362670"/>
              <a:gd name="connsiteY21" fmla="*/ 791457 h 791457"/>
              <a:gd name="connsiteX22" fmla="*/ 3874704 w 8362670"/>
              <a:gd name="connsiteY22" fmla="*/ 791457 h 791457"/>
              <a:gd name="connsiteX23" fmla="*/ 3428695 w 8362670"/>
              <a:gd name="connsiteY23" fmla="*/ 791457 h 791457"/>
              <a:gd name="connsiteX24" fmla="*/ 2564552 w 8362670"/>
              <a:gd name="connsiteY24" fmla="*/ 791457 h 791457"/>
              <a:gd name="connsiteX25" fmla="*/ 1700410 w 8362670"/>
              <a:gd name="connsiteY25" fmla="*/ 791457 h 791457"/>
              <a:gd name="connsiteX26" fmla="*/ 919894 w 8362670"/>
              <a:gd name="connsiteY26" fmla="*/ 791457 h 791457"/>
              <a:gd name="connsiteX27" fmla="*/ 0 w 8362670"/>
              <a:gd name="connsiteY27" fmla="*/ 791457 h 791457"/>
              <a:gd name="connsiteX28" fmla="*/ 0 w 8362670"/>
              <a:gd name="connsiteY28" fmla="*/ 411558 h 791457"/>
              <a:gd name="connsiteX29" fmla="*/ 0 w 8362670"/>
              <a:gd name="connsiteY29" fmla="*/ 0 h 791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8362670" h="791457" fill="none" extrusionOk="0">
                <a:moveTo>
                  <a:pt x="0" y="0"/>
                </a:moveTo>
                <a:cubicBezTo>
                  <a:pt x="174852" y="16015"/>
                  <a:pt x="279499" y="-22270"/>
                  <a:pt x="446009" y="0"/>
                </a:cubicBezTo>
                <a:cubicBezTo>
                  <a:pt x="612519" y="22270"/>
                  <a:pt x="1044277" y="-32629"/>
                  <a:pt x="1226525" y="0"/>
                </a:cubicBezTo>
                <a:cubicBezTo>
                  <a:pt x="1408773" y="32629"/>
                  <a:pt x="1837120" y="13530"/>
                  <a:pt x="2090668" y="0"/>
                </a:cubicBezTo>
                <a:cubicBezTo>
                  <a:pt x="2344216" y="-13530"/>
                  <a:pt x="2540749" y="-27186"/>
                  <a:pt x="2787557" y="0"/>
                </a:cubicBezTo>
                <a:cubicBezTo>
                  <a:pt x="3034365" y="27186"/>
                  <a:pt x="3271929" y="18645"/>
                  <a:pt x="3400819" y="0"/>
                </a:cubicBezTo>
                <a:cubicBezTo>
                  <a:pt x="3529709" y="-18645"/>
                  <a:pt x="3868526" y="-9798"/>
                  <a:pt x="4014082" y="0"/>
                </a:cubicBezTo>
                <a:cubicBezTo>
                  <a:pt x="4159638" y="9798"/>
                  <a:pt x="4499632" y="-11557"/>
                  <a:pt x="4794597" y="0"/>
                </a:cubicBezTo>
                <a:cubicBezTo>
                  <a:pt x="5089562" y="11557"/>
                  <a:pt x="5203262" y="-27006"/>
                  <a:pt x="5491487" y="0"/>
                </a:cubicBezTo>
                <a:cubicBezTo>
                  <a:pt x="5779712" y="27006"/>
                  <a:pt x="5829044" y="17003"/>
                  <a:pt x="5937496" y="0"/>
                </a:cubicBezTo>
                <a:cubicBezTo>
                  <a:pt x="6045948" y="-17003"/>
                  <a:pt x="6413145" y="-14318"/>
                  <a:pt x="6634385" y="0"/>
                </a:cubicBezTo>
                <a:cubicBezTo>
                  <a:pt x="6855625" y="14318"/>
                  <a:pt x="7081237" y="-21937"/>
                  <a:pt x="7498527" y="0"/>
                </a:cubicBezTo>
                <a:cubicBezTo>
                  <a:pt x="7915817" y="21937"/>
                  <a:pt x="8088031" y="-38251"/>
                  <a:pt x="8362670" y="0"/>
                </a:cubicBezTo>
                <a:cubicBezTo>
                  <a:pt x="8348489" y="89808"/>
                  <a:pt x="8354214" y="264793"/>
                  <a:pt x="8362670" y="371985"/>
                </a:cubicBezTo>
                <a:cubicBezTo>
                  <a:pt x="8371126" y="479178"/>
                  <a:pt x="8358601" y="583465"/>
                  <a:pt x="8362670" y="791457"/>
                </a:cubicBezTo>
                <a:cubicBezTo>
                  <a:pt x="8182637" y="784386"/>
                  <a:pt x="8047877" y="779290"/>
                  <a:pt x="7916661" y="791457"/>
                </a:cubicBezTo>
                <a:cubicBezTo>
                  <a:pt x="7785445" y="803624"/>
                  <a:pt x="7429774" y="823007"/>
                  <a:pt x="7136145" y="791457"/>
                </a:cubicBezTo>
                <a:cubicBezTo>
                  <a:pt x="6842516" y="759907"/>
                  <a:pt x="6874022" y="790839"/>
                  <a:pt x="6690136" y="791457"/>
                </a:cubicBezTo>
                <a:cubicBezTo>
                  <a:pt x="6506250" y="792075"/>
                  <a:pt x="6144940" y="786381"/>
                  <a:pt x="5909620" y="791457"/>
                </a:cubicBezTo>
                <a:cubicBezTo>
                  <a:pt x="5674300" y="796533"/>
                  <a:pt x="5590634" y="806986"/>
                  <a:pt x="5463611" y="791457"/>
                </a:cubicBezTo>
                <a:cubicBezTo>
                  <a:pt x="5336588" y="775928"/>
                  <a:pt x="5085712" y="817862"/>
                  <a:pt x="4766722" y="791457"/>
                </a:cubicBezTo>
                <a:cubicBezTo>
                  <a:pt x="4447732" y="765052"/>
                  <a:pt x="4430059" y="798802"/>
                  <a:pt x="4320713" y="791457"/>
                </a:cubicBezTo>
                <a:cubicBezTo>
                  <a:pt x="4211367" y="784112"/>
                  <a:pt x="3975601" y="809014"/>
                  <a:pt x="3874704" y="791457"/>
                </a:cubicBezTo>
                <a:cubicBezTo>
                  <a:pt x="3773807" y="773900"/>
                  <a:pt x="3586357" y="783095"/>
                  <a:pt x="3428695" y="791457"/>
                </a:cubicBezTo>
                <a:cubicBezTo>
                  <a:pt x="3271033" y="799819"/>
                  <a:pt x="2981405" y="755809"/>
                  <a:pt x="2564552" y="791457"/>
                </a:cubicBezTo>
                <a:cubicBezTo>
                  <a:pt x="2147699" y="827105"/>
                  <a:pt x="1893399" y="757583"/>
                  <a:pt x="1700410" y="791457"/>
                </a:cubicBezTo>
                <a:cubicBezTo>
                  <a:pt x="1507421" y="825331"/>
                  <a:pt x="1296773" y="767518"/>
                  <a:pt x="919894" y="791457"/>
                </a:cubicBezTo>
                <a:cubicBezTo>
                  <a:pt x="543015" y="815396"/>
                  <a:pt x="275175" y="767868"/>
                  <a:pt x="0" y="791457"/>
                </a:cubicBezTo>
                <a:cubicBezTo>
                  <a:pt x="-8878" y="644249"/>
                  <a:pt x="-11005" y="562498"/>
                  <a:pt x="0" y="411558"/>
                </a:cubicBezTo>
                <a:cubicBezTo>
                  <a:pt x="11005" y="260618"/>
                  <a:pt x="3880" y="136235"/>
                  <a:pt x="0" y="0"/>
                </a:cubicBezTo>
                <a:close/>
              </a:path>
              <a:path w="8362670" h="791457" stroke="0" extrusionOk="0">
                <a:moveTo>
                  <a:pt x="0" y="0"/>
                </a:moveTo>
                <a:cubicBezTo>
                  <a:pt x="182899" y="7707"/>
                  <a:pt x="550087" y="24108"/>
                  <a:pt x="696889" y="0"/>
                </a:cubicBezTo>
                <a:cubicBezTo>
                  <a:pt x="843691" y="-24108"/>
                  <a:pt x="964988" y="-25415"/>
                  <a:pt x="1226525" y="0"/>
                </a:cubicBezTo>
                <a:cubicBezTo>
                  <a:pt x="1488062" y="25415"/>
                  <a:pt x="1552739" y="14362"/>
                  <a:pt x="1839787" y="0"/>
                </a:cubicBezTo>
                <a:cubicBezTo>
                  <a:pt x="2126835" y="-14362"/>
                  <a:pt x="2491374" y="41975"/>
                  <a:pt x="2703930" y="0"/>
                </a:cubicBezTo>
                <a:cubicBezTo>
                  <a:pt x="2916486" y="-41975"/>
                  <a:pt x="3018625" y="11546"/>
                  <a:pt x="3317192" y="0"/>
                </a:cubicBezTo>
                <a:cubicBezTo>
                  <a:pt x="3615759" y="-11546"/>
                  <a:pt x="3733553" y="-8088"/>
                  <a:pt x="4014082" y="0"/>
                </a:cubicBezTo>
                <a:cubicBezTo>
                  <a:pt x="4294611" y="8088"/>
                  <a:pt x="4439116" y="2875"/>
                  <a:pt x="4627344" y="0"/>
                </a:cubicBezTo>
                <a:cubicBezTo>
                  <a:pt x="4815572" y="-2875"/>
                  <a:pt x="4862038" y="-5369"/>
                  <a:pt x="5073353" y="0"/>
                </a:cubicBezTo>
                <a:cubicBezTo>
                  <a:pt x="5284668" y="5369"/>
                  <a:pt x="5469027" y="26149"/>
                  <a:pt x="5770242" y="0"/>
                </a:cubicBezTo>
                <a:cubicBezTo>
                  <a:pt x="6071457" y="-26149"/>
                  <a:pt x="6178223" y="4265"/>
                  <a:pt x="6299878" y="0"/>
                </a:cubicBezTo>
                <a:cubicBezTo>
                  <a:pt x="6421533" y="-4265"/>
                  <a:pt x="6811802" y="-14832"/>
                  <a:pt x="7164021" y="0"/>
                </a:cubicBezTo>
                <a:cubicBezTo>
                  <a:pt x="7516240" y="14832"/>
                  <a:pt x="7951027" y="35440"/>
                  <a:pt x="8362670" y="0"/>
                </a:cubicBezTo>
                <a:cubicBezTo>
                  <a:pt x="8354207" y="134184"/>
                  <a:pt x="8380639" y="214358"/>
                  <a:pt x="8362670" y="371985"/>
                </a:cubicBezTo>
                <a:cubicBezTo>
                  <a:pt x="8344701" y="529613"/>
                  <a:pt x="8375056" y="701896"/>
                  <a:pt x="8362670" y="791457"/>
                </a:cubicBezTo>
                <a:cubicBezTo>
                  <a:pt x="8021378" y="750413"/>
                  <a:pt x="7744015" y="790673"/>
                  <a:pt x="7498527" y="791457"/>
                </a:cubicBezTo>
                <a:cubicBezTo>
                  <a:pt x="7253039" y="792241"/>
                  <a:pt x="7195097" y="802302"/>
                  <a:pt x="7052518" y="791457"/>
                </a:cubicBezTo>
                <a:cubicBezTo>
                  <a:pt x="6909939" y="780612"/>
                  <a:pt x="6547166" y="784611"/>
                  <a:pt x="6188376" y="791457"/>
                </a:cubicBezTo>
                <a:cubicBezTo>
                  <a:pt x="5829586" y="798303"/>
                  <a:pt x="5692620" y="828891"/>
                  <a:pt x="5407860" y="791457"/>
                </a:cubicBezTo>
                <a:cubicBezTo>
                  <a:pt x="5123100" y="754023"/>
                  <a:pt x="4768433" y="799507"/>
                  <a:pt x="4543717" y="791457"/>
                </a:cubicBezTo>
                <a:cubicBezTo>
                  <a:pt x="4319001" y="783407"/>
                  <a:pt x="4160810" y="810892"/>
                  <a:pt x="3930455" y="791457"/>
                </a:cubicBezTo>
                <a:cubicBezTo>
                  <a:pt x="3700100" y="772022"/>
                  <a:pt x="3361414" y="801538"/>
                  <a:pt x="3149939" y="791457"/>
                </a:cubicBezTo>
                <a:cubicBezTo>
                  <a:pt x="2938464" y="781376"/>
                  <a:pt x="2752987" y="760945"/>
                  <a:pt x="2536677" y="791457"/>
                </a:cubicBezTo>
                <a:cubicBezTo>
                  <a:pt x="2320367" y="821969"/>
                  <a:pt x="1998165" y="772503"/>
                  <a:pt x="1756161" y="791457"/>
                </a:cubicBezTo>
                <a:cubicBezTo>
                  <a:pt x="1514157" y="810411"/>
                  <a:pt x="1445229" y="808433"/>
                  <a:pt x="1226525" y="791457"/>
                </a:cubicBezTo>
                <a:cubicBezTo>
                  <a:pt x="1007821" y="774481"/>
                  <a:pt x="449557" y="757277"/>
                  <a:pt x="0" y="791457"/>
                </a:cubicBezTo>
                <a:cubicBezTo>
                  <a:pt x="-5594" y="646127"/>
                  <a:pt x="-9597" y="588092"/>
                  <a:pt x="0" y="395729"/>
                </a:cubicBezTo>
                <a:cubicBezTo>
                  <a:pt x="9597" y="203366"/>
                  <a:pt x="-2223" y="172266"/>
                  <a:pt x="0" y="0"/>
                </a:cubicBezTo>
                <a:close/>
              </a:path>
            </a:pathLst>
          </a:custGeom>
          <a:solidFill>
            <a:schemeClr val="bg1">
              <a:lumMod val="95000"/>
            </a:schemeClr>
          </a:solidFill>
          <a:ln w="28575">
            <a:solidFill>
              <a:schemeClr val="bg1"/>
            </a:solidFill>
            <a:extLst>
              <a:ext uri="{C807C97D-BFC1-408E-A445-0C87EB9F89A2}">
                <ask:lineSketchStyleProps xmlns:ask="http://schemas.microsoft.com/office/drawing/2018/sketchyshapes" sd="1617256088">
                  <a:prstGeom prst="rect">
                    <a:avLst/>
                  </a:prstGeom>
                  <ask:type>
                    <ask:lineSketchFreehand/>
                  </ask:type>
                </ask:lineSketchStyleProps>
              </a:ext>
            </a:extLst>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2" algn="ctr"/>
            <a:r>
              <a:rPr lang="fr-FR" sz="1400" b="1" dirty="0">
                <a:solidFill>
                  <a:schemeClr val="tx1">
                    <a:lumMod val="75000"/>
                    <a:lumOff val="25000"/>
                  </a:schemeClr>
                </a:solidFill>
              </a:rPr>
              <a:t>Déterminez la </a:t>
            </a:r>
            <a:r>
              <a:rPr lang="fr-FR" sz="1400" b="1" dirty="0">
                <a:solidFill>
                  <a:schemeClr val="accent4">
                    <a:lumMod val="75000"/>
                  </a:schemeClr>
                </a:solidFill>
              </a:rPr>
              <a:t>typologie des clients </a:t>
            </a:r>
            <a:r>
              <a:rPr lang="fr-FR" sz="1400" b="1" dirty="0">
                <a:solidFill>
                  <a:schemeClr val="tx1">
                    <a:lumMod val="75000"/>
                    <a:lumOff val="25000"/>
                  </a:schemeClr>
                </a:solidFill>
              </a:rPr>
              <a:t>que vous souhaitez cibler :</a:t>
            </a:r>
          </a:p>
          <a:p>
            <a:pPr lvl="2" algn="ctr"/>
            <a:r>
              <a:rPr lang="fr-FR" sz="400" b="1" dirty="0">
                <a:solidFill>
                  <a:schemeClr val="tx1">
                    <a:lumMod val="75000"/>
                    <a:lumOff val="25000"/>
                  </a:schemeClr>
                </a:solidFill>
              </a:rPr>
              <a:t> </a:t>
            </a:r>
          </a:p>
          <a:p>
            <a:pPr lvl="2" algn="ctr"/>
            <a:r>
              <a:rPr lang="fr-FR" sz="1400" dirty="0">
                <a:solidFill>
                  <a:schemeClr val="tx1">
                    <a:lumMod val="75000"/>
                    <a:lumOff val="25000"/>
                  </a:schemeClr>
                </a:solidFill>
              </a:rPr>
              <a:t>les jeunes, les nouveaux clients, les premiums, les familles ? … </a:t>
            </a:r>
          </a:p>
        </p:txBody>
      </p:sp>
      <p:pic>
        <p:nvPicPr>
          <p:cNvPr id="10" name="Picture 2" descr="Vecteur 3d illustration du point d'interrogation">
            <a:extLst>
              <a:ext uri="{FF2B5EF4-FFF2-40B4-BE49-F238E27FC236}">
                <a16:creationId xmlns:a16="http://schemas.microsoft.com/office/drawing/2014/main" id="{C8877652-7F38-43CE-8A64-B3BA318469BC}"/>
              </a:ext>
            </a:extLst>
          </p:cNvPr>
          <p:cNvPicPr>
            <a:picLocks noChangeAspect="1" noChangeArrowheads="1"/>
          </p:cNvPicPr>
          <p:nvPr/>
        </p:nvPicPr>
        <p:blipFill rotWithShape="1">
          <a:blip r:embed="rId3" cstate="print">
            <a:duotone>
              <a:prstClr val="black"/>
              <a:schemeClr val="accent5">
                <a:tint val="45000"/>
                <a:satMod val="400000"/>
              </a:schemeClr>
            </a:duotone>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Lst>
          </a:blip>
          <a:srcRect l="22761" t="10251" r="23930" b="11611"/>
          <a:stretch/>
        </p:blipFill>
        <p:spPr bwMode="auto">
          <a:xfrm>
            <a:off x="10540143" y="2081106"/>
            <a:ext cx="326775" cy="478972"/>
          </a:xfrm>
          <a:prstGeom prst="rect">
            <a:avLst/>
          </a:prstGeom>
          <a:noFill/>
          <a:effectLst>
            <a:outerShdw blurRad="50800" dist="38100" dir="8100000" algn="tr"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028" name="Picture 4" descr="Vecteur homme d'affaires confus, debout, regardant en arrière, cible objectif point d'interrogation penser problème solution">
            <a:extLst>
              <a:ext uri="{FF2B5EF4-FFF2-40B4-BE49-F238E27FC236}">
                <a16:creationId xmlns:a16="http://schemas.microsoft.com/office/drawing/2014/main" id="{6DD28335-C74C-49A2-9ECD-54B2E3F9A678}"/>
              </a:ext>
            </a:extLst>
          </p:cNvPr>
          <p:cNvPicPr>
            <a:picLocks noChangeAspect="1" noChangeArrowheads="1"/>
          </p:cNvPicPr>
          <p:nvPr/>
        </p:nvPicPr>
        <p:blipFill rotWithShape="1">
          <a:blip r:embed="rId13">
            <a:extLst>
              <a:ext uri="{BEBA8EAE-BF5A-486C-A8C5-ECC9F3942E4B}">
                <a14:imgProps xmlns:a14="http://schemas.microsoft.com/office/drawing/2010/main">
                  <a14:imgLayer r:embed="rId14">
                    <a14:imgEffect>
                      <a14:backgroundRemoval t="9012" b="99419" l="5751" r="62300">
                        <a14:foregroundMark x1="20767" y1="9302" x2="20767" y2="9302"/>
                        <a14:foregroundMark x1="20927" y1="42733" x2="20927" y2="42733"/>
                        <a14:foregroundMark x1="5751" y1="66860" x2="5751" y2="66860"/>
                        <a14:foregroundMark x1="62460" y1="95349" x2="38179" y2="61337"/>
                        <a14:foregroundMark x1="45527" y1="99419" x2="46006" y2="99419"/>
                        <a14:backgroundMark x1="47764" y1="61919" x2="47764" y2="61919"/>
                      </a14:backgroundRemoval>
                    </a14:imgEffect>
                  </a14:imgLayer>
                </a14:imgProps>
              </a:ext>
              <a:ext uri="{28A0092B-C50C-407E-A947-70E740481C1C}">
                <a14:useLocalDpi xmlns:a14="http://schemas.microsoft.com/office/drawing/2010/main" val="0"/>
              </a:ext>
            </a:extLst>
          </a:blip>
          <a:srcRect r="34811"/>
          <a:stretch/>
        </p:blipFill>
        <p:spPr bwMode="auto">
          <a:xfrm>
            <a:off x="8265314" y="3590809"/>
            <a:ext cx="3887016" cy="3276600"/>
          </a:xfrm>
          <a:prstGeom prst="rect">
            <a:avLst/>
          </a:prstGeom>
          <a:noFill/>
          <a:extLst>
            <a:ext uri="{909E8E84-426E-40DD-AFC4-6F175D3DCCD1}">
              <a14:hiddenFill xmlns:a14="http://schemas.microsoft.com/office/drawing/2010/main">
                <a:solidFill>
                  <a:srgbClr val="FFFFFF"/>
                </a:solidFill>
              </a14:hiddenFill>
            </a:ext>
          </a:extLst>
        </p:spPr>
      </p:pic>
      <p:grpSp>
        <p:nvGrpSpPr>
          <p:cNvPr id="19" name="Graphique 1846">
            <a:extLst>
              <a:ext uri="{FF2B5EF4-FFF2-40B4-BE49-F238E27FC236}">
                <a16:creationId xmlns:a16="http://schemas.microsoft.com/office/drawing/2014/main" id="{C70EE691-91E5-42C0-B3C0-79B6DD6B198A}"/>
              </a:ext>
            </a:extLst>
          </p:cNvPr>
          <p:cNvGrpSpPr/>
          <p:nvPr/>
        </p:nvGrpSpPr>
        <p:grpSpPr>
          <a:xfrm>
            <a:off x="831796" y="2627339"/>
            <a:ext cx="628864" cy="588106"/>
            <a:chOff x="693371" y="4488392"/>
            <a:chExt cx="367275" cy="343471"/>
          </a:xfrm>
          <a:noFill/>
        </p:grpSpPr>
        <p:sp>
          <p:nvSpPr>
            <p:cNvPr id="20" name="Forme libre : forme 19">
              <a:extLst>
                <a:ext uri="{FF2B5EF4-FFF2-40B4-BE49-F238E27FC236}">
                  <a16:creationId xmlns:a16="http://schemas.microsoft.com/office/drawing/2014/main" id="{3881109D-9A06-4811-BBE5-F81DF9CF4299}"/>
                </a:ext>
              </a:extLst>
            </p:cNvPr>
            <p:cNvSpPr/>
            <p:nvPr/>
          </p:nvSpPr>
          <p:spPr>
            <a:xfrm>
              <a:off x="848819" y="4533445"/>
              <a:ext cx="105822" cy="29698"/>
            </a:xfrm>
            <a:custGeom>
              <a:avLst/>
              <a:gdLst>
                <a:gd name="connsiteX0" fmla="*/ 0 w 105822"/>
                <a:gd name="connsiteY0" fmla="*/ 22860 h 29698"/>
                <a:gd name="connsiteX1" fmla="*/ 90773 w 105822"/>
                <a:gd name="connsiteY1" fmla="*/ 0 h 29698"/>
                <a:gd name="connsiteX2" fmla="*/ 88963 w 105822"/>
                <a:gd name="connsiteY2" fmla="*/ 21622 h 29698"/>
                <a:gd name="connsiteX3" fmla="*/ 105823 w 105822"/>
                <a:gd name="connsiteY3" fmla="*/ 16192 h 29698"/>
              </a:gdLst>
              <a:ahLst/>
              <a:cxnLst>
                <a:cxn ang="0">
                  <a:pos x="connsiteX0" y="connsiteY0"/>
                </a:cxn>
                <a:cxn ang="0">
                  <a:pos x="connsiteX1" y="connsiteY1"/>
                </a:cxn>
                <a:cxn ang="0">
                  <a:pos x="connsiteX2" y="connsiteY2"/>
                </a:cxn>
                <a:cxn ang="0">
                  <a:pos x="connsiteX3" y="connsiteY3"/>
                </a:cxn>
              </a:cxnLst>
              <a:rect l="l" t="t" r="r" b="b"/>
              <a:pathLst>
                <a:path w="105822" h="29698" extrusionOk="0">
                  <a:moveTo>
                    <a:pt x="0" y="22860"/>
                  </a:moveTo>
                  <a:cubicBezTo>
                    <a:pt x="-6775" y="27079"/>
                    <a:pt x="53466" y="46342"/>
                    <a:pt x="90773" y="0"/>
                  </a:cubicBezTo>
                  <a:cubicBezTo>
                    <a:pt x="91236" y="1550"/>
                    <a:pt x="94641" y="6846"/>
                    <a:pt x="88963" y="21622"/>
                  </a:cubicBezTo>
                  <a:cubicBezTo>
                    <a:pt x="88928" y="19736"/>
                    <a:pt x="97700" y="27980"/>
                    <a:pt x="105823" y="16192"/>
                  </a:cubicBezTo>
                </a:path>
              </a:pathLst>
            </a:custGeom>
            <a:noFill/>
            <a:ln w="12700" cap="rnd">
              <a:solidFill>
                <a:srgbClr val="E52A29"/>
              </a:solidFill>
              <a:prstDash val="solid"/>
              <a:round/>
              <a:extLst>
                <a:ext uri="{C807C97D-BFC1-408E-A445-0C87EB9F89A2}">
                  <ask:lineSketchStyleProps xmlns:ask="http://schemas.microsoft.com/office/drawing/2018/sketchyshapes" sd="2604256552">
                    <a:custGeom>
                      <a:avLst/>
                      <a:gdLst>
                        <a:gd name="connsiteX0" fmla="*/ 0 w 105822"/>
                        <a:gd name="connsiteY0" fmla="*/ 22860 h 29698"/>
                        <a:gd name="connsiteX1" fmla="*/ 90773 w 105822"/>
                        <a:gd name="connsiteY1" fmla="*/ 0 h 29698"/>
                        <a:gd name="connsiteX2" fmla="*/ 88963 w 105822"/>
                        <a:gd name="connsiteY2" fmla="*/ 21622 h 29698"/>
                        <a:gd name="connsiteX3" fmla="*/ 105823 w 105822"/>
                        <a:gd name="connsiteY3" fmla="*/ 16192 h 29698"/>
                      </a:gdLst>
                      <a:ahLst/>
                      <a:cxnLst>
                        <a:cxn ang="0">
                          <a:pos x="connsiteX0" y="connsiteY0"/>
                        </a:cxn>
                        <a:cxn ang="0">
                          <a:pos x="connsiteX1" y="connsiteY1"/>
                        </a:cxn>
                        <a:cxn ang="0">
                          <a:pos x="connsiteX2" y="connsiteY2"/>
                        </a:cxn>
                        <a:cxn ang="0">
                          <a:pos x="connsiteX3" y="connsiteY3"/>
                        </a:cxn>
                      </a:cxnLst>
                      <a:rect l="l" t="t" r="r" b="b"/>
                      <a:pathLst>
                        <a:path w="105822" h="29698">
                          <a:moveTo>
                            <a:pt x="0" y="22860"/>
                          </a:moveTo>
                          <a:cubicBezTo>
                            <a:pt x="0" y="22860"/>
                            <a:pt x="52864" y="48673"/>
                            <a:pt x="90773" y="0"/>
                          </a:cubicBezTo>
                          <a:cubicBezTo>
                            <a:pt x="90773" y="0"/>
                            <a:pt x="94964" y="9049"/>
                            <a:pt x="88963" y="21622"/>
                          </a:cubicBezTo>
                          <a:cubicBezTo>
                            <a:pt x="88963" y="21622"/>
                            <a:pt x="98012" y="27051"/>
                            <a:pt x="105823" y="16192"/>
                          </a:cubicBezTo>
                        </a:path>
                      </a:pathLst>
                    </a:custGeom>
                    <ask:type>
                      <ask:lineSketchFreehand/>
                    </ask:type>
                  </ask:lineSketchStyleProps>
                </a:ext>
              </a:extLst>
            </a:ln>
          </p:spPr>
          <p:txBody>
            <a:bodyPr rtlCol="0" anchor="ctr"/>
            <a:lstStyle/>
            <a:p>
              <a:endParaRPr lang="fr-FR" sz="1400"/>
            </a:p>
          </p:txBody>
        </p:sp>
        <p:sp>
          <p:nvSpPr>
            <p:cNvPr id="21" name="Forme libre : forme 20">
              <a:extLst>
                <a:ext uri="{FF2B5EF4-FFF2-40B4-BE49-F238E27FC236}">
                  <a16:creationId xmlns:a16="http://schemas.microsoft.com/office/drawing/2014/main" id="{B4441D64-18EC-4A83-9F3C-3B3C0AAAC58F}"/>
                </a:ext>
              </a:extLst>
            </p:cNvPr>
            <p:cNvSpPr/>
            <p:nvPr/>
          </p:nvSpPr>
          <p:spPr>
            <a:xfrm>
              <a:off x="827313" y="4488392"/>
              <a:ext cx="78560" cy="203168"/>
            </a:xfrm>
            <a:custGeom>
              <a:avLst/>
              <a:gdLst>
                <a:gd name="connsiteX0" fmla="*/ 78561 w 78560"/>
                <a:gd name="connsiteY0" fmla="*/ 203168 h 203168"/>
                <a:gd name="connsiteX1" fmla="*/ 14838 w 78560"/>
                <a:gd name="connsiteY1" fmla="*/ 145447 h 203168"/>
                <a:gd name="connsiteX2" fmla="*/ 456 w 78560"/>
                <a:gd name="connsiteY2" fmla="*/ 132207 h 203168"/>
                <a:gd name="connsiteX3" fmla="*/ 10647 w 78560"/>
                <a:gd name="connsiteY3" fmla="*/ 114205 h 203168"/>
                <a:gd name="connsiteX4" fmla="*/ 74941 w 78560"/>
                <a:gd name="connsiteY4" fmla="*/ 0 h 2031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560" h="203168" extrusionOk="0">
                  <a:moveTo>
                    <a:pt x="78561" y="203168"/>
                  </a:moveTo>
                  <a:cubicBezTo>
                    <a:pt x="30459" y="203168"/>
                    <a:pt x="14837" y="145448"/>
                    <a:pt x="14838" y="145447"/>
                  </a:cubicBezTo>
                  <a:cubicBezTo>
                    <a:pt x="17170" y="143953"/>
                    <a:pt x="4738" y="144633"/>
                    <a:pt x="456" y="132207"/>
                  </a:cubicBezTo>
                  <a:cubicBezTo>
                    <a:pt x="-2592" y="117824"/>
                    <a:pt x="10646" y="114205"/>
                    <a:pt x="10647" y="114205"/>
                  </a:cubicBezTo>
                  <a:cubicBezTo>
                    <a:pt x="-8980" y="122809"/>
                    <a:pt x="-13319" y="19184"/>
                    <a:pt x="74941" y="0"/>
                  </a:cubicBezTo>
                </a:path>
              </a:pathLst>
            </a:custGeom>
            <a:noFill/>
            <a:ln w="12700" cap="rnd">
              <a:solidFill>
                <a:srgbClr val="E52A29"/>
              </a:solidFill>
              <a:prstDash val="solid"/>
              <a:round/>
              <a:extLst>
                <a:ext uri="{C807C97D-BFC1-408E-A445-0C87EB9F89A2}">
                  <ask:lineSketchStyleProps xmlns:ask="http://schemas.microsoft.com/office/drawing/2018/sketchyshapes" sd="3114370921">
                    <a:custGeom>
                      <a:avLst/>
                      <a:gdLst>
                        <a:gd name="connsiteX0" fmla="*/ 78561 w 78560"/>
                        <a:gd name="connsiteY0" fmla="*/ 203168 h 203168"/>
                        <a:gd name="connsiteX1" fmla="*/ 14838 w 78560"/>
                        <a:gd name="connsiteY1" fmla="*/ 145447 h 203168"/>
                        <a:gd name="connsiteX2" fmla="*/ 456 w 78560"/>
                        <a:gd name="connsiteY2" fmla="*/ 132207 h 203168"/>
                        <a:gd name="connsiteX3" fmla="*/ 10647 w 78560"/>
                        <a:gd name="connsiteY3" fmla="*/ 114205 h 203168"/>
                        <a:gd name="connsiteX4" fmla="*/ 74941 w 78560"/>
                        <a:gd name="connsiteY4" fmla="*/ 0 h 2031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560" h="203168">
                          <a:moveTo>
                            <a:pt x="78561" y="203168"/>
                          </a:moveTo>
                          <a:cubicBezTo>
                            <a:pt x="30459" y="203168"/>
                            <a:pt x="14838" y="145447"/>
                            <a:pt x="14838" y="145447"/>
                          </a:cubicBezTo>
                          <a:cubicBezTo>
                            <a:pt x="14838" y="145447"/>
                            <a:pt x="3408" y="146685"/>
                            <a:pt x="456" y="132207"/>
                          </a:cubicBezTo>
                          <a:cubicBezTo>
                            <a:pt x="-2592" y="117824"/>
                            <a:pt x="10647" y="114205"/>
                            <a:pt x="10647" y="114205"/>
                          </a:cubicBezTo>
                          <a:cubicBezTo>
                            <a:pt x="10647" y="114205"/>
                            <a:pt x="-15165" y="24670"/>
                            <a:pt x="74941" y="0"/>
                          </a:cubicBezTo>
                        </a:path>
                      </a:pathLst>
                    </a:custGeom>
                    <ask:type>
                      <ask:lineSketchFreehand/>
                    </ask:type>
                  </ask:lineSketchStyleProps>
                </a:ext>
              </a:extLst>
            </a:ln>
          </p:spPr>
          <p:txBody>
            <a:bodyPr rtlCol="0" anchor="ctr"/>
            <a:lstStyle/>
            <a:p>
              <a:endParaRPr lang="fr-FR" sz="1400"/>
            </a:p>
          </p:txBody>
        </p:sp>
        <p:sp>
          <p:nvSpPr>
            <p:cNvPr id="22" name="Forme libre : forme 21">
              <a:extLst>
                <a:ext uri="{FF2B5EF4-FFF2-40B4-BE49-F238E27FC236}">
                  <a16:creationId xmlns:a16="http://schemas.microsoft.com/office/drawing/2014/main" id="{F21BBBA1-9816-4495-B329-BB7E575F23F6}"/>
                </a:ext>
              </a:extLst>
            </p:cNvPr>
            <p:cNvSpPr/>
            <p:nvPr/>
          </p:nvSpPr>
          <p:spPr>
            <a:xfrm>
              <a:off x="909493" y="4497536"/>
              <a:ext cx="80370" cy="194024"/>
            </a:xfrm>
            <a:custGeom>
              <a:avLst/>
              <a:gdLst>
                <a:gd name="connsiteX0" fmla="*/ 0 w 80370"/>
                <a:gd name="connsiteY0" fmla="*/ 194024 h 194024"/>
                <a:gd name="connsiteX1" fmla="*/ 65532 w 80370"/>
                <a:gd name="connsiteY1" fmla="*/ 136303 h 194024"/>
                <a:gd name="connsiteX2" fmla="*/ 79915 w 80370"/>
                <a:gd name="connsiteY2" fmla="*/ 123063 h 194024"/>
                <a:gd name="connsiteX3" fmla="*/ 69723 w 80370"/>
                <a:gd name="connsiteY3" fmla="*/ 105061 h 194024"/>
                <a:gd name="connsiteX4" fmla="*/ 29051 w 80370"/>
                <a:gd name="connsiteY4" fmla="*/ 0 h 1940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370" h="194024" extrusionOk="0">
                  <a:moveTo>
                    <a:pt x="0" y="194024"/>
                  </a:moveTo>
                  <a:cubicBezTo>
                    <a:pt x="48101" y="194024"/>
                    <a:pt x="65532" y="136303"/>
                    <a:pt x="65532" y="136303"/>
                  </a:cubicBezTo>
                  <a:cubicBezTo>
                    <a:pt x="65949" y="136463"/>
                    <a:pt x="76137" y="137311"/>
                    <a:pt x="79915" y="123063"/>
                  </a:cubicBezTo>
                  <a:cubicBezTo>
                    <a:pt x="82963" y="108680"/>
                    <a:pt x="69723" y="105061"/>
                    <a:pt x="69723" y="105061"/>
                  </a:cubicBezTo>
                  <a:cubicBezTo>
                    <a:pt x="71093" y="90366"/>
                    <a:pt x="76392" y="33459"/>
                    <a:pt x="29051" y="0"/>
                  </a:cubicBezTo>
                </a:path>
              </a:pathLst>
            </a:custGeom>
            <a:noFill/>
            <a:ln w="12700" cap="rnd">
              <a:solidFill>
                <a:srgbClr val="E52A29"/>
              </a:solidFill>
              <a:prstDash val="solid"/>
              <a:round/>
              <a:extLst>
                <a:ext uri="{C807C97D-BFC1-408E-A445-0C87EB9F89A2}">
                  <ask:lineSketchStyleProps xmlns:ask="http://schemas.microsoft.com/office/drawing/2018/sketchyshapes" sd="1231396968">
                    <a:custGeom>
                      <a:avLst/>
                      <a:gdLst>
                        <a:gd name="connsiteX0" fmla="*/ 0 w 80370"/>
                        <a:gd name="connsiteY0" fmla="*/ 194024 h 194024"/>
                        <a:gd name="connsiteX1" fmla="*/ 65532 w 80370"/>
                        <a:gd name="connsiteY1" fmla="*/ 136303 h 194024"/>
                        <a:gd name="connsiteX2" fmla="*/ 79915 w 80370"/>
                        <a:gd name="connsiteY2" fmla="*/ 123063 h 194024"/>
                        <a:gd name="connsiteX3" fmla="*/ 69723 w 80370"/>
                        <a:gd name="connsiteY3" fmla="*/ 105061 h 194024"/>
                        <a:gd name="connsiteX4" fmla="*/ 29051 w 80370"/>
                        <a:gd name="connsiteY4" fmla="*/ 0 h 1940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370" h="194024">
                          <a:moveTo>
                            <a:pt x="0" y="194024"/>
                          </a:moveTo>
                          <a:cubicBezTo>
                            <a:pt x="48101" y="194024"/>
                            <a:pt x="65532" y="136303"/>
                            <a:pt x="65532" y="136303"/>
                          </a:cubicBezTo>
                          <a:cubicBezTo>
                            <a:pt x="65532" y="136303"/>
                            <a:pt x="76962" y="137541"/>
                            <a:pt x="79915" y="123063"/>
                          </a:cubicBezTo>
                          <a:cubicBezTo>
                            <a:pt x="82963" y="108680"/>
                            <a:pt x="69723" y="105061"/>
                            <a:pt x="69723" y="105061"/>
                          </a:cubicBezTo>
                          <a:cubicBezTo>
                            <a:pt x="69723" y="105061"/>
                            <a:pt x="90678" y="32480"/>
                            <a:pt x="29051" y="0"/>
                          </a:cubicBezTo>
                        </a:path>
                      </a:pathLst>
                    </a:custGeom>
                    <ask:type>
                      <ask:lineSketchFreehand/>
                    </ask:type>
                  </ask:lineSketchStyleProps>
                </a:ext>
              </a:extLst>
            </a:ln>
          </p:spPr>
          <p:txBody>
            <a:bodyPr rtlCol="0" anchor="ctr"/>
            <a:lstStyle/>
            <a:p>
              <a:endParaRPr lang="fr-FR" sz="1400"/>
            </a:p>
          </p:txBody>
        </p:sp>
        <p:sp>
          <p:nvSpPr>
            <p:cNvPr id="23" name="Forme libre : forme 22">
              <a:extLst>
                <a:ext uri="{FF2B5EF4-FFF2-40B4-BE49-F238E27FC236}">
                  <a16:creationId xmlns:a16="http://schemas.microsoft.com/office/drawing/2014/main" id="{7BFD7727-A1E6-4515-A829-648A16C4C0C2}"/>
                </a:ext>
              </a:extLst>
            </p:cNvPr>
            <p:cNvSpPr/>
            <p:nvPr/>
          </p:nvSpPr>
          <p:spPr>
            <a:xfrm>
              <a:off x="874632" y="4600216"/>
              <a:ext cx="9525" cy="13144"/>
            </a:xfrm>
            <a:custGeom>
              <a:avLst/>
              <a:gdLst>
                <a:gd name="connsiteX0" fmla="*/ 0 w 9525"/>
                <a:gd name="connsiteY0" fmla="*/ 0 h 13144"/>
                <a:gd name="connsiteX1" fmla="*/ 0 w 9525"/>
                <a:gd name="connsiteY1" fmla="*/ 13145 h 13144"/>
              </a:gdLst>
              <a:ahLst/>
              <a:cxnLst>
                <a:cxn ang="0">
                  <a:pos x="connsiteX0" y="connsiteY0"/>
                </a:cxn>
                <a:cxn ang="0">
                  <a:pos x="connsiteX1" y="connsiteY1"/>
                </a:cxn>
              </a:cxnLst>
              <a:rect l="l" t="t" r="r" b="b"/>
              <a:pathLst>
                <a:path w="9525" h="13144" fill="none" extrusionOk="0">
                  <a:moveTo>
                    <a:pt x="0" y="0"/>
                  </a:moveTo>
                  <a:cubicBezTo>
                    <a:pt x="-157" y="2952"/>
                    <a:pt x="108" y="7992"/>
                    <a:pt x="0" y="13145"/>
                  </a:cubicBezTo>
                </a:path>
                <a:path w="9525" h="13144" stroke="0" extrusionOk="0">
                  <a:moveTo>
                    <a:pt x="0" y="0"/>
                  </a:moveTo>
                  <a:cubicBezTo>
                    <a:pt x="-362" y="5470"/>
                    <a:pt x="-480" y="7376"/>
                    <a:pt x="0" y="13145"/>
                  </a:cubicBezTo>
                </a:path>
              </a:pathLst>
            </a:custGeom>
            <a:ln w="12700" cap="rnd">
              <a:solidFill>
                <a:srgbClr val="E52A29"/>
              </a:solidFill>
              <a:prstDash val="solid"/>
              <a:round/>
              <a:extLst>
                <a:ext uri="{C807C97D-BFC1-408E-A445-0C87EB9F89A2}">
                  <ask:lineSketchStyleProps xmlns:ask="http://schemas.microsoft.com/office/drawing/2018/sketchyshapes" sd="1667507065">
                    <a:custGeom>
                      <a:avLst/>
                      <a:gdLst>
                        <a:gd name="connsiteX0" fmla="*/ 0 w 9525"/>
                        <a:gd name="connsiteY0" fmla="*/ 0 h 13144"/>
                        <a:gd name="connsiteX1" fmla="*/ 0 w 9525"/>
                        <a:gd name="connsiteY1" fmla="*/ 13145 h 13144"/>
                      </a:gdLst>
                      <a:ahLst/>
                      <a:cxnLst>
                        <a:cxn ang="0">
                          <a:pos x="connsiteX0" y="connsiteY0"/>
                        </a:cxn>
                        <a:cxn ang="0">
                          <a:pos x="connsiteX1" y="connsiteY1"/>
                        </a:cxn>
                      </a:cxnLst>
                      <a:rect l="l" t="t" r="r" b="b"/>
                      <a:pathLst>
                        <a:path w="9525" h="13144">
                          <a:moveTo>
                            <a:pt x="0" y="0"/>
                          </a:moveTo>
                          <a:lnTo>
                            <a:pt x="0" y="13145"/>
                          </a:lnTo>
                        </a:path>
                      </a:pathLst>
                    </a:custGeom>
                    <ask:type>
                      <ask:lineSketchFreehand/>
                    </ask:type>
                  </ask:lineSketchStyleProps>
                </a:ext>
              </a:extLst>
            </a:ln>
          </p:spPr>
          <p:txBody>
            <a:bodyPr rtlCol="0" anchor="ctr"/>
            <a:lstStyle/>
            <a:p>
              <a:endParaRPr lang="fr-FR" sz="1400"/>
            </a:p>
          </p:txBody>
        </p:sp>
        <p:sp>
          <p:nvSpPr>
            <p:cNvPr id="24" name="Forme libre : forme 23">
              <a:extLst>
                <a:ext uri="{FF2B5EF4-FFF2-40B4-BE49-F238E27FC236}">
                  <a16:creationId xmlns:a16="http://schemas.microsoft.com/office/drawing/2014/main" id="{D084AD22-126D-4104-9B18-79FAAA9DC061}"/>
                </a:ext>
              </a:extLst>
            </p:cNvPr>
            <p:cNvSpPr/>
            <p:nvPr/>
          </p:nvSpPr>
          <p:spPr>
            <a:xfrm>
              <a:off x="931782" y="4599549"/>
              <a:ext cx="9525" cy="13239"/>
            </a:xfrm>
            <a:custGeom>
              <a:avLst/>
              <a:gdLst>
                <a:gd name="connsiteX0" fmla="*/ 0 w 9525"/>
                <a:gd name="connsiteY0" fmla="*/ 0 h 13239"/>
                <a:gd name="connsiteX1" fmla="*/ 0 w 9525"/>
                <a:gd name="connsiteY1" fmla="*/ 13240 h 13239"/>
              </a:gdLst>
              <a:ahLst/>
              <a:cxnLst>
                <a:cxn ang="0">
                  <a:pos x="connsiteX0" y="connsiteY0"/>
                </a:cxn>
                <a:cxn ang="0">
                  <a:pos x="connsiteX1" y="connsiteY1"/>
                </a:cxn>
              </a:cxnLst>
              <a:rect l="l" t="t" r="r" b="b"/>
              <a:pathLst>
                <a:path w="9525" h="13239" fill="none" extrusionOk="0">
                  <a:moveTo>
                    <a:pt x="0" y="0"/>
                  </a:moveTo>
                  <a:cubicBezTo>
                    <a:pt x="301" y="5971"/>
                    <a:pt x="-98" y="7866"/>
                    <a:pt x="0" y="13240"/>
                  </a:cubicBezTo>
                </a:path>
                <a:path w="9525" h="13239" stroke="0" extrusionOk="0">
                  <a:moveTo>
                    <a:pt x="0" y="0"/>
                  </a:moveTo>
                  <a:cubicBezTo>
                    <a:pt x="521" y="5833"/>
                    <a:pt x="-377" y="8545"/>
                    <a:pt x="0" y="13240"/>
                  </a:cubicBezTo>
                </a:path>
              </a:pathLst>
            </a:custGeom>
            <a:ln w="12700" cap="rnd">
              <a:solidFill>
                <a:srgbClr val="E52A29"/>
              </a:solidFill>
              <a:prstDash val="solid"/>
              <a:round/>
              <a:extLst>
                <a:ext uri="{C807C97D-BFC1-408E-A445-0C87EB9F89A2}">
                  <ask:lineSketchStyleProps xmlns:ask="http://schemas.microsoft.com/office/drawing/2018/sketchyshapes" sd="1636954255">
                    <a:custGeom>
                      <a:avLst/>
                      <a:gdLst>
                        <a:gd name="connsiteX0" fmla="*/ 0 w 9525"/>
                        <a:gd name="connsiteY0" fmla="*/ 0 h 13239"/>
                        <a:gd name="connsiteX1" fmla="*/ 0 w 9525"/>
                        <a:gd name="connsiteY1" fmla="*/ 13240 h 13239"/>
                      </a:gdLst>
                      <a:ahLst/>
                      <a:cxnLst>
                        <a:cxn ang="0">
                          <a:pos x="connsiteX0" y="connsiteY0"/>
                        </a:cxn>
                        <a:cxn ang="0">
                          <a:pos x="connsiteX1" y="connsiteY1"/>
                        </a:cxn>
                      </a:cxnLst>
                      <a:rect l="l" t="t" r="r" b="b"/>
                      <a:pathLst>
                        <a:path w="9525" h="13239">
                          <a:moveTo>
                            <a:pt x="0" y="0"/>
                          </a:moveTo>
                          <a:lnTo>
                            <a:pt x="0" y="13240"/>
                          </a:lnTo>
                        </a:path>
                      </a:pathLst>
                    </a:custGeom>
                    <ask:type>
                      <ask:lineSketchFreehand/>
                    </ask:type>
                  </ask:lineSketchStyleProps>
                </a:ext>
              </a:extLst>
            </a:ln>
          </p:spPr>
          <p:txBody>
            <a:bodyPr rtlCol="0" anchor="ctr"/>
            <a:lstStyle/>
            <a:p>
              <a:endParaRPr lang="fr-FR" sz="1400"/>
            </a:p>
          </p:txBody>
        </p:sp>
        <p:sp>
          <p:nvSpPr>
            <p:cNvPr id="25" name="Forme libre : forme 24">
              <a:extLst>
                <a:ext uri="{FF2B5EF4-FFF2-40B4-BE49-F238E27FC236}">
                  <a16:creationId xmlns:a16="http://schemas.microsoft.com/office/drawing/2014/main" id="{B64C85C8-575C-4245-A4A9-F30DC020A991}"/>
                </a:ext>
              </a:extLst>
            </p:cNvPr>
            <p:cNvSpPr/>
            <p:nvPr/>
          </p:nvSpPr>
          <p:spPr>
            <a:xfrm>
              <a:off x="892824" y="4649841"/>
              <a:ext cx="25050" cy="5214"/>
            </a:xfrm>
            <a:custGeom>
              <a:avLst/>
              <a:gdLst>
                <a:gd name="connsiteX0" fmla="*/ 25051 w 25050"/>
                <a:gd name="connsiteY0" fmla="*/ 0 h 5214"/>
                <a:gd name="connsiteX1" fmla="*/ 0 w 25050"/>
                <a:gd name="connsiteY1" fmla="*/ 0 h 5214"/>
              </a:gdLst>
              <a:ahLst/>
              <a:cxnLst>
                <a:cxn ang="0">
                  <a:pos x="connsiteX0" y="connsiteY0"/>
                </a:cxn>
                <a:cxn ang="0">
                  <a:pos x="connsiteX1" y="connsiteY1"/>
                </a:cxn>
              </a:cxnLst>
              <a:rect l="l" t="t" r="r" b="b"/>
              <a:pathLst>
                <a:path w="25050" h="5214" extrusionOk="0">
                  <a:moveTo>
                    <a:pt x="25051" y="0"/>
                  </a:moveTo>
                  <a:cubicBezTo>
                    <a:pt x="17324" y="8029"/>
                    <a:pt x="5757" y="9014"/>
                    <a:pt x="0" y="0"/>
                  </a:cubicBezTo>
                </a:path>
              </a:pathLst>
            </a:custGeom>
            <a:noFill/>
            <a:ln w="12700" cap="rnd">
              <a:solidFill>
                <a:srgbClr val="E52A29"/>
              </a:solidFill>
              <a:prstDash val="solid"/>
              <a:round/>
              <a:extLst>
                <a:ext uri="{C807C97D-BFC1-408E-A445-0C87EB9F89A2}">
                  <ask:lineSketchStyleProps xmlns:ask="http://schemas.microsoft.com/office/drawing/2018/sketchyshapes" sd="2750866114">
                    <a:custGeom>
                      <a:avLst/>
                      <a:gdLst>
                        <a:gd name="connsiteX0" fmla="*/ 25051 w 25050"/>
                        <a:gd name="connsiteY0" fmla="*/ 0 h 5214"/>
                        <a:gd name="connsiteX1" fmla="*/ 0 w 25050"/>
                        <a:gd name="connsiteY1" fmla="*/ 0 h 5214"/>
                      </a:gdLst>
                      <a:ahLst/>
                      <a:cxnLst>
                        <a:cxn ang="0">
                          <a:pos x="connsiteX0" y="connsiteY0"/>
                        </a:cxn>
                        <a:cxn ang="0">
                          <a:pos x="connsiteX1" y="connsiteY1"/>
                        </a:cxn>
                      </a:cxnLst>
                      <a:rect l="l" t="t" r="r" b="b"/>
                      <a:pathLst>
                        <a:path w="25050" h="5214">
                          <a:moveTo>
                            <a:pt x="25051" y="0"/>
                          </a:moveTo>
                          <a:cubicBezTo>
                            <a:pt x="18097" y="6953"/>
                            <a:pt x="6858" y="6953"/>
                            <a:pt x="0" y="0"/>
                          </a:cubicBezTo>
                        </a:path>
                      </a:pathLst>
                    </a:custGeom>
                    <ask:type>
                      <ask:lineSketchFreehand/>
                    </ask:type>
                  </ask:lineSketchStyleProps>
                </a:ext>
              </a:extLst>
            </a:ln>
          </p:spPr>
          <p:txBody>
            <a:bodyPr rtlCol="0" anchor="ctr"/>
            <a:lstStyle/>
            <a:p>
              <a:endParaRPr lang="fr-FR" sz="1400"/>
            </a:p>
          </p:txBody>
        </p:sp>
        <p:sp>
          <p:nvSpPr>
            <p:cNvPr id="26" name="Forme libre : forme 25">
              <a:extLst>
                <a:ext uri="{FF2B5EF4-FFF2-40B4-BE49-F238E27FC236}">
                  <a16:creationId xmlns:a16="http://schemas.microsoft.com/office/drawing/2014/main" id="{14B15ACD-5081-44DB-941A-89D143800ED1}"/>
                </a:ext>
              </a:extLst>
            </p:cNvPr>
            <p:cNvSpPr/>
            <p:nvPr/>
          </p:nvSpPr>
          <p:spPr>
            <a:xfrm>
              <a:off x="754923" y="4691179"/>
              <a:ext cx="151998" cy="140208"/>
            </a:xfrm>
            <a:custGeom>
              <a:avLst/>
              <a:gdLst>
                <a:gd name="connsiteX0" fmla="*/ 551 w 151998"/>
                <a:gd name="connsiteY0" fmla="*/ 140208 h 140208"/>
                <a:gd name="connsiteX1" fmla="*/ 88466 w 151998"/>
                <a:gd name="connsiteY1" fmla="*/ 27051 h 140208"/>
                <a:gd name="connsiteX2" fmla="*/ 106469 w 151998"/>
                <a:gd name="connsiteY2" fmla="*/ 0 h 140208"/>
                <a:gd name="connsiteX3" fmla="*/ 151998 w 151998"/>
                <a:gd name="connsiteY3" fmla="*/ 37433 h 140208"/>
                <a:gd name="connsiteX4" fmla="*/ 127614 w 151998"/>
                <a:gd name="connsiteY4" fmla="*/ 66770 h 140208"/>
                <a:gd name="connsiteX5" fmla="*/ 103230 w 151998"/>
                <a:gd name="connsiteY5" fmla="*/ 42386 h 140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1998" h="140208" extrusionOk="0">
                  <a:moveTo>
                    <a:pt x="551" y="140208"/>
                  </a:moveTo>
                  <a:cubicBezTo>
                    <a:pt x="-12730" y="140061"/>
                    <a:pt x="-8371" y="54551"/>
                    <a:pt x="88466" y="27051"/>
                  </a:cubicBezTo>
                  <a:cubicBezTo>
                    <a:pt x="91527" y="20143"/>
                    <a:pt x="101559" y="7000"/>
                    <a:pt x="106469" y="0"/>
                  </a:cubicBezTo>
                  <a:cubicBezTo>
                    <a:pt x="119887" y="8525"/>
                    <a:pt x="130611" y="21431"/>
                    <a:pt x="151998" y="37433"/>
                  </a:cubicBezTo>
                  <a:cubicBezTo>
                    <a:pt x="142893" y="51119"/>
                    <a:pt x="139921" y="54132"/>
                    <a:pt x="127614" y="66770"/>
                  </a:cubicBezTo>
                  <a:cubicBezTo>
                    <a:pt x="118202" y="58457"/>
                    <a:pt x="108788" y="48182"/>
                    <a:pt x="103230" y="42386"/>
                  </a:cubicBezTo>
                </a:path>
              </a:pathLst>
            </a:custGeom>
            <a:noFill/>
            <a:ln w="12700" cap="rnd">
              <a:solidFill>
                <a:srgbClr val="E52A29"/>
              </a:solidFill>
              <a:prstDash val="solid"/>
              <a:round/>
              <a:extLst>
                <a:ext uri="{C807C97D-BFC1-408E-A445-0C87EB9F89A2}">
                  <ask:lineSketchStyleProps xmlns:ask="http://schemas.microsoft.com/office/drawing/2018/sketchyshapes" sd="1798264621">
                    <a:custGeom>
                      <a:avLst/>
                      <a:gdLst>
                        <a:gd name="connsiteX0" fmla="*/ 551 w 151998"/>
                        <a:gd name="connsiteY0" fmla="*/ 140208 h 140208"/>
                        <a:gd name="connsiteX1" fmla="*/ 88466 w 151998"/>
                        <a:gd name="connsiteY1" fmla="*/ 27051 h 140208"/>
                        <a:gd name="connsiteX2" fmla="*/ 106469 w 151998"/>
                        <a:gd name="connsiteY2" fmla="*/ 0 h 140208"/>
                        <a:gd name="connsiteX3" fmla="*/ 151998 w 151998"/>
                        <a:gd name="connsiteY3" fmla="*/ 37433 h 140208"/>
                        <a:gd name="connsiteX4" fmla="*/ 127614 w 151998"/>
                        <a:gd name="connsiteY4" fmla="*/ 66770 h 140208"/>
                        <a:gd name="connsiteX5" fmla="*/ 103230 w 151998"/>
                        <a:gd name="connsiteY5" fmla="*/ 42386 h 140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1998" h="140208">
                          <a:moveTo>
                            <a:pt x="551" y="140208"/>
                          </a:moveTo>
                          <a:cubicBezTo>
                            <a:pt x="551" y="140208"/>
                            <a:pt x="-12499" y="52292"/>
                            <a:pt x="88466" y="27051"/>
                          </a:cubicBezTo>
                          <a:lnTo>
                            <a:pt x="106469" y="0"/>
                          </a:lnTo>
                          <a:lnTo>
                            <a:pt x="151998" y="37433"/>
                          </a:lnTo>
                          <a:lnTo>
                            <a:pt x="127614" y="66770"/>
                          </a:lnTo>
                          <a:lnTo>
                            <a:pt x="103230" y="42386"/>
                          </a:lnTo>
                        </a:path>
                      </a:pathLst>
                    </a:custGeom>
                    <ask:type>
                      <ask:lineSketchFreehand/>
                    </ask:type>
                  </ask:lineSketchStyleProps>
                </a:ext>
              </a:extLst>
            </a:ln>
          </p:spPr>
          <p:txBody>
            <a:bodyPr rtlCol="0" anchor="ctr"/>
            <a:lstStyle/>
            <a:p>
              <a:endParaRPr lang="fr-FR" sz="1400"/>
            </a:p>
          </p:txBody>
        </p:sp>
        <p:sp>
          <p:nvSpPr>
            <p:cNvPr id="27" name="Forme libre : forme 26">
              <a:extLst>
                <a:ext uri="{FF2B5EF4-FFF2-40B4-BE49-F238E27FC236}">
                  <a16:creationId xmlns:a16="http://schemas.microsoft.com/office/drawing/2014/main" id="{ABBD47DC-2DED-40C2-9111-7B8E6B8D32D4}"/>
                </a:ext>
              </a:extLst>
            </p:cNvPr>
            <p:cNvSpPr/>
            <p:nvPr/>
          </p:nvSpPr>
          <p:spPr>
            <a:xfrm>
              <a:off x="908731" y="4691655"/>
              <a:ext cx="144875" cy="91916"/>
            </a:xfrm>
            <a:custGeom>
              <a:avLst/>
              <a:gdLst>
                <a:gd name="connsiteX0" fmla="*/ 144875 w 144875"/>
                <a:gd name="connsiteY0" fmla="*/ 91916 h 91916"/>
                <a:gd name="connsiteX1" fmla="*/ 63532 w 144875"/>
                <a:gd name="connsiteY1" fmla="*/ 27051 h 91916"/>
                <a:gd name="connsiteX2" fmla="*/ 45530 w 144875"/>
                <a:gd name="connsiteY2" fmla="*/ 0 h 91916"/>
                <a:gd name="connsiteX3" fmla="*/ 0 w 144875"/>
                <a:gd name="connsiteY3" fmla="*/ 37433 h 91916"/>
                <a:gd name="connsiteX4" fmla="*/ 24384 w 144875"/>
                <a:gd name="connsiteY4" fmla="*/ 66770 h 91916"/>
                <a:gd name="connsiteX5" fmla="*/ 48768 w 144875"/>
                <a:gd name="connsiteY5" fmla="*/ 42386 h 919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4875" h="91916" extrusionOk="0">
                  <a:moveTo>
                    <a:pt x="144875" y="91916"/>
                  </a:moveTo>
                  <a:cubicBezTo>
                    <a:pt x="130912" y="63118"/>
                    <a:pt x="110183" y="41212"/>
                    <a:pt x="63532" y="27051"/>
                  </a:cubicBezTo>
                  <a:cubicBezTo>
                    <a:pt x="57787" y="20999"/>
                    <a:pt x="50802" y="5021"/>
                    <a:pt x="45530" y="0"/>
                  </a:cubicBezTo>
                  <a:cubicBezTo>
                    <a:pt x="26726" y="13805"/>
                    <a:pt x="23291" y="21821"/>
                    <a:pt x="0" y="37433"/>
                  </a:cubicBezTo>
                  <a:cubicBezTo>
                    <a:pt x="6760" y="47793"/>
                    <a:pt x="16587" y="56417"/>
                    <a:pt x="24384" y="66770"/>
                  </a:cubicBezTo>
                  <a:cubicBezTo>
                    <a:pt x="30119" y="58713"/>
                    <a:pt x="37889" y="52239"/>
                    <a:pt x="48768" y="42386"/>
                  </a:cubicBezTo>
                </a:path>
              </a:pathLst>
            </a:custGeom>
            <a:noFill/>
            <a:ln w="12700" cap="rnd">
              <a:solidFill>
                <a:srgbClr val="E52A29"/>
              </a:solidFill>
              <a:prstDash val="solid"/>
              <a:round/>
              <a:extLst>
                <a:ext uri="{C807C97D-BFC1-408E-A445-0C87EB9F89A2}">
                  <ask:lineSketchStyleProps xmlns:ask="http://schemas.microsoft.com/office/drawing/2018/sketchyshapes" sd="4274686206">
                    <a:custGeom>
                      <a:avLst/>
                      <a:gdLst>
                        <a:gd name="connsiteX0" fmla="*/ 144875 w 144875"/>
                        <a:gd name="connsiteY0" fmla="*/ 91916 h 91916"/>
                        <a:gd name="connsiteX1" fmla="*/ 63532 w 144875"/>
                        <a:gd name="connsiteY1" fmla="*/ 27051 h 91916"/>
                        <a:gd name="connsiteX2" fmla="*/ 45530 w 144875"/>
                        <a:gd name="connsiteY2" fmla="*/ 0 h 91916"/>
                        <a:gd name="connsiteX3" fmla="*/ 0 w 144875"/>
                        <a:gd name="connsiteY3" fmla="*/ 37433 h 91916"/>
                        <a:gd name="connsiteX4" fmla="*/ 24384 w 144875"/>
                        <a:gd name="connsiteY4" fmla="*/ 66770 h 91916"/>
                        <a:gd name="connsiteX5" fmla="*/ 48768 w 144875"/>
                        <a:gd name="connsiteY5" fmla="*/ 42386 h 919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4875" h="91916">
                          <a:moveTo>
                            <a:pt x="144875" y="91916"/>
                          </a:moveTo>
                          <a:cubicBezTo>
                            <a:pt x="135255" y="67056"/>
                            <a:pt x="113252" y="39529"/>
                            <a:pt x="63532" y="27051"/>
                          </a:cubicBezTo>
                          <a:lnTo>
                            <a:pt x="45530" y="0"/>
                          </a:lnTo>
                          <a:lnTo>
                            <a:pt x="0" y="37433"/>
                          </a:lnTo>
                          <a:lnTo>
                            <a:pt x="24384" y="66770"/>
                          </a:lnTo>
                          <a:lnTo>
                            <a:pt x="48768" y="42386"/>
                          </a:lnTo>
                        </a:path>
                      </a:pathLst>
                    </a:custGeom>
                    <ask:type>
                      <ask:lineSketchFreehand/>
                    </ask:type>
                  </ask:lineSketchStyleProps>
                </a:ext>
              </a:extLst>
            </a:ln>
          </p:spPr>
          <p:txBody>
            <a:bodyPr rtlCol="0" anchor="ctr"/>
            <a:lstStyle/>
            <a:p>
              <a:endParaRPr lang="fr-FR" sz="1400"/>
            </a:p>
          </p:txBody>
        </p:sp>
        <p:sp>
          <p:nvSpPr>
            <p:cNvPr id="28" name="Forme libre : forme 27">
              <a:extLst>
                <a:ext uri="{FF2B5EF4-FFF2-40B4-BE49-F238E27FC236}">
                  <a16:creationId xmlns:a16="http://schemas.microsoft.com/office/drawing/2014/main" id="{8DB72D2F-514B-4451-800B-C0AD0AECF4E1}"/>
                </a:ext>
              </a:extLst>
            </p:cNvPr>
            <p:cNvSpPr/>
            <p:nvPr/>
          </p:nvSpPr>
          <p:spPr>
            <a:xfrm>
              <a:off x="1060083" y="4814719"/>
              <a:ext cx="563" cy="17144"/>
            </a:xfrm>
            <a:custGeom>
              <a:avLst/>
              <a:gdLst>
                <a:gd name="connsiteX0" fmla="*/ 0 w 563"/>
                <a:gd name="connsiteY0" fmla="*/ 17145 h 17144"/>
                <a:gd name="connsiteX1" fmla="*/ 286 w 563"/>
                <a:gd name="connsiteY1" fmla="*/ 0 h 17144"/>
              </a:gdLst>
              <a:ahLst/>
              <a:cxnLst>
                <a:cxn ang="0">
                  <a:pos x="connsiteX0" y="connsiteY0"/>
                </a:cxn>
                <a:cxn ang="0">
                  <a:pos x="connsiteX1" y="connsiteY1"/>
                </a:cxn>
              </a:cxnLst>
              <a:rect l="l" t="t" r="r" b="b"/>
              <a:pathLst>
                <a:path w="563" h="17144" extrusionOk="0">
                  <a:moveTo>
                    <a:pt x="0" y="17145"/>
                  </a:moveTo>
                  <a:cubicBezTo>
                    <a:pt x="311" y="16827"/>
                    <a:pt x="867" y="10332"/>
                    <a:pt x="286" y="0"/>
                  </a:cubicBezTo>
                </a:path>
              </a:pathLst>
            </a:custGeom>
            <a:noFill/>
            <a:ln w="12700" cap="rnd">
              <a:solidFill>
                <a:srgbClr val="E52A29"/>
              </a:solidFill>
              <a:prstDash val="solid"/>
              <a:round/>
              <a:extLst>
                <a:ext uri="{C807C97D-BFC1-408E-A445-0C87EB9F89A2}">
                  <ask:lineSketchStyleProps xmlns:ask="http://schemas.microsoft.com/office/drawing/2018/sketchyshapes" sd="4046215608">
                    <a:custGeom>
                      <a:avLst/>
                      <a:gdLst>
                        <a:gd name="connsiteX0" fmla="*/ 0 w 563"/>
                        <a:gd name="connsiteY0" fmla="*/ 17145 h 17144"/>
                        <a:gd name="connsiteX1" fmla="*/ 286 w 563"/>
                        <a:gd name="connsiteY1" fmla="*/ 0 h 17144"/>
                      </a:gdLst>
                      <a:ahLst/>
                      <a:cxnLst>
                        <a:cxn ang="0">
                          <a:pos x="connsiteX0" y="connsiteY0"/>
                        </a:cxn>
                        <a:cxn ang="0">
                          <a:pos x="connsiteX1" y="connsiteY1"/>
                        </a:cxn>
                      </a:cxnLst>
                      <a:rect l="l" t="t" r="r" b="b"/>
                      <a:pathLst>
                        <a:path w="563" h="17144">
                          <a:moveTo>
                            <a:pt x="0" y="17145"/>
                          </a:moveTo>
                          <a:cubicBezTo>
                            <a:pt x="0" y="17145"/>
                            <a:pt x="1048" y="10382"/>
                            <a:pt x="286" y="0"/>
                          </a:cubicBezTo>
                        </a:path>
                      </a:pathLst>
                    </a:custGeom>
                    <ask:type>
                      <ask:lineSketchFreehand/>
                    </ask:type>
                  </ask:lineSketchStyleProps>
                </a:ext>
              </a:extLst>
            </a:ln>
          </p:spPr>
          <p:txBody>
            <a:bodyPr rtlCol="0" anchor="ctr"/>
            <a:lstStyle/>
            <a:p>
              <a:endParaRPr lang="fr-FR" sz="1400"/>
            </a:p>
          </p:txBody>
        </p:sp>
        <p:sp>
          <p:nvSpPr>
            <p:cNvPr id="29" name="Forme libre : forme 28">
              <a:extLst>
                <a:ext uri="{FF2B5EF4-FFF2-40B4-BE49-F238E27FC236}">
                  <a16:creationId xmlns:a16="http://schemas.microsoft.com/office/drawing/2014/main" id="{32431B01-8B49-4B2F-9BF8-6FFA8EDE50CF}"/>
                </a:ext>
              </a:extLst>
            </p:cNvPr>
            <p:cNvSpPr/>
            <p:nvPr/>
          </p:nvSpPr>
          <p:spPr>
            <a:xfrm>
              <a:off x="693371" y="4495822"/>
              <a:ext cx="119729" cy="119634"/>
            </a:xfrm>
            <a:custGeom>
              <a:avLst/>
              <a:gdLst>
                <a:gd name="connsiteX0" fmla="*/ 119729 w 119729"/>
                <a:gd name="connsiteY0" fmla="*/ 46673 h 119634"/>
                <a:gd name="connsiteX1" fmla="*/ 119729 w 119729"/>
                <a:gd name="connsiteY1" fmla="*/ 104489 h 119634"/>
                <a:gd name="connsiteX2" fmla="*/ 104585 w 119729"/>
                <a:gd name="connsiteY2" fmla="*/ 119634 h 119634"/>
                <a:gd name="connsiteX3" fmla="*/ 15145 w 119729"/>
                <a:gd name="connsiteY3" fmla="*/ 119634 h 119634"/>
                <a:gd name="connsiteX4" fmla="*/ 0 w 119729"/>
                <a:gd name="connsiteY4" fmla="*/ 104489 h 119634"/>
                <a:gd name="connsiteX5" fmla="*/ 0 w 119729"/>
                <a:gd name="connsiteY5" fmla="*/ 15145 h 119634"/>
                <a:gd name="connsiteX6" fmla="*/ 15145 w 119729"/>
                <a:gd name="connsiteY6" fmla="*/ 0 h 119634"/>
                <a:gd name="connsiteX7" fmla="*/ 104489 w 119729"/>
                <a:gd name="connsiteY7" fmla="*/ 0 h 119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9729" h="119634" extrusionOk="0">
                  <a:moveTo>
                    <a:pt x="119729" y="46673"/>
                  </a:moveTo>
                  <a:cubicBezTo>
                    <a:pt x="119327" y="66999"/>
                    <a:pt x="117528" y="87593"/>
                    <a:pt x="119729" y="104489"/>
                  </a:cubicBezTo>
                  <a:cubicBezTo>
                    <a:pt x="120322" y="113058"/>
                    <a:pt x="114729" y="119684"/>
                    <a:pt x="104585" y="119634"/>
                  </a:cubicBezTo>
                  <a:cubicBezTo>
                    <a:pt x="62626" y="118437"/>
                    <a:pt x="44977" y="117188"/>
                    <a:pt x="15145" y="119634"/>
                  </a:cubicBezTo>
                  <a:cubicBezTo>
                    <a:pt x="7207" y="119617"/>
                    <a:pt x="-561" y="110872"/>
                    <a:pt x="0" y="104489"/>
                  </a:cubicBezTo>
                  <a:cubicBezTo>
                    <a:pt x="3808" y="65102"/>
                    <a:pt x="802" y="38755"/>
                    <a:pt x="0" y="15145"/>
                  </a:cubicBezTo>
                  <a:cubicBezTo>
                    <a:pt x="244" y="7589"/>
                    <a:pt x="7187" y="-634"/>
                    <a:pt x="15145" y="0"/>
                  </a:cubicBezTo>
                  <a:cubicBezTo>
                    <a:pt x="59417" y="3298"/>
                    <a:pt x="68388" y="-2828"/>
                    <a:pt x="104489" y="0"/>
                  </a:cubicBezTo>
                </a:path>
              </a:pathLst>
            </a:custGeom>
            <a:noFill/>
            <a:ln w="12700" cap="rnd">
              <a:solidFill>
                <a:srgbClr val="E52A29"/>
              </a:solidFill>
              <a:prstDash val="solid"/>
              <a:round/>
              <a:extLst>
                <a:ext uri="{C807C97D-BFC1-408E-A445-0C87EB9F89A2}">
                  <ask:lineSketchStyleProps xmlns:ask="http://schemas.microsoft.com/office/drawing/2018/sketchyshapes" sd="565487238">
                    <a:custGeom>
                      <a:avLst/>
                      <a:gdLst>
                        <a:gd name="connsiteX0" fmla="*/ 119729 w 119729"/>
                        <a:gd name="connsiteY0" fmla="*/ 46673 h 119634"/>
                        <a:gd name="connsiteX1" fmla="*/ 119729 w 119729"/>
                        <a:gd name="connsiteY1" fmla="*/ 104489 h 119634"/>
                        <a:gd name="connsiteX2" fmla="*/ 104585 w 119729"/>
                        <a:gd name="connsiteY2" fmla="*/ 119634 h 119634"/>
                        <a:gd name="connsiteX3" fmla="*/ 15145 w 119729"/>
                        <a:gd name="connsiteY3" fmla="*/ 119634 h 119634"/>
                        <a:gd name="connsiteX4" fmla="*/ 0 w 119729"/>
                        <a:gd name="connsiteY4" fmla="*/ 104489 h 119634"/>
                        <a:gd name="connsiteX5" fmla="*/ 0 w 119729"/>
                        <a:gd name="connsiteY5" fmla="*/ 15145 h 119634"/>
                        <a:gd name="connsiteX6" fmla="*/ 15145 w 119729"/>
                        <a:gd name="connsiteY6" fmla="*/ 0 h 119634"/>
                        <a:gd name="connsiteX7" fmla="*/ 104489 w 119729"/>
                        <a:gd name="connsiteY7" fmla="*/ 0 h 119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9729" h="119634">
                          <a:moveTo>
                            <a:pt x="119729" y="46673"/>
                          </a:moveTo>
                          <a:lnTo>
                            <a:pt x="119729" y="104489"/>
                          </a:lnTo>
                          <a:cubicBezTo>
                            <a:pt x="119729" y="112871"/>
                            <a:pt x="112871" y="119634"/>
                            <a:pt x="104585" y="119634"/>
                          </a:cubicBezTo>
                          <a:lnTo>
                            <a:pt x="15145" y="119634"/>
                          </a:lnTo>
                          <a:cubicBezTo>
                            <a:pt x="6763" y="119634"/>
                            <a:pt x="0" y="112776"/>
                            <a:pt x="0" y="104489"/>
                          </a:cubicBezTo>
                          <a:lnTo>
                            <a:pt x="0" y="15145"/>
                          </a:lnTo>
                          <a:cubicBezTo>
                            <a:pt x="0" y="6763"/>
                            <a:pt x="6858" y="0"/>
                            <a:pt x="15145" y="0"/>
                          </a:cubicBezTo>
                          <a:lnTo>
                            <a:pt x="104489" y="0"/>
                          </a:lnTo>
                        </a:path>
                      </a:pathLst>
                    </a:custGeom>
                    <ask:type>
                      <ask:lineSketchFreehand/>
                    </ask:type>
                  </ask:lineSketchStyleProps>
                </a:ext>
              </a:extLst>
            </a:ln>
          </p:spPr>
          <p:txBody>
            <a:bodyPr rtlCol="0" anchor="ctr"/>
            <a:lstStyle/>
            <a:p>
              <a:endParaRPr lang="fr-FR" sz="1400"/>
            </a:p>
          </p:txBody>
        </p:sp>
        <p:sp>
          <p:nvSpPr>
            <p:cNvPr id="30" name="Forme libre : forme 29">
              <a:extLst>
                <a:ext uri="{FF2B5EF4-FFF2-40B4-BE49-F238E27FC236}">
                  <a16:creationId xmlns:a16="http://schemas.microsoft.com/office/drawing/2014/main" id="{66A28ACE-E07F-4250-BC50-79F3FF712E60}"/>
                </a:ext>
              </a:extLst>
            </p:cNvPr>
            <p:cNvSpPr/>
            <p:nvPr/>
          </p:nvSpPr>
          <p:spPr>
            <a:xfrm>
              <a:off x="714136" y="4493059"/>
              <a:ext cx="117252" cy="81057"/>
            </a:xfrm>
            <a:custGeom>
              <a:avLst/>
              <a:gdLst>
                <a:gd name="connsiteX0" fmla="*/ 117253 w 117252"/>
                <a:gd name="connsiteY0" fmla="*/ 0 h 81057"/>
                <a:gd name="connsiteX1" fmla="*/ 36195 w 117252"/>
                <a:gd name="connsiteY1" fmla="*/ 81058 h 81057"/>
                <a:gd name="connsiteX2" fmla="*/ 0 w 117252"/>
                <a:gd name="connsiteY2" fmla="*/ 45053 h 81057"/>
              </a:gdLst>
              <a:ahLst/>
              <a:cxnLst>
                <a:cxn ang="0">
                  <a:pos x="connsiteX0" y="connsiteY0"/>
                </a:cxn>
                <a:cxn ang="0">
                  <a:pos x="connsiteX1" y="connsiteY1"/>
                </a:cxn>
                <a:cxn ang="0">
                  <a:pos x="connsiteX2" y="connsiteY2"/>
                </a:cxn>
              </a:cxnLst>
              <a:rect l="l" t="t" r="r" b="b"/>
              <a:pathLst>
                <a:path w="117252" h="81057" extrusionOk="0">
                  <a:moveTo>
                    <a:pt x="117253" y="0"/>
                  </a:moveTo>
                  <a:cubicBezTo>
                    <a:pt x="88333" y="34893"/>
                    <a:pt x="65927" y="46352"/>
                    <a:pt x="36195" y="81058"/>
                  </a:cubicBezTo>
                  <a:cubicBezTo>
                    <a:pt x="24337" y="71046"/>
                    <a:pt x="13165" y="58846"/>
                    <a:pt x="0" y="45053"/>
                  </a:cubicBezTo>
                </a:path>
              </a:pathLst>
            </a:custGeom>
            <a:noFill/>
            <a:ln w="12700" cap="rnd">
              <a:solidFill>
                <a:srgbClr val="E52A29"/>
              </a:solidFill>
              <a:prstDash val="solid"/>
              <a:round/>
              <a:extLst>
                <a:ext uri="{C807C97D-BFC1-408E-A445-0C87EB9F89A2}">
                  <ask:lineSketchStyleProps xmlns:ask="http://schemas.microsoft.com/office/drawing/2018/sketchyshapes" sd="3715365892">
                    <a:custGeom>
                      <a:avLst/>
                      <a:gdLst>
                        <a:gd name="connsiteX0" fmla="*/ 117253 w 117252"/>
                        <a:gd name="connsiteY0" fmla="*/ 0 h 81057"/>
                        <a:gd name="connsiteX1" fmla="*/ 36195 w 117252"/>
                        <a:gd name="connsiteY1" fmla="*/ 81058 h 81057"/>
                        <a:gd name="connsiteX2" fmla="*/ 0 w 117252"/>
                        <a:gd name="connsiteY2" fmla="*/ 45053 h 81057"/>
                      </a:gdLst>
                      <a:ahLst/>
                      <a:cxnLst>
                        <a:cxn ang="0">
                          <a:pos x="connsiteX0" y="connsiteY0"/>
                        </a:cxn>
                        <a:cxn ang="0">
                          <a:pos x="connsiteX1" y="connsiteY1"/>
                        </a:cxn>
                        <a:cxn ang="0">
                          <a:pos x="connsiteX2" y="connsiteY2"/>
                        </a:cxn>
                      </a:cxnLst>
                      <a:rect l="l" t="t" r="r" b="b"/>
                      <a:pathLst>
                        <a:path w="117252" h="81057">
                          <a:moveTo>
                            <a:pt x="117253" y="0"/>
                          </a:moveTo>
                          <a:lnTo>
                            <a:pt x="36195" y="81058"/>
                          </a:lnTo>
                          <a:lnTo>
                            <a:pt x="0" y="45053"/>
                          </a:lnTo>
                        </a:path>
                      </a:pathLst>
                    </a:custGeom>
                    <ask:type>
                      <ask:lineSketchFreehand/>
                    </ask:type>
                  </ask:lineSketchStyleProps>
                </a:ext>
              </a:extLst>
            </a:ln>
          </p:spPr>
          <p:txBody>
            <a:bodyPr rtlCol="0" anchor="ctr"/>
            <a:lstStyle/>
            <a:p>
              <a:endParaRPr lang="fr-FR" sz="1400"/>
            </a:p>
          </p:txBody>
        </p:sp>
      </p:grpSp>
      <p:grpSp>
        <p:nvGrpSpPr>
          <p:cNvPr id="31" name="Graphique 39">
            <a:extLst>
              <a:ext uri="{FF2B5EF4-FFF2-40B4-BE49-F238E27FC236}">
                <a16:creationId xmlns:a16="http://schemas.microsoft.com/office/drawing/2014/main" id="{51BEFA28-65AB-4F01-8367-C81F45A4FA81}"/>
              </a:ext>
            </a:extLst>
          </p:cNvPr>
          <p:cNvGrpSpPr/>
          <p:nvPr/>
        </p:nvGrpSpPr>
        <p:grpSpPr>
          <a:xfrm>
            <a:off x="715558" y="1584410"/>
            <a:ext cx="728341" cy="588886"/>
            <a:chOff x="234892" y="1409751"/>
            <a:chExt cx="760170" cy="614619"/>
          </a:xfrm>
          <a:noFill/>
        </p:grpSpPr>
        <p:sp>
          <p:nvSpPr>
            <p:cNvPr id="32" name="Forme libre : forme 230">
              <a:extLst>
                <a:ext uri="{FF2B5EF4-FFF2-40B4-BE49-F238E27FC236}">
                  <a16:creationId xmlns:a16="http://schemas.microsoft.com/office/drawing/2014/main" id="{E0DA609A-F9A7-4573-8B34-C983242B0CCB}"/>
                </a:ext>
              </a:extLst>
            </p:cNvPr>
            <p:cNvSpPr/>
            <p:nvPr/>
          </p:nvSpPr>
          <p:spPr>
            <a:xfrm>
              <a:off x="348027" y="1409751"/>
              <a:ext cx="307309" cy="258846"/>
            </a:xfrm>
            <a:custGeom>
              <a:avLst/>
              <a:gdLst>
                <a:gd name="connsiteX0" fmla="*/ 0 w 307309"/>
                <a:gd name="connsiteY0" fmla="*/ 64671 h 258846"/>
                <a:gd name="connsiteX1" fmla="*/ 161759 w 307309"/>
                <a:gd name="connsiteY1" fmla="*/ 64671 h 258846"/>
                <a:gd name="connsiteX2" fmla="*/ 161759 w 307309"/>
                <a:gd name="connsiteY2" fmla="*/ 0 h 258846"/>
                <a:gd name="connsiteX3" fmla="*/ 307310 w 307309"/>
                <a:gd name="connsiteY3" fmla="*/ 129343 h 258846"/>
                <a:gd name="connsiteX4" fmla="*/ 161759 w 307309"/>
                <a:gd name="connsiteY4" fmla="*/ 258846 h 258846"/>
                <a:gd name="connsiteX5" fmla="*/ 161759 w 307309"/>
                <a:gd name="connsiteY5" fmla="*/ 194014 h 258846"/>
                <a:gd name="connsiteX6" fmla="*/ 48624 w 307309"/>
                <a:gd name="connsiteY6" fmla="*/ 194014 h 2588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7309" h="258846" extrusionOk="0">
                  <a:moveTo>
                    <a:pt x="0" y="64671"/>
                  </a:moveTo>
                  <a:cubicBezTo>
                    <a:pt x="43748" y="56708"/>
                    <a:pt x="84811" y="69102"/>
                    <a:pt x="161759" y="64671"/>
                  </a:cubicBezTo>
                  <a:cubicBezTo>
                    <a:pt x="164895" y="44838"/>
                    <a:pt x="164218" y="30800"/>
                    <a:pt x="161759" y="0"/>
                  </a:cubicBezTo>
                  <a:cubicBezTo>
                    <a:pt x="217000" y="50740"/>
                    <a:pt x="259853" y="90158"/>
                    <a:pt x="307310" y="129343"/>
                  </a:cubicBezTo>
                  <a:cubicBezTo>
                    <a:pt x="261189" y="160098"/>
                    <a:pt x="212443" y="214808"/>
                    <a:pt x="161759" y="258846"/>
                  </a:cubicBezTo>
                  <a:cubicBezTo>
                    <a:pt x="164660" y="231704"/>
                    <a:pt x="160646" y="209552"/>
                    <a:pt x="161759" y="194014"/>
                  </a:cubicBezTo>
                  <a:cubicBezTo>
                    <a:pt x="115722" y="196988"/>
                    <a:pt x="84443" y="188910"/>
                    <a:pt x="48624" y="194014"/>
                  </a:cubicBezTo>
                </a:path>
              </a:pathLst>
            </a:custGeom>
            <a:noFill/>
            <a:ln w="12700" cap="rnd">
              <a:solidFill>
                <a:srgbClr val="E52A29"/>
              </a:solidFill>
              <a:prstDash val="solid"/>
              <a:round/>
              <a:extLst>
                <a:ext uri="{C807C97D-BFC1-408E-A445-0C87EB9F89A2}">
                  <ask:lineSketchStyleProps xmlns:ask="http://schemas.microsoft.com/office/drawing/2018/sketchyshapes" sd="1305965402">
                    <a:custGeom>
                      <a:avLst/>
                      <a:gdLst>
                        <a:gd name="connsiteX0" fmla="*/ 0 w 307309"/>
                        <a:gd name="connsiteY0" fmla="*/ 64671 h 258846"/>
                        <a:gd name="connsiteX1" fmla="*/ 161759 w 307309"/>
                        <a:gd name="connsiteY1" fmla="*/ 64671 h 258846"/>
                        <a:gd name="connsiteX2" fmla="*/ 161759 w 307309"/>
                        <a:gd name="connsiteY2" fmla="*/ 0 h 258846"/>
                        <a:gd name="connsiteX3" fmla="*/ 307310 w 307309"/>
                        <a:gd name="connsiteY3" fmla="*/ 129343 h 258846"/>
                        <a:gd name="connsiteX4" fmla="*/ 161759 w 307309"/>
                        <a:gd name="connsiteY4" fmla="*/ 258846 h 258846"/>
                        <a:gd name="connsiteX5" fmla="*/ 161759 w 307309"/>
                        <a:gd name="connsiteY5" fmla="*/ 194014 h 258846"/>
                        <a:gd name="connsiteX6" fmla="*/ 48624 w 307309"/>
                        <a:gd name="connsiteY6" fmla="*/ 194014 h 2588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7309" h="258846">
                          <a:moveTo>
                            <a:pt x="0" y="64671"/>
                          </a:moveTo>
                          <a:lnTo>
                            <a:pt x="161759" y="64671"/>
                          </a:lnTo>
                          <a:lnTo>
                            <a:pt x="161759" y="0"/>
                          </a:lnTo>
                          <a:lnTo>
                            <a:pt x="307310" y="129343"/>
                          </a:lnTo>
                          <a:lnTo>
                            <a:pt x="161759" y="258846"/>
                          </a:lnTo>
                          <a:lnTo>
                            <a:pt x="161759" y="194014"/>
                          </a:lnTo>
                          <a:lnTo>
                            <a:pt x="48624" y="194014"/>
                          </a:lnTo>
                        </a:path>
                      </a:pathLst>
                    </a:custGeom>
                    <ask:type>
                      <ask:lineSketchFreehand/>
                    </ask:type>
                  </ask:lineSketchStyleProps>
                </a:ext>
              </a:extLst>
            </a:ln>
          </p:spPr>
          <p:txBody>
            <a:bodyPr rtlCol="0" anchor="ctr"/>
            <a:lstStyle/>
            <a:p>
              <a:endParaRPr lang="fr-FR" sz="1400"/>
            </a:p>
          </p:txBody>
        </p:sp>
        <p:sp>
          <p:nvSpPr>
            <p:cNvPr id="33" name="Forme libre : forme 231">
              <a:extLst>
                <a:ext uri="{FF2B5EF4-FFF2-40B4-BE49-F238E27FC236}">
                  <a16:creationId xmlns:a16="http://schemas.microsoft.com/office/drawing/2014/main" id="{7502C834-A7E6-4DB4-9CFA-888F414D988D}"/>
                </a:ext>
              </a:extLst>
            </p:cNvPr>
            <p:cNvSpPr/>
            <p:nvPr/>
          </p:nvSpPr>
          <p:spPr>
            <a:xfrm>
              <a:off x="703960" y="1555302"/>
              <a:ext cx="291101" cy="226430"/>
            </a:xfrm>
            <a:custGeom>
              <a:avLst/>
              <a:gdLst>
                <a:gd name="connsiteX0" fmla="*/ 0 w 291101"/>
                <a:gd name="connsiteY0" fmla="*/ 64671 h 226430"/>
                <a:gd name="connsiteX1" fmla="*/ 161759 w 291101"/>
                <a:gd name="connsiteY1" fmla="*/ 64671 h 226430"/>
                <a:gd name="connsiteX2" fmla="*/ 161759 w 291101"/>
                <a:gd name="connsiteY2" fmla="*/ 0 h 226430"/>
                <a:gd name="connsiteX3" fmla="*/ 291102 w 291101"/>
                <a:gd name="connsiteY3" fmla="*/ 113295 h 226430"/>
                <a:gd name="connsiteX4" fmla="*/ 161759 w 291101"/>
                <a:gd name="connsiteY4" fmla="*/ 226430 h 226430"/>
                <a:gd name="connsiteX5" fmla="*/ 161759 w 291101"/>
                <a:gd name="connsiteY5" fmla="*/ 161759 h 226430"/>
                <a:gd name="connsiteX6" fmla="*/ 96927 w 291101"/>
                <a:gd name="connsiteY6" fmla="*/ 161759 h 2264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1101" h="226430" extrusionOk="0">
                  <a:moveTo>
                    <a:pt x="0" y="64671"/>
                  </a:moveTo>
                  <a:cubicBezTo>
                    <a:pt x="76734" y="57076"/>
                    <a:pt x="93903" y="63395"/>
                    <a:pt x="161759" y="64671"/>
                  </a:cubicBezTo>
                  <a:cubicBezTo>
                    <a:pt x="161624" y="42317"/>
                    <a:pt x="163455" y="14365"/>
                    <a:pt x="161759" y="0"/>
                  </a:cubicBezTo>
                  <a:cubicBezTo>
                    <a:pt x="209394" y="33801"/>
                    <a:pt x="247725" y="70731"/>
                    <a:pt x="291102" y="113295"/>
                  </a:cubicBezTo>
                  <a:cubicBezTo>
                    <a:pt x="224488" y="161759"/>
                    <a:pt x="186289" y="197057"/>
                    <a:pt x="161759" y="226430"/>
                  </a:cubicBezTo>
                  <a:cubicBezTo>
                    <a:pt x="161191" y="209249"/>
                    <a:pt x="160627" y="188181"/>
                    <a:pt x="161759" y="161759"/>
                  </a:cubicBezTo>
                  <a:cubicBezTo>
                    <a:pt x="143903" y="158963"/>
                    <a:pt x="125414" y="164851"/>
                    <a:pt x="96927" y="161759"/>
                  </a:cubicBezTo>
                </a:path>
              </a:pathLst>
            </a:custGeom>
            <a:noFill/>
            <a:ln w="12700" cap="rnd">
              <a:solidFill>
                <a:srgbClr val="E52A29"/>
              </a:solidFill>
              <a:prstDash val="solid"/>
              <a:round/>
              <a:extLst>
                <a:ext uri="{C807C97D-BFC1-408E-A445-0C87EB9F89A2}">
                  <ask:lineSketchStyleProps xmlns:ask="http://schemas.microsoft.com/office/drawing/2018/sketchyshapes" sd="1660690444">
                    <a:custGeom>
                      <a:avLst/>
                      <a:gdLst>
                        <a:gd name="connsiteX0" fmla="*/ 0 w 291101"/>
                        <a:gd name="connsiteY0" fmla="*/ 64671 h 226430"/>
                        <a:gd name="connsiteX1" fmla="*/ 161759 w 291101"/>
                        <a:gd name="connsiteY1" fmla="*/ 64671 h 226430"/>
                        <a:gd name="connsiteX2" fmla="*/ 161759 w 291101"/>
                        <a:gd name="connsiteY2" fmla="*/ 0 h 226430"/>
                        <a:gd name="connsiteX3" fmla="*/ 291102 w 291101"/>
                        <a:gd name="connsiteY3" fmla="*/ 113295 h 226430"/>
                        <a:gd name="connsiteX4" fmla="*/ 161759 w 291101"/>
                        <a:gd name="connsiteY4" fmla="*/ 226430 h 226430"/>
                        <a:gd name="connsiteX5" fmla="*/ 161759 w 291101"/>
                        <a:gd name="connsiteY5" fmla="*/ 161759 h 226430"/>
                        <a:gd name="connsiteX6" fmla="*/ 96927 w 291101"/>
                        <a:gd name="connsiteY6" fmla="*/ 161759 h 2264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1101" h="226430">
                          <a:moveTo>
                            <a:pt x="0" y="64671"/>
                          </a:moveTo>
                          <a:lnTo>
                            <a:pt x="161759" y="64671"/>
                          </a:lnTo>
                          <a:lnTo>
                            <a:pt x="161759" y="0"/>
                          </a:lnTo>
                          <a:lnTo>
                            <a:pt x="291102" y="113295"/>
                          </a:lnTo>
                          <a:lnTo>
                            <a:pt x="161759" y="226430"/>
                          </a:lnTo>
                          <a:lnTo>
                            <a:pt x="161759" y="161759"/>
                          </a:lnTo>
                          <a:lnTo>
                            <a:pt x="96927" y="161759"/>
                          </a:lnTo>
                        </a:path>
                      </a:pathLst>
                    </a:custGeom>
                    <ask:type>
                      <ask:lineSketchFreehand/>
                    </ask:type>
                  </ask:lineSketchStyleProps>
                </a:ext>
              </a:extLst>
            </a:ln>
          </p:spPr>
          <p:txBody>
            <a:bodyPr rtlCol="0" anchor="ctr"/>
            <a:lstStyle/>
            <a:p>
              <a:endParaRPr lang="fr-FR" sz="1400"/>
            </a:p>
          </p:txBody>
        </p:sp>
        <p:sp>
          <p:nvSpPr>
            <p:cNvPr id="34" name="Forme libre : forme 232">
              <a:extLst>
                <a:ext uri="{FF2B5EF4-FFF2-40B4-BE49-F238E27FC236}">
                  <a16:creationId xmlns:a16="http://schemas.microsoft.com/office/drawing/2014/main" id="{DF28E034-CF3A-491C-9757-BC578DE16D83}"/>
                </a:ext>
              </a:extLst>
            </p:cNvPr>
            <p:cNvSpPr/>
            <p:nvPr/>
          </p:nvSpPr>
          <p:spPr>
            <a:xfrm>
              <a:off x="299563" y="1539094"/>
              <a:ext cx="113295" cy="16047"/>
            </a:xfrm>
            <a:custGeom>
              <a:avLst/>
              <a:gdLst>
                <a:gd name="connsiteX0" fmla="*/ 113295 w 113295"/>
                <a:gd name="connsiteY0" fmla="*/ 0 h 16047"/>
                <a:gd name="connsiteX1" fmla="*/ 0 w 113295"/>
                <a:gd name="connsiteY1" fmla="*/ 0 h 16047"/>
              </a:gdLst>
              <a:ahLst/>
              <a:cxnLst>
                <a:cxn ang="0">
                  <a:pos x="connsiteX0" y="connsiteY0"/>
                </a:cxn>
                <a:cxn ang="0">
                  <a:pos x="connsiteX1" y="connsiteY1"/>
                </a:cxn>
              </a:cxnLst>
              <a:rect l="l" t="t" r="r" b="b"/>
              <a:pathLst>
                <a:path w="113295" h="16047" fill="none" extrusionOk="0">
                  <a:moveTo>
                    <a:pt x="113295" y="0"/>
                  </a:moveTo>
                  <a:cubicBezTo>
                    <a:pt x="62035" y="-104"/>
                    <a:pt x="52664" y="652"/>
                    <a:pt x="0" y="0"/>
                  </a:cubicBezTo>
                </a:path>
                <a:path w="113295" h="16047" stroke="0" extrusionOk="0">
                  <a:moveTo>
                    <a:pt x="113295" y="0"/>
                  </a:moveTo>
                  <a:cubicBezTo>
                    <a:pt x="61733" y="3844"/>
                    <a:pt x="32871" y="3995"/>
                    <a:pt x="0" y="0"/>
                  </a:cubicBezTo>
                </a:path>
              </a:pathLst>
            </a:custGeom>
            <a:ln w="12700" cap="rnd">
              <a:solidFill>
                <a:srgbClr val="E52A29"/>
              </a:solidFill>
              <a:prstDash val="solid"/>
              <a:round/>
              <a:extLst>
                <a:ext uri="{C807C97D-BFC1-408E-A445-0C87EB9F89A2}">
                  <ask:lineSketchStyleProps xmlns:ask="http://schemas.microsoft.com/office/drawing/2018/sketchyshapes" sd="2445564301">
                    <a:custGeom>
                      <a:avLst/>
                      <a:gdLst>
                        <a:gd name="connsiteX0" fmla="*/ 113295 w 113295"/>
                        <a:gd name="connsiteY0" fmla="*/ 0 h 16047"/>
                        <a:gd name="connsiteX1" fmla="*/ 0 w 113295"/>
                        <a:gd name="connsiteY1" fmla="*/ 0 h 16047"/>
                      </a:gdLst>
                      <a:ahLst/>
                      <a:cxnLst>
                        <a:cxn ang="0">
                          <a:pos x="connsiteX0" y="connsiteY0"/>
                        </a:cxn>
                        <a:cxn ang="0">
                          <a:pos x="connsiteX1" y="connsiteY1"/>
                        </a:cxn>
                      </a:cxnLst>
                      <a:rect l="l" t="t" r="r" b="b"/>
                      <a:pathLst>
                        <a:path w="113295" h="16047">
                          <a:moveTo>
                            <a:pt x="113295" y="0"/>
                          </a:moveTo>
                          <a:lnTo>
                            <a:pt x="0" y="0"/>
                          </a:lnTo>
                        </a:path>
                      </a:pathLst>
                    </a:custGeom>
                    <ask:type>
                      <ask:lineSketchFreehand/>
                    </ask:type>
                  </ask:lineSketchStyleProps>
                </a:ext>
              </a:extLst>
            </a:ln>
          </p:spPr>
          <p:txBody>
            <a:bodyPr rtlCol="0" anchor="ctr"/>
            <a:lstStyle/>
            <a:p>
              <a:endParaRPr lang="fr-FR" sz="1400"/>
            </a:p>
          </p:txBody>
        </p:sp>
        <p:sp>
          <p:nvSpPr>
            <p:cNvPr id="35" name="Forme libre : forme 233">
              <a:extLst>
                <a:ext uri="{FF2B5EF4-FFF2-40B4-BE49-F238E27FC236}">
                  <a16:creationId xmlns:a16="http://schemas.microsoft.com/office/drawing/2014/main" id="{02D57F18-BDC4-464D-AC8C-5DD4F3FF6C13}"/>
                </a:ext>
              </a:extLst>
            </p:cNvPr>
            <p:cNvSpPr/>
            <p:nvPr/>
          </p:nvSpPr>
          <p:spPr>
            <a:xfrm>
              <a:off x="234892" y="1539094"/>
              <a:ext cx="32415" cy="16047"/>
            </a:xfrm>
            <a:custGeom>
              <a:avLst/>
              <a:gdLst>
                <a:gd name="connsiteX0" fmla="*/ 32416 w 32415"/>
                <a:gd name="connsiteY0" fmla="*/ 0 h 16047"/>
                <a:gd name="connsiteX1" fmla="*/ 0 w 32415"/>
                <a:gd name="connsiteY1" fmla="*/ 0 h 16047"/>
              </a:gdLst>
              <a:ahLst/>
              <a:cxnLst>
                <a:cxn ang="0">
                  <a:pos x="connsiteX0" y="connsiteY0"/>
                </a:cxn>
                <a:cxn ang="0">
                  <a:pos x="connsiteX1" y="connsiteY1"/>
                </a:cxn>
              </a:cxnLst>
              <a:rect l="l" t="t" r="r" b="b"/>
              <a:pathLst>
                <a:path w="32415" h="16047" fill="none" extrusionOk="0">
                  <a:moveTo>
                    <a:pt x="32416" y="0"/>
                  </a:moveTo>
                  <a:cubicBezTo>
                    <a:pt x="21295" y="-1179"/>
                    <a:pt x="9953" y="1543"/>
                    <a:pt x="0" y="0"/>
                  </a:cubicBezTo>
                </a:path>
                <a:path w="32415" h="16047" stroke="0" extrusionOk="0">
                  <a:moveTo>
                    <a:pt x="32416" y="0"/>
                  </a:moveTo>
                  <a:cubicBezTo>
                    <a:pt x="16348" y="94"/>
                    <a:pt x="16029" y="1215"/>
                    <a:pt x="0" y="0"/>
                  </a:cubicBezTo>
                </a:path>
              </a:pathLst>
            </a:custGeom>
            <a:ln w="12700" cap="rnd">
              <a:solidFill>
                <a:srgbClr val="E52A29"/>
              </a:solidFill>
              <a:prstDash val="solid"/>
              <a:round/>
              <a:extLst>
                <a:ext uri="{C807C97D-BFC1-408E-A445-0C87EB9F89A2}">
                  <ask:lineSketchStyleProps xmlns:ask="http://schemas.microsoft.com/office/drawing/2018/sketchyshapes" sd="2893002780">
                    <a:custGeom>
                      <a:avLst/>
                      <a:gdLst>
                        <a:gd name="connsiteX0" fmla="*/ 32416 w 32415"/>
                        <a:gd name="connsiteY0" fmla="*/ 0 h 16047"/>
                        <a:gd name="connsiteX1" fmla="*/ 0 w 32415"/>
                        <a:gd name="connsiteY1" fmla="*/ 0 h 16047"/>
                      </a:gdLst>
                      <a:ahLst/>
                      <a:cxnLst>
                        <a:cxn ang="0">
                          <a:pos x="connsiteX0" y="connsiteY0"/>
                        </a:cxn>
                        <a:cxn ang="0">
                          <a:pos x="connsiteX1" y="connsiteY1"/>
                        </a:cxn>
                      </a:cxnLst>
                      <a:rect l="l" t="t" r="r" b="b"/>
                      <a:pathLst>
                        <a:path w="32415" h="16047">
                          <a:moveTo>
                            <a:pt x="32416" y="0"/>
                          </a:moveTo>
                          <a:lnTo>
                            <a:pt x="0" y="0"/>
                          </a:lnTo>
                        </a:path>
                      </a:pathLst>
                    </a:custGeom>
                    <ask:type>
                      <ask:lineSketchFreehand/>
                    </ask:type>
                  </ask:lineSketchStyleProps>
                </a:ext>
              </a:extLst>
            </a:ln>
          </p:spPr>
          <p:txBody>
            <a:bodyPr rtlCol="0" anchor="ctr"/>
            <a:lstStyle/>
            <a:p>
              <a:endParaRPr lang="fr-FR" sz="1400"/>
            </a:p>
          </p:txBody>
        </p:sp>
        <p:sp>
          <p:nvSpPr>
            <p:cNvPr id="36" name="Forme libre : forme 234">
              <a:extLst>
                <a:ext uri="{FF2B5EF4-FFF2-40B4-BE49-F238E27FC236}">
                  <a16:creationId xmlns:a16="http://schemas.microsoft.com/office/drawing/2014/main" id="{C7900ECB-0119-4BA2-8AD1-096DD55F8A75}"/>
                </a:ext>
              </a:extLst>
            </p:cNvPr>
            <p:cNvSpPr/>
            <p:nvPr/>
          </p:nvSpPr>
          <p:spPr>
            <a:xfrm>
              <a:off x="412859" y="1814148"/>
              <a:ext cx="129342" cy="16047"/>
            </a:xfrm>
            <a:custGeom>
              <a:avLst/>
              <a:gdLst>
                <a:gd name="connsiteX0" fmla="*/ 129343 w 129342"/>
                <a:gd name="connsiteY0" fmla="*/ 0 h 16047"/>
                <a:gd name="connsiteX1" fmla="*/ 0 w 129342"/>
                <a:gd name="connsiteY1" fmla="*/ 0 h 16047"/>
              </a:gdLst>
              <a:ahLst/>
              <a:cxnLst>
                <a:cxn ang="0">
                  <a:pos x="connsiteX0" y="connsiteY0"/>
                </a:cxn>
                <a:cxn ang="0">
                  <a:pos x="connsiteX1" y="connsiteY1"/>
                </a:cxn>
              </a:cxnLst>
              <a:rect l="l" t="t" r="r" b="b"/>
              <a:pathLst>
                <a:path w="129342" h="16047" fill="none" extrusionOk="0">
                  <a:moveTo>
                    <a:pt x="129343" y="0"/>
                  </a:moveTo>
                  <a:cubicBezTo>
                    <a:pt x="93358" y="1884"/>
                    <a:pt x="60527" y="3425"/>
                    <a:pt x="0" y="0"/>
                  </a:cubicBezTo>
                </a:path>
                <a:path w="129342" h="16047" stroke="0" extrusionOk="0">
                  <a:moveTo>
                    <a:pt x="129343" y="0"/>
                  </a:moveTo>
                  <a:cubicBezTo>
                    <a:pt x="100382" y="1274"/>
                    <a:pt x="30063" y="-5665"/>
                    <a:pt x="0" y="0"/>
                  </a:cubicBezTo>
                </a:path>
              </a:pathLst>
            </a:custGeom>
            <a:ln w="12700" cap="rnd">
              <a:solidFill>
                <a:srgbClr val="E52A29"/>
              </a:solidFill>
              <a:prstDash val="solid"/>
              <a:round/>
              <a:extLst>
                <a:ext uri="{C807C97D-BFC1-408E-A445-0C87EB9F89A2}">
                  <ask:lineSketchStyleProps xmlns:ask="http://schemas.microsoft.com/office/drawing/2018/sketchyshapes" sd="171351928">
                    <a:custGeom>
                      <a:avLst/>
                      <a:gdLst>
                        <a:gd name="connsiteX0" fmla="*/ 129343 w 129342"/>
                        <a:gd name="connsiteY0" fmla="*/ 0 h 16047"/>
                        <a:gd name="connsiteX1" fmla="*/ 0 w 129342"/>
                        <a:gd name="connsiteY1" fmla="*/ 0 h 16047"/>
                      </a:gdLst>
                      <a:ahLst/>
                      <a:cxnLst>
                        <a:cxn ang="0">
                          <a:pos x="connsiteX0" y="connsiteY0"/>
                        </a:cxn>
                        <a:cxn ang="0">
                          <a:pos x="connsiteX1" y="connsiteY1"/>
                        </a:cxn>
                      </a:cxnLst>
                      <a:rect l="l" t="t" r="r" b="b"/>
                      <a:pathLst>
                        <a:path w="129342" h="16047">
                          <a:moveTo>
                            <a:pt x="129343" y="0"/>
                          </a:moveTo>
                          <a:lnTo>
                            <a:pt x="0" y="0"/>
                          </a:lnTo>
                        </a:path>
                      </a:pathLst>
                    </a:custGeom>
                    <ask:type>
                      <ask:lineSketchFreehand/>
                    </ask:type>
                  </ask:lineSketchStyleProps>
                </a:ext>
              </a:extLst>
            </a:ln>
          </p:spPr>
          <p:txBody>
            <a:bodyPr rtlCol="0" anchor="ctr"/>
            <a:lstStyle/>
            <a:p>
              <a:endParaRPr lang="fr-FR" sz="1400"/>
            </a:p>
          </p:txBody>
        </p:sp>
        <p:sp>
          <p:nvSpPr>
            <p:cNvPr id="37" name="Forme libre : forme 235">
              <a:extLst>
                <a:ext uri="{FF2B5EF4-FFF2-40B4-BE49-F238E27FC236}">
                  <a16:creationId xmlns:a16="http://schemas.microsoft.com/office/drawing/2014/main" id="{47E71280-6B24-45B6-AD9D-C3B02FCB92BA}"/>
                </a:ext>
              </a:extLst>
            </p:cNvPr>
            <p:cNvSpPr/>
            <p:nvPr/>
          </p:nvSpPr>
          <p:spPr>
            <a:xfrm>
              <a:off x="348027" y="1814148"/>
              <a:ext cx="32415" cy="16047"/>
            </a:xfrm>
            <a:custGeom>
              <a:avLst/>
              <a:gdLst>
                <a:gd name="connsiteX0" fmla="*/ 32416 w 32415"/>
                <a:gd name="connsiteY0" fmla="*/ 0 h 16047"/>
                <a:gd name="connsiteX1" fmla="*/ 0 w 32415"/>
                <a:gd name="connsiteY1" fmla="*/ 0 h 16047"/>
              </a:gdLst>
              <a:ahLst/>
              <a:cxnLst>
                <a:cxn ang="0">
                  <a:pos x="connsiteX0" y="connsiteY0"/>
                </a:cxn>
                <a:cxn ang="0">
                  <a:pos x="connsiteX1" y="connsiteY1"/>
                </a:cxn>
              </a:cxnLst>
              <a:rect l="l" t="t" r="r" b="b"/>
              <a:pathLst>
                <a:path w="32415" h="16047" fill="none" extrusionOk="0">
                  <a:moveTo>
                    <a:pt x="32416" y="0"/>
                  </a:moveTo>
                  <a:cubicBezTo>
                    <a:pt x="19721" y="-278"/>
                    <a:pt x="13321" y="1020"/>
                    <a:pt x="0" y="0"/>
                  </a:cubicBezTo>
                </a:path>
                <a:path w="32415" h="16047" stroke="0" extrusionOk="0">
                  <a:moveTo>
                    <a:pt x="32416" y="0"/>
                  </a:moveTo>
                  <a:cubicBezTo>
                    <a:pt x="24519" y="1305"/>
                    <a:pt x="12055" y="-575"/>
                    <a:pt x="0" y="0"/>
                  </a:cubicBezTo>
                </a:path>
              </a:pathLst>
            </a:custGeom>
            <a:ln w="12700" cap="rnd">
              <a:solidFill>
                <a:srgbClr val="E52A29"/>
              </a:solidFill>
              <a:prstDash val="solid"/>
              <a:round/>
              <a:extLst>
                <a:ext uri="{C807C97D-BFC1-408E-A445-0C87EB9F89A2}">
                  <ask:lineSketchStyleProps xmlns:ask="http://schemas.microsoft.com/office/drawing/2018/sketchyshapes" sd="27474438">
                    <a:custGeom>
                      <a:avLst/>
                      <a:gdLst>
                        <a:gd name="connsiteX0" fmla="*/ 32416 w 32415"/>
                        <a:gd name="connsiteY0" fmla="*/ 0 h 16047"/>
                        <a:gd name="connsiteX1" fmla="*/ 0 w 32415"/>
                        <a:gd name="connsiteY1" fmla="*/ 0 h 16047"/>
                      </a:gdLst>
                      <a:ahLst/>
                      <a:cxnLst>
                        <a:cxn ang="0">
                          <a:pos x="connsiteX0" y="connsiteY0"/>
                        </a:cxn>
                        <a:cxn ang="0">
                          <a:pos x="connsiteX1" y="connsiteY1"/>
                        </a:cxn>
                      </a:cxnLst>
                      <a:rect l="l" t="t" r="r" b="b"/>
                      <a:pathLst>
                        <a:path w="32415" h="16047">
                          <a:moveTo>
                            <a:pt x="32416" y="0"/>
                          </a:moveTo>
                          <a:lnTo>
                            <a:pt x="0" y="0"/>
                          </a:lnTo>
                        </a:path>
                      </a:pathLst>
                    </a:custGeom>
                    <ask:type>
                      <ask:lineSketchFreehand/>
                    </ask:type>
                  </ask:lineSketchStyleProps>
                </a:ext>
              </a:extLst>
            </a:ln>
          </p:spPr>
          <p:txBody>
            <a:bodyPr rtlCol="0" anchor="ctr"/>
            <a:lstStyle/>
            <a:p>
              <a:endParaRPr lang="fr-FR" sz="1400"/>
            </a:p>
          </p:txBody>
        </p:sp>
        <p:sp>
          <p:nvSpPr>
            <p:cNvPr id="38" name="Forme libre : forme 236">
              <a:extLst>
                <a:ext uri="{FF2B5EF4-FFF2-40B4-BE49-F238E27FC236}">
                  <a16:creationId xmlns:a16="http://schemas.microsoft.com/office/drawing/2014/main" id="{EF36C755-CE0B-4F70-93F9-A5F0A222815B}"/>
                </a:ext>
              </a:extLst>
            </p:cNvPr>
            <p:cNvSpPr/>
            <p:nvPr/>
          </p:nvSpPr>
          <p:spPr>
            <a:xfrm>
              <a:off x="283355" y="1814148"/>
              <a:ext cx="32415" cy="16047"/>
            </a:xfrm>
            <a:custGeom>
              <a:avLst/>
              <a:gdLst>
                <a:gd name="connsiteX0" fmla="*/ 32416 w 32415"/>
                <a:gd name="connsiteY0" fmla="*/ 0 h 16047"/>
                <a:gd name="connsiteX1" fmla="*/ 0 w 32415"/>
                <a:gd name="connsiteY1" fmla="*/ 0 h 16047"/>
              </a:gdLst>
              <a:ahLst/>
              <a:cxnLst>
                <a:cxn ang="0">
                  <a:pos x="connsiteX0" y="connsiteY0"/>
                </a:cxn>
                <a:cxn ang="0">
                  <a:pos x="connsiteX1" y="connsiteY1"/>
                </a:cxn>
              </a:cxnLst>
              <a:rect l="l" t="t" r="r" b="b"/>
              <a:pathLst>
                <a:path w="32415" h="16047" fill="none" extrusionOk="0">
                  <a:moveTo>
                    <a:pt x="32416" y="0"/>
                  </a:moveTo>
                  <a:cubicBezTo>
                    <a:pt x="24695" y="-1133"/>
                    <a:pt x="13962" y="899"/>
                    <a:pt x="0" y="0"/>
                  </a:cubicBezTo>
                </a:path>
                <a:path w="32415" h="16047" stroke="0" extrusionOk="0">
                  <a:moveTo>
                    <a:pt x="32416" y="0"/>
                  </a:moveTo>
                  <a:cubicBezTo>
                    <a:pt x="20528" y="-561"/>
                    <a:pt x="12194" y="-233"/>
                    <a:pt x="0" y="0"/>
                  </a:cubicBezTo>
                </a:path>
              </a:pathLst>
            </a:custGeom>
            <a:ln w="12700" cap="rnd">
              <a:solidFill>
                <a:srgbClr val="E52A29"/>
              </a:solidFill>
              <a:prstDash val="solid"/>
              <a:round/>
              <a:extLst>
                <a:ext uri="{C807C97D-BFC1-408E-A445-0C87EB9F89A2}">
                  <ask:lineSketchStyleProps xmlns:ask="http://schemas.microsoft.com/office/drawing/2018/sketchyshapes" sd="1852881439">
                    <a:custGeom>
                      <a:avLst/>
                      <a:gdLst>
                        <a:gd name="connsiteX0" fmla="*/ 32416 w 32415"/>
                        <a:gd name="connsiteY0" fmla="*/ 0 h 16047"/>
                        <a:gd name="connsiteX1" fmla="*/ 0 w 32415"/>
                        <a:gd name="connsiteY1" fmla="*/ 0 h 16047"/>
                      </a:gdLst>
                      <a:ahLst/>
                      <a:cxnLst>
                        <a:cxn ang="0">
                          <a:pos x="connsiteX0" y="connsiteY0"/>
                        </a:cxn>
                        <a:cxn ang="0">
                          <a:pos x="connsiteX1" y="connsiteY1"/>
                        </a:cxn>
                      </a:cxnLst>
                      <a:rect l="l" t="t" r="r" b="b"/>
                      <a:pathLst>
                        <a:path w="32415" h="16047">
                          <a:moveTo>
                            <a:pt x="32416" y="0"/>
                          </a:moveTo>
                          <a:lnTo>
                            <a:pt x="0" y="0"/>
                          </a:lnTo>
                        </a:path>
                      </a:pathLst>
                    </a:custGeom>
                    <ask:type>
                      <ask:lineSketchFreehand/>
                    </ask:type>
                  </ask:lineSketchStyleProps>
                </a:ext>
              </a:extLst>
            </a:ln>
          </p:spPr>
          <p:txBody>
            <a:bodyPr rtlCol="0" anchor="ctr"/>
            <a:lstStyle/>
            <a:p>
              <a:endParaRPr lang="fr-FR" sz="1400"/>
            </a:p>
          </p:txBody>
        </p:sp>
        <p:sp>
          <p:nvSpPr>
            <p:cNvPr id="39" name="Forme libre : forme 237">
              <a:extLst>
                <a:ext uri="{FF2B5EF4-FFF2-40B4-BE49-F238E27FC236}">
                  <a16:creationId xmlns:a16="http://schemas.microsoft.com/office/drawing/2014/main" id="{23E11CBE-C5B4-43EC-B195-17CC9FD01E1F}"/>
                </a:ext>
              </a:extLst>
            </p:cNvPr>
            <p:cNvSpPr/>
            <p:nvPr/>
          </p:nvSpPr>
          <p:spPr>
            <a:xfrm>
              <a:off x="283355" y="1911075"/>
              <a:ext cx="32415" cy="16047"/>
            </a:xfrm>
            <a:custGeom>
              <a:avLst/>
              <a:gdLst>
                <a:gd name="connsiteX0" fmla="*/ 32416 w 32415"/>
                <a:gd name="connsiteY0" fmla="*/ 0 h 16047"/>
                <a:gd name="connsiteX1" fmla="*/ 0 w 32415"/>
                <a:gd name="connsiteY1" fmla="*/ 0 h 16047"/>
              </a:gdLst>
              <a:ahLst/>
              <a:cxnLst>
                <a:cxn ang="0">
                  <a:pos x="connsiteX0" y="connsiteY0"/>
                </a:cxn>
                <a:cxn ang="0">
                  <a:pos x="connsiteX1" y="connsiteY1"/>
                </a:cxn>
              </a:cxnLst>
              <a:rect l="l" t="t" r="r" b="b"/>
              <a:pathLst>
                <a:path w="32415" h="16047" fill="none" extrusionOk="0">
                  <a:moveTo>
                    <a:pt x="32416" y="0"/>
                  </a:moveTo>
                  <a:cubicBezTo>
                    <a:pt x="17963" y="-1550"/>
                    <a:pt x="9397" y="-1215"/>
                    <a:pt x="0" y="0"/>
                  </a:cubicBezTo>
                </a:path>
                <a:path w="32415" h="16047" stroke="0" extrusionOk="0">
                  <a:moveTo>
                    <a:pt x="32416" y="0"/>
                  </a:moveTo>
                  <a:cubicBezTo>
                    <a:pt x="17832" y="1362"/>
                    <a:pt x="12894" y="-101"/>
                    <a:pt x="0" y="0"/>
                  </a:cubicBezTo>
                </a:path>
              </a:pathLst>
            </a:custGeom>
            <a:ln w="12700" cap="rnd">
              <a:solidFill>
                <a:srgbClr val="E52A29"/>
              </a:solidFill>
              <a:prstDash val="solid"/>
              <a:round/>
              <a:extLst>
                <a:ext uri="{C807C97D-BFC1-408E-A445-0C87EB9F89A2}">
                  <ask:lineSketchStyleProps xmlns:ask="http://schemas.microsoft.com/office/drawing/2018/sketchyshapes" sd="1553240098">
                    <a:custGeom>
                      <a:avLst/>
                      <a:gdLst>
                        <a:gd name="connsiteX0" fmla="*/ 32416 w 32415"/>
                        <a:gd name="connsiteY0" fmla="*/ 0 h 16047"/>
                        <a:gd name="connsiteX1" fmla="*/ 0 w 32415"/>
                        <a:gd name="connsiteY1" fmla="*/ 0 h 16047"/>
                      </a:gdLst>
                      <a:ahLst/>
                      <a:cxnLst>
                        <a:cxn ang="0">
                          <a:pos x="connsiteX0" y="connsiteY0"/>
                        </a:cxn>
                        <a:cxn ang="0">
                          <a:pos x="connsiteX1" y="connsiteY1"/>
                        </a:cxn>
                      </a:cxnLst>
                      <a:rect l="l" t="t" r="r" b="b"/>
                      <a:pathLst>
                        <a:path w="32415" h="16047">
                          <a:moveTo>
                            <a:pt x="32416" y="0"/>
                          </a:moveTo>
                          <a:lnTo>
                            <a:pt x="0" y="0"/>
                          </a:lnTo>
                        </a:path>
                      </a:pathLst>
                    </a:custGeom>
                    <ask:type>
                      <ask:lineSketchFreehand/>
                    </ask:type>
                  </ask:lineSketchStyleProps>
                </a:ext>
              </a:extLst>
            </a:ln>
          </p:spPr>
          <p:txBody>
            <a:bodyPr rtlCol="0" anchor="ctr"/>
            <a:lstStyle/>
            <a:p>
              <a:endParaRPr lang="fr-FR" sz="1400"/>
            </a:p>
          </p:txBody>
        </p:sp>
        <p:sp>
          <p:nvSpPr>
            <p:cNvPr id="41" name="Forme libre : forme 238">
              <a:extLst>
                <a:ext uri="{FF2B5EF4-FFF2-40B4-BE49-F238E27FC236}">
                  <a16:creationId xmlns:a16="http://schemas.microsoft.com/office/drawing/2014/main" id="{FBF88A05-A543-461C-89FB-BF2F46F84E96}"/>
                </a:ext>
              </a:extLst>
            </p:cNvPr>
            <p:cNvSpPr/>
            <p:nvPr/>
          </p:nvSpPr>
          <p:spPr>
            <a:xfrm>
              <a:off x="348027" y="1652389"/>
              <a:ext cx="485276" cy="371981"/>
            </a:xfrm>
            <a:custGeom>
              <a:avLst/>
              <a:gdLst>
                <a:gd name="connsiteX0" fmla="*/ 129503 w 485276"/>
                <a:gd name="connsiteY0" fmla="*/ 96927 h 371981"/>
                <a:gd name="connsiteX1" fmla="*/ 291262 w 485276"/>
                <a:gd name="connsiteY1" fmla="*/ 96927 h 371981"/>
                <a:gd name="connsiteX2" fmla="*/ 291262 w 485276"/>
                <a:gd name="connsiteY2" fmla="*/ 0 h 371981"/>
                <a:gd name="connsiteX3" fmla="*/ 485276 w 485276"/>
                <a:gd name="connsiteY3" fmla="*/ 177806 h 371981"/>
                <a:gd name="connsiteX4" fmla="*/ 291262 w 485276"/>
                <a:gd name="connsiteY4" fmla="*/ 371981 h 371981"/>
                <a:gd name="connsiteX5" fmla="*/ 291262 w 485276"/>
                <a:gd name="connsiteY5" fmla="*/ 258686 h 371981"/>
                <a:gd name="connsiteX6" fmla="*/ 0 w 485276"/>
                <a:gd name="connsiteY6" fmla="*/ 258686 h 3719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5276" h="371981" extrusionOk="0">
                  <a:moveTo>
                    <a:pt x="129503" y="96927"/>
                  </a:moveTo>
                  <a:cubicBezTo>
                    <a:pt x="165549" y="93533"/>
                    <a:pt x="228508" y="101682"/>
                    <a:pt x="291262" y="96927"/>
                  </a:cubicBezTo>
                  <a:cubicBezTo>
                    <a:pt x="288270" y="49302"/>
                    <a:pt x="287097" y="24085"/>
                    <a:pt x="291262" y="0"/>
                  </a:cubicBezTo>
                  <a:cubicBezTo>
                    <a:pt x="391751" y="75125"/>
                    <a:pt x="438834" y="120600"/>
                    <a:pt x="485276" y="177806"/>
                  </a:cubicBezTo>
                  <a:cubicBezTo>
                    <a:pt x="407878" y="262291"/>
                    <a:pt x="337479" y="310974"/>
                    <a:pt x="291262" y="371981"/>
                  </a:cubicBezTo>
                  <a:cubicBezTo>
                    <a:pt x="287350" y="344823"/>
                    <a:pt x="289757" y="308687"/>
                    <a:pt x="291262" y="258686"/>
                  </a:cubicBezTo>
                  <a:cubicBezTo>
                    <a:pt x="219822" y="263802"/>
                    <a:pt x="139727" y="264151"/>
                    <a:pt x="0" y="258686"/>
                  </a:cubicBezTo>
                </a:path>
              </a:pathLst>
            </a:custGeom>
            <a:noFill/>
            <a:ln w="12700" cap="rnd">
              <a:solidFill>
                <a:srgbClr val="E52A29"/>
              </a:solidFill>
              <a:prstDash val="solid"/>
              <a:round/>
              <a:extLst>
                <a:ext uri="{C807C97D-BFC1-408E-A445-0C87EB9F89A2}">
                  <ask:lineSketchStyleProps xmlns:ask="http://schemas.microsoft.com/office/drawing/2018/sketchyshapes" sd="3338763314">
                    <a:custGeom>
                      <a:avLst/>
                      <a:gdLst>
                        <a:gd name="connsiteX0" fmla="*/ 129503 w 485276"/>
                        <a:gd name="connsiteY0" fmla="*/ 96927 h 371981"/>
                        <a:gd name="connsiteX1" fmla="*/ 291262 w 485276"/>
                        <a:gd name="connsiteY1" fmla="*/ 96927 h 371981"/>
                        <a:gd name="connsiteX2" fmla="*/ 291262 w 485276"/>
                        <a:gd name="connsiteY2" fmla="*/ 0 h 371981"/>
                        <a:gd name="connsiteX3" fmla="*/ 485276 w 485276"/>
                        <a:gd name="connsiteY3" fmla="*/ 177806 h 371981"/>
                        <a:gd name="connsiteX4" fmla="*/ 291262 w 485276"/>
                        <a:gd name="connsiteY4" fmla="*/ 371981 h 371981"/>
                        <a:gd name="connsiteX5" fmla="*/ 291262 w 485276"/>
                        <a:gd name="connsiteY5" fmla="*/ 258686 h 371981"/>
                        <a:gd name="connsiteX6" fmla="*/ 0 w 485276"/>
                        <a:gd name="connsiteY6" fmla="*/ 258686 h 3719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5276" h="371981">
                          <a:moveTo>
                            <a:pt x="129503" y="96927"/>
                          </a:moveTo>
                          <a:lnTo>
                            <a:pt x="291262" y="96927"/>
                          </a:lnTo>
                          <a:lnTo>
                            <a:pt x="291262" y="0"/>
                          </a:lnTo>
                          <a:lnTo>
                            <a:pt x="485276" y="177806"/>
                          </a:lnTo>
                          <a:lnTo>
                            <a:pt x="291262" y="371981"/>
                          </a:lnTo>
                          <a:lnTo>
                            <a:pt x="291262" y="258686"/>
                          </a:lnTo>
                          <a:lnTo>
                            <a:pt x="0" y="258686"/>
                          </a:lnTo>
                        </a:path>
                      </a:pathLst>
                    </a:custGeom>
                    <ask:type>
                      <ask:lineSketchFreehand/>
                    </ask:type>
                  </ask:lineSketchStyleProps>
                </a:ext>
              </a:extLst>
            </a:ln>
          </p:spPr>
          <p:txBody>
            <a:bodyPr rtlCol="0" anchor="ctr"/>
            <a:lstStyle/>
            <a:p>
              <a:endParaRPr lang="fr-FR" sz="1400"/>
            </a:p>
          </p:txBody>
        </p:sp>
      </p:grpSp>
      <p:sp>
        <p:nvSpPr>
          <p:cNvPr id="42" name="Rectangle 41">
            <a:extLst>
              <a:ext uri="{FF2B5EF4-FFF2-40B4-BE49-F238E27FC236}">
                <a16:creationId xmlns:a16="http://schemas.microsoft.com/office/drawing/2014/main" id="{40264E5B-A74D-4D30-B2F6-BBD71CCF2766}"/>
              </a:ext>
            </a:extLst>
          </p:cNvPr>
          <p:cNvSpPr/>
          <p:nvPr/>
        </p:nvSpPr>
        <p:spPr>
          <a:xfrm>
            <a:off x="4823383" y="4039221"/>
            <a:ext cx="1570797" cy="1432839"/>
          </a:xfrm>
          <a:custGeom>
            <a:avLst/>
            <a:gdLst>
              <a:gd name="connsiteX0" fmla="*/ 0 w 1570797"/>
              <a:gd name="connsiteY0" fmla="*/ 0 h 1432839"/>
              <a:gd name="connsiteX1" fmla="*/ 507891 w 1570797"/>
              <a:gd name="connsiteY1" fmla="*/ 0 h 1432839"/>
              <a:gd name="connsiteX2" fmla="*/ 1000074 w 1570797"/>
              <a:gd name="connsiteY2" fmla="*/ 0 h 1432839"/>
              <a:gd name="connsiteX3" fmla="*/ 1570797 w 1570797"/>
              <a:gd name="connsiteY3" fmla="*/ 0 h 1432839"/>
              <a:gd name="connsiteX4" fmla="*/ 1570797 w 1570797"/>
              <a:gd name="connsiteY4" fmla="*/ 463285 h 1432839"/>
              <a:gd name="connsiteX5" fmla="*/ 1570797 w 1570797"/>
              <a:gd name="connsiteY5" fmla="*/ 969554 h 1432839"/>
              <a:gd name="connsiteX6" fmla="*/ 1570797 w 1570797"/>
              <a:gd name="connsiteY6" fmla="*/ 1432839 h 1432839"/>
              <a:gd name="connsiteX7" fmla="*/ 1031490 w 1570797"/>
              <a:gd name="connsiteY7" fmla="*/ 1432839 h 1432839"/>
              <a:gd name="connsiteX8" fmla="*/ 539307 w 1570797"/>
              <a:gd name="connsiteY8" fmla="*/ 1432839 h 1432839"/>
              <a:gd name="connsiteX9" fmla="*/ 0 w 1570797"/>
              <a:gd name="connsiteY9" fmla="*/ 1432839 h 1432839"/>
              <a:gd name="connsiteX10" fmla="*/ 0 w 1570797"/>
              <a:gd name="connsiteY10" fmla="*/ 940898 h 1432839"/>
              <a:gd name="connsiteX11" fmla="*/ 0 w 1570797"/>
              <a:gd name="connsiteY11" fmla="*/ 448956 h 1432839"/>
              <a:gd name="connsiteX12" fmla="*/ 0 w 1570797"/>
              <a:gd name="connsiteY12" fmla="*/ 0 h 1432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570797" h="1432839" fill="none" extrusionOk="0">
                <a:moveTo>
                  <a:pt x="0" y="0"/>
                </a:moveTo>
                <a:cubicBezTo>
                  <a:pt x="222010" y="-13243"/>
                  <a:pt x="374834" y="-20551"/>
                  <a:pt x="507891" y="0"/>
                </a:cubicBezTo>
                <a:cubicBezTo>
                  <a:pt x="640948" y="20551"/>
                  <a:pt x="876491" y="3103"/>
                  <a:pt x="1000074" y="0"/>
                </a:cubicBezTo>
                <a:cubicBezTo>
                  <a:pt x="1123657" y="-3103"/>
                  <a:pt x="1354611" y="11532"/>
                  <a:pt x="1570797" y="0"/>
                </a:cubicBezTo>
                <a:cubicBezTo>
                  <a:pt x="1564240" y="119152"/>
                  <a:pt x="1555365" y="289880"/>
                  <a:pt x="1570797" y="463285"/>
                </a:cubicBezTo>
                <a:cubicBezTo>
                  <a:pt x="1586229" y="636691"/>
                  <a:pt x="1573719" y="833902"/>
                  <a:pt x="1570797" y="969554"/>
                </a:cubicBezTo>
                <a:cubicBezTo>
                  <a:pt x="1567875" y="1105206"/>
                  <a:pt x="1592011" y="1336307"/>
                  <a:pt x="1570797" y="1432839"/>
                </a:cubicBezTo>
                <a:cubicBezTo>
                  <a:pt x="1362395" y="1436568"/>
                  <a:pt x="1299580" y="1423040"/>
                  <a:pt x="1031490" y="1432839"/>
                </a:cubicBezTo>
                <a:cubicBezTo>
                  <a:pt x="763400" y="1442638"/>
                  <a:pt x="638686" y="1431566"/>
                  <a:pt x="539307" y="1432839"/>
                </a:cubicBezTo>
                <a:cubicBezTo>
                  <a:pt x="439928" y="1434112"/>
                  <a:pt x="109267" y="1456520"/>
                  <a:pt x="0" y="1432839"/>
                </a:cubicBezTo>
                <a:cubicBezTo>
                  <a:pt x="11236" y="1290004"/>
                  <a:pt x="-1888" y="1140524"/>
                  <a:pt x="0" y="940898"/>
                </a:cubicBezTo>
                <a:cubicBezTo>
                  <a:pt x="1888" y="741272"/>
                  <a:pt x="4875" y="589837"/>
                  <a:pt x="0" y="448956"/>
                </a:cubicBezTo>
                <a:cubicBezTo>
                  <a:pt x="-4875" y="308075"/>
                  <a:pt x="9938" y="166578"/>
                  <a:pt x="0" y="0"/>
                </a:cubicBezTo>
                <a:close/>
              </a:path>
              <a:path w="1570797" h="1432839" stroke="0" extrusionOk="0">
                <a:moveTo>
                  <a:pt x="0" y="0"/>
                </a:moveTo>
                <a:cubicBezTo>
                  <a:pt x="123983" y="20685"/>
                  <a:pt x="321885" y="24035"/>
                  <a:pt x="523599" y="0"/>
                </a:cubicBezTo>
                <a:cubicBezTo>
                  <a:pt x="725313" y="-24035"/>
                  <a:pt x="826084" y="-9949"/>
                  <a:pt x="1015782" y="0"/>
                </a:cubicBezTo>
                <a:cubicBezTo>
                  <a:pt x="1205480" y="9949"/>
                  <a:pt x="1395535" y="-21475"/>
                  <a:pt x="1570797" y="0"/>
                </a:cubicBezTo>
                <a:cubicBezTo>
                  <a:pt x="1576733" y="141443"/>
                  <a:pt x="1554073" y="374439"/>
                  <a:pt x="1570797" y="506270"/>
                </a:cubicBezTo>
                <a:cubicBezTo>
                  <a:pt x="1587522" y="638101"/>
                  <a:pt x="1550018" y="746002"/>
                  <a:pt x="1570797" y="969554"/>
                </a:cubicBezTo>
                <a:cubicBezTo>
                  <a:pt x="1591576" y="1193106"/>
                  <a:pt x="1593361" y="1220455"/>
                  <a:pt x="1570797" y="1432839"/>
                </a:cubicBezTo>
                <a:cubicBezTo>
                  <a:pt x="1429282" y="1435509"/>
                  <a:pt x="1226871" y="1435684"/>
                  <a:pt x="1094322" y="1432839"/>
                </a:cubicBezTo>
                <a:cubicBezTo>
                  <a:pt x="961773" y="1429994"/>
                  <a:pt x="704301" y="1431580"/>
                  <a:pt x="586431" y="1432839"/>
                </a:cubicBezTo>
                <a:cubicBezTo>
                  <a:pt x="468561" y="1434098"/>
                  <a:pt x="212854" y="1438924"/>
                  <a:pt x="0" y="1432839"/>
                </a:cubicBezTo>
                <a:cubicBezTo>
                  <a:pt x="-3230" y="1209968"/>
                  <a:pt x="6902" y="1107247"/>
                  <a:pt x="0" y="926569"/>
                </a:cubicBezTo>
                <a:cubicBezTo>
                  <a:pt x="-6902" y="745891"/>
                  <a:pt x="-11710" y="601302"/>
                  <a:pt x="0" y="491941"/>
                </a:cubicBezTo>
                <a:cubicBezTo>
                  <a:pt x="11710" y="382580"/>
                  <a:pt x="-16251" y="141501"/>
                  <a:pt x="0" y="0"/>
                </a:cubicBezTo>
                <a:close/>
              </a:path>
            </a:pathLst>
          </a:custGeom>
          <a:solidFill>
            <a:schemeClr val="bg1">
              <a:lumMod val="95000"/>
            </a:schemeClr>
          </a:solidFill>
          <a:ln w="28575">
            <a:solidFill>
              <a:schemeClr val="bg1"/>
            </a:solidFill>
            <a:extLst>
              <a:ext uri="{C807C97D-BFC1-408E-A445-0C87EB9F89A2}">
                <ask:lineSketchStyleProps xmlns:ask="http://schemas.microsoft.com/office/drawing/2018/sketchyshapes" sd="1617256088">
                  <a:prstGeom prst="rect">
                    <a:avLst/>
                  </a:prstGeom>
                  <ask:type>
                    <ask:lineSketchFreehand/>
                  </ask:type>
                </ask:lineSketchStyleProps>
              </a:ext>
            </a:extLst>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fr-FR" sz="1400" dirty="0">
              <a:solidFill>
                <a:schemeClr val="tx1">
                  <a:lumMod val="75000"/>
                  <a:lumOff val="25000"/>
                </a:schemeClr>
              </a:solidFill>
            </a:endParaRPr>
          </a:p>
        </p:txBody>
      </p:sp>
      <p:sp>
        <p:nvSpPr>
          <p:cNvPr id="43" name="Rectangle 42">
            <a:extLst>
              <a:ext uri="{FF2B5EF4-FFF2-40B4-BE49-F238E27FC236}">
                <a16:creationId xmlns:a16="http://schemas.microsoft.com/office/drawing/2014/main" id="{CCF93CD0-ABFA-471E-B917-0F419E5A973B}"/>
              </a:ext>
            </a:extLst>
          </p:cNvPr>
          <p:cNvSpPr/>
          <p:nvPr/>
        </p:nvSpPr>
        <p:spPr>
          <a:xfrm>
            <a:off x="6781317" y="4044804"/>
            <a:ext cx="1547761" cy="1427256"/>
          </a:xfrm>
          <a:custGeom>
            <a:avLst/>
            <a:gdLst>
              <a:gd name="connsiteX0" fmla="*/ 0 w 1547761"/>
              <a:gd name="connsiteY0" fmla="*/ 0 h 1427256"/>
              <a:gd name="connsiteX1" fmla="*/ 500443 w 1547761"/>
              <a:gd name="connsiteY1" fmla="*/ 0 h 1427256"/>
              <a:gd name="connsiteX2" fmla="*/ 985408 w 1547761"/>
              <a:gd name="connsiteY2" fmla="*/ 0 h 1427256"/>
              <a:gd name="connsiteX3" fmla="*/ 1547761 w 1547761"/>
              <a:gd name="connsiteY3" fmla="*/ 0 h 1427256"/>
              <a:gd name="connsiteX4" fmla="*/ 1547761 w 1547761"/>
              <a:gd name="connsiteY4" fmla="*/ 461479 h 1427256"/>
              <a:gd name="connsiteX5" fmla="*/ 1547761 w 1547761"/>
              <a:gd name="connsiteY5" fmla="*/ 965777 h 1427256"/>
              <a:gd name="connsiteX6" fmla="*/ 1547761 w 1547761"/>
              <a:gd name="connsiteY6" fmla="*/ 1427256 h 1427256"/>
              <a:gd name="connsiteX7" fmla="*/ 1016363 w 1547761"/>
              <a:gd name="connsiteY7" fmla="*/ 1427256 h 1427256"/>
              <a:gd name="connsiteX8" fmla="*/ 531398 w 1547761"/>
              <a:gd name="connsiteY8" fmla="*/ 1427256 h 1427256"/>
              <a:gd name="connsiteX9" fmla="*/ 0 w 1547761"/>
              <a:gd name="connsiteY9" fmla="*/ 1427256 h 1427256"/>
              <a:gd name="connsiteX10" fmla="*/ 0 w 1547761"/>
              <a:gd name="connsiteY10" fmla="*/ 937231 h 1427256"/>
              <a:gd name="connsiteX11" fmla="*/ 0 w 1547761"/>
              <a:gd name="connsiteY11" fmla="*/ 447207 h 1427256"/>
              <a:gd name="connsiteX12" fmla="*/ 0 w 1547761"/>
              <a:gd name="connsiteY12" fmla="*/ 0 h 14272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547761" h="1427256" fill="none" extrusionOk="0">
                <a:moveTo>
                  <a:pt x="0" y="0"/>
                </a:moveTo>
                <a:cubicBezTo>
                  <a:pt x="200491" y="-9449"/>
                  <a:pt x="271288" y="-15826"/>
                  <a:pt x="500443" y="0"/>
                </a:cubicBezTo>
                <a:cubicBezTo>
                  <a:pt x="729598" y="15826"/>
                  <a:pt x="867944" y="6599"/>
                  <a:pt x="985408" y="0"/>
                </a:cubicBezTo>
                <a:cubicBezTo>
                  <a:pt x="1102873" y="-6599"/>
                  <a:pt x="1385832" y="21845"/>
                  <a:pt x="1547761" y="0"/>
                </a:cubicBezTo>
                <a:cubicBezTo>
                  <a:pt x="1561321" y="200108"/>
                  <a:pt x="1543286" y="240155"/>
                  <a:pt x="1547761" y="461479"/>
                </a:cubicBezTo>
                <a:cubicBezTo>
                  <a:pt x="1552236" y="682803"/>
                  <a:pt x="1570382" y="742648"/>
                  <a:pt x="1547761" y="965777"/>
                </a:cubicBezTo>
                <a:cubicBezTo>
                  <a:pt x="1525140" y="1188906"/>
                  <a:pt x="1527332" y="1298201"/>
                  <a:pt x="1547761" y="1427256"/>
                </a:cubicBezTo>
                <a:cubicBezTo>
                  <a:pt x="1395160" y="1417322"/>
                  <a:pt x="1193163" y="1430044"/>
                  <a:pt x="1016363" y="1427256"/>
                </a:cubicBezTo>
                <a:cubicBezTo>
                  <a:pt x="839563" y="1424468"/>
                  <a:pt x="685691" y="1420325"/>
                  <a:pt x="531398" y="1427256"/>
                </a:cubicBezTo>
                <a:cubicBezTo>
                  <a:pt x="377105" y="1434187"/>
                  <a:pt x="261449" y="1421554"/>
                  <a:pt x="0" y="1427256"/>
                </a:cubicBezTo>
                <a:cubicBezTo>
                  <a:pt x="-5844" y="1266338"/>
                  <a:pt x="10623" y="1084498"/>
                  <a:pt x="0" y="937231"/>
                </a:cubicBezTo>
                <a:cubicBezTo>
                  <a:pt x="-10623" y="789964"/>
                  <a:pt x="22300" y="582140"/>
                  <a:pt x="0" y="447207"/>
                </a:cubicBezTo>
                <a:cubicBezTo>
                  <a:pt x="-22300" y="312274"/>
                  <a:pt x="4212" y="105220"/>
                  <a:pt x="0" y="0"/>
                </a:cubicBezTo>
                <a:close/>
              </a:path>
              <a:path w="1547761" h="1427256" stroke="0" extrusionOk="0">
                <a:moveTo>
                  <a:pt x="0" y="0"/>
                </a:moveTo>
                <a:cubicBezTo>
                  <a:pt x="162223" y="-2700"/>
                  <a:pt x="349214" y="4972"/>
                  <a:pt x="515920" y="0"/>
                </a:cubicBezTo>
                <a:cubicBezTo>
                  <a:pt x="682626" y="-4972"/>
                  <a:pt x="809648" y="-14597"/>
                  <a:pt x="1000885" y="0"/>
                </a:cubicBezTo>
                <a:cubicBezTo>
                  <a:pt x="1192123" y="14597"/>
                  <a:pt x="1277182" y="20150"/>
                  <a:pt x="1547761" y="0"/>
                </a:cubicBezTo>
                <a:cubicBezTo>
                  <a:pt x="1546371" y="195370"/>
                  <a:pt x="1531092" y="340054"/>
                  <a:pt x="1547761" y="504297"/>
                </a:cubicBezTo>
                <a:cubicBezTo>
                  <a:pt x="1564430" y="668540"/>
                  <a:pt x="1527299" y="752982"/>
                  <a:pt x="1547761" y="965777"/>
                </a:cubicBezTo>
                <a:cubicBezTo>
                  <a:pt x="1568223" y="1178572"/>
                  <a:pt x="1555820" y="1234825"/>
                  <a:pt x="1547761" y="1427256"/>
                </a:cubicBezTo>
                <a:cubicBezTo>
                  <a:pt x="1453806" y="1419602"/>
                  <a:pt x="1187521" y="1444215"/>
                  <a:pt x="1078273" y="1427256"/>
                </a:cubicBezTo>
                <a:cubicBezTo>
                  <a:pt x="969025" y="1410297"/>
                  <a:pt x="764711" y="1427820"/>
                  <a:pt x="577831" y="1427256"/>
                </a:cubicBezTo>
                <a:cubicBezTo>
                  <a:pt x="390951" y="1426692"/>
                  <a:pt x="270785" y="1449589"/>
                  <a:pt x="0" y="1427256"/>
                </a:cubicBezTo>
                <a:cubicBezTo>
                  <a:pt x="-10657" y="1240447"/>
                  <a:pt x="-6296" y="1047133"/>
                  <a:pt x="0" y="922959"/>
                </a:cubicBezTo>
                <a:cubicBezTo>
                  <a:pt x="6296" y="798785"/>
                  <a:pt x="12917" y="603754"/>
                  <a:pt x="0" y="490025"/>
                </a:cubicBezTo>
                <a:cubicBezTo>
                  <a:pt x="-12917" y="376296"/>
                  <a:pt x="-3893" y="104988"/>
                  <a:pt x="0" y="0"/>
                </a:cubicBezTo>
                <a:close/>
              </a:path>
            </a:pathLst>
          </a:custGeom>
          <a:solidFill>
            <a:schemeClr val="bg1">
              <a:lumMod val="95000"/>
            </a:schemeClr>
          </a:solidFill>
          <a:ln w="28575">
            <a:solidFill>
              <a:schemeClr val="bg1"/>
            </a:solidFill>
            <a:extLst>
              <a:ext uri="{C807C97D-BFC1-408E-A445-0C87EB9F89A2}">
                <ask:lineSketchStyleProps xmlns:ask="http://schemas.microsoft.com/office/drawing/2018/sketchyshapes" sd="1617256088">
                  <a:prstGeom prst="rect">
                    <a:avLst/>
                  </a:prstGeom>
                  <ask:type>
                    <ask:lineSketchFreehand/>
                  </ask:type>
                </ask:lineSketchStyleProps>
              </a:ext>
            </a:extLst>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fr-FR" sz="1400" dirty="0">
              <a:solidFill>
                <a:schemeClr val="tx1">
                  <a:lumMod val="75000"/>
                  <a:lumOff val="25000"/>
                </a:schemeClr>
              </a:solidFill>
            </a:endParaRPr>
          </a:p>
        </p:txBody>
      </p:sp>
      <p:sp>
        <p:nvSpPr>
          <p:cNvPr id="44" name="Rectangle 43">
            <a:extLst>
              <a:ext uri="{FF2B5EF4-FFF2-40B4-BE49-F238E27FC236}">
                <a16:creationId xmlns:a16="http://schemas.microsoft.com/office/drawing/2014/main" id="{3BC713AB-8B33-469D-A875-A788FE31D316}"/>
              </a:ext>
            </a:extLst>
          </p:cNvPr>
          <p:cNvSpPr/>
          <p:nvPr/>
        </p:nvSpPr>
        <p:spPr>
          <a:xfrm>
            <a:off x="2865448" y="4039221"/>
            <a:ext cx="1545947" cy="1432839"/>
          </a:xfrm>
          <a:custGeom>
            <a:avLst/>
            <a:gdLst>
              <a:gd name="connsiteX0" fmla="*/ 0 w 1545947"/>
              <a:gd name="connsiteY0" fmla="*/ 0 h 1432839"/>
              <a:gd name="connsiteX1" fmla="*/ 499856 w 1545947"/>
              <a:gd name="connsiteY1" fmla="*/ 0 h 1432839"/>
              <a:gd name="connsiteX2" fmla="*/ 984253 w 1545947"/>
              <a:gd name="connsiteY2" fmla="*/ 0 h 1432839"/>
              <a:gd name="connsiteX3" fmla="*/ 1545947 w 1545947"/>
              <a:gd name="connsiteY3" fmla="*/ 0 h 1432839"/>
              <a:gd name="connsiteX4" fmla="*/ 1545947 w 1545947"/>
              <a:gd name="connsiteY4" fmla="*/ 463285 h 1432839"/>
              <a:gd name="connsiteX5" fmla="*/ 1545947 w 1545947"/>
              <a:gd name="connsiteY5" fmla="*/ 969554 h 1432839"/>
              <a:gd name="connsiteX6" fmla="*/ 1545947 w 1545947"/>
              <a:gd name="connsiteY6" fmla="*/ 1432839 h 1432839"/>
              <a:gd name="connsiteX7" fmla="*/ 1015172 w 1545947"/>
              <a:gd name="connsiteY7" fmla="*/ 1432839 h 1432839"/>
              <a:gd name="connsiteX8" fmla="*/ 530775 w 1545947"/>
              <a:gd name="connsiteY8" fmla="*/ 1432839 h 1432839"/>
              <a:gd name="connsiteX9" fmla="*/ 0 w 1545947"/>
              <a:gd name="connsiteY9" fmla="*/ 1432839 h 1432839"/>
              <a:gd name="connsiteX10" fmla="*/ 0 w 1545947"/>
              <a:gd name="connsiteY10" fmla="*/ 940898 h 1432839"/>
              <a:gd name="connsiteX11" fmla="*/ 0 w 1545947"/>
              <a:gd name="connsiteY11" fmla="*/ 448956 h 1432839"/>
              <a:gd name="connsiteX12" fmla="*/ 0 w 1545947"/>
              <a:gd name="connsiteY12" fmla="*/ 0 h 1432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545947" h="1432839" fill="none" extrusionOk="0">
                <a:moveTo>
                  <a:pt x="0" y="0"/>
                </a:moveTo>
                <a:cubicBezTo>
                  <a:pt x="124187" y="15315"/>
                  <a:pt x="305907" y="-7152"/>
                  <a:pt x="499856" y="0"/>
                </a:cubicBezTo>
                <a:cubicBezTo>
                  <a:pt x="693805" y="7152"/>
                  <a:pt x="854558" y="12539"/>
                  <a:pt x="984253" y="0"/>
                </a:cubicBezTo>
                <a:cubicBezTo>
                  <a:pt x="1113948" y="-12539"/>
                  <a:pt x="1428682" y="9131"/>
                  <a:pt x="1545947" y="0"/>
                </a:cubicBezTo>
                <a:cubicBezTo>
                  <a:pt x="1539390" y="119152"/>
                  <a:pt x="1530515" y="289880"/>
                  <a:pt x="1545947" y="463285"/>
                </a:cubicBezTo>
                <a:cubicBezTo>
                  <a:pt x="1561379" y="636691"/>
                  <a:pt x="1548869" y="833902"/>
                  <a:pt x="1545947" y="969554"/>
                </a:cubicBezTo>
                <a:cubicBezTo>
                  <a:pt x="1543025" y="1105206"/>
                  <a:pt x="1567161" y="1336307"/>
                  <a:pt x="1545947" y="1432839"/>
                </a:cubicBezTo>
                <a:cubicBezTo>
                  <a:pt x="1371956" y="1444972"/>
                  <a:pt x="1208344" y="1455513"/>
                  <a:pt x="1015172" y="1432839"/>
                </a:cubicBezTo>
                <a:cubicBezTo>
                  <a:pt x="822001" y="1410165"/>
                  <a:pt x="703663" y="1434978"/>
                  <a:pt x="530775" y="1432839"/>
                </a:cubicBezTo>
                <a:cubicBezTo>
                  <a:pt x="357887" y="1430700"/>
                  <a:pt x="253208" y="1439493"/>
                  <a:pt x="0" y="1432839"/>
                </a:cubicBezTo>
                <a:cubicBezTo>
                  <a:pt x="11236" y="1290004"/>
                  <a:pt x="-1888" y="1140524"/>
                  <a:pt x="0" y="940898"/>
                </a:cubicBezTo>
                <a:cubicBezTo>
                  <a:pt x="1888" y="741272"/>
                  <a:pt x="4875" y="589837"/>
                  <a:pt x="0" y="448956"/>
                </a:cubicBezTo>
                <a:cubicBezTo>
                  <a:pt x="-4875" y="308075"/>
                  <a:pt x="9938" y="166578"/>
                  <a:pt x="0" y="0"/>
                </a:cubicBezTo>
                <a:close/>
              </a:path>
              <a:path w="1545947" h="1432839" stroke="0" extrusionOk="0">
                <a:moveTo>
                  <a:pt x="0" y="0"/>
                </a:moveTo>
                <a:cubicBezTo>
                  <a:pt x="194118" y="6482"/>
                  <a:pt x="338700" y="22731"/>
                  <a:pt x="515316" y="0"/>
                </a:cubicBezTo>
                <a:cubicBezTo>
                  <a:pt x="691932" y="-22731"/>
                  <a:pt x="831633" y="22939"/>
                  <a:pt x="999712" y="0"/>
                </a:cubicBezTo>
                <a:cubicBezTo>
                  <a:pt x="1167791" y="-22939"/>
                  <a:pt x="1360946" y="13684"/>
                  <a:pt x="1545947" y="0"/>
                </a:cubicBezTo>
                <a:cubicBezTo>
                  <a:pt x="1551883" y="141443"/>
                  <a:pt x="1529223" y="374439"/>
                  <a:pt x="1545947" y="506270"/>
                </a:cubicBezTo>
                <a:cubicBezTo>
                  <a:pt x="1562672" y="638101"/>
                  <a:pt x="1525168" y="746002"/>
                  <a:pt x="1545947" y="969554"/>
                </a:cubicBezTo>
                <a:cubicBezTo>
                  <a:pt x="1566726" y="1193106"/>
                  <a:pt x="1568511" y="1220455"/>
                  <a:pt x="1545947" y="1432839"/>
                </a:cubicBezTo>
                <a:cubicBezTo>
                  <a:pt x="1404330" y="1427969"/>
                  <a:pt x="1191177" y="1446543"/>
                  <a:pt x="1077010" y="1432839"/>
                </a:cubicBezTo>
                <a:cubicBezTo>
                  <a:pt x="962843" y="1419135"/>
                  <a:pt x="718922" y="1438691"/>
                  <a:pt x="577154" y="1432839"/>
                </a:cubicBezTo>
                <a:cubicBezTo>
                  <a:pt x="435386" y="1426987"/>
                  <a:pt x="185949" y="1436440"/>
                  <a:pt x="0" y="1432839"/>
                </a:cubicBezTo>
                <a:cubicBezTo>
                  <a:pt x="-3230" y="1209968"/>
                  <a:pt x="6902" y="1107247"/>
                  <a:pt x="0" y="926569"/>
                </a:cubicBezTo>
                <a:cubicBezTo>
                  <a:pt x="-6902" y="745891"/>
                  <a:pt x="-11710" y="601302"/>
                  <a:pt x="0" y="491941"/>
                </a:cubicBezTo>
                <a:cubicBezTo>
                  <a:pt x="11710" y="382580"/>
                  <a:pt x="-16251" y="141501"/>
                  <a:pt x="0" y="0"/>
                </a:cubicBezTo>
                <a:close/>
              </a:path>
            </a:pathLst>
          </a:custGeom>
          <a:solidFill>
            <a:schemeClr val="bg1">
              <a:lumMod val="95000"/>
            </a:schemeClr>
          </a:solidFill>
          <a:ln w="28575">
            <a:solidFill>
              <a:schemeClr val="bg1"/>
            </a:solidFill>
            <a:extLst>
              <a:ext uri="{C807C97D-BFC1-408E-A445-0C87EB9F89A2}">
                <ask:lineSketchStyleProps xmlns:ask="http://schemas.microsoft.com/office/drawing/2018/sketchyshapes" sd="1617256088">
                  <a:prstGeom prst="rect">
                    <a:avLst/>
                  </a:prstGeom>
                  <ask:type>
                    <ask:lineSketchFreehand/>
                  </ask:type>
                </ask:lineSketchStyleProps>
              </a:ext>
            </a:extLst>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fr-FR" sz="1400" dirty="0">
              <a:solidFill>
                <a:schemeClr val="tx1">
                  <a:lumMod val="75000"/>
                  <a:lumOff val="25000"/>
                </a:schemeClr>
              </a:solidFill>
            </a:endParaRPr>
          </a:p>
        </p:txBody>
      </p:sp>
      <p:sp>
        <p:nvSpPr>
          <p:cNvPr id="45" name="Rectangle 44">
            <a:extLst>
              <a:ext uri="{FF2B5EF4-FFF2-40B4-BE49-F238E27FC236}">
                <a16:creationId xmlns:a16="http://schemas.microsoft.com/office/drawing/2014/main" id="{16B53AF5-7CD7-441F-92EB-BED12DFD62CC}"/>
              </a:ext>
            </a:extLst>
          </p:cNvPr>
          <p:cNvSpPr/>
          <p:nvPr/>
        </p:nvSpPr>
        <p:spPr>
          <a:xfrm>
            <a:off x="907513" y="4039222"/>
            <a:ext cx="1526320" cy="1432839"/>
          </a:xfrm>
          <a:custGeom>
            <a:avLst/>
            <a:gdLst>
              <a:gd name="connsiteX0" fmla="*/ 0 w 1526320"/>
              <a:gd name="connsiteY0" fmla="*/ 0 h 1432839"/>
              <a:gd name="connsiteX1" fmla="*/ 493510 w 1526320"/>
              <a:gd name="connsiteY1" fmla="*/ 0 h 1432839"/>
              <a:gd name="connsiteX2" fmla="*/ 971757 w 1526320"/>
              <a:gd name="connsiteY2" fmla="*/ 0 h 1432839"/>
              <a:gd name="connsiteX3" fmla="*/ 1526320 w 1526320"/>
              <a:gd name="connsiteY3" fmla="*/ 0 h 1432839"/>
              <a:gd name="connsiteX4" fmla="*/ 1526320 w 1526320"/>
              <a:gd name="connsiteY4" fmla="*/ 463285 h 1432839"/>
              <a:gd name="connsiteX5" fmla="*/ 1526320 w 1526320"/>
              <a:gd name="connsiteY5" fmla="*/ 969554 h 1432839"/>
              <a:gd name="connsiteX6" fmla="*/ 1526320 w 1526320"/>
              <a:gd name="connsiteY6" fmla="*/ 1432839 h 1432839"/>
              <a:gd name="connsiteX7" fmla="*/ 1002283 w 1526320"/>
              <a:gd name="connsiteY7" fmla="*/ 1432839 h 1432839"/>
              <a:gd name="connsiteX8" fmla="*/ 524037 w 1526320"/>
              <a:gd name="connsiteY8" fmla="*/ 1432839 h 1432839"/>
              <a:gd name="connsiteX9" fmla="*/ 0 w 1526320"/>
              <a:gd name="connsiteY9" fmla="*/ 1432839 h 1432839"/>
              <a:gd name="connsiteX10" fmla="*/ 0 w 1526320"/>
              <a:gd name="connsiteY10" fmla="*/ 940898 h 1432839"/>
              <a:gd name="connsiteX11" fmla="*/ 0 w 1526320"/>
              <a:gd name="connsiteY11" fmla="*/ 448956 h 1432839"/>
              <a:gd name="connsiteX12" fmla="*/ 0 w 1526320"/>
              <a:gd name="connsiteY12" fmla="*/ 0 h 1432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526320" h="1432839" fill="none" extrusionOk="0">
                <a:moveTo>
                  <a:pt x="0" y="0"/>
                </a:moveTo>
                <a:cubicBezTo>
                  <a:pt x="208903" y="-4380"/>
                  <a:pt x="356508" y="-22007"/>
                  <a:pt x="493510" y="0"/>
                </a:cubicBezTo>
                <a:cubicBezTo>
                  <a:pt x="630512" y="22007"/>
                  <a:pt x="812046" y="-1355"/>
                  <a:pt x="971757" y="0"/>
                </a:cubicBezTo>
                <a:cubicBezTo>
                  <a:pt x="1131468" y="1355"/>
                  <a:pt x="1267219" y="-26662"/>
                  <a:pt x="1526320" y="0"/>
                </a:cubicBezTo>
                <a:cubicBezTo>
                  <a:pt x="1519763" y="119152"/>
                  <a:pt x="1510888" y="289880"/>
                  <a:pt x="1526320" y="463285"/>
                </a:cubicBezTo>
                <a:cubicBezTo>
                  <a:pt x="1541752" y="636691"/>
                  <a:pt x="1529242" y="833902"/>
                  <a:pt x="1526320" y="969554"/>
                </a:cubicBezTo>
                <a:cubicBezTo>
                  <a:pt x="1523398" y="1105206"/>
                  <a:pt x="1547534" y="1336307"/>
                  <a:pt x="1526320" y="1432839"/>
                </a:cubicBezTo>
                <a:cubicBezTo>
                  <a:pt x="1298743" y="1437019"/>
                  <a:pt x="1191639" y="1423978"/>
                  <a:pt x="1002283" y="1432839"/>
                </a:cubicBezTo>
                <a:cubicBezTo>
                  <a:pt x="812927" y="1441700"/>
                  <a:pt x="702245" y="1450323"/>
                  <a:pt x="524037" y="1432839"/>
                </a:cubicBezTo>
                <a:cubicBezTo>
                  <a:pt x="345829" y="1415355"/>
                  <a:pt x="241124" y="1419635"/>
                  <a:pt x="0" y="1432839"/>
                </a:cubicBezTo>
                <a:cubicBezTo>
                  <a:pt x="11236" y="1290004"/>
                  <a:pt x="-1888" y="1140524"/>
                  <a:pt x="0" y="940898"/>
                </a:cubicBezTo>
                <a:cubicBezTo>
                  <a:pt x="1888" y="741272"/>
                  <a:pt x="4875" y="589837"/>
                  <a:pt x="0" y="448956"/>
                </a:cubicBezTo>
                <a:cubicBezTo>
                  <a:pt x="-4875" y="308075"/>
                  <a:pt x="9938" y="166578"/>
                  <a:pt x="0" y="0"/>
                </a:cubicBezTo>
                <a:close/>
              </a:path>
              <a:path w="1526320" h="1432839" stroke="0" extrusionOk="0">
                <a:moveTo>
                  <a:pt x="0" y="0"/>
                </a:moveTo>
                <a:cubicBezTo>
                  <a:pt x="204514" y="-15705"/>
                  <a:pt x="372849" y="-8300"/>
                  <a:pt x="508773" y="0"/>
                </a:cubicBezTo>
                <a:cubicBezTo>
                  <a:pt x="644697" y="8300"/>
                  <a:pt x="782255" y="-23178"/>
                  <a:pt x="987020" y="0"/>
                </a:cubicBezTo>
                <a:cubicBezTo>
                  <a:pt x="1191785" y="23178"/>
                  <a:pt x="1326929" y="-14837"/>
                  <a:pt x="1526320" y="0"/>
                </a:cubicBezTo>
                <a:cubicBezTo>
                  <a:pt x="1532256" y="141443"/>
                  <a:pt x="1509596" y="374439"/>
                  <a:pt x="1526320" y="506270"/>
                </a:cubicBezTo>
                <a:cubicBezTo>
                  <a:pt x="1543045" y="638101"/>
                  <a:pt x="1505541" y="746002"/>
                  <a:pt x="1526320" y="969554"/>
                </a:cubicBezTo>
                <a:cubicBezTo>
                  <a:pt x="1547099" y="1193106"/>
                  <a:pt x="1548884" y="1220455"/>
                  <a:pt x="1526320" y="1432839"/>
                </a:cubicBezTo>
                <a:cubicBezTo>
                  <a:pt x="1319589" y="1430546"/>
                  <a:pt x="1214636" y="1442455"/>
                  <a:pt x="1063336" y="1432839"/>
                </a:cubicBezTo>
                <a:cubicBezTo>
                  <a:pt x="912036" y="1423223"/>
                  <a:pt x="741332" y="1416515"/>
                  <a:pt x="569826" y="1432839"/>
                </a:cubicBezTo>
                <a:cubicBezTo>
                  <a:pt x="398320" y="1449164"/>
                  <a:pt x="207546" y="1451699"/>
                  <a:pt x="0" y="1432839"/>
                </a:cubicBezTo>
                <a:cubicBezTo>
                  <a:pt x="-3230" y="1209968"/>
                  <a:pt x="6902" y="1107247"/>
                  <a:pt x="0" y="926569"/>
                </a:cubicBezTo>
                <a:cubicBezTo>
                  <a:pt x="-6902" y="745891"/>
                  <a:pt x="-11710" y="601302"/>
                  <a:pt x="0" y="491941"/>
                </a:cubicBezTo>
                <a:cubicBezTo>
                  <a:pt x="11710" y="382580"/>
                  <a:pt x="-16251" y="141501"/>
                  <a:pt x="0" y="0"/>
                </a:cubicBezTo>
                <a:close/>
              </a:path>
            </a:pathLst>
          </a:custGeom>
          <a:solidFill>
            <a:schemeClr val="bg1">
              <a:lumMod val="95000"/>
            </a:schemeClr>
          </a:solidFill>
          <a:ln w="28575">
            <a:solidFill>
              <a:schemeClr val="bg1"/>
            </a:solidFill>
            <a:extLst>
              <a:ext uri="{C807C97D-BFC1-408E-A445-0C87EB9F89A2}">
                <ask:lineSketchStyleProps xmlns:ask="http://schemas.microsoft.com/office/drawing/2018/sketchyshapes" sd="1617256088">
                  <a:prstGeom prst="rect">
                    <a:avLst/>
                  </a:prstGeom>
                  <ask:type>
                    <ask:lineSketchFreehand/>
                  </ask:type>
                </ask:lineSketchStyleProps>
              </a:ext>
            </a:extLst>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fr-FR" sz="1400" dirty="0">
              <a:solidFill>
                <a:schemeClr val="tx1">
                  <a:lumMod val="75000"/>
                  <a:lumOff val="25000"/>
                </a:schemeClr>
              </a:solidFill>
            </a:endParaRPr>
          </a:p>
        </p:txBody>
      </p:sp>
      <p:grpSp>
        <p:nvGrpSpPr>
          <p:cNvPr id="47" name="Graphique 29">
            <a:extLst>
              <a:ext uri="{FF2B5EF4-FFF2-40B4-BE49-F238E27FC236}">
                <a16:creationId xmlns:a16="http://schemas.microsoft.com/office/drawing/2014/main" id="{B58EC57C-4BD8-4239-BA97-065156B6CFBD}"/>
              </a:ext>
            </a:extLst>
          </p:cNvPr>
          <p:cNvGrpSpPr/>
          <p:nvPr/>
        </p:nvGrpSpPr>
        <p:grpSpPr>
          <a:xfrm>
            <a:off x="1407373" y="4183599"/>
            <a:ext cx="579348" cy="779122"/>
            <a:chOff x="3308911" y="357714"/>
            <a:chExt cx="465378" cy="625853"/>
          </a:xfrm>
        </p:grpSpPr>
        <p:grpSp>
          <p:nvGrpSpPr>
            <p:cNvPr id="48" name="Graphique 29">
              <a:extLst>
                <a:ext uri="{FF2B5EF4-FFF2-40B4-BE49-F238E27FC236}">
                  <a16:creationId xmlns:a16="http://schemas.microsoft.com/office/drawing/2014/main" id="{4519AD59-B979-4E02-8834-10D2A4B9E16E}"/>
                </a:ext>
              </a:extLst>
            </p:cNvPr>
            <p:cNvGrpSpPr/>
            <p:nvPr/>
          </p:nvGrpSpPr>
          <p:grpSpPr>
            <a:xfrm>
              <a:off x="3313725" y="362525"/>
              <a:ext cx="456531" cy="611573"/>
              <a:chOff x="3313725" y="362525"/>
              <a:chExt cx="456531" cy="611573"/>
            </a:xfrm>
            <a:noFill/>
          </p:grpSpPr>
          <p:sp>
            <p:nvSpPr>
              <p:cNvPr id="53" name="Forme libre : forme 58">
                <a:extLst>
                  <a:ext uri="{FF2B5EF4-FFF2-40B4-BE49-F238E27FC236}">
                    <a16:creationId xmlns:a16="http://schemas.microsoft.com/office/drawing/2014/main" id="{0499D9EC-AA83-4014-BFF9-3823FDF871A9}"/>
                  </a:ext>
                </a:extLst>
              </p:cNvPr>
              <p:cNvSpPr/>
              <p:nvPr/>
            </p:nvSpPr>
            <p:spPr>
              <a:xfrm>
                <a:off x="3426353" y="611906"/>
                <a:ext cx="6925" cy="24392"/>
              </a:xfrm>
              <a:custGeom>
                <a:avLst/>
                <a:gdLst>
                  <a:gd name="connsiteX0" fmla="*/ 6926 w 6925"/>
                  <a:gd name="connsiteY0" fmla="*/ 0 h 24392"/>
                  <a:gd name="connsiteX1" fmla="*/ 2432 w 6925"/>
                  <a:gd name="connsiteY1" fmla="*/ 24392 h 24392"/>
                </a:gdLst>
                <a:ahLst/>
                <a:cxnLst>
                  <a:cxn ang="0">
                    <a:pos x="connsiteX0" y="connsiteY0"/>
                  </a:cxn>
                  <a:cxn ang="0">
                    <a:pos x="connsiteX1" y="connsiteY1"/>
                  </a:cxn>
                </a:cxnLst>
                <a:rect l="l" t="t" r="r" b="b"/>
                <a:pathLst>
                  <a:path w="6925" h="24392" extrusionOk="0">
                    <a:moveTo>
                      <a:pt x="6926" y="0"/>
                    </a:moveTo>
                    <a:cubicBezTo>
                      <a:pt x="-2239" y="11393"/>
                      <a:pt x="-576" y="18402"/>
                      <a:pt x="2432" y="24392"/>
                    </a:cubicBezTo>
                  </a:path>
                </a:pathLst>
              </a:custGeom>
              <a:noFill/>
              <a:ln w="9459" cap="rnd">
                <a:solidFill>
                  <a:srgbClr val="E52A29"/>
                </a:solidFill>
                <a:prstDash val="solid"/>
                <a:round/>
                <a:extLst>
                  <a:ext uri="{C807C97D-BFC1-408E-A445-0C87EB9F89A2}">
                    <ask:lineSketchStyleProps xmlns:ask="http://schemas.microsoft.com/office/drawing/2018/sketchyshapes" sd="1982119366">
                      <a:custGeom>
                        <a:avLst/>
                        <a:gdLst>
                          <a:gd name="connsiteX0" fmla="*/ 6926 w 6925"/>
                          <a:gd name="connsiteY0" fmla="*/ 0 h 24392"/>
                          <a:gd name="connsiteX1" fmla="*/ 2432 w 6925"/>
                          <a:gd name="connsiteY1" fmla="*/ 24392 h 24392"/>
                        </a:gdLst>
                        <a:ahLst/>
                        <a:cxnLst>
                          <a:cxn ang="0">
                            <a:pos x="connsiteX0" y="connsiteY0"/>
                          </a:cxn>
                          <a:cxn ang="0">
                            <a:pos x="connsiteX1" y="connsiteY1"/>
                          </a:cxn>
                        </a:cxnLst>
                        <a:rect l="l" t="t" r="r" b="b"/>
                        <a:pathLst>
                          <a:path w="6925" h="24392">
                            <a:moveTo>
                              <a:pt x="6926" y="0"/>
                            </a:moveTo>
                            <a:cubicBezTo>
                              <a:pt x="-2542" y="11073"/>
                              <a:pt x="-456" y="19578"/>
                              <a:pt x="2432" y="24392"/>
                            </a:cubicBezTo>
                          </a:path>
                        </a:pathLst>
                      </a:custGeom>
                      <ask:type>
                        <ask:lineSketchFreehand/>
                      </ask:type>
                    </ask:lineSketchStyleProps>
                  </a:ext>
                </a:extLst>
              </a:ln>
            </p:spPr>
            <p:txBody>
              <a:bodyPr rtlCol="0" anchor="ctr"/>
              <a:lstStyle/>
              <a:p>
                <a:endParaRPr lang="fr-FR" sz="1400"/>
              </a:p>
            </p:txBody>
          </p:sp>
          <p:sp>
            <p:nvSpPr>
              <p:cNvPr id="54" name="Forme libre : forme 59">
                <a:extLst>
                  <a:ext uri="{FF2B5EF4-FFF2-40B4-BE49-F238E27FC236}">
                    <a16:creationId xmlns:a16="http://schemas.microsoft.com/office/drawing/2014/main" id="{529CDB03-56B0-4703-AFB6-4C82736818D4}"/>
                  </a:ext>
                </a:extLst>
              </p:cNvPr>
              <p:cNvSpPr/>
              <p:nvPr/>
            </p:nvSpPr>
            <p:spPr>
              <a:xfrm>
                <a:off x="3416704" y="573553"/>
                <a:ext cx="31017" cy="39476"/>
              </a:xfrm>
              <a:custGeom>
                <a:avLst/>
                <a:gdLst>
                  <a:gd name="connsiteX0" fmla="*/ 31017 w 31017"/>
                  <a:gd name="connsiteY0" fmla="*/ 39477 h 39476"/>
                  <a:gd name="connsiteX1" fmla="*/ 6304 w 31017"/>
                  <a:gd name="connsiteY1" fmla="*/ 32416 h 39476"/>
                  <a:gd name="connsiteX2" fmla="*/ 6946 w 31017"/>
                  <a:gd name="connsiteY2" fmla="*/ 3530 h 39476"/>
                  <a:gd name="connsiteX3" fmla="*/ 12402 w 31017"/>
                  <a:gd name="connsiteY3" fmla="*/ 0 h 39476"/>
                  <a:gd name="connsiteX4" fmla="*/ 31017 w 31017"/>
                  <a:gd name="connsiteY4" fmla="*/ 4654 h 394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017" h="39476" extrusionOk="0">
                    <a:moveTo>
                      <a:pt x="31017" y="39477"/>
                    </a:moveTo>
                    <a:cubicBezTo>
                      <a:pt x="24149" y="37052"/>
                      <a:pt x="13255" y="33249"/>
                      <a:pt x="6304" y="32416"/>
                    </a:cubicBezTo>
                    <a:cubicBezTo>
                      <a:pt x="8875" y="30661"/>
                      <a:pt x="-12767" y="21031"/>
                      <a:pt x="6946" y="3530"/>
                    </a:cubicBezTo>
                    <a:cubicBezTo>
                      <a:pt x="8042" y="2687"/>
                      <a:pt x="10504" y="1086"/>
                      <a:pt x="12402" y="0"/>
                    </a:cubicBezTo>
                    <a:cubicBezTo>
                      <a:pt x="20436" y="1946"/>
                      <a:pt x="23635" y="2333"/>
                      <a:pt x="31017" y="4654"/>
                    </a:cubicBezTo>
                  </a:path>
                </a:pathLst>
              </a:custGeom>
              <a:noFill/>
              <a:ln w="9459" cap="rnd">
                <a:solidFill>
                  <a:srgbClr val="E52A29"/>
                </a:solidFill>
                <a:prstDash val="solid"/>
                <a:round/>
                <a:extLst>
                  <a:ext uri="{C807C97D-BFC1-408E-A445-0C87EB9F89A2}">
                    <ask:lineSketchStyleProps xmlns:ask="http://schemas.microsoft.com/office/drawing/2018/sketchyshapes" sd="734918797">
                      <a:custGeom>
                        <a:avLst/>
                        <a:gdLst>
                          <a:gd name="connsiteX0" fmla="*/ 31017 w 31017"/>
                          <a:gd name="connsiteY0" fmla="*/ 39477 h 39476"/>
                          <a:gd name="connsiteX1" fmla="*/ 6304 w 31017"/>
                          <a:gd name="connsiteY1" fmla="*/ 32416 h 39476"/>
                          <a:gd name="connsiteX2" fmla="*/ 6946 w 31017"/>
                          <a:gd name="connsiteY2" fmla="*/ 3530 h 39476"/>
                          <a:gd name="connsiteX3" fmla="*/ 12402 w 31017"/>
                          <a:gd name="connsiteY3" fmla="*/ 0 h 39476"/>
                          <a:gd name="connsiteX4" fmla="*/ 31017 w 31017"/>
                          <a:gd name="connsiteY4" fmla="*/ 4654 h 394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017" h="39476">
                            <a:moveTo>
                              <a:pt x="31017" y="39477"/>
                            </a:moveTo>
                            <a:lnTo>
                              <a:pt x="6304" y="32416"/>
                            </a:lnTo>
                            <a:cubicBezTo>
                              <a:pt x="6304" y="32416"/>
                              <a:pt x="-8299" y="21183"/>
                              <a:pt x="6946" y="3530"/>
                            </a:cubicBezTo>
                            <a:lnTo>
                              <a:pt x="12402" y="0"/>
                            </a:lnTo>
                            <a:lnTo>
                              <a:pt x="31017" y="4654"/>
                            </a:lnTo>
                          </a:path>
                        </a:pathLst>
                      </a:custGeom>
                      <ask:type>
                        <ask:lineSketchFreehand/>
                      </ask:type>
                    </ask:lineSketchStyleProps>
                  </a:ext>
                </a:extLst>
              </a:ln>
            </p:spPr>
            <p:txBody>
              <a:bodyPr rtlCol="0" anchor="ctr"/>
              <a:lstStyle/>
              <a:p>
                <a:endParaRPr lang="fr-FR" sz="1400"/>
              </a:p>
            </p:txBody>
          </p:sp>
          <p:sp>
            <p:nvSpPr>
              <p:cNvPr id="55" name="Forme libre : forme 60">
                <a:extLst>
                  <a:ext uri="{FF2B5EF4-FFF2-40B4-BE49-F238E27FC236}">
                    <a16:creationId xmlns:a16="http://schemas.microsoft.com/office/drawing/2014/main" id="{446FDFF2-7DEF-4870-B266-01389596AB8A}"/>
                  </a:ext>
                </a:extLst>
              </p:cNvPr>
              <p:cNvSpPr/>
              <p:nvPr/>
            </p:nvSpPr>
            <p:spPr>
              <a:xfrm>
                <a:off x="3426333" y="540976"/>
                <a:ext cx="21388" cy="37230"/>
              </a:xfrm>
              <a:custGeom>
                <a:avLst/>
                <a:gdLst>
                  <a:gd name="connsiteX0" fmla="*/ 21389 w 21388"/>
                  <a:gd name="connsiteY0" fmla="*/ 37230 h 37230"/>
                  <a:gd name="connsiteX1" fmla="*/ 6304 w 21388"/>
                  <a:gd name="connsiteY1" fmla="*/ 32897 h 37230"/>
                  <a:gd name="connsiteX2" fmla="*/ 6946 w 21388"/>
                  <a:gd name="connsiteY2" fmla="*/ 4012 h 37230"/>
                  <a:gd name="connsiteX3" fmla="*/ 10637 w 21388"/>
                  <a:gd name="connsiteY3" fmla="*/ 0 h 37230"/>
                  <a:gd name="connsiteX4" fmla="*/ 21228 w 21388"/>
                  <a:gd name="connsiteY4" fmla="*/ 2728 h 372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388" h="37230" extrusionOk="0">
                    <a:moveTo>
                      <a:pt x="21389" y="37230"/>
                    </a:moveTo>
                    <a:cubicBezTo>
                      <a:pt x="18126" y="36059"/>
                      <a:pt x="12261" y="35028"/>
                      <a:pt x="6304" y="32897"/>
                    </a:cubicBezTo>
                    <a:cubicBezTo>
                      <a:pt x="5117" y="29191"/>
                      <a:pt x="-8752" y="21836"/>
                      <a:pt x="6946" y="4012"/>
                    </a:cubicBezTo>
                    <a:cubicBezTo>
                      <a:pt x="7937" y="2838"/>
                      <a:pt x="9373" y="983"/>
                      <a:pt x="10637" y="0"/>
                    </a:cubicBezTo>
                    <a:cubicBezTo>
                      <a:pt x="15232" y="780"/>
                      <a:pt x="18802" y="2435"/>
                      <a:pt x="21228" y="2728"/>
                    </a:cubicBezTo>
                  </a:path>
                </a:pathLst>
              </a:custGeom>
              <a:noFill/>
              <a:ln w="9459" cap="rnd">
                <a:solidFill>
                  <a:srgbClr val="E52A29"/>
                </a:solidFill>
                <a:prstDash val="solid"/>
                <a:round/>
                <a:extLst>
                  <a:ext uri="{C807C97D-BFC1-408E-A445-0C87EB9F89A2}">
                    <ask:lineSketchStyleProps xmlns:ask="http://schemas.microsoft.com/office/drawing/2018/sketchyshapes" sd="327368258">
                      <a:custGeom>
                        <a:avLst/>
                        <a:gdLst>
                          <a:gd name="connsiteX0" fmla="*/ 21389 w 21388"/>
                          <a:gd name="connsiteY0" fmla="*/ 37230 h 37230"/>
                          <a:gd name="connsiteX1" fmla="*/ 6304 w 21388"/>
                          <a:gd name="connsiteY1" fmla="*/ 32897 h 37230"/>
                          <a:gd name="connsiteX2" fmla="*/ 6946 w 21388"/>
                          <a:gd name="connsiteY2" fmla="*/ 4012 h 37230"/>
                          <a:gd name="connsiteX3" fmla="*/ 10637 w 21388"/>
                          <a:gd name="connsiteY3" fmla="*/ 0 h 37230"/>
                          <a:gd name="connsiteX4" fmla="*/ 21228 w 21388"/>
                          <a:gd name="connsiteY4" fmla="*/ 2728 h 372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388" h="37230">
                            <a:moveTo>
                              <a:pt x="21389" y="37230"/>
                            </a:moveTo>
                            <a:lnTo>
                              <a:pt x="6304" y="32897"/>
                            </a:lnTo>
                            <a:cubicBezTo>
                              <a:pt x="6304" y="32897"/>
                              <a:pt x="-8299" y="21664"/>
                              <a:pt x="6946" y="4012"/>
                            </a:cubicBezTo>
                            <a:lnTo>
                              <a:pt x="10637" y="0"/>
                            </a:lnTo>
                            <a:lnTo>
                              <a:pt x="21228" y="2728"/>
                            </a:lnTo>
                          </a:path>
                        </a:pathLst>
                      </a:custGeom>
                      <ask:type>
                        <ask:lineSketchFreehand/>
                      </ask:type>
                    </ask:lineSketchStyleProps>
                  </a:ext>
                </a:extLst>
              </a:ln>
            </p:spPr>
            <p:txBody>
              <a:bodyPr rtlCol="0" anchor="ctr"/>
              <a:lstStyle/>
              <a:p>
                <a:endParaRPr lang="fr-FR" sz="1400"/>
              </a:p>
            </p:txBody>
          </p:sp>
          <p:sp>
            <p:nvSpPr>
              <p:cNvPr id="56" name="Forme libre : forme 61">
                <a:extLst>
                  <a:ext uri="{FF2B5EF4-FFF2-40B4-BE49-F238E27FC236}">
                    <a16:creationId xmlns:a16="http://schemas.microsoft.com/office/drawing/2014/main" id="{0958AE9E-8284-4B3F-82A7-7CBA8AFD0DC0}"/>
                  </a:ext>
                </a:extLst>
              </p:cNvPr>
              <p:cNvSpPr/>
              <p:nvPr/>
            </p:nvSpPr>
            <p:spPr>
              <a:xfrm>
                <a:off x="3313725" y="793403"/>
                <a:ext cx="223381" cy="148279"/>
              </a:xfrm>
              <a:custGeom>
                <a:avLst/>
                <a:gdLst>
                  <a:gd name="connsiteX0" fmla="*/ 0 w 223381"/>
                  <a:gd name="connsiteY0" fmla="*/ 72053 h 148279"/>
                  <a:gd name="connsiteX1" fmla="*/ 46056 w 223381"/>
                  <a:gd name="connsiteY1" fmla="*/ 0 h 148279"/>
                  <a:gd name="connsiteX2" fmla="*/ 223381 w 223381"/>
                  <a:gd name="connsiteY2" fmla="*/ 100618 h 148279"/>
                  <a:gd name="connsiteX3" fmla="*/ 197866 w 223381"/>
                  <a:gd name="connsiteY3" fmla="*/ 148279 h 148279"/>
                </a:gdLst>
                <a:ahLst/>
                <a:cxnLst>
                  <a:cxn ang="0">
                    <a:pos x="connsiteX0" y="connsiteY0"/>
                  </a:cxn>
                  <a:cxn ang="0">
                    <a:pos x="connsiteX1" y="connsiteY1"/>
                  </a:cxn>
                  <a:cxn ang="0">
                    <a:pos x="connsiteX2" y="connsiteY2"/>
                  </a:cxn>
                  <a:cxn ang="0">
                    <a:pos x="connsiteX3" y="connsiteY3"/>
                  </a:cxn>
                </a:cxnLst>
                <a:rect l="l" t="t" r="r" b="b"/>
                <a:pathLst>
                  <a:path w="223381" h="148279" extrusionOk="0">
                    <a:moveTo>
                      <a:pt x="0" y="72053"/>
                    </a:moveTo>
                    <a:cubicBezTo>
                      <a:pt x="16091" y="49556"/>
                      <a:pt x="34195" y="18064"/>
                      <a:pt x="46056" y="0"/>
                    </a:cubicBezTo>
                    <a:cubicBezTo>
                      <a:pt x="122971" y="54069"/>
                      <a:pt x="149233" y="51469"/>
                      <a:pt x="223381" y="100618"/>
                    </a:cubicBezTo>
                    <a:cubicBezTo>
                      <a:pt x="209759" y="123120"/>
                      <a:pt x="204796" y="132933"/>
                      <a:pt x="197866" y="148279"/>
                    </a:cubicBezTo>
                  </a:path>
                </a:pathLst>
              </a:custGeom>
              <a:noFill/>
              <a:ln w="9459" cap="rnd">
                <a:solidFill>
                  <a:srgbClr val="E52A29"/>
                </a:solidFill>
                <a:prstDash val="solid"/>
                <a:round/>
                <a:extLst>
                  <a:ext uri="{C807C97D-BFC1-408E-A445-0C87EB9F89A2}">
                    <ask:lineSketchStyleProps xmlns:ask="http://schemas.microsoft.com/office/drawing/2018/sketchyshapes" sd="1198521477">
                      <a:custGeom>
                        <a:avLst/>
                        <a:gdLst>
                          <a:gd name="connsiteX0" fmla="*/ 0 w 223381"/>
                          <a:gd name="connsiteY0" fmla="*/ 72053 h 148279"/>
                          <a:gd name="connsiteX1" fmla="*/ 46056 w 223381"/>
                          <a:gd name="connsiteY1" fmla="*/ 0 h 148279"/>
                          <a:gd name="connsiteX2" fmla="*/ 223381 w 223381"/>
                          <a:gd name="connsiteY2" fmla="*/ 100618 h 148279"/>
                          <a:gd name="connsiteX3" fmla="*/ 197866 w 223381"/>
                          <a:gd name="connsiteY3" fmla="*/ 148279 h 148279"/>
                        </a:gdLst>
                        <a:ahLst/>
                        <a:cxnLst>
                          <a:cxn ang="0">
                            <a:pos x="connsiteX0" y="connsiteY0"/>
                          </a:cxn>
                          <a:cxn ang="0">
                            <a:pos x="connsiteX1" y="connsiteY1"/>
                          </a:cxn>
                          <a:cxn ang="0">
                            <a:pos x="connsiteX2" y="connsiteY2"/>
                          </a:cxn>
                          <a:cxn ang="0">
                            <a:pos x="connsiteX3" y="connsiteY3"/>
                          </a:cxn>
                        </a:cxnLst>
                        <a:rect l="l" t="t" r="r" b="b"/>
                        <a:pathLst>
                          <a:path w="223381" h="148279">
                            <a:moveTo>
                              <a:pt x="0" y="72053"/>
                            </a:moveTo>
                            <a:lnTo>
                              <a:pt x="46056" y="0"/>
                            </a:lnTo>
                            <a:lnTo>
                              <a:pt x="223381" y="100618"/>
                            </a:lnTo>
                            <a:lnTo>
                              <a:pt x="197866" y="148279"/>
                            </a:lnTo>
                          </a:path>
                        </a:pathLst>
                      </a:custGeom>
                      <ask:type>
                        <ask:lineSketchFreehand/>
                      </ask:type>
                    </ask:lineSketchStyleProps>
                  </a:ext>
                </a:extLst>
              </a:ln>
            </p:spPr>
            <p:txBody>
              <a:bodyPr rtlCol="0" anchor="ctr"/>
              <a:lstStyle/>
              <a:p>
                <a:endParaRPr lang="fr-FR" sz="1400"/>
              </a:p>
            </p:txBody>
          </p:sp>
          <p:sp>
            <p:nvSpPr>
              <p:cNvPr id="57" name="Forme libre : forme 62">
                <a:extLst>
                  <a:ext uri="{FF2B5EF4-FFF2-40B4-BE49-F238E27FC236}">
                    <a16:creationId xmlns:a16="http://schemas.microsoft.com/office/drawing/2014/main" id="{B8AE8353-954C-444D-A29C-43A3B151474A}"/>
                  </a:ext>
                </a:extLst>
              </p:cNvPr>
              <p:cNvSpPr/>
              <p:nvPr/>
            </p:nvSpPr>
            <p:spPr>
              <a:xfrm>
                <a:off x="3493296" y="959977"/>
                <a:ext cx="7381" cy="14121"/>
              </a:xfrm>
              <a:custGeom>
                <a:avLst/>
                <a:gdLst>
                  <a:gd name="connsiteX0" fmla="*/ 7382 w 7381"/>
                  <a:gd name="connsiteY0" fmla="*/ 0 h 14121"/>
                  <a:gd name="connsiteX1" fmla="*/ 0 w 7381"/>
                  <a:gd name="connsiteY1" fmla="*/ 14122 h 14121"/>
                </a:gdLst>
                <a:ahLst/>
                <a:cxnLst>
                  <a:cxn ang="0">
                    <a:pos x="connsiteX0" y="connsiteY0"/>
                  </a:cxn>
                  <a:cxn ang="0">
                    <a:pos x="connsiteX1" y="connsiteY1"/>
                  </a:cxn>
                </a:cxnLst>
                <a:rect l="l" t="t" r="r" b="b"/>
                <a:pathLst>
                  <a:path w="7381" h="14121" fill="none" extrusionOk="0">
                    <a:moveTo>
                      <a:pt x="7382" y="0"/>
                    </a:moveTo>
                    <a:cubicBezTo>
                      <a:pt x="4632" y="4870"/>
                      <a:pt x="2560" y="8595"/>
                      <a:pt x="0" y="14122"/>
                    </a:cubicBezTo>
                  </a:path>
                  <a:path w="7381" h="14121" stroke="0" extrusionOk="0">
                    <a:moveTo>
                      <a:pt x="7382" y="0"/>
                    </a:moveTo>
                    <a:cubicBezTo>
                      <a:pt x="6524" y="3264"/>
                      <a:pt x="2109" y="11411"/>
                      <a:pt x="0" y="14122"/>
                    </a:cubicBezTo>
                  </a:path>
                </a:pathLst>
              </a:custGeom>
              <a:ln w="9459" cap="rnd">
                <a:solidFill>
                  <a:srgbClr val="E52A29"/>
                </a:solidFill>
                <a:prstDash val="solid"/>
                <a:round/>
                <a:extLst>
                  <a:ext uri="{C807C97D-BFC1-408E-A445-0C87EB9F89A2}">
                    <ask:lineSketchStyleProps xmlns:ask="http://schemas.microsoft.com/office/drawing/2018/sketchyshapes" sd="1549109234">
                      <a:custGeom>
                        <a:avLst/>
                        <a:gdLst>
                          <a:gd name="connsiteX0" fmla="*/ 7382 w 7381"/>
                          <a:gd name="connsiteY0" fmla="*/ 0 h 14121"/>
                          <a:gd name="connsiteX1" fmla="*/ 0 w 7381"/>
                          <a:gd name="connsiteY1" fmla="*/ 14122 h 14121"/>
                        </a:gdLst>
                        <a:ahLst/>
                        <a:cxnLst>
                          <a:cxn ang="0">
                            <a:pos x="connsiteX0" y="connsiteY0"/>
                          </a:cxn>
                          <a:cxn ang="0">
                            <a:pos x="connsiteX1" y="connsiteY1"/>
                          </a:cxn>
                        </a:cxnLst>
                        <a:rect l="l" t="t" r="r" b="b"/>
                        <a:pathLst>
                          <a:path w="7381" h="14121">
                            <a:moveTo>
                              <a:pt x="7382" y="0"/>
                            </a:moveTo>
                            <a:lnTo>
                              <a:pt x="0" y="14122"/>
                            </a:lnTo>
                          </a:path>
                        </a:pathLst>
                      </a:custGeom>
                      <ask:type>
                        <ask:lineSketchFreehand/>
                      </ask:type>
                    </ask:lineSketchStyleProps>
                  </a:ext>
                </a:extLst>
              </a:ln>
            </p:spPr>
            <p:txBody>
              <a:bodyPr rtlCol="0" anchor="ctr"/>
              <a:lstStyle/>
              <a:p>
                <a:endParaRPr lang="fr-FR" sz="1400"/>
              </a:p>
            </p:txBody>
          </p:sp>
          <p:sp>
            <p:nvSpPr>
              <p:cNvPr id="58" name="Forme libre : forme 63">
                <a:extLst>
                  <a:ext uri="{FF2B5EF4-FFF2-40B4-BE49-F238E27FC236}">
                    <a16:creationId xmlns:a16="http://schemas.microsoft.com/office/drawing/2014/main" id="{09945960-DEBD-4846-8DC5-6554941694BE}"/>
                  </a:ext>
                </a:extLst>
              </p:cNvPr>
              <p:cNvSpPr/>
              <p:nvPr/>
            </p:nvSpPr>
            <p:spPr>
              <a:xfrm>
                <a:off x="3365237" y="768369"/>
                <a:ext cx="156944" cy="108160"/>
              </a:xfrm>
              <a:custGeom>
                <a:avLst/>
                <a:gdLst>
                  <a:gd name="connsiteX0" fmla="*/ 142823 w 156944"/>
                  <a:gd name="connsiteY0" fmla="*/ 108160 h 108160"/>
                  <a:gd name="connsiteX1" fmla="*/ 156945 w 156944"/>
                  <a:gd name="connsiteY1" fmla="*/ 79114 h 108160"/>
                  <a:gd name="connsiteX2" fmla="*/ 14122 w 156944"/>
                  <a:gd name="connsiteY2" fmla="*/ 0 h 108160"/>
                  <a:gd name="connsiteX3" fmla="*/ 0 w 156944"/>
                  <a:gd name="connsiteY3" fmla="*/ 26478 h 108160"/>
                </a:gdLst>
                <a:ahLst/>
                <a:cxnLst>
                  <a:cxn ang="0">
                    <a:pos x="connsiteX0" y="connsiteY0"/>
                  </a:cxn>
                  <a:cxn ang="0">
                    <a:pos x="connsiteX1" y="connsiteY1"/>
                  </a:cxn>
                  <a:cxn ang="0">
                    <a:pos x="connsiteX2" y="connsiteY2"/>
                  </a:cxn>
                  <a:cxn ang="0">
                    <a:pos x="connsiteX3" y="connsiteY3"/>
                  </a:cxn>
                </a:cxnLst>
                <a:rect l="l" t="t" r="r" b="b"/>
                <a:pathLst>
                  <a:path w="156944" h="108160" extrusionOk="0">
                    <a:moveTo>
                      <a:pt x="142823" y="108160"/>
                    </a:moveTo>
                    <a:cubicBezTo>
                      <a:pt x="149339" y="93880"/>
                      <a:pt x="152505" y="89974"/>
                      <a:pt x="156945" y="79114"/>
                    </a:cubicBezTo>
                    <a:cubicBezTo>
                      <a:pt x="116599" y="51703"/>
                      <a:pt x="67261" y="29488"/>
                      <a:pt x="14122" y="0"/>
                    </a:cubicBezTo>
                    <a:cubicBezTo>
                      <a:pt x="11075" y="8035"/>
                      <a:pt x="3244" y="19796"/>
                      <a:pt x="0" y="26478"/>
                    </a:cubicBezTo>
                  </a:path>
                </a:pathLst>
              </a:custGeom>
              <a:noFill/>
              <a:ln w="9459" cap="rnd">
                <a:solidFill>
                  <a:srgbClr val="E52A29"/>
                </a:solidFill>
                <a:prstDash val="solid"/>
                <a:round/>
                <a:extLst>
                  <a:ext uri="{C807C97D-BFC1-408E-A445-0C87EB9F89A2}">
                    <ask:lineSketchStyleProps xmlns:ask="http://schemas.microsoft.com/office/drawing/2018/sketchyshapes" sd="1808562095">
                      <a:custGeom>
                        <a:avLst/>
                        <a:gdLst>
                          <a:gd name="connsiteX0" fmla="*/ 142823 w 156944"/>
                          <a:gd name="connsiteY0" fmla="*/ 108160 h 108160"/>
                          <a:gd name="connsiteX1" fmla="*/ 156945 w 156944"/>
                          <a:gd name="connsiteY1" fmla="*/ 79114 h 108160"/>
                          <a:gd name="connsiteX2" fmla="*/ 14122 w 156944"/>
                          <a:gd name="connsiteY2" fmla="*/ 0 h 108160"/>
                          <a:gd name="connsiteX3" fmla="*/ 0 w 156944"/>
                          <a:gd name="connsiteY3" fmla="*/ 26478 h 108160"/>
                        </a:gdLst>
                        <a:ahLst/>
                        <a:cxnLst>
                          <a:cxn ang="0">
                            <a:pos x="connsiteX0" y="connsiteY0"/>
                          </a:cxn>
                          <a:cxn ang="0">
                            <a:pos x="connsiteX1" y="connsiteY1"/>
                          </a:cxn>
                          <a:cxn ang="0">
                            <a:pos x="connsiteX2" y="connsiteY2"/>
                          </a:cxn>
                          <a:cxn ang="0">
                            <a:pos x="connsiteX3" y="connsiteY3"/>
                          </a:cxn>
                        </a:cxnLst>
                        <a:rect l="l" t="t" r="r" b="b"/>
                        <a:pathLst>
                          <a:path w="156944" h="108160">
                            <a:moveTo>
                              <a:pt x="142823" y="108160"/>
                            </a:moveTo>
                            <a:lnTo>
                              <a:pt x="156945" y="79114"/>
                            </a:lnTo>
                            <a:lnTo>
                              <a:pt x="14122" y="0"/>
                            </a:lnTo>
                            <a:lnTo>
                              <a:pt x="0" y="26478"/>
                            </a:lnTo>
                          </a:path>
                        </a:pathLst>
                      </a:custGeom>
                      <ask:type>
                        <ask:lineSketchFreehand/>
                      </ask:type>
                    </ask:lineSketchStyleProps>
                  </a:ext>
                </a:extLst>
              </a:ln>
            </p:spPr>
            <p:txBody>
              <a:bodyPr rtlCol="0" anchor="ctr"/>
              <a:lstStyle/>
              <a:p>
                <a:endParaRPr lang="fr-FR" sz="1400"/>
              </a:p>
            </p:txBody>
          </p:sp>
          <p:sp>
            <p:nvSpPr>
              <p:cNvPr id="59" name="Forme libre : forme 64">
                <a:extLst>
                  <a:ext uri="{FF2B5EF4-FFF2-40B4-BE49-F238E27FC236}">
                    <a16:creationId xmlns:a16="http://schemas.microsoft.com/office/drawing/2014/main" id="{8473944F-1394-496B-8A90-151CDB514A7F}"/>
                  </a:ext>
                </a:extLst>
              </p:cNvPr>
              <p:cNvSpPr/>
              <p:nvPr/>
            </p:nvSpPr>
            <p:spPr>
              <a:xfrm>
                <a:off x="3400381" y="498683"/>
                <a:ext cx="150525" cy="281401"/>
              </a:xfrm>
              <a:custGeom>
                <a:avLst/>
                <a:gdLst>
                  <a:gd name="connsiteX0" fmla="*/ 150526 w 150525"/>
                  <a:gd name="connsiteY0" fmla="*/ 123173 h 281401"/>
                  <a:gd name="connsiteX1" fmla="*/ 114900 w 150525"/>
                  <a:gd name="connsiteY1" fmla="*/ 119963 h 281401"/>
                  <a:gd name="connsiteX2" fmla="*/ 126936 w 150525"/>
                  <a:gd name="connsiteY2" fmla="*/ 32665 h 281401"/>
                  <a:gd name="connsiteX3" fmla="*/ 107197 w 150525"/>
                  <a:gd name="connsiteY3" fmla="*/ 409 h 281401"/>
                  <a:gd name="connsiteX4" fmla="*/ 77670 w 150525"/>
                  <a:gd name="connsiteY4" fmla="*/ 23197 h 281401"/>
                  <a:gd name="connsiteX5" fmla="*/ 64992 w 150525"/>
                  <a:gd name="connsiteY5" fmla="*/ 105841 h 281401"/>
                  <a:gd name="connsiteX6" fmla="*/ 15245 w 150525"/>
                  <a:gd name="connsiteY6" fmla="*/ 238715 h 281401"/>
                  <a:gd name="connsiteX7" fmla="*/ 15887 w 150525"/>
                  <a:gd name="connsiteY7" fmla="*/ 241122 h 281401"/>
                  <a:gd name="connsiteX8" fmla="*/ 0 w 150525"/>
                  <a:gd name="connsiteY8" fmla="*/ 281401 h 281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0525" h="281401" extrusionOk="0">
                    <a:moveTo>
                      <a:pt x="150526" y="123173"/>
                    </a:moveTo>
                    <a:cubicBezTo>
                      <a:pt x="133036" y="120662"/>
                      <a:pt x="123807" y="120560"/>
                      <a:pt x="114900" y="119963"/>
                    </a:cubicBezTo>
                    <a:cubicBezTo>
                      <a:pt x="115551" y="101687"/>
                      <a:pt x="125471" y="56533"/>
                      <a:pt x="126936" y="32665"/>
                    </a:cubicBezTo>
                    <a:cubicBezTo>
                      <a:pt x="125090" y="28478"/>
                      <a:pt x="133829" y="1629"/>
                      <a:pt x="107197" y="409"/>
                    </a:cubicBezTo>
                    <a:cubicBezTo>
                      <a:pt x="80559" y="-3603"/>
                      <a:pt x="77670" y="23196"/>
                      <a:pt x="77670" y="23197"/>
                    </a:cubicBezTo>
                    <a:cubicBezTo>
                      <a:pt x="76267" y="46274"/>
                      <a:pt x="67517" y="88128"/>
                      <a:pt x="64992" y="105841"/>
                    </a:cubicBezTo>
                    <a:cubicBezTo>
                      <a:pt x="19417" y="151416"/>
                      <a:pt x="15245" y="238715"/>
                      <a:pt x="15245" y="238715"/>
                    </a:cubicBezTo>
                    <a:cubicBezTo>
                      <a:pt x="15352" y="239522"/>
                      <a:pt x="15772" y="240601"/>
                      <a:pt x="15887" y="241122"/>
                    </a:cubicBezTo>
                    <a:cubicBezTo>
                      <a:pt x="10982" y="257612"/>
                      <a:pt x="6128" y="270765"/>
                      <a:pt x="0" y="281401"/>
                    </a:cubicBezTo>
                  </a:path>
                </a:pathLst>
              </a:custGeom>
              <a:noFill/>
              <a:ln w="9459" cap="rnd">
                <a:solidFill>
                  <a:srgbClr val="E52A29"/>
                </a:solidFill>
                <a:prstDash val="solid"/>
                <a:round/>
                <a:extLst>
                  <a:ext uri="{C807C97D-BFC1-408E-A445-0C87EB9F89A2}">
                    <ask:lineSketchStyleProps xmlns:ask="http://schemas.microsoft.com/office/drawing/2018/sketchyshapes" sd="4279130211">
                      <a:custGeom>
                        <a:avLst/>
                        <a:gdLst>
                          <a:gd name="connsiteX0" fmla="*/ 150526 w 150525"/>
                          <a:gd name="connsiteY0" fmla="*/ 123173 h 281401"/>
                          <a:gd name="connsiteX1" fmla="*/ 114900 w 150525"/>
                          <a:gd name="connsiteY1" fmla="*/ 119963 h 281401"/>
                          <a:gd name="connsiteX2" fmla="*/ 126936 w 150525"/>
                          <a:gd name="connsiteY2" fmla="*/ 32665 h 281401"/>
                          <a:gd name="connsiteX3" fmla="*/ 107197 w 150525"/>
                          <a:gd name="connsiteY3" fmla="*/ 409 h 281401"/>
                          <a:gd name="connsiteX4" fmla="*/ 77670 w 150525"/>
                          <a:gd name="connsiteY4" fmla="*/ 23197 h 281401"/>
                          <a:gd name="connsiteX5" fmla="*/ 64992 w 150525"/>
                          <a:gd name="connsiteY5" fmla="*/ 105841 h 281401"/>
                          <a:gd name="connsiteX6" fmla="*/ 15245 w 150525"/>
                          <a:gd name="connsiteY6" fmla="*/ 238715 h 281401"/>
                          <a:gd name="connsiteX7" fmla="*/ 15887 w 150525"/>
                          <a:gd name="connsiteY7" fmla="*/ 241122 h 281401"/>
                          <a:gd name="connsiteX8" fmla="*/ 0 w 150525"/>
                          <a:gd name="connsiteY8" fmla="*/ 281401 h 281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0525" h="281401">
                            <a:moveTo>
                              <a:pt x="150526" y="123173"/>
                            </a:moveTo>
                            <a:lnTo>
                              <a:pt x="114900" y="119963"/>
                            </a:lnTo>
                            <a:lnTo>
                              <a:pt x="126936" y="32665"/>
                            </a:lnTo>
                            <a:cubicBezTo>
                              <a:pt x="126936" y="32665"/>
                              <a:pt x="133997" y="4421"/>
                              <a:pt x="107197" y="409"/>
                            </a:cubicBezTo>
                            <a:cubicBezTo>
                              <a:pt x="80559" y="-3603"/>
                              <a:pt x="77670" y="23197"/>
                              <a:pt x="77670" y="23197"/>
                            </a:cubicBezTo>
                            <a:lnTo>
                              <a:pt x="64992" y="105841"/>
                            </a:lnTo>
                            <a:cubicBezTo>
                              <a:pt x="19417" y="151416"/>
                              <a:pt x="15245" y="238715"/>
                              <a:pt x="15245" y="238715"/>
                            </a:cubicBezTo>
                            <a:lnTo>
                              <a:pt x="15887" y="241122"/>
                            </a:lnTo>
                            <a:lnTo>
                              <a:pt x="0" y="281401"/>
                            </a:lnTo>
                          </a:path>
                        </a:pathLst>
                      </a:custGeom>
                      <ask:type>
                        <ask:lineSketchFreehand/>
                      </ask:type>
                    </ask:lineSketchStyleProps>
                  </a:ext>
                </a:extLst>
              </a:ln>
            </p:spPr>
            <p:txBody>
              <a:bodyPr rtlCol="0" anchor="ctr"/>
              <a:lstStyle/>
              <a:p>
                <a:endParaRPr lang="fr-FR" sz="1400"/>
              </a:p>
            </p:txBody>
          </p:sp>
          <p:sp>
            <p:nvSpPr>
              <p:cNvPr id="60" name="Forme libre : forme 65">
                <a:extLst>
                  <a:ext uri="{FF2B5EF4-FFF2-40B4-BE49-F238E27FC236}">
                    <a16:creationId xmlns:a16="http://schemas.microsoft.com/office/drawing/2014/main" id="{48D6195A-5137-415B-9FB9-8103AE967935}"/>
                  </a:ext>
                </a:extLst>
              </p:cNvPr>
              <p:cNvSpPr/>
              <p:nvPr/>
            </p:nvSpPr>
            <p:spPr>
              <a:xfrm>
                <a:off x="3521380" y="631965"/>
                <a:ext cx="139131" cy="212629"/>
              </a:xfrm>
              <a:custGeom>
                <a:avLst/>
                <a:gdLst>
                  <a:gd name="connsiteX0" fmla="*/ 0 w 139131"/>
                  <a:gd name="connsiteY0" fmla="*/ 212630 h 212629"/>
                  <a:gd name="connsiteX1" fmla="*/ 18936 w 139131"/>
                  <a:gd name="connsiteY1" fmla="*/ 167055 h 212629"/>
                  <a:gd name="connsiteX2" fmla="*/ 112333 w 139131"/>
                  <a:gd name="connsiteY2" fmla="*/ 89545 h 212629"/>
                  <a:gd name="connsiteX3" fmla="*/ 129503 w 139131"/>
                  <a:gd name="connsiteY3" fmla="*/ 60339 h 212629"/>
                  <a:gd name="connsiteX4" fmla="*/ 139132 w 139131"/>
                  <a:gd name="connsiteY4" fmla="*/ 0 h 2126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9131" h="212629" extrusionOk="0">
                    <a:moveTo>
                      <a:pt x="0" y="212630"/>
                    </a:moveTo>
                    <a:cubicBezTo>
                      <a:pt x="7678" y="195586"/>
                      <a:pt x="13201" y="181230"/>
                      <a:pt x="18936" y="167055"/>
                    </a:cubicBezTo>
                    <a:cubicBezTo>
                      <a:pt x="21532" y="166040"/>
                      <a:pt x="94564" y="103798"/>
                      <a:pt x="112333" y="89545"/>
                    </a:cubicBezTo>
                    <a:cubicBezTo>
                      <a:pt x="129824" y="74781"/>
                      <a:pt x="129502" y="60339"/>
                      <a:pt x="129503" y="60339"/>
                    </a:cubicBezTo>
                    <a:cubicBezTo>
                      <a:pt x="125006" y="60583"/>
                      <a:pt x="138908" y="26955"/>
                      <a:pt x="139132" y="0"/>
                    </a:cubicBezTo>
                  </a:path>
                </a:pathLst>
              </a:custGeom>
              <a:noFill/>
              <a:ln w="9459" cap="rnd">
                <a:solidFill>
                  <a:srgbClr val="E52A29"/>
                </a:solidFill>
                <a:prstDash val="solid"/>
                <a:round/>
                <a:extLst>
                  <a:ext uri="{C807C97D-BFC1-408E-A445-0C87EB9F89A2}">
                    <ask:lineSketchStyleProps xmlns:ask="http://schemas.microsoft.com/office/drawing/2018/sketchyshapes" sd="807846711">
                      <a:custGeom>
                        <a:avLst/>
                        <a:gdLst>
                          <a:gd name="connsiteX0" fmla="*/ 0 w 139131"/>
                          <a:gd name="connsiteY0" fmla="*/ 212630 h 212629"/>
                          <a:gd name="connsiteX1" fmla="*/ 18936 w 139131"/>
                          <a:gd name="connsiteY1" fmla="*/ 167055 h 212629"/>
                          <a:gd name="connsiteX2" fmla="*/ 112333 w 139131"/>
                          <a:gd name="connsiteY2" fmla="*/ 89545 h 212629"/>
                          <a:gd name="connsiteX3" fmla="*/ 129503 w 139131"/>
                          <a:gd name="connsiteY3" fmla="*/ 60339 h 212629"/>
                          <a:gd name="connsiteX4" fmla="*/ 139132 w 139131"/>
                          <a:gd name="connsiteY4" fmla="*/ 0 h 2126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9131" h="212629">
                            <a:moveTo>
                              <a:pt x="0" y="212630"/>
                            </a:moveTo>
                            <a:lnTo>
                              <a:pt x="18936" y="167055"/>
                            </a:lnTo>
                            <a:cubicBezTo>
                              <a:pt x="18936" y="167055"/>
                              <a:pt x="94680" y="104309"/>
                              <a:pt x="112333" y="89545"/>
                            </a:cubicBezTo>
                            <a:cubicBezTo>
                              <a:pt x="129824" y="74781"/>
                              <a:pt x="129503" y="60339"/>
                              <a:pt x="129503" y="60339"/>
                            </a:cubicBezTo>
                            <a:cubicBezTo>
                              <a:pt x="129503" y="60339"/>
                              <a:pt x="136243" y="27120"/>
                              <a:pt x="139132" y="0"/>
                            </a:cubicBezTo>
                          </a:path>
                        </a:pathLst>
                      </a:custGeom>
                      <ask:type>
                        <ask:lineSketchFreehand/>
                      </ask:type>
                    </ask:lineSketchStyleProps>
                  </a:ext>
                </a:extLst>
              </a:ln>
            </p:spPr>
            <p:txBody>
              <a:bodyPr rtlCol="0" anchor="ctr"/>
              <a:lstStyle/>
              <a:p>
                <a:endParaRPr lang="fr-FR" sz="1400"/>
              </a:p>
            </p:txBody>
          </p:sp>
          <p:sp>
            <p:nvSpPr>
              <p:cNvPr id="61" name="Forme libre : forme 66">
                <a:extLst>
                  <a:ext uri="{FF2B5EF4-FFF2-40B4-BE49-F238E27FC236}">
                    <a16:creationId xmlns:a16="http://schemas.microsoft.com/office/drawing/2014/main" id="{4688C21B-D653-4730-A2DA-DA9F1C123245}"/>
                  </a:ext>
                </a:extLst>
              </p:cNvPr>
              <p:cNvSpPr/>
              <p:nvPr/>
            </p:nvSpPr>
            <p:spPr>
              <a:xfrm>
                <a:off x="3453335" y="362525"/>
                <a:ext cx="176207" cy="257404"/>
              </a:xfrm>
              <a:custGeom>
                <a:avLst/>
                <a:gdLst>
                  <a:gd name="connsiteX0" fmla="*/ 3212 w 176207"/>
                  <a:gd name="connsiteY0" fmla="*/ 228680 h 257404"/>
                  <a:gd name="connsiteX1" fmla="*/ 3 w 176207"/>
                  <a:gd name="connsiteY1" fmla="*/ 18457 h 257404"/>
                  <a:gd name="connsiteX2" fmla="*/ 15729 w 176207"/>
                  <a:gd name="connsiteY2" fmla="*/ 2249 h 257404"/>
                  <a:gd name="connsiteX3" fmla="*/ 156466 w 176207"/>
                  <a:gd name="connsiteY3" fmla="*/ 3 h 257404"/>
                  <a:gd name="connsiteX4" fmla="*/ 172674 w 176207"/>
                  <a:gd name="connsiteY4" fmla="*/ 15729 h 257404"/>
                  <a:gd name="connsiteX5" fmla="*/ 176204 w 176207"/>
                  <a:gd name="connsiteY5" fmla="*/ 240394 h 257404"/>
                  <a:gd name="connsiteX6" fmla="*/ 160478 w 176207"/>
                  <a:gd name="connsiteY6" fmla="*/ 256602 h 257404"/>
                  <a:gd name="connsiteX7" fmla="*/ 107361 w 176207"/>
                  <a:gd name="connsiteY7" fmla="*/ 257405 h 2574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207" h="257404" extrusionOk="0">
                    <a:moveTo>
                      <a:pt x="3212" y="228680"/>
                    </a:moveTo>
                    <a:cubicBezTo>
                      <a:pt x="-5364" y="129571"/>
                      <a:pt x="10867" y="120303"/>
                      <a:pt x="3" y="18457"/>
                    </a:cubicBezTo>
                    <a:cubicBezTo>
                      <a:pt x="393" y="9375"/>
                      <a:pt x="5699" y="1583"/>
                      <a:pt x="15729" y="2249"/>
                    </a:cubicBezTo>
                    <a:cubicBezTo>
                      <a:pt x="83506" y="-1752"/>
                      <a:pt x="106630" y="-5541"/>
                      <a:pt x="156466" y="3"/>
                    </a:cubicBezTo>
                    <a:cubicBezTo>
                      <a:pt x="164330" y="255"/>
                      <a:pt x="170508" y="7299"/>
                      <a:pt x="172674" y="15729"/>
                    </a:cubicBezTo>
                    <a:cubicBezTo>
                      <a:pt x="176676" y="81559"/>
                      <a:pt x="179295" y="180030"/>
                      <a:pt x="176204" y="240394"/>
                    </a:cubicBezTo>
                    <a:cubicBezTo>
                      <a:pt x="176583" y="249553"/>
                      <a:pt x="168689" y="257982"/>
                      <a:pt x="160478" y="256602"/>
                    </a:cubicBezTo>
                    <a:cubicBezTo>
                      <a:pt x="135269" y="256804"/>
                      <a:pt x="126572" y="256549"/>
                      <a:pt x="107361" y="257405"/>
                    </a:cubicBezTo>
                  </a:path>
                </a:pathLst>
              </a:custGeom>
              <a:noFill/>
              <a:ln w="9459" cap="rnd">
                <a:solidFill>
                  <a:srgbClr val="E52A29"/>
                </a:solidFill>
                <a:prstDash val="solid"/>
                <a:round/>
                <a:extLst>
                  <a:ext uri="{C807C97D-BFC1-408E-A445-0C87EB9F89A2}">
                    <ask:lineSketchStyleProps xmlns:ask="http://schemas.microsoft.com/office/drawing/2018/sketchyshapes" sd="137177322">
                      <a:custGeom>
                        <a:avLst/>
                        <a:gdLst>
                          <a:gd name="connsiteX0" fmla="*/ 3212 w 176207"/>
                          <a:gd name="connsiteY0" fmla="*/ 228680 h 257404"/>
                          <a:gd name="connsiteX1" fmla="*/ 3 w 176207"/>
                          <a:gd name="connsiteY1" fmla="*/ 18457 h 257404"/>
                          <a:gd name="connsiteX2" fmla="*/ 15729 w 176207"/>
                          <a:gd name="connsiteY2" fmla="*/ 2249 h 257404"/>
                          <a:gd name="connsiteX3" fmla="*/ 156466 w 176207"/>
                          <a:gd name="connsiteY3" fmla="*/ 3 h 257404"/>
                          <a:gd name="connsiteX4" fmla="*/ 172674 w 176207"/>
                          <a:gd name="connsiteY4" fmla="*/ 15729 h 257404"/>
                          <a:gd name="connsiteX5" fmla="*/ 176204 w 176207"/>
                          <a:gd name="connsiteY5" fmla="*/ 240394 h 257404"/>
                          <a:gd name="connsiteX6" fmla="*/ 160478 w 176207"/>
                          <a:gd name="connsiteY6" fmla="*/ 256602 h 257404"/>
                          <a:gd name="connsiteX7" fmla="*/ 107361 w 176207"/>
                          <a:gd name="connsiteY7" fmla="*/ 257405 h 2574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207" h="257404">
                            <a:moveTo>
                              <a:pt x="3212" y="228680"/>
                            </a:moveTo>
                            <a:lnTo>
                              <a:pt x="3" y="18457"/>
                            </a:lnTo>
                            <a:cubicBezTo>
                              <a:pt x="-158" y="9631"/>
                              <a:pt x="6903" y="2410"/>
                              <a:pt x="15729" y="2249"/>
                            </a:cubicBezTo>
                            <a:lnTo>
                              <a:pt x="156466" y="3"/>
                            </a:lnTo>
                            <a:cubicBezTo>
                              <a:pt x="165292" y="-158"/>
                              <a:pt x="172514" y="6903"/>
                              <a:pt x="172674" y="15729"/>
                            </a:cubicBezTo>
                            <a:lnTo>
                              <a:pt x="176204" y="240394"/>
                            </a:lnTo>
                            <a:cubicBezTo>
                              <a:pt x="176365" y="249221"/>
                              <a:pt x="169304" y="256442"/>
                              <a:pt x="160478" y="256602"/>
                            </a:cubicBezTo>
                            <a:lnTo>
                              <a:pt x="107361" y="257405"/>
                            </a:lnTo>
                          </a:path>
                        </a:pathLst>
                      </a:custGeom>
                      <ask:type>
                        <ask:lineSketchFreehand/>
                      </ask:type>
                    </ask:lineSketchStyleProps>
                  </a:ext>
                </a:extLst>
              </a:ln>
            </p:spPr>
            <p:txBody>
              <a:bodyPr rtlCol="0" anchor="ctr"/>
              <a:lstStyle/>
              <a:p>
                <a:endParaRPr lang="fr-FR" sz="1400"/>
              </a:p>
            </p:txBody>
          </p:sp>
          <p:sp>
            <p:nvSpPr>
              <p:cNvPr id="62" name="Forme libre : forme 67">
                <a:extLst>
                  <a:ext uri="{FF2B5EF4-FFF2-40B4-BE49-F238E27FC236}">
                    <a16:creationId xmlns:a16="http://schemas.microsoft.com/office/drawing/2014/main" id="{830F90D3-1B5F-4048-B00F-E6AFBF674375}"/>
                  </a:ext>
                </a:extLst>
              </p:cNvPr>
              <p:cNvSpPr/>
              <p:nvPr/>
            </p:nvSpPr>
            <p:spPr>
              <a:xfrm>
                <a:off x="3544809" y="510646"/>
                <a:ext cx="40279" cy="962"/>
              </a:xfrm>
              <a:custGeom>
                <a:avLst/>
                <a:gdLst>
                  <a:gd name="connsiteX0" fmla="*/ 0 w 40279"/>
                  <a:gd name="connsiteY0" fmla="*/ 963 h 962"/>
                  <a:gd name="connsiteX1" fmla="*/ 40279 w 40279"/>
                  <a:gd name="connsiteY1" fmla="*/ 0 h 962"/>
                </a:gdLst>
                <a:ahLst/>
                <a:cxnLst>
                  <a:cxn ang="0">
                    <a:pos x="connsiteX0" y="connsiteY0"/>
                  </a:cxn>
                  <a:cxn ang="0">
                    <a:pos x="connsiteX1" y="connsiteY1"/>
                  </a:cxn>
                </a:cxnLst>
                <a:rect l="l" t="t" r="r" b="b"/>
                <a:pathLst>
                  <a:path w="40279" h="962" fill="none" extrusionOk="0">
                    <a:moveTo>
                      <a:pt x="0" y="963"/>
                    </a:moveTo>
                    <a:cubicBezTo>
                      <a:pt x="9089" y="-534"/>
                      <a:pt x="21748" y="1031"/>
                      <a:pt x="40279" y="0"/>
                    </a:cubicBezTo>
                  </a:path>
                  <a:path w="40279" h="962" stroke="0" extrusionOk="0">
                    <a:moveTo>
                      <a:pt x="0" y="963"/>
                    </a:moveTo>
                    <a:cubicBezTo>
                      <a:pt x="14503" y="-728"/>
                      <a:pt x="27281" y="1319"/>
                      <a:pt x="40279" y="0"/>
                    </a:cubicBezTo>
                  </a:path>
                </a:pathLst>
              </a:custGeom>
              <a:ln w="9459" cap="rnd">
                <a:solidFill>
                  <a:srgbClr val="E52A29"/>
                </a:solidFill>
                <a:prstDash val="solid"/>
                <a:round/>
                <a:extLst>
                  <a:ext uri="{C807C97D-BFC1-408E-A445-0C87EB9F89A2}">
                    <ask:lineSketchStyleProps xmlns:ask="http://schemas.microsoft.com/office/drawing/2018/sketchyshapes" sd="2862325724">
                      <a:custGeom>
                        <a:avLst/>
                        <a:gdLst>
                          <a:gd name="connsiteX0" fmla="*/ 0 w 40279"/>
                          <a:gd name="connsiteY0" fmla="*/ 963 h 962"/>
                          <a:gd name="connsiteX1" fmla="*/ 40279 w 40279"/>
                          <a:gd name="connsiteY1" fmla="*/ 0 h 962"/>
                        </a:gdLst>
                        <a:ahLst/>
                        <a:cxnLst>
                          <a:cxn ang="0">
                            <a:pos x="connsiteX0" y="connsiteY0"/>
                          </a:cxn>
                          <a:cxn ang="0">
                            <a:pos x="connsiteX1" y="connsiteY1"/>
                          </a:cxn>
                        </a:cxnLst>
                        <a:rect l="l" t="t" r="r" b="b"/>
                        <a:pathLst>
                          <a:path w="40279" h="962">
                            <a:moveTo>
                              <a:pt x="0" y="963"/>
                            </a:moveTo>
                            <a:lnTo>
                              <a:pt x="40279" y="0"/>
                            </a:lnTo>
                          </a:path>
                        </a:pathLst>
                      </a:custGeom>
                      <ask:type>
                        <ask:lineSketchFreehand/>
                      </ask:type>
                    </ask:lineSketchStyleProps>
                  </a:ext>
                </a:extLst>
              </a:ln>
            </p:spPr>
            <p:txBody>
              <a:bodyPr rtlCol="0" anchor="ctr"/>
              <a:lstStyle/>
              <a:p>
                <a:endParaRPr lang="fr-FR" sz="1400"/>
              </a:p>
            </p:txBody>
          </p:sp>
          <p:sp>
            <p:nvSpPr>
              <p:cNvPr id="63" name="Forme libre : forme 68">
                <a:extLst>
                  <a:ext uri="{FF2B5EF4-FFF2-40B4-BE49-F238E27FC236}">
                    <a16:creationId xmlns:a16="http://schemas.microsoft.com/office/drawing/2014/main" id="{AACC35A0-6F67-4BB8-9990-E64351963A9C}"/>
                  </a:ext>
                </a:extLst>
              </p:cNvPr>
              <p:cNvSpPr/>
              <p:nvPr/>
            </p:nvSpPr>
            <p:spPr>
              <a:xfrm>
                <a:off x="3539995" y="548197"/>
                <a:ext cx="45093" cy="320"/>
              </a:xfrm>
              <a:custGeom>
                <a:avLst/>
                <a:gdLst>
                  <a:gd name="connsiteX0" fmla="*/ 0 w 45093"/>
                  <a:gd name="connsiteY0" fmla="*/ 321 h 320"/>
                  <a:gd name="connsiteX1" fmla="*/ 45094 w 45093"/>
                  <a:gd name="connsiteY1" fmla="*/ 0 h 320"/>
                </a:gdLst>
                <a:ahLst/>
                <a:cxnLst>
                  <a:cxn ang="0">
                    <a:pos x="connsiteX0" y="connsiteY0"/>
                  </a:cxn>
                  <a:cxn ang="0">
                    <a:pos x="connsiteX1" y="connsiteY1"/>
                  </a:cxn>
                </a:cxnLst>
                <a:rect l="l" t="t" r="r" b="b"/>
                <a:pathLst>
                  <a:path w="45093" h="320" fill="none" extrusionOk="0">
                    <a:moveTo>
                      <a:pt x="0" y="321"/>
                    </a:moveTo>
                    <a:cubicBezTo>
                      <a:pt x="11824" y="249"/>
                      <a:pt x="31240" y="-551"/>
                      <a:pt x="45094" y="0"/>
                    </a:cubicBezTo>
                  </a:path>
                  <a:path w="45093" h="320" stroke="0" extrusionOk="0">
                    <a:moveTo>
                      <a:pt x="0" y="321"/>
                    </a:moveTo>
                    <a:cubicBezTo>
                      <a:pt x="12944" y="-448"/>
                      <a:pt x="30380" y="1605"/>
                      <a:pt x="45094" y="0"/>
                    </a:cubicBezTo>
                  </a:path>
                </a:pathLst>
              </a:custGeom>
              <a:ln w="9459" cap="rnd">
                <a:solidFill>
                  <a:srgbClr val="E52A29"/>
                </a:solidFill>
                <a:prstDash val="solid"/>
                <a:round/>
                <a:extLst>
                  <a:ext uri="{C807C97D-BFC1-408E-A445-0C87EB9F89A2}">
                    <ask:lineSketchStyleProps xmlns:ask="http://schemas.microsoft.com/office/drawing/2018/sketchyshapes" sd="1936305675">
                      <a:custGeom>
                        <a:avLst/>
                        <a:gdLst>
                          <a:gd name="connsiteX0" fmla="*/ 0 w 45093"/>
                          <a:gd name="connsiteY0" fmla="*/ 321 h 320"/>
                          <a:gd name="connsiteX1" fmla="*/ 45094 w 45093"/>
                          <a:gd name="connsiteY1" fmla="*/ 0 h 320"/>
                        </a:gdLst>
                        <a:ahLst/>
                        <a:cxnLst>
                          <a:cxn ang="0">
                            <a:pos x="connsiteX0" y="connsiteY0"/>
                          </a:cxn>
                          <a:cxn ang="0">
                            <a:pos x="connsiteX1" y="connsiteY1"/>
                          </a:cxn>
                        </a:cxnLst>
                        <a:rect l="l" t="t" r="r" b="b"/>
                        <a:pathLst>
                          <a:path w="45093" h="320">
                            <a:moveTo>
                              <a:pt x="0" y="321"/>
                            </a:moveTo>
                            <a:lnTo>
                              <a:pt x="45094" y="0"/>
                            </a:lnTo>
                          </a:path>
                        </a:pathLst>
                      </a:custGeom>
                      <ask:type>
                        <ask:lineSketchFreehand/>
                      </ask:type>
                    </ask:lineSketchStyleProps>
                  </a:ext>
                </a:extLst>
              </a:ln>
            </p:spPr>
            <p:txBody>
              <a:bodyPr rtlCol="0" anchor="ctr"/>
              <a:lstStyle/>
              <a:p>
                <a:endParaRPr lang="fr-FR" sz="1400"/>
              </a:p>
            </p:txBody>
          </p:sp>
          <p:sp>
            <p:nvSpPr>
              <p:cNvPr id="64" name="Forme libre : forme 69">
                <a:extLst>
                  <a:ext uri="{FF2B5EF4-FFF2-40B4-BE49-F238E27FC236}">
                    <a16:creationId xmlns:a16="http://schemas.microsoft.com/office/drawing/2014/main" id="{1F75D05C-EDFC-4EA6-8C65-E4B773D3D738}"/>
                  </a:ext>
                </a:extLst>
              </p:cNvPr>
              <p:cNvSpPr/>
              <p:nvPr/>
            </p:nvSpPr>
            <p:spPr>
              <a:xfrm>
                <a:off x="3567596" y="382106"/>
                <a:ext cx="139809" cy="263375"/>
              </a:xfrm>
              <a:custGeom>
                <a:avLst/>
                <a:gdLst>
                  <a:gd name="connsiteX0" fmla="*/ 71732 w 139809"/>
                  <a:gd name="connsiteY0" fmla="*/ 0 h 263375"/>
                  <a:gd name="connsiteX1" fmla="*/ 128380 w 139809"/>
                  <a:gd name="connsiteY1" fmla="*/ 16850 h 263375"/>
                  <a:gd name="connsiteX2" fmla="*/ 139132 w 139809"/>
                  <a:gd name="connsiteY2" fmla="*/ 36749 h 263375"/>
                  <a:gd name="connsiteX3" fmla="*/ 74942 w 139809"/>
                  <a:gd name="connsiteY3" fmla="*/ 251946 h 263375"/>
                  <a:gd name="connsiteX4" fmla="*/ 55043 w 139809"/>
                  <a:gd name="connsiteY4" fmla="*/ 262698 h 263375"/>
                  <a:gd name="connsiteX5" fmla="*/ 0 w 139809"/>
                  <a:gd name="connsiteY5" fmla="*/ 246329 h 263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9809" h="263375" extrusionOk="0">
                    <a:moveTo>
                      <a:pt x="71732" y="0"/>
                    </a:moveTo>
                    <a:cubicBezTo>
                      <a:pt x="88444" y="6698"/>
                      <a:pt x="106701" y="12202"/>
                      <a:pt x="128380" y="16850"/>
                    </a:cubicBezTo>
                    <a:cubicBezTo>
                      <a:pt x="135181" y="19646"/>
                      <a:pt x="141068" y="28628"/>
                      <a:pt x="139132" y="36749"/>
                    </a:cubicBezTo>
                    <a:cubicBezTo>
                      <a:pt x="120006" y="92247"/>
                      <a:pt x="95579" y="147698"/>
                      <a:pt x="74942" y="251946"/>
                    </a:cubicBezTo>
                    <a:cubicBezTo>
                      <a:pt x="72714" y="260780"/>
                      <a:pt x="63326" y="265965"/>
                      <a:pt x="55043" y="262698"/>
                    </a:cubicBezTo>
                    <a:cubicBezTo>
                      <a:pt x="32024" y="253372"/>
                      <a:pt x="11289" y="250194"/>
                      <a:pt x="0" y="246329"/>
                    </a:cubicBezTo>
                  </a:path>
                </a:pathLst>
              </a:custGeom>
              <a:noFill/>
              <a:ln w="9459" cap="rnd">
                <a:solidFill>
                  <a:srgbClr val="E52A29"/>
                </a:solidFill>
                <a:prstDash val="solid"/>
                <a:round/>
                <a:extLst>
                  <a:ext uri="{C807C97D-BFC1-408E-A445-0C87EB9F89A2}">
                    <ask:lineSketchStyleProps xmlns:ask="http://schemas.microsoft.com/office/drawing/2018/sketchyshapes" sd="131335938">
                      <a:custGeom>
                        <a:avLst/>
                        <a:gdLst>
                          <a:gd name="connsiteX0" fmla="*/ 71732 w 139809"/>
                          <a:gd name="connsiteY0" fmla="*/ 0 h 263375"/>
                          <a:gd name="connsiteX1" fmla="*/ 128380 w 139809"/>
                          <a:gd name="connsiteY1" fmla="*/ 16850 h 263375"/>
                          <a:gd name="connsiteX2" fmla="*/ 139132 w 139809"/>
                          <a:gd name="connsiteY2" fmla="*/ 36749 h 263375"/>
                          <a:gd name="connsiteX3" fmla="*/ 74942 w 139809"/>
                          <a:gd name="connsiteY3" fmla="*/ 251946 h 263375"/>
                          <a:gd name="connsiteX4" fmla="*/ 55043 w 139809"/>
                          <a:gd name="connsiteY4" fmla="*/ 262698 h 263375"/>
                          <a:gd name="connsiteX5" fmla="*/ 0 w 139809"/>
                          <a:gd name="connsiteY5" fmla="*/ 246329 h 263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9809" h="263375">
                            <a:moveTo>
                              <a:pt x="71732" y="0"/>
                            </a:moveTo>
                            <a:lnTo>
                              <a:pt x="128380" y="16850"/>
                            </a:lnTo>
                            <a:cubicBezTo>
                              <a:pt x="136725" y="19417"/>
                              <a:pt x="141700" y="28244"/>
                              <a:pt x="139132" y="36749"/>
                            </a:cubicBezTo>
                            <a:lnTo>
                              <a:pt x="74942" y="251946"/>
                            </a:lnTo>
                            <a:cubicBezTo>
                              <a:pt x="72374" y="260291"/>
                              <a:pt x="63548" y="265265"/>
                              <a:pt x="55043" y="262698"/>
                            </a:cubicBezTo>
                            <a:lnTo>
                              <a:pt x="0" y="246329"/>
                            </a:lnTo>
                          </a:path>
                        </a:pathLst>
                      </a:custGeom>
                      <ask:type>
                        <ask:lineSketchFreehand/>
                      </ask:type>
                    </ask:lineSketchStyleProps>
                  </a:ext>
                </a:extLst>
              </a:ln>
            </p:spPr>
            <p:txBody>
              <a:bodyPr rtlCol="0" anchor="ctr"/>
              <a:lstStyle/>
              <a:p>
                <a:endParaRPr lang="fr-FR" sz="1400"/>
              </a:p>
            </p:txBody>
          </p:sp>
          <p:sp>
            <p:nvSpPr>
              <p:cNvPr id="65" name="Forme libre : forme 70">
                <a:extLst>
                  <a:ext uri="{FF2B5EF4-FFF2-40B4-BE49-F238E27FC236}">
                    <a16:creationId xmlns:a16="http://schemas.microsoft.com/office/drawing/2014/main" id="{54538FA6-D899-4B69-83B3-4352AE91DA05}"/>
                  </a:ext>
                </a:extLst>
              </p:cNvPr>
              <p:cNvSpPr/>
              <p:nvPr/>
            </p:nvSpPr>
            <p:spPr>
              <a:xfrm>
                <a:off x="3657944" y="431853"/>
                <a:ext cx="112311" cy="186151"/>
              </a:xfrm>
              <a:custGeom>
                <a:avLst/>
                <a:gdLst>
                  <a:gd name="connsiteX0" fmla="*/ 58252 w 112311"/>
                  <a:gd name="connsiteY0" fmla="*/ 0 h 186151"/>
                  <a:gd name="connsiteX1" fmla="*/ 107037 w 112311"/>
                  <a:gd name="connsiteY1" fmla="*/ 44131 h 186151"/>
                  <a:gd name="connsiteX2" fmla="*/ 108160 w 112311"/>
                  <a:gd name="connsiteY2" fmla="*/ 66597 h 186151"/>
                  <a:gd name="connsiteX3" fmla="*/ 0 w 112311"/>
                  <a:gd name="connsiteY3" fmla="*/ 186151 h 186151"/>
                </a:gdLst>
                <a:ahLst/>
                <a:cxnLst>
                  <a:cxn ang="0">
                    <a:pos x="connsiteX0" y="connsiteY0"/>
                  </a:cxn>
                  <a:cxn ang="0">
                    <a:pos x="connsiteX1" y="connsiteY1"/>
                  </a:cxn>
                  <a:cxn ang="0">
                    <a:pos x="connsiteX2" y="connsiteY2"/>
                  </a:cxn>
                  <a:cxn ang="0">
                    <a:pos x="connsiteX3" y="connsiteY3"/>
                  </a:cxn>
                </a:cxnLst>
                <a:rect l="l" t="t" r="r" b="b"/>
                <a:pathLst>
                  <a:path w="112311" h="186151" extrusionOk="0">
                    <a:moveTo>
                      <a:pt x="58252" y="0"/>
                    </a:moveTo>
                    <a:cubicBezTo>
                      <a:pt x="75920" y="12932"/>
                      <a:pt x="91355" y="29638"/>
                      <a:pt x="107037" y="44131"/>
                    </a:cubicBezTo>
                    <a:cubicBezTo>
                      <a:pt x="113067" y="48994"/>
                      <a:pt x="112164" y="59412"/>
                      <a:pt x="108160" y="66597"/>
                    </a:cubicBezTo>
                    <a:cubicBezTo>
                      <a:pt x="84762" y="92858"/>
                      <a:pt x="47775" y="135352"/>
                      <a:pt x="0" y="186151"/>
                    </a:cubicBezTo>
                  </a:path>
                </a:pathLst>
              </a:custGeom>
              <a:noFill/>
              <a:ln w="9459" cap="rnd">
                <a:solidFill>
                  <a:srgbClr val="E52A29"/>
                </a:solidFill>
                <a:prstDash val="solid"/>
                <a:round/>
                <a:extLst>
                  <a:ext uri="{C807C97D-BFC1-408E-A445-0C87EB9F89A2}">
                    <ask:lineSketchStyleProps xmlns:ask="http://schemas.microsoft.com/office/drawing/2018/sketchyshapes" sd="3402144169">
                      <a:custGeom>
                        <a:avLst/>
                        <a:gdLst>
                          <a:gd name="connsiteX0" fmla="*/ 58252 w 112311"/>
                          <a:gd name="connsiteY0" fmla="*/ 0 h 186151"/>
                          <a:gd name="connsiteX1" fmla="*/ 107037 w 112311"/>
                          <a:gd name="connsiteY1" fmla="*/ 44131 h 186151"/>
                          <a:gd name="connsiteX2" fmla="*/ 108160 w 112311"/>
                          <a:gd name="connsiteY2" fmla="*/ 66597 h 186151"/>
                          <a:gd name="connsiteX3" fmla="*/ 0 w 112311"/>
                          <a:gd name="connsiteY3" fmla="*/ 186151 h 186151"/>
                        </a:gdLst>
                        <a:ahLst/>
                        <a:cxnLst>
                          <a:cxn ang="0">
                            <a:pos x="connsiteX0" y="connsiteY0"/>
                          </a:cxn>
                          <a:cxn ang="0">
                            <a:pos x="connsiteX1" y="connsiteY1"/>
                          </a:cxn>
                          <a:cxn ang="0">
                            <a:pos x="connsiteX2" y="connsiteY2"/>
                          </a:cxn>
                          <a:cxn ang="0">
                            <a:pos x="connsiteX3" y="connsiteY3"/>
                          </a:cxn>
                        </a:cxnLst>
                        <a:rect l="l" t="t" r="r" b="b"/>
                        <a:pathLst>
                          <a:path w="112311" h="186151">
                            <a:moveTo>
                              <a:pt x="58252" y="0"/>
                            </a:moveTo>
                            <a:lnTo>
                              <a:pt x="107037" y="44131"/>
                            </a:lnTo>
                            <a:cubicBezTo>
                              <a:pt x="113616" y="50068"/>
                              <a:pt x="114098" y="60178"/>
                              <a:pt x="108160" y="66597"/>
                            </a:cubicBezTo>
                            <a:lnTo>
                              <a:pt x="0" y="186151"/>
                            </a:lnTo>
                          </a:path>
                        </a:pathLst>
                      </a:custGeom>
                      <ask:type>
                        <ask:lineSketchFreehand/>
                      </ask:type>
                    </ask:lineSketchStyleProps>
                  </a:ext>
                </a:extLst>
              </a:ln>
            </p:spPr>
            <p:txBody>
              <a:bodyPr rtlCol="0" anchor="ctr"/>
              <a:lstStyle/>
              <a:p>
                <a:endParaRPr lang="fr-FR" sz="1400"/>
              </a:p>
            </p:txBody>
          </p:sp>
          <p:sp>
            <p:nvSpPr>
              <p:cNvPr id="66" name="Forme libre : forme 71">
                <a:extLst>
                  <a:ext uri="{FF2B5EF4-FFF2-40B4-BE49-F238E27FC236}">
                    <a16:creationId xmlns:a16="http://schemas.microsoft.com/office/drawing/2014/main" id="{3D88704C-D07A-423C-A3E1-E69F3206BB56}"/>
                  </a:ext>
                </a:extLst>
              </p:cNvPr>
              <p:cNvSpPr/>
              <p:nvPr/>
            </p:nvSpPr>
            <p:spPr>
              <a:xfrm>
                <a:off x="3635477" y="421904"/>
                <a:ext cx="30329" cy="77669"/>
              </a:xfrm>
              <a:custGeom>
                <a:avLst/>
                <a:gdLst>
                  <a:gd name="connsiteX0" fmla="*/ 642 w 30329"/>
                  <a:gd name="connsiteY0" fmla="*/ 77509 h 77669"/>
                  <a:gd name="connsiteX1" fmla="*/ 4172 w 30329"/>
                  <a:gd name="connsiteY1" fmla="*/ 74942 h 77669"/>
                  <a:gd name="connsiteX2" fmla="*/ 15406 w 30329"/>
                  <a:gd name="connsiteY2" fmla="*/ 77670 h 77669"/>
                  <a:gd name="connsiteX3" fmla="*/ 22948 w 30329"/>
                  <a:gd name="connsiteY3" fmla="*/ 67400 h 77669"/>
                  <a:gd name="connsiteX4" fmla="*/ 16850 w 30329"/>
                  <a:gd name="connsiteY4" fmla="*/ 57611 h 77669"/>
                  <a:gd name="connsiteX5" fmla="*/ 19417 w 30329"/>
                  <a:gd name="connsiteY5" fmla="*/ 49747 h 77669"/>
                  <a:gd name="connsiteX6" fmla="*/ 30009 w 30329"/>
                  <a:gd name="connsiteY6" fmla="*/ 45414 h 77669"/>
                  <a:gd name="connsiteX7" fmla="*/ 30330 w 30329"/>
                  <a:gd name="connsiteY7" fmla="*/ 38995 h 77669"/>
                  <a:gd name="connsiteX8" fmla="*/ 30009 w 30329"/>
                  <a:gd name="connsiteY8" fmla="*/ 32576 h 77669"/>
                  <a:gd name="connsiteX9" fmla="*/ 19417 w 30329"/>
                  <a:gd name="connsiteY9" fmla="*/ 28244 h 77669"/>
                  <a:gd name="connsiteX10" fmla="*/ 16850 w 30329"/>
                  <a:gd name="connsiteY10" fmla="*/ 20380 h 77669"/>
                  <a:gd name="connsiteX11" fmla="*/ 22948 w 30329"/>
                  <a:gd name="connsiteY11" fmla="*/ 10591 h 77669"/>
                  <a:gd name="connsiteX12" fmla="*/ 15406 w 30329"/>
                  <a:gd name="connsiteY12" fmla="*/ 321 h 77669"/>
                  <a:gd name="connsiteX13" fmla="*/ 4172 w 30329"/>
                  <a:gd name="connsiteY13" fmla="*/ 3049 h 77669"/>
                  <a:gd name="connsiteX14" fmla="*/ 0 w 30329"/>
                  <a:gd name="connsiteY14" fmla="*/ 0 h 776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0329" h="77669" extrusionOk="0">
                    <a:moveTo>
                      <a:pt x="642" y="77509"/>
                    </a:moveTo>
                    <a:cubicBezTo>
                      <a:pt x="1544" y="76668"/>
                      <a:pt x="2847" y="75838"/>
                      <a:pt x="4172" y="74942"/>
                    </a:cubicBezTo>
                    <a:cubicBezTo>
                      <a:pt x="8441" y="75704"/>
                      <a:pt x="9919" y="76466"/>
                      <a:pt x="15406" y="77670"/>
                    </a:cubicBezTo>
                    <a:cubicBezTo>
                      <a:pt x="18800" y="74891"/>
                      <a:pt x="20502" y="71099"/>
                      <a:pt x="22948" y="67400"/>
                    </a:cubicBezTo>
                    <a:cubicBezTo>
                      <a:pt x="19832" y="62674"/>
                      <a:pt x="19105" y="61414"/>
                      <a:pt x="16850" y="57611"/>
                    </a:cubicBezTo>
                    <a:cubicBezTo>
                      <a:pt x="18200" y="54624"/>
                      <a:pt x="18406" y="53038"/>
                      <a:pt x="19417" y="49747"/>
                    </a:cubicBezTo>
                    <a:cubicBezTo>
                      <a:pt x="23573" y="47668"/>
                      <a:pt x="25195" y="47448"/>
                      <a:pt x="30009" y="45414"/>
                    </a:cubicBezTo>
                    <a:cubicBezTo>
                      <a:pt x="29893" y="43218"/>
                      <a:pt x="30409" y="41350"/>
                      <a:pt x="30330" y="38995"/>
                    </a:cubicBezTo>
                    <a:cubicBezTo>
                      <a:pt x="30360" y="37146"/>
                      <a:pt x="30050" y="34867"/>
                      <a:pt x="30009" y="32576"/>
                    </a:cubicBezTo>
                    <a:cubicBezTo>
                      <a:pt x="26903" y="31278"/>
                      <a:pt x="24177" y="30645"/>
                      <a:pt x="19417" y="28244"/>
                    </a:cubicBezTo>
                    <a:cubicBezTo>
                      <a:pt x="18295" y="24918"/>
                      <a:pt x="17907" y="22878"/>
                      <a:pt x="16850" y="20380"/>
                    </a:cubicBezTo>
                    <a:cubicBezTo>
                      <a:pt x="19585" y="15785"/>
                      <a:pt x="20111" y="15379"/>
                      <a:pt x="22948" y="10591"/>
                    </a:cubicBezTo>
                    <a:cubicBezTo>
                      <a:pt x="20607" y="6617"/>
                      <a:pt x="17429" y="2854"/>
                      <a:pt x="15406" y="321"/>
                    </a:cubicBezTo>
                    <a:cubicBezTo>
                      <a:pt x="12703" y="1261"/>
                      <a:pt x="6859" y="2568"/>
                      <a:pt x="4172" y="3049"/>
                    </a:cubicBezTo>
                    <a:cubicBezTo>
                      <a:pt x="2323" y="1892"/>
                      <a:pt x="1477" y="1293"/>
                      <a:pt x="0" y="0"/>
                    </a:cubicBezTo>
                  </a:path>
                </a:pathLst>
              </a:custGeom>
              <a:noFill/>
              <a:ln w="9459" cap="rnd">
                <a:solidFill>
                  <a:srgbClr val="E52A29"/>
                </a:solidFill>
                <a:prstDash val="solid"/>
                <a:round/>
                <a:extLst>
                  <a:ext uri="{C807C97D-BFC1-408E-A445-0C87EB9F89A2}">
                    <ask:lineSketchStyleProps xmlns:ask="http://schemas.microsoft.com/office/drawing/2018/sketchyshapes" sd="507043541">
                      <a:custGeom>
                        <a:avLst/>
                        <a:gdLst>
                          <a:gd name="connsiteX0" fmla="*/ 642 w 30329"/>
                          <a:gd name="connsiteY0" fmla="*/ 77509 h 77669"/>
                          <a:gd name="connsiteX1" fmla="*/ 4172 w 30329"/>
                          <a:gd name="connsiteY1" fmla="*/ 74942 h 77669"/>
                          <a:gd name="connsiteX2" fmla="*/ 15406 w 30329"/>
                          <a:gd name="connsiteY2" fmla="*/ 77670 h 77669"/>
                          <a:gd name="connsiteX3" fmla="*/ 22948 w 30329"/>
                          <a:gd name="connsiteY3" fmla="*/ 67400 h 77669"/>
                          <a:gd name="connsiteX4" fmla="*/ 16850 w 30329"/>
                          <a:gd name="connsiteY4" fmla="*/ 57611 h 77669"/>
                          <a:gd name="connsiteX5" fmla="*/ 19417 w 30329"/>
                          <a:gd name="connsiteY5" fmla="*/ 49747 h 77669"/>
                          <a:gd name="connsiteX6" fmla="*/ 30009 w 30329"/>
                          <a:gd name="connsiteY6" fmla="*/ 45414 h 77669"/>
                          <a:gd name="connsiteX7" fmla="*/ 30330 w 30329"/>
                          <a:gd name="connsiteY7" fmla="*/ 38995 h 77669"/>
                          <a:gd name="connsiteX8" fmla="*/ 30009 w 30329"/>
                          <a:gd name="connsiteY8" fmla="*/ 32576 h 77669"/>
                          <a:gd name="connsiteX9" fmla="*/ 19417 w 30329"/>
                          <a:gd name="connsiteY9" fmla="*/ 28244 h 77669"/>
                          <a:gd name="connsiteX10" fmla="*/ 16850 w 30329"/>
                          <a:gd name="connsiteY10" fmla="*/ 20380 h 77669"/>
                          <a:gd name="connsiteX11" fmla="*/ 22948 w 30329"/>
                          <a:gd name="connsiteY11" fmla="*/ 10591 h 77669"/>
                          <a:gd name="connsiteX12" fmla="*/ 15406 w 30329"/>
                          <a:gd name="connsiteY12" fmla="*/ 321 h 77669"/>
                          <a:gd name="connsiteX13" fmla="*/ 4172 w 30329"/>
                          <a:gd name="connsiteY13" fmla="*/ 3049 h 77669"/>
                          <a:gd name="connsiteX14" fmla="*/ 0 w 30329"/>
                          <a:gd name="connsiteY14" fmla="*/ 0 h 776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0329" h="77669">
                            <a:moveTo>
                              <a:pt x="642" y="77509"/>
                            </a:moveTo>
                            <a:lnTo>
                              <a:pt x="4172" y="74942"/>
                            </a:lnTo>
                            <a:lnTo>
                              <a:pt x="15406" y="77670"/>
                            </a:lnTo>
                            <a:cubicBezTo>
                              <a:pt x="18294" y="74460"/>
                              <a:pt x="20862" y="71090"/>
                              <a:pt x="22948" y="67400"/>
                            </a:cubicBezTo>
                            <a:lnTo>
                              <a:pt x="16850" y="57611"/>
                            </a:lnTo>
                            <a:lnTo>
                              <a:pt x="19417" y="49747"/>
                            </a:lnTo>
                            <a:lnTo>
                              <a:pt x="30009" y="45414"/>
                            </a:lnTo>
                            <a:cubicBezTo>
                              <a:pt x="30169" y="43328"/>
                              <a:pt x="30330" y="41242"/>
                              <a:pt x="30330" y="38995"/>
                            </a:cubicBezTo>
                            <a:cubicBezTo>
                              <a:pt x="30330" y="36749"/>
                              <a:pt x="30169" y="34663"/>
                              <a:pt x="30009" y="32576"/>
                            </a:cubicBezTo>
                            <a:lnTo>
                              <a:pt x="19417" y="28244"/>
                            </a:lnTo>
                            <a:lnTo>
                              <a:pt x="16850" y="20380"/>
                            </a:lnTo>
                            <a:lnTo>
                              <a:pt x="22948" y="10591"/>
                            </a:lnTo>
                            <a:cubicBezTo>
                              <a:pt x="20862" y="6900"/>
                              <a:pt x="18294" y="3370"/>
                              <a:pt x="15406" y="321"/>
                            </a:cubicBezTo>
                            <a:lnTo>
                              <a:pt x="4172" y="3049"/>
                            </a:lnTo>
                            <a:lnTo>
                              <a:pt x="0" y="0"/>
                            </a:lnTo>
                          </a:path>
                        </a:pathLst>
                      </a:custGeom>
                      <ask:type>
                        <ask:lineSketchFreehand/>
                      </ask:type>
                    </ask:lineSketchStyleProps>
                  </a:ext>
                </a:extLst>
              </a:ln>
            </p:spPr>
            <p:txBody>
              <a:bodyPr rtlCol="0" anchor="ctr"/>
              <a:lstStyle/>
              <a:p>
                <a:endParaRPr lang="fr-FR" sz="1400"/>
              </a:p>
            </p:txBody>
          </p:sp>
          <p:sp>
            <p:nvSpPr>
              <p:cNvPr id="67" name="Forme libre : forme 72">
                <a:extLst>
                  <a:ext uri="{FF2B5EF4-FFF2-40B4-BE49-F238E27FC236}">
                    <a16:creationId xmlns:a16="http://schemas.microsoft.com/office/drawing/2014/main" id="{41BF7B98-9F8E-4CDE-BB12-2308C8D5ED97}"/>
                  </a:ext>
                </a:extLst>
              </p:cNvPr>
              <p:cNvSpPr/>
              <p:nvPr/>
            </p:nvSpPr>
            <p:spPr>
              <a:xfrm>
                <a:off x="3693249" y="471138"/>
                <a:ext cx="44483" cy="47243"/>
              </a:xfrm>
              <a:custGeom>
                <a:avLst/>
                <a:gdLst>
                  <a:gd name="connsiteX0" fmla="*/ 9789 w 44483"/>
                  <a:gd name="connsiteY0" fmla="*/ 2760 h 47243"/>
                  <a:gd name="connsiteX1" fmla="*/ 41724 w 44483"/>
                  <a:gd name="connsiteY1" fmla="*/ 12549 h 47243"/>
                  <a:gd name="connsiteX2" fmla="*/ 31935 w 44483"/>
                  <a:gd name="connsiteY2" fmla="*/ 44483 h 47243"/>
                  <a:gd name="connsiteX3" fmla="*/ 0 w 44483"/>
                  <a:gd name="connsiteY3" fmla="*/ 34694 h 47243"/>
                  <a:gd name="connsiteX4" fmla="*/ 31935 w 44483"/>
                  <a:gd name="connsiteY4" fmla="*/ 44483 h 47243"/>
                  <a:gd name="connsiteX5" fmla="*/ 41724 w 44483"/>
                  <a:gd name="connsiteY5" fmla="*/ 12549 h 47243"/>
                  <a:gd name="connsiteX6" fmla="*/ 9789 w 44483"/>
                  <a:gd name="connsiteY6" fmla="*/ 2760 h 472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483" h="47243" extrusionOk="0">
                    <a:moveTo>
                      <a:pt x="9789" y="2760"/>
                    </a:moveTo>
                    <a:cubicBezTo>
                      <a:pt x="23883" y="-5037"/>
                      <a:pt x="36471" y="1305"/>
                      <a:pt x="41724" y="12549"/>
                    </a:cubicBezTo>
                    <a:cubicBezTo>
                      <a:pt x="49494" y="26546"/>
                      <a:pt x="44502" y="37953"/>
                      <a:pt x="31935" y="44483"/>
                    </a:cubicBezTo>
                    <a:cubicBezTo>
                      <a:pt x="19711" y="52678"/>
                      <a:pt x="7924" y="48855"/>
                      <a:pt x="0" y="34694"/>
                    </a:cubicBezTo>
                    <a:cubicBezTo>
                      <a:pt x="7805" y="47926"/>
                      <a:pt x="21074" y="50426"/>
                      <a:pt x="31935" y="44483"/>
                    </a:cubicBezTo>
                    <a:cubicBezTo>
                      <a:pt x="44038" y="36550"/>
                      <a:pt x="45616" y="24702"/>
                      <a:pt x="41724" y="12549"/>
                    </a:cubicBezTo>
                    <a:cubicBezTo>
                      <a:pt x="35781" y="1413"/>
                      <a:pt x="18865" y="-1460"/>
                      <a:pt x="9789" y="2760"/>
                    </a:cubicBezTo>
                    <a:close/>
                  </a:path>
                </a:pathLst>
              </a:custGeom>
              <a:noFill/>
              <a:ln w="9459" cap="rnd">
                <a:solidFill>
                  <a:srgbClr val="E52A29"/>
                </a:solidFill>
                <a:prstDash val="solid"/>
                <a:round/>
                <a:extLst>
                  <a:ext uri="{C807C97D-BFC1-408E-A445-0C87EB9F89A2}">
                    <ask:lineSketchStyleProps xmlns:ask="http://schemas.microsoft.com/office/drawing/2018/sketchyshapes" sd="1707709887">
                      <a:custGeom>
                        <a:avLst/>
                        <a:gdLst>
                          <a:gd name="connsiteX0" fmla="*/ 9789 w 44483"/>
                          <a:gd name="connsiteY0" fmla="*/ 2760 h 47243"/>
                          <a:gd name="connsiteX1" fmla="*/ 41724 w 44483"/>
                          <a:gd name="connsiteY1" fmla="*/ 12549 h 47243"/>
                          <a:gd name="connsiteX2" fmla="*/ 31935 w 44483"/>
                          <a:gd name="connsiteY2" fmla="*/ 44483 h 47243"/>
                          <a:gd name="connsiteX3" fmla="*/ 0 w 44483"/>
                          <a:gd name="connsiteY3" fmla="*/ 34694 h 47243"/>
                          <a:gd name="connsiteX4" fmla="*/ 31935 w 44483"/>
                          <a:gd name="connsiteY4" fmla="*/ 44483 h 47243"/>
                          <a:gd name="connsiteX5" fmla="*/ 41724 w 44483"/>
                          <a:gd name="connsiteY5" fmla="*/ 12549 h 47243"/>
                          <a:gd name="connsiteX6" fmla="*/ 9789 w 44483"/>
                          <a:gd name="connsiteY6" fmla="*/ 2760 h 472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483" h="47243">
                            <a:moveTo>
                              <a:pt x="9789" y="2760"/>
                            </a:moveTo>
                            <a:cubicBezTo>
                              <a:pt x="21343" y="-3338"/>
                              <a:pt x="35625" y="995"/>
                              <a:pt x="41724" y="12549"/>
                            </a:cubicBezTo>
                            <a:cubicBezTo>
                              <a:pt x="47822" y="24103"/>
                              <a:pt x="43489" y="38385"/>
                              <a:pt x="31935" y="44483"/>
                            </a:cubicBezTo>
                            <a:cubicBezTo>
                              <a:pt x="20380" y="50581"/>
                              <a:pt x="6098" y="46249"/>
                              <a:pt x="0" y="34694"/>
                            </a:cubicBezTo>
                            <a:cubicBezTo>
                              <a:pt x="6098" y="46249"/>
                              <a:pt x="20380" y="50581"/>
                              <a:pt x="31935" y="44483"/>
                            </a:cubicBezTo>
                            <a:cubicBezTo>
                              <a:pt x="43489" y="38385"/>
                              <a:pt x="47822" y="24103"/>
                              <a:pt x="41724" y="12549"/>
                            </a:cubicBezTo>
                            <a:cubicBezTo>
                              <a:pt x="35625" y="995"/>
                              <a:pt x="21183" y="-3338"/>
                              <a:pt x="9789" y="2760"/>
                            </a:cubicBezTo>
                            <a:close/>
                          </a:path>
                        </a:pathLst>
                      </a:custGeom>
                      <ask:type>
                        <ask:lineSketchFreehand/>
                      </ask:type>
                    </ask:lineSketchStyleProps>
                  </a:ext>
                </a:extLst>
              </a:ln>
            </p:spPr>
            <p:txBody>
              <a:bodyPr rtlCol="0" anchor="ctr"/>
              <a:lstStyle/>
              <a:p>
                <a:endParaRPr lang="fr-FR" sz="1400"/>
              </a:p>
            </p:txBody>
          </p:sp>
        </p:grpSp>
        <p:grpSp>
          <p:nvGrpSpPr>
            <p:cNvPr id="49" name="Graphique 29">
              <a:extLst>
                <a:ext uri="{FF2B5EF4-FFF2-40B4-BE49-F238E27FC236}">
                  <a16:creationId xmlns:a16="http://schemas.microsoft.com/office/drawing/2014/main" id="{122073C7-6429-48B4-B035-40FA965F422E}"/>
                </a:ext>
              </a:extLst>
            </p:cNvPr>
            <p:cNvGrpSpPr/>
            <p:nvPr/>
          </p:nvGrpSpPr>
          <p:grpSpPr>
            <a:xfrm>
              <a:off x="3501802" y="394623"/>
              <a:ext cx="70609" cy="88261"/>
              <a:chOff x="3501802" y="394623"/>
              <a:chExt cx="70609" cy="88261"/>
            </a:xfrm>
            <a:noFill/>
          </p:grpSpPr>
          <p:sp>
            <p:nvSpPr>
              <p:cNvPr id="50" name="Forme libre : forme 74">
                <a:extLst>
                  <a:ext uri="{FF2B5EF4-FFF2-40B4-BE49-F238E27FC236}">
                    <a16:creationId xmlns:a16="http://schemas.microsoft.com/office/drawing/2014/main" id="{13FB0DB5-6A7E-4C3C-BDE5-57B49B176EA9}"/>
                  </a:ext>
                </a:extLst>
              </p:cNvPr>
              <p:cNvSpPr/>
              <p:nvPr/>
            </p:nvSpPr>
            <p:spPr>
              <a:xfrm>
                <a:off x="3515442" y="394623"/>
                <a:ext cx="56968" cy="88261"/>
              </a:xfrm>
              <a:custGeom>
                <a:avLst/>
                <a:gdLst>
                  <a:gd name="connsiteX0" fmla="*/ 56969 w 56968"/>
                  <a:gd name="connsiteY0" fmla="*/ 86336 h 88261"/>
                  <a:gd name="connsiteX1" fmla="*/ 44131 w 56968"/>
                  <a:gd name="connsiteY1" fmla="*/ 88261 h 88261"/>
                  <a:gd name="connsiteX2" fmla="*/ 0 w 56968"/>
                  <a:gd name="connsiteY2" fmla="*/ 44131 h 88261"/>
                  <a:gd name="connsiteX3" fmla="*/ 44131 w 56968"/>
                  <a:gd name="connsiteY3" fmla="*/ 0 h 88261"/>
                  <a:gd name="connsiteX4" fmla="*/ 55043 w 56968"/>
                  <a:gd name="connsiteY4" fmla="*/ 1444 h 882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968" h="88261" extrusionOk="0">
                    <a:moveTo>
                      <a:pt x="56969" y="86336"/>
                    </a:moveTo>
                    <a:cubicBezTo>
                      <a:pt x="53421" y="87343"/>
                      <a:pt x="48446" y="87727"/>
                      <a:pt x="44131" y="88261"/>
                    </a:cubicBezTo>
                    <a:cubicBezTo>
                      <a:pt x="24566" y="88378"/>
                      <a:pt x="2661" y="67380"/>
                      <a:pt x="0" y="44131"/>
                    </a:cubicBezTo>
                    <a:cubicBezTo>
                      <a:pt x="2259" y="15440"/>
                      <a:pt x="24767" y="-1221"/>
                      <a:pt x="44131" y="0"/>
                    </a:cubicBezTo>
                    <a:cubicBezTo>
                      <a:pt x="48494" y="-617"/>
                      <a:pt x="51815" y="491"/>
                      <a:pt x="55043" y="1444"/>
                    </a:cubicBezTo>
                  </a:path>
                </a:pathLst>
              </a:custGeom>
              <a:noFill/>
              <a:ln w="9459" cap="rnd">
                <a:solidFill>
                  <a:srgbClr val="E52A29"/>
                </a:solidFill>
                <a:prstDash val="solid"/>
                <a:round/>
                <a:extLst>
                  <a:ext uri="{C807C97D-BFC1-408E-A445-0C87EB9F89A2}">
                    <ask:lineSketchStyleProps xmlns:ask="http://schemas.microsoft.com/office/drawing/2018/sketchyshapes" sd="1945868591">
                      <a:custGeom>
                        <a:avLst/>
                        <a:gdLst>
                          <a:gd name="connsiteX0" fmla="*/ 56969 w 56968"/>
                          <a:gd name="connsiteY0" fmla="*/ 86336 h 88261"/>
                          <a:gd name="connsiteX1" fmla="*/ 44131 w 56968"/>
                          <a:gd name="connsiteY1" fmla="*/ 88261 h 88261"/>
                          <a:gd name="connsiteX2" fmla="*/ 0 w 56968"/>
                          <a:gd name="connsiteY2" fmla="*/ 44131 h 88261"/>
                          <a:gd name="connsiteX3" fmla="*/ 44131 w 56968"/>
                          <a:gd name="connsiteY3" fmla="*/ 0 h 88261"/>
                          <a:gd name="connsiteX4" fmla="*/ 55043 w 56968"/>
                          <a:gd name="connsiteY4" fmla="*/ 1444 h 882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968" h="88261">
                            <a:moveTo>
                              <a:pt x="56969" y="86336"/>
                            </a:moveTo>
                            <a:cubicBezTo>
                              <a:pt x="52957" y="87619"/>
                              <a:pt x="48624" y="88261"/>
                              <a:pt x="44131" y="88261"/>
                            </a:cubicBezTo>
                            <a:cubicBezTo>
                              <a:pt x="19738" y="88261"/>
                              <a:pt x="0" y="68523"/>
                              <a:pt x="0" y="44131"/>
                            </a:cubicBezTo>
                            <a:cubicBezTo>
                              <a:pt x="0" y="19738"/>
                              <a:pt x="19738" y="0"/>
                              <a:pt x="44131" y="0"/>
                            </a:cubicBezTo>
                            <a:cubicBezTo>
                              <a:pt x="47982" y="0"/>
                              <a:pt x="51513" y="481"/>
                              <a:pt x="55043" y="1444"/>
                            </a:cubicBezTo>
                          </a:path>
                        </a:pathLst>
                      </a:custGeom>
                      <ask:type>
                        <ask:lineSketchFreehand/>
                      </ask:type>
                    </ask:lineSketchStyleProps>
                  </a:ext>
                </a:extLst>
              </a:ln>
            </p:spPr>
            <p:txBody>
              <a:bodyPr rtlCol="0" anchor="ctr"/>
              <a:lstStyle/>
              <a:p>
                <a:endParaRPr lang="fr-FR" sz="1400"/>
              </a:p>
            </p:txBody>
          </p:sp>
          <p:sp>
            <p:nvSpPr>
              <p:cNvPr id="51" name="Forme libre : forme 75">
                <a:extLst>
                  <a:ext uri="{FF2B5EF4-FFF2-40B4-BE49-F238E27FC236}">
                    <a16:creationId xmlns:a16="http://schemas.microsoft.com/office/drawing/2014/main" id="{60289051-6BEB-42D4-894E-604829B30CB3}"/>
                  </a:ext>
                </a:extLst>
              </p:cNvPr>
              <p:cNvSpPr/>
              <p:nvPr/>
            </p:nvSpPr>
            <p:spPr>
              <a:xfrm>
                <a:off x="3502283" y="429606"/>
                <a:ext cx="60178" cy="16047"/>
              </a:xfrm>
              <a:custGeom>
                <a:avLst/>
                <a:gdLst>
                  <a:gd name="connsiteX0" fmla="*/ 0 w 60178"/>
                  <a:gd name="connsiteY0" fmla="*/ 0 h 16047"/>
                  <a:gd name="connsiteX1" fmla="*/ 60178 w 60178"/>
                  <a:gd name="connsiteY1" fmla="*/ 0 h 16047"/>
                </a:gdLst>
                <a:ahLst/>
                <a:cxnLst>
                  <a:cxn ang="0">
                    <a:pos x="connsiteX0" y="connsiteY0"/>
                  </a:cxn>
                  <a:cxn ang="0">
                    <a:pos x="connsiteX1" y="connsiteY1"/>
                  </a:cxn>
                </a:cxnLst>
                <a:rect l="l" t="t" r="r" b="b"/>
                <a:pathLst>
                  <a:path w="60178" h="16047" fill="none" extrusionOk="0">
                    <a:moveTo>
                      <a:pt x="0" y="0"/>
                    </a:moveTo>
                    <a:cubicBezTo>
                      <a:pt x="19769" y="-1002"/>
                      <a:pt x="45669" y="-2275"/>
                      <a:pt x="60178" y="0"/>
                    </a:cubicBezTo>
                  </a:path>
                  <a:path w="60178" h="16047" stroke="0" extrusionOk="0">
                    <a:moveTo>
                      <a:pt x="0" y="0"/>
                    </a:moveTo>
                    <a:cubicBezTo>
                      <a:pt x="29195" y="1130"/>
                      <a:pt x="33925" y="-60"/>
                      <a:pt x="60178" y="0"/>
                    </a:cubicBezTo>
                  </a:path>
                </a:pathLst>
              </a:custGeom>
              <a:ln w="9459" cap="rnd">
                <a:solidFill>
                  <a:srgbClr val="E52A29"/>
                </a:solidFill>
                <a:prstDash val="solid"/>
                <a:round/>
                <a:extLst>
                  <a:ext uri="{C807C97D-BFC1-408E-A445-0C87EB9F89A2}">
                    <ask:lineSketchStyleProps xmlns:ask="http://schemas.microsoft.com/office/drawing/2018/sketchyshapes" sd="4294275061">
                      <a:custGeom>
                        <a:avLst/>
                        <a:gdLst>
                          <a:gd name="connsiteX0" fmla="*/ 0 w 60178"/>
                          <a:gd name="connsiteY0" fmla="*/ 0 h 16047"/>
                          <a:gd name="connsiteX1" fmla="*/ 60178 w 60178"/>
                          <a:gd name="connsiteY1" fmla="*/ 0 h 16047"/>
                        </a:gdLst>
                        <a:ahLst/>
                        <a:cxnLst>
                          <a:cxn ang="0">
                            <a:pos x="connsiteX0" y="connsiteY0"/>
                          </a:cxn>
                          <a:cxn ang="0">
                            <a:pos x="connsiteX1" y="connsiteY1"/>
                          </a:cxn>
                        </a:cxnLst>
                        <a:rect l="l" t="t" r="r" b="b"/>
                        <a:pathLst>
                          <a:path w="60178" h="16047">
                            <a:moveTo>
                              <a:pt x="0" y="0"/>
                            </a:moveTo>
                            <a:lnTo>
                              <a:pt x="60178" y="0"/>
                            </a:lnTo>
                          </a:path>
                        </a:pathLst>
                      </a:custGeom>
                      <ask:type>
                        <ask:lineSketchFreehand/>
                      </ask:type>
                    </ask:lineSketchStyleProps>
                  </a:ext>
                </a:extLst>
              </a:ln>
            </p:spPr>
            <p:txBody>
              <a:bodyPr rtlCol="0" anchor="ctr"/>
              <a:lstStyle/>
              <a:p>
                <a:endParaRPr lang="fr-FR" sz="1400"/>
              </a:p>
            </p:txBody>
          </p:sp>
          <p:sp>
            <p:nvSpPr>
              <p:cNvPr id="52" name="Forme libre : forme 76">
                <a:extLst>
                  <a:ext uri="{FF2B5EF4-FFF2-40B4-BE49-F238E27FC236}">
                    <a16:creationId xmlns:a16="http://schemas.microsoft.com/office/drawing/2014/main" id="{54456EC1-E273-4D45-95F8-45A0FFCFE76B}"/>
                  </a:ext>
                </a:extLst>
              </p:cNvPr>
              <p:cNvSpPr/>
              <p:nvPr/>
            </p:nvSpPr>
            <p:spPr>
              <a:xfrm>
                <a:off x="3501802" y="444691"/>
                <a:ext cx="59375" cy="16047"/>
              </a:xfrm>
              <a:custGeom>
                <a:avLst/>
                <a:gdLst>
                  <a:gd name="connsiteX0" fmla="*/ 0 w 59375"/>
                  <a:gd name="connsiteY0" fmla="*/ 0 h 16047"/>
                  <a:gd name="connsiteX1" fmla="*/ 59376 w 59375"/>
                  <a:gd name="connsiteY1" fmla="*/ 0 h 16047"/>
                </a:gdLst>
                <a:ahLst/>
                <a:cxnLst>
                  <a:cxn ang="0">
                    <a:pos x="connsiteX0" y="connsiteY0"/>
                  </a:cxn>
                  <a:cxn ang="0">
                    <a:pos x="connsiteX1" y="connsiteY1"/>
                  </a:cxn>
                </a:cxnLst>
                <a:rect l="l" t="t" r="r" b="b"/>
                <a:pathLst>
                  <a:path w="59375" h="16047" fill="none" extrusionOk="0">
                    <a:moveTo>
                      <a:pt x="0" y="0"/>
                    </a:moveTo>
                    <a:cubicBezTo>
                      <a:pt x="22597" y="-1760"/>
                      <a:pt x="44834" y="-1691"/>
                      <a:pt x="59376" y="0"/>
                    </a:cubicBezTo>
                  </a:path>
                  <a:path w="59375" h="16047" stroke="0" extrusionOk="0">
                    <a:moveTo>
                      <a:pt x="0" y="0"/>
                    </a:moveTo>
                    <a:cubicBezTo>
                      <a:pt x="26952" y="-1567"/>
                      <a:pt x="34563" y="-1746"/>
                      <a:pt x="59376" y="0"/>
                    </a:cubicBezTo>
                  </a:path>
                </a:pathLst>
              </a:custGeom>
              <a:ln w="9459" cap="rnd">
                <a:solidFill>
                  <a:srgbClr val="E52A29"/>
                </a:solidFill>
                <a:prstDash val="solid"/>
                <a:round/>
                <a:extLst>
                  <a:ext uri="{C807C97D-BFC1-408E-A445-0C87EB9F89A2}">
                    <ask:lineSketchStyleProps xmlns:ask="http://schemas.microsoft.com/office/drawing/2018/sketchyshapes" sd="3860110493">
                      <a:custGeom>
                        <a:avLst/>
                        <a:gdLst>
                          <a:gd name="connsiteX0" fmla="*/ 0 w 59375"/>
                          <a:gd name="connsiteY0" fmla="*/ 0 h 16047"/>
                          <a:gd name="connsiteX1" fmla="*/ 59376 w 59375"/>
                          <a:gd name="connsiteY1" fmla="*/ 0 h 16047"/>
                        </a:gdLst>
                        <a:ahLst/>
                        <a:cxnLst>
                          <a:cxn ang="0">
                            <a:pos x="connsiteX0" y="connsiteY0"/>
                          </a:cxn>
                          <a:cxn ang="0">
                            <a:pos x="connsiteX1" y="connsiteY1"/>
                          </a:cxn>
                        </a:cxnLst>
                        <a:rect l="l" t="t" r="r" b="b"/>
                        <a:pathLst>
                          <a:path w="59375" h="16047">
                            <a:moveTo>
                              <a:pt x="0" y="0"/>
                            </a:moveTo>
                            <a:lnTo>
                              <a:pt x="59376" y="0"/>
                            </a:lnTo>
                          </a:path>
                        </a:pathLst>
                      </a:custGeom>
                      <ask:type>
                        <ask:lineSketchFreehand/>
                      </ask:type>
                    </ask:lineSketchStyleProps>
                  </a:ext>
                </a:extLst>
              </a:ln>
            </p:spPr>
            <p:txBody>
              <a:bodyPr rtlCol="0" anchor="ctr"/>
              <a:lstStyle/>
              <a:p>
                <a:endParaRPr lang="fr-FR" sz="1400"/>
              </a:p>
            </p:txBody>
          </p:sp>
        </p:grpSp>
      </p:grpSp>
      <p:sp>
        <p:nvSpPr>
          <p:cNvPr id="6" name="ZoneTexte 5">
            <a:extLst>
              <a:ext uri="{FF2B5EF4-FFF2-40B4-BE49-F238E27FC236}">
                <a16:creationId xmlns:a16="http://schemas.microsoft.com/office/drawing/2014/main" id="{C39EDC7D-EDEA-4110-80CD-2456DD2F22EA}"/>
              </a:ext>
            </a:extLst>
          </p:cNvPr>
          <p:cNvSpPr txBox="1"/>
          <p:nvPr/>
        </p:nvSpPr>
        <p:spPr>
          <a:xfrm>
            <a:off x="907365" y="5011983"/>
            <a:ext cx="1526468" cy="461665"/>
          </a:xfrm>
          <a:prstGeom prst="rect">
            <a:avLst/>
          </a:prstGeom>
          <a:noFill/>
        </p:spPr>
        <p:txBody>
          <a:bodyPr wrap="square" rtlCol="0">
            <a:spAutoFit/>
          </a:bodyPr>
          <a:lstStyle/>
          <a:p>
            <a:pPr algn="ctr"/>
            <a:r>
              <a:rPr lang="fr-FR" sz="1200" dirty="0">
                <a:solidFill>
                  <a:schemeClr val="tx1">
                    <a:lumMod val="75000"/>
                    <a:lumOff val="25000"/>
                  </a:schemeClr>
                </a:solidFill>
              </a:rPr>
              <a:t>la thématique à aborder</a:t>
            </a:r>
          </a:p>
        </p:txBody>
      </p:sp>
      <p:sp>
        <p:nvSpPr>
          <p:cNvPr id="68" name="ZoneTexte 67">
            <a:extLst>
              <a:ext uri="{FF2B5EF4-FFF2-40B4-BE49-F238E27FC236}">
                <a16:creationId xmlns:a16="http://schemas.microsoft.com/office/drawing/2014/main" id="{02E0D572-56C8-4EAA-9175-3970A0DD046B}"/>
              </a:ext>
            </a:extLst>
          </p:cNvPr>
          <p:cNvSpPr txBox="1"/>
          <p:nvPr/>
        </p:nvSpPr>
        <p:spPr>
          <a:xfrm>
            <a:off x="2854705" y="5011983"/>
            <a:ext cx="1522911" cy="461665"/>
          </a:xfrm>
          <a:prstGeom prst="rect">
            <a:avLst/>
          </a:prstGeom>
          <a:noFill/>
        </p:spPr>
        <p:txBody>
          <a:bodyPr wrap="square" rtlCol="0">
            <a:spAutoFit/>
          </a:bodyPr>
          <a:lstStyle/>
          <a:p>
            <a:pPr algn="ctr"/>
            <a:r>
              <a:rPr lang="fr-FR" sz="1200" dirty="0">
                <a:solidFill>
                  <a:schemeClr val="tx1">
                    <a:lumMod val="75000"/>
                    <a:lumOff val="25000"/>
                  </a:schemeClr>
                </a:solidFill>
              </a:rPr>
              <a:t>les supports à présenter</a:t>
            </a:r>
          </a:p>
        </p:txBody>
      </p:sp>
      <p:sp>
        <p:nvSpPr>
          <p:cNvPr id="69" name="ZoneTexte 68">
            <a:extLst>
              <a:ext uri="{FF2B5EF4-FFF2-40B4-BE49-F238E27FC236}">
                <a16:creationId xmlns:a16="http://schemas.microsoft.com/office/drawing/2014/main" id="{6ABE3FC9-9334-41A8-8A40-C080C437B22B}"/>
              </a:ext>
            </a:extLst>
          </p:cNvPr>
          <p:cNvSpPr txBox="1"/>
          <p:nvPr/>
        </p:nvSpPr>
        <p:spPr>
          <a:xfrm>
            <a:off x="4843010" y="5019657"/>
            <a:ext cx="1547761" cy="461665"/>
          </a:xfrm>
          <a:prstGeom prst="rect">
            <a:avLst/>
          </a:prstGeom>
          <a:noFill/>
        </p:spPr>
        <p:txBody>
          <a:bodyPr wrap="square" rtlCol="0">
            <a:spAutoFit/>
          </a:bodyPr>
          <a:lstStyle/>
          <a:p>
            <a:pPr algn="ctr"/>
            <a:r>
              <a:rPr lang="fr-FR" sz="1200" dirty="0">
                <a:solidFill>
                  <a:schemeClr val="tx1">
                    <a:lumMod val="75000"/>
                    <a:lumOff val="25000"/>
                  </a:schemeClr>
                </a:solidFill>
              </a:rPr>
              <a:t>les intervenants      à convier</a:t>
            </a:r>
          </a:p>
        </p:txBody>
      </p:sp>
      <p:sp>
        <p:nvSpPr>
          <p:cNvPr id="70" name="ZoneTexte 69">
            <a:extLst>
              <a:ext uri="{FF2B5EF4-FFF2-40B4-BE49-F238E27FC236}">
                <a16:creationId xmlns:a16="http://schemas.microsoft.com/office/drawing/2014/main" id="{B2E496D3-ED7F-4216-8F70-3BBCB43C68B7}"/>
              </a:ext>
            </a:extLst>
          </p:cNvPr>
          <p:cNvSpPr txBox="1"/>
          <p:nvPr/>
        </p:nvSpPr>
        <p:spPr>
          <a:xfrm>
            <a:off x="6754635" y="5019657"/>
            <a:ext cx="1547761" cy="461665"/>
          </a:xfrm>
          <a:prstGeom prst="rect">
            <a:avLst/>
          </a:prstGeom>
          <a:noFill/>
        </p:spPr>
        <p:txBody>
          <a:bodyPr wrap="square" rtlCol="0">
            <a:spAutoFit/>
          </a:bodyPr>
          <a:lstStyle/>
          <a:p>
            <a:pPr algn="ctr"/>
            <a:r>
              <a:rPr lang="fr-FR" sz="1200" dirty="0">
                <a:solidFill>
                  <a:schemeClr val="tx1">
                    <a:lumMod val="75000"/>
                    <a:lumOff val="25000"/>
                  </a:schemeClr>
                </a:solidFill>
              </a:rPr>
              <a:t>les animations à mettre en place</a:t>
            </a:r>
          </a:p>
        </p:txBody>
      </p:sp>
      <p:grpSp>
        <p:nvGrpSpPr>
          <p:cNvPr id="73" name="Graphique 1858">
            <a:extLst>
              <a:ext uri="{FF2B5EF4-FFF2-40B4-BE49-F238E27FC236}">
                <a16:creationId xmlns:a16="http://schemas.microsoft.com/office/drawing/2014/main" id="{C5789F3E-3428-4712-872F-3DA91241CF49}"/>
              </a:ext>
            </a:extLst>
          </p:cNvPr>
          <p:cNvGrpSpPr/>
          <p:nvPr/>
        </p:nvGrpSpPr>
        <p:grpSpPr>
          <a:xfrm>
            <a:off x="3273176" y="4198959"/>
            <a:ext cx="809056" cy="778249"/>
            <a:chOff x="6433720" y="4377153"/>
            <a:chExt cx="417766" cy="401859"/>
          </a:xfrm>
          <a:noFill/>
        </p:grpSpPr>
        <p:grpSp>
          <p:nvGrpSpPr>
            <p:cNvPr id="74" name="Graphique 1858">
              <a:extLst>
                <a:ext uri="{FF2B5EF4-FFF2-40B4-BE49-F238E27FC236}">
                  <a16:creationId xmlns:a16="http://schemas.microsoft.com/office/drawing/2014/main" id="{2E5BDA55-BAE0-4681-870B-5C3CF81C8251}"/>
                </a:ext>
              </a:extLst>
            </p:cNvPr>
            <p:cNvGrpSpPr/>
            <p:nvPr/>
          </p:nvGrpSpPr>
          <p:grpSpPr>
            <a:xfrm>
              <a:off x="6433720" y="4377153"/>
              <a:ext cx="403002" cy="401478"/>
              <a:chOff x="6433720" y="4377153"/>
              <a:chExt cx="403002" cy="401478"/>
            </a:xfrm>
            <a:grpFill/>
          </p:grpSpPr>
          <p:grpSp>
            <p:nvGrpSpPr>
              <p:cNvPr id="103" name="Graphique 1858">
                <a:extLst>
                  <a:ext uri="{FF2B5EF4-FFF2-40B4-BE49-F238E27FC236}">
                    <a16:creationId xmlns:a16="http://schemas.microsoft.com/office/drawing/2014/main" id="{5A4279D8-9113-45B5-A49F-26AEB3BFF858}"/>
                  </a:ext>
                </a:extLst>
              </p:cNvPr>
              <p:cNvGrpSpPr/>
              <p:nvPr/>
            </p:nvGrpSpPr>
            <p:grpSpPr>
              <a:xfrm>
                <a:off x="6481345" y="4379942"/>
                <a:ext cx="79630" cy="102747"/>
                <a:chOff x="6481345" y="4379942"/>
                <a:chExt cx="79630" cy="102747"/>
              </a:xfrm>
              <a:grpFill/>
            </p:grpSpPr>
            <p:sp>
              <p:nvSpPr>
                <p:cNvPr id="115" name="Forme libre : forme 114">
                  <a:extLst>
                    <a:ext uri="{FF2B5EF4-FFF2-40B4-BE49-F238E27FC236}">
                      <a16:creationId xmlns:a16="http://schemas.microsoft.com/office/drawing/2014/main" id="{CBC12506-6F5F-4597-A1E3-667623516F0A}"/>
                    </a:ext>
                  </a:extLst>
                </p:cNvPr>
                <p:cNvSpPr/>
                <p:nvPr/>
              </p:nvSpPr>
              <p:spPr>
                <a:xfrm>
                  <a:off x="6535732" y="4439827"/>
                  <a:ext cx="9525" cy="4476"/>
                </a:xfrm>
                <a:custGeom>
                  <a:avLst/>
                  <a:gdLst>
                    <a:gd name="connsiteX0" fmla="*/ 0 w 9525"/>
                    <a:gd name="connsiteY0" fmla="*/ 0 h 4476"/>
                    <a:gd name="connsiteX1" fmla="*/ 0 w 9525"/>
                    <a:gd name="connsiteY1" fmla="*/ 4477 h 4476"/>
                  </a:gdLst>
                  <a:ahLst/>
                  <a:cxnLst>
                    <a:cxn ang="0">
                      <a:pos x="connsiteX0" y="connsiteY0"/>
                    </a:cxn>
                    <a:cxn ang="0">
                      <a:pos x="connsiteX1" y="connsiteY1"/>
                    </a:cxn>
                  </a:cxnLst>
                  <a:rect l="l" t="t" r="r" b="b"/>
                  <a:pathLst>
                    <a:path w="9525" h="4476" fill="none" extrusionOk="0">
                      <a:moveTo>
                        <a:pt x="0" y="0"/>
                      </a:moveTo>
                      <a:cubicBezTo>
                        <a:pt x="-220" y="1484"/>
                        <a:pt x="43" y="3335"/>
                        <a:pt x="0" y="4477"/>
                      </a:cubicBezTo>
                    </a:path>
                    <a:path w="9525" h="4476" stroke="0" extrusionOk="0">
                      <a:moveTo>
                        <a:pt x="0" y="0"/>
                      </a:moveTo>
                      <a:cubicBezTo>
                        <a:pt x="-183" y="2165"/>
                        <a:pt x="-208" y="2360"/>
                        <a:pt x="0" y="4477"/>
                      </a:cubicBezTo>
                    </a:path>
                  </a:pathLst>
                </a:custGeom>
                <a:grpFill/>
                <a:ln w="5715" cap="rnd">
                  <a:solidFill>
                    <a:srgbClr val="E52A29"/>
                  </a:solidFill>
                  <a:prstDash val="solid"/>
                  <a:round/>
                  <a:extLst>
                    <a:ext uri="{C807C97D-BFC1-408E-A445-0C87EB9F89A2}">
                      <ask:lineSketchStyleProps xmlns:ask="http://schemas.microsoft.com/office/drawing/2018/sketchyshapes" sd="2568092735">
                        <a:custGeom>
                          <a:avLst/>
                          <a:gdLst>
                            <a:gd name="connsiteX0" fmla="*/ 0 w 9525"/>
                            <a:gd name="connsiteY0" fmla="*/ 0 h 4476"/>
                            <a:gd name="connsiteX1" fmla="*/ 0 w 9525"/>
                            <a:gd name="connsiteY1" fmla="*/ 4477 h 4476"/>
                          </a:gdLst>
                          <a:ahLst/>
                          <a:cxnLst>
                            <a:cxn ang="0">
                              <a:pos x="connsiteX0" y="connsiteY0"/>
                            </a:cxn>
                            <a:cxn ang="0">
                              <a:pos x="connsiteX1" y="connsiteY1"/>
                            </a:cxn>
                          </a:cxnLst>
                          <a:rect l="l" t="t" r="r" b="b"/>
                          <a:pathLst>
                            <a:path w="9525" h="4476">
                              <a:moveTo>
                                <a:pt x="0" y="0"/>
                              </a:moveTo>
                              <a:lnTo>
                                <a:pt x="0" y="4477"/>
                              </a:lnTo>
                            </a:path>
                          </a:pathLst>
                        </a:custGeom>
                        <ask:type>
                          <ask:lineSketchFreehand/>
                        </ask:type>
                      </ask:lineSketchStyleProps>
                    </a:ext>
                  </a:extLst>
                </a:ln>
              </p:spPr>
              <p:txBody>
                <a:bodyPr rtlCol="0" anchor="ctr"/>
                <a:lstStyle/>
                <a:p>
                  <a:endParaRPr lang="fr-FR" sz="1400"/>
                </a:p>
              </p:txBody>
            </p:sp>
            <p:sp>
              <p:nvSpPr>
                <p:cNvPr id="116" name="Forme libre : forme 115">
                  <a:extLst>
                    <a:ext uri="{FF2B5EF4-FFF2-40B4-BE49-F238E27FC236}">
                      <a16:creationId xmlns:a16="http://schemas.microsoft.com/office/drawing/2014/main" id="{3524F77C-1E76-4812-8026-DEE2F0F3E20B}"/>
                    </a:ext>
                  </a:extLst>
                </p:cNvPr>
                <p:cNvSpPr/>
                <p:nvPr/>
              </p:nvSpPr>
              <p:spPr>
                <a:xfrm>
                  <a:off x="6507253" y="4439827"/>
                  <a:ext cx="9525" cy="4476"/>
                </a:xfrm>
                <a:custGeom>
                  <a:avLst/>
                  <a:gdLst>
                    <a:gd name="connsiteX0" fmla="*/ 0 w 9525"/>
                    <a:gd name="connsiteY0" fmla="*/ 0 h 4476"/>
                    <a:gd name="connsiteX1" fmla="*/ 0 w 9525"/>
                    <a:gd name="connsiteY1" fmla="*/ 4477 h 4476"/>
                  </a:gdLst>
                  <a:ahLst/>
                  <a:cxnLst>
                    <a:cxn ang="0">
                      <a:pos x="connsiteX0" y="connsiteY0"/>
                    </a:cxn>
                    <a:cxn ang="0">
                      <a:pos x="connsiteX1" y="connsiteY1"/>
                    </a:cxn>
                  </a:cxnLst>
                  <a:rect l="l" t="t" r="r" b="b"/>
                  <a:pathLst>
                    <a:path w="9525" h="4476" fill="none" extrusionOk="0">
                      <a:moveTo>
                        <a:pt x="0" y="0"/>
                      </a:moveTo>
                      <a:cubicBezTo>
                        <a:pt x="-12" y="1073"/>
                        <a:pt x="131" y="2539"/>
                        <a:pt x="0" y="4477"/>
                      </a:cubicBezTo>
                    </a:path>
                    <a:path w="9525" h="4476" stroke="0" extrusionOk="0">
                      <a:moveTo>
                        <a:pt x="0" y="0"/>
                      </a:moveTo>
                      <a:cubicBezTo>
                        <a:pt x="188" y="1087"/>
                        <a:pt x="216" y="3245"/>
                        <a:pt x="0" y="4477"/>
                      </a:cubicBezTo>
                    </a:path>
                  </a:pathLst>
                </a:custGeom>
                <a:grpFill/>
                <a:ln w="5715" cap="rnd">
                  <a:solidFill>
                    <a:srgbClr val="E52A29"/>
                  </a:solidFill>
                  <a:prstDash val="solid"/>
                  <a:round/>
                  <a:extLst>
                    <a:ext uri="{C807C97D-BFC1-408E-A445-0C87EB9F89A2}">
                      <ask:lineSketchStyleProps xmlns:ask="http://schemas.microsoft.com/office/drawing/2018/sketchyshapes" sd="1567895310">
                        <a:custGeom>
                          <a:avLst/>
                          <a:gdLst>
                            <a:gd name="connsiteX0" fmla="*/ 0 w 9525"/>
                            <a:gd name="connsiteY0" fmla="*/ 0 h 4476"/>
                            <a:gd name="connsiteX1" fmla="*/ 0 w 9525"/>
                            <a:gd name="connsiteY1" fmla="*/ 4477 h 4476"/>
                          </a:gdLst>
                          <a:ahLst/>
                          <a:cxnLst>
                            <a:cxn ang="0">
                              <a:pos x="connsiteX0" y="connsiteY0"/>
                            </a:cxn>
                            <a:cxn ang="0">
                              <a:pos x="connsiteX1" y="connsiteY1"/>
                            </a:cxn>
                          </a:cxnLst>
                          <a:rect l="l" t="t" r="r" b="b"/>
                          <a:pathLst>
                            <a:path w="9525" h="4476">
                              <a:moveTo>
                                <a:pt x="0" y="0"/>
                              </a:moveTo>
                              <a:lnTo>
                                <a:pt x="0" y="4477"/>
                              </a:lnTo>
                            </a:path>
                          </a:pathLst>
                        </a:custGeom>
                        <ask:type>
                          <ask:lineSketchFreehand/>
                        </ask:type>
                      </ask:lineSketchStyleProps>
                    </a:ext>
                  </a:extLst>
                </a:ln>
              </p:spPr>
              <p:txBody>
                <a:bodyPr rtlCol="0" anchor="ctr"/>
                <a:lstStyle/>
                <a:p>
                  <a:endParaRPr lang="fr-FR" sz="1400"/>
                </a:p>
              </p:txBody>
            </p:sp>
            <p:sp>
              <p:nvSpPr>
                <p:cNvPr id="117" name="Forme libre : forme 116">
                  <a:extLst>
                    <a:ext uri="{FF2B5EF4-FFF2-40B4-BE49-F238E27FC236}">
                      <a16:creationId xmlns:a16="http://schemas.microsoft.com/office/drawing/2014/main" id="{D8E5F1C5-3217-4104-A9BF-570E7C3174DF}"/>
                    </a:ext>
                  </a:extLst>
                </p:cNvPr>
                <p:cNvSpPr/>
                <p:nvPr/>
              </p:nvSpPr>
              <p:spPr>
                <a:xfrm>
                  <a:off x="6516397" y="4462401"/>
                  <a:ext cx="10096" cy="3333"/>
                </a:xfrm>
                <a:custGeom>
                  <a:avLst/>
                  <a:gdLst>
                    <a:gd name="connsiteX0" fmla="*/ 0 w 10096"/>
                    <a:gd name="connsiteY0" fmla="*/ 0 h 3333"/>
                    <a:gd name="connsiteX1" fmla="*/ 5048 w 10096"/>
                    <a:gd name="connsiteY1" fmla="*/ 3334 h 3333"/>
                    <a:gd name="connsiteX2" fmla="*/ 10096 w 10096"/>
                    <a:gd name="connsiteY2" fmla="*/ 95 h 3333"/>
                  </a:gdLst>
                  <a:ahLst/>
                  <a:cxnLst>
                    <a:cxn ang="0">
                      <a:pos x="connsiteX0" y="connsiteY0"/>
                    </a:cxn>
                    <a:cxn ang="0">
                      <a:pos x="connsiteX1" y="connsiteY1"/>
                    </a:cxn>
                    <a:cxn ang="0">
                      <a:pos x="connsiteX2" y="connsiteY2"/>
                    </a:cxn>
                  </a:cxnLst>
                  <a:rect l="l" t="t" r="r" b="b"/>
                  <a:pathLst>
                    <a:path w="10096" h="3333" fill="none" extrusionOk="0">
                      <a:moveTo>
                        <a:pt x="0" y="0"/>
                      </a:moveTo>
                      <a:cubicBezTo>
                        <a:pt x="992" y="1931"/>
                        <a:pt x="2708" y="3419"/>
                        <a:pt x="5048" y="3334"/>
                      </a:cubicBezTo>
                      <a:cubicBezTo>
                        <a:pt x="7479" y="3648"/>
                        <a:pt x="9408" y="1613"/>
                        <a:pt x="10096" y="95"/>
                      </a:cubicBezTo>
                    </a:path>
                    <a:path w="10096" h="3333" stroke="0" extrusionOk="0">
                      <a:moveTo>
                        <a:pt x="0" y="0"/>
                      </a:moveTo>
                      <a:cubicBezTo>
                        <a:pt x="820" y="1900"/>
                        <a:pt x="2568" y="2813"/>
                        <a:pt x="5048" y="3334"/>
                      </a:cubicBezTo>
                      <a:cubicBezTo>
                        <a:pt x="7281" y="3456"/>
                        <a:pt x="9102" y="2045"/>
                        <a:pt x="10096" y="95"/>
                      </a:cubicBezTo>
                    </a:path>
                  </a:pathLst>
                </a:custGeom>
                <a:grpFill/>
                <a:ln w="5715" cap="rnd">
                  <a:solidFill>
                    <a:srgbClr val="E52A29"/>
                  </a:solidFill>
                  <a:prstDash val="solid"/>
                  <a:round/>
                  <a:extLst>
                    <a:ext uri="{C807C97D-BFC1-408E-A445-0C87EB9F89A2}">
                      <ask:lineSketchStyleProps xmlns:ask="http://schemas.microsoft.com/office/drawing/2018/sketchyshapes" sd="342868383">
                        <a:custGeom>
                          <a:avLst/>
                          <a:gdLst>
                            <a:gd name="connsiteX0" fmla="*/ 0 w 10096"/>
                            <a:gd name="connsiteY0" fmla="*/ 0 h 3333"/>
                            <a:gd name="connsiteX1" fmla="*/ 5048 w 10096"/>
                            <a:gd name="connsiteY1" fmla="*/ 3334 h 3333"/>
                            <a:gd name="connsiteX2" fmla="*/ 10096 w 10096"/>
                            <a:gd name="connsiteY2" fmla="*/ 95 h 3333"/>
                          </a:gdLst>
                          <a:ahLst/>
                          <a:cxnLst>
                            <a:cxn ang="0">
                              <a:pos x="connsiteX0" y="connsiteY0"/>
                            </a:cxn>
                            <a:cxn ang="0">
                              <a:pos x="connsiteX1" y="connsiteY1"/>
                            </a:cxn>
                            <a:cxn ang="0">
                              <a:pos x="connsiteX2" y="connsiteY2"/>
                            </a:cxn>
                          </a:cxnLst>
                          <a:rect l="l" t="t" r="r" b="b"/>
                          <a:pathLst>
                            <a:path w="10096" h="3333">
                              <a:moveTo>
                                <a:pt x="0" y="0"/>
                              </a:moveTo>
                              <a:cubicBezTo>
                                <a:pt x="762" y="2000"/>
                                <a:pt x="2762" y="3334"/>
                                <a:pt x="5048" y="3334"/>
                              </a:cubicBezTo>
                              <a:cubicBezTo>
                                <a:pt x="7334" y="3334"/>
                                <a:pt x="9334" y="2000"/>
                                <a:pt x="10096" y="95"/>
                              </a:cubicBezTo>
                            </a:path>
                          </a:pathLst>
                        </a:custGeom>
                        <ask:type>
                          <ask:lineSketchFreehand/>
                        </ask:type>
                      </ask:lineSketchStyleProps>
                    </a:ext>
                  </a:extLst>
                </a:ln>
              </p:spPr>
              <p:txBody>
                <a:bodyPr rtlCol="0" anchor="ctr"/>
                <a:lstStyle/>
                <a:p>
                  <a:endParaRPr lang="fr-FR" sz="1400"/>
                </a:p>
              </p:txBody>
            </p:sp>
            <p:sp>
              <p:nvSpPr>
                <p:cNvPr id="118" name="Forme libre : forme 117">
                  <a:extLst>
                    <a:ext uri="{FF2B5EF4-FFF2-40B4-BE49-F238E27FC236}">
                      <a16:creationId xmlns:a16="http://schemas.microsoft.com/office/drawing/2014/main" id="{60A2DC93-2D4D-41E8-A14F-4BFD895135AC}"/>
                    </a:ext>
                  </a:extLst>
                </p:cNvPr>
                <p:cNvSpPr/>
                <p:nvPr/>
              </p:nvSpPr>
              <p:spPr>
                <a:xfrm>
                  <a:off x="6487917" y="4445066"/>
                  <a:ext cx="66674" cy="37623"/>
                </a:xfrm>
                <a:custGeom>
                  <a:avLst/>
                  <a:gdLst>
                    <a:gd name="connsiteX0" fmla="*/ 0 w 66674"/>
                    <a:gd name="connsiteY0" fmla="*/ 0 h 37623"/>
                    <a:gd name="connsiteX1" fmla="*/ 33337 w 66674"/>
                    <a:gd name="connsiteY1" fmla="*/ 37624 h 37623"/>
                    <a:gd name="connsiteX2" fmla="*/ 66675 w 66674"/>
                    <a:gd name="connsiteY2" fmla="*/ 0 h 37623"/>
                  </a:gdLst>
                  <a:ahLst/>
                  <a:cxnLst>
                    <a:cxn ang="0">
                      <a:pos x="connsiteX0" y="connsiteY0"/>
                    </a:cxn>
                    <a:cxn ang="0">
                      <a:pos x="connsiteX1" y="connsiteY1"/>
                    </a:cxn>
                    <a:cxn ang="0">
                      <a:pos x="connsiteX2" y="connsiteY2"/>
                    </a:cxn>
                  </a:cxnLst>
                  <a:rect l="l" t="t" r="r" b="b"/>
                  <a:pathLst>
                    <a:path w="66674" h="37623" fill="none" extrusionOk="0">
                      <a:moveTo>
                        <a:pt x="0" y="0"/>
                      </a:moveTo>
                      <a:cubicBezTo>
                        <a:pt x="379" y="16966"/>
                        <a:pt x="16135" y="37150"/>
                        <a:pt x="33337" y="37624"/>
                      </a:cubicBezTo>
                      <a:cubicBezTo>
                        <a:pt x="52142" y="41807"/>
                        <a:pt x="70118" y="19295"/>
                        <a:pt x="66675" y="0"/>
                      </a:cubicBezTo>
                    </a:path>
                    <a:path w="66674" h="37623" stroke="0" extrusionOk="0">
                      <a:moveTo>
                        <a:pt x="0" y="0"/>
                      </a:moveTo>
                      <a:cubicBezTo>
                        <a:pt x="1979" y="19491"/>
                        <a:pt x="14040" y="37395"/>
                        <a:pt x="33337" y="37624"/>
                      </a:cubicBezTo>
                      <a:cubicBezTo>
                        <a:pt x="52548" y="34373"/>
                        <a:pt x="63509" y="20082"/>
                        <a:pt x="66675" y="0"/>
                      </a:cubicBezTo>
                    </a:path>
                  </a:pathLst>
                </a:custGeom>
                <a:grpFill/>
                <a:ln w="5715" cap="rnd">
                  <a:solidFill>
                    <a:srgbClr val="E52A29"/>
                  </a:solidFill>
                  <a:prstDash val="solid"/>
                  <a:round/>
                  <a:extLst>
                    <a:ext uri="{C807C97D-BFC1-408E-A445-0C87EB9F89A2}">
                      <ask:lineSketchStyleProps xmlns:ask="http://schemas.microsoft.com/office/drawing/2018/sketchyshapes" sd="2086865576">
                        <a:custGeom>
                          <a:avLst/>
                          <a:gdLst>
                            <a:gd name="connsiteX0" fmla="*/ 0 w 66674"/>
                            <a:gd name="connsiteY0" fmla="*/ 0 h 37623"/>
                            <a:gd name="connsiteX1" fmla="*/ 33337 w 66674"/>
                            <a:gd name="connsiteY1" fmla="*/ 37624 h 37623"/>
                            <a:gd name="connsiteX2" fmla="*/ 66675 w 66674"/>
                            <a:gd name="connsiteY2" fmla="*/ 0 h 37623"/>
                          </a:gdLst>
                          <a:ahLst/>
                          <a:cxnLst>
                            <a:cxn ang="0">
                              <a:pos x="connsiteX0" y="connsiteY0"/>
                            </a:cxn>
                            <a:cxn ang="0">
                              <a:pos x="connsiteX1" y="connsiteY1"/>
                            </a:cxn>
                            <a:cxn ang="0">
                              <a:pos x="connsiteX2" y="connsiteY2"/>
                            </a:cxn>
                          </a:cxnLst>
                          <a:rect l="l" t="t" r="r" b="b"/>
                          <a:pathLst>
                            <a:path w="66674" h="37623">
                              <a:moveTo>
                                <a:pt x="0" y="0"/>
                              </a:moveTo>
                              <a:cubicBezTo>
                                <a:pt x="0" y="20765"/>
                                <a:pt x="14954" y="37624"/>
                                <a:pt x="33337" y="37624"/>
                              </a:cubicBezTo>
                              <a:cubicBezTo>
                                <a:pt x="51721" y="37624"/>
                                <a:pt x="66675" y="20765"/>
                                <a:pt x="66675" y="0"/>
                              </a:cubicBezTo>
                            </a:path>
                          </a:pathLst>
                        </a:custGeom>
                        <ask:type>
                          <ask:lineSketchFreehand/>
                        </ask:type>
                      </ask:lineSketchStyleProps>
                    </a:ext>
                  </a:extLst>
                </a:ln>
              </p:spPr>
              <p:txBody>
                <a:bodyPr rtlCol="0" anchor="ctr"/>
                <a:lstStyle/>
                <a:p>
                  <a:endParaRPr lang="fr-FR" sz="1400"/>
                </a:p>
              </p:txBody>
            </p:sp>
            <p:sp>
              <p:nvSpPr>
                <p:cNvPr id="119" name="Forme libre : forme 118">
                  <a:extLst>
                    <a:ext uri="{FF2B5EF4-FFF2-40B4-BE49-F238E27FC236}">
                      <a16:creationId xmlns:a16="http://schemas.microsoft.com/office/drawing/2014/main" id="{59D4588D-C5C4-485F-8715-30FB1F243156}"/>
                    </a:ext>
                  </a:extLst>
                </p:cNvPr>
                <p:cNvSpPr/>
                <p:nvPr/>
              </p:nvSpPr>
              <p:spPr>
                <a:xfrm>
                  <a:off x="6488384" y="4406013"/>
                  <a:ext cx="66493" cy="33051"/>
                </a:xfrm>
                <a:custGeom>
                  <a:avLst/>
                  <a:gdLst>
                    <a:gd name="connsiteX0" fmla="*/ 66493 w 66493"/>
                    <a:gd name="connsiteY0" fmla="*/ 32385 h 33051"/>
                    <a:gd name="connsiteX1" fmla="*/ 48872 w 66493"/>
                    <a:gd name="connsiteY1" fmla="*/ 190 h 33051"/>
                    <a:gd name="connsiteX2" fmla="*/ 28012 w 66493"/>
                    <a:gd name="connsiteY2" fmla="*/ 10192 h 33051"/>
                    <a:gd name="connsiteX3" fmla="*/ 18868 w 66493"/>
                    <a:gd name="connsiteY3" fmla="*/ 0 h 33051"/>
                    <a:gd name="connsiteX4" fmla="*/ 9 w 66493"/>
                    <a:gd name="connsiteY4" fmla="*/ 33052 h 330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493" h="33051" fill="none" extrusionOk="0">
                      <a:moveTo>
                        <a:pt x="66493" y="32385"/>
                      </a:moveTo>
                      <a:cubicBezTo>
                        <a:pt x="66032" y="33816"/>
                        <a:pt x="65640" y="-1487"/>
                        <a:pt x="48872" y="190"/>
                      </a:cubicBezTo>
                      <a:cubicBezTo>
                        <a:pt x="32584" y="3238"/>
                        <a:pt x="28012" y="10192"/>
                        <a:pt x="28012" y="10192"/>
                      </a:cubicBezTo>
                      <a:cubicBezTo>
                        <a:pt x="27910" y="11122"/>
                        <a:pt x="18314" y="11107"/>
                        <a:pt x="18868" y="0"/>
                      </a:cubicBezTo>
                      <a:cubicBezTo>
                        <a:pt x="21953" y="1488"/>
                        <a:pt x="-3657" y="2495"/>
                        <a:pt x="9" y="33052"/>
                      </a:cubicBezTo>
                    </a:path>
                    <a:path w="66493" h="33051" stroke="0" extrusionOk="0">
                      <a:moveTo>
                        <a:pt x="66493" y="32385"/>
                      </a:moveTo>
                      <a:cubicBezTo>
                        <a:pt x="65571" y="31983"/>
                        <a:pt x="65624" y="-1646"/>
                        <a:pt x="48872" y="190"/>
                      </a:cubicBezTo>
                      <a:cubicBezTo>
                        <a:pt x="32585" y="3238"/>
                        <a:pt x="28013" y="10192"/>
                        <a:pt x="28012" y="10192"/>
                      </a:cubicBezTo>
                      <a:cubicBezTo>
                        <a:pt x="28741" y="9768"/>
                        <a:pt x="16639" y="9711"/>
                        <a:pt x="18868" y="0"/>
                      </a:cubicBezTo>
                      <a:cubicBezTo>
                        <a:pt x="22949" y="-1808"/>
                        <a:pt x="-3754" y="4199"/>
                        <a:pt x="9" y="33052"/>
                      </a:cubicBezTo>
                    </a:path>
                  </a:pathLst>
                </a:custGeom>
                <a:grpFill/>
                <a:ln w="5715" cap="rnd">
                  <a:solidFill>
                    <a:srgbClr val="E52A29"/>
                  </a:solidFill>
                  <a:prstDash val="solid"/>
                  <a:round/>
                  <a:extLst>
                    <a:ext uri="{C807C97D-BFC1-408E-A445-0C87EB9F89A2}">
                      <ask:lineSketchStyleProps xmlns:ask="http://schemas.microsoft.com/office/drawing/2018/sketchyshapes" sd="2234734687">
                        <a:custGeom>
                          <a:avLst/>
                          <a:gdLst>
                            <a:gd name="connsiteX0" fmla="*/ 66493 w 66493"/>
                            <a:gd name="connsiteY0" fmla="*/ 32385 h 33051"/>
                            <a:gd name="connsiteX1" fmla="*/ 48872 w 66493"/>
                            <a:gd name="connsiteY1" fmla="*/ 190 h 33051"/>
                            <a:gd name="connsiteX2" fmla="*/ 28012 w 66493"/>
                            <a:gd name="connsiteY2" fmla="*/ 10192 h 33051"/>
                            <a:gd name="connsiteX3" fmla="*/ 18868 w 66493"/>
                            <a:gd name="connsiteY3" fmla="*/ 0 h 33051"/>
                            <a:gd name="connsiteX4" fmla="*/ 9 w 66493"/>
                            <a:gd name="connsiteY4" fmla="*/ 33052 h 330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493" h="33051">
                              <a:moveTo>
                                <a:pt x="66493" y="32385"/>
                              </a:moveTo>
                              <a:cubicBezTo>
                                <a:pt x="66493" y="32385"/>
                                <a:pt x="65160" y="-2857"/>
                                <a:pt x="48872" y="190"/>
                              </a:cubicBezTo>
                              <a:cubicBezTo>
                                <a:pt x="32584" y="3238"/>
                                <a:pt x="28012" y="10192"/>
                                <a:pt x="28012" y="10192"/>
                              </a:cubicBezTo>
                              <a:cubicBezTo>
                                <a:pt x="28012" y="10192"/>
                                <a:pt x="16963" y="10192"/>
                                <a:pt x="18868" y="0"/>
                              </a:cubicBezTo>
                              <a:cubicBezTo>
                                <a:pt x="18868" y="0"/>
                                <a:pt x="-468" y="2857"/>
                                <a:pt x="9" y="33052"/>
                              </a:cubicBezTo>
                            </a:path>
                          </a:pathLst>
                        </a:custGeom>
                        <ask:type>
                          <ask:lineSketchFreehand/>
                        </ask:type>
                      </ask:lineSketchStyleProps>
                    </a:ext>
                  </a:extLst>
                </a:ln>
              </p:spPr>
              <p:txBody>
                <a:bodyPr rtlCol="0" anchor="ctr"/>
                <a:lstStyle/>
                <a:p>
                  <a:endParaRPr lang="fr-FR" sz="1400"/>
                </a:p>
              </p:txBody>
            </p:sp>
            <p:sp>
              <p:nvSpPr>
                <p:cNvPr id="120" name="Forme libre : forme 119">
                  <a:extLst>
                    <a:ext uri="{FF2B5EF4-FFF2-40B4-BE49-F238E27FC236}">
                      <a16:creationId xmlns:a16="http://schemas.microsoft.com/office/drawing/2014/main" id="{D8350546-18E4-4923-98D4-E61987DCFAD2}"/>
                    </a:ext>
                  </a:extLst>
                </p:cNvPr>
                <p:cNvSpPr/>
                <p:nvPr/>
              </p:nvSpPr>
              <p:spPr>
                <a:xfrm>
                  <a:off x="6481345" y="4379942"/>
                  <a:ext cx="79630" cy="58646"/>
                </a:xfrm>
                <a:custGeom>
                  <a:avLst/>
                  <a:gdLst>
                    <a:gd name="connsiteX0" fmla="*/ 77438 w 79630"/>
                    <a:gd name="connsiteY0" fmla="*/ 58171 h 58646"/>
                    <a:gd name="connsiteX1" fmla="*/ 73533 w 79630"/>
                    <a:gd name="connsiteY1" fmla="*/ 25119 h 58646"/>
                    <a:gd name="connsiteX2" fmla="*/ 60103 w 79630"/>
                    <a:gd name="connsiteY2" fmla="*/ 11022 h 58646"/>
                    <a:gd name="connsiteX3" fmla="*/ 60103 w 79630"/>
                    <a:gd name="connsiteY3" fmla="*/ 3402 h 58646"/>
                    <a:gd name="connsiteX4" fmla="*/ 27337 w 79630"/>
                    <a:gd name="connsiteY4" fmla="*/ 5593 h 58646"/>
                    <a:gd name="connsiteX5" fmla="*/ 16478 w 79630"/>
                    <a:gd name="connsiteY5" fmla="*/ 12736 h 58646"/>
                    <a:gd name="connsiteX6" fmla="*/ 0 w 79630"/>
                    <a:gd name="connsiteY6" fmla="*/ 21690 h 58646"/>
                    <a:gd name="connsiteX7" fmla="*/ 4763 w 79630"/>
                    <a:gd name="connsiteY7" fmla="*/ 25595 h 58646"/>
                    <a:gd name="connsiteX8" fmla="*/ 4096 w 79630"/>
                    <a:gd name="connsiteY8" fmla="*/ 58647 h 586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9630" h="58646" fill="none" extrusionOk="0">
                      <a:moveTo>
                        <a:pt x="77438" y="58171"/>
                      </a:moveTo>
                      <a:cubicBezTo>
                        <a:pt x="77096" y="57504"/>
                        <a:pt x="81999" y="33053"/>
                        <a:pt x="73533" y="25119"/>
                      </a:cubicBezTo>
                      <a:cubicBezTo>
                        <a:pt x="74762" y="22497"/>
                        <a:pt x="78847" y="11350"/>
                        <a:pt x="60103" y="11022"/>
                      </a:cubicBezTo>
                      <a:cubicBezTo>
                        <a:pt x="59426" y="10710"/>
                        <a:pt x="58071" y="6711"/>
                        <a:pt x="60103" y="3402"/>
                      </a:cubicBezTo>
                      <a:cubicBezTo>
                        <a:pt x="58315" y="3698"/>
                        <a:pt x="37290" y="-5318"/>
                        <a:pt x="27337" y="5593"/>
                      </a:cubicBezTo>
                      <a:cubicBezTo>
                        <a:pt x="27569" y="5495"/>
                        <a:pt x="18915" y="2110"/>
                        <a:pt x="16478" y="12736"/>
                      </a:cubicBezTo>
                      <a:cubicBezTo>
                        <a:pt x="15981" y="11040"/>
                        <a:pt x="4586" y="11757"/>
                        <a:pt x="0" y="21690"/>
                      </a:cubicBezTo>
                      <a:cubicBezTo>
                        <a:pt x="266" y="21307"/>
                        <a:pt x="3725" y="22177"/>
                        <a:pt x="4763" y="25595"/>
                      </a:cubicBezTo>
                      <a:cubicBezTo>
                        <a:pt x="8302" y="25959"/>
                        <a:pt x="-5294" y="43725"/>
                        <a:pt x="4096" y="58647"/>
                      </a:cubicBezTo>
                    </a:path>
                    <a:path w="79630" h="58646" stroke="0" extrusionOk="0">
                      <a:moveTo>
                        <a:pt x="77438" y="58171"/>
                      </a:moveTo>
                      <a:cubicBezTo>
                        <a:pt x="76238" y="58328"/>
                        <a:pt x="85390" y="31384"/>
                        <a:pt x="73533" y="25119"/>
                      </a:cubicBezTo>
                      <a:cubicBezTo>
                        <a:pt x="71598" y="22902"/>
                        <a:pt x="78510" y="9767"/>
                        <a:pt x="60103" y="11022"/>
                      </a:cubicBezTo>
                      <a:cubicBezTo>
                        <a:pt x="60011" y="11009"/>
                        <a:pt x="58267" y="7258"/>
                        <a:pt x="60103" y="3402"/>
                      </a:cubicBezTo>
                      <a:cubicBezTo>
                        <a:pt x="61609" y="4125"/>
                        <a:pt x="36964" y="-5245"/>
                        <a:pt x="27337" y="5593"/>
                      </a:cubicBezTo>
                      <a:cubicBezTo>
                        <a:pt x="25530" y="6029"/>
                        <a:pt x="18705" y="2223"/>
                        <a:pt x="16478" y="12736"/>
                      </a:cubicBezTo>
                      <a:cubicBezTo>
                        <a:pt x="15980" y="12323"/>
                        <a:pt x="5881" y="11992"/>
                        <a:pt x="0" y="21690"/>
                      </a:cubicBezTo>
                      <a:cubicBezTo>
                        <a:pt x="211" y="21269"/>
                        <a:pt x="4472" y="22374"/>
                        <a:pt x="4763" y="25595"/>
                      </a:cubicBezTo>
                      <a:cubicBezTo>
                        <a:pt x="5295" y="24675"/>
                        <a:pt x="-5469" y="42452"/>
                        <a:pt x="4096" y="58647"/>
                      </a:cubicBezTo>
                    </a:path>
                  </a:pathLst>
                </a:custGeom>
                <a:grpFill/>
                <a:ln w="5715" cap="rnd">
                  <a:solidFill>
                    <a:srgbClr val="E52A29"/>
                  </a:solidFill>
                  <a:prstDash val="solid"/>
                  <a:round/>
                  <a:extLst>
                    <a:ext uri="{C807C97D-BFC1-408E-A445-0C87EB9F89A2}">
                      <ask:lineSketchStyleProps xmlns:ask="http://schemas.microsoft.com/office/drawing/2018/sketchyshapes" sd="1893302571">
                        <a:custGeom>
                          <a:avLst/>
                          <a:gdLst>
                            <a:gd name="connsiteX0" fmla="*/ 77438 w 79630"/>
                            <a:gd name="connsiteY0" fmla="*/ 58171 h 58646"/>
                            <a:gd name="connsiteX1" fmla="*/ 73533 w 79630"/>
                            <a:gd name="connsiteY1" fmla="*/ 25119 h 58646"/>
                            <a:gd name="connsiteX2" fmla="*/ 60103 w 79630"/>
                            <a:gd name="connsiteY2" fmla="*/ 11022 h 58646"/>
                            <a:gd name="connsiteX3" fmla="*/ 60103 w 79630"/>
                            <a:gd name="connsiteY3" fmla="*/ 3402 h 58646"/>
                            <a:gd name="connsiteX4" fmla="*/ 27337 w 79630"/>
                            <a:gd name="connsiteY4" fmla="*/ 5593 h 58646"/>
                            <a:gd name="connsiteX5" fmla="*/ 16478 w 79630"/>
                            <a:gd name="connsiteY5" fmla="*/ 12736 h 58646"/>
                            <a:gd name="connsiteX6" fmla="*/ 0 w 79630"/>
                            <a:gd name="connsiteY6" fmla="*/ 21690 h 58646"/>
                            <a:gd name="connsiteX7" fmla="*/ 4763 w 79630"/>
                            <a:gd name="connsiteY7" fmla="*/ 25595 h 58646"/>
                            <a:gd name="connsiteX8" fmla="*/ 4096 w 79630"/>
                            <a:gd name="connsiteY8" fmla="*/ 58647 h 586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9630" h="58646">
                              <a:moveTo>
                                <a:pt x="77438" y="58171"/>
                              </a:moveTo>
                              <a:cubicBezTo>
                                <a:pt x="77438" y="58171"/>
                                <a:pt x="84392" y="32929"/>
                                <a:pt x="73533" y="25119"/>
                              </a:cubicBezTo>
                              <a:cubicBezTo>
                                <a:pt x="73533" y="25119"/>
                                <a:pt x="76391" y="12260"/>
                                <a:pt x="60103" y="11022"/>
                              </a:cubicBezTo>
                              <a:cubicBezTo>
                                <a:pt x="60103" y="11022"/>
                                <a:pt x="57722" y="6640"/>
                                <a:pt x="60103" y="3402"/>
                              </a:cubicBezTo>
                              <a:cubicBezTo>
                                <a:pt x="60103" y="3402"/>
                                <a:pt x="39053" y="-5552"/>
                                <a:pt x="27337" y="5593"/>
                              </a:cubicBezTo>
                              <a:cubicBezTo>
                                <a:pt x="27337" y="5593"/>
                                <a:pt x="18193" y="2545"/>
                                <a:pt x="16478" y="12736"/>
                              </a:cubicBezTo>
                              <a:cubicBezTo>
                                <a:pt x="16478" y="12736"/>
                                <a:pt x="4286" y="12260"/>
                                <a:pt x="0" y="21690"/>
                              </a:cubicBezTo>
                              <a:cubicBezTo>
                                <a:pt x="0" y="21690"/>
                                <a:pt x="4382" y="22547"/>
                                <a:pt x="4763" y="25595"/>
                              </a:cubicBezTo>
                              <a:cubicBezTo>
                                <a:pt x="4763" y="25595"/>
                                <a:pt x="-3715" y="42359"/>
                                <a:pt x="4096" y="58647"/>
                              </a:cubicBezTo>
                            </a:path>
                          </a:pathLst>
                        </a:custGeom>
                        <ask:type>
                          <ask:lineSketchFreehand/>
                        </ask:type>
                      </ask:lineSketchStyleProps>
                    </a:ext>
                  </a:extLst>
                </a:ln>
              </p:spPr>
              <p:txBody>
                <a:bodyPr rtlCol="0" anchor="ctr"/>
                <a:lstStyle/>
                <a:p>
                  <a:endParaRPr lang="fr-FR" sz="1400"/>
                </a:p>
              </p:txBody>
            </p:sp>
          </p:grpSp>
          <p:sp>
            <p:nvSpPr>
              <p:cNvPr id="104" name="Forme libre : forme 103">
                <a:extLst>
                  <a:ext uri="{FF2B5EF4-FFF2-40B4-BE49-F238E27FC236}">
                    <a16:creationId xmlns:a16="http://schemas.microsoft.com/office/drawing/2014/main" id="{F84A947E-368D-4688-AF11-13CE0A057111}"/>
                  </a:ext>
                </a:extLst>
              </p:cNvPr>
              <p:cNvSpPr/>
              <p:nvPr/>
            </p:nvSpPr>
            <p:spPr>
              <a:xfrm>
                <a:off x="6475058" y="4531172"/>
                <a:ext cx="89056" cy="230790"/>
              </a:xfrm>
              <a:custGeom>
                <a:avLst/>
                <a:gdLst>
                  <a:gd name="connsiteX0" fmla="*/ 0 w 89056"/>
                  <a:gd name="connsiteY0" fmla="*/ 0 h 230790"/>
                  <a:gd name="connsiteX1" fmla="*/ 7906 w 89056"/>
                  <a:gd name="connsiteY1" fmla="*/ 228886 h 230790"/>
                  <a:gd name="connsiteX2" fmla="*/ 25813 w 89056"/>
                  <a:gd name="connsiteY2" fmla="*/ 228886 h 230790"/>
                  <a:gd name="connsiteX3" fmla="*/ 47339 w 89056"/>
                  <a:gd name="connsiteY3" fmla="*/ 98774 h 230790"/>
                  <a:gd name="connsiteX4" fmla="*/ 65341 w 89056"/>
                  <a:gd name="connsiteY4" fmla="*/ 230791 h 230790"/>
                  <a:gd name="connsiteX5" fmla="*/ 83249 w 89056"/>
                  <a:gd name="connsiteY5" fmla="*/ 230791 h 230790"/>
                  <a:gd name="connsiteX6" fmla="*/ 85915 w 89056"/>
                  <a:gd name="connsiteY6" fmla="*/ 571 h 2307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9056" h="230790" fill="none" extrusionOk="0">
                    <a:moveTo>
                      <a:pt x="0" y="0"/>
                    </a:moveTo>
                    <a:cubicBezTo>
                      <a:pt x="-364" y="90664"/>
                      <a:pt x="-4317" y="175160"/>
                      <a:pt x="7906" y="228886"/>
                    </a:cubicBezTo>
                    <a:cubicBezTo>
                      <a:pt x="13216" y="229480"/>
                      <a:pt x="20481" y="229055"/>
                      <a:pt x="25813" y="228886"/>
                    </a:cubicBezTo>
                    <a:cubicBezTo>
                      <a:pt x="40335" y="179104"/>
                      <a:pt x="40661" y="142015"/>
                      <a:pt x="47339" y="98774"/>
                    </a:cubicBezTo>
                    <a:cubicBezTo>
                      <a:pt x="58209" y="160009"/>
                      <a:pt x="64066" y="180290"/>
                      <a:pt x="65341" y="230791"/>
                    </a:cubicBezTo>
                    <a:cubicBezTo>
                      <a:pt x="69903" y="229981"/>
                      <a:pt x="74464" y="231073"/>
                      <a:pt x="83249" y="230791"/>
                    </a:cubicBezTo>
                    <a:cubicBezTo>
                      <a:pt x="75636" y="247070"/>
                      <a:pt x="74439" y="89963"/>
                      <a:pt x="85915" y="571"/>
                    </a:cubicBezTo>
                  </a:path>
                  <a:path w="89056" h="230790" stroke="0" extrusionOk="0">
                    <a:moveTo>
                      <a:pt x="0" y="0"/>
                    </a:moveTo>
                    <a:cubicBezTo>
                      <a:pt x="694" y="100460"/>
                      <a:pt x="-3746" y="154689"/>
                      <a:pt x="7906" y="228886"/>
                    </a:cubicBezTo>
                    <a:cubicBezTo>
                      <a:pt x="13846" y="229710"/>
                      <a:pt x="16926" y="228248"/>
                      <a:pt x="25813" y="228886"/>
                    </a:cubicBezTo>
                    <a:cubicBezTo>
                      <a:pt x="37821" y="169534"/>
                      <a:pt x="42768" y="146363"/>
                      <a:pt x="47339" y="98774"/>
                    </a:cubicBezTo>
                    <a:cubicBezTo>
                      <a:pt x="60258" y="162424"/>
                      <a:pt x="63296" y="180896"/>
                      <a:pt x="65341" y="230791"/>
                    </a:cubicBezTo>
                    <a:cubicBezTo>
                      <a:pt x="69531" y="230971"/>
                      <a:pt x="78389" y="230475"/>
                      <a:pt x="83249" y="230791"/>
                    </a:cubicBezTo>
                    <a:cubicBezTo>
                      <a:pt x="78584" y="230373"/>
                      <a:pt x="94425" y="69837"/>
                      <a:pt x="85915" y="571"/>
                    </a:cubicBezTo>
                  </a:path>
                </a:pathLst>
              </a:custGeom>
              <a:grpFill/>
              <a:ln w="5715" cap="rnd">
                <a:solidFill>
                  <a:srgbClr val="E52A29"/>
                </a:solidFill>
                <a:prstDash val="solid"/>
                <a:round/>
                <a:extLst>
                  <a:ext uri="{C807C97D-BFC1-408E-A445-0C87EB9F89A2}">
                    <ask:lineSketchStyleProps xmlns:ask="http://schemas.microsoft.com/office/drawing/2018/sketchyshapes" sd="4046592495">
                      <a:custGeom>
                        <a:avLst/>
                        <a:gdLst>
                          <a:gd name="connsiteX0" fmla="*/ 0 w 89056"/>
                          <a:gd name="connsiteY0" fmla="*/ 0 h 230790"/>
                          <a:gd name="connsiteX1" fmla="*/ 7906 w 89056"/>
                          <a:gd name="connsiteY1" fmla="*/ 228886 h 230790"/>
                          <a:gd name="connsiteX2" fmla="*/ 25813 w 89056"/>
                          <a:gd name="connsiteY2" fmla="*/ 228886 h 230790"/>
                          <a:gd name="connsiteX3" fmla="*/ 47339 w 89056"/>
                          <a:gd name="connsiteY3" fmla="*/ 98774 h 230790"/>
                          <a:gd name="connsiteX4" fmla="*/ 65341 w 89056"/>
                          <a:gd name="connsiteY4" fmla="*/ 230791 h 230790"/>
                          <a:gd name="connsiteX5" fmla="*/ 83249 w 89056"/>
                          <a:gd name="connsiteY5" fmla="*/ 230791 h 230790"/>
                          <a:gd name="connsiteX6" fmla="*/ 85915 w 89056"/>
                          <a:gd name="connsiteY6" fmla="*/ 571 h 2307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9056" h="230790">
                            <a:moveTo>
                              <a:pt x="0" y="0"/>
                            </a:moveTo>
                            <a:lnTo>
                              <a:pt x="7906" y="228886"/>
                            </a:lnTo>
                            <a:lnTo>
                              <a:pt x="25813" y="228886"/>
                            </a:lnTo>
                            <a:lnTo>
                              <a:pt x="47339" y="98774"/>
                            </a:lnTo>
                            <a:lnTo>
                              <a:pt x="65341" y="230791"/>
                            </a:lnTo>
                            <a:lnTo>
                              <a:pt x="83249" y="230791"/>
                            </a:lnTo>
                            <a:cubicBezTo>
                              <a:pt x="83249" y="230791"/>
                              <a:pt x="94298" y="84296"/>
                              <a:pt x="85915" y="571"/>
                            </a:cubicBezTo>
                          </a:path>
                        </a:pathLst>
                      </a:custGeom>
                      <ask:type>
                        <ask:lineSketchFreehand/>
                      </ask:type>
                    </ask:lineSketchStyleProps>
                  </a:ext>
                </a:extLst>
              </a:ln>
            </p:spPr>
            <p:txBody>
              <a:bodyPr rtlCol="0" anchor="ctr"/>
              <a:lstStyle/>
              <a:p>
                <a:endParaRPr lang="fr-FR" sz="1400"/>
              </a:p>
            </p:txBody>
          </p:sp>
          <p:sp>
            <p:nvSpPr>
              <p:cNvPr id="105" name="Forme libre : forme 104">
                <a:extLst>
                  <a:ext uri="{FF2B5EF4-FFF2-40B4-BE49-F238E27FC236}">
                    <a16:creationId xmlns:a16="http://schemas.microsoft.com/office/drawing/2014/main" id="{5A1F0AAA-C861-4248-935E-6E80FD1A2068}"/>
                  </a:ext>
                </a:extLst>
              </p:cNvPr>
              <p:cNvSpPr/>
              <p:nvPr/>
            </p:nvSpPr>
            <p:spPr>
              <a:xfrm>
                <a:off x="6456952" y="4490339"/>
                <a:ext cx="64969" cy="157609"/>
              </a:xfrm>
              <a:custGeom>
                <a:avLst/>
                <a:gdLst>
                  <a:gd name="connsiteX0" fmla="*/ 20869 w 64969"/>
                  <a:gd name="connsiteY0" fmla="*/ 135702 h 157609"/>
                  <a:gd name="connsiteX1" fmla="*/ 580 w 64969"/>
                  <a:gd name="connsiteY1" fmla="*/ 30927 h 157609"/>
                  <a:gd name="connsiteX2" fmla="*/ 46586 w 64969"/>
                  <a:gd name="connsiteY2" fmla="*/ 256 h 157609"/>
                  <a:gd name="connsiteX3" fmla="*/ 64969 w 64969"/>
                  <a:gd name="connsiteY3" fmla="*/ 30165 h 157609"/>
                  <a:gd name="connsiteX4" fmla="*/ 64969 w 64969"/>
                  <a:gd name="connsiteY4" fmla="*/ 132654 h 157609"/>
                  <a:gd name="connsiteX5" fmla="*/ 22488 w 64969"/>
                  <a:gd name="connsiteY5" fmla="*/ 157609 h 1576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4969" h="157609" fill="none" extrusionOk="0">
                    <a:moveTo>
                      <a:pt x="20869" y="135702"/>
                    </a:moveTo>
                    <a:cubicBezTo>
                      <a:pt x="-3577" y="125978"/>
                      <a:pt x="167" y="54536"/>
                      <a:pt x="580" y="30927"/>
                    </a:cubicBezTo>
                    <a:cubicBezTo>
                      <a:pt x="865" y="-4887"/>
                      <a:pt x="46586" y="257"/>
                      <a:pt x="46586" y="256"/>
                    </a:cubicBezTo>
                    <a:cubicBezTo>
                      <a:pt x="51468" y="5781"/>
                      <a:pt x="58027" y="21960"/>
                      <a:pt x="64969" y="30165"/>
                    </a:cubicBezTo>
                    <a:cubicBezTo>
                      <a:pt x="63158" y="71097"/>
                      <a:pt x="62957" y="101889"/>
                      <a:pt x="64969" y="132654"/>
                    </a:cubicBezTo>
                    <a:cubicBezTo>
                      <a:pt x="63437" y="128152"/>
                      <a:pt x="60790" y="158723"/>
                      <a:pt x="22488" y="157609"/>
                    </a:cubicBezTo>
                  </a:path>
                  <a:path w="64969" h="157609" stroke="0" extrusionOk="0">
                    <a:moveTo>
                      <a:pt x="20869" y="135702"/>
                    </a:moveTo>
                    <a:cubicBezTo>
                      <a:pt x="-877" y="123001"/>
                      <a:pt x="2699" y="59575"/>
                      <a:pt x="580" y="30927"/>
                    </a:cubicBezTo>
                    <a:cubicBezTo>
                      <a:pt x="866" y="-4887"/>
                      <a:pt x="46586" y="256"/>
                      <a:pt x="46586" y="256"/>
                    </a:cubicBezTo>
                    <a:cubicBezTo>
                      <a:pt x="56934" y="14256"/>
                      <a:pt x="57455" y="14777"/>
                      <a:pt x="64969" y="30165"/>
                    </a:cubicBezTo>
                    <a:cubicBezTo>
                      <a:pt x="64939" y="52981"/>
                      <a:pt x="64010" y="106089"/>
                      <a:pt x="64969" y="132654"/>
                    </a:cubicBezTo>
                    <a:cubicBezTo>
                      <a:pt x="63525" y="131647"/>
                      <a:pt x="64920" y="155916"/>
                      <a:pt x="22488" y="157609"/>
                    </a:cubicBezTo>
                  </a:path>
                </a:pathLst>
              </a:custGeom>
              <a:grpFill/>
              <a:ln w="5715" cap="rnd">
                <a:solidFill>
                  <a:srgbClr val="E52A29"/>
                </a:solidFill>
                <a:prstDash val="solid"/>
                <a:round/>
                <a:extLst>
                  <a:ext uri="{C807C97D-BFC1-408E-A445-0C87EB9F89A2}">
                    <ask:lineSketchStyleProps xmlns:ask="http://schemas.microsoft.com/office/drawing/2018/sketchyshapes" sd="3533468660">
                      <a:custGeom>
                        <a:avLst/>
                        <a:gdLst>
                          <a:gd name="connsiteX0" fmla="*/ 20869 w 64969"/>
                          <a:gd name="connsiteY0" fmla="*/ 135702 h 157609"/>
                          <a:gd name="connsiteX1" fmla="*/ 580 w 64969"/>
                          <a:gd name="connsiteY1" fmla="*/ 30927 h 157609"/>
                          <a:gd name="connsiteX2" fmla="*/ 46586 w 64969"/>
                          <a:gd name="connsiteY2" fmla="*/ 256 h 157609"/>
                          <a:gd name="connsiteX3" fmla="*/ 64969 w 64969"/>
                          <a:gd name="connsiteY3" fmla="*/ 30165 h 157609"/>
                          <a:gd name="connsiteX4" fmla="*/ 64969 w 64969"/>
                          <a:gd name="connsiteY4" fmla="*/ 132654 h 157609"/>
                          <a:gd name="connsiteX5" fmla="*/ 22488 w 64969"/>
                          <a:gd name="connsiteY5" fmla="*/ 157609 h 1576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4969" h="157609">
                            <a:moveTo>
                              <a:pt x="20869" y="135702"/>
                            </a:moveTo>
                            <a:cubicBezTo>
                              <a:pt x="-4944" y="125986"/>
                              <a:pt x="390" y="61121"/>
                              <a:pt x="580" y="30927"/>
                            </a:cubicBezTo>
                            <a:cubicBezTo>
                              <a:pt x="866" y="-4887"/>
                              <a:pt x="46586" y="256"/>
                              <a:pt x="46586" y="256"/>
                            </a:cubicBezTo>
                            <a:lnTo>
                              <a:pt x="64969" y="30165"/>
                            </a:lnTo>
                            <a:lnTo>
                              <a:pt x="64969" y="132654"/>
                            </a:lnTo>
                            <a:cubicBezTo>
                              <a:pt x="64969" y="132654"/>
                              <a:pt x="63160" y="155704"/>
                              <a:pt x="22488" y="157609"/>
                            </a:cubicBezTo>
                          </a:path>
                        </a:pathLst>
                      </a:custGeom>
                      <ask:type>
                        <ask:lineSketchFreehand/>
                      </ask:type>
                    </ask:lineSketchStyleProps>
                  </a:ext>
                </a:extLst>
              </a:ln>
            </p:spPr>
            <p:txBody>
              <a:bodyPr rtlCol="0" anchor="ctr"/>
              <a:lstStyle/>
              <a:p>
                <a:endParaRPr lang="fr-FR" sz="1400"/>
              </a:p>
            </p:txBody>
          </p:sp>
          <p:sp>
            <p:nvSpPr>
              <p:cNvPr id="106" name="Forme libre : forme 105">
                <a:extLst>
                  <a:ext uri="{FF2B5EF4-FFF2-40B4-BE49-F238E27FC236}">
                    <a16:creationId xmlns:a16="http://schemas.microsoft.com/office/drawing/2014/main" id="{0C53A117-AF6C-4DF8-A041-21CAF44B6F5D}"/>
                  </a:ext>
                </a:extLst>
              </p:cNvPr>
              <p:cNvSpPr/>
              <p:nvPr/>
            </p:nvSpPr>
            <p:spPr>
              <a:xfrm>
                <a:off x="6433720" y="4377153"/>
                <a:ext cx="9525" cy="9525"/>
              </a:xfrm>
              <a:custGeom>
                <a:avLst/>
                <a:gdLst/>
                <a:ahLst/>
                <a:cxnLst/>
                <a:rect l="l" t="t" r="r" b="b"/>
                <a:pathLst>
                  <a:path w="9525" h="9525"/>
                </a:pathLst>
              </a:custGeom>
              <a:grpFill/>
              <a:ln w="5715" cap="rnd">
                <a:solidFill>
                  <a:srgbClr val="E52A29"/>
                </a:solidFill>
                <a:prstDash val="solid"/>
                <a:round/>
                <a:extLst>
                  <a:ext uri="{C807C97D-BFC1-408E-A445-0C87EB9F89A2}">
                    <ask:lineSketchStyleProps xmlns:ask="http://schemas.microsoft.com/office/drawing/2018/sketchyshapes" sd="2745946162">
                      <a:custGeom>
                        <a:avLst/>
                        <a:gdLst/>
                        <a:ahLst/>
                        <a:cxnLst/>
                        <a:rect l="l" t="t" r="r" b="b"/>
                        <a:pathLst>
                          <a:path w="9525" h="9525"/>
                        </a:pathLst>
                      </a:custGeom>
                      <ask:type>
                        <ask:lineSketchFreehand/>
                      </ask:type>
                    </ask:lineSketchStyleProps>
                  </a:ext>
                </a:extLst>
              </a:ln>
            </p:spPr>
            <p:txBody>
              <a:bodyPr rtlCol="0" anchor="ctr"/>
              <a:lstStyle/>
              <a:p>
                <a:endParaRPr lang="fr-FR" sz="1400"/>
              </a:p>
            </p:txBody>
          </p:sp>
          <p:sp>
            <p:nvSpPr>
              <p:cNvPr id="107" name="Forme libre : forme 106">
                <a:extLst>
                  <a:ext uri="{FF2B5EF4-FFF2-40B4-BE49-F238E27FC236}">
                    <a16:creationId xmlns:a16="http://schemas.microsoft.com/office/drawing/2014/main" id="{23C361A2-A46C-412E-BACC-C2DD7391A438}"/>
                  </a:ext>
                </a:extLst>
              </p:cNvPr>
              <p:cNvSpPr/>
              <p:nvPr/>
            </p:nvSpPr>
            <p:spPr>
              <a:xfrm>
                <a:off x="6469819" y="4761391"/>
                <a:ext cx="26860" cy="16192"/>
              </a:xfrm>
              <a:custGeom>
                <a:avLst/>
                <a:gdLst>
                  <a:gd name="connsiteX0" fmla="*/ 16859 w 26860"/>
                  <a:gd name="connsiteY0" fmla="*/ 952 h 16192"/>
                  <a:gd name="connsiteX1" fmla="*/ 0 w 26860"/>
                  <a:gd name="connsiteY1" fmla="*/ 16193 h 16192"/>
                  <a:gd name="connsiteX2" fmla="*/ 26861 w 26860"/>
                  <a:gd name="connsiteY2" fmla="*/ 16193 h 16192"/>
                  <a:gd name="connsiteX3" fmla="*/ 26861 w 26860"/>
                  <a:gd name="connsiteY3" fmla="*/ 0 h 16192"/>
                </a:gdLst>
                <a:ahLst/>
                <a:cxnLst>
                  <a:cxn ang="0">
                    <a:pos x="connsiteX0" y="connsiteY0"/>
                  </a:cxn>
                  <a:cxn ang="0">
                    <a:pos x="connsiteX1" y="connsiteY1"/>
                  </a:cxn>
                  <a:cxn ang="0">
                    <a:pos x="connsiteX2" y="connsiteY2"/>
                  </a:cxn>
                  <a:cxn ang="0">
                    <a:pos x="connsiteX3" y="connsiteY3"/>
                  </a:cxn>
                </a:cxnLst>
                <a:rect l="l" t="t" r="r" b="b"/>
                <a:pathLst>
                  <a:path w="26860" h="16192" fill="none" extrusionOk="0">
                    <a:moveTo>
                      <a:pt x="16859" y="952"/>
                    </a:moveTo>
                    <a:cubicBezTo>
                      <a:pt x="12010" y="4671"/>
                      <a:pt x="5403" y="11464"/>
                      <a:pt x="0" y="16193"/>
                    </a:cubicBezTo>
                    <a:cubicBezTo>
                      <a:pt x="6845" y="15899"/>
                      <a:pt x="17659" y="16563"/>
                      <a:pt x="26861" y="16193"/>
                    </a:cubicBezTo>
                    <a:cubicBezTo>
                      <a:pt x="26924" y="9599"/>
                      <a:pt x="27585" y="5664"/>
                      <a:pt x="26861" y="0"/>
                    </a:cubicBezTo>
                  </a:path>
                  <a:path w="26860" h="16192" stroke="0" extrusionOk="0">
                    <a:moveTo>
                      <a:pt x="16859" y="952"/>
                    </a:moveTo>
                    <a:cubicBezTo>
                      <a:pt x="12152" y="4907"/>
                      <a:pt x="4285" y="11871"/>
                      <a:pt x="0" y="16193"/>
                    </a:cubicBezTo>
                    <a:cubicBezTo>
                      <a:pt x="6437" y="16852"/>
                      <a:pt x="14336" y="17267"/>
                      <a:pt x="26861" y="16193"/>
                    </a:cubicBezTo>
                    <a:cubicBezTo>
                      <a:pt x="27242" y="9927"/>
                      <a:pt x="27033" y="3317"/>
                      <a:pt x="26861" y="0"/>
                    </a:cubicBezTo>
                  </a:path>
                </a:pathLst>
              </a:custGeom>
              <a:grpFill/>
              <a:ln w="5715" cap="rnd">
                <a:solidFill>
                  <a:srgbClr val="E52A29"/>
                </a:solidFill>
                <a:prstDash val="solid"/>
                <a:round/>
                <a:extLst>
                  <a:ext uri="{C807C97D-BFC1-408E-A445-0C87EB9F89A2}">
                    <ask:lineSketchStyleProps xmlns:ask="http://schemas.microsoft.com/office/drawing/2018/sketchyshapes" sd="302238382">
                      <a:custGeom>
                        <a:avLst/>
                        <a:gdLst>
                          <a:gd name="connsiteX0" fmla="*/ 16859 w 26860"/>
                          <a:gd name="connsiteY0" fmla="*/ 952 h 16192"/>
                          <a:gd name="connsiteX1" fmla="*/ 0 w 26860"/>
                          <a:gd name="connsiteY1" fmla="*/ 16193 h 16192"/>
                          <a:gd name="connsiteX2" fmla="*/ 26861 w 26860"/>
                          <a:gd name="connsiteY2" fmla="*/ 16193 h 16192"/>
                          <a:gd name="connsiteX3" fmla="*/ 26861 w 26860"/>
                          <a:gd name="connsiteY3" fmla="*/ 0 h 16192"/>
                        </a:gdLst>
                        <a:ahLst/>
                        <a:cxnLst>
                          <a:cxn ang="0">
                            <a:pos x="connsiteX0" y="connsiteY0"/>
                          </a:cxn>
                          <a:cxn ang="0">
                            <a:pos x="connsiteX1" y="connsiteY1"/>
                          </a:cxn>
                          <a:cxn ang="0">
                            <a:pos x="connsiteX2" y="connsiteY2"/>
                          </a:cxn>
                          <a:cxn ang="0">
                            <a:pos x="connsiteX3" y="connsiteY3"/>
                          </a:cxn>
                        </a:cxnLst>
                        <a:rect l="l" t="t" r="r" b="b"/>
                        <a:pathLst>
                          <a:path w="26860" h="16192">
                            <a:moveTo>
                              <a:pt x="16859" y="952"/>
                            </a:moveTo>
                            <a:lnTo>
                              <a:pt x="0" y="16193"/>
                            </a:lnTo>
                            <a:lnTo>
                              <a:pt x="26861" y="16193"/>
                            </a:lnTo>
                            <a:lnTo>
                              <a:pt x="26861" y="0"/>
                            </a:lnTo>
                          </a:path>
                        </a:pathLst>
                      </a:custGeom>
                      <ask:type>
                        <ask:lineSketchFreehand/>
                      </ask:type>
                    </ask:lineSketchStyleProps>
                  </a:ext>
                </a:extLst>
              </a:ln>
            </p:spPr>
            <p:txBody>
              <a:bodyPr rtlCol="0" anchor="ctr"/>
              <a:lstStyle/>
              <a:p>
                <a:endParaRPr lang="fr-FR" sz="1400"/>
              </a:p>
            </p:txBody>
          </p:sp>
          <p:sp>
            <p:nvSpPr>
              <p:cNvPr id="108" name="Forme libre : forme 107">
                <a:extLst>
                  <a:ext uri="{FF2B5EF4-FFF2-40B4-BE49-F238E27FC236}">
                    <a16:creationId xmlns:a16="http://schemas.microsoft.com/office/drawing/2014/main" id="{4EEBE4D3-65F2-4643-84EB-87810EC477E1}"/>
                  </a:ext>
                </a:extLst>
              </p:cNvPr>
              <p:cNvSpPr/>
              <p:nvPr/>
            </p:nvSpPr>
            <p:spPr>
              <a:xfrm>
                <a:off x="6433720" y="4377153"/>
                <a:ext cx="9525" cy="9525"/>
              </a:xfrm>
              <a:custGeom>
                <a:avLst/>
                <a:gdLst/>
                <a:ahLst/>
                <a:cxnLst/>
                <a:rect l="l" t="t" r="r" b="b"/>
                <a:pathLst>
                  <a:path w="9525" h="9525"/>
                </a:pathLst>
              </a:custGeom>
              <a:grpFill/>
              <a:ln w="5715" cap="rnd">
                <a:solidFill>
                  <a:srgbClr val="E52A29"/>
                </a:solidFill>
                <a:prstDash val="solid"/>
                <a:round/>
                <a:extLst>
                  <a:ext uri="{C807C97D-BFC1-408E-A445-0C87EB9F89A2}">
                    <ask:lineSketchStyleProps xmlns:ask="http://schemas.microsoft.com/office/drawing/2018/sketchyshapes" sd="2198405558">
                      <a:custGeom>
                        <a:avLst/>
                        <a:gdLst/>
                        <a:ahLst/>
                        <a:cxnLst/>
                        <a:rect l="l" t="t" r="r" b="b"/>
                        <a:pathLst>
                          <a:path w="9525" h="9525"/>
                        </a:pathLst>
                      </a:custGeom>
                      <ask:type>
                        <ask:lineSketchFreehand/>
                      </ask:type>
                    </ask:lineSketchStyleProps>
                  </a:ext>
                </a:extLst>
              </a:ln>
            </p:spPr>
            <p:txBody>
              <a:bodyPr rtlCol="0" anchor="ctr"/>
              <a:lstStyle/>
              <a:p>
                <a:endParaRPr lang="fr-FR" sz="1400"/>
              </a:p>
            </p:txBody>
          </p:sp>
          <p:sp>
            <p:nvSpPr>
              <p:cNvPr id="109" name="Forme libre : forme 108">
                <a:extLst>
                  <a:ext uri="{FF2B5EF4-FFF2-40B4-BE49-F238E27FC236}">
                    <a16:creationId xmlns:a16="http://schemas.microsoft.com/office/drawing/2014/main" id="{39074DBF-0760-42F7-84DA-3CC99704FFAA}"/>
                  </a:ext>
                </a:extLst>
              </p:cNvPr>
              <p:cNvSpPr/>
              <p:nvPr/>
            </p:nvSpPr>
            <p:spPr>
              <a:xfrm>
                <a:off x="6543066" y="4762343"/>
                <a:ext cx="25241" cy="14192"/>
              </a:xfrm>
              <a:custGeom>
                <a:avLst/>
                <a:gdLst>
                  <a:gd name="connsiteX0" fmla="*/ 0 w 25241"/>
                  <a:gd name="connsiteY0" fmla="*/ 0 h 14192"/>
                  <a:gd name="connsiteX1" fmla="*/ 0 w 25241"/>
                  <a:gd name="connsiteY1" fmla="*/ 14192 h 14192"/>
                  <a:gd name="connsiteX2" fmla="*/ 25241 w 25241"/>
                  <a:gd name="connsiteY2" fmla="*/ 14192 h 14192"/>
                  <a:gd name="connsiteX3" fmla="*/ 11525 w 25241"/>
                  <a:gd name="connsiteY3" fmla="*/ 1524 h 14192"/>
                </a:gdLst>
                <a:ahLst/>
                <a:cxnLst>
                  <a:cxn ang="0">
                    <a:pos x="connsiteX0" y="connsiteY0"/>
                  </a:cxn>
                  <a:cxn ang="0">
                    <a:pos x="connsiteX1" y="connsiteY1"/>
                  </a:cxn>
                  <a:cxn ang="0">
                    <a:pos x="connsiteX2" y="connsiteY2"/>
                  </a:cxn>
                  <a:cxn ang="0">
                    <a:pos x="connsiteX3" y="connsiteY3"/>
                  </a:cxn>
                </a:cxnLst>
                <a:rect l="l" t="t" r="r" b="b"/>
                <a:pathLst>
                  <a:path w="25241" h="14192" fill="none" extrusionOk="0">
                    <a:moveTo>
                      <a:pt x="0" y="0"/>
                    </a:moveTo>
                    <a:cubicBezTo>
                      <a:pt x="-647" y="6455"/>
                      <a:pt x="468" y="10520"/>
                      <a:pt x="0" y="14192"/>
                    </a:cubicBezTo>
                    <a:cubicBezTo>
                      <a:pt x="7013" y="14822"/>
                      <a:pt x="16996" y="15412"/>
                      <a:pt x="25241" y="14192"/>
                    </a:cubicBezTo>
                    <a:cubicBezTo>
                      <a:pt x="21084" y="9332"/>
                      <a:pt x="15024" y="4610"/>
                      <a:pt x="11525" y="1524"/>
                    </a:cubicBezTo>
                  </a:path>
                  <a:path w="25241" h="14192" stroke="0" extrusionOk="0">
                    <a:moveTo>
                      <a:pt x="0" y="0"/>
                    </a:moveTo>
                    <a:cubicBezTo>
                      <a:pt x="382" y="5444"/>
                      <a:pt x="-448" y="8850"/>
                      <a:pt x="0" y="14192"/>
                    </a:cubicBezTo>
                    <a:cubicBezTo>
                      <a:pt x="5452" y="15190"/>
                      <a:pt x="12673" y="13637"/>
                      <a:pt x="25241" y="14192"/>
                    </a:cubicBezTo>
                    <a:cubicBezTo>
                      <a:pt x="20455" y="9208"/>
                      <a:pt x="17421" y="6903"/>
                      <a:pt x="11525" y="1524"/>
                    </a:cubicBezTo>
                  </a:path>
                </a:pathLst>
              </a:custGeom>
              <a:grpFill/>
              <a:ln w="5715" cap="rnd">
                <a:solidFill>
                  <a:srgbClr val="E52A29"/>
                </a:solidFill>
                <a:prstDash val="solid"/>
                <a:round/>
                <a:extLst>
                  <a:ext uri="{C807C97D-BFC1-408E-A445-0C87EB9F89A2}">
                    <ask:lineSketchStyleProps xmlns:ask="http://schemas.microsoft.com/office/drawing/2018/sketchyshapes" sd="158004800">
                      <a:custGeom>
                        <a:avLst/>
                        <a:gdLst>
                          <a:gd name="connsiteX0" fmla="*/ 0 w 25241"/>
                          <a:gd name="connsiteY0" fmla="*/ 0 h 14192"/>
                          <a:gd name="connsiteX1" fmla="*/ 0 w 25241"/>
                          <a:gd name="connsiteY1" fmla="*/ 14192 h 14192"/>
                          <a:gd name="connsiteX2" fmla="*/ 25241 w 25241"/>
                          <a:gd name="connsiteY2" fmla="*/ 14192 h 14192"/>
                          <a:gd name="connsiteX3" fmla="*/ 11525 w 25241"/>
                          <a:gd name="connsiteY3" fmla="*/ 1524 h 14192"/>
                        </a:gdLst>
                        <a:ahLst/>
                        <a:cxnLst>
                          <a:cxn ang="0">
                            <a:pos x="connsiteX0" y="connsiteY0"/>
                          </a:cxn>
                          <a:cxn ang="0">
                            <a:pos x="connsiteX1" y="connsiteY1"/>
                          </a:cxn>
                          <a:cxn ang="0">
                            <a:pos x="connsiteX2" y="connsiteY2"/>
                          </a:cxn>
                          <a:cxn ang="0">
                            <a:pos x="connsiteX3" y="connsiteY3"/>
                          </a:cxn>
                        </a:cxnLst>
                        <a:rect l="l" t="t" r="r" b="b"/>
                        <a:pathLst>
                          <a:path w="25241" h="14192">
                            <a:moveTo>
                              <a:pt x="0" y="0"/>
                            </a:moveTo>
                            <a:lnTo>
                              <a:pt x="0" y="14192"/>
                            </a:lnTo>
                            <a:lnTo>
                              <a:pt x="25241" y="14192"/>
                            </a:lnTo>
                            <a:lnTo>
                              <a:pt x="11525" y="1524"/>
                            </a:lnTo>
                          </a:path>
                        </a:pathLst>
                      </a:custGeom>
                      <ask:type>
                        <ask:lineSketchFreehand/>
                      </ask:type>
                    </ask:lineSketchStyleProps>
                  </a:ext>
                </a:extLst>
              </a:ln>
            </p:spPr>
            <p:txBody>
              <a:bodyPr rtlCol="0" anchor="ctr"/>
              <a:lstStyle/>
              <a:p>
                <a:endParaRPr lang="fr-FR" sz="1400"/>
              </a:p>
            </p:txBody>
          </p:sp>
          <p:sp>
            <p:nvSpPr>
              <p:cNvPr id="110" name="Forme libre : forme 109">
                <a:extLst>
                  <a:ext uri="{FF2B5EF4-FFF2-40B4-BE49-F238E27FC236}">
                    <a16:creationId xmlns:a16="http://schemas.microsoft.com/office/drawing/2014/main" id="{300973B3-E1FE-4935-AE3E-4A05EA0A6B87}"/>
                  </a:ext>
                </a:extLst>
              </p:cNvPr>
              <p:cNvSpPr/>
              <p:nvPr/>
            </p:nvSpPr>
            <p:spPr>
              <a:xfrm>
                <a:off x="6436577" y="4778631"/>
                <a:ext cx="343947" cy="9525"/>
              </a:xfrm>
              <a:custGeom>
                <a:avLst/>
                <a:gdLst>
                  <a:gd name="connsiteX0" fmla="*/ 343948 w 343947"/>
                  <a:gd name="connsiteY0" fmla="*/ 0 h 9525"/>
                  <a:gd name="connsiteX1" fmla="*/ 0 w 343947"/>
                  <a:gd name="connsiteY1" fmla="*/ 0 h 9525"/>
                </a:gdLst>
                <a:ahLst/>
                <a:cxnLst>
                  <a:cxn ang="0">
                    <a:pos x="connsiteX0" y="connsiteY0"/>
                  </a:cxn>
                  <a:cxn ang="0">
                    <a:pos x="connsiteX1" y="connsiteY1"/>
                  </a:cxn>
                </a:cxnLst>
                <a:rect l="l" t="t" r="r" b="b"/>
                <a:pathLst>
                  <a:path w="343947" h="9525" fill="none" extrusionOk="0">
                    <a:moveTo>
                      <a:pt x="343948" y="0"/>
                    </a:moveTo>
                    <a:cubicBezTo>
                      <a:pt x="186402" y="-5464"/>
                      <a:pt x="148210" y="1528"/>
                      <a:pt x="0" y="0"/>
                    </a:cubicBezTo>
                  </a:path>
                  <a:path w="343947" h="9525" stroke="0" extrusionOk="0">
                    <a:moveTo>
                      <a:pt x="343948" y="0"/>
                    </a:moveTo>
                    <a:cubicBezTo>
                      <a:pt x="254796" y="-14555"/>
                      <a:pt x="140715" y="-9164"/>
                      <a:pt x="0" y="0"/>
                    </a:cubicBezTo>
                  </a:path>
                </a:pathLst>
              </a:custGeom>
              <a:grpFill/>
              <a:ln w="5715" cap="rnd">
                <a:solidFill>
                  <a:srgbClr val="E52A29"/>
                </a:solidFill>
                <a:prstDash val="solid"/>
                <a:round/>
                <a:extLst>
                  <a:ext uri="{C807C97D-BFC1-408E-A445-0C87EB9F89A2}">
                    <ask:lineSketchStyleProps xmlns:ask="http://schemas.microsoft.com/office/drawing/2018/sketchyshapes" sd="1447622655">
                      <a:custGeom>
                        <a:avLst/>
                        <a:gdLst>
                          <a:gd name="connsiteX0" fmla="*/ 343948 w 343947"/>
                          <a:gd name="connsiteY0" fmla="*/ 0 h 9525"/>
                          <a:gd name="connsiteX1" fmla="*/ 0 w 343947"/>
                          <a:gd name="connsiteY1" fmla="*/ 0 h 9525"/>
                        </a:gdLst>
                        <a:ahLst/>
                        <a:cxnLst>
                          <a:cxn ang="0">
                            <a:pos x="connsiteX0" y="connsiteY0"/>
                          </a:cxn>
                          <a:cxn ang="0">
                            <a:pos x="connsiteX1" y="connsiteY1"/>
                          </a:cxn>
                        </a:cxnLst>
                        <a:rect l="l" t="t" r="r" b="b"/>
                        <a:pathLst>
                          <a:path w="343947" h="9525">
                            <a:moveTo>
                              <a:pt x="343948" y="0"/>
                            </a:moveTo>
                            <a:lnTo>
                              <a:pt x="0" y="0"/>
                            </a:lnTo>
                          </a:path>
                        </a:pathLst>
                      </a:custGeom>
                      <ask:type>
                        <ask:lineSketchFreehand/>
                      </ask:type>
                    </ask:lineSketchStyleProps>
                  </a:ext>
                </a:extLst>
              </a:ln>
            </p:spPr>
            <p:txBody>
              <a:bodyPr rtlCol="0" anchor="ctr"/>
              <a:lstStyle/>
              <a:p>
                <a:endParaRPr lang="fr-FR" sz="1400"/>
              </a:p>
            </p:txBody>
          </p:sp>
          <p:sp>
            <p:nvSpPr>
              <p:cNvPr id="111" name="Forme libre : forme 110">
                <a:extLst>
                  <a:ext uri="{FF2B5EF4-FFF2-40B4-BE49-F238E27FC236}">
                    <a16:creationId xmlns:a16="http://schemas.microsoft.com/office/drawing/2014/main" id="{C4A66E9F-FE65-4573-9C05-7669FBD08905}"/>
                  </a:ext>
                </a:extLst>
              </p:cNvPr>
              <p:cNvSpPr/>
              <p:nvPr/>
            </p:nvSpPr>
            <p:spPr>
              <a:xfrm>
                <a:off x="6817577" y="4778631"/>
                <a:ext cx="19145" cy="9525"/>
              </a:xfrm>
              <a:custGeom>
                <a:avLst/>
                <a:gdLst>
                  <a:gd name="connsiteX0" fmla="*/ 19145 w 19145"/>
                  <a:gd name="connsiteY0" fmla="*/ 0 h 9525"/>
                  <a:gd name="connsiteX1" fmla="*/ 0 w 19145"/>
                  <a:gd name="connsiteY1" fmla="*/ 0 h 9525"/>
                </a:gdLst>
                <a:ahLst/>
                <a:cxnLst>
                  <a:cxn ang="0">
                    <a:pos x="connsiteX0" y="connsiteY0"/>
                  </a:cxn>
                  <a:cxn ang="0">
                    <a:pos x="connsiteX1" y="connsiteY1"/>
                  </a:cxn>
                </a:cxnLst>
                <a:rect l="l" t="t" r="r" b="b"/>
                <a:pathLst>
                  <a:path w="19145" h="9525" fill="none" extrusionOk="0">
                    <a:moveTo>
                      <a:pt x="19145" y="0"/>
                    </a:moveTo>
                    <a:cubicBezTo>
                      <a:pt x="13058" y="-45"/>
                      <a:pt x="6573" y="830"/>
                      <a:pt x="0" y="0"/>
                    </a:cubicBezTo>
                  </a:path>
                  <a:path w="19145" h="9525" stroke="0" extrusionOk="0">
                    <a:moveTo>
                      <a:pt x="19145" y="0"/>
                    </a:moveTo>
                    <a:cubicBezTo>
                      <a:pt x="12991" y="581"/>
                      <a:pt x="9262" y="22"/>
                      <a:pt x="0" y="0"/>
                    </a:cubicBezTo>
                  </a:path>
                </a:pathLst>
              </a:custGeom>
              <a:grpFill/>
              <a:ln w="5715" cap="rnd">
                <a:solidFill>
                  <a:srgbClr val="E52A29"/>
                </a:solidFill>
                <a:prstDash val="solid"/>
                <a:round/>
                <a:extLst>
                  <a:ext uri="{C807C97D-BFC1-408E-A445-0C87EB9F89A2}">
                    <ask:lineSketchStyleProps xmlns:ask="http://schemas.microsoft.com/office/drawing/2018/sketchyshapes" sd="1216590491">
                      <a:custGeom>
                        <a:avLst/>
                        <a:gdLst>
                          <a:gd name="connsiteX0" fmla="*/ 19145 w 19145"/>
                          <a:gd name="connsiteY0" fmla="*/ 0 h 9525"/>
                          <a:gd name="connsiteX1" fmla="*/ 0 w 19145"/>
                          <a:gd name="connsiteY1" fmla="*/ 0 h 9525"/>
                        </a:gdLst>
                        <a:ahLst/>
                        <a:cxnLst>
                          <a:cxn ang="0">
                            <a:pos x="connsiteX0" y="connsiteY0"/>
                          </a:cxn>
                          <a:cxn ang="0">
                            <a:pos x="connsiteX1" y="connsiteY1"/>
                          </a:cxn>
                        </a:cxnLst>
                        <a:rect l="l" t="t" r="r" b="b"/>
                        <a:pathLst>
                          <a:path w="19145" h="9525">
                            <a:moveTo>
                              <a:pt x="19145" y="0"/>
                            </a:moveTo>
                            <a:lnTo>
                              <a:pt x="0" y="0"/>
                            </a:lnTo>
                          </a:path>
                        </a:pathLst>
                      </a:custGeom>
                      <ask:type>
                        <ask:lineSketchFreehand/>
                      </ask:type>
                    </ask:lineSketchStyleProps>
                  </a:ext>
                </a:extLst>
              </a:ln>
            </p:spPr>
            <p:txBody>
              <a:bodyPr rtlCol="0" anchor="ctr"/>
              <a:lstStyle/>
              <a:p>
                <a:endParaRPr lang="fr-FR" sz="1400"/>
              </a:p>
            </p:txBody>
          </p:sp>
          <p:sp>
            <p:nvSpPr>
              <p:cNvPr id="112" name="Forme libre : forme 111">
                <a:extLst>
                  <a:ext uri="{FF2B5EF4-FFF2-40B4-BE49-F238E27FC236}">
                    <a16:creationId xmlns:a16="http://schemas.microsoft.com/office/drawing/2014/main" id="{4F76DA70-6D50-4757-BE51-FC0582F11E6A}"/>
                  </a:ext>
                </a:extLst>
              </p:cNvPr>
              <p:cNvSpPr/>
              <p:nvPr/>
            </p:nvSpPr>
            <p:spPr>
              <a:xfrm>
                <a:off x="6521921" y="4490015"/>
                <a:ext cx="114585" cy="76321"/>
              </a:xfrm>
              <a:custGeom>
                <a:avLst/>
                <a:gdLst>
                  <a:gd name="connsiteX0" fmla="*/ 0 w 114585"/>
                  <a:gd name="connsiteY0" fmla="*/ 30489 h 76321"/>
                  <a:gd name="connsiteX1" fmla="*/ 17526 w 114585"/>
                  <a:gd name="connsiteY1" fmla="*/ 104 h 76321"/>
                  <a:gd name="connsiteX2" fmla="*/ 60484 w 114585"/>
                  <a:gd name="connsiteY2" fmla="*/ 37633 h 76321"/>
                  <a:gd name="connsiteX3" fmla="*/ 114586 w 114585"/>
                  <a:gd name="connsiteY3" fmla="*/ 76019 h 76321"/>
                </a:gdLst>
                <a:ahLst/>
                <a:cxnLst>
                  <a:cxn ang="0">
                    <a:pos x="connsiteX0" y="connsiteY0"/>
                  </a:cxn>
                  <a:cxn ang="0">
                    <a:pos x="connsiteX1" y="connsiteY1"/>
                  </a:cxn>
                  <a:cxn ang="0">
                    <a:pos x="connsiteX2" y="connsiteY2"/>
                  </a:cxn>
                  <a:cxn ang="0">
                    <a:pos x="connsiteX3" y="connsiteY3"/>
                  </a:cxn>
                </a:cxnLst>
                <a:rect l="l" t="t" r="r" b="b"/>
                <a:pathLst>
                  <a:path w="114585" h="76321" fill="none" extrusionOk="0">
                    <a:moveTo>
                      <a:pt x="0" y="30489"/>
                    </a:moveTo>
                    <a:cubicBezTo>
                      <a:pt x="4563" y="21185"/>
                      <a:pt x="13988" y="8131"/>
                      <a:pt x="17526" y="104"/>
                    </a:cubicBezTo>
                    <a:cubicBezTo>
                      <a:pt x="19727" y="2182"/>
                      <a:pt x="54070" y="-5270"/>
                      <a:pt x="60484" y="37633"/>
                    </a:cubicBezTo>
                    <a:cubicBezTo>
                      <a:pt x="69408" y="43075"/>
                      <a:pt x="70974" y="73179"/>
                      <a:pt x="114586" y="76019"/>
                    </a:cubicBezTo>
                  </a:path>
                  <a:path w="114585" h="76321" stroke="0" extrusionOk="0">
                    <a:moveTo>
                      <a:pt x="0" y="30489"/>
                    </a:moveTo>
                    <a:cubicBezTo>
                      <a:pt x="4948" y="22873"/>
                      <a:pt x="12154" y="8391"/>
                      <a:pt x="17526" y="104"/>
                    </a:cubicBezTo>
                    <a:cubicBezTo>
                      <a:pt x="24072" y="5818"/>
                      <a:pt x="48509" y="-9684"/>
                      <a:pt x="60484" y="37633"/>
                    </a:cubicBezTo>
                    <a:cubicBezTo>
                      <a:pt x="51874" y="43530"/>
                      <a:pt x="68021" y="74716"/>
                      <a:pt x="114586" y="76019"/>
                    </a:cubicBezTo>
                  </a:path>
                </a:pathLst>
              </a:custGeom>
              <a:grpFill/>
              <a:ln w="5715" cap="rnd">
                <a:solidFill>
                  <a:srgbClr val="E52A29"/>
                </a:solidFill>
                <a:prstDash val="solid"/>
                <a:round/>
                <a:extLst>
                  <a:ext uri="{C807C97D-BFC1-408E-A445-0C87EB9F89A2}">
                    <ask:lineSketchStyleProps xmlns:ask="http://schemas.microsoft.com/office/drawing/2018/sketchyshapes" sd="1612444162">
                      <a:custGeom>
                        <a:avLst/>
                        <a:gdLst>
                          <a:gd name="connsiteX0" fmla="*/ 0 w 114585"/>
                          <a:gd name="connsiteY0" fmla="*/ 30489 h 76321"/>
                          <a:gd name="connsiteX1" fmla="*/ 17526 w 114585"/>
                          <a:gd name="connsiteY1" fmla="*/ 104 h 76321"/>
                          <a:gd name="connsiteX2" fmla="*/ 60484 w 114585"/>
                          <a:gd name="connsiteY2" fmla="*/ 37633 h 76321"/>
                          <a:gd name="connsiteX3" fmla="*/ 114586 w 114585"/>
                          <a:gd name="connsiteY3" fmla="*/ 76019 h 76321"/>
                        </a:gdLst>
                        <a:ahLst/>
                        <a:cxnLst>
                          <a:cxn ang="0">
                            <a:pos x="connsiteX0" y="connsiteY0"/>
                          </a:cxn>
                          <a:cxn ang="0">
                            <a:pos x="connsiteX1" y="connsiteY1"/>
                          </a:cxn>
                          <a:cxn ang="0">
                            <a:pos x="connsiteX2" y="connsiteY2"/>
                          </a:cxn>
                          <a:cxn ang="0">
                            <a:pos x="connsiteX3" y="connsiteY3"/>
                          </a:cxn>
                        </a:cxnLst>
                        <a:rect l="l" t="t" r="r" b="b"/>
                        <a:pathLst>
                          <a:path w="114585" h="76321">
                            <a:moveTo>
                              <a:pt x="0" y="30489"/>
                            </a:moveTo>
                            <a:lnTo>
                              <a:pt x="17526" y="104"/>
                            </a:lnTo>
                            <a:cubicBezTo>
                              <a:pt x="17526" y="104"/>
                              <a:pt x="52197" y="-3896"/>
                              <a:pt x="60484" y="37633"/>
                            </a:cubicBezTo>
                            <a:cubicBezTo>
                              <a:pt x="60484" y="37633"/>
                              <a:pt x="66008" y="80305"/>
                              <a:pt x="114586" y="76019"/>
                            </a:cubicBezTo>
                          </a:path>
                        </a:pathLst>
                      </a:custGeom>
                      <ask:type>
                        <ask:lineSketchFreehand/>
                      </ask:type>
                    </ask:lineSketchStyleProps>
                  </a:ext>
                </a:extLst>
              </a:ln>
            </p:spPr>
            <p:txBody>
              <a:bodyPr rtlCol="0" anchor="ctr"/>
              <a:lstStyle/>
              <a:p>
                <a:endParaRPr lang="fr-FR" sz="1400"/>
              </a:p>
            </p:txBody>
          </p:sp>
          <p:sp>
            <p:nvSpPr>
              <p:cNvPr id="113" name="Forme libre : forme 112">
                <a:extLst>
                  <a:ext uri="{FF2B5EF4-FFF2-40B4-BE49-F238E27FC236}">
                    <a16:creationId xmlns:a16="http://schemas.microsoft.com/office/drawing/2014/main" id="{98A28FC3-B927-424C-9EA0-7C07A54568F0}"/>
                  </a:ext>
                </a:extLst>
              </p:cNvPr>
              <p:cNvSpPr/>
              <p:nvPr/>
            </p:nvSpPr>
            <p:spPr>
              <a:xfrm>
                <a:off x="6521921" y="4622993"/>
                <a:ext cx="41052" cy="19811"/>
              </a:xfrm>
              <a:custGeom>
                <a:avLst/>
                <a:gdLst>
                  <a:gd name="connsiteX0" fmla="*/ 0 w 41052"/>
                  <a:gd name="connsiteY0" fmla="*/ 0 h 19811"/>
                  <a:gd name="connsiteX1" fmla="*/ 41053 w 41052"/>
                  <a:gd name="connsiteY1" fmla="*/ 19812 h 19811"/>
                </a:gdLst>
                <a:ahLst/>
                <a:cxnLst>
                  <a:cxn ang="0">
                    <a:pos x="connsiteX0" y="connsiteY0"/>
                  </a:cxn>
                  <a:cxn ang="0">
                    <a:pos x="connsiteX1" y="connsiteY1"/>
                  </a:cxn>
                </a:cxnLst>
                <a:rect l="l" t="t" r="r" b="b"/>
                <a:pathLst>
                  <a:path w="41052" h="19811" fill="none" extrusionOk="0">
                    <a:moveTo>
                      <a:pt x="0" y="0"/>
                    </a:moveTo>
                    <a:cubicBezTo>
                      <a:pt x="1351" y="902"/>
                      <a:pt x="-4165" y="16765"/>
                      <a:pt x="41053" y="19812"/>
                    </a:cubicBezTo>
                  </a:path>
                  <a:path w="41052" h="19811" stroke="0" extrusionOk="0">
                    <a:moveTo>
                      <a:pt x="0" y="0"/>
                    </a:moveTo>
                    <a:cubicBezTo>
                      <a:pt x="2953" y="-1727"/>
                      <a:pt x="-874" y="17651"/>
                      <a:pt x="41053" y="19812"/>
                    </a:cubicBezTo>
                  </a:path>
                </a:pathLst>
              </a:custGeom>
              <a:grpFill/>
              <a:ln w="5715" cap="rnd">
                <a:solidFill>
                  <a:srgbClr val="E52A29"/>
                </a:solidFill>
                <a:prstDash val="solid"/>
                <a:round/>
                <a:extLst>
                  <a:ext uri="{C807C97D-BFC1-408E-A445-0C87EB9F89A2}">
                    <ask:lineSketchStyleProps xmlns:ask="http://schemas.microsoft.com/office/drawing/2018/sketchyshapes" sd="1442155809">
                      <a:custGeom>
                        <a:avLst/>
                        <a:gdLst>
                          <a:gd name="connsiteX0" fmla="*/ 0 w 41052"/>
                          <a:gd name="connsiteY0" fmla="*/ 0 h 19811"/>
                          <a:gd name="connsiteX1" fmla="*/ 41053 w 41052"/>
                          <a:gd name="connsiteY1" fmla="*/ 19812 h 19811"/>
                        </a:gdLst>
                        <a:ahLst/>
                        <a:cxnLst>
                          <a:cxn ang="0">
                            <a:pos x="connsiteX0" y="connsiteY0"/>
                          </a:cxn>
                          <a:cxn ang="0">
                            <a:pos x="connsiteX1" y="connsiteY1"/>
                          </a:cxn>
                        </a:cxnLst>
                        <a:rect l="l" t="t" r="r" b="b"/>
                        <a:pathLst>
                          <a:path w="41052" h="19811">
                            <a:moveTo>
                              <a:pt x="0" y="0"/>
                            </a:moveTo>
                            <a:cubicBezTo>
                              <a:pt x="0" y="0"/>
                              <a:pt x="-476" y="19812"/>
                              <a:pt x="41053" y="19812"/>
                            </a:cubicBezTo>
                          </a:path>
                        </a:pathLst>
                      </a:custGeom>
                      <ask:type>
                        <ask:lineSketchFreehand/>
                      </ask:type>
                    </ask:lineSketchStyleProps>
                  </a:ext>
                </a:extLst>
              </a:ln>
            </p:spPr>
            <p:txBody>
              <a:bodyPr rtlCol="0" anchor="ctr"/>
              <a:lstStyle/>
              <a:p>
                <a:endParaRPr lang="fr-FR" sz="1400"/>
              </a:p>
            </p:txBody>
          </p:sp>
          <p:sp>
            <p:nvSpPr>
              <p:cNvPr id="114" name="Forme libre : forme 113">
                <a:extLst>
                  <a:ext uri="{FF2B5EF4-FFF2-40B4-BE49-F238E27FC236}">
                    <a16:creationId xmlns:a16="http://schemas.microsoft.com/office/drawing/2014/main" id="{8B241F2E-F3C6-4166-8756-02F35A9BCAF6}"/>
                  </a:ext>
                </a:extLst>
              </p:cNvPr>
              <p:cNvSpPr/>
              <p:nvPr/>
            </p:nvSpPr>
            <p:spPr>
              <a:xfrm>
                <a:off x="6539447" y="4478308"/>
                <a:ext cx="9525" cy="11811"/>
              </a:xfrm>
              <a:custGeom>
                <a:avLst/>
                <a:gdLst>
                  <a:gd name="connsiteX0" fmla="*/ 0 w 9525"/>
                  <a:gd name="connsiteY0" fmla="*/ 11811 h 11811"/>
                  <a:gd name="connsiteX1" fmla="*/ 0 w 9525"/>
                  <a:gd name="connsiteY1" fmla="*/ 0 h 11811"/>
                </a:gdLst>
                <a:ahLst/>
                <a:cxnLst>
                  <a:cxn ang="0">
                    <a:pos x="connsiteX0" y="connsiteY0"/>
                  </a:cxn>
                  <a:cxn ang="0">
                    <a:pos x="connsiteX1" y="connsiteY1"/>
                  </a:cxn>
                </a:cxnLst>
                <a:rect l="l" t="t" r="r" b="b"/>
                <a:pathLst>
                  <a:path w="9525" h="11811" fill="none" extrusionOk="0">
                    <a:moveTo>
                      <a:pt x="0" y="11811"/>
                    </a:moveTo>
                    <a:cubicBezTo>
                      <a:pt x="-27" y="6325"/>
                      <a:pt x="-247" y="3132"/>
                      <a:pt x="0" y="0"/>
                    </a:cubicBezTo>
                  </a:path>
                  <a:path w="9525" h="11811" stroke="0" extrusionOk="0">
                    <a:moveTo>
                      <a:pt x="0" y="11811"/>
                    </a:moveTo>
                    <a:cubicBezTo>
                      <a:pt x="-524" y="7601"/>
                      <a:pt x="-384" y="3599"/>
                      <a:pt x="0" y="0"/>
                    </a:cubicBezTo>
                  </a:path>
                </a:pathLst>
              </a:custGeom>
              <a:grpFill/>
              <a:ln w="5715" cap="rnd">
                <a:solidFill>
                  <a:srgbClr val="E52A29"/>
                </a:solidFill>
                <a:prstDash val="solid"/>
                <a:round/>
                <a:extLst>
                  <a:ext uri="{C807C97D-BFC1-408E-A445-0C87EB9F89A2}">
                    <ask:lineSketchStyleProps xmlns:ask="http://schemas.microsoft.com/office/drawing/2018/sketchyshapes" sd="2701727920">
                      <a:custGeom>
                        <a:avLst/>
                        <a:gdLst>
                          <a:gd name="connsiteX0" fmla="*/ 0 w 9525"/>
                          <a:gd name="connsiteY0" fmla="*/ 11811 h 11811"/>
                          <a:gd name="connsiteX1" fmla="*/ 0 w 9525"/>
                          <a:gd name="connsiteY1" fmla="*/ 0 h 11811"/>
                        </a:gdLst>
                        <a:ahLst/>
                        <a:cxnLst>
                          <a:cxn ang="0">
                            <a:pos x="connsiteX0" y="connsiteY0"/>
                          </a:cxn>
                          <a:cxn ang="0">
                            <a:pos x="connsiteX1" y="connsiteY1"/>
                          </a:cxn>
                        </a:cxnLst>
                        <a:rect l="l" t="t" r="r" b="b"/>
                        <a:pathLst>
                          <a:path w="9525" h="11811">
                            <a:moveTo>
                              <a:pt x="0" y="11811"/>
                            </a:moveTo>
                            <a:lnTo>
                              <a:pt x="0" y="0"/>
                            </a:lnTo>
                          </a:path>
                        </a:pathLst>
                      </a:custGeom>
                      <ask:type>
                        <ask:lineSketchFreehand/>
                      </ask:type>
                    </ask:lineSketchStyleProps>
                  </a:ext>
                </a:extLst>
              </a:ln>
            </p:spPr>
            <p:txBody>
              <a:bodyPr rtlCol="0" anchor="ctr"/>
              <a:lstStyle/>
              <a:p>
                <a:endParaRPr lang="fr-FR" sz="1400"/>
              </a:p>
            </p:txBody>
          </p:sp>
        </p:grpSp>
        <p:sp>
          <p:nvSpPr>
            <p:cNvPr id="75" name="Forme libre : forme 74">
              <a:extLst>
                <a:ext uri="{FF2B5EF4-FFF2-40B4-BE49-F238E27FC236}">
                  <a16:creationId xmlns:a16="http://schemas.microsoft.com/office/drawing/2014/main" id="{FF546CBD-4507-4F9F-B4CD-6174B7FE3D1A}"/>
                </a:ext>
              </a:extLst>
            </p:cNvPr>
            <p:cNvSpPr/>
            <p:nvPr/>
          </p:nvSpPr>
          <p:spPr>
            <a:xfrm>
              <a:off x="6563641" y="4562128"/>
              <a:ext cx="61436" cy="22121"/>
            </a:xfrm>
            <a:custGeom>
              <a:avLst/>
              <a:gdLst>
                <a:gd name="connsiteX0" fmla="*/ 61436 w 61436"/>
                <a:gd name="connsiteY0" fmla="*/ 21431 h 22121"/>
                <a:gd name="connsiteX1" fmla="*/ 0 w 61436"/>
                <a:gd name="connsiteY1" fmla="*/ 0 h 22121"/>
              </a:gdLst>
              <a:ahLst/>
              <a:cxnLst>
                <a:cxn ang="0">
                  <a:pos x="connsiteX0" y="connsiteY0"/>
                </a:cxn>
                <a:cxn ang="0">
                  <a:pos x="connsiteX1" y="connsiteY1"/>
                </a:cxn>
              </a:cxnLst>
              <a:rect l="l" t="t" r="r" b="b"/>
              <a:pathLst>
                <a:path w="61436" h="22121" fill="none" extrusionOk="0">
                  <a:moveTo>
                    <a:pt x="61436" y="21431"/>
                  </a:moveTo>
                  <a:cubicBezTo>
                    <a:pt x="62755" y="19478"/>
                    <a:pt x="11803" y="34261"/>
                    <a:pt x="0" y="0"/>
                  </a:cubicBezTo>
                </a:path>
                <a:path w="61436" h="22121" stroke="0" extrusionOk="0">
                  <a:moveTo>
                    <a:pt x="61436" y="21431"/>
                  </a:moveTo>
                  <a:cubicBezTo>
                    <a:pt x="64230" y="17026"/>
                    <a:pt x="20836" y="24867"/>
                    <a:pt x="0" y="0"/>
                  </a:cubicBezTo>
                </a:path>
              </a:pathLst>
            </a:custGeom>
            <a:grpFill/>
            <a:ln w="5715" cap="rnd">
              <a:solidFill>
                <a:srgbClr val="E52A29"/>
              </a:solidFill>
              <a:prstDash val="solid"/>
              <a:round/>
              <a:extLst>
                <a:ext uri="{C807C97D-BFC1-408E-A445-0C87EB9F89A2}">
                  <ask:lineSketchStyleProps xmlns:ask="http://schemas.microsoft.com/office/drawing/2018/sketchyshapes" sd="2071792718">
                    <a:custGeom>
                      <a:avLst/>
                      <a:gdLst>
                        <a:gd name="connsiteX0" fmla="*/ 61436 w 61436"/>
                        <a:gd name="connsiteY0" fmla="*/ 21431 h 22121"/>
                        <a:gd name="connsiteX1" fmla="*/ 0 w 61436"/>
                        <a:gd name="connsiteY1" fmla="*/ 0 h 22121"/>
                      </a:gdLst>
                      <a:ahLst/>
                      <a:cxnLst>
                        <a:cxn ang="0">
                          <a:pos x="connsiteX0" y="connsiteY0"/>
                        </a:cxn>
                        <a:cxn ang="0">
                          <a:pos x="connsiteX1" y="connsiteY1"/>
                        </a:cxn>
                      </a:cxnLst>
                      <a:rect l="l" t="t" r="r" b="b"/>
                      <a:pathLst>
                        <a:path w="61436" h="22121">
                          <a:moveTo>
                            <a:pt x="61436" y="21431"/>
                          </a:moveTo>
                          <a:cubicBezTo>
                            <a:pt x="61436" y="21431"/>
                            <a:pt x="15716" y="28099"/>
                            <a:pt x="0" y="0"/>
                          </a:cubicBezTo>
                        </a:path>
                      </a:pathLst>
                    </a:custGeom>
                    <ask:type>
                      <ask:lineSketchFreehand/>
                    </ask:type>
                  </ask:lineSketchStyleProps>
                </a:ext>
              </a:extLst>
            </a:ln>
          </p:spPr>
          <p:txBody>
            <a:bodyPr rtlCol="0" anchor="ctr"/>
            <a:lstStyle/>
            <a:p>
              <a:endParaRPr lang="fr-FR" sz="1400"/>
            </a:p>
          </p:txBody>
        </p:sp>
        <p:sp>
          <p:nvSpPr>
            <p:cNvPr id="76" name="Forme libre : forme 75">
              <a:extLst>
                <a:ext uri="{FF2B5EF4-FFF2-40B4-BE49-F238E27FC236}">
                  <a16:creationId xmlns:a16="http://schemas.microsoft.com/office/drawing/2014/main" id="{AFD206CD-9E32-4596-9480-B17EDC23746F}"/>
                </a:ext>
              </a:extLst>
            </p:cNvPr>
            <p:cNvSpPr/>
            <p:nvPr/>
          </p:nvSpPr>
          <p:spPr>
            <a:xfrm>
              <a:off x="6656986" y="4501739"/>
              <a:ext cx="60293" cy="61721"/>
            </a:xfrm>
            <a:custGeom>
              <a:avLst/>
              <a:gdLst>
                <a:gd name="connsiteX0" fmla="*/ 0 w 60293"/>
                <a:gd name="connsiteY0" fmla="*/ 61722 h 61721"/>
                <a:gd name="connsiteX1" fmla="*/ 60293 w 60293"/>
                <a:gd name="connsiteY1" fmla="*/ 0 h 61721"/>
              </a:gdLst>
              <a:ahLst/>
              <a:cxnLst>
                <a:cxn ang="0">
                  <a:pos x="connsiteX0" y="connsiteY0"/>
                </a:cxn>
                <a:cxn ang="0">
                  <a:pos x="connsiteX1" y="connsiteY1"/>
                </a:cxn>
              </a:cxnLst>
              <a:rect l="l" t="t" r="r" b="b"/>
              <a:pathLst>
                <a:path w="60293" h="61721" fill="none" extrusionOk="0">
                  <a:moveTo>
                    <a:pt x="0" y="61722"/>
                  </a:moveTo>
                  <a:cubicBezTo>
                    <a:pt x="1715" y="60484"/>
                    <a:pt x="60293" y="0"/>
                    <a:pt x="60293" y="0"/>
                  </a:cubicBezTo>
                </a:path>
                <a:path w="60293" h="61721" stroke="0" extrusionOk="0">
                  <a:moveTo>
                    <a:pt x="0" y="61722"/>
                  </a:moveTo>
                  <a:cubicBezTo>
                    <a:pt x="1714" y="60484"/>
                    <a:pt x="60293" y="0"/>
                    <a:pt x="60293" y="0"/>
                  </a:cubicBezTo>
                </a:path>
              </a:pathLst>
            </a:custGeom>
            <a:grpFill/>
            <a:ln w="5715" cap="rnd">
              <a:solidFill>
                <a:srgbClr val="E52A29"/>
              </a:solidFill>
              <a:prstDash val="solid"/>
              <a:round/>
              <a:extLst>
                <a:ext uri="{C807C97D-BFC1-408E-A445-0C87EB9F89A2}">
                  <ask:lineSketchStyleProps xmlns:ask="http://schemas.microsoft.com/office/drawing/2018/sketchyshapes" sd="2982720321">
                    <a:custGeom>
                      <a:avLst/>
                      <a:gdLst>
                        <a:gd name="connsiteX0" fmla="*/ 0 w 60293"/>
                        <a:gd name="connsiteY0" fmla="*/ 61722 h 61721"/>
                        <a:gd name="connsiteX1" fmla="*/ 60293 w 60293"/>
                        <a:gd name="connsiteY1" fmla="*/ 0 h 61721"/>
                      </a:gdLst>
                      <a:ahLst/>
                      <a:cxnLst>
                        <a:cxn ang="0">
                          <a:pos x="connsiteX0" y="connsiteY0"/>
                        </a:cxn>
                        <a:cxn ang="0">
                          <a:pos x="connsiteX1" y="connsiteY1"/>
                        </a:cxn>
                      </a:cxnLst>
                      <a:rect l="l" t="t" r="r" b="b"/>
                      <a:pathLst>
                        <a:path w="60293" h="61721">
                          <a:moveTo>
                            <a:pt x="0" y="61722"/>
                          </a:moveTo>
                          <a:cubicBezTo>
                            <a:pt x="1715" y="60484"/>
                            <a:pt x="60293" y="0"/>
                            <a:pt x="60293" y="0"/>
                          </a:cubicBezTo>
                        </a:path>
                      </a:pathLst>
                    </a:custGeom>
                    <ask:type>
                      <ask:lineSketchFreehand/>
                    </ask:type>
                  </ask:lineSketchStyleProps>
                </a:ext>
              </a:extLst>
            </a:ln>
          </p:spPr>
          <p:txBody>
            <a:bodyPr rtlCol="0" anchor="ctr"/>
            <a:lstStyle/>
            <a:p>
              <a:endParaRPr lang="fr-FR" sz="1400"/>
            </a:p>
          </p:txBody>
        </p:sp>
        <p:sp>
          <p:nvSpPr>
            <p:cNvPr id="77" name="Forme libre : forme 76">
              <a:extLst>
                <a:ext uri="{FF2B5EF4-FFF2-40B4-BE49-F238E27FC236}">
                  <a16:creationId xmlns:a16="http://schemas.microsoft.com/office/drawing/2014/main" id="{A6754F9E-D7EA-4952-8085-0F3985D51795}"/>
                </a:ext>
              </a:extLst>
            </p:cNvPr>
            <p:cNvSpPr/>
            <p:nvPr/>
          </p:nvSpPr>
          <p:spPr>
            <a:xfrm>
              <a:off x="6635650" y="4560604"/>
              <a:ext cx="25907" cy="25907"/>
            </a:xfrm>
            <a:custGeom>
              <a:avLst/>
              <a:gdLst>
                <a:gd name="connsiteX0" fmla="*/ 0 w 25907"/>
                <a:gd name="connsiteY0" fmla="*/ 12954 h 25907"/>
                <a:gd name="connsiteX1" fmla="*/ 12954 w 25907"/>
                <a:gd name="connsiteY1" fmla="*/ 0 h 25907"/>
                <a:gd name="connsiteX2" fmla="*/ 25908 w 25907"/>
                <a:gd name="connsiteY2" fmla="*/ 12954 h 25907"/>
                <a:gd name="connsiteX3" fmla="*/ 12954 w 25907"/>
                <a:gd name="connsiteY3" fmla="*/ 25908 h 25907"/>
                <a:gd name="connsiteX4" fmla="*/ 2667 w 25907"/>
                <a:gd name="connsiteY4" fmla="*/ 20860 h 259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907" h="25907" fill="none" extrusionOk="0">
                  <a:moveTo>
                    <a:pt x="0" y="12954"/>
                  </a:moveTo>
                  <a:cubicBezTo>
                    <a:pt x="1621" y="5935"/>
                    <a:pt x="7047" y="144"/>
                    <a:pt x="12954" y="0"/>
                  </a:cubicBezTo>
                  <a:cubicBezTo>
                    <a:pt x="21318" y="-498"/>
                    <a:pt x="26022" y="7283"/>
                    <a:pt x="25908" y="12954"/>
                  </a:cubicBezTo>
                  <a:cubicBezTo>
                    <a:pt x="27461" y="20927"/>
                    <a:pt x="21134" y="24638"/>
                    <a:pt x="12954" y="25908"/>
                  </a:cubicBezTo>
                  <a:cubicBezTo>
                    <a:pt x="9124" y="25739"/>
                    <a:pt x="5300" y="23335"/>
                    <a:pt x="2667" y="20860"/>
                  </a:cubicBezTo>
                </a:path>
                <a:path w="25907" h="25907" stroke="0" extrusionOk="0">
                  <a:moveTo>
                    <a:pt x="0" y="12954"/>
                  </a:moveTo>
                  <a:cubicBezTo>
                    <a:pt x="591" y="5858"/>
                    <a:pt x="6225" y="623"/>
                    <a:pt x="12954" y="0"/>
                  </a:cubicBezTo>
                  <a:cubicBezTo>
                    <a:pt x="20547" y="1166"/>
                    <a:pt x="24997" y="4791"/>
                    <a:pt x="25908" y="12954"/>
                  </a:cubicBezTo>
                  <a:cubicBezTo>
                    <a:pt x="26624" y="19547"/>
                    <a:pt x="19220" y="27086"/>
                    <a:pt x="12954" y="25908"/>
                  </a:cubicBezTo>
                  <a:cubicBezTo>
                    <a:pt x="8662" y="26032"/>
                    <a:pt x="5127" y="24210"/>
                    <a:pt x="2667" y="20860"/>
                  </a:cubicBezTo>
                </a:path>
              </a:pathLst>
            </a:custGeom>
            <a:grpFill/>
            <a:ln w="5715" cap="rnd">
              <a:solidFill>
                <a:srgbClr val="E52A29"/>
              </a:solidFill>
              <a:prstDash val="solid"/>
              <a:round/>
              <a:extLst>
                <a:ext uri="{C807C97D-BFC1-408E-A445-0C87EB9F89A2}">
                  <ask:lineSketchStyleProps xmlns:ask="http://schemas.microsoft.com/office/drawing/2018/sketchyshapes" sd="2758361543">
                    <a:custGeom>
                      <a:avLst/>
                      <a:gdLst>
                        <a:gd name="connsiteX0" fmla="*/ 0 w 25907"/>
                        <a:gd name="connsiteY0" fmla="*/ 12954 h 25907"/>
                        <a:gd name="connsiteX1" fmla="*/ 12954 w 25907"/>
                        <a:gd name="connsiteY1" fmla="*/ 0 h 25907"/>
                        <a:gd name="connsiteX2" fmla="*/ 25908 w 25907"/>
                        <a:gd name="connsiteY2" fmla="*/ 12954 h 25907"/>
                        <a:gd name="connsiteX3" fmla="*/ 12954 w 25907"/>
                        <a:gd name="connsiteY3" fmla="*/ 25908 h 25907"/>
                        <a:gd name="connsiteX4" fmla="*/ 2667 w 25907"/>
                        <a:gd name="connsiteY4" fmla="*/ 20860 h 259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907" h="25907">
                          <a:moveTo>
                            <a:pt x="0" y="12954"/>
                          </a:moveTo>
                          <a:cubicBezTo>
                            <a:pt x="0" y="5810"/>
                            <a:pt x="5810" y="0"/>
                            <a:pt x="12954" y="0"/>
                          </a:cubicBezTo>
                          <a:cubicBezTo>
                            <a:pt x="20098" y="0"/>
                            <a:pt x="25908" y="5810"/>
                            <a:pt x="25908" y="12954"/>
                          </a:cubicBezTo>
                          <a:cubicBezTo>
                            <a:pt x="25908" y="20098"/>
                            <a:pt x="20098" y="25908"/>
                            <a:pt x="12954" y="25908"/>
                          </a:cubicBezTo>
                          <a:cubicBezTo>
                            <a:pt x="8763" y="25908"/>
                            <a:pt x="5048" y="23908"/>
                            <a:pt x="2667" y="20860"/>
                          </a:cubicBezTo>
                        </a:path>
                      </a:pathLst>
                    </a:custGeom>
                    <ask:type>
                      <ask:lineSketchFreehand/>
                    </ask:type>
                  </ask:lineSketchStyleProps>
                </a:ext>
              </a:extLst>
            </a:ln>
          </p:spPr>
          <p:txBody>
            <a:bodyPr rtlCol="0" anchor="ctr"/>
            <a:lstStyle/>
            <a:p>
              <a:endParaRPr lang="fr-FR" sz="1400"/>
            </a:p>
          </p:txBody>
        </p:sp>
        <p:grpSp>
          <p:nvGrpSpPr>
            <p:cNvPr id="78" name="Graphique 1858">
              <a:extLst>
                <a:ext uri="{FF2B5EF4-FFF2-40B4-BE49-F238E27FC236}">
                  <a16:creationId xmlns:a16="http://schemas.microsoft.com/office/drawing/2014/main" id="{0D6CE484-1BFF-42A4-B76B-65C090536A28}"/>
                </a:ext>
              </a:extLst>
            </p:cNvPr>
            <p:cNvGrpSpPr/>
            <p:nvPr/>
          </p:nvGrpSpPr>
          <p:grpSpPr>
            <a:xfrm>
              <a:off x="6569641" y="4381629"/>
              <a:ext cx="281844" cy="250793"/>
              <a:chOff x="6569641" y="4381629"/>
              <a:chExt cx="281844" cy="250793"/>
            </a:xfrm>
            <a:grpFill/>
          </p:grpSpPr>
          <p:sp>
            <p:nvSpPr>
              <p:cNvPr id="100" name="Forme libre : forme 99">
                <a:extLst>
                  <a:ext uri="{FF2B5EF4-FFF2-40B4-BE49-F238E27FC236}">
                    <a16:creationId xmlns:a16="http://schemas.microsoft.com/office/drawing/2014/main" id="{1289C773-B87F-410D-AB47-A5CA8AC0D9D2}"/>
                  </a:ext>
                </a:extLst>
              </p:cNvPr>
              <p:cNvSpPr/>
              <p:nvPr/>
            </p:nvSpPr>
            <p:spPr>
              <a:xfrm>
                <a:off x="6569641" y="4381629"/>
                <a:ext cx="281844" cy="24003"/>
              </a:xfrm>
              <a:custGeom>
                <a:avLst/>
                <a:gdLst>
                  <a:gd name="connsiteX0" fmla="*/ 0 w 281844"/>
                  <a:gd name="connsiteY0" fmla="*/ 0 h 24003"/>
                  <a:gd name="connsiteX1" fmla="*/ 281845 w 281844"/>
                  <a:gd name="connsiteY1" fmla="*/ 0 h 24003"/>
                  <a:gd name="connsiteX2" fmla="*/ 281845 w 281844"/>
                  <a:gd name="connsiteY2" fmla="*/ 24003 h 24003"/>
                  <a:gd name="connsiteX3" fmla="*/ 0 w 281844"/>
                  <a:gd name="connsiteY3" fmla="*/ 24003 h 24003"/>
                  <a:gd name="connsiteX4" fmla="*/ 0 w 281844"/>
                  <a:gd name="connsiteY4" fmla="*/ 0 h 240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1844" h="24003" fill="none" extrusionOk="0">
                    <a:moveTo>
                      <a:pt x="0" y="0"/>
                    </a:moveTo>
                    <a:cubicBezTo>
                      <a:pt x="64312" y="3743"/>
                      <a:pt x="224720" y="90"/>
                      <a:pt x="281845" y="0"/>
                    </a:cubicBezTo>
                    <a:cubicBezTo>
                      <a:pt x="282742" y="9427"/>
                      <a:pt x="282801" y="17550"/>
                      <a:pt x="281845" y="24003"/>
                    </a:cubicBezTo>
                    <a:cubicBezTo>
                      <a:pt x="155465" y="26840"/>
                      <a:pt x="58137" y="32693"/>
                      <a:pt x="0" y="24003"/>
                    </a:cubicBezTo>
                    <a:cubicBezTo>
                      <a:pt x="-1131" y="17522"/>
                      <a:pt x="-674" y="11254"/>
                      <a:pt x="0" y="0"/>
                    </a:cubicBezTo>
                    <a:close/>
                  </a:path>
                  <a:path w="281844" h="24003" stroke="0" extrusionOk="0">
                    <a:moveTo>
                      <a:pt x="0" y="0"/>
                    </a:moveTo>
                    <a:cubicBezTo>
                      <a:pt x="111390" y="-10014"/>
                      <a:pt x="201483" y="-4294"/>
                      <a:pt x="281845" y="0"/>
                    </a:cubicBezTo>
                    <a:cubicBezTo>
                      <a:pt x="282645" y="8363"/>
                      <a:pt x="280735" y="15595"/>
                      <a:pt x="281845" y="24003"/>
                    </a:cubicBezTo>
                    <a:cubicBezTo>
                      <a:pt x="195310" y="27777"/>
                      <a:pt x="127593" y="29201"/>
                      <a:pt x="0" y="24003"/>
                    </a:cubicBezTo>
                    <a:cubicBezTo>
                      <a:pt x="100" y="12356"/>
                      <a:pt x="-1077" y="11061"/>
                      <a:pt x="0" y="0"/>
                    </a:cubicBezTo>
                    <a:close/>
                  </a:path>
                </a:pathLst>
              </a:custGeom>
              <a:grpFill/>
              <a:ln w="5715" cap="rnd">
                <a:solidFill>
                  <a:srgbClr val="E52A29"/>
                </a:solidFill>
                <a:prstDash val="solid"/>
                <a:round/>
                <a:extLst>
                  <a:ext uri="{C807C97D-BFC1-408E-A445-0C87EB9F89A2}">
                    <ask:lineSketchStyleProps xmlns:ask="http://schemas.microsoft.com/office/drawing/2018/sketchyshapes" sd="2074426057">
                      <a:custGeom>
                        <a:avLst/>
                        <a:gdLst>
                          <a:gd name="connsiteX0" fmla="*/ 0 w 281844"/>
                          <a:gd name="connsiteY0" fmla="*/ 0 h 24003"/>
                          <a:gd name="connsiteX1" fmla="*/ 281845 w 281844"/>
                          <a:gd name="connsiteY1" fmla="*/ 0 h 24003"/>
                          <a:gd name="connsiteX2" fmla="*/ 281845 w 281844"/>
                          <a:gd name="connsiteY2" fmla="*/ 24003 h 24003"/>
                          <a:gd name="connsiteX3" fmla="*/ 0 w 281844"/>
                          <a:gd name="connsiteY3" fmla="*/ 24003 h 24003"/>
                        </a:gdLst>
                        <a:ahLst/>
                        <a:cxnLst>
                          <a:cxn ang="0">
                            <a:pos x="connsiteX0" y="connsiteY0"/>
                          </a:cxn>
                          <a:cxn ang="0">
                            <a:pos x="connsiteX1" y="connsiteY1"/>
                          </a:cxn>
                          <a:cxn ang="0">
                            <a:pos x="connsiteX2" y="connsiteY2"/>
                          </a:cxn>
                          <a:cxn ang="0">
                            <a:pos x="connsiteX3" y="connsiteY3"/>
                          </a:cxn>
                        </a:cxnLst>
                        <a:rect l="l" t="t" r="r" b="b"/>
                        <a:pathLst>
                          <a:path w="281844" h="24003">
                            <a:moveTo>
                              <a:pt x="0" y="0"/>
                            </a:moveTo>
                            <a:lnTo>
                              <a:pt x="281845" y="0"/>
                            </a:lnTo>
                            <a:lnTo>
                              <a:pt x="281845" y="24003"/>
                            </a:lnTo>
                            <a:lnTo>
                              <a:pt x="0" y="24003"/>
                            </a:lnTo>
                            <a:close/>
                          </a:path>
                        </a:pathLst>
                      </a:custGeom>
                      <ask:type>
                        <ask:lineSketchFreehand/>
                      </ask:type>
                    </ask:lineSketchStyleProps>
                  </a:ext>
                </a:extLst>
              </a:ln>
            </p:spPr>
            <p:txBody>
              <a:bodyPr rtlCol="0" anchor="ctr"/>
              <a:lstStyle/>
              <a:p>
                <a:endParaRPr lang="fr-FR" sz="1400"/>
              </a:p>
            </p:txBody>
          </p:sp>
          <p:sp>
            <p:nvSpPr>
              <p:cNvPr id="101" name="Forme libre : forme 100">
                <a:extLst>
                  <a:ext uri="{FF2B5EF4-FFF2-40B4-BE49-F238E27FC236}">
                    <a16:creationId xmlns:a16="http://schemas.microsoft.com/office/drawing/2014/main" id="{7C5D8564-1CBA-433E-B8EE-38C7CCA5B922}"/>
                  </a:ext>
                </a:extLst>
              </p:cNvPr>
              <p:cNvSpPr/>
              <p:nvPr/>
            </p:nvSpPr>
            <p:spPr>
              <a:xfrm>
                <a:off x="6589929" y="4405537"/>
                <a:ext cx="241268" cy="226885"/>
              </a:xfrm>
              <a:custGeom>
                <a:avLst/>
                <a:gdLst>
                  <a:gd name="connsiteX0" fmla="*/ 0 w 241268"/>
                  <a:gd name="connsiteY0" fmla="*/ 118205 h 226885"/>
                  <a:gd name="connsiteX1" fmla="*/ 0 w 241268"/>
                  <a:gd name="connsiteY1" fmla="*/ 0 h 226885"/>
                  <a:gd name="connsiteX2" fmla="*/ 241268 w 241268"/>
                  <a:gd name="connsiteY2" fmla="*/ 0 h 226885"/>
                  <a:gd name="connsiteX3" fmla="*/ 241268 w 241268"/>
                  <a:gd name="connsiteY3" fmla="*/ 226886 h 226885"/>
                  <a:gd name="connsiteX4" fmla="*/ 0 w 241268"/>
                  <a:gd name="connsiteY4" fmla="*/ 226886 h 226885"/>
                  <a:gd name="connsiteX5" fmla="*/ 0 w 241268"/>
                  <a:gd name="connsiteY5" fmla="*/ 185357 h 2268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1268" h="226885" fill="none" extrusionOk="0">
                    <a:moveTo>
                      <a:pt x="0" y="118205"/>
                    </a:moveTo>
                    <a:cubicBezTo>
                      <a:pt x="-5076" y="83260"/>
                      <a:pt x="3841" y="58710"/>
                      <a:pt x="0" y="0"/>
                    </a:cubicBezTo>
                    <a:cubicBezTo>
                      <a:pt x="118700" y="395"/>
                      <a:pt x="169115" y="9518"/>
                      <a:pt x="241268" y="0"/>
                    </a:cubicBezTo>
                    <a:cubicBezTo>
                      <a:pt x="236176" y="91142"/>
                      <a:pt x="252264" y="130436"/>
                      <a:pt x="241268" y="226886"/>
                    </a:cubicBezTo>
                    <a:cubicBezTo>
                      <a:pt x="143736" y="228887"/>
                      <a:pt x="51451" y="224682"/>
                      <a:pt x="0" y="226886"/>
                    </a:cubicBezTo>
                    <a:cubicBezTo>
                      <a:pt x="-423" y="218358"/>
                      <a:pt x="235" y="202659"/>
                      <a:pt x="0" y="185357"/>
                    </a:cubicBezTo>
                  </a:path>
                  <a:path w="241268" h="226885" stroke="0" extrusionOk="0">
                    <a:moveTo>
                      <a:pt x="0" y="118205"/>
                    </a:moveTo>
                    <a:cubicBezTo>
                      <a:pt x="-3085" y="61780"/>
                      <a:pt x="-3669" y="56879"/>
                      <a:pt x="0" y="0"/>
                    </a:cubicBezTo>
                    <a:cubicBezTo>
                      <a:pt x="75622" y="-1172"/>
                      <a:pt x="122516" y="-5048"/>
                      <a:pt x="241268" y="0"/>
                    </a:cubicBezTo>
                    <a:cubicBezTo>
                      <a:pt x="243215" y="45723"/>
                      <a:pt x="251105" y="143590"/>
                      <a:pt x="241268" y="226886"/>
                    </a:cubicBezTo>
                    <a:cubicBezTo>
                      <a:pt x="127771" y="230876"/>
                      <a:pt x="87706" y="230085"/>
                      <a:pt x="0" y="226886"/>
                    </a:cubicBezTo>
                    <a:cubicBezTo>
                      <a:pt x="-394" y="217077"/>
                      <a:pt x="1778" y="204359"/>
                      <a:pt x="0" y="185357"/>
                    </a:cubicBezTo>
                  </a:path>
                </a:pathLst>
              </a:custGeom>
              <a:grpFill/>
              <a:ln w="5715" cap="rnd">
                <a:solidFill>
                  <a:srgbClr val="E52A29"/>
                </a:solidFill>
                <a:prstDash val="solid"/>
                <a:round/>
                <a:extLst>
                  <a:ext uri="{C807C97D-BFC1-408E-A445-0C87EB9F89A2}">
                    <ask:lineSketchStyleProps xmlns:ask="http://schemas.microsoft.com/office/drawing/2018/sketchyshapes" sd="2847185092">
                      <a:custGeom>
                        <a:avLst/>
                        <a:gdLst>
                          <a:gd name="connsiteX0" fmla="*/ 0 w 241268"/>
                          <a:gd name="connsiteY0" fmla="*/ 118205 h 226885"/>
                          <a:gd name="connsiteX1" fmla="*/ 0 w 241268"/>
                          <a:gd name="connsiteY1" fmla="*/ 0 h 226885"/>
                          <a:gd name="connsiteX2" fmla="*/ 241268 w 241268"/>
                          <a:gd name="connsiteY2" fmla="*/ 0 h 226885"/>
                          <a:gd name="connsiteX3" fmla="*/ 241268 w 241268"/>
                          <a:gd name="connsiteY3" fmla="*/ 226886 h 226885"/>
                          <a:gd name="connsiteX4" fmla="*/ 0 w 241268"/>
                          <a:gd name="connsiteY4" fmla="*/ 226886 h 226885"/>
                          <a:gd name="connsiteX5" fmla="*/ 0 w 241268"/>
                          <a:gd name="connsiteY5" fmla="*/ 185357 h 2268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1268" h="226885">
                            <a:moveTo>
                              <a:pt x="0" y="118205"/>
                            </a:moveTo>
                            <a:lnTo>
                              <a:pt x="0" y="0"/>
                            </a:lnTo>
                            <a:lnTo>
                              <a:pt x="241268" y="0"/>
                            </a:lnTo>
                            <a:lnTo>
                              <a:pt x="241268" y="226886"/>
                            </a:lnTo>
                            <a:lnTo>
                              <a:pt x="0" y="226886"/>
                            </a:lnTo>
                            <a:lnTo>
                              <a:pt x="0" y="185357"/>
                            </a:lnTo>
                          </a:path>
                        </a:pathLst>
                      </a:custGeom>
                      <ask:type>
                        <ask:lineSketchFreehand/>
                      </ask:type>
                    </ask:lineSketchStyleProps>
                  </a:ext>
                </a:extLst>
              </a:ln>
            </p:spPr>
            <p:txBody>
              <a:bodyPr rtlCol="0" anchor="ctr"/>
              <a:lstStyle/>
              <a:p>
                <a:endParaRPr lang="fr-FR" sz="1400"/>
              </a:p>
            </p:txBody>
          </p:sp>
          <p:sp>
            <p:nvSpPr>
              <p:cNvPr id="102" name="Forme libre : forme 101">
                <a:extLst>
                  <a:ext uri="{FF2B5EF4-FFF2-40B4-BE49-F238E27FC236}">
                    <a16:creationId xmlns:a16="http://schemas.microsoft.com/office/drawing/2014/main" id="{35F3A3C0-87E0-420E-9702-D3B0AC4526A9}"/>
                  </a:ext>
                </a:extLst>
              </p:cNvPr>
              <p:cNvSpPr/>
              <p:nvPr/>
            </p:nvSpPr>
            <p:spPr>
              <a:xfrm>
                <a:off x="6576690" y="4632423"/>
                <a:ext cx="268986" cy="9525"/>
              </a:xfrm>
              <a:custGeom>
                <a:avLst/>
                <a:gdLst>
                  <a:gd name="connsiteX0" fmla="*/ 0 w 268986"/>
                  <a:gd name="connsiteY0" fmla="*/ 0 h 9525"/>
                  <a:gd name="connsiteX1" fmla="*/ 268986 w 268986"/>
                  <a:gd name="connsiteY1" fmla="*/ 0 h 9525"/>
                </a:gdLst>
                <a:ahLst/>
                <a:cxnLst>
                  <a:cxn ang="0">
                    <a:pos x="connsiteX0" y="connsiteY0"/>
                  </a:cxn>
                  <a:cxn ang="0">
                    <a:pos x="connsiteX1" y="connsiteY1"/>
                  </a:cxn>
                </a:cxnLst>
                <a:rect l="l" t="t" r="r" b="b"/>
                <a:pathLst>
                  <a:path w="268986" h="9525" fill="none" extrusionOk="0">
                    <a:moveTo>
                      <a:pt x="0" y="0"/>
                    </a:moveTo>
                    <a:cubicBezTo>
                      <a:pt x="83436" y="-12708"/>
                      <a:pt x="182326" y="4542"/>
                      <a:pt x="268986" y="0"/>
                    </a:cubicBezTo>
                  </a:path>
                  <a:path w="268986" h="9525" stroke="0" extrusionOk="0">
                    <a:moveTo>
                      <a:pt x="0" y="0"/>
                    </a:moveTo>
                    <a:cubicBezTo>
                      <a:pt x="100552" y="-1393"/>
                      <a:pt x="212900" y="12022"/>
                      <a:pt x="268986" y="0"/>
                    </a:cubicBezTo>
                  </a:path>
                </a:pathLst>
              </a:custGeom>
              <a:grpFill/>
              <a:ln w="5715" cap="rnd">
                <a:solidFill>
                  <a:srgbClr val="E52A29"/>
                </a:solidFill>
                <a:prstDash val="solid"/>
                <a:round/>
                <a:extLst>
                  <a:ext uri="{C807C97D-BFC1-408E-A445-0C87EB9F89A2}">
                    <ask:lineSketchStyleProps xmlns:ask="http://schemas.microsoft.com/office/drawing/2018/sketchyshapes" sd="337191563">
                      <a:custGeom>
                        <a:avLst/>
                        <a:gdLst>
                          <a:gd name="connsiteX0" fmla="*/ 0 w 268986"/>
                          <a:gd name="connsiteY0" fmla="*/ 0 h 9525"/>
                          <a:gd name="connsiteX1" fmla="*/ 268986 w 268986"/>
                          <a:gd name="connsiteY1" fmla="*/ 0 h 9525"/>
                        </a:gdLst>
                        <a:ahLst/>
                        <a:cxnLst>
                          <a:cxn ang="0">
                            <a:pos x="connsiteX0" y="connsiteY0"/>
                          </a:cxn>
                          <a:cxn ang="0">
                            <a:pos x="connsiteX1" y="connsiteY1"/>
                          </a:cxn>
                        </a:cxnLst>
                        <a:rect l="l" t="t" r="r" b="b"/>
                        <a:pathLst>
                          <a:path w="268986" h="9525">
                            <a:moveTo>
                              <a:pt x="0" y="0"/>
                            </a:moveTo>
                            <a:lnTo>
                              <a:pt x="268986" y="0"/>
                            </a:lnTo>
                          </a:path>
                        </a:pathLst>
                      </a:custGeom>
                      <ask:type>
                        <ask:lineSketchFreehand/>
                      </ask:type>
                    </ask:lineSketchStyleProps>
                  </a:ext>
                </a:extLst>
              </a:ln>
            </p:spPr>
            <p:txBody>
              <a:bodyPr rtlCol="0" anchor="ctr"/>
              <a:lstStyle/>
              <a:p>
                <a:endParaRPr lang="fr-FR" sz="1400"/>
              </a:p>
            </p:txBody>
          </p:sp>
        </p:grpSp>
        <p:sp>
          <p:nvSpPr>
            <p:cNvPr id="79" name="Forme libre : forme 78">
              <a:extLst>
                <a:ext uri="{FF2B5EF4-FFF2-40B4-BE49-F238E27FC236}">
                  <a16:creationId xmlns:a16="http://schemas.microsoft.com/office/drawing/2014/main" id="{2EB4B847-4781-4E7F-8933-809E270BAE96}"/>
                </a:ext>
              </a:extLst>
            </p:cNvPr>
            <p:cNvSpPr/>
            <p:nvPr/>
          </p:nvSpPr>
          <p:spPr>
            <a:xfrm>
              <a:off x="6660414" y="4747770"/>
              <a:ext cx="93249" cy="31241"/>
            </a:xfrm>
            <a:custGeom>
              <a:avLst/>
              <a:gdLst>
                <a:gd name="connsiteX0" fmla="*/ 0 w 93249"/>
                <a:gd name="connsiteY0" fmla="*/ 31242 h 31241"/>
                <a:gd name="connsiteX1" fmla="*/ 47244 w 93249"/>
                <a:gd name="connsiteY1" fmla="*/ 0 h 31241"/>
                <a:gd name="connsiteX2" fmla="*/ 93250 w 93249"/>
                <a:gd name="connsiteY2" fmla="*/ 30004 h 31241"/>
              </a:gdLst>
              <a:ahLst/>
              <a:cxnLst>
                <a:cxn ang="0">
                  <a:pos x="connsiteX0" y="connsiteY0"/>
                </a:cxn>
                <a:cxn ang="0">
                  <a:pos x="connsiteX1" y="connsiteY1"/>
                </a:cxn>
                <a:cxn ang="0">
                  <a:pos x="connsiteX2" y="connsiteY2"/>
                </a:cxn>
              </a:cxnLst>
              <a:rect l="l" t="t" r="r" b="b"/>
              <a:pathLst>
                <a:path w="93249" h="31241" fill="none" extrusionOk="0">
                  <a:moveTo>
                    <a:pt x="0" y="31242"/>
                  </a:moveTo>
                  <a:cubicBezTo>
                    <a:pt x="15819" y="19252"/>
                    <a:pt x="25929" y="16305"/>
                    <a:pt x="47244" y="0"/>
                  </a:cubicBezTo>
                  <a:cubicBezTo>
                    <a:pt x="57794" y="7494"/>
                    <a:pt x="78533" y="23642"/>
                    <a:pt x="93250" y="30004"/>
                  </a:cubicBezTo>
                </a:path>
                <a:path w="93249" h="31241" stroke="0" extrusionOk="0">
                  <a:moveTo>
                    <a:pt x="0" y="31242"/>
                  </a:moveTo>
                  <a:cubicBezTo>
                    <a:pt x="21299" y="15943"/>
                    <a:pt x="32735" y="10920"/>
                    <a:pt x="47244" y="0"/>
                  </a:cubicBezTo>
                  <a:cubicBezTo>
                    <a:pt x="69292" y="12099"/>
                    <a:pt x="73028" y="18496"/>
                    <a:pt x="93250" y="30004"/>
                  </a:cubicBezTo>
                </a:path>
              </a:pathLst>
            </a:custGeom>
            <a:grpFill/>
            <a:ln w="5715" cap="rnd">
              <a:solidFill>
                <a:srgbClr val="E52A29"/>
              </a:solidFill>
              <a:prstDash val="solid"/>
              <a:round/>
              <a:extLst>
                <a:ext uri="{C807C97D-BFC1-408E-A445-0C87EB9F89A2}">
                  <ask:lineSketchStyleProps xmlns:ask="http://schemas.microsoft.com/office/drawing/2018/sketchyshapes" sd="217621571">
                    <a:custGeom>
                      <a:avLst/>
                      <a:gdLst>
                        <a:gd name="connsiteX0" fmla="*/ 0 w 93249"/>
                        <a:gd name="connsiteY0" fmla="*/ 31242 h 31241"/>
                        <a:gd name="connsiteX1" fmla="*/ 47244 w 93249"/>
                        <a:gd name="connsiteY1" fmla="*/ 0 h 31241"/>
                        <a:gd name="connsiteX2" fmla="*/ 93250 w 93249"/>
                        <a:gd name="connsiteY2" fmla="*/ 30004 h 31241"/>
                      </a:gdLst>
                      <a:ahLst/>
                      <a:cxnLst>
                        <a:cxn ang="0">
                          <a:pos x="connsiteX0" y="connsiteY0"/>
                        </a:cxn>
                        <a:cxn ang="0">
                          <a:pos x="connsiteX1" y="connsiteY1"/>
                        </a:cxn>
                        <a:cxn ang="0">
                          <a:pos x="connsiteX2" y="connsiteY2"/>
                        </a:cxn>
                      </a:cxnLst>
                      <a:rect l="l" t="t" r="r" b="b"/>
                      <a:pathLst>
                        <a:path w="93249" h="31241">
                          <a:moveTo>
                            <a:pt x="0" y="31242"/>
                          </a:moveTo>
                          <a:lnTo>
                            <a:pt x="47244" y="0"/>
                          </a:lnTo>
                          <a:lnTo>
                            <a:pt x="93250" y="30004"/>
                          </a:lnTo>
                        </a:path>
                      </a:pathLst>
                    </a:custGeom>
                    <ask:type>
                      <ask:lineSketchFreehand/>
                    </ask:type>
                  </ask:lineSketchStyleProps>
                </a:ext>
              </a:extLst>
            </a:ln>
          </p:spPr>
          <p:txBody>
            <a:bodyPr rtlCol="0" anchor="ctr"/>
            <a:lstStyle/>
            <a:p>
              <a:endParaRPr lang="fr-FR" sz="1400"/>
            </a:p>
          </p:txBody>
        </p:sp>
        <p:sp>
          <p:nvSpPr>
            <p:cNvPr id="80" name="Forme libre : forme 79">
              <a:extLst>
                <a:ext uri="{FF2B5EF4-FFF2-40B4-BE49-F238E27FC236}">
                  <a16:creationId xmlns:a16="http://schemas.microsoft.com/office/drawing/2014/main" id="{5AE851E6-627E-417A-AF01-D0339A70D3DE}"/>
                </a:ext>
              </a:extLst>
            </p:cNvPr>
            <p:cNvSpPr/>
            <p:nvPr/>
          </p:nvSpPr>
          <p:spPr>
            <a:xfrm>
              <a:off x="6707659" y="4633375"/>
              <a:ext cx="9525" cy="114395"/>
            </a:xfrm>
            <a:custGeom>
              <a:avLst/>
              <a:gdLst>
                <a:gd name="connsiteX0" fmla="*/ 0 w 9525"/>
                <a:gd name="connsiteY0" fmla="*/ 114395 h 114395"/>
                <a:gd name="connsiteX1" fmla="*/ 0 w 9525"/>
                <a:gd name="connsiteY1" fmla="*/ 0 h 114395"/>
              </a:gdLst>
              <a:ahLst/>
              <a:cxnLst>
                <a:cxn ang="0">
                  <a:pos x="connsiteX0" y="connsiteY0"/>
                </a:cxn>
                <a:cxn ang="0">
                  <a:pos x="connsiteX1" y="connsiteY1"/>
                </a:cxn>
              </a:cxnLst>
              <a:rect l="l" t="t" r="r" b="b"/>
              <a:pathLst>
                <a:path w="9525" h="114395" fill="none" extrusionOk="0">
                  <a:moveTo>
                    <a:pt x="0" y="114395"/>
                  </a:moveTo>
                  <a:cubicBezTo>
                    <a:pt x="5143" y="88256"/>
                    <a:pt x="5309" y="43095"/>
                    <a:pt x="0" y="0"/>
                  </a:cubicBezTo>
                </a:path>
                <a:path w="9525" h="114395" stroke="0" extrusionOk="0">
                  <a:moveTo>
                    <a:pt x="0" y="114395"/>
                  </a:moveTo>
                  <a:cubicBezTo>
                    <a:pt x="1463" y="70915"/>
                    <a:pt x="2259" y="29071"/>
                    <a:pt x="0" y="0"/>
                  </a:cubicBezTo>
                </a:path>
              </a:pathLst>
            </a:custGeom>
            <a:grpFill/>
            <a:ln w="5715" cap="rnd">
              <a:solidFill>
                <a:srgbClr val="E52A29"/>
              </a:solidFill>
              <a:prstDash val="solid"/>
              <a:round/>
              <a:extLst>
                <a:ext uri="{C807C97D-BFC1-408E-A445-0C87EB9F89A2}">
                  <ask:lineSketchStyleProps xmlns:ask="http://schemas.microsoft.com/office/drawing/2018/sketchyshapes" sd="2860681637">
                    <a:custGeom>
                      <a:avLst/>
                      <a:gdLst>
                        <a:gd name="connsiteX0" fmla="*/ 0 w 9525"/>
                        <a:gd name="connsiteY0" fmla="*/ 114395 h 114395"/>
                        <a:gd name="connsiteX1" fmla="*/ 0 w 9525"/>
                        <a:gd name="connsiteY1" fmla="*/ 0 h 114395"/>
                      </a:gdLst>
                      <a:ahLst/>
                      <a:cxnLst>
                        <a:cxn ang="0">
                          <a:pos x="connsiteX0" y="connsiteY0"/>
                        </a:cxn>
                        <a:cxn ang="0">
                          <a:pos x="connsiteX1" y="connsiteY1"/>
                        </a:cxn>
                      </a:cxnLst>
                      <a:rect l="l" t="t" r="r" b="b"/>
                      <a:pathLst>
                        <a:path w="9525" h="114395">
                          <a:moveTo>
                            <a:pt x="0" y="114395"/>
                          </a:moveTo>
                          <a:lnTo>
                            <a:pt x="0" y="0"/>
                          </a:lnTo>
                        </a:path>
                      </a:pathLst>
                    </a:custGeom>
                    <ask:type>
                      <ask:lineSketchFreehand/>
                    </ask:type>
                  </ask:lineSketchStyleProps>
                </a:ext>
              </a:extLst>
            </a:ln>
          </p:spPr>
          <p:txBody>
            <a:bodyPr rtlCol="0" anchor="ctr"/>
            <a:lstStyle/>
            <a:p>
              <a:endParaRPr lang="fr-FR" sz="1400"/>
            </a:p>
          </p:txBody>
        </p:sp>
        <p:grpSp>
          <p:nvGrpSpPr>
            <p:cNvPr id="81" name="Graphique 1858">
              <a:extLst>
                <a:ext uri="{FF2B5EF4-FFF2-40B4-BE49-F238E27FC236}">
                  <a16:creationId xmlns:a16="http://schemas.microsoft.com/office/drawing/2014/main" id="{78138A9D-A106-47D2-A4C3-3CD5E3299B12}"/>
                </a:ext>
              </a:extLst>
            </p:cNvPr>
            <p:cNvGrpSpPr/>
            <p:nvPr/>
          </p:nvGrpSpPr>
          <p:grpSpPr>
            <a:xfrm>
              <a:off x="6616504" y="4423158"/>
              <a:ext cx="179165" cy="192881"/>
              <a:chOff x="6616504" y="4423158"/>
              <a:chExt cx="179165" cy="192881"/>
            </a:xfrm>
            <a:grpFill/>
          </p:grpSpPr>
          <p:sp>
            <p:nvSpPr>
              <p:cNvPr id="82" name="Forme libre : forme 81">
                <a:extLst>
                  <a:ext uri="{FF2B5EF4-FFF2-40B4-BE49-F238E27FC236}">
                    <a16:creationId xmlns:a16="http://schemas.microsoft.com/office/drawing/2014/main" id="{9030195C-1D3E-4A70-BC21-B25EE708FCE9}"/>
                  </a:ext>
                </a:extLst>
              </p:cNvPr>
              <p:cNvSpPr/>
              <p:nvPr/>
            </p:nvSpPr>
            <p:spPr>
              <a:xfrm>
                <a:off x="6738234" y="4438875"/>
                <a:ext cx="57435" cy="162972"/>
              </a:xfrm>
              <a:custGeom>
                <a:avLst/>
                <a:gdLst>
                  <a:gd name="connsiteX0" fmla="*/ 9335 w 57435"/>
                  <a:gd name="connsiteY0" fmla="*/ 0 h 162972"/>
                  <a:gd name="connsiteX1" fmla="*/ 57436 w 57435"/>
                  <a:gd name="connsiteY1" fmla="*/ 79343 h 162972"/>
                  <a:gd name="connsiteX2" fmla="*/ 0 w 57435"/>
                  <a:gd name="connsiteY2" fmla="*/ 162973 h 162972"/>
                </a:gdLst>
                <a:ahLst/>
                <a:cxnLst>
                  <a:cxn ang="0">
                    <a:pos x="connsiteX0" y="connsiteY0"/>
                  </a:cxn>
                  <a:cxn ang="0">
                    <a:pos x="connsiteX1" y="connsiteY1"/>
                  </a:cxn>
                  <a:cxn ang="0">
                    <a:pos x="connsiteX2" y="connsiteY2"/>
                  </a:cxn>
                </a:cxnLst>
                <a:rect l="l" t="t" r="r" b="b"/>
                <a:pathLst>
                  <a:path w="57435" h="162972" fill="none" extrusionOk="0">
                    <a:moveTo>
                      <a:pt x="9335" y="0"/>
                    </a:moveTo>
                    <a:cubicBezTo>
                      <a:pt x="41782" y="19485"/>
                      <a:pt x="58661" y="46258"/>
                      <a:pt x="57436" y="79343"/>
                    </a:cubicBezTo>
                    <a:cubicBezTo>
                      <a:pt x="52347" y="120138"/>
                      <a:pt x="28049" y="148432"/>
                      <a:pt x="0" y="162973"/>
                    </a:cubicBezTo>
                  </a:path>
                  <a:path w="57435" h="162972" stroke="0" extrusionOk="0">
                    <a:moveTo>
                      <a:pt x="9335" y="0"/>
                    </a:moveTo>
                    <a:cubicBezTo>
                      <a:pt x="36264" y="10018"/>
                      <a:pt x="59307" y="42445"/>
                      <a:pt x="57436" y="79343"/>
                    </a:cubicBezTo>
                    <a:cubicBezTo>
                      <a:pt x="57781" y="115176"/>
                      <a:pt x="34412" y="148166"/>
                      <a:pt x="0" y="162973"/>
                    </a:cubicBezTo>
                  </a:path>
                </a:pathLst>
              </a:custGeom>
              <a:grpFill/>
              <a:ln w="5715" cap="rnd">
                <a:solidFill>
                  <a:srgbClr val="E52A29"/>
                </a:solidFill>
                <a:prstDash val="solid"/>
                <a:round/>
                <a:extLst>
                  <a:ext uri="{C807C97D-BFC1-408E-A445-0C87EB9F89A2}">
                    <ask:lineSketchStyleProps xmlns:ask="http://schemas.microsoft.com/office/drawing/2018/sketchyshapes" sd="3839615210">
                      <a:custGeom>
                        <a:avLst/>
                        <a:gdLst>
                          <a:gd name="connsiteX0" fmla="*/ 9335 w 57435"/>
                          <a:gd name="connsiteY0" fmla="*/ 0 h 162972"/>
                          <a:gd name="connsiteX1" fmla="*/ 57436 w 57435"/>
                          <a:gd name="connsiteY1" fmla="*/ 79343 h 162972"/>
                          <a:gd name="connsiteX2" fmla="*/ 0 w 57435"/>
                          <a:gd name="connsiteY2" fmla="*/ 162973 h 162972"/>
                        </a:gdLst>
                        <a:ahLst/>
                        <a:cxnLst>
                          <a:cxn ang="0">
                            <a:pos x="connsiteX0" y="connsiteY0"/>
                          </a:cxn>
                          <a:cxn ang="0">
                            <a:pos x="connsiteX1" y="connsiteY1"/>
                          </a:cxn>
                          <a:cxn ang="0">
                            <a:pos x="connsiteX2" y="connsiteY2"/>
                          </a:cxn>
                        </a:cxnLst>
                        <a:rect l="l" t="t" r="r" b="b"/>
                        <a:pathLst>
                          <a:path w="57435" h="162972">
                            <a:moveTo>
                              <a:pt x="9335" y="0"/>
                            </a:moveTo>
                            <a:cubicBezTo>
                              <a:pt x="37910" y="14954"/>
                              <a:pt x="57436" y="44863"/>
                              <a:pt x="57436" y="79343"/>
                            </a:cubicBezTo>
                            <a:cubicBezTo>
                              <a:pt x="57436" y="117443"/>
                              <a:pt x="33623" y="150019"/>
                              <a:pt x="0" y="162973"/>
                            </a:cubicBezTo>
                          </a:path>
                        </a:pathLst>
                      </a:custGeom>
                      <ask:type>
                        <ask:lineSketchFreehand/>
                      </ask:type>
                    </ask:lineSketchStyleProps>
                  </a:ext>
                </a:extLst>
              </a:ln>
            </p:spPr>
            <p:txBody>
              <a:bodyPr rtlCol="0" anchor="ctr"/>
              <a:lstStyle/>
              <a:p>
                <a:endParaRPr lang="fr-FR" sz="1400"/>
              </a:p>
            </p:txBody>
          </p:sp>
          <p:sp>
            <p:nvSpPr>
              <p:cNvPr id="83" name="Forme libre : forme 82">
                <a:extLst>
                  <a:ext uri="{FF2B5EF4-FFF2-40B4-BE49-F238E27FC236}">
                    <a16:creationId xmlns:a16="http://schemas.microsoft.com/office/drawing/2014/main" id="{EE66384D-FAD0-48B4-B6DB-5A41AD94CA07}"/>
                  </a:ext>
                </a:extLst>
              </p:cNvPr>
              <p:cNvSpPr/>
              <p:nvPr/>
            </p:nvSpPr>
            <p:spPr>
              <a:xfrm>
                <a:off x="6706135" y="4428683"/>
                <a:ext cx="41433" cy="10191"/>
              </a:xfrm>
              <a:custGeom>
                <a:avLst/>
                <a:gdLst>
                  <a:gd name="connsiteX0" fmla="*/ 0 w 41433"/>
                  <a:gd name="connsiteY0" fmla="*/ 0 h 10191"/>
                  <a:gd name="connsiteX1" fmla="*/ 41434 w 41433"/>
                  <a:gd name="connsiteY1" fmla="*/ 10192 h 10191"/>
                </a:gdLst>
                <a:ahLst/>
                <a:cxnLst>
                  <a:cxn ang="0">
                    <a:pos x="connsiteX0" y="connsiteY0"/>
                  </a:cxn>
                  <a:cxn ang="0">
                    <a:pos x="connsiteX1" y="connsiteY1"/>
                  </a:cxn>
                </a:cxnLst>
                <a:rect l="l" t="t" r="r" b="b"/>
                <a:pathLst>
                  <a:path w="41433" h="10191" fill="none" extrusionOk="0">
                    <a:moveTo>
                      <a:pt x="0" y="0"/>
                    </a:moveTo>
                    <a:cubicBezTo>
                      <a:pt x="15491" y="137"/>
                      <a:pt x="29607" y="3121"/>
                      <a:pt x="41434" y="10192"/>
                    </a:cubicBezTo>
                  </a:path>
                  <a:path w="41433" h="10191" stroke="0" extrusionOk="0">
                    <a:moveTo>
                      <a:pt x="0" y="0"/>
                    </a:moveTo>
                    <a:cubicBezTo>
                      <a:pt x="14590" y="307"/>
                      <a:pt x="29264" y="3474"/>
                      <a:pt x="41434" y="10192"/>
                    </a:cubicBezTo>
                  </a:path>
                </a:pathLst>
              </a:custGeom>
              <a:grpFill/>
              <a:ln w="5715" cap="rnd">
                <a:solidFill>
                  <a:srgbClr val="E52A29"/>
                </a:solidFill>
                <a:prstDash val="solid"/>
                <a:round/>
                <a:extLst>
                  <a:ext uri="{C807C97D-BFC1-408E-A445-0C87EB9F89A2}">
                    <ask:lineSketchStyleProps xmlns:ask="http://schemas.microsoft.com/office/drawing/2018/sketchyshapes" sd="1787029132">
                      <a:custGeom>
                        <a:avLst/>
                        <a:gdLst>
                          <a:gd name="connsiteX0" fmla="*/ 0 w 41433"/>
                          <a:gd name="connsiteY0" fmla="*/ 0 h 10191"/>
                          <a:gd name="connsiteX1" fmla="*/ 41434 w 41433"/>
                          <a:gd name="connsiteY1" fmla="*/ 10192 h 10191"/>
                        </a:gdLst>
                        <a:ahLst/>
                        <a:cxnLst>
                          <a:cxn ang="0">
                            <a:pos x="connsiteX0" y="connsiteY0"/>
                          </a:cxn>
                          <a:cxn ang="0">
                            <a:pos x="connsiteX1" y="connsiteY1"/>
                          </a:cxn>
                        </a:cxnLst>
                        <a:rect l="l" t="t" r="r" b="b"/>
                        <a:pathLst>
                          <a:path w="41433" h="10191">
                            <a:moveTo>
                              <a:pt x="0" y="0"/>
                            </a:moveTo>
                            <a:cubicBezTo>
                              <a:pt x="14954" y="0"/>
                              <a:pt x="29051" y="3715"/>
                              <a:pt x="41434" y="10192"/>
                            </a:cubicBezTo>
                          </a:path>
                        </a:pathLst>
                      </a:custGeom>
                      <ask:type>
                        <ask:lineSketchFreehand/>
                      </ask:type>
                    </ask:lineSketchStyleProps>
                  </a:ext>
                </a:extLst>
              </a:ln>
            </p:spPr>
            <p:txBody>
              <a:bodyPr rtlCol="0" anchor="ctr"/>
              <a:lstStyle/>
              <a:p>
                <a:endParaRPr lang="fr-FR" sz="1400"/>
              </a:p>
            </p:txBody>
          </p:sp>
          <p:sp>
            <p:nvSpPr>
              <p:cNvPr id="84" name="Forme libre : forme 83">
                <a:extLst>
                  <a:ext uri="{FF2B5EF4-FFF2-40B4-BE49-F238E27FC236}">
                    <a16:creationId xmlns:a16="http://schemas.microsoft.com/office/drawing/2014/main" id="{4AFF3D82-7A55-4A04-A084-81D5DC407079}"/>
                  </a:ext>
                </a:extLst>
              </p:cNvPr>
              <p:cNvSpPr/>
              <p:nvPr/>
            </p:nvSpPr>
            <p:spPr>
              <a:xfrm>
                <a:off x="6616504" y="4434969"/>
                <a:ext cx="56483" cy="122205"/>
              </a:xfrm>
              <a:custGeom>
                <a:avLst/>
                <a:gdLst>
                  <a:gd name="connsiteX0" fmla="*/ 8953 w 56483"/>
                  <a:gd name="connsiteY0" fmla="*/ 122206 h 122205"/>
                  <a:gd name="connsiteX1" fmla="*/ 0 w 56483"/>
                  <a:gd name="connsiteY1" fmla="*/ 83249 h 122205"/>
                  <a:gd name="connsiteX2" fmla="*/ 56483 w 56483"/>
                  <a:gd name="connsiteY2" fmla="*/ 0 h 122205"/>
                </a:gdLst>
                <a:ahLst/>
                <a:cxnLst>
                  <a:cxn ang="0">
                    <a:pos x="connsiteX0" y="connsiteY0"/>
                  </a:cxn>
                  <a:cxn ang="0">
                    <a:pos x="connsiteX1" y="connsiteY1"/>
                  </a:cxn>
                  <a:cxn ang="0">
                    <a:pos x="connsiteX2" y="connsiteY2"/>
                  </a:cxn>
                </a:cxnLst>
                <a:rect l="l" t="t" r="r" b="b"/>
                <a:pathLst>
                  <a:path w="56483" h="122205" fill="none" extrusionOk="0">
                    <a:moveTo>
                      <a:pt x="8953" y="122206"/>
                    </a:moveTo>
                    <a:cubicBezTo>
                      <a:pt x="1691" y="111687"/>
                      <a:pt x="1438" y="98284"/>
                      <a:pt x="0" y="83249"/>
                    </a:cubicBezTo>
                    <a:cubicBezTo>
                      <a:pt x="-1618" y="49727"/>
                      <a:pt x="23113" y="11166"/>
                      <a:pt x="56483" y="0"/>
                    </a:cubicBezTo>
                  </a:path>
                  <a:path w="56483" h="122205" stroke="0" extrusionOk="0">
                    <a:moveTo>
                      <a:pt x="8953" y="122206"/>
                    </a:moveTo>
                    <a:cubicBezTo>
                      <a:pt x="4083" y="109410"/>
                      <a:pt x="1090" y="94572"/>
                      <a:pt x="0" y="83249"/>
                    </a:cubicBezTo>
                    <a:cubicBezTo>
                      <a:pt x="3479" y="49684"/>
                      <a:pt x="16968" y="16337"/>
                      <a:pt x="56483" y="0"/>
                    </a:cubicBezTo>
                  </a:path>
                </a:pathLst>
              </a:custGeom>
              <a:grpFill/>
              <a:ln w="5715" cap="rnd">
                <a:solidFill>
                  <a:srgbClr val="E52A29"/>
                </a:solidFill>
                <a:prstDash val="solid"/>
                <a:round/>
                <a:extLst>
                  <a:ext uri="{C807C97D-BFC1-408E-A445-0C87EB9F89A2}">
                    <ask:lineSketchStyleProps xmlns:ask="http://schemas.microsoft.com/office/drawing/2018/sketchyshapes" sd="3963621509">
                      <a:custGeom>
                        <a:avLst/>
                        <a:gdLst>
                          <a:gd name="connsiteX0" fmla="*/ 8953 w 56483"/>
                          <a:gd name="connsiteY0" fmla="*/ 122206 h 122205"/>
                          <a:gd name="connsiteX1" fmla="*/ 0 w 56483"/>
                          <a:gd name="connsiteY1" fmla="*/ 83249 h 122205"/>
                          <a:gd name="connsiteX2" fmla="*/ 56483 w 56483"/>
                          <a:gd name="connsiteY2" fmla="*/ 0 h 122205"/>
                        </a:gdLst>
                        <a:ahLst/>
                        <a:cxnLst>
                          <a:cxn ang="0">
                            <a:pos x="connsiteX0" y="connsiteY0"/>
                          </a:cxn>
                          <a:cxn ang="0">
                            <a:pos x="connsiteX1" y="connsiteY1"/>
                          </a:cxn>
                          <a:cxn ang="0">
                            <a:pos x="connsiteX2" y="connsiteY2"/>
                          </a:cxn>
                        </a:cxnLst>
                        <a:rect l="l" t="t" r="r" b="b"/>
                        <a:pathLst>
                          <a:path w="56483" h="122205">
                            <a:moveTo>
                              <a:pt x="8953" y="122206"/>
                            </a:moveTo>
                            <a:cubicBezTo>
                              <a:pt x="3239" y="110395"/>
                              <a:pt x="0" y="97155"/>
                              <a:pt x="0" y="83249"/>
                            </a:cubicBezTo>
                            <a:cubicBezTo>
                              <a:pt x="0" y="45434"/>
                              <a:pt x="23431" y="13144"/>
                              <a:pt x="56483" y="0"/>
                            </a:cubicBezTo>
                          </a:path>
                        </a:pathLst>
                      </a:custGeom>
                      <ask:type>
                        <ask:lineSketchFreehand/>
                      </ask:type>
                    </ask:lineSketchStyleProps>
                  </a:ext>
                </a:extLst>
              </a:ln>
            </p:spPr>
            <p:txBody>
              <a:bodyPr rtlCol="0" anchor="ctr"/>
              <a:lstStyle/>
              <a:p>
                <a:endParaRPr lang="fr-FR" sz="1400"/>
              </a:p>
            </p:txBody>
          </p:sp>
          <p:sp>
            <p:nvSpPr>
              <p:cNvPr id="85" name="Forme libre : forme 84">
                <a:extLst>
                  <a:ext uri="{FF2B5EF4-FFF2-40B4-BE49-F238E27FC236}">
                    <a16:creationId xmlns:a16="http://schemas.microsoft.com/office/drawing/2014/main" id="{BD40E2DB-5187-492C-8445-573DD4A48B10}"/>
                  </a:ext>
                </a:extLst>
              </p:cNvPr>
              <p:cNvSpPr/>
              <p:nvPr/>
            </p:nvSpPr>
            <p:spPr>
              <a:xfrm>
                <a:off x="6660129" y="4595084"/>
                <a:ext cx="26955" cy="10668"/>
              </a:xfrm>
              <a:custGeom>
                <a:avLst/>
                <a:gdLst>
                  <a:gd name="connsiteX0" fmla="*/ 26956 w 26955"/>
                  <a:gd name="connsiteY0" fmla="*/ 10668 h 10668"/>
                  <a:gd name="connsiteX1" fmla="*/ 0 w 26955"/>
                  <a:gd name="connsiteY1" fmla="*/ 0 h 10668"/>
                </a:gdLst>
                <a:ahLst/>
                <a:cxnLst>
                  <a:cxn ang="0">
                    <a:pos x="connsiteX0" y="connsiteY0"/>
                  </a:cxn>
                  <a:cxn ang="0">
                    <a:pos x="connsiteX1" y="connsiteY1"/>
                  </a:cxn>
                </a:cxnLst>
                <a:rect l="l" t="t" r="r" b="b"/>
                <a:pathLst>
                  <a:path w="26955" h="10668" fill="none" extrusionOk="0">
                    <a:moveTo>
                      <a:pt x="26956" y="10668"/>
                    </a:moveTo>
                    <a:cubicBezTo>
                      <a:pt x="16910" y="10689"/>
                      <a:pt x="7653" y="5641"/>
                      <a:pt x="0" y="0"/>
                    </a:cubicBezTo>
                  </a:path>
                  <a:path w="26955" h="10668" stroke="0" extrusionOk="0">
                    <a:moveTo>
                      <a:pt x="26956" y="10668"/>
                    </a:moveTo>
                    <a:cubicBezTo>
                      <a:pt x="18371" y="8161"/>
                      <a:pt x="7375" y="6779"/>
                      <a:pt x="0" y="0"/>
                    </a:cubicBezTo>
                  </a:path>
                </a:pathLst>
              </a:custGeom>
              <a:grpFill/>
              <a:ln w="5715" cap="rnd">
                <a:solidFill>
                  <a:srgbClr val="E52A29"/>
                </a:solidFill>
                <a:prstDash val="solid"/>
                <a:round/>
                <a:extLst>
                  <a:ext uri="{C807C97D-BFC1-408E-A445-0C87EB9F89A2}">
                    <ask:lineSketchStyleProps xmlns:ask="http://schemas.microsoft.com/office/drawing/2018/sketchyshapes" sd="670872518">
                      <a:custGeom>
                        <a:avLst/>
                        <a:gdLst>
                          <a:gd name="connsiteX0" fmla="*/ 26956 w 26955"/>
                          <a:gd name="connsiteY0" fmla="*/ 10668 h 10668"/>
                          <a:gd name="connsiteX1" fmla="*/ 0 w 26955"/>
                          <a:gd name="connsiteY1" fmla="*/ 0 h 10668"/>
                        </a:gdLst>
                        <a:ahLst/>
                        <a:cxnLst>
                          <a:cxn ang="0">
                            <a:pos x="connsiteX0" y="connsiteY0"/>
                          </a:cxn>
                          <a:cxn ang="0">
                            <a:pos x="connsiteX1" y="connsiteY1"/>
                          </a:cxn>
                        </a:cxnLst>
                        <a:rect l="l" t="t" r="r" b="b"/>
                        <a:pathLst>
                          <a:path w="26955" h="10668">
                            <a:moveTo>
                              <a:pt x="26956" y="10668"/>
                            </a:moveTo>
                            <a:cubicBezTo>
                              <a:pt x="17240" y="8573"/>
                              <a:pt x="8191" y="4953"/>
                              <a:pt x="0" y="0"/>
                            </a:cubicBezTo>
                          </a:path>
                        </a:pathLst>
                      </a:custGeom>
                      <ask:type>
                        <ask:lineSketchFreehand/>
                      </ask:type>
                    </ask:lineSketchStyleProps>
                  </a:ext>
                </a:extLst>
              </a:ln>
            </p:spPr>
            <p:txBody>
              <a:bodyPr rtlCol="0" anchor="ctr"/>
              <a:lstStyle/>
              <a:p>
                <a:endParaRPr lang="fr-FR" sz="1400"/>
              </a:p>
            </p:txBody>
          </p:sp>
          <p:sp>
            <p:nvSpPr>
              <p:cNvPr id="86" name="Forme libre : forme 85">
                <a:extLst>
                  <a:ext uri="{FF2B5EF4-FFF2-40B4-BE49-F238E27FC236}">
                    <a16:creationId xmlns:a16="http://schemas.microsoft.com/office/drawing/2014/main" id="{E01C3845-4F86-4CFE-A6C2-AFD2969C3E0D}"/>
                  </a:ext>
                </a:extLst>
              </p:cNvPr>
              <p:cNvSpPr/>
              <p:nvPr/>
            </p:nvSpPr>
            <p:spPr>
              <a:xfrm>
                <a:off x="6678226" y="4497358"/>
                <a:ext cx="9525" cy="26765"/>
              </a:xfrm>
              <a:custGeom>
                <a:avLst/>
                <a:gdLst>
                  <a:gd name="connsiteX0" fmla="*/ 0 w 9525"/>
                  <a:gd name="connsiteY0" fmla="*/ 26765 h 26765"/>
                  <a:gd name="connsiteX1" fmla="*/ 0 w 9525"/>
                  <a:gd name="connsiteY1" fmla="*/ 0 h 26765"/>
                </a:gdLst>
                <a:ahLst/>
                <a:cxnLst>
                  <a:cxn ang="0">
                    <a:pos x="connsiteX0" y="connsiteY0"/>
                  </a:cxn>
                  <a:cxn ang="0">
                    <a:pos x="connsiteX1" y="connsiteY1"/>
                  </a:cxn>
                </a:cxnLst>
                <a:rect l="l" t="t" r="r" b="b"/>
                <a:pathLst>
                  <a:path w="9525" h="26765" fill="none" extrusionOk="0">
                    <a:moveTo>
                      <a:pt x="0" y="26765"/>
                    </a:moveTo>
                    <a:cubicBezTo>
                      <a:pt x="-1114" y="17533"/>
                      <a:pt x="83" y="7182"/>
                      <a:pt x="0" y="0"/>
                    </a:cubicBezTo>
                  </a:path>
                  <a:path w="9525" h="26765" stroke="0" extrusionOk="0">
                    <a:moveTo>
                      <a:pt x="0" y="26765"/>
                    </a:moveTo>
                    <a:cubicBezTo>
                      <a:pt x="-19" y="19941"/>
                      <a:pt x="-595" y="10452"/>
                      <a:pt x="0" y="0"/>
                    </a:cubicBezTo>
                  </a:path>
                </a:pathLst>
              </a:custGeom>
              <a:grpFill/>
              <a:ln w="5715" cap="rnd">
                <a:solidFill>
                  <a:srgbClr val="E52A29"/>
                </a:solidFill>
                <a:prstDash val="solid"/>
                <a:round/>
                <a:extLst>
                  <a:ext uri="{C807C97D-BFC1-408E-A445-0C87EB9F89A2}">
                    <ask:lineSketchStyleProps xmlns:ask="http://schemas.microsoft.com/office/drawing/2018/sketchyshapes" sd="1297151021">
                      <a:custGeom>
                        <a:avLst/>
                        <a:gdLst>
                          <a:gd name="connsiteX0" fmla="*/ 0 w 9525"/>
                          <a:gd name="connsiteY0" fmla="*/ 26765 h 26765"/>
                          <a:gd name="connsiteX1" fmla="*/ 0 w 9525"/>
                          <a:gd name="connsiteY1" fmla="*/ 0 h 26765"/>
                        </a:gdLst>
                        <a:ahLst/>
                        <a:cxnLst>
                          <a:cxn ang="0">
                            <a:pos x="connsiteX0" y="connsiteY0"/>
                          </a:cxn>
                          <a:cxn ang="0">
                            <a:pos x="connsiteX1" y="connsiteY1"/>
                          </a:cxn>
                        </a:cxnLst>
                        <a:rect l="l" t="t" r="r" b="b"/>
                        <a:pathLst>
                          <a:path w="9525" h="26765">
                            <a:moveTo>
                              <a:pt x="0" y="26765"/>
                            </a:moveTo>
                            <a:lnTo>
                              <a:pt x="0" y="0"/>
                            </a:lnTo>
                          </a:path>
                        </a:pathLst>
                      </a:custGeom>
                      <ask:type>
                        <ask:lineSketchFreehand/>
                      </ask:type>
                    </ask:lineSketchStyleProps>
                  </a:ext>
                </a:extLst>
              </a:ln>
            </p:spPr>
            <p:txBody>
              <a:bodyPr rtlCol="0" anchor="ctr"/>
              <a:lstStyle/>
              <a:p>
                <a:endParaRPr lang="fr-FR" sz="1400"/>
              </a:p>
            </p:txBody>
          </p:sp>
          <p:sp>
            <p:nvSpPr>
              <p:cNvPr id="87" name="Forme libre : forme 86">
                <a:extLst>
                  <a:ext uri="{FF2B5EF4-FFF2-40B4-BE49-F238E27FC236}">
                    <a16:creationId xmlns:a16="http://schemas.microsoft.com/office/drawing/2014/main" id="{62C524EC-0A2B-482E-9EEE-7813BFA49DD6}"/>
                  </a:ext>
                </a:extLst>
              </p:cNvPr>
              <p:cNvSpPr/>
              <p:nvPr/>
            </p:nvSpPr>
            <p:spPr>
              <a:xfrm>
                <a:off x="6621553" y="4547745"/>
                <a:ext cx="29241" cy="9525"/>
              </a:xfrm>
              <a:custGeom>
                <a:avLst/>
                <a:gdLst>
                  <a:gd name="connsiteX0" fmla="*/ 0 w 29241"/>
                  <a:gd name="connsiteY0" fmla="*/ 0 h 9525"/>
                  <a:gd name="connsiteX1" fmla="*/ 29242 w 29241"/>
                  <a:gd name="connsiteY1" fmla="*/ 0 h 9525"/>
                </a:gdLst>
                <a:ahLst/>
                <a:cxnLst>
                  <a:cxn ang="0">
                    <a:pos x="connsiteX0" y="connsiteY0"/>
                  </a:cxn>
                  <a:cxn ang="0">
                    <a:pos x="connsiteX1" y="connsiteY1"/>
                  </a:cxn>
                </a:cxnLst>
                <a:rect l="l" t="t" r="r" b="b"/>
                <a:pathLst>
                  <a:path w="29241" h="9525" fill="none" extrusionOk="0">
                    <a:moveTo>
                      <a:pt x="0" y="0"/>
                    </a:moveTo>
                    <a:cubicBezTo>
                      <a:pt x="8139" y="-87"/>
                      <a:pt x="19145" y="-275"/>
                      <a:pt x="29242" y="0"/>
                    </a:cubicBezTo>
                  </a:path>
                  <a:path w="29241" h="9525" stroke="0" extrusionOk="0">
                    <a:moveTo>
                      <a:pt x="0" y="0"/>
                    </a:moveTo>
                    <a:cubicBezTo>
                      <a:pt x="13149" y="254"/>
                      <a:pt x="19321" y="1219"/>
                      <a:pt x="29242" y="0"/>
                    </a:cubicBezTo>
                  </a:path>
                </a:pathLst>
              </a:custGeom>
              <a:grpFill/>
              <a:ln w="5715" cap="rnd">
                <a:solidFill>
                  <a:srgbClr val="E52A29"/>
                </a:solidFill>
                <a:prstDash val="solid"/>
                <a:round/>
                <a:extLst>
                  <a:ext uri="{C807C97D-BFC1-408E-A445-0C87EB9F89A2}">
                    <ask:lineSketchStyleProps xmlns:ask="http://schemas.microsoft.com/office/drawing/2018/sketchyshapes" sd="3954179246">
                      <a:custGeom>
                        <a:avLst/>
                        <a:gdLst>
                          <a:gd name="connsiteX0" fmla="*/ 0 w 29241"/>
                          <a:gd name="connsiteY0" fmla="*/ 0 h 9525"/>
                          <a:gd name="connsiteX1" fmla="*/ 29242 w 29241"/>
                          <a:gd name="connsiteY1" fmla="*/ 0 h 9525"/>
                        </a:gdLst>
                        <a:ahLst/>
                        <a:cxnLst>
                          <a:cxn ang="0">
                            <a:pos x="connsiteX0" y="connsiteY0"/>
                          </a:cxn>
                          <a:cxn ang="0">
                            <a:pos x="connsiteX1" y="connsiteY1"/>
                          </a:cxn>
                        </a:cxnLst>
                        <a:rect l="l" t="t" r="r" b="b"/>
                        <a:pathLst>
                          <a:path w="29241" h="9525">
                            <a:moveTo>
                              <a:pt x="0" y="0"/>
                            </a:moveTo>
                            <a:lnTo>
                              <a:pt x="29242" y="0"/>
                            </a:lnTo>
                          </a:path>
                        </a:pathLst>
                      </a:custGeom>
                      <ask:type>
                        <ask:lineSketchFreehand/>
                      </ask:type>
                    </ask:lineSketchStyleProps>
                  </a:ext>
                </a:extLst>
              </a:ln>
            </p:spPr>
            <p:txBody>
              <a:bodyPr rtlCol="0" anchor="ctr"/>
              <a:lstStyle/>
              <a:p>
                <a:endParaRPr lang="fr-FR" sz="1400"/>
              </a:p>
            </p:txBody>
          </p:sp>
          <p:sp>
            <p:nvSpPr>
              <p:cNvPr id="88" name="Forme libre : forme 87">
                <a:extLst>
                  <a:ext uri="{FF2B5EF4-FFF2-40B4-BE49-F238E27FC236}">
                    <a16:creationId xmlns:a16="http://schemas.microsoft.com/office/drawing/2014/main" id="{A63F5FC0-CDFF-4C06-8023-3BC168141CB6}"/>
                  </a:ext>
                </a:extLst>
              </p:cNvPr>
              <p:cNvSpPr/>
              <p:nvPr/>
            </p:nvSpPr>
            <p:spPr>
              <a:xfrm>
                <a:off x="6712802" y="4516599"/>
                <a:ext cx="81438" cy="51339"/>
              </a:xfrm>
              <a:custGeom>
                <a:avLst/>
                <a:gdLst>
                  <a:gd name="connsiteX0" fmla="*/ 81439 w 81438"/>
                  <a:gd name="connsiteY0" fmla="*/ 0 h 51339"/>
                  <a:gd name="connsiteX1" fmla="*/ 7620 w 81438"/>
                  <a:gd name="connsiteY1" fmla="*/ 0 h 51339"/>
                  <a:gd name="connsiteX2" fmla="*/ 0 w 81438"/>
                  <a:gd name="connsiteY2" fmla="*/ 7620 h 51339"/>
                  <a:gd name="connsiteX3" fmla="*/ 0 w 81438"/>
                  <a:gd name="connsiteY3" fmla="*/ 51340 h 51339"/>
                </a:gdLst>
                <a:ahLst/>
                <a:cxnLst>
                  <a:cxn ang="0">
                    <a:pos x="connsiteX0" y="connsiteY0"/>
                  </a:cxn>
                  <a:cxn ang="0">
                    <a:pos x="connsiteX1" y="connsiteY1"/>
                  </a:cxn>
                  <a:cxn ang="0">
                    <a:pos x="connsiteX2" y="connsiteY2"/>
                  </a:cxn>
                  <a:cxn ang="0">
                    <a:pos x="connsiteX3" y="connsiteY3"/>
                  </a:cxn>
                </a:cxnLst>
                <a:rect l="l" t="t" r="r" b="b"/>
                <a:pathLst>
                  <a:path w="81438" h="51339" fill="none" extrusionOk="0">
                    <a:moveTo>
                      <a:pt x="81439" y="0"/>
                    </a:moveTo>
                    <a:cubicBezTo>
                      <a:pt x="59144" y="-1431"/>
                      <a:pt x="38546" y="170"/>
                      <a:pt x="7620" y="0"/>
                    </a:cubicBezTo>
                    <a:cubicBezTo>
                      <a:pt x="2849" y="-37"/>
                      <a:pt x="155" y="3539"/>
                      <a:pt x="0" y="7620"/>
                    </a:cubicBezTo>
                    <a:cubicBezTo>
                      <a:pt x="-1875" y="23102"/>
                      <a:pt x="2107" y="39017"/>
                      <a:pt x="0" y="51340"/>
                    </a:cubicBezTo>
                  </a:path>
                  <a:path w="81438" h="51339" stroke="0" extrusionOk="0">
                    <a:moveTo>
                      <a:pt x="81439" y="0"/>
                    </a:moveTo>
                    <a:cubicBezTo>
                      <a:pt x="46365" y="-1294"/>
                      <a:pt x="35994" y="-2847"/>
                      <a:pt x="7620" y="0"/>
                    </a:cubicBezTo>
                    <a:cubicBezTo>
                      <a:pt x="3442" y="-231"/>
                      <a:pt x="-305" y="3294"/>
                      <a:pt x="0" y="7620"/>
                    </a:cubicBezTo>
                    <a:cubicBezTo>
                      <a:pt x="223" y="21700"/>
                      <a:pt x="-1273" y="37486"/>
                      <a:pt x="0" y="51340"/>
                    </a:cubicBezTo>
                  </a:path>
                </a:pathLst>
              </a:custGeom>
              <a:grpFill/>
              <a:ln w="5715" cap="rnd">
                <a:solidFill>
                  <a:srgbClr val="E52A29"/>
                </a:solidFill>
                <a:prstDash val="solid"/>
                <a:round/>
                <a:extLst>
                  <a:ext uri="{C807C97D-BFC1-408E-A445-0C87EB9F89A2}">
                    <ask:lineSketchStyleProps xmlns:ask="http://schemas.microsoft.com/office/drawing/2018/sketchyshapes" sd="543543929">
                      <a:custGeom>
                        <a:avLst/>
                        <a:gdLst>
                          <a:gd name="connsiteX0" fmla="*/ 81439 w 81438"/>
                          <a:gd name="connsiteY0" fmla="*/ 0 h 51339"/>
                          <a:gd name="connsiteX1" fmla="*/ 7620 w 81438"/>
                          <a:gd name="connsiteY1" fmla="*/ 0 h 51339"/>
                          <a:gd name="connsiteX2" fmla="*/ 0 w 81438"/>
                          <a:gd name="connsiteY2" fmla="*/ 7620 h 51339"/>
                          <a:gd name="connsiteX3" fmla="*/ 0 w 81438"/>
                          <a:gd name="connsiteY3" fmla="*/ 51340 h 51339"/>
                        </a:gdLst>
                        <a:ahLst/>
                        <a:cxnLst>
                          <a:cxn ang="0">
                            <a:pos x="connsiteX0" y="connsiteY0"/>
                          </a:cxn>
                          <a:cxn ang="0">
                            <a:pos x="connsiteX1" y="connsiteY1"/>
                          </a:cxn>
                          <a:cxn ang="0">
                            <a:pos x="connsiteX2" y="connsiteY2"/>
                          </a:cxn>
                          <a:cxn ang="0">
                            <a:pos x="connsiteX3" y="connsiteY3"/>
                          </a:cxn>
                        </a:cxnLst>
                        <a:rect l="l" t="t" r="r" b="b"/>
                        <a:pathLst>
                          <a:path w="81438" h="51339">
                            <a:moveTo>
                              <a:pt x="81439" y="0"/>
                            </a:moveTo>
                            <a:lnTo>
                              <a:pt x="7620" y="0"/>
                            </a:lnTo>
                            <a:cubicBezTo>
                              <a:pt x="3429" y="0"/>
                              <a:pt x="0" y="3429"/>
                              <a:pt x="0" y="7620"/>
                            </a:cubicBezTo>
                            <a:lnTo>
                              <a:pt x="0" y="51340"/>
                            </a:lnTo>
                          </a:path>
                        </a:pathLst>
                      </a:custGeom>
                      <ask:type>
                        <ask:lineSketchFreehand/>
                      </ask:type>
                    </ask:lineSketchStyleProps>
                  </a:ext>
                </a:extLst>
              </a:ln>
            </p:spPr>
            <p:txBody>
              <a:bodyPr rtlCol="0" anchor="ctr"/>
              <a:lstStyle/>
              <a:p>
                <a:endParaRPr lang="fr-FR" sz="1400"/>
              </a:p>
            </p:txBody>
          </p:sp>
          <p:sp>
            <p:nvSpPr>
              <p:cNvPr id="89" name="Forme libre : forme 88">
                <a:extLst>
                  <a:ext uri="{FF2B5EF4-FFF2-40B4-BE49-F238E27FC236}">
                    <a16:creationId xmlns:a16="http://schemas.microsoft.com/office/drawing/2014/main" id="{D9DF679A-5C40-49B9-9C38-0326984AC2B3}"/>
                  </a:ext>
                </a:extLst>
              </p:cNvPr>
              <p:cNvSpPr/>
              <p:nvPr/>
            </p:nvSpPr>
            <p:spPr>
              <a:xfrm>
                <a:off x="6736234" y="4457639"/>
                <a:ext cx="36099" cy="22860"/>
              </a:xfrm>
              <a:custGeom>
                <a:avLst/>
                <a:gdLst>
                  <a:gd name="connsiteX0" fmla="*/ 36100 w 36099"/>
                  <a:gd name="connsiteY0" fmla="*/ 0 h 22860"/>
                  <a:gd name="connsiteX1" fmla="*/ 7620 w 36099"/>
                  <a:gd name="connsiteY1" fmla="*/ 0 h 22860"/>
                  <a:gd name="connsiteX2" fmla="*/ 0 w 36099"/>
                  <a:gd name="connsiteY2" fmla="*/ 7620 h 22860"/>
                  <a:gd name="connsiteX3" fmla="*/ 0 w 36099"/>
                  <a:gd name="connsiteY3" fmla="*/ 22860 h 22860"/>
                </a:gdLst>
                <a:ahLst/>
                <a:cxnLst>
                  <a:cxn ang="0">
                    <a:pos x="connsiteX0" y="connsiteY0"/>
                  </a:cxn>
                  <a:cxn ang="0">
                    <a:pos x="connsiteX1" y="connsiteY1"/>
                  </a:cxn>
                  <a:cxn ang="0">
                    <a:pos x="connsiteX2" y="connsiteY2"/>
                  </a:cxn>
                  <a:cxn ang="0">
                    <a:pos x="connsiteX3" y="connsiteY3"/>
                  </a:cxn>
                </a:cxnLst>
                <a:rect l="l" t="t" r="r" b="b"/>
                <a:pathLst>
                  <a:path w="36099" h="22860" fill="none" extrusionOk="0">
                    <a:moveTo>
                      <a:pt x="36100" y="0"/>
                    </a:moveTo>
                    <a:cubicBezTo>
                      <a:pt x="25764" y="1098"/>
                      <a:pt x="19905" y="985"/>
                      <a:pt x="7620" y="0"/>
                    </a:cubicBezTo>
                    <a:cubicBezTo>
                      <a:pt x="3890" y="17"/>
                      <a:pt x="-63" y="3867"/>
                      <a:pt x="0" y="7620"/>
                    </a:cubicBezTo>
                    <a:cubicBezTo>
                      <a:pt x="-182" y="13879"/>
                      <a:pt x="-597" y="18142"/>
                      <a:pt x="0" y="22860"/>
                    </a:cubicBezTo>
                  </a:path>
                  <a:path w="36099" h="22860" stroke="0" extrusionOk="0">
                    <a:moveTo>
                      <a:pt x="36100" y="0"/>
                    </a:moveTo>
                    <a:cubicBezTo>
                      <a:pt x="29158" y="-124"/>
                      <a:pt x="13729" y="-1171"/>
                      <a:pt x="7620" y="0"/>
                    </a:cubicBezTo>
                    <a:cubicBezTo>
                      <a:pt x="3386" y="-270"/>
                      <a:pt x="509" y="3279"/>
                      <a:pt x="0" y="7620"/>
                    </a:cubicBezTo>
                    <a:cubicBezTo>
                      <a:pt x="751" y="12330"/>
                      <a:pt x="687" y="16256"/>
                      <a:pt x="0" y="22860"/>
                    </a:cubicBezTo>
                  </a:path>
                </a:pathLst>
              </a:custGeom>
              <a:grpFill/>
              <a:ln w="5715" cap="rnd">
                <a:solidFill>
                  <a:srgbClr val="E52A29"/>
                </a:solidFill>
                <a:prstDash val="solid"/>
                <a:round/>
                <a:extLst>
                  <a:ext uri="{C807C97D-BFC1-408E-A445-0C87EB9F89A2}">
                    <ask:lineSketchStyleProps xmlns:ask="http://schemas.microsoft.com/office/drawing/2018/sketchyshapes" sd="4075461805">
                      <a:custGeom>
                        <a:avLst/>
                        <a:gdLst>
                          <a:gd name="connsiteX0" fmla="*/ 36100 w 36099"/>
                          <a:gd name="connsiteY0" fmla="*/ 0 h 22860"/>
                          <a:gd name="connsiteX1" fmla="*/ 7620 w 36099"/>
                          <a:gd name="connsiteY1" fmla="*/ 0 h 22860"/>
                          <a:gd name="connsiteX2" fmla="*/ 0 w 36099"/>
                          <a:gd name="connsiteY2" fmla="*/ 7620 h 22860"/>
                          <a:gd name="connsiteX3" fmla="*/ 0 w 36099"/>
                          <a:gd name="connsiteY3" fmla="*/ 22860 h 22860"/>
                        </a:gdLst>
                        <a:ahLst/>
                        <a:cxnLst>
                          <a:cxn ang="0">
                            <a:pos x="connsiteX0" y="connsiteY0"/>
                          </a:cxn>
                          <a:cxn ang="0">
                            <a:pos x="connsiteX1" y="connsiteY1"/>
                          </a:cxn>
                          <a:cxn ang="0">
                            <a:pos x="connsiteX2" y="connsiteY2"/>
                          </a:cxn>
                          <a:cxn ang="0">
                            <a:pos x="connsiteX3" y="connsiteY3"/>
                          </a:cxn>
                        </a:cxnLst>
                        <a:rect l="l" t="t" r="r" b="b"/>
                        <a:pathLst>
                          <a:path w="36099" h="22860">
                            <a:moveTo>
                              <a:pt x="36100" y="0"/>
                            </a:moveTo>
                            <a:lnTo>
                              <a:pt x="7620" y="0"/>
                            </a:lnTo>
                            <a:cubicBezTo>
                              <a:pt x="3429" y="0"/>
                              <a:pt x="0" y="3429"/>
                              <a:pt x="0" y="7620"/>
                            </a:cubicBezTo>
                            <a:lnTo>
                              <a:pt x="0" y="22860"/>
                            </a:lnTo>
                          </a:path>
                        </a:pathLst>
                      </a:custGeom>
                      <ask:type>
                        <ask:lineSketchFreehand/>
                      </ask:type>
                    </ask:lineSketchStyleProps>
                  </a:ext>
                </a:extLst>
              </a:ln>
            </p:spPr>
            <p:txBody>
              <a:bodyPr rtlCol="0" anchor="ctr"/>
              <a:lstStyle/>
              <a:p>
                <a:endParaRPr lang="fr-FR" sz="1400"/>
              </a:p>
            </p:txBody>
          </p:sp>
          <p:sp>
            <p:nvSpPr>
              <p:cNvPr id="90" name="Forme libre : forme 89">
                <a:extLst>
                  <a:ext uri="{FF2B5EF4-FFF2-40B4-BE49-F238E27FC236}">
                    <a16:creationId xmlns:a16="http://schemas.microsoft.com/office/drawing/2014/main" id="{5E094FAD-0844-487D-9793-ADE253423E9C}"/>
                  </a:ext>
                </a:extLst>
              </p:cNvPr>
              <p:cNvSpPr/>
              <p:nvPr/>
            </p:nvSpPr>
            <p:spPr>
              <a:xfrm>
                <a:off x="6648699" y="4428683"/>
                <a:ext cx="56673" cy="82010"/>
              </a:xfrm>
              <a:custGeom>
                <a:avLst/>
                <a:gdLst>
                  <a:gd name="connsiteX0" fmla="*/ 0 w 56673"/>
                  <a:gd name="connsiteY0" fmla="*/ 82010 h 82010"/>
                  <a:gd name="connsiteX1" fmla="*/ 0 w 56673"/>
                  <a:gd name="connsiteY1" fmla="*/ 38291 h 82010"/>
                  <a:gd name="connsiteX2" fmla="*/ 7620 w 56673"/>
                  <a:gd name="connsiteY2" fmla="*/ 30671 h 82010"/>
                  <a:gd name="connsiteX3" fmla="*/ 49435 w 56673"/>
                  <a:gd name="connsiteY3" fmla="*/ 30671 h 82010"/>
                  <a:gd name="connsiteX4" fmla="*/ 56674 w 56673"/>
                  <a:gd name="connsiteY4" fmla="*/ 23432 h 82010"/>
                  <a:gd name="connsiteX5" fmla="*/ 56674 w 56673"/>
                  <a:gd name="connsiteY5" fmla="*/ 0 h 820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6673" h="82010" fill="none" extrusionOk="0">
                    <a:moveTo>
                      <a:pt x="0" y="82010"/>
                    </a:moveTo>
                    <a:cubicBezTo>
                      <a:pt x="805" y="72798"/>
                      <a:pt x="-2018" y="56005"/>
                      <a:pt x="0" y="38291"/>
                    </a:cubicBezTo>
                    <a:cubicBezTo>
                      <a:pt x="-936" y="34372"/>
                      <a:pt x="3150" y="30347"/>
                      <a:pt x="7620" y="30671"/>
                    </a:cubicBezTo>
                    <a:cubicBezTo>
                      <a:pt x="17330" y="30777"/>
                      <a:pt x="38186" y="31179"/>
                      <a:pt x="49435" y="30671"/>
                    </a:cubicBezTo>
                    <a:cubicBezTo>
                      <a:pt x="53729" y="30378"/>
                      <a:pt x="55906" y="27216"/>
                      <a:pt x="56674" y="23432"/>
                    </a:cubicBezTo>
                    <a:cubicBezTo>
                      <a:pt x="55922" y="16997"/>
                      <a:pt x="57329" y="8163"/>
                      <a:pt x="56674" y="0"/>
                    </a:cubicBezTo>
                  </a:path>
                  <a:path w="56673" h="82010" stroke="0" extrusionOk="0">
                    <a:moveTo>
                      <a:pt x="0" y="82010"/>
                    </a:moveTo>
                    <a:cubicBezTo>
                      <a:pt x="535" y="68097"/>
                      <a:pt x="558" y="56580"/>
                      <a:pt x="0" y="38291"/>
                    </a:cubicBezTo>
                    <a:cubicBezTo>
                      <a:pt x="-302" y="33945"/>
                      <a:pt x="3054" y="29916"/>
                      <a:pt x="7620" y="30671"/>
                    </a:cubicBezTo>
                    <a:cubicBezTo>
                      <a:pt x="17983" y="31036"/>
                      <a:pt x="38696" y="30490"/>
                      <a:pt x="49435" y="30671"/>
                    </a:cubicBezTo>
                    <a:cubicBezTo>
                      <a:pt x="53657" y="30571"/>
                      <a:pt x="56820" y="27394"/>
                      <a:pt x="56674" y="23432"/>
                    </a:cubicBezTo>
                    <a:cubicBezTo>
                      <a:pt x="57599" y="12419"/>
                      <a:pt x="55699" y="5523"/>
                      <a:pt x="56674" y="0"/>
                    </a:cubicBezTo>
                  </a:path>
                </a:pathLst>
              </a:custGeom>
              <a:grpFill/>
              <a:ln w="5715" cap="rnd">
                <a:solidFill>
                  <a:srgbClr val="E52A29"/>
                </a:solidFill>
                <a:prstDash val="solid"/>
                <a:round/>
                <a:extLst>
                  <a:ext uri="{C807C97D-BFC1-408E-A445-0C87EB9F89A2}">
                    <ask:lineSketchStyleProps xmlns:ask="http://schemas.microsoft.com/office/drawing/2018/sketchyshapes" sd="2546665130">
                      <a:custGeom>
                        <a:avLst/>
                        <a:gdLst>
                          <a:gd name="connsiteX0" fmla="*/ 0 w 56673"/>
                          <a:gd name="connsiteY0" fmla="*/ 82010 h 82010"/>
                          <a:gd name="connsiteX1" fmla="*/ 0 w 56673"/>
                          <a:gd name="connsiteY1" fmla="*/ 38291 h 82010"/>
                          <a:gd name="connsiteX2" fmla="*/ 7620 w 56673"/>
                          <a:gd name="connsiteY2" fmla="*/ 30671 h 82010"/>
                          <a:gd name="connsiteX3" fmla="*/ 49435 w 56673"/>
                          <a:gd name="connsiteY3" fmla="*/ 30671 h 82010"/>
                          <a:gd name="connsiteX4" fmla="*/ 56674 w 56673"/>
                          <a:gd name="connsiteY4" fmla="*/ 23432 h 82010"/>
                          <a:gd name="connsiteX5" fmla="*/ 56674 w 56673"/>
                          <a:gd name="connsiteY5" fmla="*/ 0 h 820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6673" h="82010">
                            <a:moveTo>
                              <a:pt x="0" y="82010"/>
                            </a:moveTo>
                            <a:lnTo>
                              <a:pt x="0" y="38291"/>
                            </a:lnTo>
                            <a:cubicBezTo>
                              <a:pt x="0" y="34100"/>
                              <a:pt x="3429" y="30671"/>
                              <a:pt x="7620" y="30671"/>
                            </a:cubicBezTo>
                            <a:lnTo>
                              <a:pt x="49435" y="30671"/>
                            </a:lnTo>
                            <a:cubicBezTo>
                              <a:pt x="53435" y="30671"/>
                              <a:pt x="56674" y="27432"/>
                              <a:pt x="56674" y="23432"/>
                            </a:cubicBezTo>
                            <a:lnTo>
                              <a:pt x="56674" y="0"/>
                            </a:lnTo>
                          </a:path>
                        </a:pathLst>
                      </a:custGeom>
                      <ask:type>
                        <ask:lineSketchFreehand/>
                      </ask:type>
                    </ask:lineSketchStyleProps>
                  </a:ext>
                </a:extLst>
              </a:ln>
            </p:spPr>
            <p:txBody>
              <a:bodyPr rtlCol="0" anchor="ctr"/>
              <a:lstStyle/>
              <a:p>
                <a:endParaRPr lang="fr-FR" sz="1400"/>
              </a:p>
            </p:txBody>
          </p:sp>
          <p:sp>
            <p:nvSpPr>
              <p:cNvPr id="91" name="Forme libre : forme 90">
                <a:extLst>
                  <a:ext uri="{FF2B5EF4-FFF2-40B4-BE49-F238E27FC236}">
                    <a16:creationId xmlns:a16="http://schemas.microsoft.com/office/drawing/2014/main" id="{9E414EDA-F31F-4624-ACDB-E80E61330E35}"/>
                  </a:ext>
                </a:extLst>
              </p:cNvPr>
              <p:cNvSpPr/>
              <p:nvPr/>
            </p:nvSpPr>
            <p:spPr>
              <a:xfrm>
                <a:off x="6737948" y="4547079"/>
                <a:ext cx="26860" cy="53720"/>
              </a:xfrm>
              <a:custGeom>
                <a:avLst/>
                <a:gdLst>
                  <a:gd name="connsiteX0" fmla="*/ 6572 w 26860"/>
                  <a:gd name="connsiteY0" fmla="*/ 0 h 53720"/>
                  <a:gd name="connsiteX1" fmla="*/ 20860 w 26860"/>
                  <a:gd name="connsiteY1" fmla="*/ 0 h 53720"/>
                  <a:gd name="connsiteX2" fmla="*/ 26860 w 26860"/>
                  <a:gd name="connsiteY2" fmla="*/ 6001 h 53720"/>
                  <a:gd name="connsiteX3" fmla="*/ 26860 w 26860"/>
                  <a:gd name="connsiteY3" fmla="*/ 19812 h 53720"/>
                  <a:gd name="connsiteX4" fmla="*/ 19431 w 26860"/>
                  <a:gd name="connsiteY4" fmla="*/ 27242 h 53720"/>
                  <a:gd name="connsiteX5" fmla="*/ 7048 w 26860"/>
                  <a:gd name="connsiteY5" fmla="*/ 27242 h 53720"/>
                  <a:gd name="connsiteX6" fmla="*/ 0 w 26860"/>
                  <a:gd name="connsiteY6" fmla="*/ 34290 h 53720"/>
                  <a:gd name="connsiteX7" fmla="*/ 0 w 26860"/>
                  <a:gd name="connsiteY7" fmla="*/ 53721 h 53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860" h="53720" fill="none" extrusionOk="0">
                    <a:moveTo>
                      <a:pt x="6572" y="0"/>
                    </a:moveTo>
                    <a:cubicBezTo>
                      <a:pt x="12244" y="616"/>
                      <a:pt x="14091" y="-160"/>
                      <a:pt x="20860" y="0"/>
                    </a:cubicBezTo>
                    <a:cubicBezTo>
                      <a:pt x="24842" y="22"/>
                      <a:pt x="26850" y="3142"/>
                      <a:pt x="26860" y="6001"/>
                    </a:cubicBezTo>
                    <a:cubicBezTo>
                      <a:pt x="26716" y="12838"/>
                      <a:pt x="27310" y="16856"/>
                      <a:pt x="26860" y="19812"/>
                    </a:cubicBezTo>
                    <a:cubicBezTo>
                      <a:pt x="26937" y="24274"/>
                      <a:pt x="23808" y="27426"/>
                      <a:pt x="19431" y="27242"/>
                    </a:cubicBezTo>
                    <a:cubicBezTo>
                      <a:pt x="14774" y="27291"/>
                      <a:pt x="10934" y="27459"/>
                      <a:pt x="7048" y="27242"/>
                    </a:cubicBezTo>
                    <a:cubicBezTo>
                      <a:pt x="2980" y="27182"/>
                      <a:pt x="432" y="30686"/>
                      <a:pt x="0" y="34290"/>
                    </a:cubicBezTo>
                    <a:cubicBezTo>
                      <a:pt x="71" y="41983"/>
                      <a:pt x="-820" y="44110"/>
                      <a:pt x="0" y="53721"/>
                    </a:cubicBezTo>
                  </a:path>
                  <a:path w="26860" h="53720" stroke="0" extrusionOk="0">
                    <a:moveTo>
                      <a:pt x="6572" y="0"/>
                    </a:moveTo>
                    <a:cubicBezTo>
                      <a:pt x="13492" y="-251"/>
                      <a:pt x="15847" y="-5"/>
                      <a:pt x="20860" y="0"/>
                    </a:cubicBezTo>
                    <a:cubicBezTo>
                      <a:pt x="24699" y="648"/>
                      <a:pt x="27371" y="3275"/>
                      <a:pt x="26860" y="6001"/>
                    </a:cubicBezTo>
                    <a:cubicBezTo>
                      <a:pt x="27321" y="11534"/>
                      <a:pt x="27384" y="15458"/>
                      <a:pt x="26860" y="19812"/>
                    </a:cubicBezTo>
                    <a:cubicBezTo>
                      <a:pt x="26580" y="23563"/>
                      <a:pt x="24013" y="28011"/>
                      <a:pt x="19431" y="27242"/>
                    </a:cubicBezTo>
                    <a:cubicBezTo>
                      <a:pt x="15392" y="26650"/>
                      <a:pt x="11334" y="26832"/>
                      <a:pt x="7048" y="27242"/>
                    </a:cubicBezTo>
                    <a:cubicBezTo>
                      <a:pt x="3482" y="26911"/>
                      <a:pt x="242" y="30531"/>
                      <a:pt x="0" y="34290"/>
                    </a:cubicBezTo>
                    <a:cubicBezTo>
                      <a:pt x="-748" y="41908"/>
                      <a:pt x="-61" y="44911"/>
                      <a:pt x="0" y="53721"/>
                    </a:cubicBezTo>
                  </a:path>
                </a:pathLst>
              </a:custGeom>
              <a:grpFill/>
              <a:ln w="5715" cap="rnd">
                <a:solidFill>
                  <a:srgbClr val="E52A29"/>
                </a:solidFill>
                <a:prstDash val="solid"/>
                <a:round/>
                <a:extLst>
                  <a:ext uri="{C807C97D-BFC1-408E-A445-0C87EB9F89A2}">
                    <ask:lineSketchStyleProps xmlns:ask="http://schemas.microsoft.com/office/drawing/2018/sketchyshapes" sd="2108176793">
                      <a:custGeom>
                        <a:avLst/>
                        <a:gdLst>
                          <a:gd name="connsiteX0" fmla="*/ 6572 w 26860"/>
                          <a:gd name="connsiteY0" fmla="*/ 0 h 53720"/>
                          <a:gd name="connsiteX1" fmla="*/ 20860 w 26860"/>
                          <a:gd name="connsiteY1" fmla="*/ 0 h 53720"/>
                          <a:gd name="connsiteX2" fmla="*/ 26860 w 26860"/>
                          <a:gd name="connsiteY2" fmla="*/ 6001 h 53720"/>
                          <a:gd name="connsiteX3" fmla="*/ 26860 w 26860"/>
                          <a:gd name="connsiteY3" fmla="*/ 19812 h 53720"/>
                          <a:gd name="connsiteX4" fmla="*/ 19431 w 26860"/>
                          <a:gd name="connsiteY4" fmla="*/ 27242 h 53720"/>
                          <a:gd name="connsiteX5" fmla="*/ 7048 w 26860"/>
                          <a:gd name="connsiteY5" fmla="*/ 27242 h 53720"/>
                          <a:gd name="connsiteX6" fmla="*/ 0 w 26860"/>
                          <a:gd name="connsiteY6" fmla="*/ 34290 h 53720"/>
                          <a:gd name="connsiteX7" fmla="*/ 0 w 26860"/>
                          <a:gd name="connsiteY7" fmla="*/ 53721 h 53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860" h="53720">
                            <a:moveTo>
                              <a:pt x="6572" y="0"/>
                            </a:moveTo>
                            <a:lnTo>
                              <a:pt x="20860" y="0"/>
                            </a:lnTo>
                            <a:cubicBezTo>
                              <a:pt x="24193" y="0"/>
                              <a:pt x="26860" y="2667"/>
                              <a:pt x="26860" y="6001"/>
                            </a:cubicBezTo>
                            <a:lnTo>
                              <a:pt x="26860" y="19812"/>
                            </a:lnTo>
                            <a:cubicBezTo>
                              <a:pt x="26860" y="23908"/>
                              <a:pt x="23527" y="27242"/>
                              <a:pt x="19431" y="27242"/>
                            </a:cubicBezTo>
                            <a:lnTo>
                              <a:pt x="7048" y="27242"/>
                            </a:lnTo>
                            <a:cubicBezTo>
                              <a:pt x="3143" y="27242"/>
                              <a:pt x="0" y="30385"/>
                              <a:pt x="0" y="34290"/>
                            </a:cubicBezTo>
                            <a:lnTo>
                              <a:pt x="0" y="53721"/>
                            </a:lnTo>
                          </a:path>
                        </a:pathLst>
                      </a:custGeom>
                      <ask:type>
                        <ask:lineSketchFreehand/>
                      </ask:type>
                    </ask:lineSketchStyleProps>
                  </a:ext>
                </a:extLst>
              </a:ln>
            </p:spPr>
            <p:txBody>
              <a:bodyPr rtlCol="0" anchor="ctr"/>
              <a:lstStyle/>
              <a:p>
                <a:endParaRPr lang="fr-FR" sz="1400"/>
              </a:p>
            </p:txBody>
          </p:sp>
          <p:sp>
            <p:nvSpPr>
              <p:cNvPr id="92" name="Forme libre : forme 91">
                <a:extLst>
                  <a:ext uri="{FF2B5EF4-FFF2-40B4-BE49-F238E27FC236}">
                    <a16:creationId xmlns:a16="http://schemas.microsoft.com/office/drawing/2014/main" id="{378257C7-79EF-45DE-821B-F0F3F42317FD}"/>
                  </a:ext>
                </a:extLst>
              </p:cNvPr>
              <p:cNvSpPr/>
              <p:nvPr/>
            </p:nvSpPr>
            <p:spPr>
              <a:xfrm>
                <a:off x="6640222" y="4510598"/>
                <a:ext cx="16954" cy="16954"/>
              </a:xfrm>
              <a:custGeom>
                <a:avLst/>
                <a:gdLst>
                  <a:gd name="connsiteX0" fmla="*/ 16954 w 16954"/>
                  <a:gd name="connsiteY0" fmla="*/ 8477 h 16954"/>
                  <a:gd name="connsiteX1" fmla="*/ 8477 w 16954"/>
                  <a:gd name="connsiteY1" fmla="*/ 16955 h 16954"/>
                  <a:gd name="connsiteX2" fmla="*/ 0 w 16954"/>
                  <a:gd name="connsiteY2" fmla="*/ 8477 h 16954"/>
                  <a:gd name="connsiteX3" fmla="*/ 8477 w 16954"/>
                  <a:gd name="connsiteY3" fmla="*/ 0 h 16954"/>
                  <a:gd name="connsiteX4" fmla="*/ 16954 w 16954"/>
                  <a:gd name="connsiteY4" fmla="*/ 8477 h 169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54" h="16954" fill="none" extrusionOk="0">
                    <a:moveTo>
                      <a:pt x="16954" y="8477"/>
                    </a:moveTo>
                    <a:cubicBezTo>
                      <a:pt x="16652" y="13492"/>
                      <a:pt x="13056" y="17889"/>
                      <a:pt x="8477" y="16955"/>
                    </a:cubicBezTo>
                    <a:cubicBezTo>
                      <a:pt x="4201" y="16635"/>
                      <a:pt x="-729" y="12413"/>
                      <a:pt x="0" y="8477"/>
                    </a:cubicBezTo>
                    <a:cubicBezTo>
                      <a:pt x="-210" y="3744"/>
                      <a:pt x="3632" y="-49"/>
                      <a:pt x="8477" y="0"/>
                    </a:cubicBezTo>
                    <a:cubicBezTo>
                      <a:pt x="13881" y="743"/>
                      <a:pt x="16950" y="4590"/>
                      <a:pt x="16954" y="8477"/>
                    </a:cubicBezTo>
                    <a:close/>
                  </a:path>
                  <a:path w="16954" h="16954" stroke="0" extrusionOk="0">
                    <a:moveTo>
                      <a:pt x="16954" y="8477"/>
                    </a:moveTo>
                    <a:cubicBezTo>
                      <a:pt x="16580" y="13227"/>
                      <a:pt x="12611" y="16899"/>
                      <a:pt x="8477" y="16955"/>
                    </a:cubicBezTo>
                    <a:cubicBezTo>
                      <a:pt x="4102" y="16737"/>
                      <a:pt x="-146" y="13696"/>
                      <a:pt x="0" y="8477"/>
                    </a:cubicBezTo>
                    <a:cubicBezTo>
                      <a:pt x="-318" y="2857"/>
                      <a:pt x="4485" y="506"/>
                      <a:pt x="8477" y="0"/>
                    </a:cubicBezTo>
                    <a:cubicBezTo>
                      <a:pt x="13970" y="-833"/>
                      <a:pt x="16098" y="4093"/>
                      <a:pt x="16954" y="8477"/>
                    </a:cubicBezTo>
                    <a:close/>
                  </a:path>
                </a:pathLst>
              </a:custGeom>
              <a:grpFill/>
              <a:ln w="5715" cap="rnd">
                <a:solidFill>
                  <a:srgbClr val="E52A29"/>
                </a:solidFill>
                <a:prstDash val="solid"/>
                <a:round/>
                <a:extLst>
                  <a:ext uri="{C807C97D-BFC1-408E-A445-0C87EB9F89A2}">
                    <ask:lineSketchStyleProps xmlns:ask="http://schemas.microsoft.com/office/drawing/2018/sketchyshapes" sd="1082979435">
                      <a:custGeom>
                        <a:avLst/>
                        <a:gdLst>
                          <a:gd name="connsiteX0" fmla="*/ 16954 w 16954"/>
                          <a:gd name="connsiteY0" fmla="*/ 8477 h 16954"/>
                          <a:gd name="connsiteX1" fmla="*/ 8477 w 16954"/>
                          <a:gd name="connsiteY1" fmla="*/ 16955 h 16954"/>
                          <a:gd name="connsiteX2" fmla="*/ 0 w 16954"/>
                          <a:gd name="connsiteY2" fmla="*/ 8477 h 16954"/>
                          <a:gd name="connsiteX3" fmla="*/ 8477 w 16954"/>
                          <a:gd name="connsiteY3" fmla="*/ 0 h 16954"/>
                          <a:gd name="connsiteX4" fmla="*/ 16954 w 16954"/>
                          <a:gd name="connsiteY4" fmla="*/ 8477 h 169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54" h="16954">
                            <a:moveTo>
                              <a:pt x="16954" y="8477"/>
                            </a:moveTo>
                            <a:cubicBezTo>
                              <a:pt x="16954" y="13159"/>
                              <a:pt x="13159" y="16955"/>
                              <a:pt x="8477" y="16955"/>
                            </a:cubicBezTo>
                            <a:cubicBezTo>
                              <a:pt x="3795" y="16955"/>
                              <a:pt x="0" y="13159"/>
                              <a:pt x="0" y="8477"/>
                            </a:cubicBezTo>
                            <a:cubicBezTo>
                              <a:pt x="0" y="3795"/>
                              <a:pt x="3795" y="0"/>
                              <a:pt x="8477" y="0"/>
                            </a:cubicBezTo>
                            <a:cubicBezTo>
                              <a:pt x="13159" y="0"/>
                              <a:pt x="16954" y="3795"/>
                              <a:pt x="16954" y="8477"/>
                            </a:cubicBezTo>
                            <a:close/>
                          </a:path>
                        </a:pathLst>
                      </a:custGeom>
                      <ask:type>
                        <ask:lineSketchFreehand/>
                      </ask:type>
                    </ask:lineSketchStyleProps>
                  </a:ext>
                </a:extLst>
              </a:ln>
            </p:spPr>
            <p:txBody>
              <a:bodyPr rtlCol="0" anchor="ctr"/>
              <a:lstStyle/>
              <a:p>
                <a:endParaRPr lang="fr-FR" sz="1400"/>
              </a:p>
            </p:txBody>
          </p:sp>
          <p:sp>
            <p:nvSpPr>
              <p:cNvPr id="93" name="Forme libre : forme 92">
                <a:extLst>
                  <a:ext uri="{FF2B5EF4-FFF2-40B4-BE49-F238E27FC236}">
                    <a16:creationId xmlns:a16="http://schemas.microsoft.com/office/drawing/2014/main" id="{388799A3-0962-4008-AD98-C32FA8BE7999}"/>
                  </a:ext>
                </a:extLst>
              </p:cNvPr>
              <p:cNvSpPr/>
              <p:nvPr/>
            </p:nvSpPr>
            <p:spPr>
              <a:xfrm>
                <a:off x="6669463" y="4480118"/>
                <a:ext cx="16954" cy="16954"/>
              </a:xfrm>
              <a:custGeom>
                <a:avLst/>
                <a:gdLst>
                  <a:gd name="connsiteX0" fmla="*/ 16955 w 16954"/>
                  <a:gd name="connsiteY0" fmla="*/ 8477 h 16954"/>
                  <a:gd name="connsiteX1" fmla="*/ 8477 w 16954"/>
                  <a:gd name="connsiteY1" fmla="*/ 16955 h 16954"/>
                  <a:gd name="connsiteX2" fmla="*/ 0 w 16954"/>
                  <a:gd name="connsiteY2" fmla="*/ 8477 h 16954"/>
                  <a:gd name="connsiteX3" fmla="*/ 8477 w 16954"/>
                  <a:gd name="connsiteY3" fmla="*/ 0 h 16954"/>
                  <a:gd name="connsiteX4" fmla="*/ 16955 w 16954"/>
                  <a:gd name="connsiteY4" fmla="*/ 8477 h 169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54" h="16954" fill="none" extrusionOk="0">
                    <a:moveTo>
                      <a:pt x="16955" y="8477"/>
                    </a:moveTo>
                    <a:cubicBezTo>
                      <a:pt x="16783" y="12201"/>
                      <a:pt x="13057" y="16129"/>
                      <a:pt x="8477" y="16955"/>
                    </a:cubicBezTo>
                    <a:cubicBezTo>
                      <a:pt x="3979" y="16474"/>
                      <a:pt x="215" y="13359"/>
                      <a:pt x="0" y="8477"/>
                    </a:cubicBezTo>
                    <a:cubicBezTo>
                      <a:pt x="359" y="3675"/>
                      <a:pt x="3903" y="746"/>
                      <a:pt x="8477" y="0"/>
                    </a:cubicBezTo>
                    <a:cubicBezTo>
                      <a:pt x="13560" y="-78"/>
                      <a:pt x="17090" y="3885"/>
                      <a:pt x="16955" y="8477"/>
                    </a:cubicBezTo>
                    <a:close/>
                  </a:path>
                  <a:path w="16954" h="16954" stroke="0" extrusionOk="0">
                    <a:moveTo>
                      <a:pt x="16955" y="8477"/>
                    </a:moveTo>
                    <a:cubicBezTo>
                      <a:pt x="16970" y="13270"/>
                      <a:pt x="13305" y="17252"/>
                      <a:pt x="8477" y="16955"/>
                    </a:cubicBezTo>
                    <a:cubicBezTo>
                      <a:pt x="4012" y="16998"/>
                      <a:pt x="231" y="14293"/>
                      <a:pt x="0" y="8477"/>
                    </a:cubicBezTo>
                    <a:cubicBezTo>
                      <a:pt x="272" y="4442"/>
                      <a:pt x="3654" y="-302"/>
                      <a:pt x="8477" y="0"/>
                    </a:cubicBezTo>
                    <a:cubicBezTo>
                      <a:pt x="12611" y="-223"/>
                      <a:pt x="16903" y="4489"/>
                      <a:pt x="16955" y="8477"/>
                    </a:cubicBezTo>
                    <a:close/>
                  </a:path>
                </a:pathLst>
              </a:custGeom>
              <a:grpFill/>
              <a:ln w="5715" cap="rnd">
                <a:solidFill>
                  <a:srgbClr val="E52A29"/>
                </a:solidFill>
                <a:prstDash val="solid"/>
                <a:round/>
                <a:extLst>
                  <a:ext uri="{C807C97D-BFC1-408E-A445-0C87EB9F89A2}">
                    <ask:lineSketchStyleProps xmlns:ask="http://schemas.microsoft.com/office/drawing/2018/sketchyshapes" sd="1907745625">
                      <a:custGeom>
                        <a:avLst/>
                        <a:gdLst>
                          <a:gd name="connsiteX0" fmla="*/ 16955 w 16954"/>
                          <a:gd name="connsiteY0" fmla="*/ 8477 h 16954"/>
                          <a:gd name="connsiteX1" fmla="*/ 8477 w 16954"/>
                          <a:gd name="connsiteY1" fmla="*/ 16955 h 16954"/>
                          <a:gd name="connsiteX2" fmla="*/ 0 w 16954"/>
                          <a:gd name="connsiteY2" fmla="*/ 8477 h 16954"/>
                          <a:gd name="connsiteX3" fmla="*/ 8477 w 16954"/>
                          <a:gd name="connsiteY3" fmla="*/ 0 h 16954"/>
                          <a:gd name="connsiteX4" fmla="*/ 16955 w 16954"/>
                          <a:gd name="connsiteY4" fmla="*/ 8477 h 169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54" h="16954">
                            <a:moveTo>
                              <a:pt x="16955" y="8477"/>
                            </a:moveTo>
                            <a:cubicBezTo>
                              <a:pt x="16955" y="13159"/>
                              <a:pt x="13159" y="16955"/>
                              <a:pt x="8477" y="16955"/>
                            </a:cubicBezTo>
                            <a:cubicBezTo>
                              <a:pt x="3795" y="16955"/>
                              <a:pt x="0" y="13159"/>
                              <a:pt x="0" y="8477"/>
                            </a:cubicBezTo>
                            <a:cubicBezTo>
                              <a:pt x="0" y="3795"/>
                              <a:pt x="3795" y="0"/>
                              <a:pt x="8477" y="0"/>
                            </a:cubicBezTo>
                            <a:cubicBezTo>
                              <a:pt x="13159" y="0"/>
                              <a:pt x="16955" y="3795"/>
                              <a:pt x="16955" y="8477"/>
                            </a:cubicBezTo>
                            <a:close/>
                          </a:path>
                        </a:pathLst>
                      </a:custGeom>
                      <ask:type>
                        <ask:lineSketchFreehand/>
                      </ask:type>
                    </ask:lineSketchStyleProps>
                  </a:ext>
                </a:extLst>
              </a:ln>
            </p:spPr>
            <p:txBody>
              <a:bodyPr rtlCol="0" anchor="ctr"/>
              <a:lstStyle/>
              <a:p>
                <a:endParaRPr lang="fr-FR" sz="1400"/>
              </a:p>
            </p:txBody>
          </p:sp>
          <p:sp>
            <p:nvSpPr>
              <p:cNvPr id="94" name="Forme libre : forme 93">
                <a:extLst>
                  <a:ext uri="{FF2B5EF4-FFF2-40B4-BE49-F238E27FC236}">
                    <a16:creationId xmlns:a16="http://schemas.microsoft.com/office/drawing/2014/main" id="{D79979A6-616A-4621-980C-12E1CC3BE52B}"/>
                  </a:ext>
                </a:extLst>
              </p:cNvPr>
              <p:cNvSpPr/>
              <p:nvPr/>
            </p:nvSpPr>
            <p:spPr>
              <a:xfrm>
                <a:off x="6727756" y="4481070"/>
                <a:ext cx="16954" cy="16954"/>
              </a:xfrm>
              <a:custGeom>
                <a:avLst/>
                <a:gdLst>
                  <a:gd name="connsiteX0" fmla="*/ 16955 w 16954"/>
                  <a:gd name="connsiteY0" fmla="*/ 8477 h 16954"/>
                  <a:gd name="connsiteX1" fmla="*/ 8477 w 16954"/>
                  <a:gd name="connsiteY1" fmla="*/ 16955 h 16954"/>
                  <a:gd name="connsiteX2" fmla="*/ 0 w 16954"/>
                  <a:gd name="connsiteY2" fmla="*/ 8477 h 16954"/>
                  <a:gd name="connsiteX3" fmla="*/ 8477 w 16954"/>
                  <a:gd name="connsiteY3" fmla="*/ 0 h 16954"/>
                  <a:gd name="connsiteX4" fmla="*/ 16955 w 16954"/>
                  <a:gd name="connsiteY4" fmla="*/ 8477 h 169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54" h="16954" fill="none" extrusionOk="0">
                    <a:moveTo>
                      <a:pt x="16955" y="8477"/>
                    </a:moveTo>
                    <a:cubicBezTo>
                      <a:pt x="16418" y="12440"/>
                      <a:pt x="13235" y="17472"/>
                      <a:pt x="8477" y="16955"/>
                    </a:cubicBezTo>
                    <a:cubicBezTo>
                      <a:pt x="3151" y="17251"/>
                      <a:pt x="-88" y="12295"/>
                      <a:pt x="0" y="8477"/>
                    </a:cubicBezTo>
                    <a:cubicBezTo>
                      <a:pt x="684" y="3197"/>
                      <a:pt x="3121" y="-492"/>
                      <a:pt x="8477" y="0"/>
                    </a:cubicBezTo>
                    <a:cubicBezTo>
                      <a:pt x="13427" y="1028"/>
                      <a:pt x="16817" y="3573"/>
                      <a:pt x="16955" y="8477"/>
                    </a:cubicBezTo>
                    <a:close/>
                  </a:path>
                  <a:path w="16954" h="16954" stroke="0" extrusionOk="0">
                    <a:moveTo>
                      <a:pt x="16955" y="8477"/>
                    </a:moveTo>
                    <a:cubicBezTo>
                      <a:pt x="17133" y="12931"/>
                      <a:pt x="13752" y="16722"/>
                      <a:pt x="8477" y="16955"/>
                    </a:cubicBezTo>
                    <a:cubicBezTo>
                      <a:pt x="3862" y="16862"/>
                      <a:pt x="136" y="11998"/>
                      <a:pt x="0" y="8477"/>
                    </a:cubicBezTo>
                    <a:cubicBezTo>
                      <a:pt x="199" y="4715"/>
                      <a:pt x="3564" y="142"/>
                      <a:pt x="8477" y="0"/>
                    </a:cubicBezTo>
                    <a:cubicBezTo>
                      <a:pt x="13248" y="639"/>
                      <a:pt x="16619" y="3420"/>
                      <a:pt x="16955" y="8477"/>
                    </a:cubicBezTo>
                    <a:close/>
                  </a:path>
                </a:pathLst>
              </a:custGeom>
              <a:grpFill/>
              <a:ln w="5715" cap="rnd">
                <a:solidFill>
                  <a:srgbClr val="E52A29"/>
                </a:solidFill>
                <a:prstDash val="solid"/>
                <a:round/>
                <a:extLst>
                  <a:ext uri="{C807C97D-BFC1-408E-A445-0C87EB9F89A2}">
                    <ask:lineSketchStyleProps xmlns:ask="http://schemas.microsoft.com/office/drawing/2018/sketchyshapes" sd="1516315185">
                      <a:custGeom>
                        <a:avLst/>
                        <a:gdLst>
                          <a:gd name="connsiteX0" fmla="*/ 16955 w 16954"/>
                          <a:gd name="connsiteY0" fmla="*/ 8477 h 16954"/>
                          <a:gd name="connsiteX1" fmla="*/ 8477 w 16954"/>
                          <a:gd name="connsiteY1" fmla="*/ 16955 h 16954"/>
                          <a:gd name="connsiteX2" fmla="*/ 0 w 16954"/>
                          <a:gd name="connsiteY2" fmla="*/ 8477 h 16954"/>
                          <a:gd name="connsiteX3" fmla="*/ 8477 w 16954"/>
                          <a:gd name="connsiteY3" fmla="*/ 0 h 16954"/>
                          <a:gd name="connsiteX4" fmla="*/ 16955 w 16954"/>
                          <a:gd name="connsiteY4" fmla="*/ 8477 h 169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54" h="16954">
                            <a:moveTo>
                              <a:pt x="16955" y="8477"/>
                            </a:moveTo>
                            <a:cubicBezTo>
                              <a:pt x="16955" y="13159"/>
                              <a:pt x="13159" y="16955"/>
                              <a:pt x="8477" y="16955"/>
                            </a:cubicBezTo>
                            <a:cubicBezTo>
                              <a:pt x="3795" y="16955"/>
                              <a:pt x="0" y="13159"/>
                              <a:pt x="0" y="8477"/>
                            </a:cubicBezTo>
                            <a:cubicBezTo>
                              <a:pt x="0" y="3795"/>
                              <a:pt x="3795" y="0"/>
                              <a:pt x="8477" y="0"/>
                            </a:cubicBezTo>
                            <a:cubicBezTo>
                              <a:pt x="13159" y="0"/>
                              <a:pt x="16955" y="3795"/>
                              <a:pt x="16955" y="8477"/>
                            </a:cubicBezTo>
                            <a:close/>
                          </a:path>
                        </a:pathLst>
                      </a:custGeom>
                      <ask:type>
                        <ask:lineSketchFreehand/>
                      </ask:type>
                    </ask:lineSketchStyleProps>
                  </a:ext>
                </a:extLst>
              </a:ln>
            </p:spPr>
            <p:txBody>
              <a:bodyPr rtlCol="0" anchor="ctr"/>
              <a:lstStyle/>
              <a:p>
                <a:endParaRPr lang="fr-FR" sz="1400"/>
              </a:p>
            </p:txBody>
          </p:sp>
          <p:sp>
            <p:nvSpPr>
              <p:cNvPr id="95" name="Forme libre : forme 94">
                <a:extLst>
                  <a:ext uri="{FF2B5EF4-FFF2-40B4-BE49-F238E27FC236}">
                    <a16:creationId xmlns:a16="http://schemas.microsoft.com/office/drawing/2014/main" id="{29F74351-89E9-4A78-BA05-3B60C792CAA4}"/>
                  </a:ext>
                </a:extLst>
              </p:cNvPr>
              <p:cNvSpPr/>
              <p:nvPr/>
            </p:nvSpPr>
            <p:spPr>
              <a:xfrm>
                <a:off x="6727090" y="4538411"/>
                <a:ext cx="16954" cy="16954"/>
              </a:xfrm>
              <a:custGeom>
                <a:avLst/>
                <a:gdLst>
                  <a:gd name="connsiteX0" fmla="*/ 16955 w 16954"/>
                  <a:gd name="connsiteY0" fmla="*/ 8477 h 16954"/>
                  <a:gd name="connsiteX1" fmla="*/ 8477 w 16954"/>
                  <a:gd name="connsiteY1" fmla="*/ 16954 h 16954"/>
                  <a:gd name="connsiteX2" fmla="*/ 0 w 16954"/>
                  <a:gd name="connsiteY2" fmla="*/ 8477 h 16954"/>
                  <a:gd name="connsiteX3" fmla="*/ 8477 w 16954"/>
                  <a:gd name="connsiteY3" fmla="*/ 0 h 16954"/>
                  <a:gd name="connsiteX4" fmla="*/ 16955 w 16954"/>
                  <a:gd name="connsiteY4" fmla="*/ 8477 h 169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54" h="16954" fill="none" extrusionOk="0">
                    <a:moveTo>
                      <a:pt x="16955" y="8477"/>
                    </a:moveTo>
                    <a:cubicBezTo>
                      <a:pt x="16816" y="13246"/>
                      <a:pt x="13290" y="15885"/>
                      <a:pt x="8477" y="16954"/>
                    </a:cubicBezTo>
                    <a:cubicBezTo>
                      <a:pt x="4674" y="17364"/>
                      <a:pt x="-9" y="13646"/>
                      <a:pt x="0" y="8477"/>
                    </a:cubicBezTo>
                    <a:cubicBezTo>
                      <a:pt x="57" y="3519"/>
                      <a:pt x="4073" y="548"/>
                      <a:pt x="8477" y="0"/>
                    </a:cubicBezTo>
                    <a:cubicBezTo>
                      <a:pt x="13356" y="99"/>
                      <a:pt x="16268" y="3996"/>
                      <a:pt x="16955" y="8477"/>
                    </a:cubicBezTo>
                    <a:close/>
                  </a:path>
                  <a:path w="16954" h="16954" stroke="0" extrusionOk="0">
                    <a:moveTo>
                      <a:pt x="16955" y="8477"/>
                    </a:moveTo>
                    <a:cubicBezTo>
                      <a:pt x="17014" y="12731"/>
                      <a:pt x="12737" y="17314"/>
                      <a:pt x="8477" y="16954"/>
                    </a:cubicBezTo>
                    <a:cubicBezTo>
                      <a:pt x="3710" y="16605"/>
                      <a:pt x="-1086" y="13001"/>
                      <a:pt x="0" y="8477"/>
                    </a:cubicBezTo>
                    <a:cubicBezTo>
                      <a:pt x="-317" y="3804"/>
                      <a:pt x="4420" y="165"/>
                      <a:pt x="8477" y="0"/>
                    </a:cubicBezTo>
                    <a:cubicBezTo>
                      <a:pt x="13193" y="-177"/>
                      <a:pt x="17130" y="3726"/>
                      <a:pt x="16955" y="8477"/>
                    </a:cubicBezTo>
                    <a:close/>
                  </a:path>
                </a:pathLst>
              </a:custGeom>
              <a:grpFill/>
              <a:ln w="5715" cap="rnd">
                <a:solidFill>
                  <a:srgbClr val="E52A29"/>
                </a:solidFill>
                <a:prstDash val="solid"/>
                <a:round/>
                <a:extLst>
                  <a:ext uri="{C807C97D-BFC1-408E-A445-0C87EB9F89A2}">
                    <ask:lineSketchStyleProps xmlns:ask="http://schemas.microsoft.com/office/drawing/2018/sketchyshapes" sd="3698827474">
                      <a:custGeom>
                        <a:avLst/>
                        <a:gdLst>
                          <a:gd name="connsiteX0" fmla="*/ 16955 w 16954"/>
                          <a:gd name="connsiteY0" fmla="*/ 8477 h 16954"/>
                          <a:gd name="connsiteX1" fmla="*/ 8477 w 16954"/>
                          <a:gd name="connsiteY1" fmla="*/ 16954 h 16954"/>
                          <a:gd name="connsiteX2" fmla="*/ 0 w 16954"/>
                          <a:gd name="connsiteY2" fmla="*/ 8477 h 16954"/>
                          <a:gd name="connsiteX3" fmla="*/ 8477 w 16954"/>
                          <a:gd name="connsiteY3" fmla="*/ 0 h 16954"/>
                          <a:gd name="connsiteX4" fmla="*/ 16955 w 16954"/>
                          <a:gd name="connsiteY4" fmla="*/ 8477 h 169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54" h="16954">
                            <a:moveTo>
                              <a:pt x="16955" y="8477"/>
                            </a:moveTo>
                            <a:cubicBezTo>
                              <a:pt x="16955" y="13159"/>
                              <a:pt x="13159" y="16954"/>
                              <a:pt x="8477" y="16954"/>
                            </a:cubicBezTo>
                            <a:cubicBezTo>
                              <a:pt x="3795" y="16954"/>
                              <a:pt x="0" y="13159"/>
                              <a:pt x="0" y="8477"/>
                            </a:cubicBezTo>
                            <a:cubicBezTo>
                              <a:pt x="0" y="3795"/>
                              <a:pt x="3795" y="0"/>
                              <a:pt x="8477" y="0"/>
                            </a:cubicBezTo>
                            <a:cubicBezTo>
                              <a:pt x="13159" y="0"/>
                              <a:pt x="16955" y="3795"/>
                              <a:pt x="16955" y="8477"/>
                            </a:cubicBezTo>
                            <a:close/>
                          </a:path>
                        </a:pathLst>
                      </a:custGeom>
                      <ask:type>
                        <ask:lineSketchFreehand/>
                      </ask:type>
                    </ask:lineSketchStyleProps>
                  </a:ext>
                </a:extLst>
              </a:ln>
            </p:spPr>
            <p:txBody>
              <a:bodyPr rtlCol="0" anchor="ctr"/>
              <a:lstStyle/>
              <a:p>
                <a:endParaRPr lang="fr-FR" sz="1400"/>
              </a:p>
            </p:txBody>
          </p:sp>
          <p:sp>
            <p:nvSpPr>
              <p:cNvPr id="96" name="Forme libre : forme 95">
                <a:extLst>
                  <a:ext uri="{FF2B5EF4-FFF2-40B4-BE49-F238E27FC236}">
                    <a16:creationId xmlns:a16="http://schemas.microsoft.com/office/drawing/2014/main" id="{3BBEAB02-D066-4F23-92AC-69D99A5A4DEA}"/>
                  </a:ext>
                </a:extLst>
              </p:cNvPr>
              <p:cNvSpPr/>
              <p:nvPr/>
            </p:nvSpPr>
            <p:spPr>
              <a:xfrm>
                <a:off x="6705277" y="4568224"/>
                <a:ext cx="16954" cy="16954"/>
              </a:xfrm>
              <a:custGeom>
                <a:avLst/>
                <a:gdLst>
                  <a:gd name="connsiteX0" fmla="*/ 16955 w 16954"/>
                  <a:gd name="connsiteY0" fmla="*/ 8477 h 16954"/>
                  <a:gd name="connsiteX1" fmla="*/ 8477 w 16954"/>
                  <a:gd name="connsiteY1" fmla="*/ 16955 h 16954"/>
                  <a:gd name="connsiteX2" fmla="*/ 0 w 16954"/>
                  <a:gd name="connsiteY2" fmla="*/ 8477 h 16954"/>
                  <a:gd name="connsiteX3" fmla="*/ 8477 w 16954"/>
                  <a:gd name="connsiteY3" fmla="*/ 0 h 16954"/>
                  <a:gd name="connsiteX4" fmla="*/ 16955 w 16954"/>
                  <a:gd name="connsiteY4" fmla="*/ 8477 h 169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54" h="16954" fill="none" extrusionOk="0">
                    <a:moveTo>
                      <a:pt x="16955" y="8477"/>
                    </a:moveTo>
                    <a:cubicBezTo>
                      <a:pt x="16961" y="13310"/>
                      <a:pt x="14164" y="17532"/>
                      <a:pt x="8477" y="16955"/>
                    </a:cubicBezTo>
                    <a:cubicBezTo>
                      <a:pt x="3790" y="17107"/>
                      <a:pt x="-723" y="12340"/>
                      <a:pt x="0" y="8477"/>
                    </a:cubicBezTo>
                    <a:cubicBezTo>
                      <a:pt x="-49" y="4103"/>
                      <a:pt x="3463" y="203"/>
                      <a:pt x="8477" y="0"/>
                    </a:cubicBezTo>
                    <a:cubicBezTo>
                      <a:pt x="12315" y="-451"/>
                      <a:pt x="17208" y="4202"/>
                      <a:pt x="16955" y="8477"/>
                    </a:cubicBezTo>
                    <a:close/>
                  </a:path>
                  <a:path w="16954" h="16954" stroke="0" extrusionOk="0">
                    <a:moveTo>
                      <a:pt x="16955" y="8477"/>
                    </a:moveTo>
                    <a:cubicBezTo>
                      <a:pt x="17186" y="14094"/>
                      <a:pt x="12623" y="17039"/>
                      <a:pt x="8477" y="16955"/>
                    </a:cubicBezTo>
                    <a:cubicBezTo>
                      <a:pt x="4087" y="17069"/>
                      <a:pt x="-326" y="13173"/>
                      <a:pt x="0" y="8477"/>
                    </a:cubicBezTo>
                    <a:cubicBezTo>
                      <a:pt x="-269" y="4191"/>
                      <a:pt x="3727" y="-622"/>
                      <a:pt x="8477" y="0"/>
                    </a:cubicBezTo>
                    <a:cubicBezTo>
                      <a:pt x="13311" y="817"/>
                      <a:pt x="17785" y="3199"/>
                      <a:pt x="16955" y="8477"/>
                    </a:cubicBezTo>
                    <a:close/>
                  </a:path>
                </a:pathLst>
              </a:custGeom>
              <a:grpFill/>
              <a:ln w="5715" cap="rnd">
                <a:solidFill>
                  <a:srgbClr val="E52A29"/>
                </a:solidFill>
                <a:prstDash val="solid"/>
                <a:round/>
                <a:extLst>
                  <a:ext uri="{C807C97D-BFC1-408E-A445-0C87EB9F89A2}">
                    <ask:lineSketchStyleProps xmlns:ask="http://schemas.microsoft.com/office/drawing/2018/sketchyshapes" sd="4226703610">
                      <a:custGeom>
                        <a:avLst/>
                        <a:gdLst>
                          <a:gd name="connsiteX0" fmla="*/ 16955 w 16954"/>
                          <a:gd name="connsiteY0" fmla="*/ 8477 h 16954"/>
                          <a:gd name="connsiteX1" fmla="*/ 8477 w 16954"/>
                          <a:gd name="connsiteY1" fmla="*/ 16955 h 16954"/>
                          <a:gd name="connsiteX2" fmla="*/ 0 w 16954"/>
                          <a:gd name="connsiteY2" fmla="*/ 8477 h 16954"/>
                          <a:gd name="connsiteX3" fmla="*/ 8477 w 16954"/>
                          <a:gd name="connsiteY3" fmla="*/ 0 h 16954"/>
                          <a:gd name="connsiteX4" fmla="*/ 16955 w 16954"/>
                          <a:gd name="connsiteY4" fmla="*/ 8477 h 169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54" h="16954">
                            <a:moveTo>
                              <a:pt x="16955" y="8477"/>
                            </a:moveTo>
                            <a:cubicBezTo>
                              <a:pt x="16955" y="13159"/>
                              <a:pt x="13159" y="16955"/>
                              <a:pt x="8477" y="16955"/>
                            </a:cubicBezTo>
                            <a:cubicBezTo>
                              <a:pt x="3795" y="16955"/>
                              <a:pt x="0" y="13159"/>
                              <a:pt x="0" y="8477"/>
                            </a:cubicBezTo>
                            <a:cubicBezTo>
                              <a:pt x="0" y="3795"/>
                              <a:pt x="3795" y="0"/>
                              <a:pt x="8477" y="0"/>
                            </a:cubicBezTo>
                            <a:cubicBezTo>
                              <a:pt x="13159" y="0"/>
                              <a:pt x="16955" y="3795"/>
                              <a:pt x="16955" y="8477"/>
                            </a:cubicBezTo>
                            <a:close/>
                          </a:path>
                        </a:pathLst>
                      </a:custGeom>
                      <ask:type>
                        <ask:lineSketchFreehand/>
                      </ask:type>
                    </ask:lineSketchStyleProps>
                  </a:ext>
                </a:extLst>
              </a:ln>
            </p:spPr>
            <p:txBody>
              <a:bodyPr rtlCol="0" anchor="ctr"/>
              <a:lstStyle/>
              <a:p>
                <a:endParaRPr lang="fr-FR" sz="1400"/>
              </a:p>
            </p:txBody>
          </p:sp>
          <p:sp>
            <p:nvSpPr>
              <p:cNvPr id="97" name="Forme libre : forme 96">
                <a:extLst>
                  <a:ext uri="{FF2B5EF4-FFF2-40B4-BE49-F238E27FC236}">
                    <a16:creationId xmlns:a16="http://schemas.microsoft.com/office/drawing/2014/main" id="{1AD5CED6-397F-4CBD-944B-CFD4FF421B38}"/>
                  </a:ext>
                </a:extLst>
              </p:cNvPr>
              <p:cNvSpPr/>
              <p:nvPr/>
            </p:nvSpPr>
            <p:spPr>
              <a:xfrm>
                <a:off x="6670702" y="4560604"/>
                <a:ext cx="16954" cy="16954"/>
              </a:xfrm>
              <a:custGeom>
                <a:avLst/>
                <a:gdLst>
                  <a:gd name="connsiteX0" fmla="*/ 16954 w 16954"/>
                  <a:gd name="connsiteY0" fmla="*/ 8477 h 16954"/>
                  <a:gd name="connsiteX1" fmla="*/ 8477 w 16954"/>
                  <a:gd name="connsiteY1" fmla="*/ 16954 h 16954"/>
                  <a:gd name="connsiteX2" fmla="*/ 0 w 16954"/>
                  <a:gd name="connsiteY2" fmla="*/ 8477 h 16954"/>
                  <a:gd name="connsiteX3" fmla="*/ 8477 w 16954"/>
                  <a:gd name="connsiteY3" fmla="*/ 0 h 16954"/>
                  <a:gd name="connsiteX4" fmla="*/ 16954 w 16954"/>
                  <a:gd name="connsiteY4" fmla="*/ 8477 h 169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54" h="16954" fill="none" extrusionOk="0">
                    <a:moveTo>
                      <a:pt x="16954" y="8477"/>
                    </a:moveTo>
                    <a:cubicBezTo>
                      <a:pt x="16841" y="12215"/>
                      <a:pt x="13153" y="16352"/>
                      <a:pt x="8477" y="16954"/>
                    </a:cubicBezTo>
                    <a:cubicBezTo>
                      <a:pt x="3578" y="17128"/>
                      <a:pt x="98" y="13985"/>
                      <a:pt x="0" y="8477"/>
                    </a:cubicBezTo>
                    <a:cubicBezTo>
                      <a:pt x="72" y="4045"/>
                      <a:pt x="4025" y="-773"/>
                      <a:pt x="8477" y="0"/>
                    </a:cubicBezTo>
                    <a:cubicBezTo>
                      <a:pt x="12207" y="135"/>
                      <a:pt x="16916" y="4071"/>
                      <a:pt x="16954" y="8477"/>
                    </a:cubicBezTo>
                    <a:close/>
                  </a:path>
                  <a:path w="16954" h="16954" stroke="0" extrusionOk="0">
                    <a:moveTo>
                      <a:pt x="16954" y="8477"/>
                    </a:moveTo>
                    <a:cubicBezTo>
                      <a:pt x="16359" y="12286"/>
                      <a:pt x="13087" y="18087"/>
                      <a:pt x="8477" y="16954"/>
                    </a:cubicBezTo>
                    <a:cubicBezTo>
                      <a:pt x="3559" y="16801"/>
                      <a:pt x="-541" y="12813"/>
                      <a:pt x="0" y="8477"/>
                    </a:cubicBezTo>
                    <a:cubicBezTo>
                      <a:pt x="-167" y="3923"/>
                      <a:pt x="3606" y="318"/>
                      <a:pt x="8477" y="0"/>
                    </a:cubicBezTo>
                    <a:cubicBezTo>
                      <a:pt x="12088" y="337"/>
                      <a:pt x="17275" y="3930"/>
                      <a:pt x="16954" y="8477"/>
                    </a:cubicBezTo>
                    <a:close/>
                  </a:path>
                </a:pathLst>
              </a:custGeom>
              <a:grpFill/>
              <a:ln w="5715" cap="rnd">
                <a:solidFill>
                  <a:srgbClr val="E52A29"/>
                </a:solidFill>
                <a:prstDash val="solid"/>
                <a:round/>
                <a:extLst>
                  <a:ext uri="{C807C97D-BFC1-408E-A445-0C87EB9F89A2}">
                    <ask:lineSketchStyleProps xmlns:ask="http://schemas.microsoft.com/office/drawing/2018/sketchyshapes" sd="4218034974">
                      <a:custGeom>
                        <a:avLst/>
                        <a:gdLst>
                          <a:gd name="connsiteX0" fmla="*/ 16954 w 16954"/>
                          <a:gd name="connsiteY0" fmla="*/ 8477 h 16954"/>
                          <a:gd name="connsiteX1" fmla="*/ 8477 w 16954"/>
                          <a:gd name="connsiteY1" fmla="*/ 16954 h 16954"/>
                          <a:gd name="connsiteX2" fmla="*/ 0 w 16954"/>
                          <a:gd name="connsiteY2" fmla="*/ 8477 h 16954"/>
                          <a:gd name="connsiteX3" fmla="*/ 8477 w 16954"/>
                          <a:gd name="connsiteY3" fmla="*/ 0 h 16954"/>
                          <a:gd name="connsiteX4" fmla="*/ 16954 w 16954"/>
                          <a:gd name="connsiteY4" fmla="*/ 8477 h 169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54" h="16954">
                            <a:moveTo>
                              <a:pt x="16954" y="8477"/>
                            </a:moveTo>
                            <a:cubicBezTo>
                              <a:pt x="16954" y="13159"/>
                              <a:pt x="13159" y="16954"/>
                              <a:pt x="8477" y="16954"/>
                            </a:cubicBezTo>
                            <a:cubicBezTo>
                              <a:pt x="3795" y="16954"/>
                              <a:pt x="0" y="13159"/>
                              <a:pt x="0" y="8477"/>
                            </a:cubicBezTo>
                            <a:cubicBezTo>
                              <a:pt x="0" y="3795"/>
                              <a:pt x="3795" y="0"/>
                              <a:pt x="8477" y="0"/>
                            </a:cubicBezTo>
                            <a:cubicBezTo>
                              <a:pt x="13159" y="0"/>
                              <a:pt x="16954" y="3795"/>
                              <a:pt x="16954" y="8477"/>
                            </a:cubicBezTo>
                            <a:close/>
                          </a:path>
                        </a:pathLst>
                      </a:custGeom>
                      <ask:type>
                        <ask:lineSketchFreehand/>
                      </ask:type>
                    </ask:lineSketchStyleProps>
                  </a:ext>
                </a:extLst>
              </a:ln>
            </p:spPr>
            <p:txBody>
              <a:bodyPr rtlCol="0" anchor="ctr"/>
              <a:lstStyle/>
              <a:p>
                <a:endParaRPr lang="fr-FR" sz="1400"/>
              </a:p>
            </p:txBody>
          </p:sp>
          <p:sp>
            <p:nvSpPr>
              <p:cNvPr id="98" name="Forme libre : forme 97">
                <a:extLst>
                  <a:ext uri="{FF2B5EF4-FFF2-40B4-BE49-F238E27FC236}">
                    <a16:creationId xmlns:a16="http://schemas.microsoft.com/office/drawing/2014/main" id="{C2B4436A-30F4-48B5-90F8-1FCCBD370B36}"/>
                  </a:ext>
                </a:extLst>
              </p:cNvPr>
              <p:cNvSpPr/>
              <p:nvPr/>
            </p:nvSpPr>
            <p:spPr>
              <a:xfrm>
                <a:off x="6673083" y="4423158"/>
                <a:ext cx="16954" cy="16954"/>
              </a:xfrm>
              <a:custGeom>
                <a:avLst/>
                <a:gdLst>
                  <a:gd name="connsiteX0" fmla="*/ 16954 w 16954"/>
                  <a:gd name="connsiteY0" fmla="*/ 8477 h 16954"/>
                  <a:gd name="connsiteX1" fmla="*/ 8477 w 16954"/>
                  <a:gd name="connsiteY1" fmla="*/ 16954 h 16954"/>
                  <a:gd name="connsiteX2" fmla="*/ 0 w 16954"/>
                  <a:gd name="connsiteY2" fmla="*/ 8477 h 16954"/>
                  <a:gd name="connsiteX3" fmla="*/ 8477 w 16954"/>
                  <a:gd name="connsiteY3" fmla="*/ 0 h 16954"/>
                  <a:gd name="connsiteX4" fmla="*/ 16954 w 16954"/>
                  <a:gd name="connsiteY4" fmla="*/ 8477 h 169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54" h="16954" fill="none" extrusionOk="0">
                    <a:moveTo>
                      <a:pt x="16954" y="8477"/>
                    </a:moveTo>
                    <a:cubicBezTo>
                      <a:pt x="17340" y="13336"/>
                      <a:pt x="13544" y="17393"/>
                      <a:pt x="8477" y="16954"/>
                    </a:cubicBezTo>
                    <a:cubicBezTo>
                      <a:pt x="3619" y="16467"/>
                      <a:pt x="504" y="12545"/>
                      <a:pt x="0" y="8477"/>
                    </a:cubicBezTo>
                    <a:cubicBezTo>
                      <a:pt x="240" y="4928"/>
                      <a:pt x="3271" y="291"/>
                      <a:pt x="8477" y="0"/>
                    </a:cubicBezTo>
                    <a:cubicBezTo>
                      <a:pt x="13937" y="631"/>
                      <a:pt x="16851" y="3118"/>
                      <a:pt x="16954" y="8477"/>
                    </a:cubicBezTo>
                    <a:close/>
                  </a:path>
                  <a:path w="16954" h="16954" stroke="0" extrusionOk="0">
                    <a:moveTo>
                      <a:pt x="16954" y="8477"/>
                    </a:moveTo>
                    <a:cubicBezTo>
                      <a:pt x="17865" y="13506"/>
                      <a:pt x="13299" y="16680"/>
                      <a:pt x="8477" y="16954"/>
                    </a:cubicBezTo>
                    <a:cubicBezTo>
                      <a:pt x="3375" y="16152"/>
                      <a:pt x="117" y="13250"/>
                      <a:pt x="0" y="8477"/>
                    </a:cubicBezTo>
                    <a:cubicBezTo>
                      <a:pt x="23" y="4129"/>
                      <a:pt x="3808" y="-142"/>
                      <a:pt x="8477" y="0"/>
                    </a:cubicBezTo>
                    <a:cubicBezTo>
                      <a:pt x="13191" y="-238"/>
                      <a:pt x="17934" y="3635"/>
                      <a:pt x="16954" y="8477"/>
                    </a:cubicBezTo>
                    <a:close/>
                  </a:path>
                </a:pathLst>
              </a:custGeom>
              <a:grpFill/>
              <a:ln w="5715" cap="rnd">
                <a:solidFill>
                  <a:srgbClr val="E52A29"/>
                </a:solidFill>
                <a:prstDash val="solid"/>
                <a:round/>
                <a:extLst>
                  <a:ext uri="{C807C97D-BFC1-408E-A445-0C87EB9F89A2}">
                    <ask:lineSketchStyleProps xmlns:ask="http://schemas.microsoft.com/office/drawing/2018/sketchyshapes" sd="3095503866">
                      <a:custGeom>
                        <a:avLst/>
                        <a:gdLst>
                          <a:gd name="connsiteX0" fmla="*/ 16954 w 16954"/>
                          <a:gd name="connsiteY0" fmla="*/ 8477 h 16954"/>
                          <a:gd name="connsiteX1" fmla="*/ 8477 w 16954"/>
                          <a:gd name="connsiteY1" fmla="*/ 16954 h 16954"/>
                          <a:gd name="connsiteX2" fmla="*/ 0 w 16954"/>
                          <a:gd name="connsiteY2" fmla="*/ 8477 h 16954"/>
                          <a:gd name="connsiteX3" fmla="*/ 8477 w 16954"/>
                          <a:gd name="connsiteY3" fmla="*/ 0 h 16954"/>
                          <a:gd name="connsiteX4" fmla="*/ 16954 w 16954"/>
                          <a:gd name="connsiteY4" fmla="*/ 8477 h 169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54" h="16954">
                            <a:moveTo>
                              <a:pt x="16954" y="8477"/>
                            </a:moveTo>
                            <a:cubicBezTo>
                              <a:pt x="16954" y="13159"/>
                              <a:pt x="13159" y="16954"/>
                              <a:pt x="8477" y="16954"/>
                            </a:cubicBezTo>
                            <a:cubicBezTo>
                              <a:pt x="3795" y="16954"/>
                              <a:pt x="0" y="13159"/>
                              <a:pt x="0" y="8477"/>
                            </a:cubicBezTo>
                            <a:cubicBezTo>
                              <a:pt x="0" y="3795"/>
                              <a:pt x="3795" y="0"/>
                              <a:pt x="8477" y="0"/>
                            </a:cubicBezTo>
                            <a:cubicBezTo>
                              <a:pt x="13159" y="0"/>
                              <a:pt x="16954" y="3795"/>
                              <a:pt x="16954" y="8477"/>
                            </a:cubicBezTo>
                            <a:close/>
                          </a:path>
                        </a:pathLst>
                      </a:custGeom>
                      <ask:type>
                        <ask:lineSketchFreehand/>
                      </ask:type>
                    </ask:lineSketchStyleProps>
                  </a:ext>
                </a:extLst>
              </a:ln>
            </p:spPr>
            <p:txBody>
              <a:bodyPr rtlCol="0" anchor="ctr"/>
              <a:lstStyle/>
              <a:p>
                <a:endParaRPr lang="fr-FR" sz="1400"/>
              </a:p>
            </p:txBody>
          </p:sp>
          <p:sp>
            <p:nvSpPr>
              <p:cNvPr id="99" name="Forme libre : forme 98">
                <a:extLst>
                  <a:ext uri="{FF2B5EF4-FFF2-40B4-BE49-F238E27FC236}">
                    <a16:creationId xmlns:a16="http://schemas.microsoft.com/office/drawing/2014/main" id="{3F349382-855E-4782-AF46-20657EE970DC}"/>
                  </a:ext>
                </a:extLst>
              </p:cNvPr>
              <p:cNvSpPr/>
              <p:nvPr/>
            </p:nvSpPr>
            <p:spPr>
              <a:xfrm>
                <a:off x="6687942" y="4599085"/>
                <a:ext cx="16954" cy="16954"/>
              </a:xfrm>
              <a:custGeom>
                <a:avLst/>
                <a:gdLst>
                  <a:gd name="connsiteX0" fmla="*/ 16954 w 16954"/>
                  <a:gd name="connsiteY0" fmla="*/ 8477 h 16954"/>
                  <a:gd name="connsiteX1" fmla="*/ 8477 w 16954"/>
                  <a:gd name="connsiteY1" fmla="*/ 16955 h 16954"/>
                  <a:gd name="connsiteX2" fmla="*/ 0 w 16954"/>
                  <a:gd name="connsiteY2" fmla="*/ 8477 h 16954"/>
                  <a:gd name="connsiteX3" fmla="*/ 8477 w 16954"/>
                  <a:gd name="connsiteY3" fmla="*/ 0 h 16954"/>
                  <a:gd name="connsiteX4" fmla="*/ 16954 w 16954"/>
                  <a:gd name="connsiteY4" fmla="*/ 8477 h 169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54" h="16954" fill="none" extrusionOk="0">
                    <a:moveTo>
                      <a:pt x="16954" y="8477"/>
                    </a:moveTo>
                    <a:cubicBezTo>
                      <a:pt x="16385" y="12778"/>
                      <a:pt x="14032" y="17473"/>
                      <a:pt x="8477" y="16955"/>
                    </a:cubicBezTo>
                    <a:cubicBezTo>
                      <a:pt x="4664" y="17606"/>
                      <a:pt x="13" y="14097"/>
                      <a:pt x="0" y="8477"/>
                    </a:cubicBezTo>
                    <a:cubicBezTo>
                      <a:pt x="637" y="4314"/>
                      <a:pt x="4884" y="276"/>
                      <a:pt x="8477" y="0"/>
                    </a:cubicBezTo>
                    <a:cubicBezTo>
                      <a:pt x="13727" y="-738"/>
                      <a:pt x="17072" y="4029"/>
                      <a:pt x="16954" y="8477"/>
                    </a:cubicBezTo>
                    <a:close/>
                  </a:path>
                  <a:path w="16954" h="16954" stroke="0" extrusionOk="0">
                    <a:moveTo>
                      <a:pt x="16954" y="8477"/>
                    </a:moveTo>
                    <a:cubicBezTo>
                      <a:pt x="17030" y="12994"/>
                      <a:pt x="13025" y="16781"/>
                      <a:pt x="8477" y="16955"/>
                    </a:cubicBezTo>
                    <a:cubicBezTo>
                      <a:pt x="3541" y="16846"/>
                      <a:pt x="-235" y="13641"/>
                      <a:pt x="0" y="8477"/>
                    </a:cubicBezTo>
                    <a:cubicBezTo>
                      <a:pt x="-839" y="4396"/>
                      <a:pt x="3337" y="404"/>
                      <a:pt x="8477" y="0"/>
                    </a:cubicBezTo>
                    <a:cubicBezTo>
                      <a:pt x="13941" y="826"/>
                      <a:pt x="16093" y="4115"/>
                      <a:pt x="16954" y="8477"/>
                    </a:cubicBezTo>
                    <a:close/>
                  </a:path>
                </a:pathLst>
              </a:custGeom>
              <a:grpFill/>
              <a:ln w="5715" cap="rnd">
                <a:solidFill>
                  <a:srgbClr val="E52A29"/>
                </a:solidFill>
                <a:prstDash val="solid"/>
                <a:round/>
                <a:extLst>
                  <a:ext uri="{C807C97D-BFC1-408E-A445-0C87EB9F89A2}">
                    <ask:lineSketchStyleProps xmlns:ask="http://schemas.microsoft.com/office/drawing/2018/sketchyshapes" sd="3105893038">
                      <a:custGeom>
                        <a:avLst/>
                        <a:gdLst>
                          <a:gd name="connsiteX0" fmla="*/ 16954 w 16954"/>
                          <a:gd name="connsiteY0" fmla="*/ 8477 h 16954"/>
                          <a:gd name="connsiteX1" fmla="*/ 8477 w 16954"/>
                          <a:gd name="connsiteY1" fmla="*/ 16955 h 16954"/>
                          <a:gd name="connsiteX2" fmla="*/ 0 w 16954"/>
                          <a:gd name="connsiteY2" fmla="*/ 8477 h 16954"/>
                          <a:gd name="connsiteX3" fmla="*/ 8477 w 16954"/>
                          <a:gd name="connsiteY3" fmla="*/ 0 h 16954"/>
                          <a:gd name="connsiteX4" fmla="*/ 16954 w 16954"/>
                          <a:gd name="connsiteY4" fmla="*/ 8477 h 169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54" h="16954">
                            <a:moveTo>
                              <a:pt x="16954" y="8477"/>
                            </a:moveTo>
                            <a:cubicBezTo>
                              <a:pt x="16954" y="13159"/>
                              <a:pt x="13159" y="16955"/>
                              <a:pt x="8477" y="16955"/>
                            </a:cubicBezTo>
                            <a:cubicBezTo>
                              <a:pt x="3795" y="16955"/>
                              <a:pt x="0" y="13159"/>
                              <a:pt x="0" y="8477"/>
                            </a:cubicBezTo>
                            <a:cubicBezTo>
                              <a:pt x="0" y="3795"/>
                              <a:pt x="3795" y="0"/>
                              <a:pt x="8477" y="0"/>
                            </a:cubicBezTo>
                            <a:cubicBezTo>
                              <a:pt x="13159" y="0"/>
                              <a:pt x="16954" y="3795"/>
                              <a:pt x="16954" y="8477"/>
                            </a:cubicBezTo>
                            <a:close/>
                          </a:path>
                        </a:pathLst>
                      </a:custGeom>
                      <ask:type>
                        <ask:lineSketchFreehand/>
                      </ask:type>
                    </ask:lineSketchStyleProps>
                  </a:ext>
                </a:extLst>
              </a:ln>
            </p:spPr>
            <p:txBody>
              <a:bodyPr rtlCol="0" anchor="ctr"/>
              <a:lstStyle/>
              <a:p>
                <a:endParaRPr lang="fr-FR" sz="1400"/>
              </a:p>
            </p:txBody>
          </p:sp>
        </p:grpSp>
      </p:grpSp>
      <p:grpSp>
        <p:nvGrpSpPr>
          <p:cNvPr id="121" name="Graphique 1869">
            <a:extLst>
              <a:ext uri="{FF2B5EF4-FFF2-40B4-BE49-F238E27FC236}">
                <a16:creationId xmlns:a16="http://schemas.microsoft.com/office/drawing/2014/main" id="{994A474B-2100-4490-92DB-4538B2A568AF}"/>
              </a:ext>
            </a:extLst>
          </p:cNvPr>
          <p:cNvGrpSpPr/>
          <p:nvPr/>
        </p:nvGrpSpPr>
        <p:grpSpPr>
          <a:xfrm>
            <a:off x="5136653" y="4217146"/>
            <a:ext cx="1024332" cy="759209"/>
            <a:chOff x="666750" y="5082373"/>
            <a:chExt cx="660939" cy="489870"/>
          </a:xfrm>
          <a:noFill/>
        </p:grpSpPr>
        <p:grpSp>
          <p:nvGrpSpPr>
            <p:cNvPr id="122" name="Graphique 1869">
              <a:extLst>
                <a:ext uri="{FF2B5EF4-FFF2-40B4-BE49-F238E27FC236}">
                  <a16:creationId xmlns:a16="http://schemas.microsoft.com/office/drawing/2014/main" id="{1A95B92B-1777-428C-A7C2-DC2C9BF9A035}"/>
                </a:ext>
              </a:extLst>
            </p:cNvPr>
            <p:cNvGrpSpPr/>
            <p:nvPr/>
          </p:nvGrpSpPr>
          <p:grpSpPr>
            <a:xfrm>
              <a:off x="669607" y="5085679"/>
              <a:ext cx="653034" cy="486564"/>
              <a:chOff x="669607" y="5085679"/>
              <a:chExt cx="653034" cy="486564"/>
            </a:xfrm>
            <a:noFill/>
          </p:grpSpPr>
          <p:grpSp>
            <p:nvGrpSpPr>
              <p:cNvPr id="173" name="Graphique 1869">
                <a:extLst>
                  <a:ext uri="{FF2B5EF4-FFF2-40B4-BE49-F238E27FC236}">
                    <a16:creationId xmlns:a16="http://schemas.microsoft.com/office/drawing/2014/main" id="{F423C056-331E-4FFE-9103-91FC8E8C2E71}"/>
                  </a:ext>
                </a:extLst>
              </p:cNvPr>
              <p:cNvGrpSpPr/>
              <p:nvPr/>
            </p:nvGrpSpPr>
            <p:grpSpPr>
              <a:xfrm>
                <a:off x="865656" y="5123896"/>
                <a:ext cx="122467" cy="116210"/>
                <a:chOff x="865656" y="5123896"/>
                <a:chExt cx="122467" cy="116210"/>
              </a:xfrm>
              <a:noFill/>
            </p:grpSpPr>
            <p:grpSp>
              <p:nvGrpSpPr>
                <p:cNvPr id="198" name="Graphique 1869">
                  <a:extLst>
                    <a:ext uri="{FF2B5EF4-FFF2-40B4-BE49-F238E27FC236}">
                      <a16:creationId xmlns:a16="http://schemas.microsoft.com/office/drawing/2014/main" id="{E9156EF0-3179-473B-A1CF-66FFD8228A00}"/>
                    </a:ext>
                  </a:extLst>
                </p:cNvPr>
                <p:cNvGrpSpPr/>
                <p:nvPr/>
              </p:nvGrpSpPr>
              <p:grpSpPr>
                <a:xfrm>
                  <a:off x="911066" y="5190196"/>
                  <a:ext cx="30575" cy="28003"/>
                  <a:chOff x="911066" y="5190196"/>
                  <a:chExt cx="30575" cy="28003"/>
                </a:xfrm>
                <a:noFill/>
              </p:grpSpPr>
              <p:sp>
                <p:nvSpPr>
                  <p:cNvPr id="202" name="Forme libre : forme 201">
                    <a:extLst>
                      <a:ext uri="{FF2B5EF4-FFF2-40B4-BE49-F238E27FC236}">
                        <a16:creationId xmlns:a16="http://schemas.microsoft.com/office/drawing/2014/main" id="{45AC33D8-CE11-4847-8463-AE0C25F052D6}"/>
                      </a:ext>
                    </a:extLst>
                  </p:cNvPr>
                  <p:cNvSpPr/>
                  <p:nvPr/>
                </p:nvSpPr>
                <p:spPr>
                  <a:xfrm>
                    <a:off x="911066" y="5190196"/>
                    <a:ext cx="9525" cy="4762"/>
                  </a:xfrm>
                  <a:custGeom>
                    <a:avLst/>
                    <a:gdLst>
                      <a:gd name="connsiteX0" fmla="*/ 0 w 9525"/>
                      <a:gd name="connsiteY0" fmla="*/ 0 h 4762"/>
                      <a:gd name="connsiteX1" fmla="*/ 0 w 9525"/>
                      <a:gd name="connsiteY1" fmla="*/ 4762 h 4762"/>
                    </a:gdLst>
                    <a:ahLst/>
                    <a:cxnLst>
                      <a:cxn ang="0">
                        <a:pos x="connsiteX0" y="connsiteY0"/>
                      </a:cxn>
                      <a:cxn ang="0">
                        <a:pos x="connsiteX1" y="connsiteY1"/>
                      </a:cxn>
                    </a:cxnLst>
                    <a:rect l="l" t="t" r="r" b="b"/>
                    <a:pathLst>
                      <a:path w="9525" h="4762" fill="none" extrusionOk="0">
                        <a:moveTo>
                          <a:pt x="0" y="0"/>
                        </a:moveTo>
                        <a:cubicBezTo>
                          <a:pt x="169" y="1002"/>
                          <a:pt x="-186" y="2477"/>
                          <a:pt x="0" y="4762"/>
                        </a:cubicBezTo>
                      </a:path>
                      <a:path w="9525" h="4762" stroke="0" extrusionOk="0">
                        <a:moveTo>
                          <a:pt x="0" y="0"/>
                        </a:moveTo>
                        <a:cubicBezTo>
                          <a:pt x="-72" y="1525"/>
                          <a:pt x="121" y="3196"/>
                          <a:pt x="0" y="4762"/>
                        </a:cubicBezTo>
                      </a:path>
                    </a:pathLst>
                  </a:custGeom>
                  <a:ln w="5715" cap="rnd">
                    <a:solidFill>
                      <a:srgbClr val="E52A29"/>
                    </a:solidFill>
                    <a:prstDash val="solid"/>
                    <a:round/>
                    <a:extLst>
                      <a:ext uri="{C807C97D-BFC1-408E-A445-0C87EB9F89A2}">
                        <ask:lineSketchStyleProps xmlns:ask="http://schemas.microsoft.com/office/drawing/2018/sketchyshapes" sd="1985789356">
                          <a:custGeom>
                            <a:avLst/>
                            <a:gdLst>
                              <a:gd name="connsiteX0" fmla="*/ 0 w 9525"/>
                              <a:gd name="connsiteY0" fmla="*/ 0 h 4762"/>
                              <a:gd name="connsiteX1" fmla="*/ 0 w 9525"/>
                              <a:gd name="connsiteY1" fmla="*/ 4762 h 4762"/>
                            </a:gdLst>
                            <a:ahLst/>
                            <a:cxnLst>
                              <a:cxn ang="0">
                                <a:pos x="connsiteX0" y="connsiteY0"/>
                              </a:cxn>
                              <a:cxn ang="0">
                                <a:pos x="connsiteX1" y="connsiteY1"/>
                              </a:cxn>
                            </a:cxnLst>
                            <a:rect l="l" t="t" r="r" b="b"/>
                            <a:pathLst>
                              <a:path w="9525" h="4762">
                                <a:moveTo>
                                  <a:pt x="0" y="0"/>
                                </a:moveTo>
                                <a:lnTo>
                                  <a:pt x="0" y="4762"/>
                                </a:lnTo>
                              </a:path>
                            </a:pathLst>
                          </a:custGeom>
                          <ask:type>
                            <ask:lineSketchFreehand/>
                          </ask:type>
                        </ask:lineSketchStyleProps>
                      </a:ext>
                    </a:extLst>
                  </a:ln>
                </p:spPr>
                <p:txBody>
                  <a:bodyPr rtlCol="0" anchor="ctr"/>
                  <a:lstStyle/>
                  <a:p>
                    <a:endParaRPr lang="fr-FR" sz="1400"/>
                  </a:p>
                </p:txBody>
              </p:sp>
              <p:sp>
                <p:nvSpPr>
                  <p:cNvPr id="203" name="Forme libre : forme 202">
                    <a:extLst>
                      <a:ext uri="{FF2B5EF4-FFF2-40B4-BE49-F238E27FC236}">
                        <a16:creationId xmlns:a16="http://schemas.microsoft.com/office/drawing/2014/main" id="{7955C450-3647-49C3-87BD-172F1CC38EE9}"/>
                      </a:ext>
                    </a:extLst>
                  </p:cNvPr>
                  <p:cNvSpPr/>
                  <p:nvPr/>
                </p:nvSpPr>
                <p:spPr>
                  <a:xfrm>
                    <a:off x="941641" y="5190672"/>
                    <a:ext cx="9525" cy="4762"/>
                  </a:xfrm>
                  <a:custGeom>
                    <a:avLst/>
                    <a:gdLst>
                      <a:gd name="connsiteX0" fmla="*/ 0 w 9525"/>
                      <a:gd name="connsiteY0" fmla="*/ 0 h 4762"/>
                      <a:gd name="connsiteX1" fmla="*/ 0 w 9525"/>
                      <a:gd name="connsiteY1" fmla="*/ 4762 h 4762"/>
                    </a:gdLst>
                    <a:ahLst/>
                    <a:cxnLst>
                      <a:cxn ang="0">
                        <a:pos x="connsiteX0" y="connsiteY0"/>
                      </a:cxn>
                      <a:cxn ang="0">
                        <a:pos x="connsiteX1" y="connsiteY1"/>
                      </a:cxn>
                    </a:cxnLst>
                    <a:rect l="l" t="t" r="r" b="b"/>
                    <a:pathLst>
                      <a:path w="9525" h="4762" fill="none" extrusionOk="0">
                        <a:moveTo>
                          <a:pt x="0" y="0"/>
                        </a:moveTo>
                        <a:cubicBezTo>
                          <a:pt x="84" y="1816"/>
                          <a:pt x="121" y="3553"/>
                          <a:pt x="0" y="4762"/>
                        </a:cubicBezTo>
                      </a:path>
                      <a:path w="9525" h="4762" stroke="0" extrusionOk="0">
                        <a:moveTo>
                          <a:pt x="0" y="0"/>
                        </a:moveTo>
                        <a:cubicBezTo>
                          <a:pt x="90" y="1357"/>
                          <a:pt x="237" y="2640"/>
                          <a:pt x="0" y="4762"/>
                        </a:cubicBezTo>
                      </a:path>
                    </a:pathLst>
                  </a:custGeom>
                  <a:ln w="5715" cap="rnd">
                    <a:solidFill>
                      <a:srgbClr val="E52A29"/>
                    </a:solidFill>
                    <a:prstDash val="solid"/>
                    <a:round/>
                    <a:extLst>
                      <a:ext uri="{C807C97D-BFC1-408E-A445-0C87EB9F89A2}">
                        <ask:lineSketchStyleProps xmlns:ask="http://schemas.microsoft.com/office/drawing/2018/sketchyshapes" sd="944697383">
                          <a:custGeom>
                            <a:avLst/>
                            <a:gdLst>
                              <a:gd name="connsiteX0" fmla="*/ 0 w 9525"/>
                              <a:gd name="connsiteY0" fmla="*/ 0 h 4762"/>
                              <a:gd name="connsiteX1" fmla="*/ 0 w 9525"/>
                              <a:gd name="connsiteY1" fmla="*/ 4762 h 4762"/>
                            </a:gdLst>
                            <a:ahLst/>
                            <a:cxnLst>
                              <a:cxn ang="0">
                                <a:pos x="connsiteX0" y="connsiteY0"/>
                              </a:cxn>
                              <a:cxn ang="0">
                                <a:pos x="connsiteX1" y="connsiteY1"/>
                              </a:cxn>
                            </a:cxnLst>
                            <a:rect l="l" t="t" r="r" b="b"/>
                            <a:pathLst>
                              <a:path w="9525" h="4762">
                                <a:moveTo>
                                  <a:pt x="0" y="0"/>
                                </a:moveTo>
                                <a:lnTo>
                                  <a:pt x="0" y="4762"/>
                                </a:lnTo>
                              </a:path>
                            </a:pathLst>
                          </a:custGeom>
                          <ask:type>
                            <ask:lineSketchFreehand/>
                          </ask:type>
                        </ask:lineSketchStyleProps>
                      </a:ext>
                    </a:extLst>
                  </a:ln>
                </p:spPr>
                <p:txBody>
                  <a:bodyPr rtlCol="0" anchor="ctr"/>
                  <a:lstStyle/>
                  <a:p>
                    <a:endParaRPr lang="fr-FR" sz="1400"/>
                  </a:p>
                </p:txBody>
              </p:sp>
              <p:sp>
                <p:nvSpPr>
                  <p:cNvPr id="204" name="Forme libre : forme 203">
                    <a:extLst>
                      <a:ext uri="{FF2B5EF4-FFF2-40B4-BE49-F238E27FC236}">
                        <a16:creationId xmlns:a16="http://schemas.microsoft.com/office/drawing/2014/main" id="{5F963F6F-757F-44AF-B93E-5CF75D86A52D}"/>
                      </a:ext>
                    </a:extLst>
                  </p:cNvPr>
                  <p:cNvSpPr/>
                  <p:nvPr/>
                </p:nvSpPr>
                <p:spPr>
                  <a:xfrm>
                    <a:off x="920877" y="5214675"/>
                    <a:ext cx="10953" cy="3524"/>
                  </a:xfrm>
                  <a:custGeom>
                    <a:avLst/>
                    <a:gdLst>
                      <a:gd name="connsiteX0" fmla="*/ 10954 w 10953"/>
                      <a:gd name="connsiteY0" fmla="*/ 0 h 3524"/>
                      <a:gd name="connsiteX1" fmla="*/ 5429 w 10953"/>
                      <a:gd name="connsiteY1" fmla="*/ 3524 h 3524"/>
                      <a:gd name="connsiteX2" fmla="*/ 0 w 10953"/>
                      <a:gd name="connsiteY2" fmla="*/ 95 h 3524"/>
                    </a:gdLst>
                    <a:ahLst/>
                    <a:cxnLst>
                      <a:cxn ang="0">
                        <a:pos x="connsiteX0" y="connsiteY0"/>
                      </a:cxn>
                      <a:cxn ang="0">
                        <a:pos x="connsiteX1" y="connsiteY1"/>
                      </a:cxn>
                      <a:cxn ang="0">
                        <a:pos x="connsiteX2" y="connsiteY2"/>
                      </a:cxn>
                    </a:cxnLst>
                    <a:rect l="l" t="t" r="r" b="b"/>
                    <a:pathLst>
                      <a:path w="10953" h="3524" extrusionOk="0">
                        <a:moveTo>
                          <a:pt x="10954" y="0"/>
                        </a:moveTo>
                        <a:cubicBezTo>
                          <a:pt x="10538" y="1641"/>
                          <a:pt x="7489" y="3858"/>
                          <a:pt x="5429" y="3524"/>
                        </a:cubicBezTo>
                        <a:cubicBezTo>
                          <a:pt x="2576" y="3325"/>
                          <a:pt x="577" y="2420"/>
                          <a:pt x="0" y="95"/>
                        </a:cubicBezTo>
                      </a:path>
                    </a:pathLst>
                  </a:custGeom>
                  <a:noFill/>
                  <a:ln w="5715" cap="rnd">
                    <a:solidFill>
                      <a:srgbClr val="E52A29"/>
                    </a:solidFill>
                    <a:prstDash val="solid"/>
                    <a:round/>
                    <a:extLst>
                      <a:ext uri="{C807C97D-BFC1-408E-A445-0C87EB9F89A2}">
                        <ask:lineSketchStyleProps xmlns:ask="http://schemas.microsoft.com/office/drawing/2018/sketchyshapes" sd="156743673">
                          <a:custGeom>
                            <a:avLst/>
                            <a:gdLst>
                              <a:gd name="connsiteX0" fmla="*/ 10954 w 10953"/>
                              <a:gd name="connsiteY0" fmla="*/ 0 h 3524"/>
                              <a:gd name="connsiteX1" fmla="*/ 5429 w 10953"/>
                              <a:gd name="connsiteY1" fmla="*/ 3524 h 3524"/>
                              <a:gd name="connsiteX2" fmla="*/ 0 w 10953"/>
                              <a:gd name="connsiteY2" fmla="*/ 95 h 3524"/>
                            </a:gdLst>
                            <a:ahLst/>
                            <a:cxnLst>
                              <a:cxn ang="0">
                                <a:pos x="connsiteX0" y="connsiteY0"/>
                              </a:cxn>
                              <a:cxn ang="0">
                                <a:pos x="connsiteX1" y="connsiteY1"/>
                              </a:cxn>
                              <a:cxn ang="0">
                                <a:pos x="connsiteX2" y="connsiteY2"/>
                              </a:cxn>
                            </a:cxnLst>
                            <a:rect l="l" t="t" r="r" b="b"/>
                            <a:pathLst>
                              <a:path w="10953" h="3524">
                                <a:moveTo>
                                  <a:pt x="10954" y="0"/>
                                </a:moveTo>
                                <a:cubicBezTo>
                                  <a:pt x="10192" y="2095"/>
                                  <a:pt x="8001" y="3524"/>
                                  <a:pt x="5429" y="3524"/>
                                </a:cubicBezTo>
                                <a:cubicBezTo>
                                  <a:pt x="2953" y="3524"/>
                                  <a:pt x="857" y="2095"/>
                                  <a:pt x="0" y="95"/>
                                </a:cubicBezTo>
                              </a:path>
                            </a:pathLst>
                          </a:custGeom>
                          <ask:type>
                            <ask:lineSketchFreehand/>
                          </ask:type>
                        </ask:lineSketchStyleProps>
                      </a:ext>
                    </a:extLst>
                  </a:ln>
                </p:spPr>
                <p:txBody>
                  <a:bodyPr rtlCol="0" anchor="ctr"/>
                  <a:lstStyle/>
                  <a:p>
                    <a:endParaRPr lang="fr-FR" sz="1400"/>
                  </a:p>
                </p:txBody>
              </p:sp>
            </p:grpSp>
            <p:sp>
              <p:nvSpPr>
                <p:cNvPr id="199" name="Forme libre : forme 198">
                  <a:extLst>
                    <a:ext uri="{FF2B5EF4-FFF2-40B4-BE49-F238E27FC236}">
                      <a16:creationId xmlns:a16="http://schemas.microsoft.com/office/drawing/2014/main" id="{7C7FC65E-8B89-4512-B3C0-11A9D7ED75BE}"/>
                    </a:ext>
                  </a:extLst>
                </p:cNvPr>
                <p:cNvSpPr/>
                <p:nvPr/>
              </p:nvSpPr>
              <p:spPr>
                <a:xfrm>
                  <a:off x="891920" y="5194006"/>
                  <a:ext cx="71628" cy="40385"/>
                </a:xfrm>
                <a:custGeom>
                  <a:avLst/>
                  <a:gdLst>
                    <a:gd name="connsiteX0" fmla="*/ 71628 w 71628"/>
                    <a:gd name="connsiteY0" fmla="*/ 0 h 40385"/>
                    <a:gd name="connsiteX1" fmla="*/ 35814 w 71628"/>
                    <a:gd name="connsiteY1" fmla="*/ 40386 h 40385"/>
                    <a:gd name="connsiteX2" fmla="*/ 0 w 71628"/>
                    <a:gd name="connsiteY2" fmla="*/ 0 h 40385"/>
                  </a:gdLst>
                  <a:ahLst/>
                  <a:cxnLst>
                    <a:cxn ang="0">
                      <a:pos x="connsiteX0" y="connsiteY0"/>
                    </a:cxn>
                    <a:cxn ang="0">
                      <a:pos x="connsiteX1" y="connsiteY1"/>
                    </a:cxn>
                    <a:cxn ang="0">
                      <a:pos x="connsiteX2" y="connsiteY2"/>
                    </a:cxn>
                  </a:cxnLst>
                  <a:rect l="l" t="t" r="r" b="b"/>
                  <a:pathLst>
                    <a:path w="71628" h="40385" extrusionOk="0">
                      <a:moveTo>
                        <a:pt x="71628" y="0"/>
                      </a:moveTo>
                      <a:cubicBezTo>
                        <a:pt x="70784" y="23202"/>
                        <a:pt x="57774" y="37804"/>
                        <a:pt x="35814" y="40386"/>
                      </a:cubicBezTo>
                      <a:cubicBezTo>
                        <a:pt x="20912" y="43010"/>
                        <a:pt x="197" y="21287"/>
                        <a:pt x="0" y="0"/>
                      </a:cubicBezTo>
                    </a:path>
                  </a:pathLst>
                </a:custGeom>
                <a:noFill/>
                <a:ln w="5715" cap="rnd">
                  <a:solidFill>
                    <a:srgbClr val="E52A29"/>
                  </a:solidFill>
                  <a:prstDash val="solid"/>
                  <a:round/>
                  <a:extLst>
                    <a:ext uri="{C807C97D-BFC1-408E-A445-0C87EB9F89A2}">
                      <ask:lineSketchStyleProps xmlns:ask="http://schemas.microsoft.com/office/drawing/2018/sketchyshapes" sd="4253134358">
                        <a:custGeom>
                          <a:avLst/>
                          <a:gdLst>
                            <a:gd name="connsiteX0" fmla="*/ 71628 w 71628"/>
                            <a:gd name="connsiteY0" fmla="*/ 0 h 40385"/>
                            <a:gd name="connsiteX1" fmla="*/ 35814 w 71628"/>
                            <a:gd name="connsiteY1" fmla="*/ 40386 h 40385"/>
                            <a:gd name="connsiteX2" fmla="*/ 0 w 71628"/>
                            <a:gd name="connsiteY2" fmla="*/ 0 h 40385"/>
                          </a:gdLst>
                          <a:ahLst/>
                          <a:cxnLst>
                            <a:cxn ang="0">
                              <a:pos x="connsiteX0" y="connsiteY0"/>
                            </a:cxn>
                            <a:cxn ang="0">
                              <a:pos x="connsiteX1" y="connsiteY1"/>
                            </a:cxn>
                            <a:cxn ang="0">
                              <a:pos x="connsiteX2" y="connsiteY2"/>
                            </a:cxn>
                          </a:cxnLst>
                          <a:rect l="l" t="t" r="r" b="b"/>
                          <a:pathLst>
                            <a:path w="71628" h="40385">
                              <a:moveTo>
                                <a:pt x="71628" y="0"/>
                              </a:moveTo>
                              <a:cubicBezTo>
                                <a:pt x="71628" y="22289"/>
                                <a:pt x="55626" y="40386"/>
                                <a:pt x="35814" y="40386"/>
                              </a:cubicBezTo>
                              <a:cubicBezTo>
                                <a:pt x="16002" y="40386"/>
                                <a:pt x="0" y="22289"/>
                                <a:pt x="0" y="0"/>
                              </a:cubicBezTo>
                            </a:path>
                          </a:pathLst>
                        </a:custGeom>
                        <ask:type>
                          <ask:lineSketchFreehand/>
                        </ask:type>
                      </ask:lineSketchStyleProps>
                    </a:ext>
                  </a:extLst>
                </a:ln>
              </p:spPr>
              <p:txBody>
                <a:bodyPr rtlCol="0" anchor="ctr"/>
                <a:lstStyle/>
                <a:p>
                  <a:endParaRPr lang="fr-FR" sz="1400"/>
                </a:p>
              </p:txBody>
            </p:sp>
            <p:sp>
              <p:nvSpPr>
                <p:cNvPr id="200" name="Forme libre : forme 199">
                  <a:extLst>
                    <a:ext uri="{FF2B5EF4-FFF2-40B4-BE49-F238E27FC236}">
                      <a16:creationId xmlns:a16="http://schemas.microsoft.com/office/drawing/2014/main" id="{9E14EFF6-696C-4886-AABB-2BB82D46B121}"/>
                    </a:ext>
                  </a:extLst>
                </p:cNvPr>
                <p:cNvSpPr/>
                <p:nvPr/>
              </p:nvSpPr>
              <p:spPr>
                <a:xfrm>
                  <a:off x="879347" y="5158287"/>
                  <a:ext cx="90296" cy="36353"/>
                </a:xfrm>
                <a:custGeom>
                  <a:avLst/>
                  <a:gdLst>
                    <a:gd name="connsiteX0" fmla="*/ 0 w 90296"/>
                    <a:gd name="connsiteY0" fmla="*/ 34290 h 36353"/>
                    <a:gd name="connsiteX1" fmla="*/ 24003 w 90296"/>
                    <a:gd name="connsiteY1" fmla="*/ 22193 h 36353"/>
                    <a:gd name="connsiteX2" fmla="*/ 33814 w 90296"/>
                    <a:gd name="connsiteY2" fmla="*/ 0 h 36353"/>
                    <a:gd name="connsiteX3" fmla="*/ 49721 w 90296"/>
                    <a:gd name="connsiteY3" fmla="*/ 13811 h 36353"/>
                    <a:gd name="connsiteX4" fmla="*/ 90297 w 90296"/>
                    <a:gd name="connsiteY4" fmla="*/ 32480 h 363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296" h="36353" extrusionOk="0">
                      <a:moveTo>
                        <a:pt x="0" y="34290"/>
                      </a:moveTo>
                      <a:cubicBezTo>
                        <a:pt x="-3064" y="33081"/>
                        <a:pt x="21438" y="40867"/>
                        <a:pt x="24003" y="22193"/>
                      </a:cubicBezTo>
                      <a:cubicBezTo>
                        <a:pt x="28004" y="5430"/>
                        <a:pt x="33814" y="-1"/>
                        <a:pt x="33814" y="0"/>
                      </a:cubicBezTo>
                      <a:cubicBezTo>
                        <a:pt x="32130" y="182"/>
                        <a:pt x="50243" y="2416"/>
                        <a:pt x="49721" y="13811"/>
                      </a:cubicBezTo>
                      <a:cubicBezTo>
                        <a:pt x="51630" y="27827"/>
                        <a:pt x="72990" y="46921"/>
                        <a:pt x="90297" y="32480"/>
                      </a:cubicBezTo>
                    </a:path>
                  </a:pathLst>
                </a:custGeom>
                <a:noFill/>
                <a:ln w="5715" cap="rnd">
                  <a:solidFill>
                    <a:srgbClr val="E52A29"/>
                  </a:solidFill>
                  <a:prstDash val="solid"/>
                  <a:round/>
                  <a:extLst>
                    <a:ext uri="{C807C97D-BFC1-408E-A445-0C87EB9F89A2}">
                      <ask:lineSketchStyleProps xmlns:ask="http://schemas.microsoft.com/office/drawing/2018/sketchyshapes" sd="3509630202">
                        <a:custGeom>
                          <a:avLst/>
                          <a:gdLst>
                            <a:gd name="connsiteX0" fmla="*/ 0 w 90296"/>
                            <a:gd name="connsiteY0" fmla="*/ 34290 h 36353"/>
                            <a:gd name="connsiteX1" fmla="*/ 24003 w 90296"/>
                            <a:gd name="connsiteY1" fmla="*/ 22193 h 36353"/>
                            <a:gd name="connsiteX2" fmla="*/ 33814 w 90296"/>
                            <a:gd name="connsiteY2" fmla="*/ 0 h 36353"/>
                            <a:gd name="connsiteX3" fmla="*/ 49721 w 90296"/>
                            <a:gd name="connsiteY3" fmla="*/ 13811 h 36353"/>
                            <a:gd name="connsiteX4" fmla="*/ 90297 w 90296"/>
                            <a:gd name="connsiteY4" fmla="*/ 32480 h 363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296" h="36353">
                              <a:moveTo>
                                <a:pt x="0" y="34290"/>
                              </a:moveTo>
                              <a:cubicBezTo>
                                <a:pt x="0" y="34290"/>
                                <a:pt x="20098" y="38957"/>
                                <a:pt x="24003" y="22193"/>
                              </a:cubicBezTo>
                              <a:cubicBezTo>
                                <a:pt x="28004" y="5429"/>
                                <a:pt x="33814" y="0"/>
                                <a:pt x="33814" y="0"/>
                              </a:cubicBezTo>
                              <a:cubicBezTo>
                                <a:pt x="33814" y="0"/>
                                <a:pt x="48482" y="2095"/>
                                <a:pt x="49721" y="13811"/>
                              </a:cubicBezTo>
                              <a:cubicBezTo>
                                <a:pt x="50864" y="25527"/>
                                <a:pt x="69342" y="44577"/>
                                <a:pt x="90297" y="32480"/>
                              </a:cubicBezTo>
                            </a:path>
                          </a:pathLst>
                        </a:custGeom>
                        <ask:type>
                          <ask:lineSketchFreehand/>
                        </ask:type>
                      </ask:lineSketchStyleProps>
                    </a:ext>
                  </a:extLst>
                </a:ln>
              </p:spPr>
              <p:txBody>
                <a:bodyPr rtlCol="0" anchor="ctr"/>
                <a:lstStyle/>
                <a:p>
                  <a:endParaRPr lang="fr-FR" sz="1400"/>
                </a:p>
              </p:txBody>
            </p:sp>
            <p:sp>
              <p:nvSpPr>
                <p:cNvPr id="201" name="Forme libre : forme 200">
                  <a:extLst>
                    <a:ext uri="{FF2B5EF4-FFF2-40B4-BE49-F238E27FC236}">
                      <a16:creationId xmlns:a16="http://schemas.microsoft.com/office/drawing/2014/main" id="{40912180-64D1-4732-8470-A20518EF75CE}"/>
                    </a:ext>
                  </a:extLst>
                </p:cNvPr>
                <p:cNvSpPr/>
                <p:nvPr/>
              </p:nvSpPr>
              <p:spPr>
                <a:xfrm>
                  <a:off x="865656" y="5123896"/>
                  <a:ext cx="122467" cy="116210"/>
                </a:xfrm>
                <a:custGeom>
                  <a:avLst/>
                  <a:gdLst>
                    <a:gd name="connsiteX0" fmla="*/ 82272 w 122467"/>
                    <a:gd name="connsiteY0" fmla="*/ 114877 h 116210"/>
                    <a:gd name="connsiteX1" fmla="*/ 101417 w 122467"/>
                    <a:gd name="connsiteY1" fmla="*/ 96399 h 116210"/>
                    <a:gd name="connsiteX2" fmla="*/ 122467 w 122467"/>
                    <a:gd name="connsiteY2" fmla="*/ 68586 h 116210"/>
                    <a:gd name="connsiteX3" fmla="*/ 103322 w 122467"/>
                    <a:gd name="connsiteY3" fmla="*/ 38011 h 116210"/>
                    <a:gd name="connsiteX4" fmla="*/ 81605 w 122467"/>
                    <a:gd name="connsiteY4" fmla="*/ 3435 h 116210"/>
                    <a:gd name="connsiteX5" fmla="*/ 41886 w 122467"/>
                    <a:gd name="connsiteY5" fmla="*/ 9245 h 116210"/>
                    <a:gd name="connsiteX6" fmla="*/ 17597 w 122467"/>
                    <a:gd name="connsiteY6" fmla="*/ 32105 h 116210"/>
                    <a:gd name="connsiteX7" fmla="*/ 71 w 122467"/>
                    <a:gd name="connsiteY7" fmla="*/ 67348 h 116210"/>
                    <a:gd name="connsiteX8" fmla="*/ 19216 w 122467"/>
                    <a:gd name="connsiteY8" fmla="*/ 95161 h 116210"/>
                    <a:gd name="connsiteX9" fmla="*/ 47220 w 122467"/>
                    <a:gd name="connsiteY9" fmla="*/ 116211 h 1162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2467" h="116210" extrusionOk="0">
                      <a:moveTo>
                        <a:pt x="82272" y="114877"/>
                      </a:moveTo>
                      <a:cubicBezTo>
                        <a:pt x="98369" y="112496"/>
                        <a:pt x="101417" y="96399"/>
                        <a:pt x="101417" y="96399"/>
                      </a:cubicBezTo>
                      <a:cubicBezTo>
                        <a:pt x="98118" y="98384"/>
                        <a:pt x="121569" y="91660"/>
                        <a:pt x="122467" y="68586"/>
                      </a:cubicBezTo>
                      <a:cubicBezTo>
                        <a:pt x="122467" y="45916"/>
                        <a:pt x="103322" y="38011"/>
                        <a:pt x="103322" y="38011"/>
                      </a:cubicBezTo>
                      <a:cubicBezTo>
                        <a:pt x="101748" y="37160"/>
                        <a:pt x="106798" y="13184"/>
                        <a:pt x="81605" y="3435"/>
                      </a:cubicBezTo>
                      <a:cubicBezTo>
                        <a:pt x="56840" y="-6851"/>
                        <a:pt x="41886" y="9245"/>
                        <a:pt x="41886" y="9245"/>
                      </a:cubicBezTo>
                      <a:cubicBezTo>
                        <a:pt x="30562" y="8469"/>
                        <a:pt x="18890" y="15392"/>
                        <a:pt x="17597" y="32105"/>
                      </a:cubicBezTo>
                      <a:cubicBezTo>
                        <a:pt x="17049" y="47030"/>
                        <a:pt x="-1797" y="49016"/>
                        <a:pt x="71" y="67348"/>
                      </a:cubicBezTo>
                      <a:cubicBezTo>
                        <a:pt x="-1357" y="86682"/>
                        <a:pt x="19216" y="95161"/>
                        <a:pt x="19216" y="95161"/>
                      </a:cubicBezTo>
                      <a:cubicBezTo>
                        <a:pt x="17942" y="96419"/>
                        <a:pt x="21373" y="110979"/>
                        <a:pt x="47220" y="116211"/>
                      </a:cubicBezTo>
                    </a:path>
                  </a:pathLst>
                </a:custGeom>
                <a:noFill/>
                <a:ln w="5715" cap="rnd">
                  <a:solidFill>
                    <a:srgbClr val="E52A29"/>
                  </a:solidFill>
                  <a:prstDash val="solid"/>
                  <a:round/>
                  <a:extLst>
                    <a:ext uri="{C807C97D-BFC1-408E-A445-0C87EB9F89A2}">
                      <ask:lineSketchStyleProps xmlns:ask="http://schemas.microsoft.com/office/drawing/2018/sketchyshapes" sd="2135512270">
                        <a:custGeom>
                          <a:avLst/>
                          <a:gdLst>
                            <a:gd name="connsiteX0" fmla="*/ 82272 w 122467"/>
                            <a:gd name="connsiteY0" fmla="*/ 114877 h 116210"/>
                            <a:gd name="connsiteX1" fmla="*/ 101417 w 122467"/>
                            <a:gd name="connsiteY1" fmla="*/ 96399 h 116210"/>
                            <a:gd name="connsiteX2" fmla="*/ 122467 w 122467"/>
                            <a:gd name="connsiteY2" fmla="*/ 68586 h 116210"/>
                            <a:gd name="connsiteX3" fmla="*/ 103322 w 122467"/>
                            <a:gd name="connsiteY3" fmla="*/ 38011 h 116210"/>
                            <a:gd name="connsiteX4" fmla="*/ 81605 w 122467"/>
                            <a:gd name="connsiteY4" fmla="*/ 3435 h 116210"/>
                            <a:gd name="connsiteX5" fmla="*/ 41886 w 122467"/>
                            <a:gd name="connsiteY5" fmla="*/ 9245 h 116210"/>
                            <a:gd name="connsiteX6" fmla="*/ 17597 w 122467"/>
                            <a:gd name="connsiteY6" fmla="*/ 32105 h 116210"/>
                            <a:gd name="connsiteX7" fmla="*/ 71 w 122467"/>
                            <a:gd name="connsiteY7" fmla="*/ 67348 h 116210"/>
                            <a:gd name="connsiteX8" fmla="*/ 19216 w 122467"/>
                            <a:gd name="connsiteY8" fmla="*/ 95161 h 116210"/>
                            <a:gd name="connsiteX9" fmla="*/ 47220 w 122467"/>
                            <a:gd name="connsiteY9" fmla="*/ 116211 h 1162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2467" h="116210">
                              <a:moveTo>
                                <a:pt x="82272" y="114877"/>
                              </a:moveTo>
                              <a:cubicBezTo>
                                <a:pt x="98369" y="112496"/>
                                <a:pt x="101417" y="96399"/>
                                <a:pt x="101417" y="96399"/>
                              </a:cubicBezTo>
                              <a:cubicBezTo>
                                <a:pt x="101417" y="96399"/>
                                <a:pt x="122467" y="91255"/>
                                <a:pt x="122467" y="68586"/>
                              </a:cubicBezTo>
                              <a:cubicBezTo>
                                <a:pt x="122467" y="45916"/>
                                <a:pt x="103322" y="38011"/>
                                <a:pt x="103322" y="38011"/>
                              </a:cubicBezTo>
                              <a:cubicBezTo>
                                <a:pt x="103322" y="38011"/>
                                <a:pt x="106370" y="13722"/>
                                <a:pt x="81605" y="3435"/>
                              </a:cubicBezTo>
                              <a:cubicBezTo>
                                <a:pt x="56840" y="-6852"/>
                                <a:pt x="41886" y="9245"/>
                                <a:pt x="41886" y="9245"/>
                              </a:cubicBezTo>
                              <a:cubicBezTo>
                                <a:pt x="29503" y="9055"/>
                                <a:pt x="19026" y="16675"/>
                                <a:pt x="17597" y="32105"/>
                              </a:cubicBezTo>
                              <a:cubicBezTo>
                                <a:pt x="16168" y="47536"/>
                                <a:pt x="1500" y="48012"/>
                                <a:pt x="71" y="67348"/>
                              </a:cubicBezTo>
                              <a:cubicBezTo>
                                <a:pt x="-1358" y="86683"/>
                                <a:pt x="19216" y="95161"/>
                                <a:pt x="19216" y="95161"/>
                              </a:cubicBezTo>
                              <a:cubicBezTo>
                                <a:pt x="19216" y="95161"/>
                                <a:pt x="22455" y="114306"/>
                                <a:pt x="47220" y="116211"/>
                              </a:cubicBezTo>
                            </a:path>
                          </a:pathLst>
                        </a:custGeom>
                        <ask:type>
                          <ask:lineSketchFreehand/>
                        </ask:type>
                      </ask:lineSketchStyleProps>
                    </a:ext>
                  </a:extLst>
                </a:ln>
              </p:spPr>
              <p:txBody>
                <a:bodyPr rtlCol="0" anchor="ctr"/>
                <a:lstStyle/>
                <a:p>
                  <a:endParaRPr lang="fr-FR" sz="1400"/>
                </a:p>
              </p:txBody>
            </p:sp>
          </p:grpSp>
          <p:grpSp>
            <p:nvGrpSpPr>
              <p:cNvPr id="174" name="Graphique 1869">
                <a:extLst>
                  <a:ext uri="{FF2B5EF4-FFF2-40B4-BE49-F238E27FC236}">
                    <a16:creationId xmlns:a16="http://schemas.microsoft.com/office/drawing/2014/main" id="{34E91C2F-D6B5-4D89-9B7D-D6C6E276A27E}"/>
                  </a:ext>
                </a:extLst>
              </p:cNvPr>
              <p:cNvGrpSpPr/>
              <p:nvPr/>
            </p:nvGrpSpPr>
            <p:grpSpPr>
              <a:xfrm>
                <a:off x="1013644" y="5085679"/>
                <a:ext cx="96779" cy="124709"/>
                <a:chOff x="1013644" y="5085679"/>
                <a:chExt cx="96779" cy="124709"/>
              </a:xfrm>
              <a:noFill/>
            </p:grpSpPr>
            <p:sp>
              <p:nvSpPr>
                <p:cNvPr id="190" name="Forme libre : forme 189">
                  <a:extLst>
                    <a:ext uri="{FF2B5EF4-FFF2-40B4-BE49-F238E27FC236}">
                      <a16:creationId xmlns:a16="http://schemas.microsoft.com/office/drawing/2014/main" id="{DA1366E6-2E23-421C-9CD0-B5E574EAEA7D}"/>
                    </a:ext>
                  </a:extLst>
                </p:cNvPr>
                <p:cNvSpPr/>
                <p:nvPr/>
              </p:nvSpPr>
              <p:spPr>
                <a:xfrm>
                  <a:off x="1055369" y="5185814"/>
                  <a:ext cx="12382" cy="4000"/>
                </a:xfrm>
                <a:custGeom>
                  <a:avLst/>
                  <a:gdLst>
                    <a:gd name="connsiteX0" fmla="*/ 12382 w 12382"/>
                    <a:gd name="connsiteY0" fmla="*/ 0 h 4000"/>
                    <a:gd name="connsiteX1" fmla="*/ 6191 w 12382"/>
                    <a:gd name="connsiteY1" fmla="*/ 4001 h 4000"/>
                    <a:gd name="connsiteX2" fmla="*/ 0 w 12382"/>
                    <a:gd name="connsiteY2" fmla="*/ 95 h 4000"/>
                  </a:gdLst>
                  <a:ahLst/>
                  <a:cxnLst>
                    <a:cxn ang="0">
                      <a:pos x="connsiteX0" y="connsiteY0"/>
                    </a:cxn>
                    <a:cxn ang="0">
                      <a:pos x="connsiteX1" y="connsiteY1"/>
                    </a:cxn>
                    <a:cxn ang="0">
                      <a:pos x="connsiteX2" y="connsiteY2"/>
                    </a:cxn>
                  </a:cxnLst>
                  <a:rect l="l" t="t" r="r" b="b"/>
                  <a:pathLst>
                    <a:path w="12382" h="4000" extrusionOk="0">
                      <a:moveTo>
                        <a:pt x="12382" y="0"/>
                      </a:moveTo>
                      <a:cubicBezTo>
                        <a:pt x="11748" y="2261"/>
                        <a:pt x="8955" y="3372"/>
                        <a:pt x="6191" y="4001"/>
                      </a:cubicBezTo>
                      <a:cubicBezTo>
                        <a:pt x="3413" y="4456"/>
                        <a:pt x="1085" y="2260"/>
                        <a:pt x="0" y="95"/>
                      </a:cubicBezTo>
                    </a:path>
                  </a:pathLst>
                </a:custGeom>
                <a:noFill/>
                <a:ln w="5715" cap="rnd">
                  <a:solidFill>
                    <a:srgbClr val="E52A29"/>
                  </a:solidFill>
                  <a:prstDash val="solid"/>
                  <a:round/>
                  <a:extLst>
                    <a:ext uri="{C807C97D-BFC1-408E-A445-0C87EB9F89A2}">
                      <ask:lineSketchStyleProps xmlns:ask="http://schemas.microsoft.com/office/drawing/2018/sketchyshapes" sd="3796547130">
                        <a:custGeom>
                          <a:avLst/>
                          <a:gdLst>
                            <a:gd name="connsiteX0" fmla="*/ 12382 w 12382"/>
                            <a:gd name="connsiteY0" fmla="*/ 0 h 4000"/>
                            <a:gd name="connsiteX1" fmla="*/ 6191 w 12382"/>
                            <a:gd name="connsiteY1" fmla="*/ 4001 h 4000"/>
                            <a:gd name="connsiteX2" fmla="*/ 0 w 12382"/>
                            <a:gd name="connsiteY2" fmla="*/ 95 h 4000"/>
                          </a:gdLst>
                          <a:ahLst/>
                          <a:cxnLst>
                            <a:cxn ang="0">
                              <a:pos x="connsiteX0" y="connsiteY0"/>
                            </a:cxn>
                            <a:cxn ang="0">
                              <a:pos x="connsiteX1" y="connsiteY1"/>
                            </a:cxn>
                            <a:cxn ang="0">
                              <a:pos x="connsiteX2" y="connsiteY2"/>
                            </a:cxn>
                          </a:cxnLst>
                          <a:rect l="l" t="t" r="r" b="b"/>
                          <a:pathLst>
                            <a:path w="12382" h="4000">
                              <a:moveTo>
                                <a:pt x="12382" y="0"/>
                              </a:moveTo>
                              <a:cubicBezTo>
                                <a:pt x="11430" y="2381"/>
                                <a:pt x="9049" y="4001"/>
                                <a:pt x="6191" y="4001"/>
                              </a:cubicBezTo>
                              <a:cubicBezTo>
                                <a:pt x="3334" y="4001"/>
                                <a:pt x="953" y="2381"/>
                                <a:pt x="0" y="95"/>
                              </a:cubicBezTo>
                            </a:path>
                          </a:pathLst>
                        </a:custGeom>
                        <ask:type>
                          <ask:lineSketchFreehand/>
                        </ask:type>
                      </ask:lineSketchStyleProps>
                    </a:ext>
                  </a:extLst>
                </a:ln>
              </p:spPr>
              <p:txBody>
                <a:bodyPr rtlCol="0" anchor="ctr"/>
                <a:lstStyle/>
                <a:p>
                  <a:endParaRPr lang="fr-FR" sz="1400"/>
                </a:p>
              </p:txBody>
            </p:sp>
            <p:sp>
              <p:nvSpPr>
                <p:cNvPr id="191" name="Forme libre : forme 190">
                  <a:extLst>
                    <a:ext uri="{FF2B5EF4-FFF2-40B4-BE49-F238E27FC236}">
                      <a16:creationId xmlns:a16="http://schemas.microsoft.com/office/drawing/2014/main" id="{9DE88D2A-2516-4165-8106-4E9932E38217}"/>
                    </a:ext>
                  </a:extLst>
                </p:cNvPr>
                <p:cNvSpPr/>
                <p:nvPr/>
              </p:nvSpPr>
              <p:spPr>
                <a:xfrm>
                  <a:off x="1021365" y="5164764"/>
                  <a:ext cx="80962" cy="45624"/>
                </a:xfrm>
                <a:custGeom>
                  <a:avLst/>
                  <a:gdLst>
                    <a:gd name="connsiteX0" fmla="*/ 80963 w 80962"/>
                    <a:gd name="connsiteY0" fmla="*/ 0 h 45624"/>
                    <a:gd name="connsiteX1" fmla="*/ 40481 w 80962"/>
                    <a:gd name="connsiteY1" fmla="*/ 45625 h 45624"/>
                    <a:gd name="connsiteX2" fmla="*/ 0 w 80962"/>
                    <a:gd name="connsiteY2" fmla="*/ 0 h 45624"/>
                  </a:gdLst>
                  <a:ahLst/>
                  <a:cxnLst>
                    <a:cxn ang="0">
                      <a:pos x="connsiteX0" y="connsiteY0"/>
                    </a:cxn>
                    <a:cxn ang="0">
                      <a:pos x="connsiteX1" y="connsiteY1"/>
                    </a:cxn>
                    <a:cxn ang="0">
                      <a:pos x="connsiteX2" y="connsiteY2"/>
                    </a:cxn>
                  </a:cxnLst>
                  <a:rect l="l" t="t" r="r" b="b"/>
                  <a:pathLst>
                    <a:path w="80962" h="45624" extrusionOk="0">
                      <a:moveTo>
                        <a:pt x="80963" y="0"/>
                      </a:moveTo>
                      <a:cubicBezTo>
                        <a:pt x="85164" y="23562"/>
                        <a:pt x="61435" y="45630"/>
                        <a:pt x="40481" y="45625"/>
                      </a:cubicBezTo>
                      <a:cubicBezTo>
                        <a:pt x="15034" y="49348"/>
                        <a:pt x="922" y="23995"/>
                        <a:pt x="0" y="0"/>
                      </a:cubicBezTo>
                    </a:path>
                  </a:pathLst>
                </a:custGeom>
                <a:noFill/>
                <a:ln w="5715" cap="rnd">
                  <a:solidFill>
                    <a:srgbClr val="E52A29"/>
                  </a:solidFill>
                  <a:prstDash val="solid"/>
                  <a:round/>
                  <a:extLst>
                    <a:ext uri="{C807C97D-BFC1-408E-A445-0C87EB9F89A2}">
                      <ask:lineSketchStyleProps xmlns:ask="http://schemas.microsoft.com/office/drawing/2018/sketchyshapes" sd="3397032995">
                        <a:custGeom>
                          <a:avLst/>
                          <a:gdLst>
                            <a:gd name="connsiteX0" fmla="*/ 80963 w 80962"/>
                            <a:gd name="connsiteY0" fmla="*/ 0 h 45624"/>
                            <a:gd name="connsiteX1" fmla="*/ 40481 w 80962"/>
                            <a:gd name="connsiteY1" fmla="*/ 45625 h 45624"/>
                            <a:gd name="connsiteX2" fmla="*/ 0 w 80962"/>
                            <a:gd name="connsiteY2" fmla="*/ 0 h 45624"/>
                          </a:gdLst>
                          <a:ahLst/>
                          <a:cxnLst>
                            <a:cxn ang="0">
                              <a:pos x="connsiteX0" y="connsiteY0"/>
                            </a:cxn>
                            <a:cxn ang="0">
                              <a:pos x="connsiteX1" y="connsiteY1"/>
                            </a:cxn>
                            <a:cxn ang="0">
                              <a:pos x="connsiteX2" y="connsiteY2"/>
                            </a:cxn>
                          </a:cxnLst>
                          <a:rect l="l" t="t" r="r" b="b"/>
                          <a:pathLst>
                            <a:path w="80962" h="45624">
                              <a:moveTo>
                                <a:pt x="80963" y="0"/>
                              </a:moveTo>
                              <a:cubicBezTo>
                                <a:pt x="80963" y="25241"/>
                                <a:pt x="62865" y="45625"/>
                                <a:pt x="40481" y="45625"/>
                              </a:cubicBezTo>
                              <a:cubicBezTo>
                                <a:pt x="18098" y="45625"/>
                                <a:pt x="0" y="25146"/>
                                <a:pt x="0" y="0"/>
                              </a:cubicBezTo>
                            </a:path>
                          </a:pathLst>
                        </a:custGeom>
                        <ask:type>
                          <ask:lineSketchFreehand/>
                        </ask:type>
                      </ask:lineSketchStyleProps>
                    </a:ext>
                  </a:extLst>
                </a:ln>
              </p:spPr>
              <p:txBody>
                <a:bodyPr rtlCol="0" anchor="ctr"/>
                <a:lstStyle/>
                <a:p>
                  <a:endParaRPr lang="fr-FR" sz="1400"/>
                </a:p>
              </p:txBody>
            </p:sp>
            <p:sp>
              <p:nvSpPr>
                <p:cNvPr id="192" name="Forme libre : forme 191">
                  <a:extLst>
                    <a:ext uri="{FF2B5EF4-FFF2-40B4-BE49-F238E27FC236}">
                      <a16:creationId xmlns:a16="http://schemas.microsoft.com/office/drawing/2014/main" id="{022A33BE-B908-4816-814F-BC3159C9F70E}"/>
                    </a:ext>
                  </a:extLst>
                </p:cNvPr>
                <p:cNvSpPr/>
                <p:nvPr/>
              </p:nvSpPr>
              <p:spPr>
                <a:xfrm>
                  <a:off x="1021080" y="5117234"/>
                  <a:ext cx="80683" cy="40100"/>
                </a:xfrm>
                <a:custGeom>
                  <a:avLst/>
                  <a:gdLst>
                    <a:gd name="connsiteX0" fmla="*/ 0 w 80683"/>
                    <a:gd name="connsiteY0" fmla="*/ 39338 h 40100"/>
                    <a:gd name="connsiteX1" fmla="*/ 21336 w 80683"/>
                    <a:gd name="connsiteY1" fmla="*/ 286 h 40100"/>
                    <a:gd name="connsiteX2" fmla="*/ 46672 w 80683"/>
                    <a:gd name="connsiteY2" fmla="*/ 12383 h 40100"/>
                    <a:gd name="connsiteX3" fmla="*/ 57721 w 80683"/>
                    <a:gd name="connsiteY3" fmla="*/ 0 h 40100"/>
                    <a:gd name="connsiteX4" fmla="*/ 80677 w 80683"/>
                    <a:gd name="connsiteY4" fmla="*/ 40100 h 40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683" h="40100" extrusionOk="0">
                      <a:moveTo>
                        <a:pt x="0" y="39338"/>
                      </a:moveTo>
                      <a:cubicBezTo>
                        <a:pt x="228" y="39887"/>
                        <a:pt x="-1056" y="-5805"/>
                        <a:pt x="21336" y="286"/>
                      </a:cubicBezTo>
                      <a:cubicBezTo>
                        <a:pt x="41054" y="4000"/>
                        <a:pt x="46671" y="12383"/>
                        <a:pt x="46672" y="12383"/>
                      </a:cubicBezTo>
                      <a:cubicBezTo>
                        <a:pt x="45735" y="12783"/>
                        <a:pt x="59777" y="15386"/>
                        <a:pt x="57721" y="0"/>
                      </a:cubicBezTo>
                      <a:cubicBezTo>
                        <a:pt x="52683" y="2359"/>
                        <a:pt x="79068" y="4767"/>
                        <a:pt x="80677" y="40100"/>
                      </a:cubicBezTo>
                    </a:path>
                  </a:pathLst>
                </a:custGeom>
                <a:noFill/>
                <a:ln w="5715" cap="rnd">
                  <a:solidFill>
                    <a:srgbClr val="E52A29"/>
                  </a:solidFill>
                  <a:prstDash val="solid"/>
                  <a:round/>
                  <a:extLst>
                    <a:ext uri="{C807C97D-BFC1-408E-A445-0C87EB9F89A2}">
                      <ask:lineSketchStyleProps xmlns:ask="http://schemas.microsoft.com/office/drawing/2018/sketchyshapes" sd="538708655">
                        <a:custGeom>
                          <a:avLst/>
                          <a:gdLst>
                            <a:gd name="connsiteX0" fmla="*/ 0 w 80683"/>
                            <a:gd name="connsiteY0" fmla="*/ 39338 h 40100"/>
                            <a:gd name="connsiteX1" fmla="*/ 21336 w 80683"/>
                            <a:gd name="connsiteY1" fmla="*/ 286 h 40100"/>
                            <a:gd name="connsiteX2" fmla="*/ 46672 w 80683"/>
                            <a:gd name="connsiteY2" fmla="*/ 12383 h 40100"/>
                            <a:gd name="connsiteX3" fmla="*/ 57721 w 80683"/>
                            <a:gd name="connsiteY3" fmla="*/ 0 h 40100"/>
                            <a:gd name="connsiteX4" fmla="*/ 80677 w 80683"/>
                            <a:gd name="connsiteY4" fmla="*/ 40100 h 40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683" h="40100">
                              <a:moveTo>
                                <a:pt x="0" y="39338"/>
                              </a:moveTo>
                              <a:cubicBezTo>
                                <a:pt x="0" y="39338"/>
                                <a:pt x="1619" y="-3429"/>
                                <a:pt x="21336" y="286"/>
                              </a:cubicBezTo>
                              <a:cubicBezTo>
                                <a:pt x="41053" y="4000"/>
                                <a:pt x="46672" y="12383"/>
                                <a:pt x="46672" y="12383"/>
                              </a:cubicBezTo>
                              <a:cubicBezTo>
                                <a:pt x="46672" y="12383"/>
                                <a:pt x="60103" y="12383"/>
                                <a:pt x="57721" y="0"/>
                              </a:cubicBezTo>
                              <a:cubicBezTo>
                                <a:pt x="57721" y="0"/>
                                <a:pt x="81153" y="3429"/>
                                <a:pt x="80677" y="40100"/>
                              </a:cubicBezTo>
                            </a:path>
                          </a:pathLst>
                        </a:custGeom>
                        <ask:type>
                          <ask:lineSketchFreehand/>
                        </ask:type>
                      </ask:lineSketchStyleProps>
                    </a:ext>
                  </a:extLst>
                </a:ln>
              </p:spPr>
              <p:txBody>
                <a:bodyPr rtlCol="0" anchor="ctr"/>
                <a:lstStyle/>
                <a:p>
                  <a:endParaRPr lang="fr-FR" sz="1400"/>
                </a:p>
              </p:txBody>
            </p:sp>
            <p:sp>
              <p:nvSpPr>
                <p:cNvPr id="193" name="Forme libre : forme 192">
                  <a:extLst>
                    <a:ext uri="{FF2B5EF4-FFF2-40B4-BE49-F238E27FC236}">
                      <a16:creationId xmlns:a16="http://schemas.microsoft.com/office/drawing/2014/main" id="{E25D2BFC-A8BD-49AE-8314-28DB865F7682}"/>
                    </a:ext>
                  </a:extLst>
                </p:cNvPr>
                <p:cNvSpPr/>
                <p:nvPr/>
              </p:nvSpPr>
              <p:spPr>
                <a:xfrm>
                  <a:off x="1013644" y="5085679"/>
                  <a:ext cx="96779" cy="71179"/>
                </a:xfrm>
                <a:custGeom>
                  <a:avLst/>
                  <a:gdLst>
                    <a:gd name="connsiteX0" fmla="*/ 2673 w 96779"/>
                    <a:gd name="connsiteY0" fmla="*/ 70608 h 71179"/>
                    <a:gd name="connsiteX1" fmla="*/ 7435 w 96779"/>
                    <a:gd name="connsiteY1" fmla="*/ 30507 h 71179"/>
                    <a:gd name="connsiteX2" fmla="*/ 23818 w 96779"/>
                    <a:gd name="connsiteY2" fmla="*/ 13362 h 71179"/>
                    <a:gd name="connsiteX3" fmla="*/ 23818 w 96779"/>
                    <a:gd name="connsiteY3" fmla="*/ 4123 h 71179"/>
                    <a:gd name="connsiteX4" fmla="*/ 63633 w 96779"/>
                    <a:gd name="connsiteY4" fmla="*/ 6790 h 71179"/>
                    <a:gd name="connsiteX5" fmla="*/ 76777 w 96779"/>
                    <a:gd name="connsiteY5" fmla="*/ 15458 h 71179"/>
                    <a:gd name="connsiteX6" fmla="*/ 96780 w 96779"/>
                    <a:gd name="connsiteY6" fmla="*/ 26316 h 71179"/>
                    <a:gd name="connsiteX7" fmla="*/ 90970 w 96779"/>
                    <a:gd name="connsiteY7" fmla="*/ 31079 h 71179"/>
                    <a:gd name="connsiteX8" fmla="*/ 91732 w 96779"/>
                    <a:gd name="connsiteY8" fmla="*/ 71179 h 71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779" h="71179" extrusionOk="0">
                      <a:moveTo>
                        <a:pt x="2673" y="70608"/>
                      </a:moveTo>
                      <a:cubicBezTo>
                        <a:pt x="3059" y="71411"/>
                        <a:pt x="-8111" y="40013"/>
                        <a:pt x="7435" y="30507"/>
                      </a:cubicBezTo>
                      <a:cubicBezTo>
                        <a:pt x="8076" y="27787"/>
                        <a:pt x="5384" y="16757"/>
                        <a:pt x="23818" y="13362"/>
                      </a:cubicBezTo>
                      <a:cubicBezTo>
                        <a:pt x="23931" y="13285"/>
                        <a:pt x="26967" y="9128"/>
                        <a:pt x="23818" y="4123"/>
                      </a:cubicBezTo>
                      <a:cubicBezTo>
                        <a:pt x="22340" y="4218"/>
                        <a:pt x="49626" y="-7772"/>
                        <a:pt x="63633" y="6790"/>
                      </a:cubicBezTo>
                      <a:cubicBezTo>
                        <a:pt x="62074" y="8545"/>
                        <a:pt x="76776" y="1270"/>
                        <a:pt x="76777" y="15458"/>
                      </a:cubicBezTo>
                      <a:cubicBezTo>
                        <a:pt x="75364" y="13945"/>
                        <a:pt x="90604" y="17320"/>
                        <a:pt x="96780" y="26316"/>
                      </a:cubicBezTo>
                      <a:cubicBezTo>
                        <a:pt x="96452" y="26702"/>
                        <a:pt x="91642" y="27386"/>
                        <a:pt x="90970" y="31079"/>
                      </a:cubicBezTo>
                      <a:cubicBezTo>
                        <a:pt x="90128" y="28279"/>
                        <a:pt x="101123" y="54157"/>
                        <a:pt x="91732" y="71179"/>
                      </a:cubicBezTo>
                    </a:path>
                  </a:pathLst>
                </a:custGeom>
                <a:noFill/>
                <a:ln w="5715" cap="rnd">
                  <a:solidFill>
                    <a:srgbClr val="E52A29"/>
                  </a:solidFill>
                  <a:prstDash val="solid"/>
                  <a:round/>
                  <a:extLst>
                    <a:ext uri="{C807C97D-BFC1-408E-A445-0C87EB9F89A2}">
                      <ask:lineSketchStyleProps xmlns:ask="http://schemas.microsoft.com/office/drawing/2018/sketchyshapes" sd="2271496533">
                        <a:custGeom>
                          <a:avLst/>
                          <a:gdLst>
                            <a:gd name="connsiteX0" fmla="*/ 2673 w 96779"/>
                            <a:gd name="connsiteY0" fmla="*/ 70608 h 71179"/>
                            <a:gd name="connsiteX1" fmla="*/ 7435 w 96779"/>
                            <a:gd name="connsiteY1" fmla="*/ 30507 h 71179"/>
                            <a:gd name="connsiteX2" fmla="*/ 23818 w 96779"/>
                            <a:gd name="connsiteY2" fmla="*/ 13362 h 71179"/>
                            <a:gd name="connsiteX3" fmla="*/ 23818 w 96779"/>
                            <a:gd name="connsiteY3" fmla="*/ 4123 h 71179"/>
                            <a:gd name="connsiteX4" fmla="*/ 63633 w 96779"/>
                            <a:gd name="connsiteY4" fmla="*/ 6790 h 71179"/>
                            <a:gd name="connsiteX5" fmla="*/ 76777 w 96779"/>
                            <a:gd name="connsiteY5" fmla="*/ 15458 h 71179"/>
                            <a:gd name="connsiteX6" fmla="*/ 96780 w 96779"/>
                            <a:gd name="connsiteY6" fmla="*/ 26316 h 71179"/>
                            <a:gd name="connsiteX7" fmla="*/ 90970 w 96779"/>
                            <a:gd name="connsiteY7" fmla="*/ 31079 h 71179"/>
                            <a:gd name="connsiteX8" fmla="*/ 91732 w 96779"/>
                            <a:gd name="connsiteY8" fmla="*/ 71179 h 71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779" h="71179">
                              <a:moveTo>
                                <a:pt x="2673" y="70608"/>
                              </a:moveTo>
                              <a:cubicBezTo>
                                <a:pt x="2673" y="70608"/>
                                <a:pt x="-5804" y="40032"/>
                                <a:pt x="7435" y="30507"/>
                              </a:cubicBezTo>
                              <a:cubicBezTo>
                                <a:pt x="7435" y="30507"/>
                                <a:pt x="4006" y="14982"/>
                                <a:pt x="23818" y="13362"/>
                              </a:cubicBezTo>
                              <a:cubicBezTo>
                                <a:pt x="23818" y="13362"/>
                                <a:pt x="26676" y="8124"/>
                                <a:pt x="23818" y="4123"/>
                              </a:cubicBezTo>
                              <a:cubicBezTo>
                                <a:pt x="23818" y="4123"/>
                                <a:pt x="49441" y="-6735"/>
                                <a:pt x="63633" y="6790"/>
                              </a:cubicBezTo>
                              <a:cubicBezTo>
                                <a:pt x="63633" y="6790"/>
                                <a:pt x="74682" y="3075"/>
                                <a:pt x="76777" y="15458"/>
                              </a:cubicBezTo>
                              <a:cubicBezTo>
                                <a:pt x="76777" y="15458"/>
                                <a:pt x="91541" y="14886"/>
                                <a:pt x="96780" y="26316"/>
                              </a:cubicBezTo>
                              <a:cubicBezTo>
                                <a:pt x="96780" y="26316"/>
                                <a:pt x="91541" y="27364"/>
                                <a:pt x="90970" y="31079"/>
                              </a:cubicBezTo>
                              <a:cubicBezTo>
                                <a:pt x="90970" y="31079"/>
                                <a:pt x="101257" y="51367"/>
                                <a:pt x="91732" y="71179"/>
                              </a:cubicBezTo>
                            </a:path>
                          </a:pathLst>
                        </a:custGeom>
                        <ask:type>
                          <ask:lineSketchFreehand/>
                        </ask:type>
                      </ask:lineSketchStyleProps>
                    </a:ext>
                  </a:extLst>
                </a:ln>
              </p:spPr>
              <p:txBody>
                <a:bodyPr rtlCol="0" anchor="ctr"/>
                <a:lstStyle/>
                <a:p>
                  <a:endParaRPr lang="fr-FR" sz="1400"/>
                </a:p>
              </p:txBody>
            </p:sp>
            <p:grpSp>
              <p:nvGrpSpPr>
                <p:cNvPr id="194" name="Graphique 1869">
                  <a:extLst>
                    <a:ext uri="{FF2B5EF4-FFF2-40B4-BE49-F238E27FC236}">
                      <a16:creationId xmlns:a16="http://schemas.microsoft.com/office/drawing/2014/main" id="{68EC9488-7BEC-42B0-B035-035E9932F490}"/>
                    </a:ext>
                  </a:extLst>
                </p:cNvPr>
                <p:cNvGrpSpPr/>
                <p:nvPr/>
              </p:nvGrpSpPr>
              <p:grpSpPr>
                <a:xfrm>
                  <a:off x="1028414" y="5155715"/>
                  <a:ext cx="64674" cy="19811"/>
                  <a:chOff x="1028414" y="5155715"/>
                  <a:chExt cx="64674" cy="19811"/>
                </a:xfrm>
                <a:noFill/>
              </p:grpSpPr>
              <p:sp>
                <p:nvSpPr>
                  <p:cNvPr id="195" name="Forme libre : forme 194">
                    <a:extLst>
                      <a:ext uri="{FF2B5EF4-FFF2-40B4-BE49-F238E27FC236}">
                        <a16:creationId xmlns:a16="http://schemas.microsoft.com/office/drawing/2014/main" id="{02EBCD4F-B775-4173-950B-18C4A0A398BA}"/>
                      </a:ext>
                    </a:extLst>
                  </p:cNvPr>
                  <p:cNvSpPr/>
                  <p:nvPr/>
                </p:nvSpPr>
                <p:spPr>
                  <a:xfrm>
                    <a:off x="1028414" y="5156001"/>
                    <a:ext cx="25907" cy="19526"/>
                  </a:xfrm>
                  <a:custGeom>
                    <a:avLst/>
                    <a:gdLst>
                      <a:gd name="connsiteX0" fmla="*/ 22193 w 25907"/>
                      <a:gd name="connsiteY0" fmla="*/ 19526 h 19526"/>
                      <a:gd name="connsiteX1" fmla="*/ 3715 w 25907"/>
                      <a:gd name="connsiteY1" fmla="*/ 19526 h 19526"/>
                      <a:gd name="connsiteX2" fmla="*/ 0 w 25907"/>
                      <a:gd name="connsiteY2" fmla="*/ 15812 h 19526"/>
                      <a:gd name="connsiteX3" fmla="*/ 0 w 25907"/>
                      <a:gd name="connsiteY3" fmla="*/ 3715 h 19526"/>
                      <a:gd name="connsiteX4" fmla="*/ 3715 w 25907"/>
                      <a:gd name="connsiteY4" fmla="*/ 0 h 19526"/>
                      <a:gd name="connsiteX5" fmla="*/ 22193 w 25907"/>
                      <a:gd name="connsiteY5" fmla="*/ 0 h 19526"/>
                      <a:gd name="connsiteX6" fmla="*/ 25908 w 25907"/>
                      <a:gd name="connsiteY6" fmla="*/ 3715 h 19526"/>
                      <a:gd name="connsiteX7" fmla="*/ 25908 w 25907"/>
                      <a:gd name="connsiteY7" fmla="*/ 15907 h 19526"/>
                      <a:gd name="connsiteX8" fmla="*/ 22193 w 25907"/>
                      <a:gd name="connsiteY8" fmla="*/ 19526 h 19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907" h="19526" extrusionOk="0">
                        <a:moveTo>
                          <a:pt x="22193" y="19526"/>
                        </a:moveTo>
                        <a:cubicBezTo>
                          <a:pt x="16797" y="19497"/>
                          <a:pt x="12861" y="19631"/>
                          <a:pt x="3715" y="19526"/>
                        </a:cubicBezTo>
                        <a:cubicBezTo>
                          <a:pt x="1516" y="19240"/>
                          <a:pt x="148" y="17675"/>
                          <a:pt x="0" y="15812"/>
                        </a:cubicBezTo>
                        <a:cubicBezTo>
                          <a:pt x="-308" y="10896"/>
                          <a:pt x="529" y="8629"/>
                          <a:pt x="0" y="3715"/>
                        </a:cubicBezTo>
                        <a:cubicBezTo>
                          <a:pt x="43" y="1661"/>
                          <a:pt x="1896" y="5"/>
                          <a:pt x="3715" y="0"/>
                        </a:cubicBezTo>
                        <a:cubicBezTo>
                          <a:pt x="10901" y="-622"/>
                          <a:pt x="14710" y="-129"/>
                          <a:pt x="22193" y="0"/>
                        </a:cubicBezTo>
                        <a:cubicBezTo>
                          <a:pt x="24409" y="42"/>
                          <a:pt x="25953" y="1597"/>
                          <a:pt x="25908" y="3715"/>
                        </a:cubicBezTo>
                        <a:cubicBezTo>
                          <a:pt x="26161" y="9751"/>
                          <a:pt x="26032" y="11888"/>
                          <a:pt x="25908" y="15907"/>
                        </a:cubicBezTo>
                        <a:cubicBezTo>
                          <a:pt x="25881" y="18038"/>
                          <a:pt x="24114" y="19142"/>
                          <a:pt x="22193" y="19526"/>
                        </a:cubicBezTo>
                        <a:close/>
                      </a:path>
                    </a:pathLst>
                  </a:custGeom>
                  <a:noFill/>
                  <a:ln w="5715" cap="rnd">
                    <a:solidFill>
                      <a:srgbClr val="E52A29"/>
                    </a:solidFill>
                    <a:prstDash val="solid"/>
                    <a:round/>
                    <a:extLst>
                      <a:ext uri="{C807C97D-BFC1-408E-A445-0C87EB9F89A2}">
                        <ask:lineSketchStyleProps xmlns:ask="http://schemas.microsoft.com/office/drawing/2018/sketchyshapes" sd="2231303830">
                          <a:custGeom>
                            <a:avLst/>
                            <a:gdLst>
                              <a:gd name="connsiteX0" fmla="*/ 22193 w 25907"/>
                              <a:gd name="connsiteY0" fmla="*/ 19526 h 19526"/>
                              <a:gd name="connsiteX1" fmla="*/ 3715 w 25907"/>
                              <a:gd name="connsiteY1" fmla="*/ 19526 h 19526"/>
                              <a:gd name="connsiteX2" fmla="*/ 0 w 25907"/>
                              <a:gd name="connsiteY2" fmla="*/ 15812 h 19526"/>
                              <a:gd name="connsiteX3" fmla="*/ 0 w 25907"/>
                              <a:gd name="connsiteY3" fmla="*/ 3715 h 19526"/>
                              <a:gd name="connsiteX4" fmla="*/ 3715 w 25907"/>
                              <a:gd name="connsiteY4" fmla="*/ 0 h 19526"/>
                              <a:gd name="connsiteX5" fmla="*/ 22193 w 25907"/>
                              <a:gd name="connsiteY5" fmla="*/ 0 h 19526"/>
                              <a:gd name="connsiteX6" fmla="*/ 25908 w 25907"/>
                              <a:gd name="connsiteY6" fmla="*/ 3715 h 19526"/>
                              <a:gd name="connsiteX7" fmla="*/ 25908 w 25907"/>
                              <a:gd name="connsiteY7" fmla="*/ 15907 h 19526"/>
                              <a:gd name="connsiteX8" fmla="*/ 22193 w 25907"/>
                              <a:gd name="connsiteY8" fmla="*/ 19526 h 19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907" h="19526">
                                <a:moveTo>
                                  <a:pt x="22193" y="19526"/>
                                </a:moveTo>
                                <a:lnTo>
                                  <a:pt x="3715" y="19526"/>
                                </a:lnTo>
                                <a:cubicBezTo>
                                  <a:pt x="1715" y="19526"/>
                                  <a:pt x="0" y="17907"/>
                                  <a:pt x="0" y="15812"/>
                                </a:cubicBezTo>
                                <a:lnTo>
                                  <a:pt x="0" y="3715"/>
                                </a:lnTo>
                                <a:cubicBezTo>
                                  <a:pt x="0" y="1714"/>
                                  <a:pt x="1619" y="0"/>
                                  <a:pt x="3715" y="0"/>
                                </a:cubicBezTo>
                                <a:lnTo>
                                  <a:pt x="22193" y="0"/>
                                </a:lnTo>
                                <a:cubicBezTo>
                                  <a:pt x="24193" y="0"/>
                                  <a:pt x="25908" y="1619"/>
                                  <a:pt x="25908" y="3715"/>
                                </a:cubicBezTo>
                                <a:lnTo>
                                  <a:pt x="25908" y="15907"/>
                                </a:lnTo>
                                <a:cubicBezTo>
                                  <a:pt x="25908" y="17907"/>
                                  <a:pt x="24193" y="19526"/>
                                  <a:pt x="22193" y="19526"/>
                                </a:cubicBezTo>
                                <a:close/>
                              </a:path>
                            </a:pathLst>
                          </a:custGeom>
                          <ask:type>
                            <ask:lineSketchFreehand/>
                          </ask:type>
                        </ask:lineSketchStyleProps>
                      </a:ext>
                    </a:extLst>
                  </a:ln>
                </p:spPr>
                <p:txBody>
                  <a:bodyPr rtlCol="0" anchor="ctr"/>
                  <a:lstStyle/>
                  <a:p>
                    <a:endParaRPr lang="fr-FR" sz="1400"/>
                  </a:p>
                </p:txBody>
              </p:sp>
              <p:sp>
                <p:nvSpPr>
                  <p:cNvPr id="196" name="Forme libre : forme 195">
                    <a:extLst>
                      <a:ext uri="{FF2B5EF4-FFF2-40B4-BE49-F238E27FC236}">
                        <a16:creationId xmlns:a16="http://schemas.microsoft.com/office/drawing/2014/main" id="{C769AEF5-4C87-49EB-B4A9-0A1C8952C4FB}"/>
                      </a:ext>
                    </a:extLst>
                  </p:cNvPr>
                  <p:cNvSpPr/>
                  <p:nvPr/>
                </p:nvSpPr>
                <p:spPr>
                  <a:xfrm>
                    <a:off x="1067181" y="5155715"/>
                    <a:ext cx="25907" cy="19621"/>
                  </a:xfrm>
                  <a:custGeom>
                    <a:avLst/>
                    <a:gdLst>
                      <a:gd name="connsiteX0" fmla="*/ 22193 w 25907"/>
                      <a:gd name="connsiteY0" fmla="*/ 19622 h 19621"/>
                      <a:gd name="connsiteX1" fmla="*/ 3715 w 25907"/>
                      <a:gd name="connsiteY1" fmla="*/ 19622 h 19621"/>
                      <a:gd name="connsiteX2" fmla="*/ 0 w 25907"/>
                      <a:gd name="connsiteY2" fmla="*/ 15907 h 19621"/>
                      <a:gd name="connsiteX3" fmla="*/ 0 w 25907"/>
                      <a:gd name="connsiteY3" fmla="*/ 3715 h 19621"/>
                      <a:gd name="connsiteX4" fmla="*/ 3715 w 25907"/>
                      <a:gd name="connsiteY4" fmla="*/ 0 h 19621"/>
                      <a:gd name="connsiteX5" fmla="*/ 22193 w 25907"/>
                      <a:gd name="connsiteY5" fmla="*/ 0 h 19621"/>
                      <a:gd name="connsiteX6" fmla="*/ 25908 w 25907"/>
                      <a:gd name="connsiteY6" fmla="*/ 3715 h 19621"/>
                      <a:gd name="connsiteX7" fmla="*/ 25908 w 25907"/>
                      <a:gd name="connsiteY7" fmla="*/ 15907 h 19621"/>
                      <a:gd name="connsiteX8" fmla="*/ 22193 w 25907"/>
                      <a:gd name="connsiteY8" fmla="*/ 19622 h 196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907" h="19621" extrusionOk="0">
                        <a:moveTo>
                          <a:pt x="22193" y="19622"/>
                        </a:moveTo>
                        <a:cubicBezTo>
                          <a:pt x="17454" y="20160"/>
                          <a:pt x="12160" y="20139"/>
                          <a:pt x="3715" y="19622"/>
                        </a:cubicBezTo>
                        <a:cubicBezTo>
                          <a:pt x="1474" y="19814"/>
                          <a:pt x="-490" y="17912"/>
                          <a:pt x="0" y="15907"/>
                        </a:cubicBezTo>
                        <a:cubicBezTo>
                          <a:pt x="-411" y="11252"/>
                          <a:pt x="-181" y="8770"/>
                          <a:pt x="0" y="3715"/>
                        </a:cubicBezTo>
                        <a:cubicBezTo>
                          <a:pt x="259" y="1761"/>
                          <a:pt x="1597" y="42"/>
                          <a:pt x="3715" y="0"/>
                        </a:cubicBezTo>
                        <a:cubicBezTo>
                          <a:pt x="10890" y="-576"/>
                          <a:pt x="13276" y="425"/>
                          <a:pt x="22193" y="0"/>
                        </a:cubicBezTo>
                        <a:cubicBezTo>
                          <a:pt x="23937" y="67"/>
                          <a:pt x="25871" y="1520"/>
                          <a:pt x="25908" y="3715"/>
                        </a:cubicBezTo>
                        <a:cubicBezTo>
                          <a:pt x="25879" y="9773"/>
                          <a:pt x="25954" y="13068"/>
                          <a:pt x="25908" y="15907"/>
                        </a:cubicBezTo>
                        <a:cubicBezTo>
                          <a:pt x="25885" y="18305"/>
                          <a:pt x="24075" y="19515"/>
                          <a:pt x="22193" y="19622"/>
                        </a:cubicBezTo>
                        <a:close/>
                      </a:path>
                    </a:pathLst>
                  </a:custGeom>
                  <a:noFill/>
                  <a:ln w="5715" cap="rnd">
                    <a:solidFill>
                      <a:srgbClr val="E52A29"/>
                    </a:solidFill>
                    <a:prstDash val="solid"/>
                    <a:round/>
                    <a:extLst>
                      <a:ext uri="{C807C97D-BFC1-408E-A445-0C87EB9F89A2}">
                        <ask:lineSketchStyleProps xmlns:ask="http://schemas.microsoft.com/office/drawing/2018/sketchyshapes" sd="2539181984">
                          <a:custGeom>
                            <a:avLst/>
                            <a:gdLst>
                              <a:gd name="connsiteX0" fmla="*/ 22193 w 25907"/>
                              <a:gd name="connsiteY0" fmla="*/ 19622 h 19621"/>
                              <a:gd name="connsiteX1" fmla="*/ 3715 w 25907"/>
                              <a:gd name="connsiteY1" fmla="*/ 19622 h 19621"/>
                              <a:gd name="connsiteX2" fmla="*/ 0 w 25907"/>
                              <a:gd name="connsiteY2" fmla="*/ 15907 h 19621"/>
                              <a:gd name="connsiteX3" fmla="*/ 0 w 25907"/>
                              <a:gd name="connsiteY3" fmla="*/ 3715 h 19621"/>
                              <a:gd name="connsiteX4" fmla="*/ 3715 w 25907"/>
                              <a:gd name="connsiteY4" fmla="*/ 0 h 19621"/>
                              <a:gd name="connsiteX5" fmla="*/ 22193 w 25907"/>
                              <a:gd name="connsiteY5" fmla="*/ 0 h 19621"/>
                              <a:gd name="connsiteX6" fmla="*/ 25908 w 25907"/>
                              <a:gd name="connsiteY6" fmla="*/ 3715 h 19621"/>
                              <a:gd name="connsiteX7" fmla="*/ 25908 w 25907"/>
                              <a:gd name="connsiteY7" fmla="*/ 15907 h 19621"/>
                              <a:gd name="connsiteX8" fmla="*/ 22193 w 25907"/>
                              <a:gd name="connsiteY8" fmla="*/ 19622 h 196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907" h="19621">
                                <a:moveTo>
                                  <a:pt x="22193" y="19622"/>
                                </a:moveTo>
                                <a:lnTo>
                                  <a:pt x="3715" y="19622"/>
                                </a:lnTo>
                                <a:cubicBezTo>
                                  <a:pt x="1715" y="19622"/>
                                  <a:pt x="0" y="18002"/>
                                  <a:pt x="0" y="15907"/>
                                </a:cubicBezTo>
                                <a:lnTo>
                                  <a:pt x="0" y="3715"/>
                                </a:lnTo>
                                <a:cubicBezTo>
                                  <a:pt x="0" y="1715"/>
                                  <a:pt x="1619" y="0"/>
                                  <a:pt x="3715" y="0"/>
                                </a:cubicBezTo>
                                <a:lnTo>
                                  <a:pt x="22193" y="0"/>
                                </a:lnTo>
                                <a:cubicBezTo>
                                  <a:pt x="24194" y="0"/>
                                  <a:pt x="25908" y="1619"/>
                                  <a:pt x="25908" y="3715"/>
                                </a:cubicBezTo>
                                <a:lnTo>
                                  <a:pt x="25908" y="15907"/>
                                </a:lnTo>
                                <a:cubicBezTo>
                                  <a:pt x="25908" y="17907"/>
                                  <a:pt x="24289" y="19622"/>
                                  <a:pt x="22193" y="19622"/>
                                </a:cubicBezTo>
                                <a:close/>
                              </a:path>
                            </a:pathLst>
                          </a:custGeom>
                          <ask:type>
                            <ask:lineSketchFreehand/>
                          </ask:type>
                        </ask:lineSketchStyleProps>
                      </a:ext>
                    </a:extLst>
                  </a:ln>
                </p:spPr>
                <p:txBody>
                  <a:bodyPr rtlCol="0" anchor="ctr"/>
                  <a:lstStyle/>
                  <a:p>
                    <a:endParaRPr lang="fr-FR" sz="1400"/>
                  </a:p>
                </p:txBody>
              </p:sp>
              <p:sp>
                <p:nvSpPr>
                  <p:cNvPr id="197" name="Forme libre : forme 196">
                    <a:extLst>
                      <a:ext uri="{FF2B5EF4-FFF2-40B4-BE49-F238E27FC236}">
                        <a16:creationId xmlns:a16="http://schemas.microsoft.com/office/drawing/2014/main" id="{0A170564-6305-4A15-A57D-1BDC6BBE9EE0}"/>
                      </a:ext>
                    </a:extLst>
                  </p:cNvPr>
                  <p:cNvSpPr/>
                  <p:nvPr/>
                </p:nvSpPr>
                <p:spPr>
                  <a:xfrm>
                    <a:off x="1054322" y="5158314"/>
                    <a:ext cx="12954" cy="1401"/>
                  </a:xfrm>
                  <a:custGeom>
                    <a:avLst/>
                    <a:gdLst>
                      <a:gd name="connsiteX0" fmla="*/ 0 w 12954"/>
                      <a:gd name="connsiteY0" fmla="*/ 1401 h 1401"/>
                      <a:gd name="connsiteX1" fmla="*/ 12954 w 12954"/>
                      <a:gd name="connsiteY1" fmla="*/ 1116 h 1401"/>
                    </a:gdLst>
                    <a:ahLst/>
                    <a:cxnLst>
                      <a:cxn ang="0">
                        <a:pos x="connsiteX0" y="connsiteY0"/>
                      </a:cxn>
                      <a:cxn ang="0">
                        <a:pos x="connsiteX1" y="connsiteY1"/>
                      </a:cxn>
                    </a:cxnLst>
                    <a:rect l="l" t="t" r="r" b="b"/>
                    <a:pathLst>
                      <a:path w="12954" h="1401" extrusionOk="0">
                        <a:moveTo>
                          <a:pt x="0" y="1401"/>
                        </a:moveTo>
                        <a:cubicBezTo>
                          <a:pt x="-696" y="2592"/>
                          <a:pt x="4588" y="-1374"/>
                          <a:pt x="12954" y="1116"/>
                        </a:cubicBezTo>
                      </a:path>
                    </a:pathLst>
                  </a:custGeom>
                  <a:noFill/>
                  <a:ln w="5715" cap="rnd">
                    <a:solidFill>
                      <a:srgbClr val="E52A29"/>
                    </a:solidFill>
                    <a:prstDash val="solid"/>
                    <a:round/>
                    <a:extLst>
                      <a:ext uri="{C807C97D-BFC1-408E-A445-0C87EB9F89A2}">
                        <ask:lineSketchStyleProps xmlns:ask="http://schemas.microsoft.com/office/drawing/2018/sketchyshapes" sd="1894523909">
                          <a:custGeom>
                            <a:avLst/>
                            <a:gdLst>
                              <a:gd name="connsiteX0" fmla="*/ 0 w 12954"/>
                              <a:gd name="connsiteY0" fmla="*/ 1401 h 1401"/>
                              <a:gd name="connsiteX1" fmla="*/ 12954 w 12954"/>
                              <a:gd name="connsiteY1" fmla="*/ 1116 h 1401"/>
                            </a:gdLst>
                            <a:ahLst/>
                            <a:cxnLst>
                              <a:cxn ang="0">
                                <a:pos x="connsiteX0" y="connsiteY0"/>
                              </a:cxn>
                              <a:cxn ang="0">
                                <a:pos x="connsiteX1" y="connsiteY1"/>
                              </a:cxn>
                            </a:cxnLst>
                            <a:rect l="l" t="t" r="r" b="b"/>
                            <a:pathLst>
                              <a:path w="12954" h="1401">
                                <a:moveTo>
                                  <a:pt x="0" y="1401"/>
                                </a:moveTo>
                                <a:cubicBezTo>
                                  <a:pt x="0" y="1401"/>
                                  <a:pt x="4763" y="-1551"/>
                                  <a:pt x="12954" y="1116"/>
                                </a:cubicBezTo>
                              </a:path>
                            </a:pathLst>
                          </a:custGeom>
                          <ask:type>
                            <ask:lineSketchFreehand/>
                          </ask:type>
                        </ask:lineSketchStyleProps>
                      </a:ext>
                    </a:extLst>
                  </a:ln>
                </p:spPr>
                <p:txBody>
                  <a:bodyPr rtlCol="0" anchor="ctr"/>
                  <a:lstStyle/>
                  <a:p>
                    <a:endParaRPr lang="fr-FR" sz="1400"/>
                  </a:p>
                </p:txBody>
              </p:sp>
            </p:grpSp>
          </p:grpSp>
          <p:sp>
            <p:nvSpPr>
              <p:cNvPr id="175" name="Forme libre : forme 174">
                <a:extLst>
                  <a:ext uri="{FF2B5EF4-FFF2-40B4-BE49-F238E27FC236}">
                    <a16:creationId xmlns:a16="http://schemas.microsoft.com/office/drawing/2014/main" id="{D6F764E7-5A46-4177-910F-B7FEE87F99E2}"/>
                  </a:ext>
                </a:extLst>
              </p:cNvPr>
              <p:cNvSpPr/>
              <p:nvPr/>
            </p:nvSpPr>
            <p:spPr>
              <a:xfrm>
                <a:off x="1009830" y="5267824"/>
                <a:ext cx="109356" cy="268604"/>
              </a:xfrm>
              <a:custGeom>
                <a:avLst/>
                <a:gdLst>
                  <a:gd name="connsiteX0" fmla="*/ 109357 w 109356"/>
                  <a:gd name="connsiteY0" fmla="*/ 0 h 268604"/>
                  <a:gd name="connsiteX1" fmla="*/ 98498 w 109356"/>
                  <a:gd name="connsiteY1" fmla="*/ 268605 h 268604"/>
                  <a:gd name="connsiteX2" fmla="*/ 76781 w 109356"/>
                  <a:gd name="connsiteY2" fmla="*/ 268605 h 268604"/>
                  <a:gd name="connsiteX3" fmla="*/ 52492 w 109356"/>
                  <a:gd name="connsiteY3" fmla="*/ 136874 h 268604"/>
                  <a:gd name="connsiteX4" fmla="*/ 28775 w 109356"/>
                  <a:gd name="connsiteY4" fmla="*/ 264128 h 268604"/>
                  <a:gd name="connsiteX5" fmla="*/ 7058 w 109356"/>
                  <a:gd name="connsiteY5" fmla="*/ 264128 h 268604"/>
                  <a:gd name="connsiteX6" fmla="*/ 3820 w 109356"/>
                  <a:gd name="connsiteY6" fmla="*/ 4477 h 2686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9356" h="268604" extrusionOk="0">
                    <a:moveTo>
                      <a:pt x="109357" y="0"/>
                    </a:moveTo>
                    <a:cubicBezTo>
                      <a:pt x="110681" y="121259"/>
                      <a:pt x="87775" y="212409"/>
                      <a:pt x="98498" y="268605"/>
                    </a:cubicBezTo>
                    <a:cubicBezTo>
                      <a:pt x="94126" y="268629"/>
                      <a:pt x="83344" y="269671"/>
                      <a:pt x="76781" y="268605"/>
                    </a:cubicBezTo>
                    <a:cubicBezTo>
                      <a:pt x="65667" y="221669"/>
                      <a:pt x="55673" y="172961"/>
                      <a:pt x="52492" y="136874"/>
                    </a:cubicBezTo>
                    <a:cubicBezTo>
                      <a:pt x="48993" y="183508"/>
                      <a:pt x="36783" y="201640"/>
                      <a:pt x="28775" y="264128"/>
                    </a:cubicBezTo>
                    <a:cubicBezTo>
                      <a:pt x="20119" y="263175"/>
                      <a:pt x="15155" y="263999"/>
                      <a:pt x="7058" y="264128"/>
                    </a:cubicBezTo>
                    <a:cubicBezTo>
                      <a:pt x="12719" y="261400"/>
                      <a:pt x="-2305" y="103759"/>
                      <a:pt x="3820" y="4477"/>
                    </a:cubicBezTo>
                  </a:path>
                </a:pathLst>
              </a:custGeom>
              <a:noFill/>
              <a:ln w="5715" cap="rnd">
                <a:solidFill>
                  <a:srgbClr val="E52A29"/>
                </a:solidFill>
                <a:prstDash val="solid"/>
                <a:round/>
                <a:extLst>
                  <a:ext uri="{C807C97D-BFC1-408E-A445-0C87EB9F89A2}">
                    <ask:lineSketchStyleProps xmlns:ask="http://schemas.microsoft.com/office/drawing/2018/sketchyshapes" sd="3909960718">
                      <a:custGeom>
                        <a:avLst/>
                        <a:gdLst>
                          <a:gd name="connsiteX0" fmla="*/ 109357 w 109356"/>
                          <a:gd name="connsiteY0" fmla="*/ 0 h 268604"/>
                          <a:gd name="connsiteX1" fmla="*/ 98498 w 109356"/>
                          <a:gd name="connsiteY1" fmla="*/ 268605 h 268604"/>
                          <a:gd name="connsiteX2" fmla="*/ 76781 w 109356"/>
                          <a:gd name="connsiteY2" fmla="*/ 268605 h 268604"/>
                          <a:gd name="connsiteX3" fmla="*/ 52492 w 109356"/>
                          <a:gd name="connsiteY3" fmla="*/ 136874 h 268604"/>
                          <a:gd name="connsiteX4" fmla="*/ 28775 w 109356"/>
                          <a:gd name="connsiteY4" fmla="*/ 264128 h 268604"/>
                          <a:gd name="connsiteX5" fmla="*/ 7058 w 109356"/>
                          <a:gd name="connsiteY5" fmla="*/ 264128 h 268604"/>
                          <a:gd name="connsiteX6" fmla="*/ 3820 w 109356"/>
                          <a:gd name="connsiteY6" fmla="*/ 4477 h 2686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9356" h="268604">
                            <a:moveTo>
                              <a:pt x="109357" y="0"/>
                            </a:moveTo>
                            <a:lnTo>
                              <a:pt x="98498" y="268605"/>
                            </a:lnTo>
                            <a:lnTo>
                              <a:pt x="76781" y="268605"/>
                            </a:lnTo>
                            <a:lnTo>
                              <a:pt x="52492" y="136874"/>
                            </a:lnTo>
                            <a:lnTo>
                              <a:pt x="28775" y="264128"/>
                            </a:lnTo>
                            <a:lnTo>
                              <a:pt x="7058" y="264128"/>
                            </a:lnTo>
                            <a:cubicBezTo>
                              <a:pt x="7058" y="264128"/>
                              <a:pt x="-6372" y="106204"/>
                              <a:pt x="3820" y="4477"/>
                            </a:cubicBezTo>
                          </a:path>
                        </a:pathLst>
                      </a:custGeom>
                      <ask:type>
                        <ask:lineSketchFreehand/>
                      </ask:type>
                    </ask:lineSketchStyleProps>
                  </a:ext>
                </a:extLst>
              </a:ln>
            </p:spPr>
            <p:txBody>
              <a:bodyPr rtlCol="0" anchor="ctr"/>
              <a:lstStyle/>
              <a:p>
                <a:endParaRPr lang="fr-FR" sz="1400"/>
              </a:p>
            </p:txBody>
          </p:sp>
          <p:sp>
            <p:nvSpPr>
              <p:cNvPr id="176" name="Forme libre : forme 175">
                <a:extLst>
                  <a:ext uri="{FF2B5EF4-FFF2-40B4-BE49-F238E27FC236}">
                    <a16:creationId xmlns:a16="http://schemas.microsoft.com/office/drawing/2014/main" id="{47DA3AA0-AD4C-4015-AE35-A995DBAB2F2E}"/>
                  </a:ext>
                </a:extLst>
              </p:cNvPr>
              <p:cNvSpPr/>
              <p:nvPr/>
            </p:nvSpPr>
            <p:spPr>
              <a:xfrm>
                <a:off x="1032510" y="5383553"/>
                <a:ext cx="79533" cy="9525"/>
              </a:xfrm>
              <a:custGeom>
                <a:avLst/>
                <a:gdLst>
                  <a:gd name="connsiteX0" fmla="*/ 79534 w 79533"/>
                  <a:gd name="connsiteY0" fmla="*/ 0 h 9525"/>
                  <a:gd name="connsiteX1" fmla="*/ 0 w 79533"/>
                  <a:gd name="connsiteY1" fmla="*/ 0 h 9525"/>
                </a:gdLst>
                <a:ahLst/>
                <a:cxnLst>
                  <a:cxn ang="0">
                    <a:pos x="connsiteX0" y="connsiteY0"/>
                  </a:cxn>
                  <a:cxn ang="0">
                    <a:pos x="connsiteX1" y="connsiteY1"/>
                  </a:cxn>
                </a:cxnLst>
                <a:rect l="l" t="t" r="r" b="b"/>
                <a:pathLst>
                  <a:path w="79533" h="9525" fill="none" extrusionOk="0">
                    <a:moveTo>
                      <a:pt x="79534" y="0"/>
                    </a:moveTo>
                    <a:cubicBezTo>
                      <a:pt x="46947" y="-1754"/>
                      <a:pt x="22350" y="-3338"/>
                      <a:pt x="0" y="0"/>
                    </a:cubicBezTo>
                  </a:path>
                  <a:path w="79533" h="9525" stroke="0" extrusionOk="0">
                    <a:moveTo>
                      <a:pt x="79534" y="0"/>
                    </a:moveTo>
                    <a:cubicBezTo>
                      <a:pt x="60099" y="3483"/>
                      <a:pt x="37346" y="-54"/>
                      <a:pt x="0" y="0"/>
                    </a:cubicBezTo>
                  </a:path>
                </a:pathLst>
              </a:custGeom>
              <a:ln w="5715" cap="rnd">
                <a:solidFill>
                  <a:srgbClr val="E52A29"/>
                </a:solidFill>
                <a:prstDash val="solid"/>
                <a:round/>
                <a:extLst>
                  <a:ext uri="{C807C97D-BFC1-408E-A445-0C87EB9F89A2}">
                    <ask:lineSketchStyleProps xmlns:ask="http://schemas.microsoft.com/office/drawing/2018/sketchyshapes" sd="225942336">
                      <a:custGeom>
                        <a:avLst/>
                        <a:gdLst>
                          <a:gd name="connsiteX0" fmla="*/ 79534 w 79533"/>
                          <a:gd name="connsiteY0" fmla="*/ 0 h 9525"/>
                          <a:gd name="connsiteX1" fmla="*/ 0 w 79533"/>
                          <a:gd name="connsiteY1" fmla="*/ 0 h 9525"/>
                        </a:gdLst>
                        <a:ahLst/>
                        <a:cxnLst>
                          <a:cxn ang="0">
                            <a:pos x="connsiteX0" y="connsiteY0"/>
                          </a:cxn>
                          <a:cxn ang="0">
                            <a:pos x="connsiteX1" y="connsiteY1"/>
                          </a:cxn>
                        </a:cxnLst>
                        <a:rect l="l" t="t" r="r" b="b"/>
                        <a:pathLst>
                          <a:path w="79533" h="9525">
                            <a:moveTo>
                              <a:pt x="79534" y="0"/>
                            </a:moveTo>
                            <a:lnTo>
                              <a:pt x="0" y="0"/>
                            </a:lnTo>
                          </a:path>
                        </a:pathLst>
                      </a:custGeom>
                      <ask:type>
                        <ask:lineSketchFreehand/>
                      </ask:type>
                    </ask:lineSketchStyleProps>
                  </a:ext>
                </a:extLst>
              </a:ln>
            </p:spPr>
            <p:txBody>
              <a:bodyPr rtlCol="0" anchor="ctr"/>
              <a:lstStyle/>
              <a:p>
                <a:endParaRPr lang="fr-FR" sz="1400"/>
              </a:p>
            </p:txBody>
          </p:sp>
          <p:sp>
            <p:nvSpPr>
              <p:cNvPr id="177" name="Forme libre : forme 176">
                <a:extLst>
                  <a:ext uri="{FF2B5EF4-FFF2-40B4-BE49-F238E27FC236}">
                    <a16:creationId xmlns:a16="http://schemas.microsoft.com/office/drawing/2014/main" id="{5D934FD9-D05A-4B7C-B03C-469C0569642A}"/>
                  </a:ext>
                </a:extLst>
              </p:cNvPr>
              <p:cNvSpPr/>
              <p:nvPr/>
            </p:nvSpPr>
            <p:spPr>
              <a:xfrm>
                <a:off x="1028318" y="5221152"/>
                <a:ext cx="112979" cy="179641"/>
              </a:xfrm>
              <a:custGeom>
                <a:avLst/>
                <a:gdLst>
                  <a:gd name="connsiteX0" fmla="*/ 0 w 112979"/>
                  <a:gd name="connsiteY0" fmla="*/ 0 h 179641"/>
                  <a:gd name="connsiteX1" fmla="*/ 28766 w 112979"/>
                  <a:gd name="connsiteY1" fmla="*/ 32576 h 179641"/>
                  <a:gd name="connsiteX2" fmla="*/ 54959 w 112979"/>
                  <a:gd name="connsiteY2" fmla="*/ 1238 h 179641"/>
                  <a:gd name="connsiteX3" fmla="*/ 111252 w 112979"/>
                  <a:gd name="connsiteY3" fmla="*/ 33242 h 179641"/>
                  <a:gd name="connsiteX4" fmla="*/ 86297 w 112979"/>
                  <a:gd name="connsiteY4" fmla="*/ 179642 h 1796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979" h="179641" extrusionOk="0">
                    <a:moveTo>
                      <a:pt x="0" y="0"/>
                    </a:moveTo>
                    <a:cubicBezTo>
                      <a:pt x="-4371" y="-644"/>
                      <a:pt x="2293" y="31610"/>
                      <a:pt x="28766" y="32576"/>
                    </a:cubicBezTo>
                    <a:cubicBezTo>
                      <a:pt x="52388" y="31909"/>
                      <a:pt x="54959" y="1239"/>
                      <a:pt x="54959" y="1238"/>
                    </a:cubicBezTo>
                    <a:cubicBezTo>
                      <a:pt x="50068" y="261"/>
                      <a:pt x="117648" y="-5695"/>
                      <a:pt x="111252" y="33242"/>
                    </a:cubicBezTo>
                    <a:cubicBezTo>
                      <a:pt x="112549" y="71770"/>
                      <a:pt x="120239" y="181268"/>
                      <a:pt x="86297" y="179642"/>
                    </a:cubicBezTo>
                  </a:path>
                </a:pathLst>
              </a:custGeom>
              <a:noFill/>
              <a:ln w="5715" cap="rnd">
                <a:solidFill>
                  <a:srgbClr val="E52A29"/>
                </a:solidFill>
                <a:prstDash val="solid"/>
                <a:round/>
                <a:extLst>
                  <a:ext uri="{C807C97D-BFC1-408E-A445-0C87EB9F89A2}">
                    <ask:lineSketchStyleProps xmlns:ask="http://schemas.microsoft.com/office/drawing/2018/sketchyshapes" sd="3448364560">
                      <a:custGeom>
                        <a:avLst/>
                        <a:gdLst>
                          <a:gd name="connsiteX0" fmla="*/ 0 w 112979"/>
                          <a:gd name="connsiteY0" fmla="*/ 0 h 179641"/>
                          <a:gd name="connsiteX1" fmla="*/ 28766 w 112979"/>
                          <a:gd name="connsiteY1" fmla="*/ 32576 h 179641"/>
                          <a:gd name="connsiteX2" fmla="*/ 54959 w 112979"/>
                          <a:gd name="connsiteY2" fmla="*/ 1238 h 179641"/>
                          <a:gd name="connsiteX3" fmla="*/ 111252 w 112979"/>
                          <a:gd name="connsiteY3" fmla="*/ 33242 h 179641"/>
                          <a:gd name="connsiteX4" fmla="*/ 86297 w 112979"/>
                          <a:gd name="connsiteY4" fmla="*/ 179642 h 1796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979" h="179641">
                            <a:moveTo>
                              <a:pt x="0" y="0"/>
                            </a:moveTo>
                            <a:cubicBezTo>
                              <a:pt x="0" y="0"/>
                              <a:pt x="5144" y="33242"/>
                              <a:pt x="28766" y="32576"/>
                            </a:cubicBezTo>
                            <a:cubicBezTo>
                              <a:pt x="52388" y="31909"/>
                              <a:pt x="54959" y="1238"/>
                              <a:pt x="54959" y="1238"/>
                            </a:cubicBezTo>
                            <a:cubicBezTo>
                              <a:pt x="54959" y="1238"/>
                              <a:pt x="111252" y="-5143"/>
                              <a:pt x="111252" y="33242"/>
                            </a:cubicBezTo>
                            <a:cubicBezTo>
                              <a:pt x="111252" y="71628"/>
                              <a:pt x="122777" y="173927"/>
                              <a:pt x="86297" y="179642"/>
                            </a:cubicBezTo>
                          </a:path>
                        </a:pathLst>
                      </a:custGeom>
                      <ask:type>
                        <ask:lineSketchFreehand/>
                      </ask:type>
                    </ask:lineSketchStyleProps>
                  </a:ext>
                </a:extLst>
              </a:ln>
            </p:spPr>
            <p:txBody>
              <a:bodyPr rtlCol="0" anchor="ctr"/>
              <a:lstStyle/>
              <a:p>
                <a:endParaRPr lang="fr-FR" sz="1400"/>
              </a:p>
            </p:txBody>
          </p:sp>
          <p:sp>
            <p:nvSpPr>
              <p:cNvPr id="178" name="Forme libre : forme 177">
                <a:extLst>
                  <a:ext uri="{FF2B5EF4-FFF2-40B4-BE49-F238E27FC236}">
                    <a16:creationId xmlns:a16="http://schemas.microsoft.com/office/drawing/2014/main" id="{0440CC28-A878-4202-8597-AFE3D1BB3A0B}"/>
                  </a:ext>
                </a:extLst>
              </p:cNvPr>
              <p:cNvSpPr/>
              <p:nvPr/>
            </p:nvSpPr>
            <p:spPr>
              <a:xfrm>
                <a:off x="1091660" y="5535762"/>
                <a:ext cx="32575" cy="35147"/>
              </a:xfrm>
              <a:custGeom>
                <a:avLst/>
                <a:gdLst>
                  <a:gd name="connsiteX0" fmla="*/ 12192 w 32575"/>
                  <a:gd name="connsiteY0" fmla="*/ 0 h 35147"/>
                  <a:gd name="connsiteX1" fmla="*/ 12192 w 32575"/>
                  <a:gd name="connsiteY1" fmla="*/ 16669 h 35147"/>
                  <a:gd name="connsiteX2" fmla="*/ 32575 w 32575"/>
                  <a:gd name="connsiteY2" fmla="*/ 35147 h 35147"/>
                  <a:gd name="connsiteX3" fmla="*/ 0 w 32575"/>
                  <a:gd name="connsiteY3" fmla="*/ 35147 h 35147"/>
                  <a:gd name="connsiteX4" fmla="*/ 0 w 32575"/>
                  <a:gd name="connsiteY4" fmla="*/ 1905 h 351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575" h="35147" extrusionOk="0">
                    <a:moveTo>
                      <a:pt x="12192" y="0"/>
                    </a:moveTo>
                    <a:cubicBezTo>
                      <a:pt x="12225" y="8268"/>
                      <a:pt x="12950" y="13118"/>
                      <a:pt x="12192" y="16669"/>
                    </a:cubicBezTo>
                    <a:cubicBezTo>
                      <a:pt x="18321" y="23957"/>
                      <a:pt x="27582" y="31813"/>
                      <a:pt x="32575" y="35147"/>
                    </a:cubicBezTo>
                    <a:cubicBezTo>
                      <a:pt x="19864" y="34422"/>
                      <a:pt x="11735" y="34030"/>
                      <a:pt x="0" y="35147"/>
                    </a:cubicBezTo>
                    <a:cubicBezTo>
                      <a:pt x="-1123" y="26954"/>
                      <a:pt x="1414" y="16074"/>
                      <a:pt x="0" y="1905"/>
                    </a:cubicBezTo>
                  </a:path>
                </a:pathLst>
              </a:custGeom>
              <a:noFill/>
              <a:ln w="5715" cap="rnd">
                <a:solidFill>
                  <a:srgbClr val="E52A29"/>
                </a:solidFill>
                <a:prstDash val="solid"/>
                <a:round/>
                <a:extLst>
                  <a:ext uri="{C807C97D-BFC1-408E-A445-0C87EB9F89A2}">
                    <ask:lineSketchStyleProps xmlns:ask="http://schemas.microsoft.com/office/drawing/2018/sketchyshapes" sd="3368292168">
                      <a:custGeom>
                        <a:avLst/>
                        <a:gdLst>
                          <a:gd name="connsiteX0" fmla="*/ 12192 w 32575"/>
                          <a:gd name="connsiteY0" fmla="*/ 0 h 35147"/>
                          <a:gd name="connsiteX1" fmla="*/ 12192 w 32575"/>
                          <a:gd name="connsiteY1" fmla="*/ 16669 h 35147"/>
                          <a:gd name="connsiteX2" fmla="*/ 32575 w 32575"/>
                          <a:gd name="connsiteY2" fmla="*/ 35147 h 35147"/>
                          <a:gd name="connsiteX3" fmla="*/ 0 w 32575"/>
                          <a:gd name="connsiteY3" fmla="*/ 35147 h 35147"/>
                          <a:gd name="connsiteX4" fmla="*/ 0 w 32575"/>
                          <a:gd name="connsiteY4" fmla="*/ 1905 h 351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575" h="35147">
                            <a:moveTo>
                              <a:pt x="12192" y="0"/>
                            </a:moveTo>
                            <a:lnTo>
                              <a:pt x="12192" y="16669"/>
                            </a:lnTo>
                            <a:lnTo>
                              <a:pt x="32575" y="35147"/>
                            </a:lnTo>
                            <a:lnTo>
                              <a:pt x="0" y="35147"/>
                            </a:lnTo>
                            <a:lnTo>
                              <a:pt x="0" y="1905"/>
                            </a:lnTo>
                          </a:path>
                        </a:pathLst>
                      </a:custGeom>
                      <ask:type>
                        <ask:lineSketchFreehand/>
                      </ask:type>
                    </ask:lineSketchStyleProps>
                  </a:ext>
                </a:extLst>
              </a:ln>
            </p:spPr>
            <p:txBody>
              <a:bodyPr rtlCol="0" anchor="ctr"/>
              <a:lstStyle/>
              <a:p>
                <a:endParaRPr lang="fr-FR" sz="1400"/>
              </a:p>
            </p:txBody>
          </p:sp>
          <p:sp>
            <p:nvSpPr>
              <p:cNvPr id="179" name="Forme libre : forme 178">
                <a:extLst>
                  <a:ext uri="{FF2B5EF4-FFF2-40B4-BE49-F238E27FC236}">
                    <a16:creationId xmlns:a16="http://schemas.microsoft.com/office/drawing/2014/main" id="{615AAC58-FD14-4471-AFEC-25962082C995}"/>
                  </a:ext>
                </a:extLst>
              </p:cNvPr>
              <p:cNvSpPr/>
              <p:nvPr/>
            </p:nvSpPr>
            <p:spPr>
              <a:xfrm>
                <a:off x="1004696" y="5532619"/>
                <a:ext cx="30670" cy="37052"/>
              </a:xfrm>
              <a:custGeom>
                <a:avLst/>
                <a:gdLst>
                  <a:gd name="connsiteX0" fmla="*/ 30671 w 30670"/>
                  <a:gd name="connsiteY0" fmla="*/ 0 h 37052"/>
                  <a:gd name="connsiteX1" fmla="*/ 30671 w 30670"/>
                  <a:gd name="connsiteY1" fmla="*/ 37052 h 37052"/>
                  <a:gd name="connsiteX2" fmla="*/ 0 w 30670"/>
                  <a:gd name="connsiteY2" fmla="*/ 37052 h 37052"/>
                  <a:gd name="connsiteX3" fmla="*/ 16669 w 30670"/>
                  <a:gd name="connsiteY3" fmla="*/ 21717 h 37052"/>
                  <a:gd name="connsiteX4" fmla="*/ 16669 w 30670"/>
                  <a:gd name="connsiteY4" fmla="*/ 0 h 37052"/>
                  <a:gd name="connsiteX5" fmla="*/ 30671 w 30670"/>
                  <a:gd name="connsiteY5" fmla="*/ 0 h 37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670" h="37052" extrusionOk="0">
                    <a:moveTo>
                      <a:pt x="30671" y="0"/>
                    </a:moveTo>
                    <a:cubicBezTo>
                      <a:pt x="28991" y="7865"/>
                      <a:pt x="30269" y="24739"/>
                      <a:pt x="30671" y="37052"/>
                    </a:cubicBezTo>
                    <a:cubicBezTo>
                      <a:pt x="22836" y="36437"/>
                      <a:pt x="9283" y="38159"/>
                      <a:pt x="0" y="37052"/>
                    </a:cubicBezTo>
                    <a:cubicBezTo>
                      <a:pt x="4881" y="32106"/>
                      <a:pt x="9463" y="29523"/>
                      <a:pt x="16669" y="21717"/>
                    </a:cubicBezTo>
                    <a:cubicBezTo>
                      <a:pt x="17371" y="11766"/>
                      <a:pt x="17684" y="9587"/>
                      <a:pt x="16669" y="0"/>
                    </a:cubicBezTo>
                    <a:cubicBezTo>
                      <a:pt x="22019" y="648"/>
                      <a:pt x="23705" y="-649"/>
                      <a:pt x="30671" y="0"/>
                    </a:cubicBezTo>
                    <a:close/>
                  </a:path>
                </a:pathLst>
              </a:custGeom>
              <a:noFill/>
              <a:ln w="5715" cap="rnd">
                <a:solidFill>
                  <a:srgbClr val="E52A29"/>
                </a:solidFill>
                <a:prstDash val="solid"/>
                <a:round/>
                <a:extLst>
                  <a:ext uri="{C807C97D-BFC1-408E-A445-0C87EB9F89A2}">
                    <ask:lineSketchStyleProps xmlns:ask="http://schemas.microsoft.com/office/drawing/2018/sketchyshapes" sd="2873328742">
                      <a:custGeom>
                        <a:avLst/>
                        <a:gdLst>
                          <a:gd name="connsiteX0" fmla="*/ 30671 w 30670"/>
                          <a:gd name="connsiteY0" fmla="*/ 0 h 37052"/>
                          <a:gd name="connsiteX1" fmla="*/ 30671 w 30670"/>
                          <a:gd name="connsiteY1" fmla="*/ 37052 h 37052"/>
                          <a:gd name="connsiteX2" fmla="*/ 0 w 30670"/>
                          <a:gd name="connsiteY2" fmla="*/ 37052 h 37052"/>
                          <a:gd name="connsiteX3" fmla="*/ 16669 w 30670"/>
                          <a:gd name="connsiteY3" fmla="*/ 21717 h 37052"/>
                          <a:gd name="connsiteX4" fmla="*/ 16669 w 30670"/>
                          <a:gd name="connsiteY4" fmla="*/ 0 h 370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670" h="37052">
                            <a:moveTo>
                              <a:pt x="30671" y="0"/>
                            </a:moveTo>
                            <a:lnTo>
                              <a:pt x="30671" y="37052"/>
                            </a:lnTo>
                            <a:lnTo>
                              <a:pt x="0" y="37052"/>
                            </a:lnTo>
                            <a:lnTo>
                              <a:pt x="16669" y="21717"/>
                            </a:lnTo>
                            <a:lnTo>
                              <a:pt x="16669" y="0"/>
                            </a:lnTo>
                            <a:close/>
                          </a:path>
                        </a:pathLst>
                      </a:custGeom>
                      <ask:type>
                        <ask:lineSketchFreehand/>
                      </ask:type>
                    </ask:lineSketchStyleProps>
                  </a:ext>
                </a:extLst>
              </a:ln>
            </p:spPr>
            <p:txBody>
              <a:bodyPr rtlCol="0" anchor="ctr"/>
              <a:lstStyle/>
              <a:p>
                <a:endParaRPr lang="fr-FR" sz="1400"/>
              </a:p>
            </p:txBody>
          </p:sp>
          <p:sp>
            <p:nvSpPr>
              <p:cNvPr id="180" name="Forme libre : forme 179">
                <a:extLst>
                  <a:ext uri="{FF2B5EF4-FFF2-40B4-BE49-F238E27FC236}">
                    <a16:creationId xmlns:a16="http://schemas.microsoft.com/office/drawing/2014/main" id="{B3CFCE84-8CCB-4F48-A97E-3571BBD5649A}"/>
                  </a:ext>
                </a:extLst>
              </p:cNvPr>
              <p:cNvSpPr/>
              <p:nvPr/>
            </p:nvSpPr>
            <p:spPr>
              <a:xfrm>
                <a:off x="984027" y="5220009"/>
                <a:ext cx="52292" cy="29908"/>
              </a:xfrm>
              <a:custGeom>
                <a:avLst/>
                <a:gdLst>
                  <a:gd name="connsiteX0" fmla="*/ 52292 w 52292"/>
                  <a:gd name="connsiteY0" fmla="*/ 0 h 29908"/>
                  <a:gd name="connsiteX1" fmla="*/ 0 w 52292"/>
                  <a:gd name="connsiteY1" fmla="*/ 29909 h 29908"/>
                </a:gdLst>
                <a:ahLst/>
                <a:cxnLst>
                  <a:cxn ang="0">
                    <a:pos x="connsiteX0" y="connsiteY0"/>
                  </a:cxn>
                  <a:cxn ang="0">
                    <a:pos x="connsiteX1" y="connsiteY1"/>
                  </a:cxn>
                </a:cxnLst>
                <a:rect l="l" t="t" r="r" b="b"/>
                <a:pathLst>
                  <a:path w="52292" h="29908" extrusionOk="0">
                    <a:moveTo>
                      <a:pt x="52292" y="0"/>
                    </a:moveTo>
                    <a:cubicBezTo>
                      <a:pt x="55837" y="-3040"/>
                      <a:pt x="2875" y="3507"/>
                      <a:pt x="0" y="29909"/>
                    </a:cubicBezTo>
                  </a:path>
                </a:pathLst>
              </a:custGeom>
              <a:noFill/>
              <a:ln w="5715" cap="rnd">
                <a:solidFill>
                  <a:srgbClr val="E52A29"/>
                </a:solidFill>
                <a:prstDash val="solid"/>
                <a:round/>
                <a:extLst>
                  <a:ext uri="{C807C97D-BFC1-408E-A445-0C87EB9F89A2}">
                    <ask:lineSketchStyleProps xmlns:ask="http://schemas.microsoft.com/office/drawing/2018/sketchyshapes" sd="2939826085">
                      <a:custGeom>
                        <a:avLst/>
                        <a:gdLst>
                          <a:gd name="connsiteX0" fmla="*/ 52292 w 52292"/>
                          <a:gd name="connsiteY0" fmla="*/ 0 h 29908"/>
                          <a:gd name="connsiteX1" fmla="*/ 0 w 52292"/>
                          <a:gd name="connsiteY1" fmla="*/ 29909 h 29908"/>
                        </a:gdLst>
                        <a:ahLst/>
                        <a:cxnLst>
                          <a:cxn ang="0">
                            <a:pos x="connsiteX0" y="connsiteY0"/>
                          </a:cxn>
                          <a:cxn ang="0">
                            <a:pos x="connsiteX1" y="connsiteY1"/>
                          </a:cxn>
                        </a:cxnLst>
                        <a:rect l="l" t="t" r="r" b="b"/>
                        <a:pathLst>
                          <a:path w="52292" h="29908">
                            <a:moveTo>
                              <a:pt x="52292" y="0"/>
                            </a:moveTo>
                            <a:cubicBezTo>
                              <a:pt x="52292" y="0"/>
                              <a:pt x="7525" y="-190"/>
                              <a:pt x="0" y="29909"/>
                            </a:cubicBezTo>
                          </a:path>
                        </a:pathLst>
                      </a:custGeom>
                      <ask:type>
                        <ask:lineSketchFreehand/>
                      </ask:type>
                    </ask:lineSketchStyleProps>
                  </a:ext>
                </a:extLst>
              </a:ln>
            </p:spPr>
            <p:txBody>
              <a:bodyPr rtlCol="0" anchor="ctr"/>
              <a:lstStyle/>
              <a:p>
                <a:endParaRPr lang="fr-FR" sz="1400"/>
              </a:p>
            </p:txBody>
          </p:sp>
          <p:sp>
            <p:nvSpPr>
              <p:cNvPr id="181" name="Forme libre : forme 180">
                <a:extLst>
                  <a:ext uri="{FF2B5EF4-FFF2-40B4-BE49-F238E27FC236}">
                    <a16:creationId xmlns:a16="http://schemas.microsoft.com/office/drawing/2014/main" id="{F005DD9E-3738-46FA-9277-624C175E065A}"/>
                  </a:ext>
                </a:extLst>
              </p:cNvPr>
              <p:cNvSpPr/>
              <p:nvPr/>
            </p:nvSpPr>
            <p:spPr>
              <a:xfrm>
                <a:off x="947832" y="5257627"/>
                <a:ext cx="48394" cy="145166"/>
              </a:xfrm>
              <a:custGeom>
                <a:avLst/>
                <a:gdLst>
                  <a:gd name="connsiteX0" fmla="*/ 0 w 48394"/>
                  <a:gd name="connsiteY0" fmla="*/ 5 h 145166"/>
                  <a:gd name="connsiteX1" fmla="*/ 47339 w 48394"/>
                  <a:gd name="connsiteY1" fmla="*/ 33914 h 145166"/>
                  <a:gd name="connsiteX2" fmla="*/ 28765 w 48394"/>
                  <a:gd name="connsiteY2" fmla="*/ 145166 h 145166"/>
                </a:gdLst>
                <a:ahLst/>
                <a:cxnLst>
                  <a:cxn ang="0">
                    <a:pos x="connsiteX0" y="connsiteY0"/>
                  </a:cxn>
                  <a:cxn ang="0">
                    <a:pos x="connsiteX1" y="connsiteY1"/>
                  </a:cxn>
                  <a:cxn ang="0">
                    <a:pos x="connsiteX2" y="connsiteY2"/>
                  </a:cxn>
                </a:cxnLst>
                <a:rect l="l" t="t" r="r" b="b"/>
                <a:pathLst>
                  <a:path w="48394" h="145166" extrusionOk="0">
                    <a:moveTo>
                      <a:pt x="0" y="5"/>
                    </a:moveTo>
                    <a:cubicBezTo>
                      <a:pt x="713" y="-5686"/>
                      <a:pt x="48353" y="-243"/>
                      <a:pt x="47339" y="33914"/>
                    </a:cubicBezTo>
                    <a:cubicBezTo>
                      <a:pt x="45340" y="68944"/>
                      <a:pt x="50900" y="126284"/>
                      <a:pt x="28765" y="145166"/>
                    </a:cubicBezTo>
                  </a:path>
                </a:pathLst>
              </a:custGeom>
              <a:noFill/>
              <a:ln w="5715" cap="rnd">
                <a:solidFill>
                  <a:srgbClr val="E52A29"/>
                </a:solidFill>
                <a:prstDash val="solid"/>
                <a:round/>
                <a:extLst>
                  <a:ext uri="{C807C97D-BFC1-408E-A445-0C87EB9F89A2}">
                    <ask:lineSketchStyleProps xmlns:ask="http://schemas.microsoft.com/office/drawing/2018/sketchyshapes" sd="2431045130">
                      <a:custGeom>
                        <a:avLst/>
                        <a:gdLst>
                          <a:gd name="connsiteX0" fmla="*/ 0 w 48394"/>
                          <a:gd name="connsiteY0" fmla="*/ 5 h 145166"/>
                          <a:gd name="connsiteX1" fmla="*/ 47339 w 48394"/>
                          <a:gd name="connsiteY1" fmla="*/ 33914 h 145166"/>
                          <a:gd name="connsiteX2" fmla="*/ 28765 w 48394"/>
                          <a:gd name="connsiteY2" fmla="*/ 145166 h 145166"/>
                        </a:gdLst>
                        <a:ahLst/>
                        <a:cxnLst>
                          <a:cxn ang="0">
                            <a:pos x="connsiteX0" y="connsiteY0"/>
                          </a:cxn>
                          <a:cxn ang="0">
                            <a:pos x="connsiteX1" y="connsiteY1"/>
                          </a:cxn>
                          <a:cxn ang="0">
                            <a:pos x="connsiteX2" y="connsiteY2"/>
                          </a:cxn>
                        </a:cxnLst>
                        <a:rect l="l" t="t" r="r" b="b"/>
                        <a:pathLst>
                          <a:path w="48394" h="145166">
                            <a:moveTo>
                              <a:pt x="0" y="5"/>
                            </a:moveTo>
                            <a:cubicBezTo>
                              <a:pt x="0" y="5"/>
                              <a:pt x="47339" y="-1233"/>
                              <a:pt x="47339" y="33914"/>
                            </a:cubicBezTo>
                            <a:cubicBezTo>
                              <a:pt x="47339" y="69062"/>
                              <a:pt x="55055" y="130498"/>
                              <a:pt x="28765" y="145166"/>
                            </a:cubicBezTo>
                          </a:path>
                        </a:pathLst>
                      </a:custGeom>
                      <ask:type>
                        <ask:lineSketchFreehand/>
                      </ask:type>
                    </ask:lineSketchStyleProps>
                  </a:ext>
                </a:extLst>
              </a:ln>
            </p:spPr>
            <p:txBody>
              <a:bodyPr rtlCol="0" anchor="ctr"/>
              <a:lstStyle/>
              <a:p>
                <a:endParaRPr lang="fr-FR" sz="1400"/>
              </a:p>
            </p:txBody>
          </p:sp>
          <p:sp>
            <p:nvSpPr>
              <p:cNvPr id="182" name="Forme libre : forme 181">
                <a:extLst>
                  <a:ext uri="{FF2B5EF4-FFF2-40B4-BE49-F238E27FC236}">
                    <a16:creationId xmlns:a16="http://schemas.microsoft.com/office/drawing/2014/main" id="{4CCD61F6-348B-4371-9F45-057D00337000}"/>
                  </a:ext>
                </a:extLst>
              </p:cNvPr>
              <p:cNvSpPr/>
              <p:nvPr/>
            </p:nvSpPr>
            <p:spPr>
              <a:xfrm>
                <a:off x="874469" y="5260109"/>
                <a:ext cx="107859" cy="100393"/>
              </a:xfrm>
              <a:custGeom>
                <a:avLst/>
                <a:gdLst>
                  <a:gd name="connsiteX0" fmla="*/ 87365 w 107859"/>
                  <a:gd name="connsiteY0" fmla="*/ 667 h 100393"/>
                  <a:gd name="connsiteX1" fmla="*/ 87365 w 107859"/>
                  <a:gd name="connsiteY1" fmla="*/ 23051 h 100393"/>
                  <a:gd name="connsiteX2" fmla="*/ 107844 w 107859"/>
                  <a:gd name="connsiteY2" fmla="*/ 56293 h 100393"/>
                  <a:gd name="connsiteX3" fmla="*/ 95652 w 107859"/>
                  <a:gd name="connsiteY3" fmla="*/ 100394 h 100393"/>
                  <a:gd name="connsiteX4" fmla="*/ 11261 w 107859"/>
                  <a:gd name="connsiteY4" fmla="*/ 100394 h 100393"/>
                  <a:gd name="connsiteX5" fmla="*/ 15737 w 107859"/>
                  <a:gd name="connsiteY5" fmla="*/ 22384 h 100393"/>
                  <a:gd name="connsiteX6" fmla="*/ 15737 w 107859"/>
                  <a:gd name="connsiteY6" fmla="*/ 0 h 1003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7859" h="100393" extrusionOk="0">
                    <a:moveTo>
                      <a:pt x="87365" y="667"/>
                    </a:moveTo>
                    <a:cubicBezTo>
                      <a:pt x="87686" y="7799"/>
                      <a:pt x="87047" y="18336"/>
                      <a:pt x="87365" y="23051"/>
                    </a:cubicBezTo>
                    <a:cubicBezTo>
                      <a:pt x="86997" y="22237"/>
                      <a:pt x="108014" y="27953"/>
                      <a:pt x="107844" y="56293"/>
                    </a:cubicBezTo>
                    <a:cubicBezTo>
                      <a:pt x="107178" y="85058"/>
                      <a:pt x="95653" y="100393"/>
                      <a:pt x="95652" y="100394"/>
                    </a:cubicBezTo>
                    <a:cubicBezTo>
                      <a:pt x="68370" y="101182"/>
                      <a:pt x="29411" y="98337"/>
                      <a:pt x="11261" y="100394"/>
                    </a:cubicBezTo>
                    <a:cubicBezTo>
                      <a:pt x="11858" y="109537"/>
                      <a:pt x="-25994" y="47439"/>
                      <a:pt x="15737" y="22384"/>
                    </a:cubicBezTo>
                    <a:cubicBezTo>
                      <a:pt x="16253" y="13929"/>
                      <a:pt x="16301" y="9644"/>
                      <a:pt x="15737" y="0"/>
                    </a:cubicBezTo>
                  </a:path>
                </a:pathLst>
              </a:custGeom>
              <a:noFill/>
              <a:ln w="5715" cap="rnd">
                <a:solidFill>
                  <a:srgbClr val="E52A29"/>
                </a:solidFill>
                <a:prstDash val="solid"/>
                <a:round/>
                <a:extLst>
                  <a:ext uri="{C807C97D-BFC1-408E-A445-0C87EB9F89A2}">
                    <ask:lineSketchStyleProps xmlns:ask="http://schemas.microsoft.com/office/drawing/2018/sketchyshapes" sd="3236553050">
                      <a:custGeom>
                        <a:avLst/>
                        <a:gdLst>
                          <a:gd name="connsiteX0" fmla="*/ 87365 w 107859"/>
                          <a:gd name="connsiteY0" fmla="*/ 667 h 100393"/>
                          <a:gd name="connsiteX1" fmla="*/ 87365 w 107859"/>
                          <a:gd name="connsiteY1" fmla="*/ 23051 h 100393"/>
                          <a:gd name="connsiteX2" fmla="*/ 107844 w 107859"/>
                          <a:gd name="connsiteY2" fmla="*/ 56293 h 100393"/>
                          <a:gd name="connsiteX3" fmla="*/ 95652 w 107859"/>
                          <a:gd name="connsiteY3" fmla="*/ 100394 h 100393"/>
                          <a:gd name="connsiteX4" fmla="*/ 11261 w 107859"/>
                          <a:gd name="connsiteY4" fmla="*/ 100394 h 100393"/>
                          <a:gd name="connsiteX5" fmla="*/ 15737 w 107859"/>
                          <a:gd name="connsiteY5" fmla="*/ 22384 h 100393"/>
                          <a:gd name="connsiteX6" fmla="*/ 15737 w 107859"/>
                          <a:gd name="connsiteY6" fmla="*/ 0 h 1003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7859" h="100393">
                            <a:moveTo>
                              <a:pt x="87365" y="667"/>
                            </a:moveTo>
                            <a:lnTo>
                              <a:pt x="87365" y="23051"/>
                            </a:lnTo>
                            <a:cubicBezTo>
                              <a:pt x="87365" y="23051"/>
                              <a:pt x="108511" y="27527"/>
                              <a:pt x="107844" y="56293"/>
                            </a:cubicBezTo>
                            <a:cubicBezTo>
                              <a:pt x="107177" y="85058"/>
                              <a:pt x="95652" y="100394"/>
                              <a:pt x="95652" y="100394"/>
                            </a:cubicBezTo>
                            <a:lnTo>
                              <a:pt x="11261" y="100394"/>
                            </a:lnTo>
                            <a:cubicBezTo>
                              <a:pt x="11261" y="100394"/>
                              <a:pt x="-16838" y="49244"/>
                              <a:pt x="15737" y="22384"/>
                            </a:cubicBezTo>
                            <a:lnTo>
                              <a:pt x="15737" y="0"/>
                            </a:lnTo>
                          </a:path>
                        </a:pathLst>
                      </a:custGeom>
                      <ask:type>
                        <ask:lineSketchFreehand/>
                      </ask:type>
                    </ask:lineSketchStyleProps>
                  </a:ext>
                </a:extLst>
              </a:ln>
            </p:spPr>
            <p:txBody>
              <a:bodyPr rtlCol="0" anchor="ctr"/>
              <a:lstStyle/>
              <a:p>
                <a:endParaRPr lang="fr-FR" sz="1400"/>
              </a:p>
            </p:txBody>
          </p:sp>
          <p:sp>
            <p:nvSpPr>
              <p:cNvPr id="183" name="Forme libre : forme 182">
                <a:extLst>
                  <a:ext uri="{FF2B5EF4-FFF2-40B4-BE49-F238E27FC236}">
                    <a16:creationId xmlns:a16="http://schemas.microsoft.com/office/drawing/2014/main" id="{7046E215-FCDD-4959-9DF2-F9043405D4AF}"/>
                  </a:ext>
                </a:extLst>
              </p:cNvPr>
              <p:cNvSpPr/>
              <p:nvPr/>
            </p:nvSpPr>
            <p:spPr>
              <a:xfrm>
                <a:off x="894683" y="5283160"/>
                <a:ext cx="67151" cy="9525"/>
              </a:xfrm>
              <a:custGeom>
                <a:avLst/>
                <a:gdLst>
                  <a:gd name="connsiteX0" fmla="*/ 67151 w 67151"/>
                  <a:gd name="connsiteY0" fmla="*/ 0 h 9525"/>
                  <a:gd name="connsiteX1" fmla="*/ 0 w 67151"/>
                  <a:gd name="connsiteY1" fmla="*/ 0 h 9525"/>
                </a:gdLst>
                <a:ahLst/>
                <a:cxnLst>
                  <a:cxn ang="0">
                    <a:pos x="connsiteX0" y="connsiteY0"/>
                  </a:cxn>
                  <a:cxn ang="0">
                    <a:pos x="connsiteX1" y="connsiteY1"/>
                  </a:cxn>
                </a:cxnLst>
                <a:rect l="l" t="t" r="r" b="b"/>
                <a:pathLst>
                  <a:path w="67151" h="9525" fill="none" extrusionOk="0">
                    <a:moveTo>
                      <a:pt x="67151" y="0"/>
                    </a:moveTo>
                    <a:cubicBezTo>
                      <a:pt x="50994" y="2594"/>
                      <a:pt x="18616" y="1987"/>
                      <a:pt x="0" y="0"/>
                    </a:cubicBezTo>
                  </a:path>
                  <a:path w="67151" h="9525" stroke="0" extrusionOk="0">
                    <a:moveTo>
                      <a:pt x="67151" y="0"/>
                    </a:moveTo>
                    <a:cubicBezTo>
                      <a:pt x="46136" y="885"/>
                      <a:pt x="14380" y="-2530"/>
                      <a:pt x="0" y="0"/>
                    </a:cubicBezTo>
                  </a:path>
                </a:pathLst>
              </a:custGeom>
              <a:ln w="5715" cap="rnd">
                <a:solidFill>
                  <a:srgbClr val="E52A29"/>
                </a:solidFill>
                <a:prstDash val="solid"/>
                <a:round/>
                <a:extLst>
                  <a:ext uri="{C807C97D-BFC1-408E-A445-0C87EB9F89A2}">
                    <ask:lineSketchStyleProps xmlns:ask="http://schemas.microsoft.com/office/drawing/2018/sketchyshapes" sd="2730152302">
                      <a:custGeom>
                        <a:avLst/>
                        <a:gdLst>
                          <a:gd name="connsiteX0" fmla="*/ 67151 w 67151"/>
                          <a:gd name="connsiteY0" fmla="*/ 0 h 9525"/>
                          <a:gd name="connsiteX1" fmla="*/ 0 w 67151"/>
                          <a:gd name="connsiteY1" fmla="*/ 0 h 9525"/>
                        </a:gdLst>
                        <a:ahLst/>
                        <a:cxnLst>
                          <a:cxn ang="0">
                            <a:pos x="connsiteX0" y="connsiteY0"/>
                          </a:cxn>
                          <a:cxn ang="0">
                            <a:pos x="connsiteX1" y="connsiteY1"/>
                          </a:cxn>
                        </a:cxnLst>
                        <a:rect l="l" t="t" r="r" b="b"/>
                        <a:pathLst>
                          <a:path w="67151" h="9525">
                            <a:moveTo>
                              <a:pt x="67151" y="0"/>
                            </a:moveTo>
                            <a:lnTo>
                              <a:pt x="0" y="0"/>
                            </a:lnTo>
                          </a:path>
                        </a:pathLst>
                      </a:custGeom>
                      <ask:type>
                        <ask:lineSketchFreehand/>
                      </ask:type>
                    </ask:lineSketchStyleProps>
                  </a:ext>
                </a:extLst>
              </a:ln>
            </p:spPr>
            <p:txBody>
              <a:bodyPr rtlCol="0" anchor="ctr"/>
              <a:lstStyle/>
              <a:p>
                <a:endParaRPr lang="fr-FR" sz="1400"/>
              </a:p>
            </p:txBody>
          </p:sp>
          <p:sp>
            <p:nvSpPr>
              <p:cNvPr id="184" name="Forme libre : forme 183">
                <a:extLst>
                  <a:ext uri="{FF2B5EF4-FFF2-40B4-BE49-F238E27FC236}">
                    <a16:creationId xmlns:a16="http://schemas.microsoft.com/office/drawing/2014/main" id="{E52D5D15-D40A-4CEB-94D3-0286177FF589}"/>
                  </a:ext>
                </a:extLst>
              </p:cNvPr>
              <p:cNvSpPr/>
              <p:nvPr/>
            </p:nvSpPr>
            <p:spPr>
              <a:xfrm>
                <a:off x="916495" y="5335642"/>
                <a:ext cx="28098" cy="9525"/>
              </a:xfrm>
              <a:custGeom>
                <a:avLst/>
                <a:gdLst>
                  <a:gd name="connsiteX0" fmla="*/ 28099 w 28098"/>
                  <a:gd name="connsiteY0" fmla="*/ 0 h 9525"/>
                  <a:gd name="connsiteX1" fmla="*/ 0 w 28098"/>
                  <a:gd name="connsiteY1" fmla="*/ 0 h 9525"/>
                </a:gdLst>
                <a:ahLst/>
                <a:cxnLst>
                  <a:cxn ang="0">
                    <a:pos x="connsiteX0" y="connsiteY0"/>
                  </a:cxn>
                  <a:cxn ang="0">
                    <a:pos x="connsiteX1" y="connsiteY1"/>
                  </a:cxn>
                </a:cxnLst>
                <a:rect l="l" t="t" r="r" b="b"/>
                <a:pathLst>
                  <a:path w="28098" h="9525" fill="none" extrusionOk="0">
                    <a:moveTo>
                      <a:pt x="28099" y="0"/>
                    </a:moveTo>
                    <a:cubicBezTo>
                      <a:pt x="18102" y="-813"/>
                      <a:pt x="5870" y="733"/>
                      <a:pt x="0" y="0"/>
                    </a:cubicBezTo>
                  </a:path>
                  <a:path w="28098" h="9525" stroke="0" extrusionOk="0">
                    <a:moveTo>
                      <a:pt x="28099" y="0"/>
                    </a:moveTo>
                    <a:cubicBezTo>
                      <a:pt x="18389" y="-579"/>
                      <a:pt x="12872" y="83"/>
                      <a:pt x="0" y="0"/>
                    </a:cubicBezTo>
                  </a:path>
                </a:pathLst>
              </a:custGeom>
              <a:ln w="5715" cap="rnd">
                <a:solidFill>
                  <a:srgbClr val="E52A29"/>
                </a:solidFill>
                <a:prstDash val="solid"/>
                <a:round/>
                <a:extLst>
                  <a:ext uri="{C807C97D-BFC1-408E-A445-0C87EB9F89A2}">
                    <ask:lineSketchStyleProps xmlns:ask="http://schemas.microsoft.com/office/drawing/2018/sketchyshapes" sd="3005773505">
                      <a:custGeom>
                        <a:avLst/>
                        <a:gdLst>
                          <a:gd name="connsiteX0" fmla="*/ 28099 w 28098"/>
                          <a:gd name="connsiteY0" fmla="*/ 0 h 9525"/>
                          <a:gd name="connsiteX1" fmla="*/ 0 w 28098"/>
                          <a:gd name="connsiteY1" fmla="*/ 0 h 9525"/>
                        </a:gdLst>
                        <a:ahLst/>
                        <a:cxnLst>
                          <a:cxn ang="0">
                            <a:pos x="connsiteX0" y="connsiteY0"/>
                          </a:cxn>
                          <a:cxn ang="0">
                            <a:pos x="connsiteX1" y="connsiteY1"/>
                          </a:cxn>
                        </a:cxnLst>
                        <a:rect l="l" t="t" r="r" b="b"/>
                        <a:pathLst>
                          <a:path w="28098" h="9525">
                            <a:moveTo>
                              <a:pt x="28099" y="0"/>
                            </a:moveTo>
                            <a:lnTo>
                              <a:pt x="0" y="0"/>
                            </a:lnTo>
                          </a:path>
                        </a:pathLst>
                      </a:custGeom>
                      <ask:type>
                        <ask:lineSketchFreehand/>
                      </ask:type>
                    </ask:lineSketchStyleProps>
                  </a:ext>
                </a:extLst>
              </a:ln>
            </p:spPr>
            <p:txBody>
              <a:bodyPr rtlCol="0" anchor="ctr"/>
              <a:lstStyle/>
              <a:p>
                <a:endParaRPr lang="fr-FR" sz="1400"/>
              </a:p>
            </p:txBody>
          </p:sp>
          <p:sp>
            <p:nvSpPr>
              <p:cNvPr id="185" name="Forme libre : forme 184">
                <a:extLst>
                  <a:ext uri="{FF2B5EF4-FFF2-40B4-BE49-F238E27FC236}">
                    <a16:creationId xmlns:a16="http://schemas.microsoft.com/office/drawing/2014/main" id="{349CD5CA-C2E5-4E7D-BC81-EDBB6A844201}"/>
                  </a:ext>
                </a:extLst>
              </p:cNvPr>
              <p:cNvSpPr/>
              <p:nvPr/>
            </p:nvSpPr>
            <p:spPr>
              <a:xfrm>
                <a:off x="854678" y="5360598"/>
                <a:ext cx="123841" cy="211264"/>
              </a:xfrm>
              <a:custGeom>
                <a:avLst/>
                <a:gdLst>
                  <a:gd name="connsiteX0" fmla="*/ 115538 w 123841"/>
                  <a:gd name="connsiteY0" fmla="*/ 0 h 211264"/>
                  <a:gd name="connsiteX1" fmla="*/ 112490 w 123841"/>
                  <a:gd name="connsiteY1" fmla="*/ 197834 h 211264"/>
                  <a:gd name="connsiteX2" fmla="*/ 121444 w 123841"/>
                  <a:gd name="connsiteY2" fmla="*/ 211265 h 211264"/>
                  <a:gd name="connsiteX3" fmla="*/ 95250 w 123841"/>
                  <a:gd name="connsiteY3" fmla="*/ 211265 h 211264"/>
                  <a:gd name="connsiteX4" fmla="*/ 79439 w 123841"/>
                  <a:gd name="connsiteY4" fmla="*/ 53721 h 211264"/>
                  <a:gd name="connsiteX5" fmla="*/ 69247 w 123841"/>
                  <a:gd name="connsiteY5" fmla="*/ 53721 h 211264"/>
                  <a:gd name="connsiteX6" fmla="*/ 32004 w 123841"/>
                  <a:gd name="connsiteY6" fmla="*/ 209931 h 211264"/>
                  <a:gd name="connsiteX7" fmla="*/ 0 w 123841"/>
                  <a:gd name="connsiteY7" fmla="*/ 209931 h 211264"/>
                  <a:gd name="connsiteX8" fmla="*/ 21622 w 123841"/>
                  <a:gd name="connsiteY8" fmla="*/ 193929 h 211264"/>
                  <a:gd name="connsiteX9" fmla="*/ 31052 w 123841"/>
                  <a:gd name="connsiteY9" fmla="*/ 0 h 2112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3841" h="211264" extrusionOk="0">
                    <a:moveTo>
                      <a:pt x="115538" y="0"/>
                    </a:moveTo>
                    <a:cubicBezTo>
                      <a:pt x="108795" y="-15063"/>
                      <a:pt x="131424" y="91029"/>
                      <a:pt x="112490" y="197834"/>
                    </a:cubicBezTo>
                    <a:cubicBezTo>
                      <a:pt x="114667" y="201452"/>
                      <a:pt x="117500" y="204425"/>
                      <a:pt x="121444" y="211265"/>
                    </a:cubicBezTo>
                    <a:cubicBezTo>
                      <a:pt x="110763" y="212495"/>
                      <a:pt x="102969" y="212203"/>
                      <a:pt x="95250" y="211265"/>
                    </a:cubicBezTo>
                    <a:cubicBezTo>
                      <a:pt x="84817" y="145257"/>
                      <a:pt x="81789" y="113243"/>
                      <a:pt x="79439" y="53721"/>
                    </a:cubicBezTo>
                    <a:cubicBezTo>
                      <a:pt x="77167" y="53308"/>
                      <a:pt x="73987" y="53786"/>
                      <a:pt x="69247" y="53721"/>
                    </a:cubicBezTo>
                    <a:cubicBezTo>
                      <a:pt x="57460" y="96890"/>
                      <a:pt x="41422" y="140337"/>
                      <a:pt x="32004" y="209931"/>
                    </a:cubicBezTo>
                    <a:cubicBezTo>
                      <a:pt x="17333" y="208859"/>
                      <a:pt x="14884" y="210855"/>
                      <a:pt x="0" y="209931"/>
                    </a:cubicBezTo>
                    <a:cubicBezTo>
                      <a:pt x="10410" y="202641"/>
                      <a:pt x="17253" y="197483"/>
                      <a:pt x="21622" y="193929"/>
                    </a:cubicBezTo>
                    <a:cubicBezTo>
                      <a:pt x="24037" y="192291"/>
                      <a:pt x="21341" y="63646"/>
                      <a:pt x="31052" y="0"/>
                    </a:cubicBezTo>
                  </a:path>
                </a:pathLst>
              </a:custGeom>
              <a:noFill/>
              <a:ln w="5715" cap="rnd">
                <a:solidFill>
                  <a:srgbClr val="E52A29"/>
                </a:solidFill>
                <a:prstDash val="solid"/>
                <a:round/>
                <a:extLst>
                  <a:ext uri="{C807C97D-BFC1-408E-A445-0C87EB9F89A2}">
                    <ask:lineSketchStyleProps xmlns:ask="http://schemas.microsoft.com/office/drawing/2018/sketchyshapes" sd="3447012064">
                      <a:custGeom>
                        <a:avLst/>
                        <a:gdLst>
                          <a:gd name="connsiteX0" fmla="*/ 115538 w 123841"/>
                          <a:gd name="connsiteY0" fmla="*/ 0 h 211264"/>
                          <a:gd name="connsiteX1" fmla="*/ 112490 w 123841"/>
                          <a:gd name="connsiteY1" fmla="*/ 197834 h 211264"/>
                          <a:gd name="connsiteX2" fmla="*/ 121444 w 123841"/>
                          <a:gd name="connsiteY2" fmla="*/ 211265 h 211264"/>
                          <a:gd name="connsiteX3" fmla="*/ 95250 w 123841"/>
                          <a:gd name="connsiteY3" fmla="*/ 211265 h 211264"/>
                          <a:gd name="connsiteX4" fmla="*/ 79439 w 123841"/>
                          <a:gd name="connsiteY4" fmla="*/ 53721 h 211264"/>
                          <a:gd name="connsiteX5" fmla="*/ 69247 w 123841"/>
                          <a:gd name="connsiteY5" fmla="*/ 53721 h 211264"/>
                          <a:gd name="connsiteX6" fmla="*/ 32004 w 123841"/>
                          <a:gd name="connsiteY6" fmla="*/ 209931 h 211264"/>
                          <a:gd name="connsiteX7" fmla="*/ 0 w 123841"/>
                          <a:gd name="connsiteY7" fmla="*/ 209931 h 211264"/>
                          <a:gd name="connsiteX8" fmla="*/ 21622 w 123841"/>
                          <a:gd name="connsiteY8" fmla="*/ 193929 h 211264"/>
                          <a:gd name="connsiteX9" fmla="*/ 31052 w 123841"/>
                          <a:gd name="connsiteY9" fmla="*/ 0 h 2112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3841" h="211264">
                            <a:moveTo>
                              <a:pt x="115538" y="0"/>
                            </a:moveTo>
                            <a:cubicBezTo>
                              <a:pt x="115538" y="0"/>
                              <a:pt x="136112" y="88487"/>
                              <a:pt x="112490" y="197834"/>
                            </a:cubicBezTo>
                            <a:lnTo>
                              <a:pt x="121444" y="211265"/>
                            </a:lnTo>
                            <a:lnTo>
                              <a:pt x="95250" y="211265"/>
                            </a:lnTo>
                            <a:lnTo>
                              <a:pt x="79439" y="53721"/>
                            </a:lnTo>
                            <a:lnTo>
                              <a:pt x="69247" y="53721"/>
                            </a:lnTo>
                            <a:lnTo>
                              <a:pt x="32004" y="209931"/>
                            </a:lnTo>
                            <a:lnTo>
                              <a:pt x="0" y="209931"/>
                            </a:lnTo>
                            <a:lnTo>
                              <a:pt x="21622" y="193929"/>
                            </a:lnTo>
                            <a:cubicBezTo>
                              <a:pt x="21622" y="193929"/>
                              <a:pt x="13811" y="54293"/>
                              <a:pt x="31052" y="0"/>
                            </a:cubicBezTo>
                          </a:path>
                        </a:pathLst>
                      </a:custGeom>
                      <ask:type>
                        <ask:lineSketchFreehand/>
                      </ask:type>
                    </ask:lineSketchStyleProps>
                  </a:ext>
                </a:extLst>
              </a:ln>
            </p:spPr>
            <p:txBody>
              <a:bodyPr rtlCol="0" anchor="ctr"/>
              <a:lstStyle/>
              <a:p>
                <a:endParaRPr lang="fr-FR" sz="1400"/>
              </a:p>
            </p:txBody>
          </p:sp>
          <p:sp>
            <p:nvSpPr>
              <p:cNvPr id="186" name="Forme libre : forme 185">
                <a:extLst>
                  <a:ext uri="{FF2B5EF4-FFF2-40B4-BE49-F238E27FC236}">
                    <a16:creationId xmlns:a16="http://schemas.microsoft.com/office/drawing/2014/main" id="{E128A574-2796-457A-935A-3297FD708371}"/>
                  </a:ext>
                </a:extLst>
              </p:cNvPr>
              <p:cNvSpPr/>
              <p:nvPr/>
            </p:nvSpPr>
            <p:spPr>
              <a:xfrm>
                <a:off x="946499" y="5507664"/>
                <a:ext cx="26860" cy="9525"/>
              </a:xfrm>
              <a:custGeom>
                <a:avLst/>
                <a:gdLst>
                  <a:gd name="connsiteX0" fmla="*/ 26860 w 26860"/>
                  <a:gd name="connsiteY0" fmla="*/ 0 h 9525"/>
                  <a:gd name="connsiteX1" fmla="*/ 0 w 26860"/>
                  <a:gd name="connsiteY1" fmla="*/ 0 h 9525"/>
                </a:gdLst>
                <a:ahLst/>
                <a:cxnLst>
                  <a:cxn ang="0">
                    <a:pos x="connsiteX0" y="connsiteY0"/>
                  </a:cxn>
                  <a:cxn ang="0">
                    <a:pos x="connsiteX1" y="connsiteY1"/>
                  </a:cxn>
                </a:cxnLst>
                <a:rect l="l" t="t" r="r" b="b"/>
                <a:pathLst>
                  <a:path w="26860" h="9525" fill="none" extrusionOk="0">
                    <a:moveTo>
                      <a:pt x="26860" y="0"/>
                    </a:moveTo>
                    <a:cubicBezTo>
                      <a:pt x="16337" y="-1322"/>
                      <a:pt x="8090" y="863"/>
                      <a:pt x="0" y="0"/>
                    </a:cubicBezTo>
                  </a:path>
                  <a:path w="26860" h="9525" stroke="0" extrusionOk="0">
                    <a:moveTo>
                      <a:pt x="26860" y="0"/>
                    </a:moveTo>
                    <a:cubicBezTo>
                      <a:pt x="13609" y="-1236"/>
                      <a:pt x="13040" y="299"/>
                      <a:pt x="0" y="0"/>
                    </a:cubicBezTo>
                  </a:path>
                </a:pathLst>
              </a:custGeom>
              <a:ln w="5715" cap="rnd">
                <a:solidFill>
                  <a:srgbClr val="E52A29"/>
                </a:solidFill>
                <a:prstDash val="solid"/>
                <a:round/>
                <a:extLst>
                  <a:ext uri="{C807C97D-BFC1-408E-A445-0C87EB9F89A2}">
                    <ask:lineSketchStyleProps xmlns:ask="http://schemas.microsoft.com/office/drawing/2018/sketchyshapes" sd="4134359649">
                      <a:custGeom>
                        <a:avLst/>
                        <a:gdLst>
                          <a:gd name="connsiteX0" fmla="*/ 26860 w 26860"/>
                          <a:gd name="connsiteY0" fmla="*/ 0 h 9525"/>
                          <a:gd name="connsiteX1" fmla="*/ 0 w 26860"/>
                          <a:gd name="connsiteY1" fmla="*/ 0 h 9525"/>
                        </a:gdLst>
                        <a:ahLst/>
                        <a:cxnLst>
                          <a:cxn ang="0">
                            <a:pos x="connsiteX0" y="connsiteY0"/>
                          </a:cxn>
                          <a:cxn ang="0">
                            <a:pos x="connsiteX1" y="connsiteY1"/>
                          </a:cxn>
                        </a:cxnLst>
                        <a:rect l="l" t="t" r="r" b="b"/>
                        <a:pathLst>
                          <a:path w="26860" h="9525">
                            <a:moveTo>
                              <a:pt x="26860" y="0"/>
                            </a:moveTo>
                            <a:lnTo>
                              <a:pt x="0" y="0"/>
                            </a:lnTo>
                          </a:path>
                        </a:pathLst>
                      </a:custGeom>
                      <ask:type>
                        <ask:lineSketchFreehand/>
                      </ask:type>
                    </ask:lineSketchStyleProps>
                  </a:ext>
                </a:extLst>
              </a:ln>
            </p:spPr>
            <p:txBody>
              <a:bodyPr rtlCol="0" anchor="ctr"/>
              <a:lstStyle/>
              <a:p>
                <a:endParaRPr lang="fr-FR" sz="1400"/>
              </a:p>
            </p:txBody>
          </p:sp>
          <p:sp>
            <p:nvSpPr>
              <p:cNvPr id="187" name="Forme libre : forme 186">
                <a:extLst>
                  <a:ext uri="{FF2B5EF4-FFF2-40B4-BE49-F238E27FC236}">
                    <a16:creationId xmlns:a16="http://schemas.microsoft.com/office/drawing/2014/main" id="{E06408EB-2365-4C0A-AC46-8774A34FC913}"/>
                  </a:ext>
                </a:extLst>
              </p:cNvPr>
              <p:cNvSpPr/>
              <p:nvPr/>
            </p:nvSpPr>
            <p:spPr>
              <a:xfrm>
                <a:off x="876776" y="5506997"/>
                <a:ext cx="23717" cy="9525"/>
              </a:xfrm>
              <a:custGeom>
                <a:avLst/>
                <a:gdLst>
                  <a:gd name="connsiteX0" fmla="*/ 23717 w 23717"/>
                  <a:gd name="connsiteY0" fmla="*/ 0 h 9525"/>
                  <a:gd name="connsiteX1" fmla="*/ 0 w 23717"/>
                  <a:gd name="connsiteY1" fmla="*/ 0 h 9525"/>
                </a:gdLst>
                <a:ahLst/>
                <a:cxnLst>
                  <a:cxn ang="0">
                    <a:pos x="connsiteX0" y="connsiteY0"/>
                  </a:cxn>
                  <a:cxn ang="0">
                    <a:pos x="connsiteX1" y="connsiteY1"/>
                  </a:cxn>
                </a:cxnLst>
                <a:rect l="l" t="t" r="r" b="b"/>
                <a:pathLst>
                  <a:path w="23717" h="9525" fill="none" extrusionOk="0">
                    <a:moveTo>
                      <a:pt x="23717" y="0"/>
                    </a:moveTo>
                    <a:cubicBezTo>
                      <a:pt x="17413" y="-1042"/>
                      <a:pt x="6214" y="877"/>
                      <a:pt x="0" y="0"/>
                    </a:cubicBezTo>
                  </a:path>
                  <a:path w="23717" h="9525" stroke="0" extrusionOk="0">
                    <a:moveTo>
                      <a:pt x="23717" y="0"/>
                    </a:moveTo>
                    <a:cubicBezTo>
                      <a:pt x="15142" y="1142"/>
                      <a:pt x="11245" y="941"/>
                      <a:pt x="0" y="0"/>
                    </a:cubicBezTo>
                  </a:path>
                </a:pathLst>
              </a:custGeom>
              <a:ln w="5715" cap="rnd">
                <a:solidFill>
                  <a:srgbClr val="E52A29"/>
                </a:solidFill>
                <a:prstDash val="solid"/>
                <a:round/>
                <a:extLst>
                  <a:ext uri="{C807C97D-BFC1-408E-A445-0C87EB9F89A2}">
                    <ask:lineSketchStyleProps xmlns:ask="http://schemas.microsoft.com/office/drawing/2018/sketchyshapes" sd="3211197328">
                      <a:custGeom>
                        <a:avLst/>
                        <a:gdLst>
                          <a:gd name="connsiteX0" fmla="*/ 23717 w 23717"/>
                          <a:gd name="connsiteY0" fmla="*/ 0 h 9525"/>
                          <a:gd name="connsiteX1" fmla="*/ 0 w 23717"/>
                          <a:gd name="connsiteY1" fmla="*/ 0 h 9525"/>
                        </a:gdLst>
                        <a:ahLst/>
                        <a:cxnLst>
                          <a:cxn ang="0">
                            <a:pos x="connsiteX0" y="connsiteY0"/>
                          </a:cxn>
                          <a:cxn ang="0">
                            <a:pos x="connsiteX1" y="connsiteY1"/>
                          </a:cxn>
                        </a:cxnLst>
                        <a:rect l="l" t="t" r="r" b="b"/>
                        <a:pathLst>
                          <a:path w="23717" h="9525">
                            <a:moveTo>
                              <a:pt x="23717" y="0"/>
                            </a:moveTo>
                            <a:lnTo>
                              <a:pt x="0" y="0"/>
                            </a:lnTo>
                          </a:path>
                        </a:pathLst>
                      </a:custGeom>
                      <ask:type>
                        <ask:lineSketchFreehand/>
                      </ask:type>
                    </ask:lineSketchStyleProps>
                  </a:ext>
                </a:extLst>
              </a:ln>
            </p:spPr>
            <p:txBody>
              <a:bodyPr rtlCol="0" anchor="ctr"/>
              <a:lstStyle/>
              <a:p>
                <a:endParaRPr lang="fr-FR" sz="1400"/>
              </a:p>
            </p:txBody>
          </p:sp>
          <p:sp>
            <p:nvSpPr>
              <p:cNvPr id="188" name="Forme libre : forme 187">
                <a:extLst>
                  <a:ext uri="{FF2B5EF4-FFF2-40B4-BE49-F238E27FC236}">
                    <a16:creationId xmlns:a16="http://schemas.microsoft.com/office/drawing/2014/main" id="{8C9296C2-AEDF-4EC0-91F5-2E6CCE6BE640}"/>
                  </a:ext>
                </a:extLst>
              </p:cNvPr>
              <p:cNvSpPr/>
              <p:nvPr/>
            </p:nvSpPr>
            <p:spPr>
              <a:xfrm>
                <a:off x="855540" y="5231439"/>
                <a:ext cx="57847" cy="168211"/>
              </a:xfrm>
              <a:custGeom>
                <a:avLst/>
                <a:gdLst>
                  <a:gd name="connsiteX0" fmla="*/ 57049 w 57847"/>
                  <a:gd name="connsiteY0" fmla="*/ 0 h 168211"/>
                  <a:gd name="connsiteX1" fmla="*/ 43619 w 57847"/>
                  <a:gd name="connsiteY1" fmla="*/ 24956 h 168211"/>
                  <a:gd name="connsiteX2" fmla="*/ 90 w 57847"/>
                  <a:gd name="connsiteY2" fmla="*/ 61436 h 168211"/>
                  <a:gd name="connsiteX3" fmla="*/ 19902 w 57847"/>
                  <a:gd name="connsiteY3" fmla="*/ 168212 h 168211"/>
                </a:gdLst>
                <a:ahLst/>
                <a:cxnLst>
                  <a:cxn ang="0">
                    <a:pos x="connsiteX0" y="connsiteY0"/>
                  </a:cxn>
                  <a:cxn ang="0">
                    <a:pos x="connsiteX1" y="connsiteY1"/>
                  </a:cxn>
                  <a:cxn ang="0">
                    <a:pos x="connsiteX2" y="connsiteY2"/>
                  </a:cxn>
                  <a:cxn ang="0">
                    <a:pos x="connsiteX3" y="connsiteY3"/>
                  </a:cxn>
                </a:cxnLst>
                <a:rect l="l" t="t" r="r" b="b"/>
                <a:pathLst>
                  <a:path w="57847" h="168211" extrusionOk="0">
                    <a:moveTo>
                      <a:pt x="57049" y="0"/>
                    </a:moveTo>
                    <a:cubicBezTo>
                      <a:pt x="58521" y="-858"/>
                      <a:pt x="62755" y="22576"/>
                      <a:pt x="43619" y="24956"/>
                    </a:cubicBezTo>
                    <a:cubicBezTo>
                      <a:pt x="25993" y="27344"/>
                      <a:pt x="241" y="30095"/>
                      <a:pt x="90" y="61436"/>
                    </a:cubicBezTo>
                    <a:cubicBezTo>
                      <a:pt x="-1846" y="96032"/>
                      <a:pt x="-1967" y="165889"/>
                      <a:pt x="19902" y="168212"/>
                    </a:cubicBezTo>
                  </a:path>
                </a:pathLst>
              </a:custGeom>
              <a:noFill/>
              <a:ln w="5715" cap="rnd">
                <a:solidFill>
                  <a:srgbClr val="E52A29"/>
                </a:solidFill>
                <a:prstDash val="solid"/>
                <a:round/>
                <a:extLst>
                  <a:ext uri="{C807C97D-BFC1-408E-A445-0C87EB9F89A2}">
                    <ask:lineSketchStyleProps xmlns:ask="http://schemas.microsoft.com/office/drawing/2018/sketchyshapes" sd="3871182195">
                      <a:custGeom>
                        <a:avLst/>
                        <a:gdLst>
                          <a:gd name="connsiteX0" fmla="*/ 57049 w 57847"/>
                          <a:gd name="connsiteY0" fmla="*/ 0 h 168211"/>
                          <a:gd name="connsiteX1" fmla="*/ 43619 w 57847"/>
                          <a:gd name="connsiteY1" fmla="*/ 24956 h 168211"/>
                          <a:gd name="connsiteX2" fmla="*/ 90 w 57847"/>
                          <a:gd name="connsiteY2" fmla="*/ 61436 h 168211"/>
                          <a:gd name="connsiteX3" fmla="*/ 19902 w 57847"/>
                          <a:gd name="connsiteY3" fmla="*/ 168212 h 168211"/>
                        </a:gdLst>
                        <a:ahLst/>
                        <a:cxnLst>
                          <a:cxn ang="0">
                            <a:pos x="connsiteX0" y="connsiteY0"/>
                          </a:cxn>
                          <a:cxn ang="0">
                            <a:pos x="connsiteX1" y="connsiteY1"/>
                          </a:cxn>
                          <a:cxn ang="0">
                            <a:pos x="connsiteX2" y="connsiteY2"/>
                          </a:cxn>
                          <a:cxn ang="0">
                            <a:pos x="connsiteX3" y="connsiteY3"/>
                          </a:cxn>
                        </a:cxnLst>
                        <a:rect l="l" t="t" r="r" b="b"/>
                        <a:pathLst>
                          <a:path w="57847" h="168211">
                            <a:moveTo>
                              <a:pt x="57049" y="0"/>
                            </a:moveTo>
                            <a:cubicBezTo>
                              <a:pt x="57049" y="0"/>
                              <a:pt x="62764" y="24289"/>
                              <a:pt x="43619" y="24956"/>
                            </a:cubicBezTo>
                            <a:cubicBezTo>
                              <a:pt x="24474" y="25622"/>
                              <a:pt x="90" y="29432"/>
                              <a:pt x="90" y="61436"/>
                            </a:cubicBezTo>
                            <a:cubicBezTo>
                              <a:pt x="90" y="93440"/>
                              <a:pt x="-2482" y="161830"/>
                              <a:pt x="19902" y="168212"/>
                            </a:cubicBezTo>
                          </a:path>
                        </a:pathLst>
                      </a:custGeom>
                      <ask:type>
                        <ask:lineSketchFreehand/>
                      </ask:type>
                    </ask:lineSketchStyleProps>
                  </a:ext>
                </a:extLst>
              </a:ln>
            </p:spPr>
            <p:txBody>
              <a:bodyPr rtlCol="0" anchor="ctr"/>
              <a:lstStyle/>
              <a:p>
                <a:endParaRPr lang="fr-FR" sz="1400"/>
              </a:p>
            </p:txBody>
          </p:sp>
          <p:sp>
            <p:nvSpPr>
              <p:cNvPr id="189" name="Forme libre : forme 188">
                <a:extLst>
                  <a:ext uri="{FF2B5EF4-FFF2-40B4-BE49-F238E27FC236}">
                    <a16:creationId xmlns:a16="http://schemas.microsoft.com/office/drawing/2014/main" id="{D47B6051-8258-43A2-AA11-7D1962F72E4C}"/>
                  </a:ext>
                </a:extLst>
              </p:cNvPr>
              <p:cNvSpPr/>
              <p:nvPr/>
            </p:nvSpPr>
            <p:spPr>
              <a:xfrm>
                <a:off x="669607" y="5572243"/>
                <a:ext cx="653034" cy="9525"/>
              </a:xfrm>
              <a:custGeom>
                <a:avLst/>
                <a:gdLst>
                  <a:gd name="connsiteX0" fmla="*/ 0 w 653034"/>
                  <a:gd name="connsiteY0" fmla="*/ 0 h 9525"/>
                  <a:gd name="connsiteX1" fmla="*/ 653034 w 653034"/>
                  <a:gd name="connsiteY1" fmla="*/ 0 h 9525"/>
                </a:gdLst>
                <a:ahLst/>
                <a:cxnLst>
                  <a:cxn ang="0">
                    <a:pos x="connsiteX0" y="connsiteY0"/>
                  </a:cxn>
                  <a:cxn ang="0">
                    <a:pos x="connsiteX1" y="connsiteY1"/>
                  </a:cxn>
                </a:cxnLst>
                <a:rect l="l" t="t" r="r" b="b"/>
                <a:pathLst>
                  <a:path w="653034" h="9525" fill="none" extrusionOk="0">
                    <a:moveTo>
                      <a:pt x="0" y="0"/>
                    </a:moveTo>
                    <a:cubicBezTo>
                      <a:pt x="212590" y="894"/>
                      <a:pt x="472753" y="-11841"/>
                      <a:pt x="653034" y="0"/>
                    </a:cubicBezTo>
                  </a:path>
                  <a:path w="653034" h="9525" stroke="0" extrusionOk="0">
                    <a:moveTo>
                      <a:pt x="0" y="0"/>
                    </a:moveTo>
                    <a:cubicBezTo>
                      <a:pt x="315553" y="15579"/>
                      <a:pt x="348999" y="16832"/>
                      <a:pt x="653034" y="0"/>
                    </a:cubicBezTo>
                  </a:path>
                </a:pathLst>
              </a:custGeom>
              <a:ln w="5715" cap="rnd">
                <a:solidFill>
                  <a:srgbClr val="E52A29"/>
                </a:solidFill>
                <a:prstDash val="solid"/>
                <a:round/>
                <a:extLst>
                  <a:ext uri="{C807C97D-BFC1-408E-A445-0C87EB9F89A2}">
                    <ask:lineSketchStyleProps xmlns:ask="http://schemas.microsoft.com/office/drawing/2018/sketchyshapes" sd="4208471192">
                      <a:custGeom>
                        <a:avLst/>
                        <a:gdLst>
                          <a:gd name="connsiteX0" fmla="*/ 0 w 653034"/>
                          <a:gd name="connsiteY0" fmla="*/ 0 h 9525"/>
                          <a:gd name="connsiteX1" fmla="*/ 653034 w 653034"/>
                          <a:gd name="connsiteY1" fmla="*/ 0 h 9525"/>
                        </a:gdLst>
                        <a:ahLst/>
                        <a:cxnLst>
                          <a:cxn ang="0">
                            <a:pos x="connsiteX0" y="connsiteY0"/>
                          </a:cxn>
                          <a:cxn ang="0">
                            <a:pos x="connsiteX1" y="connsiteY1"/>
                          </a:cxn>
                        </a:cxnLst>
                        <a:rect l="l" t="t" r="r" b="b"/>
                        <a:pathLst>
                          <a:path w="653034" h="9525">
                            <a:moveTo>
                              <a:pt x="0" y="0"/>
                            </a:moveTo>
                            <a:lnTo>
                              <a:pt x="653034" y="0"/>
                            </a:lnTo>
                          </a:path>
                        </a:pathLst>
                      </a:custGeom>
                      <ask:type>
                        <ask:lineSketchFreehand/>
                      </ask:type>
                    </ask:lineSketchStyleProps>
                  </a:ext>
                </a:extLst>
              </a:ln>
            </p:spPr>
            <p:txBody>
              <a:bodyPr rtlCol="0" anchor="ctr"/>
              <a:lstStyle/>
              <a:p>
                <a:endParaRPr lang="fr-FR" sz="1400"/>
              </a:p>
            </p:txBody>
          </p:sp>
        </p:grpSp>
        <p:grpSp>
          <p:nvGrpSpPr>
            <p:cNvPr id="123" name="Graphique 1869">
              <a:extLst>
                <a:ext uri="{FF2B5EF4-FFF2-40B4-BE49-F238E27FC236}">
                  <a16:creationId xmlns:a16="http://schemas.microsoft.com/office/drawing/2014/main" id="{C5387EAC-1274-42DE-8D16-4FE8AB862A49}"/>
                </a:ext>
              </a:extLst>
            </p:cNvPr>
            <p:cNvGrpSpPr/>
            <p:nvPr/>
          </p:nvGrpSpPr>
          <p:grpSpPr>
            <a:xfrm>
              <a:off x="1213485" y="5190196"/>
              <a:ext cx="30670" cy="28003"/>
              <a:chOff x="1213485" y="5190196"/>
              <a:chExt cx="30670" cy="28003"/>
            </a:xfrm>
            <a:noFill/>
          </p:grpSpPr>
          <p:sp>
            <p:nvSpPr>
              <p:cNvPr id="170" name="Forme libre : forme 169">
                <a:extLst>
                  <a:ext uri="{FF2B5EF4-FFF2-40B4-BE49-F238E27FC236}">
                    <a16:creationId xmlns:a16="http://schemas.microsoft.com/office/drawing/2014/main" id="{0D1782BB-F96B-4B1B-B030-A469B9D90193}"/>
                  </a:ext>
                </a:extLst>
              </p:cNvPr>
              <p:cNvSpPr/>
              <p:nvPr/>
            </p:nvSpPr>
            <p:spPr>
              <a:xfrm>
                <a:off x="1213485" y="5190196"/>
                <a:ext cx="9525" cy="4762"/>
              </a:xfrm>
              <a:custGeom>
                <a:avLst/>
                <a:gdLst>
                  <a:gd name="connsiteX0" fmla="*/ 0 w 9525"/>
                  <a:gd name="connsiteY0" fmla="*/ 0 h 4762"/>
                  <a:gd name="connsiteX1" fmla="*/ 0 w 9525"/>
                  <a:gd name="connsiteY1" fmla="*/ 4762 h 4762"/>
                </a:gdLst>
                <a:ahLst/>
                <a:cxnLst>
                  <a:cxn ang="0">
                    <a:pos x="connsiteX0" y="connsiteY0"/>
                  </a:cxn>
                  <a:cxn ang="0">
                    <a:pos x="connsiteX1" y="connsiteY1"/>
                  </a:cxn>
                </a:cxnLst>
                <a:rect l="l" t="t" r="r" b="b"/>
                <a:pathLst>
                  <a:path w="9525" h="4762" fill="none" extrusionOk="0">
                    <a:moveTo>
                      <a:pt x="0" y="0"/>
                    </a:moveTo>
                    <a:cubicBezTo>
                      <a:pt x="-208" y="2145"/>
                      <a:pt x="203" y="2453"/>
                      <a:pt x="0" y="4762"/>
                    </a:cubicBezTo>
                  </a:path>
                  <a:path w="9525" h="4762" stroke="0" extrusionOk="0">
                    <a:moveTo>
                      <a:pt x="0" y="0"/>
                    </a:moveTo>
                    <a:cubicBezTo>
                      <a:pt x="-235" y="1125"/>
                      <a:pt x="206" y="2430"/>
                      <a:pt x="0" y="4762"/>
                    </a:cubicBezTo>
                  </a:path>
                </a:pathLst>
              </a:custGeom>
              <a:ln w="5715" cap="rnd">
                <a:solidFill>
                  <a:srgbClr val="E52A29"/>
                </a:solidFill>
                <a:prstDash val="solid"/>
                <a:round/>
                <a:extLst>
                  <a:ext uri="{C807C97D-BFC1-408E-A445-0C87EB9F89A2}">
                    <ask:lineSketchStyleProps xmlns:ask="http://schemas.microsoft.com/office/drawing/2018/sketchyshapes" sd="1135780724">
                      <a:custGeom>
                        <a:avLst/>
                        <a:gdLst>
                          <a:gd name="connsiteX0" fmla="*/ 0 w 9525"/>
                          <a:gd name="connsiteY0" fmla="*/ 0 h 4762"/>
                          <a:gd name="connsiteX1" fmla="*/ 0 w 9525"/>
                          <a:gd name="connsiteY1" fmla="*/ 4762 h 4762"/>
                        </a:gdLst>
                        <a:ahLst/>
                        <a:cxnLst>
                          <a:cxn ang="0">
                            <a:pos x="connsiteX0" y="connsiteY0"/>
                          </a:cxn>
                          <a:cxn ang="0">
                            <a:pos x="connsiteX1" y="connsiteY1"/>
                          </a:cxn>
                        </a:cxnLst>
                        <a:rect l="l" t="t" r="r" b="b"/>
                        <a:pathLst>
                          <a:path w="9525" h="4762">
                            <a:moveTo>
                              <a:pt x="0" y="0"/>
                            </a:moveTo>
                            <a:lnTo>
                              <a:pt x="0" y="4762"/>
                            </a:lnTo>
                          </a:path>
                        </a:pathLst>
                      </a:custGeom>
                      <ask:type>
                        <ask:lineSketchFreehand/>
                      </ask:type>
                    </ask:lineSketchStyleProps>
                  </a:ext>
                </a:extLst>
              </a:ln>
            </p:spPr>
            <p:txBody>
              <a:bodyPr rtlCol="0" anchor="ctr"/>
              <a:lstStyle/>
              <a:p>
                <a:endParaRPr lang="fr-FR" sz="1400"/>
              </a:p>
            </p:txBody>
          </p:sp>
          <p:sp>
            <p:nvSpPr>
              <p:cNvPr id="171" name="Forme libre : forme 170">
                <a:extLst>
                  <a:ext uri="{FF2B5EF4-FFF2-40B4-BE49-F238E27FC236}">
                    <a16:creationId xmlns:a16="http://schemas.microsoft.com/office/drawing/2014/main" id="{FFFAEC9C-78ED-4F2E-A092-DD0496BB188D}"/>
                  </a:ext>
                </a:extLst>
              </p:cNvPr>
              <p:cNvSpPr/>
              <p:nvPr/>
            </p:nvSpPr>
            <p:spPr>
              <a:xfrm>
                <a:off x="1244155" y="5190672"/>
                <a:ext cx="9525" cy="4762"/>
              </a:xfrm>
              <a:custGeom>
                <a:avLst/>
                <a:gdLst>
                  <a:gd name="connsiteX0" fmla="*/ 0 w 9525"/>
                  <a:gd name="connsiteY0" fmla="*/ 0 h 4762"/>
                  <a:gd name="connsiteX1" fmla="*/ 0 w 9525"/>
                  <a:gd name="connsiteY1" fmla="*/ 4762 h 4762"/>
                </a:gdLst>
                <a:ahLst/>
                <a:cxnLst>
                  <a:cxn ang="0">
                    <a:pos x="connsiteX0" y="connsiteY0"/>
                  </a:cxn>
                  <a:cxn ang="0">
                    <a:pos x="connsiteX1" y="connsiteY1"/>
                  </a:cxn>
                </a:cxnLst>
                <a:rect l="l" t="t" r="r" b="b"/>
                <a:pathLst>
                  <a:path w="9525" h="4762" fill="none" extrusionOk="0">
                    <a:moveTo>
                      <a:pt x="0" y="0"/>
                    </a:moveTo>
                    <a:cubicBezTo>
                      <a:pt x="-143" y="1000"/>
                      <a:pt x="-20" y="3410"/>
                      <a:pt x="0" y="4762"/>
                    </a:cubicBezTo>
                  </a:path>
                  <a:path w="9525" h="4762" stroke="0" extrusionOk="0">
                    <a:moveTo>
                      <a:pt x="0" y="0"/>
                    </a:moveTo>
                    <a:cubicBezTo>
                      <a:pt x="-109" y="1289"/>
                      <a:pt x="220" y="2676"/>
                      <a:pt x="0" y="4762"/>
                    </a:cubicBezTo>
                  </a:path>
                </a:pathLst>
              </a:custGeom>
              <a:ln w="5715" cap="rnd">
                <a:solidFill>
                  <a:srgbClr val="E52A29"/>
                </a:solidFill>
                <a:prstDash val="solid"/>
                <a:round/>
                <a:extLst>
                  <a:ext uri="{C807C97D-BFC1-408E-A445-0C87EB9F89A2}">
                    <ask:lineSketchStyleProps xmlns:ask="http://schemas.microsoft.com/office/drawing/2018/sketchyshapes" sd="2079958822">
                      <a:custGeom>
                        <a:avLst/>
                        <a:gdLst>
                          <a:gd name="connsiteX0" fmla="*/ 0 w 9525"/>
                          <a:gd name="connsiteY0" fmla="*/ 0 h 4762"/>
                          <a:gd name="connsiteX1" fmla="*/ 0 w 9525"/>
                          <a:gd name="connsiteY1" fmla="*/ 4762 h 4762"/>
                        </a:gdLst>
                        <a:ahLst/>
                        <a:cxnLst>
                          <a:cxn ang="0">
                            <a:pos x="connsiteX0" y="connsiteY0"/>
                          </a:cxn>
                          <a:cxn ang="0">
                            <a:pos x="connsiteX1" y="connsiteY1"/>
                          </a:cxn>
                        </a:cxnLst>
                        <a:rect l="l" t="t" r="r" b="b"/>
                        <a:pathLst>
                          <a:path w="9525" h="4762">
                            <a:moveTo>
                              <a:pt x="0" y="0"/>
                            </a:moveTo>
                            <a:lnTo>
                              <a:pt x="0" y="4762"/>
                            </a:lnTo>
                          </a:path>
                        </a:pathLst>
                      </a:custGeom>
                      <ask:type>
                        <ask:lineSketchFreehand/>
                      </ask:type>
                    </ask:lineSketchStyleProps>
                  </a:ext>
                </a:extLst>
              </a:ln>
            </p:spPr>
            <p:txBody>
              <a:bodyPr rtlCol="0" anchor="ctr"/>
              <a:lstStyle/>
              <a:p>
                <a:endParaRPr lang="fr-FR" sz="1400"/>
              </a:p>
            </p:txBody>
          </p:sp>
          <p:sp>
            <p:nvSpPr>
              <p:cNvPr id="172" name="Forme libre : forme 171">
                <a:extLst>
                  <a:ext uri="{FF2B5EF4-FFF2-40B4-BE49-F238E27FC236}">
                    <a16:creationId xmlns:a16="http://schemas.microsoft.com/office/drawing/2014/main" id="{F5A51145-8434-4D41-A8D2-16E99FD6E2B8}"/>
                  </a:ext>
                </a:extLst>
              </p:cNvPr>
              <p:cNvSpPr/>
              <p:nvPr/>
            </p:nvSpPr>
            <p:spPr>
              <a:xfrm>
                <a:off x="1223390" y="5214675"/>
                <a:ext cx="10953" cy="3524"/>
              </a:xfrm>
              <a:custGeom>
                <a:avLst/>
                <a:gdLst>
                  <a:gd name="connsiteX0" fmla="*/ 10954 w 10953"/>
                  <a:gd name="connsiteY0" fmla="*/ 0 h 3524"/>
                  <a:gd name="connsiteX1" fmla="*/ 5429 w 10953"/>
                  <a:gd name="connsiteY1" fmla="*/ 3524 h 3524"/>
                  <a:gd name="connsiteX2" fmla="*/ 0 w 10953"/>
                  <a:gd name="connsiteY2" fmla="*/ 95 h 3524"/>
                </a:gdLst>
                <a:ahLst/>
                <a:cxnLst>
                  <a:cxn ang="0">
                    <a:pos x="connsiteX0" y="connsiteY0"/>
                  </a:cxn>
                  <a:cxn ang="0">
                    <a:pos x="connsiteX1" y="connsiteY1"/>
                  </a:cxn>
                  <a:cxn ang="0">
                    <a:pos x="connsiteX2" y="connsiteY2"/>
                  </a:cxn>
                </a:cxnLst>
                <a:rect l="l" t="t" r="r" b="b"/>
                <a:pathLst>
                  <a:path w="10953" h="3524" extrusionOk="0">
                    <a:moveTo>
                      <a:pt x="10954" y="0"/>
                    </a:moveTo>
                    <a:cubicBezTo>
                      <a:pt x="10255" y="2121"/>
                      <a:pt x="8233" y="3281"/>
                      <a:pt x="5429" y="3524"/>
                    </a:cubicBezTo>
                    <a:cubicBezTo>
                      <a:pt x="3193" y="3695"/>
                      <a:pt x="965" y="2034"/>
                      <a:pt x="0" y="95"/>
                    </a:cubicBezTo>
                  </a:path>
                </a:pathLst>
              </a:custGeom>
              <a:noFill/>
              <a:ln w="5715" cap="rnd">
                <a:solidFill>
                  <a:srgbClr val="E52A29"/>
                </a:solidFill>
                <a:prstDash val="solid"/>
                <a:round/>
                <a:extLst>
                  <a:ext uri="{C807C97D-BFC1-408E-A445-0C87EB9F89A2}">
                    <ask:lineSketchStyleProps xmlns:ask="http://schemas.microsoft.com/office/drawing/2018/sketchyshapes" sd="1841136053">
                      <a:custGeom>
                        <a:avLst/>
                        <a:gdLst>
                          <a:gd name="connsiteX0" fmla="*/ 10954 w 10953"/>
                          <a:gd name="connsiteY0" fmla="*/ 0 h 3524"/>
                          <a:gd name="connsiteX1" fmla="*/ 5429 w 10953"/>
                          <a:gd name="connsiteY1" fmla="*/ 3524 h 3524"/>
                          <a:gd name="connsiteX2" fmla="*/ 0 w 10953"/>
                          <a:gd name="connsiteY2" fmla="*/ 95 h 3524"/>
                        </a:gdLst>
                        <a:ahLst/>
                        <a:cxnLst>
                          <a:cxn ang="0">
                            <a:pos x="connsiteX0" y="connsiteY0"/>
                          </a:cxn>
                          <a:cxn ang="0">
                            <a:pos x="connsiteX1" y="connsiteY1"/>
                          </a:cxn>
                          <a:cxn ang="0">
                            <a:pos x="connsiteX2" y="connsiteY2"/>
                          </a:cxn>
                        </a:cxnLst>
                        <a:rect l="l" t="t" r="r" b="b"/>
                        <a:pathLst>
                          <a:path w="10953" h="3524">
                            <a:moveTo>
                              <a:pt x="10954" y="0"/>
                            </a:moveTo>
                            <a:cubicBezTo>
                              <a:pt x="10192" y="2095"/>
                              <a:pt x="8001" y="3524"/>
                              <a:pt x="5429" y="3524"/>
                            </a:cubicBezTo>
                            <a:cubicBezTo>
                              <a:pt x="2953" y="3524"/>
                              <a:pt x="857" y="2095"/>
                              <a:pt x="0" y="95"/>
                            </a:cubicBezTo>
                          </a:path>
                        </a:pathLst>
                      </a:custGeom>
                      <ask:type>
                        <ask:lineSketchFreehand/>
                      </ask:type>
                    </ask:lineSketchStyleProps>
                  </a:ext>
                </a:extLst>
              </a:ln>
            </p:spPr>
            <p:txBody>
              <a:bodyPr rtlCol="0" anchor="ctr"/>
              <a:lstStyle/>
              <a:p>
                <a:endParaRPr lang="fr-FR" sz="1400"/>
              </a:p>
            </p:txBody>
          </p:sp>
        </p:grpSp>
        <p:grpSp>
          <p:nvGrpSpPr>
            <p:cNvPr id="124" name="Graphique 1869">
              <a:extLst>
                <a:ext uri="{FF2B5EF4-FFF2-40B4-BE49-F238E27FC236}">
                  <a16:creationId xmlns:a16="http://schemas.microsoft.com/office/drawing/2014/main" id="{F74095DA-CB81-444A-A1F5-46CEDAC6ECA1}"/>
                </a:ext>
              </a:extLst>
            </p:cNvPr>
            <p:cNvGrpSpPr/>
            <p:nvPr/>
          </p:nvGrpSpPr>
          <p:grpSpPr>
            <a:xfrm>
              <a:off x="746664" y="5164192"/>
              <a:ext cx="30670" cy="28003"/>
              <a:chOff x="746664" y="5164192"/>
              <a:chExt cx="30670" cy="28003"/>
            </a:xfrm>
            <a:noFill/>
          </p:grpSpPr>
          <p:sp>
            <p:nvSpPr>
              <p:cNvPr id="167" name="Forme libre : forme 166">
                <a:extLst>
                  <a:ext uri="{FF2B5EF4-FFF2-40B4-BE49-F238E27FC236}">
                    <a16:creationId xmlns:a16="http://schemas.microsoft.com/office/drawing/2014/main" id="{DA02FB6A-BBA6-4BB3-A2D4-BA715EA58CC6}"/>
                  </a:ext>
                </a:extLst>
              </p:cNvPr>
              <p:cNvSpPr/>
              <p:nvPr/>
            </p:nvSpPr>
            <p:spPr>
              <a:xfrm>
                <a:off x="746664" y="5164192"/>
                <a:ext cx="9525" cy="4667"/>
              </a:xfrm>
              <a:custGeom>
                <a:avLst/>
                <a:gdLst>
                  <a:gd name="connsiteX0" fmla="*/ 0 w 9525"/>
                  <a:gd name="connsiteY0" fmla="*/ 0 h 4667"/>
                  <a:gd name="connsiteX1" fmla="*/ 0 w 9525"/>
                  <a:gd name="connsiteY1" fmla="*/ 4667 h 4667"/>
                </a:gdLst>
                <a:ahLst/>
                <a:cxnLst>
                  <a:cxn ang="0">
                    <a:pos x="connsiteX0" y="connsiteY0"/>
                  </a:cxn>
                  <a:cxn ang="0">
                    <a:pos x="connsiteX1" y="connsiteY1"/>
                  </a:cxn>
                </a:cxnLst>
                <a:rect l="l" t="t" r="r" b="b"/>
                <a:pathLst>
                  <a:path w="9525" h="4667" fill="none" extrusionOk="0">
                    <a:moveTo>
                      <a:pt x="0" y="0"/>
                    </a:moveTo>
                    <a:cubicBezTo>
                      <a:pt x="-20" y="2062"/>
                      <a:pt x="123" y="3732"/>
                      <a:pt x="0" y="4667"/>
                    </a:cubicBezTo>
                  </a:path>
                  <a:path w="9525" h="4667" stroke="0" extrusionOk="0">
                    <a:moveTo>
                      <a:pt x="0" y="0"/>
                    </a:moveTo>
                    <a:cubicBezTo>
                      <a:pt x="117" y="1059"/>
                      <a:pt x="142" y="2335"/>
                      <a:pt x="0" y="4667"/>
                    </a:cubicBezTo>
                  </a:path>
                </a:pathLst>
              </a:custGeom>
              <a:ln w="5715" cap="rnd">
                <a:solidFill>
                  <a:srgbClr val="E52A29"/>
                </a:solidFill>
                <a:prstDash val="solid"/>
                <a:round/>
                <a:extLst>
                  <a:ext uri="{C807C97D-BFC1-408E-A445-0C87EB9F89A2}">
                    <ask:lineSketchStyleProps xmlns:ask="http://schemas.microsoft.com/office/drawing/2018/sketchyshapes" sd="23200223">
                      <a:custGeom>
                        <a:avLst/>
                        <a:gdLst>
                          <a:gd name="connsiteX0" fmla="*/ 0 w 9525"/>
                          <a:gd name="connsiteY0" fmla="*/ 0 h 4667"/>
                          <a:gd name="connsiteX1" fmla="*/ 0 w 9525"/>
                          <a:gd name="connsiteY1" fmla="*/ 4667 h 4667"/>
                        </a:gdLst>
                        <a:ahLst/>
                        <a:cxnLst>
                          <a:cxn ang="0">
                            <a:pos x="connsiteX0" y="connsiteY0"/>
                          </a:cxn>
                          <a:cxn ang="0">
                            <a:pos x="connsiteX1" y="connsiteY1"/>
                          </a:cxn>
                        </a:cxnLst>
                        <a:rect l="l" t="t" r="r" b="b"/>
                        <a:pathLst>
                          <a:path w="9525" h="4667">
                            <a:moveTo>
                              <a:pt x="0" y="0"/>
                            </a:moveTo>
                            <a:lnTo>
                              <a:pt x="0" y="4667"/>
                            </a:lnTo>
                          </a:path>
                        </a:pathLst>
                      </a:custGeom>
                      <ask:type>
                        <ask:lineSketchFreehand/>
                      </ask:type>
                    </ask:lineSketchStyleProps>
                  </a:ext>
                </a:extLst>
              </a:ln>
            </p:spPr>
            <p:txBody>
              <a:bodyPr rtlCol="0" anchor="ctr"/>
              <a:lstStyle/>
              <a:p>
                <a:endParaRPr lang="fr-FR" sz="1400"/>
              </a:p>
            </p:txBody>
          </p:sp>
          <p:sp>
            <p:nvSpPr>
              <p:cNvPr id="168" name="Forme libre : forme 167">
                <a:extLst>
                  <a:ext uri="{FF2B5EF4-FFF2-40B4-BE49-F238E27FC236}">
                    <a16:creationId xmlns:a16="http://schemas.microsoft.com/office/drawing/2014/main" id="{CE50BFEC-DF84-487E-B5FF-BD2B92BE869F}"/>
                  </a:ext>
                </a:extLst>
              </p:cNvPr>
              <p:cNvSpPr/>
              <p:nvPr/>
            </p:nvSpPr>
            <p:spPr>
              <a:xfrm>
                <a:off x="777335" y="5164669"/>
                <a:ext cx="9525" cy="4667"/>
              </a:xfrm>
              <a:custGeom>
                <a:avLst/>
                <a:gdLst>
                  <a:gd name="connsiteX0" fmla="*/ 0 w 9525"/>
                  <a:gd name="connsiteY0" fmla="*/ 0 h 4667"/>
                  <a:gd name="connsiteX1" fmla="*/ 0 w 9525"/>
                  <a:gd name="connsiteY1" fmla="*/ 4667 h 4667"/>
                </a:gdLst>
                <a:ahLst/>
                <a:cxnLst>
                  <a:cxn ang="0">
                    <a:pos x="connsiteX0" y="connsiteY0"/>
                  </a:cxn>
                  <a:cxn ang="0">
                    <a:pos x="connsiteX1" y="connsiteY1"/>
                  </a:cxn>
                </a:cxnLst>
                <a:rect l="l" t="t" r="r" b="b"/>
                <a:pathLst>
                  <a:path w="9525" h="4667" fill="none" extrusionOk="0">
                    <a:moveTo>
                      <a:pt x="0" y="0"/>
                    </a:moveTo>
                    <a:cubicBezTo>
                      <a:pt x="-31" y="2258"/>
                      <a:pt x="-5" y="3632"/>
                      <a:pt x="0" y="4667"/>
                    </a:cubicBezTo>
                  </a:path>
                  <a:path w="9525" h="4667" stroke="0" extrusionOk="0">
                    <a:moveTo>
                      <a:pt x="0" y="0"/>
                    </a:moveTo>
                    <a:cubicBezTo>
                      <a:pt x="-99" y="1098"/>
                      <a:pt x="-91" y="2499"/>
                      <a:pt x="0" y="4667"/>
                    </a:cubicBezTo>
                  </a:path>
                </a:pathLst>
              </a:custGeom>
              <a:ln w="5715" cap="rnd">
                <a:solidFill>
                  <a:srgbClr val="E52A29"/>
                </a:solidFill>
                <a:prstDash val="solid"/>
                <a:round/>
                <a:extLst>
                  <a:ext uri="{C807C97D-BFC1-408E-A445-0C87EB9F89A2}">
                    <ask:lineSketchStyleProps xmlns:ask="http://schemas.microsoft.com/office/drawing/2018/sketchyshapes" sd="2180475829">
                      <a:custGeom>
                        <a:avLst/>
                        <a:gdLst>
                          <a:gd name="connsiteX0" fmla="*/ 0 w 9525"/>
                          <a:gd name="connsiteY0" fmla="*/ 0 h 4667"/>
                          <a:gd name="connsiteX1" fmla="*/ 0 w 9525"/>
                          <a:gd name="connsiteY1" fmla="*/ 4667 h 4667"/>
                        </a:gdLst>
                        <a:ahLst/>
                        <a:cxnLst>
                          <a:cxn ang="0">
                            <a:pos x="connsiteX0" y="connsiteY0"/>
                          </a:cxn>
                          <a:cxn ang="0">
                            <a:pos x="connsiteX1" y="connsiteY1"/>
                          </a:cxn>
                        </a:cxnLst>
                        <a:rect l="l" t="t" r="r" b="b"/>
                        <a:pathLst>
                          <a:path w="9525" h="4667">
                            <a:moveTo>
                              <a:pt x="0" y="0"/>
                            </a:moveTo>
                            <a:lnTo>
                              <a:pt x="0" y="4667"/>
                            </a:lnTo>
                          </a:path>
                        </a:pathLst>
                      </a:custGeom>
                      <ask:type>
                        <ask:lineSketchFreehand/>
                      </ask:type>
                    </ask:lineSketchStyleProps>
                  </a:ext>
                </a:extLst>
              </a:ln>
            </p:spPr>
            <p:txBody>
              <a:bodyPr rtlCol="0" anchor="ctr"/>
              <a:lstStyle/>
              <a:p>
                <a:endParaRPr lang="fr-FR" sz="1400"/>
              </a:p>
            </p:txBody>
          </p:sp>
          <p:sp>
            <p:nvSpPr>
              <p:cNvPr id="169" name="Forme libre : forme 168">
                <a:extLst>
                  <a:ext uri="{FF2B5EF4-FFF2-40B4-BE49-F238E27FC236}">
                    <a16:creationId xmlns:a16="http://schemas.microsoft.com/office/drawing/2014/main" id="{5F4C4E8C-2BA3-4540-860B-CFE2D2147E30}"/>
                  </a:ext>
                </a:extLst>
              </p:cNvPr>
              <p:cNvSpPr/>
              <p:nvPr/>
            </p:nvSpPr>
            <p:spPr>
              <a:xfrm>
                <a:off x="756475" y="5188671"/>
                <a:ext cx="10953" cy="3524"/>
              </a:xfrm>
              <a:custGeom>
                <a:avLst/>
                <a:gdLst>
                  <a:gd name="connsiteX0" fmla="*/ 10954 w 10953"/>
                  <a:gd name="connsiteY0" fmla="*/ 0 h 3524"/>
                  <a:gd name="connsiteX1" fmla="*/ 5429 w 10953"/>
                  <a:gd name="connsiteY1" fmla="*/ 3524 h 3524"/>
                  <a:gd name="connsiteX2" fmla="*/ 0 w 10953"/>
                  <a:gd name="connsiteY2" fmla="*/ 95 h 3524"/>
                </a:gdLst>
                <a:ahLst/>
                <a:cxnLst>
                  <a:cxn ang="0">
                    <a:pos x="connsiteX0" y="connsiteY0"/>
                  </a:cxn>
                  <a:cxn ang="0">
                    <a:pos x="connsiteX1" y="connsiteY1"/>
                  </a:cxn>
                  <a:cxn ang="0">
                    <a:pos x="connsiteX2" y="connsiteY2"/>
                  </a:cxn>
                </a:cxnLst>
                <a:rect l="l" t="t" r="r" b="b"/>
                <a:pathLst>
                  <a:path w="10953" h="3524" extrusionOk="0">
                    <a:moveTo>
                      <a:pt x="10954" y="0"/>
                    </a:moveTo>
                    <a:cubicBezTo>
                      <a:pt x="10141" y="2018"/>
                      <a:pt x="8269" y="3786"/>
                      <a:pt x="5429" y="3524"/>
                    </a:cubicBezTo>
                    <a:cubicBezTo>
                      <a:pt x="2706" y="3385"/>
                      <a:pt x="476" y="2202"/>
                      <a:pt x="0" y="95"/>
                    </a:cubicBezTo>
                  </a:path>
                </a:pathLst>
              </a:custGeom>
              <a:noFill/>
              <a:ln w="5715" cap="rnd">
                <a:solidFill>
                  <a:srgbClr val="E52A29"/>
                </a:solidFill>
                <a:prstDash val="solid"/>
                <a:round/>
                <a:extLst>
                  <a:ext uri="{C807C97D-BFC1-408E-A445-0C87EB9F89A2}">
                    <ask:lineSketchStyleProps xmlns:ask="http://schemas.microsoft.com/office/drawing/2018/sketchyshapes" sd="3335577579">
                      <a:custGeom>
                        <a:avLst/>
                        <a:gdLst>
                          <a:gd name="connsiteX0" fmla="*/ 10954 w 10953"/>
                          <a:gd name="connsiteY0" fmla="*/ 0 h 3524"/>
                          <a:gd name="connsiteX1" fmla="*/ 5429 w 10953"/>
                          <a:gd name="connsiteY1" fmla="*/ 3524 h 3524"/>
                          <a:gd name="connsiteX2" fmla="*/ 0 w 10953"/>
                          <a:gd name="connsiteY2" fmla="*/ 95 h 3524"/>
                        </a:gdLst>
                        <a:ahLst/>
                        <a:cxnLst>
                          <a:cxn ang="0">
                            <a:pos x="connsiteX0" y="connsiteY0"/>
                          </a:cxn>
                          <a:cxn ang="0">
                            <a:pos x="connsiteX1" y="connsiteY1"/>
                          </a:cxn>
                          <a:cxn ang="0">
                            <a:pos x="connsiteX2" y="connsiteY2"/>
                          </a:cxn>
                        </a:cxnLst>
                        <a:rect l="l" t="t" r="r" b="b"/>
                        <a:pathLst>
                          <a:path w="10953" h="3524">
                            <a:moveTo>
                              <a:pt x="10954" y="0"/>
                            </a:moveTo>
                            <a:cubicBezTo>
                              <a:pt x="10192" y="2096"/>
                              <a:pt x="8001" y="3524"/>
                              <a:pt x="5429" y="3524"/>
                            </a:cubicBezTo>
                            <a:cubicBezTo>
                              <a:pt x="2953" y="3524"/>
                              <a:pt x="857" y="2096"/>
                              <a:pt x="0" y="95"/>
                            </a:cubicBezTo>
                          </a:path>
                        </a:pathLst>
                      </a:custGeom>
                      <ask:type>
                        <ask:lineSketchFreehand/>
                      </ask:type>
                    </ask:lineSketchStyleProps>
                  </a:ext>
                </a:extLst>
              </a:ln>
            </p:spPr>
            <p:txBody>
              <a:bodyPr rtlCol="0" anchor="ctr"/>
              <a:lstStyle/>
              <a:p>
                <a:endParaRPr lang="fr-FR" sz="1400"/>
              </a:p>
            </p:txBody>
          </p:sp>
        </p:grpSp>
        <p:sp>
          <p:nvSpPr>
            <p:cNvPr id="125" name="Forme libre : forme 124">
              <a:extLst>
                <a:ext uri="{FF2B5EF4-FFF2-40B4-BE49-F238E27FC236}">
                  <a16:creationId xmlns:a16="http://schemas.microsoft.com/office/drawing/2014/main" id="{42A51932-F949-4B99-A8E4-A9E04BC426C7}"/>
                </a:ext>
              </a:extLst>
            </p:cNvPr>
            <p:cNvSpPr/>
            <p:nvPr/>
          </p:nvSpPr>
          <p:spPr>
            <a:xfrm>
              <a:off x="1194435" y="5194006"/>
              <a:ext cx="71627" cy="40385"/>
            </a:xfrm>
            <a:custGeom>
              <a:avLst/>
              <a:gdLst>
                <a:gd name="connsiteX0" fmla="*/ 71628 w 71627"/>
                <a:gd name="connsiteY0" fmla="*/ 0 h 40385"/>
                <a:gd name="connsiteX1" fmla="*/ 35814 w 71627"/>
                <a:gd name="connsiteY1" fmla="*/ 40386 h 40385"/>
                <a:gd name="connsiteX2" fmla="*/ 0 w 71627"/>
                <a:gd name="connsiteY2" fmla="*/ 0 h 40385"/>
              </a:gdLst>
              <a:ahLst/>
              <a:cxnLst>
                <a:cxn ang="0">
                  <a:pos x="connsiteX0" y="connsiteY0"/>
                </a:cxn>
                <a:cxn ang="0">
                  <a:pos x="connsiteX1" y="connsiteY1"/>
                </a:cxn>
                <a:cxn ang="0">
                  <a:pos x="connsiteX2" y="connsiteY2"/>
                </a:cxn>
              </a:cxnLst>
              <a:rect l="l" t="t" r="r" b="b"/>
              <a:pathLst>
                <a:path w="71627" h="40385" extrusionOk="0">
                  <a:moveTo>
                    <a:pt x="71628" y="0"/>
                  </a:moveTo>
                  <a:cubicBezTo>
                    <a:pt x="71384" y="19343"/>
                    <a:pt x="58332" y="36609"/>
                    <a:pt x="35814" y="40386"/>
                  </a:cubicBezTo>
                  <a:cubicBezTo>
                    <a:pt x="12571" y="37181"/>
                    <a:pt x="3243" y="22000"/>
                    <a:pt x="0" y="0"/>
                  </a:cubicBezTo>
                </a:path>
              </a:pathLst>
            </a:custGeom>
            <a:noFill/>
            <a:ln w="5715" cap="rnd">
              <a:solidFill>
                <a:srgbClr val="E52A29"/>
              </a:solidFill>
              <a:prstDash val="solid"/>
              <a:round/>
              <a:extLst>
                <a:ext uri="{C807C97D-BFC1-408E-A445-0C87EB9F89A2}">
                  <ask:lineSketchStyleProps xmlns:ask="http://schemas.microsoft.com/office/drawing/2018/sketchyshapes" sd="4124443394">
                    <a:custGeom>
                      <a:avLst/>
                      <a:gdLst>
                        <a:gd name="connsiteX0" fmla="*/ 71628 w 71627"/>
                        <a:gd name="connsiteY0" fmla="*/ 0 h 40385"/>
                        <a:gd name="connsiteX1" fmla="*/ 35814 w 71627"/>
                        <a:gd name="connsiteY1" fmla="*/ 40386 h 40385"/>
                        <a:gd name="connsiteX2" fmla="*/ 0 w 71627"/>
                        <a:gd name="connsiteY2" fmla="*/ 0 h 40385"/>
                      </a:gdLst>
                      <a:ahLst/>
                      <a:cxnLst>
                        <a:cxn ang="0">
                          <a:pos x="connsiteX0" y="connsiteY0"/>
                        </a:cxn>
                        <a:cxn ang="0">
                          <a:pos x="connsiteX1" y="connsiteY1"/>
                        </a:cxn>
                        <a:cxn ang="0">
                          <a:pos x="connsiteX2" y="connsiteY2"/>
                        </a:cxn>
                      </a:cxnLst>
                      <a:rect l="l" t="t" r="r" b="b"/>
                      <a:pathLst>
                        <a:path w="71627" h="40385">
                          <a:moveTo>
                            <a:pt x="71628" y="0"/>
                          </a:moveTo>
                          <a:cubicBezTo>
                            <a:pt x="71628" y="22289"/>
                            <a:pt x="55626" y="40386"/>
                            <a:pt x="35814" y="40386"/>
                          </a:cubicBezTo>
                          <a:cubicBezTo>
                            <a:pt x="16002" y="40386"/>
                            <a:pt x="0" y="22289"/>
                            <a:pt x="0" y="0"/>
                          </a:cubicBezTo>
                        </a:path>
                      </a:pathLst>
                    </a:custGeom>
                    <ask:type>
                      <ask:lineSketchFreehand/>
                    </ask:type>
                  </ask:lineSketchStyleProps>
                </a:ext>
              </a:extLst>
            </a:ln>
          </p:spPr>
          <p:txBody>
            <a:bodyPr rtlCol="0" anchor="ctr"/>
            <a:lstStyle/>
            <a:p>
              <a:endParaRPr lang="fr-FR" sz="1400"/>
            </a:p>
          </p:txBody>
        </p:sp>
        <p:sp>
          <p:nvSpPr>
            <p:cNvPr id="126" name="Forme libre : forme 125">
              <a:extLst>
                <a:ext uri="{FF2B5EF4-FFF2-40B4-BE49-F238E27FC236}">
                  <a16:creationId xmlns:a16="http://schemas.microsoft.com/office/drawing/2014/main" id="{C754CE02-DF01-47AF-89FF-F381A34FDA5E}"/>
                </a:ext>
              </a:extLst>
            </p:cNvPr>
            <p:cNvSpPr/>
            <p:nvPr/>
          </p:nvSpPr>
          <p:spPr>
            <a:xfrm>
              <a:off x="1181766" y="5158287"/>
              <a:ext cx="90296" cy="36353"/>
            </a:xfrm>
            <a:custGeom>
              <a:avLst/>
              <a:gdLst>
                <a:gd name="connsiteX0" fmla="*/ 0 w 90296"/>
                <a:gd name="connsiteY0" fmla="*/ 34290 h 36353"/>
                <a:gd name="connsiteX1" fmla="*/ 24003 w 90296"/>
                <a:gd name="connsiteY1" fmla="*/ 22193 h 36353"/>
                <a:gd name="connsiteX2" fmla="*/ 33814 w 90296"/>
                <a:gd name="connsiteY2" fmla="*/ 0 h 36353"/>
                <a:gd name="connsiteX3" fmla="*/ 49721 w 90296"/>
                <a:gd name="connsiteY3" fmla="*/ 13811 h 36353"/>
                <a:gd name="connsiteX4" fmla="*/ 90297 w 90296"/>
                <a:gd name="connsiteY4" fmla="*/ 32480 h 363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296" h="36353" extrusionOk="0">
                  <a:moveTo>
                    <a:pt x="0" y="34290"/>
                  </a:moveTo>
                  <a:cubicBezTo>
                    <a:pt x="-1970" y="36684"/>
                    <a:pt x="20846" y="37424"/>
                    <a:pt x="24003" y="22193"/>
                  </a:cubicBezTo>
                  <a:cubicBezTo>
                    <a:pt x="27908" y="5430"/>
                    <a:pt x="33814" y="0"/>
                    <a:pt x="33814" y="0"/>
                  </a:cubicBezTo>
                  <a:cubicBezTo>
                    <a:pt x="36240" y="-977"/>
                    <a:pt x="49254" y="2221"/>
                    <a:pt x="49721" y="13811"/>
                  </a:cubicBezTo>
                  <a:cubicBezTo>
                    <a:pt x="52697" y="26697"/>
                    <a:pt x="70196" y="44908"/>
                    <a:pt x="90297" y="32480"/>
                  </a:cubicBezTo>
                </a:path>
              </a:pathLst>
            </a:custGeom>
            <a:noFill/>
            <a:ln w="5715" cap="rnd">
              <a:solidFill>
                <a:srgbClr val="E52A29"/>
              </a:solidFill>
              <a:prstDash val="solid"/>
              <a:round/>
              <a:extLst>
                <a:ext uri="{C807C97D-BFC1-408E-A445-0C87EB9F89A2}">
                  <ask:lineSketchStyleProps xmlns:ask="http://schemas.microsoft.com/office/drawing/2018/sketchyshapes" sd="2352437839">
                    <a:custGeom>
                      <a:avLst/>
                      <a:gdLst>
                        <a:gd name="connsiteX0" fmla="*/ 0 w 90296"/>
                        <a:gd name="connsiteY0" fmla="*/ 34290 h 36353"/>
                        <a:gd name="connsiteX1" fmla="*/ 24003 w 90296"/>
                        <a:gd name="connsiteY1" fmla="*/ 22193 h 36353"/>
                        <a:gd name="connsiteX2" fmla="*/ 33814 w 90296"/>
                        <a:gd name="connsiteY2" fmla="*/ 0 h 36353"/>
                        <a:gd name="connsiteX3" fmla="*/ 49721 w 90296"/>
                        <a:gd name="connsiteY3" fmla="*/ 13811 h 36353"/>
                        <a:gd name="connsiteX4" fmla="*/ 90297 w 90296"/>
                        <a:gd name="connsiteY4" fmla="*/ 32480 h 363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296" h="36353">
                          <a:moveTo>
                            <a:pt x="0" y="34290"/>
                          </a:moveTo>
                          <a:cubicBezTo>
                            <a:pt x="0" y="34290"/>
                            <a:pt x="20098" y="38957"/>
                            <a:pt x="24003" y="22193"/>
                          </a:cubicBezTo>
                          <a:cubicBezTo>
                            <a:pt x="27908" y="5429"/>
                            <a:pt x="33814" y="0"/>
                            <a:pt x="33814" y="0"/>
                          </a:cubicBezTo>
                          <a:cubicBezTo>
                            <a:pt x="33814" y="0"/>
                            <a:pt x="48482" y="2095"/>
                            <a:pt x="49721" y="13811"/>
                          </a:cubicBezTo>
                          <a:cubicBezTo>
                            <a:pt x="50864" y="25527"/>
                            <a:pt x="69342" y="44577"/>
                            <a:pt x="90297" y="32480"/>
                          </a:cubicBezTo>
                        </a:path>
                      </a:pathLst>
                    </a:custGeom>
                    <ask:type>
                      <ask:lineSketchFreehand/>
                    </ask:type>
                  </ask:lineSketchStyleProps>
                </a:ext>
              </a:extLst>
            </a:ln>
          </p:spPr>
          <p:txBody>
            <a:bodyPr rtlCol="0" anchor="ctr"/>
            <a:lstStyle/>
            <a:p>
              <a:endParaRPr lang="fr-FR" sz="1400"/>
            </a:p>
          </p:txBody>
        </p:sp>
        <p:sp>
          <p:nvSpPr>
            <p:cNvPr id="127" name="Forme libre : forme 126">
              <a:extLst>
                <a:ext uri="{FF2B5EF4-FFF2-40B4-BE49-F238E27FC236}">
                  <a16:creationId xmlns:a16="http://schemas.microsoft.com/office/drawing/2014/main" id="{3FA28681-EDF4-40ED-A155-AC958AC5B539}"/>
                </a:ext>
              </a:extLst>
            </p:cNvPr>
            <p:cNvSpPr/>
            <p:nvPr/>
          </p:nvSpPr>
          <p:spPr>
            <a:xfrm>
              <a:off x="666750" y="5082373"/>
              <a:ext cx="9525" cy="9525"/>
            </a:xfrm>
            <a:custGeom>
              <a:avLst/>
              <a:gdLst/>
              <a:ahLst/>
              <a:cxnLst/>
              <a:rect l="l" t="t" r="r" b="b"/>
              <a:pathLst>
                <a:path w="9525" h="9525"/>
              </a:pathLst>
            </a:custGeom>
            <a:noFill/>
            <a:ln w="5715" cap="rnd">
              <a:solidFill>
                <a:srgbClr val="E52A29"/>
              </a:solidFill>
              <a:prstDash val="solid"/>
              <a:round/>
              <a:extLst>
                <a:ext uri="{C807C97D-BFC1-408E-A445-0C87EB9F89A2}">
                  <ask:lineSketchStyleProps xmlns:ask="http://schemas.microsoft.com/office/drawing/2018/sketchyshapes" sd="1270034162">
                    <a:custGeom>
                      <a:avLst/>
                      <a:gdLst/>
                      <a:ahLst/>
                      <a:cxnLst/>
                      <a:rect l="l" t="t" r="r" b="b"/>
                      <a:pathLst>
                        <a:path w="9525" h="9525"/>
                      </a:pathLst>
                    </a:custGeom>
                    <ask:type>
                      <ask:lineSketchFreehand/>
                    </ask:type>
                  </ask:lineSketchStyleProps>
                </a:ext>
              </a:extLst>
            </a:ln>
          </p:spPr>
          <p:txBody>
            <a:bodyPr rtlCol="0" anchor="ctr"/>
            <a:lstStyle/>
            <a:p>
              <a:endParaRPr lang="fr-FR" sz="1400"/>
            </a:p>
          </p:txBody>
        </p:sp>
        <p:sp>
          <p:nvSpPr>
            <p:cNvPr id="128" name="Forme libre : forme 127">
              <a:extLst>
                <a:ext uri="{FF2B5EF4-FFF2-40B4-BE49-F238E27FC236}">
                  <a16:creationId xmlns:a16="http://schemas.microsoft.com/office/drawing/2014/main" id="{28811B32-09F5-492C-A61B-33310EF18F37}"/>
                </a:ext>
              </a:extLst>
            </p:cNvPr>
            <p:cNvSpPr/>
            <p:nvPr/>
          </p:nvSpPr>
          <p:spPr>
            <a:xfrm>
              <a:off x="1180564" y="5122773"/>
              <a:ext cx="93965" cy="126858"/>
            </a:xfrm>
            <a:custGeom>
              <a:avLst/>
              <a:gdLst>
                <a:gd name="connsiteX0" fmla="*/ 60 w 93965"/>
                <a:gd name="connsiteY0" fmla="*/ 52754 h 126858"/>
                <a:gd name="connsiteX1" fmla="*/ 29492 w 93965"/>
                <a:gd name="connsiteY1" fmla="*/ 10558 h 126858"/>
                <a:gd name="connsiteX2" fmla="*/ 71878 w 93965"/>
                <a:gd name="connsiteY2" fmla="*/ 3224 h 126858"/>
                <a:gd name="connsiteX3" fmla="*/ 93881 w 93965"/>
                <a:gd name="connsiteY3" fmla="*/ 39324 h 126858"/>
                <a:gd name="connsiteX4" fmla="*/ 93881 w 93965"/>
                <a:gd name="connsiteY4" fmla="*/ 126858 h 1268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965" h="126858" extrusionOk="0">
                  <a:moveTo>
                    <a:pt x="60" y="52754"/>
                  </a:moveTo>
                  <a:cubicBezTo>
                    <a:pt x="-110" y="20113"/>
                    <a:pt x="17727" y="12789"/>
                    <a:pt x="29492" y="10558"/>
                  </a:cubicBezTo>
                  <a:cubicBezTo>
                    <a:pt x="32058" y="5827"/>
                    <a:pt x="42832" y="-6696"/>
                    <a:pt x="71878" y="3224"/>
                  </a:cubicBezTo>
                  <a:cubicBezTo>
                    <a:pt x="96548" y="13511"/>
                    <a:pt x="93881" y="39324"/>
                    <a:pt x="93881" y="39324"/>
                  </a:cubicBezTo>
                  <a:cubicBezTo>
                    <a:pt x="89777" y="73035"/>
                    <a:pt x="96000" y="84130"/>
                    <a:pt x="93881" y="126858"/>
                  </a:cubicBezTo>
                </a:path>
              </a:pathLst>
            </a:custGeom>
            <a:noFill/>
            <a:ln w="5715" cap="rnd">
              <a:solidFill>
                <a:srgbClr val="E52A29"/>
              </a:solidFill>
              <a:prstDash val="solid"/>
              <a:round/>
              <a:extLst>
                <a:ext uri="{C807C97D-BFC1-408E-A445-0C87EB9F89A2}">
                  <ask:lineSketchStyleProps xmlns:ask="http://schemas.microsoft.com/office/drawing/2018/sketchyshapes" sd="1827470224">
                    <a:custGeom>
                      <a:avLst/>
                      <a:gdLst>
                        <a:gd name="connsiteX0" fmla="*/ 60 w 93965"/>
                        <a:gd name="connsiteY0" fmla="*/ 52754 h 126858"/>
                        <a:gd name="connsiteX1" fmla="*/ 29492 w 93965"/>
                        <a:gd name="connsiteY1" fmla="*/ 10558 h 126858"/>
                        <a:gd name="connsiteX2" fmla="*/ 71878 w 93965"/>
                        <a:gd name="connsiteY2" fmla="*/ 3224 h 126858"/>
                        <a:gd name="connsiteX3" fmla="*/ 93881 w 93965"/>
                        <a:gd name="connsiteY3" fmla="*/ 39324 h 126858"/>
                        <a:gd name="connsiteX4" fmla="*/ 93881 w 93965"/>
                        <a:gd name="connsiteY4" fmla="*/ 126858 h 1268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965" h="126858">
                          <a:moveTo>
                            <a:pt x="60" y="52754"/>
                          </a:moveTo>
                          <a:cubicBezTo>
                            <a:pt x="-1179" y="22464"/>
                            <a:pt x="17109" y="10272"/>
                            <a:pt x="29492" y="10558"/>
                          </a:cubicBezTo>
                          <a:cubicBezTo>
                            <a:pt x="29492" y="10558"/>
                            <a:pt x="47208" y="-7063"/>
                            <a:pt x="71878" y="3224"/>
                          </a:cubicBezTo>
                          <a:cubicBezTo>
                            <a:pt x="96548" y="13511"/>
                            <a:pt x="93881" y="39324"/>
                            <a:pt x="93881" y="39324"/>
                          </a:cubicBezTo>
                          <a:lnTo>
                            <a:pt x="93881" y="126858"/>
                          </a:lnTo>
                        </a:path>
                      </a:pathLst>
                    </a:custGeom>
                    <ask:type>
                      <ask:lineSketchFreehand/>
                    </ask:type>
                  </ask:lineSketchStyleProps>
                </a:ext>
              </a:extLst>
            </a:ln>
          </p:spPr>
          <p:txBody>
            <a:bodyPr rtlCol="0" anchor="ctr"/>
            <a:lstStyle/>
            <a:p>
              <a:endParaRPr lang="fr-FR" sz="1400"/>
            </a:p>
          </p:txBody>
        </p:sp>
        <p:sp>
          <p:nvSpPr>
            <p:cNvPr id="129" name="Forme libre : forme 128">
              <a:extLst>
                <a:ext uri="{FF2B5EF4-FFF2-40B4-BE49-F238E27FC236}">
                  <a16:creationId xmlns:a16="http://schemas.microsoft.com/office/drawing/2014/main" id="{0657613F-4E9A-4814-B40F-DD212F34F701}"/>
                </a:ext>
              </a:extLst>
            </p:cNvPr>
            <p:cNvSpPr/>
            <p:nvPr/>
          </p:nvSpPr>
          <p:spPr>
            <a:xfrm>
              <a:off x="666750" y="5082373"/>
              <a:ext cx="9525" cy="9525"/>
            </a:xfrm>
            <a:custGeom>
              <a:avLst/>
              <a:gdLst/>
              <a:ahLst/>
              <a:cxnLst/>
              <a:rect l="l" t="t" r="r" b="b"/>
              <a:pathLst>
                <a:path w="9525" h="9525"/>
              </a:pathLst>
            </a:custGeom>
            <a:noFill/>
            <a:ln w="5715" cap="rnd">
              <a:solidFill>
                <a:srgbClr val="E52A29"/>
              </a:solidFill>
              <a:prstDash val="solid"/>
              <a:round/>
              <a:extLst>
                <a:ext uri="{C807C97D-BFC1-408E-A445-0C87EB9F89A2}">
                  <ask:lineSketchStyleProps xmlns:ask="http://schemas.microsoft.com/office/drawing/2018/sketchyshapes" sd="644009536">
                    <a:custGeom>
                      <a:avLst/>
                      <a:gdLst/>
                      <a:ahLst/>
                      <a:cxnLst/>
                      <a:rect l="l" t="t" r="r" b="b"/>
                      <a:pathLst>
                        <a:path w="9525" h="9525"/>
                      </a:pathLst>
                    </a:custGeom>
                    <ask:type>
                      <ask:lineSketchFreehand/>
                    </ask:type>
                  </ask:lineSketchStyleProps>
                </a:ext>
              </a:extLst>
            </a:ln>
          </p:spPr>
          <p:txBody>
            <a:bodyPr rtlCol="0" anchor="ctr"/>
            <a:lstStyle/>
            <a:p>
              <a:endParaRPr lang="fr-FR" sz="1400"/>
            </a:p>
          </p:txBody>
        </p:sp>
        <p:sp>
          <p:nvSpPr>
            <p:cNvPr id="130" name="Forme libre : forme 129">
              <a:extLst>
                <a:ext uri="{FF2B5EF4-FFF2-40B4-BE49-F238E27FC236}">
                  <a16:creationId xmlns:a16="http://schemas.microsoft.com/office/drawing/2014/main" id="{E2F362FB-7279-4F57-B8A0-86C13EE80A76}"/>
                </a:ext>
              </a:extLst>
            </p:cNvPr>
            <p:cNvSpPr/>
            <p:nvPr/>
          </p:nvSpPr>
          <p:spPr>
            <a:xfrm>
              <a:off x="666750" y="5082373"/>
              <a:ext cx="9525" cy="9525"/>
            </a:xfrm>
            <a:custGeom>
              <a:avLst/>
              <a:gdLst/>
              <a:ahLst/>
              <a:cxnLst/>
              <a:rect l="l" t="t" r="r" b="b"/>
              <a:pathLst>
                <a:path w="9525" h="9525"/>
              </a:pathLst>
            </a:custGeom>
            <a:noFill/>
            <a:ln w="5715" cap="rnd">
              <a:solidFill>
                <a:srgbClr val="E52A29"/>
              </a:solidFill>
              <a:prstDash val="solid"/>
              <a:round/>
              <a:extLst>
                <a:ext uri="{C807C97D-BFC1-408E-A445-0C87EB9F89A2}">
                  <ask:lineSketchStyleProps xmlns:ask="http://schemas.microsoft.com/office/drawing/2018/sketchyshapes" sd="1112168094">
                    <a:custGeom>
                      <a:avLst/>
                      <a:gdLst/>
                      <a:ahLst/>
                      <a:cxnLst/>
                      <a:rect l="l" t="t" r="r" b="b"/>
                      <a:pathLst>
                        <a:path w="9525" h="9525"/>
                      </a:pathLst>
                    </a:custGeom>
                    <ask:type>
                      <ask:lineSketchFreehand/>
                    </ask:type>
                  </ask:lineSketchStyleProps>
                </a:ext>
              </a:extLst>
            </a:ln>
          </p:spPr>
          <p:txBody>
            <a:bodyPr rtlCol="0" anchor="ctr"/>
            <a:lstStyle/>
            <a:p>
              <a:endParaRPr lang="fr-FR" sz="1400"/>
            </a:p>
          </p:txBody>
        </p:sp>
        <p:sp>
          <p:nvSpPr>
            <p:cNvPr id="131" name="Forme libre : forme 130">
              <a:extLst>
                <a:ext uri="{FF2B5EF4-FFF2-40B4-BE49-F238E27FC236}">
                  <a16:creationId xmlns:a16="http://schemas.microsoft.com/office/drawing/2014/main" id="{170F4BF0-7078-4390-B2AE-44EFB920976E}"/>
                </a:ext>
              </a:extLst>
            </p:cNvPr>
            <p:cNvSpPr/>
            <p:nvPr/>
          </p:nvSpPr>
          <p:spPr>
            <a:xfrm>
              <a:off x="1250251" y="5257627"/>
              <a:ext cx="47720" cy="70680"/>
            </a:xfrm>
            <a:custGeom>
              <a:avLst/>
              <a:gdLst>
                <a:gd name="connsiteX0" fmla="*/ 0 w 47720"/>
                <a:gd name="connsiteY0" fmla="*/ 5 h 70680"/>
                <a:gd name="connsiteX1" fmla="*/ 47339 w 47720"/>
                <a:gd name="connsiteY1" fmla="*/ 33914 h 70680"/>
                <a:gd name="connsiteX2" fmla="*/ 47720 w 47720"/>
                <a:gd name="connsiteY2" fmla="*/ 70681 h 70680"/>
              </a:gdLst>
              <a:ahLst/>
              <a:cxnLst>
                <a:cxn ang="0">
                  <a:pos x="connsiteX0" y="connsiteY0"/>
                </a:cxn>
                <a:cxn ang="0">
                  <a:pos x="connsiteX1" y="connsiteY1"/>
                </a:cxn>
                <a:cxn ang="0">
                  <a:pos x="connsiteX2" y="connsiteY2"/>
                </a:cxn>
              </a:cxnLst>
              <a:rect l="l" t="t" r="r" b="b"/>
              <a:pathLst>
                <a:path w="47720" h="70680" extrusionOk="0">
                  <a:moveTo>
                    <a:pt x="0" y="5"/>
                  </a:moveTo>
                  <a:cubicBezTo>
                    <a:pt x="4725" y="3106"/>
                    <a:pt x="43648" y="-3385"/>
                    <a:pt x="47339" y="33914"/>
                  </a:cubicBezTo>
                  <a:cubicBezTo>
                    <a:pt x="48271" y="45319"/>
                    <a:pt x="47365" y="56240"/>
                    <a:pt x="47720" y="70681"/>
                  </a:cubicBezTo>
                </a:path>
              </a:pathLst>
            </a:custGeom>
            <a:noFill/>
            <a:ln w="5715" cap="rnd">
              <a:solidFill>
                <a:srgbClr val="E52A29"/>
              </a:solidFill>
              <a:prstDash val="solid"/>
              <a:round/>
              <a:extLst>
                <a:ext uri="{C807C97D-BFC1-408E-A445-0C87EB9F89A2}">
                  <ask:lineSketchStyleProps xmlns:ask="http://schemas.microsoft.com/office/drawing/2018/sketchyshapes" sd="1821335916">
                    <a:custGeom>
                      <a:avLst/>
                      <a:gdLst>
                        <a:gd name="connsiteX0" fmla="*/ 0 w 47720"/>
                        <a:gd name="connsiteY0" fmla="*/ 5 h 70680"/>
                        <a:gd name="connsiteX1" fmla="*/ 47339 w 47720"/>
                        <a:gd name="connsiteY1" fmla="*/ 33914 h 70680"/>
                        <a:gd name="connsiteX2" fmla="*/ 47720 w 47720"/>
                        <a:gd name="connsiteY2" fmla="*/ 70681 h 70680"/>
                      </a:gdLst>
                      <a:ahLst/>
                      <a:cxnLst>
                        <a:cxn ang="0">
                          <a:pos x="connsiteX0" y="connsiteY0"/>
                        </a:cxn>
                        <a:cxn ang="0">
                          <a:pos x="connsiteX1" y="connsiteY1"/>
                        </a:cxn>
                        <a:cxn ang="0">
                          <a:pos x="connsiteX2" y="connsiteY2"/>
                        </a:cxn>
                      </a:cxnLst>
                      <a:rect l="l" t="t" r="r" b="b"/>
                      <a:pathLst>
                        <a:path w="47720" h="70680">
                          <a:moveTo>
                            <a:pt x="0" y="5"/>
                          </a:moveTo>
                          <a:cubicBezTo>
                            <a:pt x="0" y="5"/>
                            <a:pt x="47339" y="-1233"/>
                            <a:pt x="47339" y="33914"/>
                          </a:cubicBezTo>
                          <a:cubicBezTo>
                            <a:pt x="47339" y="45059"/>
                            <a:pt x="47530" y="56584"/>
                            <a:pt x="47720" y="70681"/>
                          </a:cubicBezTo>
                        </a:path>
                      </a:pathLst>
                    </a:custGeom>
                    <ask:type>
                      <ask:lineSketchFreehand/>
                    </ask:type>
                  </ask:lineSketchStyleProps>
                </a:ext>
              </a:extLst>
            </a:ln>
          </p:spPr>
          <p:txBody>
            <a:bodyPr rtlCol="0" anchor="ctr"/>
            <a:lstStyle/>
            <a:p>
              <a:endParaRPr lang="fr-FR" sz="1400"/>
            </a:p>
          </p:txBody>
        </p:sp>
        <p:sp>
          <p:nvSpPr>
            <p:cNvPr id="132" name="Forme libre : forme 131">
              <a:extLst>
                <a:ext uri="{FF2B5EF4-FFF2-40B4-BE49-F238E27FC236}">
                  <a16:creationId xmlns:a16="http://schemas.microsoft.com/office/drawing/2014/main" id="{F6335E2B-EC84-46EC-8608-87A3829F1C5F}"/>
                </a:ext>
              </a:extLst>
            </p:cNvPr>
            <p:cNvSpPr/>
            <p:nvPr/>
          </p:nvSpPr>
          <p:spPr>
            <a:xfrm>
              <a:off x="666750" y="5082373"/>
              <a:ext cx="9525" cy="9525"/>
            </a:xfrm>
            <a:custGeom>
              <a:avLst/>
              <a:gdLst/>
              <a:ahLst/>
              <a:cxnLst/>
              <a:rect l="l" t="t" r="r" b="b"/>
              <a:pathLst>
                <a:path w="9525" h="9525"/>
              </a:pathLst>
            </a:custGeom>
            <a:noFill/>
            <a:ln w="5715" cap="rnd">
              <a:solidFill>
                <a:srgbClr val="E52A29"/>
              </a:solidFill>
              <a:prstDash val="solid"/>
              <a:round/>
              <a:extLst>
                <a:ext uri="{C807C97D-BFC1-408E-A445-0C87EB9F89A2}">
                  <ask:lineSketchStyleProps xmlns:ask="http://schemas.microsoft.com/office/drawing/2018/sketchyshapes" sd="468478105">
                    <a:custGeom>
                      <a:avLst/>
                      <a:gdLst/>
                      <a:ahLst/>
                      <a:cxnLst/>
                      <a:rect l="l" t="t" r="r" b="b"/>
                      <a:pathLst>
                        <a:path w="9525" h="9525"/>
                      </a:pathLst>
                    </a:custGeom>
                    <ask:type>
                      <ask:lineSketchFreehand/>
                    </ask:type>
                  </ask:lineSketchStyleProps>
                </a:ext>
              </a:extLst>
            </a:ln>
          </p:spPr>
          <p:txBody>
            <a:bodyPr rtlCol="0" anchor="ctr"/>
            <a:lstStyle/>
            <a:p>
              <a:endParaRPr lang="fr-FR" sz="1400"/>
            </a:p>
          </p:txBody>
        </p:sp>
        <p:sp>
          <p:nvSpPr>
            <p:cNvPr id="133" name="Forme libre : forme 132">
              <a:extLst>
                <a:ext uri="{FF2B5EF4-FFF2-40B4-BE49-F238E27FC236}">
                  <a16:creationId xmlns:a16="http://schemas.microsoft.com/office/drawing/2014/main" id="{3C025B69-B61E-4C32-B20A-17EC2E80C430}"/>
                </a:ext>
              </a:extLst>
            </p:cNvPr>
            <p:cNvSpPr/>
            <p:nvPr/>
          </p:nvSpPr>
          <p:spPr>
            <a:xfrm>
              <a:off x="1176983" y="5282588"/>
              <a:ext cx="15737" cy="55816"/>
            </a:xfrm>
            <a:custGeom>
              <a:avLst/>
              <a:gdLst>
                <a:gd name="connsiteX0" fmla="*/ 11261 w 15737"/>
                <a:gd name="connsiteY0" fmla="*/ 55816 h 55816"/>
                <a:gd name="connsiteX1" fmla="*/ 15737 w 15737"/>
                <a:gd name="connsiteY1" fmla="*/ 0 h 55816"/>
              </a:gdLst>
              <a:ahLst/>
              <a:cxnLst>
                <a:cxn ang="0">
                  <a:pos x="connsiteX0" y="connsiteY0"/>
                </a:cxn>
                <a:cxn ang="0">
                  <a:pos x="connsiteX1" y="connsiteY1"/>
                </a:cxn>
              </a:cxnLst>
              <a:rect l="l" t="t" r="r" b="b"/>
              <a:pathLst>
                <a:path w="15737" h="55816" extrusionOk="0">
                  <a:moveTo>
                    <a:pt x="11261" y="55816"/>
                  </a:moveTo>
                  <a:cubicBezTo>
                    <a:pt x="4153" y="51346"/>
                    <a:pt x="-23967" y="30122"/>
                    <a:pt x="15737" y="0"/>
                  </a:cubicBezTo>
                </a:path>
              </a:pathLst>
            </a:custGeom>
            <a:noFill/>
            <a:ln w="5715" cap="rnd">
              <a:solidFill>
                <a:srgbClr val="E52A29"/>
              </a:solidFill>
              <a:prstDash val="solid"/>
              <a:round/>
              <a:extLst>
                <a:ext uri="{C807C97D-BFC1-408E-A445-0C87EB9F89A2}">
                  <ask:lineSketchStyleProps xmlns:ask="http://schemas.microsoft.com/office/drawing/2018/sketchyshapes" sd="3195587893">
                    <a:custGeom>
                      <a:avLst/>
                      <a:gdLst>
                        <a:gd name="connsiteX0" fmla="*/ 11261 w 15737"/>
                        <a:gd name="connsiteY0" fmla="*/ 55816 h 55816"/>
                        <a:gd name="connsiteX1" fmla="*/ 15737 w 15737"/>
                        <a:gd name="connsiteY1" fmla="*/ 0 h 55816"/>
                      </a:gdLst>
                      <a:ahLst/>
                      <a:cxnLst>
                        <a:cxn ang="0">
                          <a:pos x="connsiteX0" y="connsiteY0"/>
                        </a:cxn>
                        <a:cxn ang="0">
                          <a:pos x="connsiteX1" y="connsiteY1"/>
                        </a:cxn>
                      </a:cxnLst>
                      <a:rect l="l" t="t" r="r" b="b"/>
                      <a:pathLst>
                        <a:path w="15737" h="55816">
                          <a:moveTo>
                            <a:pt x="11261" y="55816"/>
                          </a:moveTo>
                          <a:cubicBezTo>
                            <a:pt x="11261" y="55816"/>
                            <a:pt x="-16838" y="26860"/>
                            <a:pt x="15737" y="0"/>
                          </a:cubicBezTo>
                        </a:path>
                      </a:pathLst>
                    </a:custGeom>
                    <ask:type>
                      <ask:lineSketchFreehand/>
                    </ask:type>
                  </ask:lineSketchStyleProps>
                </a:ext>
              </a:extLst>
            </a:ln>
          </p:spPr>
          <p:txBody>
            <a:bodyPr rtlCol="0" anchor="ctr"/>
            <a:lstStyle/>
            <a:p>
              <a:endParaRPr lang="fr-FR" sz="1400"/>
            </a:p>
          </p:txBody>
        </p:sp>
        <p:sp>
          <p:nvSpPr>
            <p:cNvPr id="134" name="Forme libre : forme 133">
              <a:extLst>
                <a:ext uri="{FF2B5EF4-FFF2-40B4-BE49-F238E27FC236}">
                  <a16:creationId xmlns:a16="http://schemas.microsoft.com/office/drawing/2014/main" id="{09B70DEA-21DB-45E1-A0BC-383B69FD1E2F}"/>
                </a:ext>
              </a:extLst>
            </p:cNvPr>
            <p:cNvSpPr/>
            <p:nvPr/>
          </p:nvSpPr>
          <p:spPr>
            <a:xfrm>
              <a:off x="1269968" y="5281254"/>
              <a:ext cx="13177" cy="57150"/>
            </a:xfrm>
            <a:custGeom>
              <a:avLst/>
              <a:gdLst>
                <a:gd name="connsiteX0" fmla="*/ 0 w 13177"/>
                <a:gd name="connsiteY0" fmla="*/ 0 h 57150"/>
                <a:gd name="connsiteX1" fmla="*/ 2667 w 13177"/>
                <a:gd name="connsiteY1" fmla="*/ 57150 h 57150"/>
              </a:gdLst>
              <a:ahLst/>
              <a:cxnLst>
                <a:cxn ang="0">
                  <a:pos x="connsiteX0" y="connsiteY0"/>
                </a:cxn>
                <a:cxn ang="0">
                  <a:pos x="connsiteX1" y="connsiteY1"/>
                </a:cxn>
              </a:cxnLst>
              <a:rect l="l" t="t" r="r" b="b"/>
              <a:pathLst>
                <a:path w="13177" h="57150" extrusionOk="0">
                  <a:moveTo>
                    <a:pt x="0" y="0"/>
                  </a:moveTo>
                  <a:cubicBezTo>
                    <a:pt x="28004" y="31337"/>
                    <a:pt x="2666" y="57150"/>
                    <a:pt x="2667" y="57150"/>
                  </a:cubicBezTo>
                </a:path>
              </a:pathLst>
            </a:custGeom>
            <a:noFill/>
            <a:ln w="5715" cap="rnd">
              <a:solidFill>
                <a:srgbClr val="E52A29"/>
              </a:solidFill>
              <a:prstDash val="solid"/>
              <a:round/>
              <a:extLst>
                <a:ext uri="{C807C97D-BFC1-408E-A445-0C87EB9F89A2}">
                  <ask:lineSketchStyleProps xmlns:ask="http://schemas.microsoft.com/office/drawing/2018/sketchyshapes" sd="2392594542">
                    <a:custGeom>
                      <a:avLst/>
                      <a:gdLst>
                        <a:gd name="connsiteX0" fmla="*/ 0 w 13177"/>
                        <a:gd name="connsiteY0" fmla="*/ 0 h 57150"/>
                        <a:gd name="connsiteX1" fmla="*/ 2667 w 13177"/>
                        <a:gd name="connsiteY1" fmla="*/ 57150 h 57150"/>
                      </a:gdLst>
                      <a:ahLst/>
                      <a:cxnLst>
                        <a:cxn ang="0">
                          <a:pos x="connsiteX0" y="connsiteY0"/>
                        </a:cxn>
                        <a:cxn ang="0">
                          <a:pos x="connsiteX1" y="connsiteY1"/>
                        </a:cxn>
                      </a:cxnLst>
                      <a:rect l="l" t="t" r="r" b="b"/>
                      <a:pathLst>
                        <a:path w="13177" h="57150">
                          <a:moveTo>
                            <a:pt x="0" y="0"/>
                          </a:moveTo>
                          <a:cubicBezTo>
                            <a:pt x="28003" y="31337"/>
                            <a:pt x="2667" y="57150"/>
                            <a:pt x="2667" y="57150"/>
                          </a:cubicBezTo>
                        </a:path>
                      </a:pathLst>
                    </a:custGeom>
                    <ask:type>
                      <ask:lineSketchFreehand/>
                    </ask:type>
                  </ask:lineSketchStyleProps>
                </a:ext>
              </a:extLst>
            </a:ln>
          </p:spPr>
          <p:txBody>
            <a:bodyPr rtlCol="0" anchor="ctr"/>
            <a:lstStyle/>
            <a:p>
              <a:endParaRPr lang="fr-FR" sz="1400"/>
            </a:p>
          </p:txBody>
        </p:sp>
        <p:sp>
          <p:nvSpPr>
            <p:cNvPr id="135" name="Forme libre : forme 134">
              <a:extLst>
                <a:ext uri="{FF2B5EF4-FFF2-40B4-BE49-F238E27FC236}">
                  <a16:creationId xmlns:a16="http://schemas.microsoft.com/office/drawing/2014/main" id="{29A1E879-848D-4B93-936C-E63B75BDC1D5}"/>
                </a:ext>
              </a:extLst>
            </p:cNvPr>
            <p:cNvSpPr/>
            <p:nvPr/>
          </p:nvSpPr>
          <p:spPr>
            <a:xfrm>
              <a:off x="666750" y="5082373"/>
              <a:ext cx="9525" cy="9525"/>
            </a:xfrm>
            <a:custGeom>
              <a:avLst/>
              <a:gdLst/>
              <a:ahLst/>
              <a:cxnLst/>
              <a:rect l="l" t="t" r="r" b="b"/>
              <a:pathLst>
                <a:path w="9525" h="9525"/>
              </a:pathLst>
            </a:custGeom>
            <a:noFill/>
            <a:ln w="5715" cap="rnd">
              <a:solidFill>
                <a:srgbClr val="E52A29"/>
              </a:solidFill>
              <a:prstDash val="solid"/>
              <a:round/>
              <a:extLst>
                <a:ext uri="{C807C97D-BFC1-408E-A445-0C87EB9F89A2}">
                  <ask:lineSketchStyleProps xmlns:ask="http://schemas.microsoft.com/office/drawing/2018/sketchyshapes" sd="1115135508">
                    <a:custGeom>
                      <a:avLst/>
                      <a:gdLst/>
                      <a:ahLst/>
                      <a:cxnLst/>
                      <a:rect l="l" t="t" r="r" b="b"/>
                      <a:pathLst>
                        <a:path w="9525" h="9525"/>
                      </a:pathLst>
                    </a:custGeom>
                    <ask:type>
                      <ask:lineSketchFreehand/>
                    </ask:type>
                  </ask:lineSketchStyleProps>
                </a:ext>
              </a:extLst>
            </a:ln>
          </p:spPr>
          <p:txBody>
            <a:bodyPr rtlCol="0" anchor="ctr"/>
            <a:lstStyle/>
            <a:p>
              <a:endParaRPr lang="fr-FR" sz="1400"/>
            </a:p>
          </p:txBody>
        </p:sp>
        <p:sp>
          <p:nvSpPr>
            <p:cNvPr id="136" name="Forme libre : forme 135">
              <a:extLst>
                <a:ext uri="{FF2B5EF4-FFF2-40B4-BE49-F238E27FC236}">
                  <a16:creationId xmlns:a16="http://schemas.microsoft.com/office/drawing/2014/main" id="{CCE1FDCF-20D6-4284-9E35-3F698AD36161}"/>
                </a:ext>
              </a:extLst>
            </p:cNvPr>
            <p:cNvSpPr/>
            <p:nvPr/>
          </p:nvSpPr>
          <p:spPr>
            <a:xfrm>
              <a:off x="1157096" y="5338404"/>
              <a:ext cx="123841" cy="233457"/>
            </a:xfrm>
            <a:custGeom>
              <a:avLst/>
              <a:gdLst>
                <a:gd name="connsiteX0" fmla="*/ 115538 w 123841"/>
                <a:gd name="connsiteY0" fmla="*/ 0 h 233457"/>
                <a:gd name="connsiteX1" fmla="*/ 112490 w 123841"/>
                <a:gd name="connsiteY1" fmla="*/ 220028 h 233457"/>
                <a:gd name="connsiteX2" fmla="*/ 121444 w 123841"/>
                <a:gd name="connsiteY2" fmla="*/ 233458 h 233457"/>
                <a:gd name="connsiteX3" fmla="*/ 95250 w 123841"/>
                <a:gd name="connsiteY3" fmla="*/ 233458 h 233457"/>
                <a:gd name="connsiteX4" fmla="*/ 79439 w 123841"/>
                <a:gd name="connsiteY4" fmla="*/ 75914 h 233457"/>
                <a:gd name="connsiteX5" fmla="*/ 69247 w 123841"/>
                <a:gd name="connsiteY5" fmla="*/ 75914 h 233457"/>
                <a:gd name="connsiteX6" fmla="*/ 32004 w 123841"/>
                <a:gd name="connsiteY6" fmla="*/ 232124 h 233457"/>
                <a:gd name="connsiteX7" fmla="*/ 0 w 123841"/>
                <a:gd name="connsiteY7" fmla="*/ 232124 h 233457"/>
                <a:gd name="connsiteX8" fmla="*/ 21717 w 123841"/>
                <a:gd name="connsiteY8" fmla="*/ 216122 h 233457"/>
                <a:gd name="connsiteX9" fmla="*/ 31147 w 123841"/>
                <a:gd name="connsiteY9" fmla="*/ 0 h 233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3841" h="233457" extrusionOk="0">
                  <a:moveTo>
                    <a:pt x="115538" y="0"/>
                  </a:moveTo>
                  <a:cubicBezTo>
                    <a:pt x="116939" y="-3508"/>
                    <a:pt x="126776" y="109271"/>
                    <a:pt x="112490" y="220028"/>
                  </a:cubicBezTo>
                  <a:cubicBezTo>
                    <a:pt x="116008" y="226685"/>
                    <a:pt x="119411" y="229094"/>
                    <a:pt x="121444" y="233458"/>
                  </a:cubicBezTo>
                  <a:cubicBezTo>
                    <a:pt x="113917" y="232601"/>
                    <a:pt x="101840" y="234689"/>
                    <a:pt x="95250" y="233458"/>
                  </a:cubicBezTo>
                  <a:cubicBezTo>
                    <a:pt x="92228" y="166996"/>
                    <a:pt x="85715" y="115452"/>
                    <a:pt x="79439" y="75914"/>
                  </a:cubicBezTo>
                  <a:cubicBezTo>
                    <a:pt x="75478" y="76301"/>
                    <a:pt x="71799" y="76298"/>
                    <a:pt x="69247" y="75914"/>
                  </a:cubicBezTo>
                  <a:cubicBezTo>
                    <a:pt x="65035" y="112843"/>
                    <a:pt x="49763" y="181288"/>
                    <a:pt x="32004" y="232124"/>
                  </a:cubicBezTo>
                  <a:cubicBezTo>
                    <a:pt x="21890" y="232741"/>
                    <a:pt x="6606" y="231212"/>
                    <a:pt x="0" y="232124"/>
                  </a:cubicBezTo>
                  <a:cubicBezTo>
                    <a:pt x="7370" y="227530"/>
                    <a:pt x="15380" y="221815"/>
                    <a:pt x="21717" y="216122"/>
                  </a:cubicBezTo>
                  <a:cubicBezTo>
                    <a:pt x="24136" y="224711"/>
                    <a:pt x="16441" y="60427"/>
                    <a:pt x="31147" y="0"/>
                  </a:cubicBezTo>
                </a:path>
              </a:pathLst>
            </a:custGeom>
            <a:noFill/>
            <a:ln w="5715" cap="rnd">
              <a:solidFill>
                <a:srgbClr val="E52A29"/>
              </a:solidFill>
              <a:prstDash val="solid"/>
              <a:round/>
              <a:extLst>
                <a:ext uri="{C807C97D-BFC1-408E-A445-0C87EB9F89A2}">
                  <ask:lineSketchStyleProps xmlns:ask="http://schemas.microsoft.com/office/drawing/2018/sketchyshapes" sd="678991451">
                    <a:custGeom>
                      <a:avLst/>
                      <a:gdLst>
                        <a:gd name="connsiteX0" fmla="*/ 115538 w 123841"/>
                        <a:gd name="connsiteY0" fmla="*/ 0 h 233457"/>
                        <a:gd name="connsiteX1" fmla="*/ 112490 w 123841"/>
                        <a:gd name="connsiteY1" fmla="*/ 220028 h 233457"/>
                        <a:gd name="connsiteX2" fmla="*/ 121444 w 123841"/>
                        <a:gd name="connsiteY2" fmla="*/ 233458 h 233457"/>
                        <a:gd name="connsiteX3" fmla="*/ 95250 w 123841"/>
                        <a:gd name="connsiteY3" fmla="*/ 233458 h 233457"/>
                        <a:gd name="connsiteX4" fmla="*/ 79439 w 123841"/>
                        <a:gd name="connsiteY4" fmla="*/ 75914 h 233457"/>
                        <a:gd name="connsiteX5" fmla="*/ 69247 w 123841"/>
                        <a:gd name="connsiteY5" fmla="*/ 75914 h 233457"/>
                        <a:gd name="connsiteX6" fmla="*/ 32004 w 123841"/>
                        <a:gd name="connsiteY6" fmla="*/ 232124 h 233457"/>
                        <a:gd name="connsiteX7" fmla="*/ 0 w 123841"/>
                        <a:gd name="connsiteY7" fmla="*/ 232124 h 233457"/>
                        <a:gd name="connsiteX8" fmla="*/ 21717 w 123841"/>
                        <a:gd name="connsiteY8" fmla="*/ 216122 h 233457"/>
                        <a:gd name="connsiteX9" fmla="*/ 31147 w 123841"/>
                        <a:gd name="connsiteY9" fmla="*/ 0 h 233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3841" h="233457">
                          <a:moveTo>
                            <a:pt x="115538" y="0"/>
                          </a:moveTo>
                          <a:cubicBezTo>
                            <a:pt x="115538" y="0"/>
                            <a:pt x="136112" y="110681"/>
                            <a:pt x="112490" y="220028"/>
                          </a:cubicBezTo>
                          <a:lnTo>
                            <a:pt x="121444" y="233458"/>
                          </a:lnTo>
                          <a:lnTo>
                            <a:pt x="95250" y="233458"/>
                          </a:lnTo>
                          <a:lnTo>
                            <a:pt x="79439" y="75914"/>
                          </a:lnTo>
                          <a:lnTo>
                            <a:pt x="69247" y="75914"/>
                          </a:lnTo>
                          <a:lnTo>
                            <a:pt x="32004" y="232124"/>
                          </a:lnTo>
                          <a:lnTo>
                            <a:pt x="0" y="232124"/>
                          </a:lnTo>
                          <a:lnTo>
                            <a:pt x="21717" y="216122"/>
                          </a:lnTo>
                          <a:cubicBezTo>
                            <a:pt x="21717" y="216122"/>
                            <a:pt x="13906" y="54293"/>
                            <a:pt x="31147" y="0"/>
                          </a:cubicBezTo>
                        </a:path>
                      </a:pathLst>
                    </a:custGeom>
                    <ask:type>
                      <ask:lineSketchFreehand/>
                    </ask:type>
                  </ask:lineSketchStyleProps>
                </a:ext>
              </a:extLst>
            </a:ln>
          </p:spPr>
          <p:txBody>
            <a:bodyPr rtlCol="0" anchor="ctr"/>
            <a:lstStyle/>
            <a:p>
              <a:endParaRPr lang="fr-FR" sz="1400"/>
            </a:p>
          </p:txBody>
        </p:sp>
        <p:sp>
          <p:nvSpPr>
            <p:cNvPr id="137" name="Forme libre : forme 136">
              <a:extLst>
                <a:ext uri="{FF2B5EF4-FFF2-40B4-BE49-F238E27FC236}">
                  <a16:creationId xmlns:a16="http://schemas.microsoft.com/office/drawing/2014/main" id="{EC7BCD23-F809-4733-BF5F-B2C1F62654E6}"/>
                </a:ext>
              </a:extLst>
            </p:cNvPr>
            <p:cNvSpPr/>
            <p:nvPr/>
          </p:nvSpPr>
          <p:spPr>
            <a:xfrm>
              <a:off x="1158054" y="5231439"/>
              <a:ext cx="57847" cy="168211"/>
            </a:xfrm>
            <a:custGeom>
              <a:avLst/>
              <a:gdLst>
                <a:gd name="connsiteX0" fmla="*/ 57049 w 57847"/>
                <a:gd name="connsiteY0" fmla="*/ 0 h 168211"/>
                <a:gd name="connsiteX1" fmla="*/ 43619 w 57847"/>
                <a:gd name="connsiteY1" fmla="*/ 24956 h 168211"/>
                <a:gd name="connsiteX2" fmla="*/ 90 w 57847"/>
                <a:gd name="connsiteY2" fmla="*/ 61436 h 168211"/>
                <a:gd name="connsiteX3" fmla="*/ 19902 w 57847"/>
                <a:gd name="connsiteY3" fmla="*/ 168212 h 168211"/>
              </a:gdLst>
              <a:ahLst/>
              <a:cxnLst>
                <a:cxn ang="0">
                  <a:pos x="connsiteX0" y="connsiteY0"/>
                </a:cxn>
                <a:cxn ang="0">
                  <a:pos x="connsiteX1" y="connsiteY1"/>
                </a:cxn>
                <a:cxn ang="0">
                  <a:pos x="connsiteX2" y="connsiteY2"/>
                </a:cxn>
                <a:cxn ang="0">
                  <a:pos x="connsiteX3" y="connsiteY3"/>
                </a:cxn>
              </a:cxnLst>
              <a:rect l="l" t="t" r="r" b="b"/>
              <a:pathLst>
                <a:path w="57847" h="168211" extrusionOk="0">
                  <a:moveTo>
                    <a:pt x="57049" y="0"/>
                  </a:moveTo>
                  <a:cubicBezTo>
                    <a:pt x="60477" y="-587"/>
                    <a:pt x="61717" y="25469"/>
                    <a:pt x="43619" y="24956"/>
                  </a:cubicBezTo>
                  <a:cubicBezTo>
                    <a:pt x="21453" y="30662"/>
                    <a:pt x="242" y="28082"/>
                    <a:pt x="90" y="61436"/>
                  </a:cubicBezTo>
                  <a:cubicBezTo>
                    <a:pt x="-3662" y="94458"/>
                    <a:pt x="-2793" y="164221"/>
                    <a:pt x="19902" y="168212"/>
                  </a:cubicBezTo>
                </a:path>
              </a:pathLst>
            </a:custGeom>
            <a:noFill/>
            <a:ln w="5715" cap="rnd">
              <a:solidFill>
                <a:srgbClr val="E52A29"/>
              </a:solidFill>
              <a:prstDash val="solid"/>
              <a:round/>
              <a:extLst>
                <a:ext uri="{C807C97D-BFC1-408E-A445-0C87EB9F89A2}">
                  <ask:lineSketchStyleProps xmlns:ask="http://schemas.microsoft.com/office/drawing/2018/sketchyshapes" sd="3221854635">
                    <a:custGeom>
                      <a:avLst/>
                      <a:gdLst>
                        <a:gd name="connsiteX0" fmla="*/ 57049 w 57847"/>
                        <a:gd name="connsiteY0" fmla="*/ 0 h 168211"/>
                        <a:gd name="connsiteX1" fmla="*/ 43619 w 57847"/>
                        <a:gd name="connsiteY1" fmla="*/ 24956 h 168211"/>
                        <a:gd name="connsiteX2" fmla="*/ 90 w 57847"/>
                        <a:gd name="connsiteY2" fmla="*/ 61436 h 168211"/>
                        <a:gd name="connsiteX3" fmla="*/ 19902 w 57847"/>
                        <a:gd name="connsiteY3" fmla="*/ 168212 h 168211"/>
                      </a:gdLst>
                      <a:ahLst/>
                      <a:cxnLst>
                        <a:cxn ang="0">
                          <a:pos x="connsiteX0" y="connsiteY0"/>
                        </a:cxn>
                        <a:cxn ang="0">
                          <a:pos x="connsiteX1" y="connsiteY1"/>
                        </a:cxn>
                        <a:cxn ang="0">
                          <a:pos x="connsiteX2" y="connsiteY2"/>
                        </a:cxn>
                        <a:cxn ang="0">
                          <a:pos x="connsiteX3" y="connsiteY3"/>
                        </a:cxn>
                      </a:cxnLst>
                      <a:rect l="l" t="t" r="r" b="b"/>
                      <a:pathLst>
                        <a:path w="57847" h="168211">
                          <a:moveTo>
                            <a:pt x="57049" y="0"/>
                          </a:moveTo>
                          <a:cubicBezTo>
                            <a:pt x="57049" y="0"/>
                            <a:pt x="62764" y="24289"/>
                            <a:pt x="43619" y="24956"/>
                          </a:cubicBezTo>
                          <a:cubicBezTo>
                            <a:pt x="24474" y="25622"/>
                            <a:pt x="90" y="29432"/>
                            <a:pt x="90" y="61436"/>
                          </a:cubicBezTo>
                          <a:cubicBezTo>
                            <a:pt x="90" y="93440"/>
                            <a:pt x="-2482" y="161830"/>
                            <a:pt x="19902" y="168212"/>
                          </a:cubicBezTo>
                        </a:path>
                      </a:pathLst>
                    </a:custGeom>
                    <ask:type>
                      <ask:lineSketchFreehand/>
                    </ask:type>
                  </ask:lineSketchStyleProps>
                </a:ext>
              </a:extLst>
            </a:ln>
          </p:spPr>
          <p:txBody>
            <a:bodyPr rtlCol="0" anchor="ctr"/>
            <a:lstStyle/>
            <a:p>
              <a:endParaRPr lang="fr-FR" sz="1400"/>
            </a:p>
          </p:txBody>
        </p:sp>
        <p:sp>
          <p:nvSpPr>
            <p:cNvPr id="138" name="Forme libre : forme 137">
              <a:extLst>
                <a:ext uri="{FF2B5EF4-FFF2-40B4-BE49-F238E27FC236}">
                  <a16:creationId xmlns:a16="http://schemas.microsoft.com/office/drawing/2014/main" id="{17FF6D63-9137-4E28-A89B-9880CDEF706B}"/>
                </a:ext>
              </a:extLst>
            </p:cNvPr>
            <p:cNvSpPr/>
            <p:nvPr/>
          </p:nvSpPr>
          <p:spPr>
            <a:xfrm>
              <a:off x="1278921" y="5330023"/>
              <a:ext cx="48768" cy="74485"/>
            </a:xfrm>
            <a:custGeom>
              <a:avLst/>
              <a:gdLst>
                <a:gd name="connsiteX0" fmla="*/ 0 w 48768"/>
                <a:gd name="connsiteY0" fmla="*/ 74486 h 74485"/>
                <a:gd name="connsiteX1" fmla="*/ 48768 w 48768"/>
                <a:gd name="connsiteY1" fmla="*/ 74486 h 74485"/>
                <a:gd name="connsiteX2" fmla="*/ 48768 w 48768"/>
                <a:gd name="connsiteY2" fmla="*/ 0 h 74485"/>
                <a:gd name="connsiteX3" fmla="*/ 5048 w 48768"/>
                <a:gd name="connsiteY3" fmla="*/ 0 h 74485"/>
              </a:gdLst>
              <a:ahLst/>
              <a:cxnLst>
                <a:cxn ang="0">
                  <a:pos x="connsiteX0" y="connsiteY0"/>
                </a:cxn>
                <a:cxn ang="0">
                  <a:pos x="connsiteX1" y="connsiteY1"/>
                </a:cxn>
                <a:cxn ang="0">
                  <a:pos x="connsiteX2" y="connsiteY2"/>
                </a:cxn>
                <a:cxn ang="0">
                  <a:pos x="connsiteX3" y="connsiteY3"/>
                </a:cxn>
              </a:cxnLst>
              <a:rect l="l" t="t" r="r" b="b"/>
              <a:pathLst>
                <a:path w="48768" h="74485" extrusionOk="0">
                  <a:moveTo>
                    <a:pt x="0" y="74486"/>
                  </a:moveTo>
                  <a:cubicBezTo>
                    <a:pt x="16613" y="73483"/>
                    <a:pt x="38680" y="72684"/>
                    <a:pt x="48768" y="74486"/>
                  </a:cubicBezTo>
                  <a:cubicBezTo>
                    <a:pt x="46628" y="53316"/>
                    <a:pt x="47876" y="29051"/>
                    <a:pt x="48768" y="0"/>
                  </a:cubicBezTo>
                  <a:cubicBezTo>
                    <a:pt x="37199" y="1256"/>
                    <a:pt x="21190" y="1671"/>
                    <a:pt x="5048" y="0"/>
                  </a:cubicBezTo>
                </a:path>
              </a:pathLst>
            </a:custGeom>
            <a:noFill/>
            <a:ln w="5715" cap="rnd">
              <a:solidFill>
                <a:srgbClr val="E52A29"/>
              </a:solidFill>
              <a:prstDash val="solid"/>
              <a:round/>
              <a:extLst>
                <a:ext uri="{C807C97D-BFC1-408E-A445-0C87EB9F89A2}">
                  <ask:lineSketchStyleProps xmlns:ask="http://schemas.microsoft.com/office/drawing/2018/sketchyshapes" sd="2387033063">
                    <a:custGeom>
                      <a:avLst/>
                      <a:gdLst>
                        <a:gd name="connsiteX0" fmla="*/ 0 w 48768"/>
                        <a:gd name="connsiteY0" fmla="*/ 74486 h 74485"/>
                        <a:gd name="connsiteX1" fmla="*/ 48768 w 48768"/>
                        <a:gd name="connsiteY1" fmla="*/ 74486 h 74485"/>
                        <a:gd name="connsiteX2" fmla="*/ 48768 w 48768"/>
                        <a:gd name="connsiteY2" fmla="*/ 0 h 74485"/>
                        <a:gd name="connsiteX3" fmla="*/ 5048 w 48768"/>
                        <a:gd name="connsiteY3" fmla="*/ 0 h 74485"/>
                      </a:gdLst>
                      <a:ahLst/>
                      <a:cxnLst>
                        <a:cxn ang="0">
                          <a:pos x="connsiteX0" y="connsiteY0"/>
                        </a:cxn>
                        <a:cxn ang="0">
                          <a:pos x="connsiteX1" y="connsiteY1"/>
                        </a:cxn>
                        <a:cxn ang="0">
                          <a:pos x="connsiteX2" y="connsiteY2"/>
                        </a:cxn>
                        <a:cxn ang="0">
                          <a:pos x="connsiteX3" y="connsiteY3"/>
                        </a:cxn>
                      </a:cxnLst>
                      <a:rect l="l" t="t" r="r" b="b"/>
                      <a:pathLst>
                        <a:path w="48768" h="74485">
                          <a:moveTo>
                            <a:pt x="0" y="74486"/>
                          </a:moveTo>
                          <a:lnTo>
                            <a:pt x="48768" y="74486"/>
                          </a:lnTo>
                          <a:lnTo>
                            <a:pt x="48768" y="0"/>
                          </a:lnTo>
                          <a:lnTo>
                            <a:pt x="5048" y="0"/>
                          </a:lnTo>
                        </a:path>
                      </a:pathLst>
                    </a:custGeom>
                    <ask:type>
                      <ask:lineSketchFreehand/>
                    </ask:type>
                  </ask:lineSketchStyleProps>
                </a:ext>
              </a:extLst>
            </a:ln>
          </p:spPr>
          <p:txBody>
            <a:bodyPr rtlCol="0" anchor="ctr"/>
            <a:lstStyle/>
            <a:p>
              <a:endParaRPr lang="fr-FR" sz="1400"/>
            </a:p>
          </p:txBody>
        </p:sp>
        <p:sp>
          <p:nvSpPr>
            <p:cNvPr id="139" name="Forme libre : forme 138">
              <a:extLst>
                <a:ext uri="{FF2B5EF4-FFF2-40B4-BE49-F238E27FC236}">
                  <a16:creationId xmlns:a16="http://schemas.microsoft.com/office/drawing/2014/main" id="{96185F7C-1E6C-4EF0-8FBE-EC43D95C9544}"/>
                </a:ext>
              </a:extLst>
            </p:cNvPr>
            <p:cNvSpPr/>
            <p:nvPr/>
          </p:nvSpPr>
          <p:spPr>
            <a:xfrm>
              <a:off x="1179766" y="5378124"/>
              <a:ext cx="47099" cy="24098"/>
            </a:xfrm>
            <a:custGeom>
              <a:avLst/>
              <a:gdLst>
                <a:gd name="connsiteX0" fmla="*/ 47053 w 47099"/>
                <a:gd name="connsiteY0" fmla="*/ 0 h 24098"/>
                <a:gd name="connsiteX1" fmla="*/ 0 w 47099"/>
                <a:gd name="connsiteY1" fmla="*/ 24098 h 24098"/>
              </a:gdLst>
              <a:ahLst/>
              <a:cxnLst>
                <a:cxn ang="0">
                  <a:pos x="connsiteX0" y="connsiteY0"/>
                </a:cxn>
                <a:cxn ang="0">
                  <a:pos x="connsiteX1" y="connsiteY1"/>
                </a:cxn>
              </a:cxnLst>
              <a:rect l="l" t="t" r="r" b="b"/>
              <a:pathLst>
                <a:path w="47099" h="24098" extrusionOk="0">
                  <a:moveTo>
                    <a:pt x="47053" y="0"/>
                  </a:moveTo>
                  <a:cubicBezTo>
                    <a:pt x="46577" y="-1590"/>
                    <a:pt x="53364" y="28313"/>
                    <a:pt x="0" y="24098"/>
                  </a:cubicBezTo>
                </a:path>
              </a:pathLst>
            </a:custGeom>
            <a:noFill/>
            <a:ln w="5715" cap="rnd">
              <a:solidFill>
                <a:srgbClr val="E52A29"/>
              </a:solidFill>
              <a:prstDash val="solid"/>
              <a:round/>
              <a:extLst>
                <a:ext uri="{C807C97D-BFC1-408E-A445-0C87EB9F89A2}">
                  <ask:lineSketchStyleProps xmlns:ask="http://schemas.microsoft.com/office/drawing/2018/sketchyshapes" sd="626946762">
                    <a:custGeom>
                      <a:avLst/>
                      <a:gdLst>
                        <a:gd name="connsiteX0" fmla="*/ 47053 w 47099"/>
                        <a:gd name="connsiteY0" fmla="*/ 0 h 24098"/>
                        <a:gd name="connsiteX1" fmla="*/ 0 w 47099"/>
                        <a:gd name="connsiteY1" fmla="*/ 24098 h 24098"/>
                      </a:gdLst>
                      <a:ahLst/>
                      <a:cxnLst>
                        <a:cxn ang="0">
                          <a:pos x="connsiteX0" y="connsiteY0"/>
                        </a:cxn>
                        <a:cxn ang="0">
                          <a:pos x="connsiteX1" y="connsiteY1"/>
                        </a:cxn>
                      </a:cxnLst>
                      <a:rect l="l" t="t" r="r" b="b"/>
                      <a:pathLst>
                        <a:path w="47099" h="24098">
                          <a:moveTo>
                            <a:pt x="47053" y="0"/>
                          </a:moveTo>
                          <a:cubicBezTo>
                            <a:pt x="47053" y="0"/>
                            <a:pt x="50387" y="24098"/>
                            <a:pt x="0" y="24098"/>
                          </a:cubicBezTo>
                        </a:path>
                      </a:pathLst>
                    </a:custGeom>
                    <ask:type>
                      <ask:lineSketchFreehand/>
                    </ask:type>
                  </ask:lineSketchStyleProps>
                </a:ext>
              </a:extLst>
            </a:ln>
          </p:spPr>
          <p:txBody>
            <a:bodyPr rtlCol="0" anchor="ctr"/>
            <a:lstStyle/>
            <a:p>
              <a:endParaRPr lang="fr-FR" sz="1400"/>
            </a:p>
          </p:txBody>
        </p:sp>
        <p:sp>
          <p:nvSpPr>
            <p:cNvPr id="140" name="Forme libre : forme 139">
              <a:extLst>
                <a:ext uri="{FF2B5EF4-FFF2-40B4-BE49-F238E27FC236}">
                  <a16:creationId xmlns:a16="http://schemas.microsoft.com/office/drawing/2014/main" id="{BDB98315-8C27-4CA8-A4BA-FA9B0E47EE5B}"/>
                </a:ext>
              </a:extLst>
            </p:cNvPr>
            <p:cNvSpPr/>
            <p:nvPr/>
          </p:nvSpPr>
          <p:spPr>
            <a:xfrm>
              <a:off x="1226915" y="5257156"/>
              <a:ext cx="51530" cy="149637"/>
            </a:xfrm>
            <a:custGeom>
              <a:avLst/>
              <a:gdLst>
                <a:gd name="connsiteX0" fmla="*/ 21717 w 51530"/>
                <a:gd name="connsiteY0" fmla="*/ 0 h 149637"/>
                <a:gd name="connsiteX1" fmla="*/ 0 w 51530"/>
                <a:gd name="connsiteY1" fmla="*/ 74962 h 149637"/>
                <a:gd name="connsiteX2" fmla="*/ 0 w 51530"/>
                <a:gd name="connsiteY2" fmla="*/ 119348 h 149637"/>
                <a:gd name="connsiteX3" fmla="*/ 51530 w 51530"/>
                <a:gd name="connsiteY3" fmla="*/ 149638 h 149637"/>
              </a:gdLst>
              <a:ahLst/>
              <a:cxnLst>
                <a:cxn ang="0">
                  <a:pos x="connsiteX0" y="connsiteY0"/>
                </a:cxn>
                <a:cxn ang="0">
                  <a:pos x="connsiteX1" y="connsiteY1"/>
                </a:cxn>
                <a:cxn ang="0">
                  <a:pos x="connsiteX2" y="connsiteY2"/>
                </a:cxn>
                <a:cxn ang="0">
                  <a:pos x="connsiteX3" y="connsiteY3"/>
                </a:cxn>
              </a:cxnLst>
              <a:rect l="l" t="t" r="r" b="b"/>
              <a:pathLst>
                <a:path w="51530" h="149637" extrusionOk="0">
                  <a:moveTo>
                    <a:pt x="21717" y="0"/>
                  </a:moveTo>
                  <a:cubicBezTo>
                    <a:pt x="15918" y="31203"/>
                    <a:pt x="10202" y="39206"/>
                    <a:pt x="0" y="74962"/>
                  </a:cubicBezTo>
                  <a:cubicBezTo>
                    <a:pt x="246" y="85771"/>
                    <a:pt x="622" y="107137"/>
                    <a:pt x="0" y="119348"/>
                  </a:cubicBezTo>
                  <a:cubicBezTo>
                    <a:pt x="-2649" y="122167"/>
                    <a:pt x="9099" y="147755"/>
                    <a:pt x="51530" y="149638"/>
                  </a:cubicBezTo>
                </a:path>
              </a:pathLst>
            </a:custGeom>
            <a:noFill/>
            <a:ln w="5715" cap="rnd">
              <a:solidFill>
                <a:srgbClr val="E52A29"/>
              </a:solidFill>
              <a:prstDash val="solid"/>
              <a:round/>
              <a:extLst>
                <a:ext uri="{C807C97D-BFC1-408E-A445-0C87EB9F89A2}">
                  <ask:lineSketchStyleProps xmlns:ask="http://schemas.microsoft.com/office/drawing/2018/sketchyshapes" sd="361519032">
                    <a:custGeom>
                      <a:avLst/>
                      <a:gdLst>
                        <a:gd name="connsiteX0" fmla="*/ 21717 w 51530"/>
                        <a:gd name="connsiteY0" fmla="*/ 0 h 149637"/>
                        <a:gd name="connsiteX1" fmla="*/ 0 w 51530"/>
                        <a:gd name="connsiteY1" fmla="*/ 74962 h 149637"/>
                        <a:gd name="connsiteX2" fmla="*/ 0 w 51530"/>
                        <a:gd name="connsiteY2" fmla="*/ 119348 h 149637"/>
                        <a:gd name="connsiteX3" fmla="*/ 51530 w 51530"/>
                        <a:gd name="connsiteY3" fmla="*/ 149638 h 149637"/>
                      </a:gdLst>
                      <a:ahLst/>
                      <a:cxnLst>
                        <a:cxn ang="0">
                          <a:pos x="connsiteX0" y="connsiteY0"/>
                        </a:cxn>
                        <a:cxn ang="0">
                          <a:pos x="connsiteX1" y="connsiteY1"/>
                        </a:cxn>
                        <a:cxn ang="0">
                          <a:pos x="connsiteX2" y="connsiteY2"/>
                        </a:cxn>
                        <a:cxn ang="0">
                          <a:pos x="connsiteX3" y="connsiteY3"/>
                        </a:cxn>
                      </a:cxnLst>
                      <a:rect l="l" t="t" r="r" b="b"/>
                      <a:pathLst>
                        <a:path w="51530" h="149637">
                          <a:moveTo>
                            <a:pt x="21717" y="0"/>
                          </a:moveTo>
                          <a:lnTo>
                            <a:pt x="0" y="74962"/>
                          </a:lnTo>
                          <a:lnTo>
                            <a:pt x="0" y="119348"/>
                          </a:lnTo>
                          <a:cubicBezTo>
                            <a:pt x="0" y="119348"/>
                            <a:pt x="2286" y="147352"/>
                            <a:pt x="51530" y="149638"/>
                          </a:cubicBezTo>
                        </a:path>
                      </a:pathLst>
                    </a:custGeom>
                    <ask:type>
                      <ask:lineSketchFreehand/>
                    </ask:type>
                  </ask:lineSketchStyleProps>
                </a:ext>
              </a:extLst>
            </a:ln>
          </p:spPr>
          <p:txBody>
            <a:bodyPr rtlCol="0" anchor="ctr"/>
            <a:lstStyle/>
            <a:p>
              <a:endParaRPr lang="fr-FR" sz="1400"/>
            </a:p>
          </p:txBody>
        </p:sp>
        <p:sp>
          <p:nvSpPr>
            <p:cNvPr id="141" name="Forme libre : forme 140">
              <a:extLst>
                <a:ext uri="{FF2B5EF4-FFF2-40B4-BE49-F238E27FC236}">
                  <a16:creationId xmlns:a16="http://schemas.microsoft.com/office/drawing/2014/main" id="{AB10E337-2405-44FE-823E-FEC68739195C}"/>
                </a:ext>
              </a:extLst>
            </p:cNvPr>
            <p:cNvSpPr/>
            <p:nvPr/>
          </p:nvSpPr>
          <p:spPr>
            <a:xfrm>
              <a:off x="666750" y="5082373"/>
              <a:ext cx="9525" cy="9525"/>
            </a:xfrm>
            <a:custGeom>
              <a:avLst/>
              <a:gdLst/>
              <a:ahLst/>
              <a:cxnLst/>
              <a:rect l="l" t="t" r="r" b="b"/>
              <a:pathLst>
                <a:path w="9525" h="9525"/>
              </a:pathLst>
            </a:custGeom>
            <a:noFill/>
            <a:ln w="5715" cap="rnd">
              <a:solidFill>
                <a:srgbClr val="E52A29"/>
              </a:solidFill>
              <a:prstDash val="solid"/>
              <a:round/>
              <a:extLst>
                <a:ext uri="{C807C97D-BFC1-408E-A445-0C87EB9F89A2}">
                  <ask:lineSketchStyleProps xmlns:ask="http://schemas.microsoft.com/office/drawing/2018/sketchyshapes" sd="1742288863">
                    <a:custGeom>
                      <a:avLst/>
                      <a:gdLst/>
                      <a:ahLst/>
                      <a:cxnLst/>
                      <a:rect l="l" t="t" r="r" b="b"/>
                      <a:pathLst>
                        <a:path w="9525" h="9525"/>
                      </a:pathLst>
                    </a:custGeom>
                    <ask:type>
                      <ask:lineSketchFreehand/>
                    </ask:type>
                  </ask:lineSketchStyleProps>
                </a:ext>
              </a:extLst>
            </a:ln>
          </p:spPr>
          <p:txBody>
            <a:bodyPr rtlCol="0" anchor="ctr"/>
            <a:lstStyle/>
            <a:p>
              <a:endParaRPr lang="fr-FR" sz="1400"/>
            </a:p>
          </p:txBody>
        </p:sp>
        <p:sp>
          <p:nvSpPr>
            <p:cNvPr id="142" name="Forme libre : forme 141">
              <a:extLst>
                <a:ext uri="{FF2B5EF4-FFF2-40B4-BE49-F238E27FC236}">
                  <a16:creationId xmlns:a16="http://schemas.microsoft.com/office/drawing/2014/main" id="{0B6532CA-D585-4977-AA13-40D100C2BE86}"/>
                </a:ext>
              </a:extLst>
            </p:cNvPr>
            <p:cNvSpPr/>
            <p:nvPr/>
          </p:nvSpPr>
          <p:spPr>
            <a:xfrm>
              <a:off x="1206055" y="5258299"/>
              <a:ext cx="20859" cy="73818"/>
            </a:xfrm>
            <a:custGeom>
              <a:avLst/>
              <a:gdLst>
                <a:gd name="connsiteX0" fmla="*/ 20860 w 20859"/>
                <a:gd name="connsiteY0" fmla="*/ 73819 h 73818"/>
                <a:gd name="connsiteX1" fmla="*/ 0 w 20859"/>
                <a:gd name="connsiteY1" fmla="*/ 0 h 73818"/>
              </a:gdLst>
              <a:ahLst/>
              <a:cxnLst>
                <a:cxn ang="0">
                  <a:pos x="connsiteX0" y="connsiteY0"/>
                </a:cxn>
                <a:cxn ang="0">
                  <a:pos x="connsiteX1" y="connsiteY1"/>
                </a:cxn>
              </a:cxnLst>
              <a:rect l="l" t="t" r="r" b="b"/>
              <a:pathLst>
                <a:path w="20859" h="73818" fill="none" extrusionOk="0">
                  <a:moveTo>
                    <a:pt x="20860" y="73819"/>
                  </a:moveTo>
                  <a:cubicBezTo>
                    <a:pt x="16563" y="47986"/>
                    <a:pt x="6796" y="18943"/>
                    <a:pt x="0" y="0"/>
                  </a:cubicBezTo>
                </a:path>
                <a:path w="20859" h="73818" stroke="0" extrusionOk="0">
                  <a:moveTo>
                    <a:pt x="20860" y="73819"/>
                  </a:moveTo>
                  <a:cubicBezTo>
                    <a:pt x="13405" y="49944"/>
                    <a:pt x="12100" y="34498"/>
                    <a:pt x="0" y="0"/>
                  </a:cubicBezTo>
                </a:path>
              </a:pathLst>
            </a:custGeom>
            <a:ln w="5715" cap="rnd">
              <a:solidFill>
                <a:srgbClr val="E52A29"/>
              </a:solidFill>
              <a:prstDash val="solid"/>
              <a:round/>
              <a:extLst>
                <a:ext uri="{C807C97D-BFC1-408E-A445-0C87EB9F89A2}">
                  <ask:lineSketchStyleProps xmlns:ask="http://schemas.microsoft.com/office/drawing/2018/sketchyshapes" sd="3774610670">
                    <a:custGeom>
                      <a:avLst/>
                      <a:gdLst>
                        <a:gd name="connsiteX0" fmla="*/ 20860 w 20859"/>
                        <a:gd name="connsiteY0" fmla="*/ 73819 h 73818"/>
                        <a:gd name="connsiteX1" fmla="*/ 0 w 20859"/>
                        <a:gd name="connsiteY1" fmla="*/ 0 h 73818"/>
                      </a:gdLst>
                      <a:ahLst/>
                      <a:cxnLst>
                        <a:cxn ang="0">
                          <a:pos x="connsiteX0" y="connsiteY0"/>
                        </a:cxn>
                        <a:cxn ang="0">
                          <a:pos x="connsiteX1" y="connsiteY1"/>
                        </a:cxn>
                      </a:cxnLst>
                      <a:rect l="l" t="t" r="r" b="b"/>
                      <a:pathLst>
                        <a:path w="20859" h="73818">
                          <a:moveTo>
                            <a:pt x="20860" y="73819"/>
                          </a:moveTo>
                          <a:lnTo>
                            <a:pt x="0" y="0"/>
                          </a:lnTo>
                        </a:path>
                      </a:pathLst>
                    </a:custGeom>
                    <ask:type>
                      <ask:lineSketchFreehand/>
                    </ask:type>
                  </ask:lineSketchStyleProps>
                </a:ext>
              </a:extLst>
            </a:ln>
          </p:spPr>
          <p:txBody>
            <a:bodyPr rtlCol="0" anchor="ctr"/>
            <a:lstStyle/>
            <a:p>
              <a:endParaRPr lang="fr-FR" sz="1400"/>
            </a:p>
          </p:txBody>
        </p:sp>
        <p:sp>
          <p:nvSpPr>
            <p:cNvPr id="143" name="Forme libre : forme 142">
              <a:extLst>
                <a:ext uri="{FF2B5EF4-FFF2-40B4-BE49-F238E27FC236}">
                  <a16:creationId xmlns:a16="http://schemas.microsoft.com/office/drawing/2014/main" id="{04BF697E-6044-4E25-B365-ADF4CFA52E33}"/>
                </a:ext>
              </a:extLst>
            </p:cNvPr>
            <p:cNvSpPr/>
            <p:nvPr/>
          </p:nvSpPr>
          <p:spPr>
            <a:xfrm>
              <a:off x="1240250" y="5341738"/>
              <a:ext cx="9525" cy="5429"/>
            </a:xfrm>
            <a:custGeom>
              <a:avLst/>
              <a:gdLst>
                <a:gd name="connsiteX0" fmla="*/ 0 w 9525"/>
                <a:gd name="connsiteY0" fmla="*/ 0 h 5429"/>
                <a:gd name="connsiteX1" fmla="*/ 0 w 9525"/>
                <a:gd name="connsiteY1" fmla="*/ 5429 h 5429"/>
              </a:gdLst>
              <a:ahLst/>
              <a:cxnLst>
                <a:cxn ang="0">
                  <a:pos x="connsiteX0" y="connsiteY0"/>
                </a:cxn>
                <a:cxn ang="0">
                  <a:pos x="connsiteX1" y="connsiteY1"/>
                </a:cxn>
              </a:cxnLst>
              <a:rect l="l" t="t" r="r" b="b"/>
              <a:pathLst>
                <a:path w="9525" h="5429" fill="none" extrusionOk="0">
                  <a:moveTo>
                    <a:pt x="0" y="0"/>
                  </a:moveTo>
                  <a:cubicBezTo>
                    <a:pt x="199" y="1170"/>
                    <a:pt x="161" y="3872"/>
                    <a:pt x="0" y="5429"/>
                  </a:cubicBezTo>
                </a:path>
                <a:path w="9525" h="5429" stroke="0" extrusionOk="0">
                  <a:moveTo>
                    <a:pt x="0" y="0"/>
                  </a:moveTo>
                  <a:cubicBezTo>
                    <a:pt x="-106" y="1128"/>
                    <a:pt x="-197" y="3707"/>
                    <a:pt x="0" y="5429"/>
                  </a:cubicBezTo>
                </a:path>
              </a:pathLst>
            </a:custGeom>
            <a:ln w="5715" cap="rnd">
              <a:solidFill>
                <a:srgbClr val="E52A29"/>
              </a:solidFill>
              <a:prstDash val="solid"/>
              <a:round/>
              <a:extLst>
                <a:ext uri="{C807C97D-BFC1-408E-A445-0C87EB9F89A2}">
                  <ask:lineSketchStyleProps xmlns:ask="http://schemas.microsoft.com/office/drawing/2018/sketchyshapes" sd="1998146941">
                    <a:custGeom>
                      <a:avLst/>
                      <a:gdLst>
                        <a:gd name="connsiteX0" fmla="*/ 0 w 9525"/>
                        <a:gd name="connsiteY0" fmla="*/ 0 h 5429"/>
                        <a:gd name="connsiteX1" fmla="*/ 0 w 9525"/>
                        <a:gd name="connsiteY1" fmla="*/ 5429 h 5429"/>
                      </a:gdLst>
                      <a:ahLst/>
                      <a:cxnLst>
                        <a:cxn ang="0">
                          <a:pos x="connsiteX0" y="connsiteY0"/>
                        </a:cxn>
                        <a:cxn ang="0">
                          <a:pos x="connsiteX1" y="connsiteY1"/>
                        </a:cxn>
                      </a:cxnLst>
                      <a:rect l="l" t="t" r="r" b="b"/>
                      <a:pathLst>
                        <a:path w="9525" h="5429">
                          <a:moveTo>
                            <a:pt x="0" y="0"/>
                          </a:moveTo>
                          <a:lnTo>
                            <a:pt x="0" y="5429"/>
                          </a:lnTo>
                        </a:path>
                      </a:pathLst>
                    </a:custGeom>
                    <ask:type>
                      <ask:lineSketchFreehand/>
                    </ask:type>
                  </ask:lineSketchStyleProps>
                </a:ext>
              </a:extLst>
            </a:ln>
          </p:spPr>
          <p:txBody>
            <a:bodyPr rtlCol="0" anchor="ctr"/>
            <a:lstStyle/>
            <a:p>
              <a:endParaRPr lang="fr-FR" sz="1400"/>
            </a:p>
          </p:txBody>
        </p:sp>
        <p:sp>
          <p:nvSpPr>
            <p:cNvPr id="144" name="Forme libre : forme 143">
              <a:extLst>
                <a:ext uri="{FF2B5EF4-FFF2-40B4-BE49-F238E27FC236}">
                  <a16:creationId xmlns:a16="http://schemas.microsoft.com/office/drawing/2014/main" id="{A968811B-A581-4EC7-AC9B-AF6C8E7ADC16}"/>
                </a:ext>
              </a:extLst>
            </p:cNvPr>
            <p:cNvSpPr/>
            <p:nvPr/>
          </p:nvSpPr>
          <p:spPr>
            <a:xfrm>
              <a:off x="721709" y="5167240"/>
              <a:ext cx="80962" cy="45624"/>
            </a:xfrm>
            <a:custGeom>
              <a:avLst/>
              <a:gdLst>
                <a:gd name="connsiteX0" fmla="*/ 0 w 80962"/>
                <a:gd name="connsiteY0" fmla="*/ 0 h 45624"/>
                <a:gd name="connsiteX1" fmla="*/ 40481 w 80962"/>
                <a:gd name="connsiteY1" fmla="*/ 45625 h 45624"/>
                <a:gd name="connsiteX2" fmla="*/ 80963 w 80962"/>
                <a:gd name="connsiteY2" fmla="*/ 0 h 45624"/>
              </a:gdLst>
              <a:ahLst/>
              <a:cxnLst>
                <a:cxn ang="0">
                  <a:pos x="connsiteX0" y="connsiteY0"/>
                </a:cxn>
                <a:cxn ang="0">
                  <a:pos x="connsiteX1" y="connsiteY1"/>
                </a:cxn>
                <a:cxn ang="0">
                  <a:pos x="connsiteX2" y="connsiteY2"/>
                </a:cxn>
              </a:cxnLst>
              <a:rect l="l" t="t" r="r" b="b"/>
              <a:pathLst>
                <a:path w="80962" h="45624" extrusionOk="0">
                  <a:moveTo>
                    <a:pt x="0" y="0"/>
                  </a:moveTo>
                  <a:cubicBezTo>
                    <a:pt x="-1363" y="23240"/>
                    <a:pt x="16012" y="49451"/>
                    <a:pt x="40481" y="45625"/>
                  </a:cubicBezTo>
                  <a:cubicBezTo>
                    <a:pt x="62205" y="44041"/>
                    <a:pt x="78336" y="25505"/>
                    <a:pt x="80963" y="0"/>
                  </a:cubicBezTo>
                </a:path>
              </a:pathLst>
            </a:custGeom>
            <a:noFill/>
            <a:ln w="5715" cap="rnd">
              <a:solidFill>
                <a:srgbClr val="E52A29"/>
              </a:solidFill>
              <a:prstDash val="solid"/>
              <a:round/>
              <a:extLst>
                <a:ext uri="{C807C97D-BFC1-408E-A445-0C87EB9F89A2}">
                  <ask:lineSketchStyleProps xmlns:ask="http://schemas.microsoft.com/office/drawing/2018/sketchyshapes" sd="2900148643">
                    <a:custGeom>
                      <a:avLst/>
                      <a:gdLst>
                        <a:gd name="connsiteX0" fmla="*/ 0 w 80962"/>
                        <a:gd name="connsiteY0" fmla="*/ 0 h 45624"/>
                        <a:gd name="connsiteX1" fmla="*/ 40481 w 80962"/>
                        <a:gd name="connsiteY1" fmla="*/ 45625 h 45624"/>
                        <a:gd name="connsiteX2" fmla="*/ 80963 w 80962"/>
                        <a:gd name="connsiteY2" fmla="*/ 0 h 45624"/>
                      </a:gdLst>
                      <a:ahLst/>
                      <a:cxnLst>
                        <a:cxn ang="0">
                          <a:pos x="connsiteX0" y="connsiteY0"/>
                        </a:cxn>
                        <a:cxn ang="0">
                          <a:pos x="connsiteX1" y="connsiteY1"/>
                        </a:cxn>
                        <a:cxn ang="0">
                          <a:pos x="connsiteX2" y="connsiteY2"/>
                        </a:cxn>
                      </a:cxnLst>
                      <a:rect l="l" t="t" r="r" b="b"/>
                      <a:pathLst>
                        <a:path w="80962" h="45624">
                          <a:moveTo>
                            <a:pt x="0" y="0"/>
                          </a:moveTo>
                          <a:cubicBezTo>
                            <a:pt x="0" y="25241"/>
                            <a:pt x="18098" y="45625"/>
                            <a:pt x="40481" y="45625"/>
                          </a:cubicBezTo>
                          <a:cubicBezTo>
                            <a:pt x="62865" y="45625"/>
                            <a:pt x="80963" y="25146"/>
                            <a:pt x="80963" y="0"/>
                          </a:cubicBezTo>
                        </a:path>
                      </a:pathLst>
                    </a:custGeom>
                    <ask:type>
                      <ask:lineSketchFreehand/>
                    </ask:type>
                  </ask:lineSketchStyleProps>
                </a:ext>
              </a:extLst>
            </a:ln>
          </p:spPr>
          <p:txBody>
            <a:bodyPr rtlCol="0" anchor="ctr"/>
            <a:lstStyle/>
            <a:p>
              <a:endParaRPr lang="fr-FR" sz="1400"/>
            </a:p>
          </p:txBody>
        </p:sp>
        <p:sp>
          <p:nvSpPr>
            <p:cNvPr id="145" name="Forme libre : forme 144">
              <a:extLst>
                <a:ext uri="{FF2B5EF4-FFF2-40B4-BE49-F238E27FC236}">
                  <a16:creationId xmlns:a16="http://schemas.microsoft.com/office/drawing/2014/main" id="{154BACC6-272C-41C5-ACC8-645145033BB7}"/>
                </a:ext>
              </a:extLst>
            </p:cNvPr>
            <p:cNvSpPr/>
            <p:nvPr/>
          </p:nvSpPr>
          <p:spPr>
            <a:xfrm>
              <a:off x="722270" y="5119711"/>
              <a:ext cx="80686" cy="40100"/>
            </a:xfrm>
            <a:custGeom>
              <a:avLst/>
              <a:gdLst>
                <a:gd name="connsiteX0" fmla="*/ 10 w 80686"/>
                <a:gd name="connsiteY0" fmla="*/ 40100 h 40100"/>
                <a:gd name="connsiteX1" fmla="*/ 22965 w 80686"/>
                <a:gd name="connsiteY1" fmla="*/ 0 h 40100"/>
                <a:gd name="connsiteX2" fmla="*/ 59351 w 80686"/>
                <a:gd name="connsiteY2" fmla="*/ 286 h 40100"/>
                <a:gd name="connsiteX3" fmla="*/ 80687 w 80686"/>
                <a:gd name="connsiteY3" fmla="*/ 39338 h 40100"/>
              </a:gdLst>
              <a:ahLst/>
              <a:cxnLst>
                <a:cxn ang="0">
                  <a:pos x="connsiteX0" y="connsiteY0"/>
                </a:cxn>
                <a:cxn ang="0">
                  <a:pos x="connsiteX1" y="connsiteY1"/>
                </a:cxn>
                <a:cxn ang="0">
                  <a:pos x="connsiteX2" y="connsiteY2"/>
                </a:cxn>
                <a:cxn ang="0">
                  <a:pos x="connsiteX3" y="connsiteY3"/>
                </a:cxn>
              </a:cxnLst>
              <a:rect l="l" t="t" r="r" b="b"/>
              <a:pathLst>
                <a:path w="80686" h="40100" extrusionOk="0">
                  <a:moveTo>
                    <a:pt x="10" y="40100"/>
                  </a:moveTo>
                  <a:cubicBezTo>
                    <a:pt x="-561" y="3428"/>
                    <a:pt x="22966" y="0"/>
                    <a:pt x="22965" y="0"/>
                  </a:cubicBezTo>
                  <a:cubicBezTo>
                    <a:pt x="20526" y="2026"/>
                    <a:pt x="41872" y="29166"/>
                    <a:pt x="59351" y="286"/>
                  </a:cubicBezTo>
                  <a:cubicBezTo>
                    <a:pt x="80496" y="6477"/>
                    <a:pt x="80686" y="39338"/>
                    <a:pt x="80687" y="39338"/>
                  </a:cubicBezTo>
                </a:path>
              </a:pathLst>
            </a:custGeom>
            <a:noFill/>
            <a:ln w="5715" cap="rnd">
              <a:solidFill>
                <a:srgbClr val="E52A29"/>
              </a:solidFill>
              <a:prstDash val="solid"/>
              <a:round/>
              <a:extLst>
                <a:ext uri="{C807C97D-BFC1-408E-A445-0C87EB9F89A2}">
                  <ask:lineSketchStyleProps xmlns:ask="http://schemas.microsoft.com/office/drawing/2018/sketchyshapes" sd="3759088160">
                    <a:custGeom>
                      <a:avLst/>
                      <a:gdLst>
                        <a:gd name="connsiteX0" fmla="*/ 10 w 80686"/>
                        <a:gd name="connsiteY0" fmla="*/ 40100 h 40100"/>
                        <a:gd name="connsiteX1" fmla="*/ 22965 w 80686"/>
                        <a:gd name="connsiteY1" fmla="*/ 0 h 40100"/>
                        <a:gd name="connsiteX2" fmla="*/ 59351 w 80686"/>
                        <a:gd name="connsiteY2" fmla="*/ 286 h 40100"/>
                        <a:gd name="connsiteX3" fmla="*/ 80687 w 80686"/>
                        <a:gd name="connsiteY3" fmla="*/ 39338 h 40100"/>
                      </a:gdLst>
                      <a:ahLst/>
                      <a:cxnLst>
                        <a:cxn ang="0">
                          <a:pos x="connsiteX0" y="connsiteY0"/>
                        </a:cxn>
                        <a:cxn ang="0">
                          <a:pos x="connsiteX1" y="connsiteY1"/>
                        </a:cxn>
                        <a:cxn ang="0">
                          <a:pos x="connsiteX2" y="connsiteY2"/>
                        </a:cxn>
                        <a:cxn ang="0">
                          <a:pos x="connsiteX3" y="connsiteY3"/>
                        </a:cxn>
                      </a:cxnLst>
                      <a:rect l="l" t="t" r="r" b="b"/>
                      <a:pathLst>
                        <a:path w="80686" h="40100">
                          <a:moveTo>
                            <a:pt x="10" y="40100"/>
                          </a:moveTo>
                          <a:cubicBezTo>
                            <a:pt x="-561" y="3429"/>
                            <a:pt x="22965" y="0"/>
                            <a:pt x="22965" y="0"/>
                          </a:cubicBezTo>
                          <a:cubicBezTo>
                            <a:pt x="22965" y="0"/>
                            <a:pt x="37825" y="23908"/>
                            <a:pt x="59351" y="286"/>
                          </a:cubicBezTo>
                          <a:cubicBezTo>
                            <a:pt x="80496" y="6477"/>
                            <a:pt x="80687" y="39338"/>
                            <a:pt x="80687" y="39338"/>
                          </a:cubicBezTo>
                        </a:path>
                      </a:pathLst>
                    </a:custGeom>
                    <ask:type>
                      <ask:lineSketchFreehand/>
                    </ask:type>
                  </ask:lineSketchStyleProps>
                </a:ext>
              </a:extLst>
            </a:ln>
          </p:spPr>
          <p:txBody>
            <a:bodyPr rtlCol="0" anchor="ctr"/>
            <a:lstStyle/>
            <a:p>
              <a:endParaRPr lang="fr-FR" sz="1400"/>
            </a:p>
          </p:txBody>
        </p:sp>
        <p:sp>
          <p:nvSpPr>
            <p:cNvPr id="146" name="Forme libre : forme 145">
              <a:extLst>
                <a:ext uri="{FF2B5EF4-FFF2-40B4-BE49-F238E27FC236}">
                  <a16:creationId xmlns:a16="http://schemas.microsoft.com/office/drawing/2014/main" id="{4C2E48A8-19FA-4056-9848-C5BC730C050D}"/>
                </a:ext>
              </a:extLst>
            </p:cNvPr>
            <p:cNvSpPr/>
            <p:nvPr/>
          </p:nvSpPr>
          <p:spPr>
            <a:xfrm>
              <a:off x="714521" y="5119234"/>
              <a:ext cx="4806" cy="40100"/>
            </a:xfrm>
            <a:custGeom>
              <a:avLst/>
              <a:gdLst>
                <a:gd name="connsiteX0" fmla="*/ 4806 w 4806"/>
                <a:gd name="connsiteY0" fmla="*/ 0 h 40100"/>
                <a:gd name="connsiteX1" fmla="*/ 4044 w 4806"/>
                <a:gd name="connsiteY1" fmla="*/ 40100 h 40100"/>
              </a:gdLst>
              <a:ahLst/>
              <a:cxnLst>
                <a:cxn ang="0">
                  <a:pos x="connsiteX0" y="connsiteY0"/>
                </a:cxn>
                <a:cxn ang="0">
                  <a:pos x="connsiteX1" y="connsiteY1"/>
                </a:cxn>
              </a:cxnLst>
              <a:rect l="l" t="t" r="r" b="b"/>
              <a:pathLst>
                <a:path w="4806" h="40100" extrusionOk="0">
                  <a:moveTo>
                    <a:pt x="4806" y="0"/>
                  </a:moveTo>
                  <a:cubicBezTo>
                    <a:pt x="6614" y="422"/>
                    <a:pt x="-3657" y="24366"/>
                    <a:pt x="4044" y="40100"/>
                  </a:cubicBezTo>
                </a:path>
              </a:pathLst>
            </a:custGeom>
            <a:noFill/>
            <a:ln w="5715" cap="rnd">
              <a:solidFill>
                <a:srgbClr val="E52A29"/>
              </a:solidFill>
              <a:prstDash val="solid"/>
              <a:round/>
              <a:extLst>
                <a:ext uri="{C807C97D-BFC1-408E-A445-0C87EB9F89A2}">
                  <ask:lineSketchStyleProps xmlns:ask="http://schemas.microsoft.com/office/drawing/2018/sketchyshapes" sd="3704899722">
                    <a:custGeom>
                      <a:avLst/>
                      <a:gdLst>
                        <a:gd name="connsiteX0" fmla="*/ 4806 w 4806"/>
                        <a:gd name="connsiteY0" fmla="*/ 0 h 40100"/>
                        <a:gd name="connsiteX1" fmla="*/ 4044 w 4806"/>
                        <a:gd name="connsiteY1" fmla="*/ 40100 h 40100"/>
                      </a:gdLst>
                      <a:ahLst/>
                      <a:cxnLst>
                        <a:cxn ang="0">
                          <a:pos x="connsiteX0" y="connsiteY0"/>
                        </a:cxn>
                        <a:cxn ang="0">
                          <a:pos x="connsiteX1" y="connsiteY1"/>
                        </a:cxn>
                      </a:cxnLst>
                      <a:rect l="l" t="t" r="r" b="b"/>
                      <a:pathLst>
                        <a:path w="4806" h="40100">
                          <a:moveTo>
                            <a:pt x="4806" y="0"/>
                          </a:moveTo>
                          <a:cubicBezTo>
                            <a:pt x="4806" y="0"/>
                            <a:pt x="-5481" y="20288"/>
                            <a:pt x="4044" y="40100"/>
                          </a:cubicBezTo>
                        </a:path>
                      </a:pathLst>
                    </a:custGeom>
                    <ask:type>
                      <ask:lineSketchFreehand/>
                    </ask:type>
                  </ask:lineSketchStyleProps>
                </a:ext>
              </a:extLst>
            </a:ln>
          </p:spPr>
          <p:txBody>
            <a:bodyPr rtlCol="0" anchor="ctr"/>
            <a:lstStyle/>
            <a:p>
              <a:endParaRPr lang="fr-FR" sz="1400"/>
            </a:p>
          </p:txBody>
        </p:sp>
        <p:sp>
          <p:nvSpPr>
            <p:cNvPr id="147" name="Forme libre : forme 146">
              <a:extLst>
                <a:ext uri="{FF2B5EF4-FFF2-40B4-BE49-F238E27FC236}">
                  <a16:creationId xmlns:a16="http://schemas.microsoft.com/office/drawing/2014/main" id="{BE264FD8-EE6D-4B28-B4A1-78850CF32F54}"/>
                </a:ext>
              </a:extLst>
            </p:cNvPr>
            <p:cNvSpPr/>
            <p:nvPr/>
          </p:nvSpPr>
          <p:spPr>
            <a:xfrm>
              <a:off x="720756" y="5085295"/>
              <a:ext cx="86044" cy="53275"/>
            </a:xfrm>
            <a:custGeom>
              <a:avLst/>
              <a:gdLst>
                <a:gd name="connsiteX0" fmla="*/ 85820 w 86044"/>
                <a:gd name="connsiteY0" fmla="*/ 53275 h 53275"/>
                <a:gd name="connsiteX1" fmla="*/ 65818 w 86044"/>
                <a:gd name="connsiteY1" fmla="*/ 16318 h 53275"/>
                <a:gd name="connsiteX2" fmla="*/ 65818 w 86044"/>
                <a:gd name="connsiteY2" fmla="*/ 7079 h 53275"/>
                <a:gd name="connsiteX3" fmla="*/ 13145 w 86044"/>
                <a:gd name="connsiteY3" fmla="*/ 12984 h 53275"/>
                <a:gd name="connsiteX4" fmla="*/ 0 w 86044"/>
                <a:gd name="connsiteY4" fmla="*/ 21652 h 532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044" h="53275" extrusionOk="0">
                  <a:moveTo>
                    <a:pt x="85820" y="53275"/>
                  </a:moveTo>
                  <a:cubicBezTo>
                    <a:pt x="86639" y="52652"/>
                    <a:pt x="88770" y="22433"/>
                    <a:pt x="65818" y="16318"/>
                  </a:cubicBezTo>
                  <a:cubicBezTo>
                    <a:pt x="66030" y="17159"/>
                    <a:pt x="62507" y="11681"/>
                    <a:pt x="65818" y="7079"/>
                  </a:cubicBezTo>
                  <a:cubicBezTo>
                    <a:pt x="67428" y="14964"/>
                    <a:pt x="27471" y="-11682"/>
                    <a:pt x="13145" y="12984"/>
                  </a:cubicBezTo>
                  <a:cubicBezTo>
                    <a:pt x="12424" y="12386"/>
                    <a:pt x="1469" y="9907"/>
                    <a:pt x="0" y="21652"/>
                  </a:cubicBezTo>
                </a:path>
              </a:pathLst>
            </a:custGeom>
            <a:noFill/>
            <a:ln w="5715" cap="rnd">
              <a:solidFill>
                <a:srgbClr val="E52A29"/>
              </a:solidFill>
              <a:prstDash val="solid"/>
              <a:round/>
              <a:extLst>
                <a:ext uri="{C807C97D-BFC1-408E-A445-0C87EB9F89A2}">
                  <ask:lineSketchStyleProps xmlns:ask="http://schemas.microsoft.com/office/drawing/2018/sketchyshapes" sd="2919850980">
                    <a:custGeom>
                      <a:avLst/>
                      <a:gdLst>
                        <a:gd name="connsiteX0" fmla="*/ 85820 w 86044"/>
                        <a:gd name="connsiteY0" fmla="*/ 53275 h 53275"/>
                        <a:gd name="connsiteX1" fmla="*/ 65818 w 86044"/>
                        <a:gd name="connsiteY1" fmla="*/ 16318 h 53275"/>
                        <a:gd name="connsiteX2" fmla="*/ 65818 w 86044"/>
                        <a:gd name="connsiteY2" fmla="*/ 7079 h 53275"/>
                        <a:gd name="connsiteX3" fmla="*/ 13145 w 86044"/>
                        <a:gd name="connsiteY3" fmla="*/ 12984 h 53275"/>
                        <a:gd name="connsiteX4" fmla="*/ 0 w 86044"/>
                        <a:gd name="connsiteY4" fmla="*/ 21652 h 532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044" h="53275">
                          <a:moveTo>
                            <a:pt x="85820" y="53275"/>
                          </a:moveTo>
                          <a:cubicBezTo>
                            <a:pt x="85820" y="53275"/>
                            <a:pt x="89630" y="17937"/>
                            <a:pt x="65818" y="16318"/>
                          </a:cubicBezTo>
                          <a:cubicBezTo>
                            <a:pt x="65818" y="16318"/>
                            <a:pt x="62960" y="11079"/>
                            <a:pt x="65818" y="7079"/>
                          </a:cubicBezTo>
                          <a:cubicBezTo>
                            <a:pt x="65818" y="7079"/>
                            <a:pt x="33719" y="-12257"/>
                            <a:pt x="13145" y="12984"/>
                          </a:cubicBezTo>
                          <a:cubicBezTo>
                            <a:pt x="13145" y="12984"/>
                            <a:pt x="2095" y="9270"/>
                            <a:pt x="0" y="21652"/>
                          </a:cubicBezTo>
                        </a:path>
                      </a:pathLst>
                    </a:custGeom>
                    <ask:type>
                      <ask:lineSketchFreehand/>
                    </ask:type>
                  </ask:lineSketchStyleProps>
                </a:ext>
              </a:extLst>
            </a:ln>
          </p:spPr>
          <p:txBody>
            <a:bodyPr rtlCol="0" anchor="ctr"/>
            <a:lstStyle/>
            <a:p>
              <a:endParaRPr lang="fr-FR" sz="1400"/>
            </a:p>
          </p:txBody>
        </p:sp>
        <p:sp>
          <p:nvSpPr>
            <p:cNvPr id="148" name="Forme libre : forme 147">
              <a:extLst>
                <a:ext uri="{FF2B5EF4-FFF2-40B4-BE49-F238E27FC236}">
                  <a16:creationId xmlns:a16="http://schemas.microsoft.com/office/drawing/2014/main" id="{824BA0AD-F1A4-4834-999E-540654EB8B04}"/>
                </a:ext>
              </a:extLst>
            </p:cNvPr>
            <p:cNvSpPr/>
            <p:nvPr/>
          </p:nvSpPr>
          <p:spPr>
            <a:xfrm>
              <a:off x="666750" y="5082373"/>
              <a:ext cx="9525" cy="9525"/>
            </a:xfrm>
            <a:custGeom>
              <a:avLst/>
              <a:gdLst/>
              <a:ahLst/>
              <a:cxnLst/>
              <a:rect l="l" t="t" r="r" b="b"/>
              <a:pathLst>
                <a:path w="9525" h="9525"/>
              </a:pathLst>
            </a:custGeom>
            <a:noFill/>
            <a:ln w="5715" cap="rnd">
              <a:solidFill>
                <a:srgbClr val="E52A29"/>
              </a:solidFill>
              <a:prstDash val="solid"/>
              <a:round/>
              <a:extLst>
                <a:ext uri="{C807C97D-BFC1-408E-A445-0C87EB9F89A2}">
                  <ask:lineSketchStyleProps xmlns:ask="http://schemas.microsoft.com/office/drawing/2018/sketchyshapes" sd="2913594429">
                    <a:custGeom>
                      <a:avLst/>
                      <a:gdLst/>
                      <a:ahLst/>
                      <a:cxnLst/>
                      <a:rect l="l" t="t" r="r" b="b"/>
                      <a:pathLst>
                        <a:path w="9525" h="9525"/>
                      </a:pathLst>
                    </a:custGeom>
                    <ask:type>
                      <ask:lineSketchFreehand/>
                    </ask:type>
                  </ask:lineSketchStyleProps>
                </a:ext>
              </a:extLst>
            </a:ln>
          </p:spPr>
          <p:txBody>
            <a:bodyPr rtlCol="0" anchor="ctr"/>
            <a:lstStyle/>
            <a:p>
              <a:endParaRPr lang="fr-FR" sz="1400"/>
            </a:p>
          </p:txBody>
        </p:sp>
        <p:sp>
          <p:nvSpPr>
            <p:cNvPr id="149" name="Forme libre : forme 148">
              <a:extLst>
                <a:ext uri="{FF2B5EF4-FFF2-40B4-BE49-F238E27FC236}">
                  <a16:creationId xmlns:a16="http://schemas.microsoft.com/office/drawing/2014/main" id="{B061C1BA-71F6-4DB9-AACA-F46FEAA5090E}"/>
                </a:ext>
              </a:extLst>
            </p:cNvPr>
            <p:cNvSpPr/>
            <p:nvPr/>
          </p:nvSpPr>
          <p:spPr>
            <a:xfrm>
              <a:off x="704945" y="5267824"/>
              <a:ext cx="109261" cy="283940"/>
            </a:xfrm>
            <a:custGeom>
              <a:avLst/>
              <a:gdLst>
                <a:gd name="connsiteX0" fmla="*/ 0 w 109261"/>
                <a:gd name="connsiteY0" fmla="*/ 0 h 283940"/>
                <a:gd name="connsiteX1" fmla="*/ 10858 w 109261"/>
                <a:gd name="connsiteY1" fmla="*/ 281750 h 283940"/>
                <a:gd name="connsiteX2" fmla="*/ 32575 w 109261"/>
                <a:gd name="connsiteY2" fmla="*/ 281750 h 283940"/>
                <a:gd name="connsiteX3" fmla="*/ 58674 w 109261"/>
                <a:gd name="connsiteY3" fmla="*/ 123730 h 283940"/>
                <a:gd name="connsiteX4" fmla="*/ 80486 w 109261"/>
                <a:gd name="connsiteY4" fmla="*/ 283940 h 283940"/>
                <a:gd name="connsiteX5" fmla="*/ 102203 w 109261"/>
                <a:gd name="connsiteY5" fmla="*/ 283940 h 283940"/>
                <a:gd name="connsiteX6" fmla="*/ 105442 w 109261"/>
                <a:gd name="connsiteY6" fmla="*/ 4382 h 283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9261" h="283940" extrusionOk="0">
                  <a:moveTo>
                    <a:pt x="0" y="0"/>
                  </a:moveTo>
                  <a:cubicBezTo>
                    <a:pt x="-2922" y="139472"/>
                    <a:pt x="13174" y="196811"/>
                    <a:pt x="10858" y="281750"/>
                  </a:cubicBezTo>
                  <a:cubicBezTo>
                    <a:pt x="16276" y="281514"/>
                    <a:pt x="25139" y="280849"/>
                    <a:pt x="32575" y="281750"/>
                  </a:cubicBezTo>
                  <a:cubicBezTo>
                    <a:pt x="36937" y="227270"/>
                    <a:pt x="49624" y="171722"/>
                    <a:pt x="58674" y="123730"/>
                  </a:cubicBezTo>
                  <a:cubicBezTo>
                    <a:pt x="58948" y="161482"/>
                    <a:pt x="71260" y="216814"/>
                    <a:pt x="80486" y="283940"/>
                  </a:cubicBezTo>
                  <a:cubicBezTo>
                    <a:pt x="86136" y="283405"/>
                    <a:pt x="96731" y="283098"/>
                    <a:pt x="102203" y="283940"/>
                  </a:cubicBezTo>
                  <a:cubicBezTo>
                    <a:pt x="105751" y="269244"/>
                    <a:pt x="121023" y="104645"/>
                    <a:pt x="105442" y="4382"/>
                  </a:cubicBezTo>
                </a:path>
              </a:pathLst>
            </a:custGeom>
            <a:noFill/>
            <a:ln w="5715" cap="rnd">
              <a:solidFill>
                <a:srgbClr val="E52A29"/>
              </a:solidFill>
              <a:prstDash val="solid"/>
              <a:round/>
              <a:extLst>
                <a:ext uri="{C807C97D-BFC1-408E-A445-0C87EB9F89A2}">
                  <ask:lineSketchStyleProps xmlns:ask="http://schemas.microsoft.com/office/drawing/2018/sketchyshapes" sd="672153619">
                    <a:custGeom>
                      <a:avLst/>
                      <a:gdLst>
                        <a:gd name="connsiteX0" fmla="*/ 0 w 109261"/>
                        <a:gd name="connsiteY0" fmla="*/ 0 h 283940"/>
                        <a:gd name="connsiteX1" fmla="*/ 10858 w 109261"/>
                        <a:gd name="connsiteY1" fmla="*/ 281750 h 283940"/>
                        <a:gd name="connsiteX2" fmla="*/ 32575 w 109261"/>
                        <a:gd name="connsiteY2" fmla="*/ 281750 h 283940"/>
                        <a:gd name="connsiteX3" fmla="*/ 58674 w 109261"/>
                        <a:gd name="connsiteY3" fmla="*/ 123730 h 283940"/>
                        <a:gd name="connsiteX4" fmla="*/ 80486 w 109261"/>
                        <a:gd name="connsiteY4" fmla="*/ 283940 h 283940"/>
                        <a:gd name="connsiteX5" fmla="*/ 102203 w 109261"/>
                        <a:gd name="connsiteY5" fmla="*/ 283940 h 283940"/>
                        <a:gd name="connsiteX6" fmla="*/ 105442 w 109261"/>
                        <a:gd name="connsiteY6" fmla="*/ 4382 h 283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9261" h="283940">
                          <a:moveTo>
                            <a:pt x="0" y="0"/>
                          </a:moveTo>
                          <a:lnTo>
                            <a:pt x="10858" y="281750"/>
                          </a:lnTo>
                          <a:lnTo>
                            <a:pt x="32575" y="281750"/>
                          </a:lnTo>
                          <a:lnTo>
                            <a:pt x="58674" y="123730"/>
                          </a:lnTo>
                          <a:lnTo>
                            <a:pt x="80486" y="283940"/>
                          </a:lnTo>
                          <a:lnTo>
                            <a:pt x="102203" y="283940"/>
                          </a:lnTo>
                          <a:cubicBezTo>
                            <a:pt x="102203" y="283940"/>
                            <a:pt x="115633" y="106109"/>
                            <a:pt x="105442" y="4382"/>
                          </a:cubicBezTo>
                        </a:path>
                      </a:pathLst>
                    </a:custGeom>
                    <ask:type>
                      <ask:lineSketchFreehand/>
                    </ask:type>
                  </ask:lineSketchStyleProps>
                </a:ext>
              </a:extLst>
            </a:ln>
          </p:spPr>
          <p:txBody>
            <a:bodyPr rtlCol="0" anchor="ctr"/>
            <a:lstStyle/>
            <a:p>
              <a:endParaRPr lang="fr-FR" sz="1400"/>
            </a:p>
          </p:txBody>
        </p:sp>
        <p:sp>
          <p:nvSpPr>
            <p:cNvPr id="150" name="Forme libre : forme 149">
              <a:extLst>
                <a:ext uri="{FF2B5EF4-FFF2-40B4-BE49-F238E27FC236}">
                  <a16:creationId xmlns:a16="http://schemas.microsoft.com/office/drawing/2014/main" id="{649F2AD6-D9D2-4E8E-A582-5BFE1AF3E8A7}"/>
                </a:ext>
              </a:extLst>
            </p:cNvPr>
            <p:cNvSpPr/>
            <p:nvPr/>
          </p:nvSpPr>
          <p:spPr>
            <a:xfrm>
              <a:off x="682738" y="5222101"/>
              <a:ext cx="80404" cy="191360"/>
            </a:xfrm>
            <a:custGeom>
              <a:avLst/>
              <a:gdLst>
                <a:gd name="connsiteX0" fmla="*/ 26683 w 80404"/>
                <a:gd name="connsiteY0" fmla="*/ 178787 h 191360"/>
                <a:gd name="connsiteX1" fmla="*/ 1728 w 80404"/>
                <a:gd name="connsiteY1" fmla="*/ 32388 h 191360"/>
                <a:gd name="connsiteX2" fmla="*/ 58021 w 80404"/>
                <a:gd name="connsiteY2" fmla="*/ 384 h 191360"/>
                <a:gd name="connsiteX3" fmla="*/ 80404 w 80404"/>
                <a:gd name="connsiteY3" fmla="*/ 82109 h 191360"/>
                <a:gd name="connsiteX4" fmla="*/ 80404 w 80404"/>
                <a:gd name="connsiteY4" fmla="*/ 161071 h 191360"/>
                <a:gd name="connsiteX5" fmla="*/ 28874 w 80404"/>
                <a:gd name="connsiteY5" fmla="*/ 191360 h 191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404" h="191360" extrusionOk="0">
                  <a:moveTo>
                    <a:pt x="26683" y="178787"/>
                  </a:moveTo>
                  <a:cubicBezTo>
                    <a:pt x="-10972" y="173035"/>
                    <a:pt x="2186" y="69903"/>
                    <a:pt x="1728" y="32388"/>
                  </a:cubicBezTo>
                  <a:cubicBezTo>
                    <a:pt x="1728" y="-5902"/>
                    <a:pt x="58021" y="383"/>
                    <a:pt x="58021" y="384"/>
                  </a:cubicBezTo>
                  <a:cubicBezTo>
                    <a:pt x="61278" y="19083"/>
                    <a:pt x="67408" y="44210"/>
                    <a:pt x="80404" y="82109"/>
                  </a:cubicBezTo>
                  <a:cubicBezTo>
                    <a:pt x="82900" y="113714"/>
                    <a:pt x="77679" y="133861"/>
                    <a:pt x="80404" y="161071"/>
                  </a:cubicBezTo>
                  <a:cubicBezTo>
                    <a:pt x="78413" y="155017"/>
                    <a:pt x="71646" y="187225"/>
                    <a:pt x="28874" y="191360"/>
                  </a:cubicBezTo>
                </a:path>
              </a:pathLst>
            </a:custGeom>
            <a:noFill/>
            <a:ln w="5715" cap="rnd">
              <a:solidFill>
                <a:srgbClr val="E52A29"/>
              </a:solidFill>
              <a:prstDash val="solid"/>
              <a:round/>
              <a:extLst>
                <a:ext uri="{C807C97D-BFC1-408E-A445-0C87EB9F89A2}">
                  <ask:lineSketchStyleProps xmlns:ask="http://schemas.microsoft.com/office/drawing/2018/sketchyshapes" sd="578184854">
                    <a:custGeom>
                      <a:avLst/>
                      <a:gdLst>
                        <a:gd name="connsiteX0" fmla="*/ 26683 w 80404"/>
                        <a:gd name="connsiteY0" fmla="*/ 178787 h 191360"/>
                        <a:gd name="connsiteX1" fmla="*/ 1728 w 80404"/>
                        <a:gd name="connsiteY1" fmla="*/ 32388 h 191360"/>
                        <a:gd name="connsiteX2" fmla="*/ 58021 w 80404"/>
                        <a:gd name="connsiteY2" fmla="*/ 384 h 191360"/>
                        <a:gd name="connsiteX3" fmla="*/ 80404 w 80404"/>
                        <a:gd name="connsiteY3" fmla="*/ 82109 h 191360"/>
                        <a:gd name="connsiteX4" fmla="*/ 80404 w 80404"/>
                        <a:gd name="connsiteY4" fmla="*/ 161071 h 191360"/>
                        <a:gd name="connsiteX5" fmla="*/ 28874 w 80404"/>
                        <a:gd name="connsiteY5" fmla="*/ 191360 h 191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404" h="191360">
                          <a:moveTo>
                            <a:pt x="26683" y="178787"/>
                          </a:moveTo>
                          <a:cubicBezTo>
                            <a:pt x="-9797" y="173072"/>
                            <a:pt x="1728" y="70679"/>
                            <a:pt x="1728" y="32388"/>
                          </a:cubicBezTo>
                          <a:cubicBezTo>
                            <a:pt x="1728" y="-5902"/>
                            <a:pt x="58021" y="384"/>
                            <a:pt x="58021" y="384"/>
                          </a:cubicBezTo>
                          <a:lnTo>
                            <a:pt x="80404" y="82109"/>
                          </a:lnTo>
                          <a:lnTo>
                            <a:pt x="80404" y="161071"/>
                          </a:lnTo>
                          <a:cubicBezTo>
                            <a:pt x="80404" y="161071"/>
                            <a:pt x="78118" y="189074"/>
                            <a:pt x="28874" y="191360"/>
                          </a:cubicBezTo>
                        </a:path>
                      </a:pathLst>
                    </a:custGeom>
                    <ask:type>
                      <ask:lineSketchFreehand/>
                    </ask:type>
                  </ask:lineSketchStyleProps>
                </a:ext>
              </a:extLst>
            </a:ln>
          </p:spPr>
          <p:txBody>
            <a:bodyPr rtlCol="0" anchor="ctr"/>
            <a:lstStyle/>
            <a:p>
              <a:endParaRPr lang="fr-FR" sz="1400"/>
            </a:p>
          </p:txBody>
        </p:sp>
        <p:sp>
          <p:nvSpPr>
            <p:cNvPr id="151" name="Forme libre : forme 150">
              <a:extLst>
                <a:ext uri="{FF2B5EF4-FFF2-40B4-BE49-F238E27FC236}">
                  <a16:creationId xmlns:a16="http://schemas.microsoft.com/office/drawing/2014/main" id="{37334716-EEA9-43BE-A5AE-A4D5A609BA54}"/>
                </a:ext>
              </a:extLst>
            </p:cNvPr>
            <p:cNvSpPr/>
            <p:nvPr/>
          </p:nvSpPr>
          <p:spPr>
            <a:xfrm>
              <a:off x="666750" y="5082373"/>
              <a:ext cx="9525" cy="9525"/>
            </a:xfrm>
            <a:custGeom>
              <a:avLst/>
              <a:gdLst/>
              <a:ahLst/>
              <a:cxnLst/>
              <a:rect l="l" t="t" r="r" b="b"/>
              <a:pathLst>
                <a:path w="9525" h="9525"/>
              </a:pathLst>
            </a:custGeom>
            <a:noFill/>
            <a:ln w="5715" cap="rnd">
              <a:solidFill>
                <a:srgbClr val="E52A29"/>
              </a:solidFill>
              <a:prstDash val="solid"/>
              <a:round/>
              <a:extLst>
                <a:ext uri="{C807C97D-BFC1-408E-A445-0C87EB9F89A2}">
                  <ask:lineSketchStyleProps xmlns:ask="http://schemas.microsoft.com/office/drawing/2018/sketchyshapes" sd="3249803299">
                    <a:custGeom>
                      <a:avLst/>
                      <a:gdLst/>
                      <a:ahLst/>
                      <a:cxnLst/>
                      <a:rect l="l" t="t" r="r" b="b"/>
                      <a:pathLst>
                        <a:path w="9525" h="9525"/>
                      </a:pathLst>
                    </a:custGeom>
                    <ask:type>
                      <ask:lineSketchFreehand/>
                    </ask:type>
                  </ask:lineSketchStyleProps>
                </a:ext>
              </a:extLst>
            </a:ln>
          </p:spPr>
          <p:txBody>
            <a:bodyPr rtlCol="0" anchor="ctr"/>
            <a:lstStyle/>
            <a:p>
              <a:endParaRPr lang="fr-FR" sz="1400"/>
            </a:p>
          </p:txBody>
        </p:sp>
        <p:sp>
          <p:nvSpPr>
            <p:cNvPr id="152" name="Forme libre : forme 151">
              <a:extLst>
                <a:ext uri="{FF2B5EF4-FFF2-40B4-BE49-F238E27FC236}">
                  <a16:creationId xmlns:a16="http://schemas.microsoft.com/office/drawing/2014/main" id="{A9BD9E18-123D-4572-8F3A-1EE4F1F6CE1B}"/>
                </a:ext>
              </a:extLst>
            </p:cNvPr>
            <p:cNvSpPr/>
            <p:nvPr/>
          </p:nvSpPr>
          <p:spPr>
            <a:xfrm>
              <a:off x="699801" y="5551288"/>
              <a:ext cx="32575" cy="19621"/>
            </a:xfrm>
            <a:custGeom>
              <a:avLst/>
              <a:gdLst>
                <a:gd name="connsiteX0" fmla="*/ 20479 w 32575"/>
                <a:gd name="connsiteY0" fmla="*/ 1143 h 19621"/>
                <a:gd name="connsiteX1" fmla="*/ 0 w 32575"/>
                <a:gd name="connsiteY1" fmla="*/ 19622 h 19621"/>
                <a:gd name="connsiteX2" fmla="*/ 32575 w 32575"/>
                <a:gd name="connsiteY2" fmla="*/ 19622 h 19621"/>
                <a:gd name="connsiteX3" fmla="*/ 32575 w 32575"/>
                <a:gd name="connsiteY3" fmla="*/ 0 h 19621"/>
              </a:gdLst>
              <a:ahLst/>
              <a:cxnLst>
                <a:cxn ang="0">
                  <a:pos x="connsiteX0" y="connsiteY0"/>
                </a:cxn>
                <a:cxn ang="0">
                  <a:pos x="connsiteX1" y="connsiteY1"/>
                </a:cxn>
                <a:cxn ang="0">
                  <a:pos x="connsiteX2" y="connsiteY2"/>
                </a:cxn>
                <a:cxn ang="0">
                  <a:pos x="connsiteX3" y="connsiteY3"/>
                </a:cxn>
              </a:cxnLst>
              <a:rect l="l" t="t" r="r" b="b"/>
              <a:pathLst>
                <a:path w="32575" h="19621" extrusionOk="0">
                  <a:moveTo>
                    <a:pt x="20479" y="1143"/>
                  </a:moveTo>
                  <a:cubicBezTo>
                    <a:pt x="12810" y="6531"/>
                    <a:pt x="4783" y="13937"/>
                    <a:pt x="0" y="19622"/>
                  </a:cubicBezTo>
                  <a:cubicBezTo>
                    <a:pt x="10089" y="19146"/>
                    <a:pt x="17726" y="18987"/>
                    <a:pt x="32575" y="19622"/>
                  </a:cubicBezTo>
                  <a:cubicBezTo>
                    <a:pt x="32105" y="11032"/>
                    <a:pt x="32971" y="4743"/>
                    <a:pt x="32575" y="0"/>
                  </a:cubicBezTo>
                </a:path>
              </a:pathLst>
            </a:custGeom>
            <a:noFill/>
            <a:ln w="5715" cap="rnd">
              <a:solidFill>
                <a:srgbClr val="E52A29"/>
              </a:solidFill>
              <a:prstDash val="solid"/>
              <a:round/>
              <a:extLst>
                <a:ext uri="{C807C97D-BFC1-408E-A445-0C87EB9F89A2}">
                  <ask:lineSketchStyleProps xmlns:ask="http://schemas.microsoft.com/office/drawing/2018/sketchyshapes" sd="2150218869">
                    <a:custGeom>
                      <a:avLst/>
                      <a:gdLst>
                        <a:gd name="connsiteX0" fmla="*/ 20479 w 32575"/>
                        <a:gd name="connsiteY0" fmla="*/ 1143 h 19621"/>
                        <a:gd name="connsiteX1" fmla="*/ 0 w 32575"/>
                        <a:gd name="connsiteY1" fmla="*/ 19622 h 19621"/>
                        <a:gd name="connsiteX2" fmla="*/ 32575 w 32575"/>
                        <a:gd name="connsiteY2" fmla="*/ 19622 h 19621"/>
                        <a:gd name="connsiteX3" fmla="*/ 32575 w 32575"/>
                        <a:gd name="connsiteY3" fmla="*/ 0 h 19621"/>
                      </a:gdLst>
                      <a:ahLst/>
                      <a:cxnLst>
                        <a:cxn ang="0">
                          <a:pos x="connsiteX0" y="connsiteY0"/>
                        </a:cxn>
                        <a:cxn ang="0">
                          <a:pos x="connsiteX1" y="connsiteY1"/>
                        </a:cxn>
                        <a:cxn ang="0">
                          <a:pos x="connsiteX2" y="connsiteY2"/>
                        </a:cxn>
                        <a:cxn ang="0">
                          <a:pos x="connsiteX3" y="connsiteY3"/>
                        </a:cxn>
                      </a:cxnLst>
                      <a:rect l="l" t="t" r="r" b="b"/>
                      <a:pathLst>
                        <a:path w="32575" h="19621">
                          <a:moveTo>
                            <a:pt x="20479" y="1143"/>
                          </a:moveTo>
                          <a:lnTo>
                            <a:pt x="0" y="19622"/>
                          </a:lnTo>
                          <a:lnTo>
                            <a:pt x="32575" y="19622"/>
                          </a:lnTo>
                          <a:lnTo>
                            <a:pt x="32575" y="0"/>
                          </a:lnTo>
                        </a:path>
                      </a:pathLst>
                    </a:custGeom>
                    <ask:type>
                      <ask:lineSketchFreehand/>
                    </ask:type>
                  </ask:lineSketchStyleProps>
                </a:ext>
              </a:extLst>
            </a:ln>
          </p:spPr>
          <p:txBody>
            <a:bodyPr rtlCol="0" anchor="ctr"/>
            <a:lstStyle/>
            <a:p>
              <a:endParaRPr lang="fr-FR" sz="1400"/>
            </a:p>
          </p:txBody>
        </p:sp>
        <p:sp>
          <p:nvSpPr>
            <p:cNvPr id="153" name="Forme libre : forme 152">
              <a:extLst>
                <a:ext uri="{FF2B5EF4-FFF2-40B4-BE49-F238E27FC236}">
                  <a16:creationId xmlns:a16="http://schemas.microsoft.com/office/drawing/2014/main" id="{97BC28F5-1E12-4712-BEF5-33FB19E9815F}"/>
                </a:ext>
              </a:extLst>
            </p:cNvPr>
            <p:cNvSpPr/>
            <p:nvPr/>
          </p:nvSpPr>
          <p:spPr>
            <a:xfrm>
              <a:off x="666750" y="5082373"/>
              <a:ext cx="9525" cy="9525"/>
            </a:xfrm>
            <a:custGeom>
              <a:avLst/>
              <a:gdLst/>
              <a:ahLst/>
              <a:cxnLst/>
              <a:rect l="l" t="t" r="r" b="b"/>
              <a:pathLst>
                <a:path w="9525" h="9525"/>
              </a:pathLst>
            </a:custGeom>
            <a:noFill/>
            <a:ln w="5715" cap="rnd">
              <a:solidFill>
                <a:srgbClr val="E52A29"/>
              </a:solidFill>
              <a:prstDash val="solid"/>
              <a:round/>
              <a:extLst>
                <a:ext uri="{C807C97D-BFC1-408E-A445-0C87EB9F89A2}">
                  <ask:lineSketchStyleProps xmlns:ask="http://schemas.microsoft.com/office/drawing/2018/sketchyshapes" sd="2455721723">
                    <a:custGeom>
                      <a:avLst/>
                      <a:gdLst/>
                      <a:ahLst/>
                      <a:cxnLst/>
                      <a:rect l="l" t="t" r="r" b="b"/>
                      <a:pathLst>
                        <a:path w="9525" h="9525"/>
                      </a:pathLst>
                    </a:custGeom>
                    <ask:type>
                      <ask:lineSketchFreehand/>
                    </ask:type>
                  </ask:lineSketchStyleProps>
                </a:ext>
              </a:extLst>
            </a:ln>
          </p:spPr>
          <p:txBody>
            <a:bodyPr rtlCol="0" anchor="ctr"/>
            <a:lstStyle/>
            <a:p>
              <a:endParaRPr lang="fr-FR" sz="1400"/>
            </a:p>
          </p:txBody>
        </p:sp>
        <p:sp>
          <p:nvSpPr>
            <p:cNvPr id="154" name="Forme libre : forme 153">
              <a:extLst>
                <a:ext uri="{FF2B5EF4-FFF2-40B4-BE49-F238E27FC236}">
                  <a16:creationId xmlns:a16="http://schemas.microsoft.com/office/drawing/2014/main" id="{5EB9985A-EE23-4670-95B4-2E43213AFBF9}"/>
                </a:ext>
              </a:extLst>
            </p:cNvPr>
            <p:cNvSpPr/>
            <p:nvPr/>
          </p:nvSpPr>
          <p:spPr>
            <a:xfrm>
              <a:off x="788670" y="5552431"/>
              <a:ext cx="30670" cy="17240"/>
            </a:xfrm>
            <a:custGeom>
              <a:avLst/>
              <a:gdLst>
                <a:gd name="connsiteX0" fmla="*/ 0 w 30670"/>
                <a:gd name="connsiteY0" fmla="*/ 0 h 17240"/>
                <a:gd name="connsiteX1" fmla="*/ 0 w 30670"/>
                <a:gd name="connsiteY1" fmla="*/ 17240 h 17240"/>
                <a:gd name="connsiteX2" fmla="*/ 30671 w 30670"/>
                <a:gd name="connsiteY2" fmla="*/ 17240 h 17240"/>
                <a:gd name="connsiteX3" fmla="*/ 14097 w 30670"/>
                <a:gd name="connsiteY3" fmla="*/ 1905 h 17240"/>
              </a:gdLst>
              <a:ahLst/>
              <a:cxnLst>
                <a:cxn ang="0">
                  <a:pos x="connsiteX0" y="connsiteY0"/>
                </a:cxn>
                <a:cxn ang="0">
                  <a:pos x="connsiteX1" y="connsiteY1"/>
                </a:cxn>
                <a:cxn ang="0">
                  <a:pos x="connsiteX2" y="connsiteY2"/>
                </a:cxn>
                <a:cxn ang="0">
                  <a:pos x="connsiteX3" y="connsiteY3"/>
                </a:cxn>
              </a:cxnLst>
              <a:rect l="l" t="t" r="r" b="b"/>
              <a:pathLst>
                <a:path w="30670" h="17240" extrusionOk="0">
                  <a:moveTo>
                    <a:pt x="0" y="0"/>
                  </a:moveTo>
                  <a:cubicBezTo>
                    <a:pt x="266" y="7117"/>
                    <a:pt x="-360" y="10013"/>
                    <a:pt x="0" y="17240"/>
                  </a:cubicBezTo>
                  <a:cubicBezTo>
                    <a:pt x="15076" y="17735"/>
                    <a:pt x="19155" y="16676"/>
                    <a:pt x="30671" y="17240"/>
                  </a:cubicBezTo>
                  <a:cubicBezTo>
                    <a:pt x="25601" y="13264"/>
                    <a:pt x="21837" y="7719"/>
                    <a:pt x="14097" y="1905"/>
                  </a:cubicBezTo>
                </a:path>
              </a:pathLst>
            </a:custGeom>
            <a:noFill/>
            <a:ln w="5715" cap="rnd">
              <a:solidFill>
                <a:srgbClr val="E52A29"/>
              </a:solidFill>
              <a:prstDash val="solid"/>
              <a:round/>
              <a:extLst>
                <a:ext uri="{C807C97D-BFC1-408E-A445-0C87EB9F89A2}">
                  <ask:lineSketchStyleProps xmlns:ask="http://schemas.microsoft.com/office/drawing/2018/sketchyshapes" sd="3272740311">
                    <a:custGeom>
                      <a:avLst/>
                      <a:gdLst>
                        <a:gd name="connsiteX0" fmla="*/ 0 w 30670"/>
                        <a:gd name="connsiteY0" fmla="*/ 0 h 17240"/>
                        <a:gd name="connsiteX1" fmla="*/ 0 w 30670"/>
                        <a:gd name="connsiteY1" fmla="*/ 17240 h 17240"/>
                        <a:gd name="connsiteX2" fmla="*/ 30671 w 30670"/>
                        <a:gd name="connsiteY2" fmla="*/ 17240 h 17240"/>
                        <a:gd name="connsiteX3" fmla="*/ 14097 w 30670"/>
                        <a:gd name="connsiteY3" fmla="*/ 1905 h 17240"/>
                      </a:gdLst>
                      <a:ahLst/>
                      <a:cxnLst>
                        <a:cxn ang="0">
                          <a:pos x="connsiteX0" y="connsiteY0"/>
                        </a:cxn>
                        <a:cxn ang="0">
                          <a:pos x="connsiteX1" y="connsiteY1"/>
                        </a:cxn>
                        <a:cxn ang="0">
                          <a:pos x="connsiteX2" y="connsiteY2"/>
                        </a:cxn>
                        <a:cxn ang="0">
                          <a:pos x="connsiteX3" y="connsiteY3"/>
                        </a:cxn>
                      </a:cxnLst>
                      <a:rect l="l" t="t" r="r" b="b"/>
                      <a:pathLst>
                        <a:path w="30670" h="17240">
                          <a:moveTo>
                            <a:pt x="0" y="0"/>
                          </a:moveTo>
                          <a:lnTo>
                            <a:pt x="0" y="17240"/>
                          </a:lnTo>
                          <a:lnTo>
                            <a:pt x="30671" y="17240"/>
                          </a:lnTo>
                          <a:lnTo>
                            <a:pt x="14097" y="1905"/>
                          </a:lnTo>
                        </a:path>
                      </a:pathLst>
                    </a:custGeom>
                    <ask:type>
                      <ask:lineSketchFreehand/>
                    </ask:type>
                  </ask:lineSketchStyleProps>
                </a:ext>
              </a:extLst>
            </a:ln>
          </p:spPr>
          <p:txBody>
            <a:bodyPr rtlCol="0" anchor="ctr"/>
            <a:lstStyle/>
            <a:p>
              <a:endParaRPr lang="fr-FR" sz="1400"/>
            </a:p>
          </p:txBody>
        </p:sp>
        <p:sp>
          <p:nvSpPr>
            <p:cNvPr id="155" name="Forme libre : forme 154">
              <a:extLst>
                <a:ext uri="{FF2B5EF4-FFF2-40B4-BE49-F238E27FC236}">
                  <a16:creationId xmlns:a16="http://schemas.microsoft.com/office/drawing/2014/main" id="{126304D3-DFBC-49CD-AB81-F25D6FD94346}"/>
                </a:ext>
              </a:extLst>
            </p:cNvPr>
            <p:cNvSpPr/>
            <p:nvPr/>
          </p:nvSpPr>
          <p:spPr>
            <a:xfrm>
              <a:off x="763047" y="5220982"/>
              <a:ext cx="76580" cy="83227"/>
            </a:xfrm>
            <a:custGeom>
              <a:avLst/>
              <a:gdLst>
                <a:gd name="connsiteX0" fmla="*/ 0 w 76580"/>
                <a:gd name="connsiteY0" fmla="*/ 83228 h 83227"/>
                <a:gd name="connsiteX1" fmla="*/ 21336 w 76580"/>
                <a:gd name="connsiteY1" fmla="*/ 837 h 83227"/>
                <a:gd name="connsiteX2" fmla="*/ 76581 w 76580"/>
                <a:gd name="connsiteY2" fmla="*/ 49509 h 83227"/>
              </a:gdLst>
              <a:ahLst/>
              <a:cxnLst>
                <a:cxn ang="0">
                  <a:pos x="connsiteX0" y="connsiteY0"/>
                </a:cxn>
                <a:cxn ang="0">
                  <a:pos x="connsiteX1" y="connsiteY1"/>
                </a:cxn>
                <a:cxn ang="0">
                  <a:pos x="connsiteX2" y="connsiteY2"/>
                </a:cxn>
              </a:cxnLst>
              <a:rect l="l" t="t" r="r" b="b"/>
              <a:pathLst>
                <a:path w="76580" h="83227" extrusionOk="0">
                  <a:moveTo>
                    <a:pt x="0" y="83228"/>
                  </a:moveTo>
                  <a:cubicBezTo>
                    <a:pt x="4728" y="62964"/>
                    <a:pt x="10046" y="28909"/>
                    <a:pt x="21336" y="837"/>
                  </a:cubicBezTo>
                  <a:cubicBezTo>
                    <a:pt x="13319" y="6258"/>
                    <a:pt x="68693" y="1029"/>
                    <a:pt x="76581" y="49509"/>
                  </a:cubicBezTo>
                </a:path>
              </a:pathLst>
            </a:custGeom>
            <a:noFill/>
            <a:ln w="5715" cap="rnd">
              <a:solidFill>
                <a:srgbClr val="E52A29"/>
              </a:solidFill>
              <a:prstDash val="solid"/>
              <a:round/>
              <a:extLst>
                <a:ext uri="{C807C97D-BFC1-408E-A445-0C87EB9F89A2}">
                  <ask:lineSketchStyleProps xmlns:ask="http://schemas.microsoft.com/office/drawing/2018/sketchyshapes" sd="1632717238">
                    <a:custGeom>
                      <a:avLst/>
                      <a:gdLst>
                        <a:gd name="connsiteX0" fmla="*/ 0 w 76580"/>
                        <a:gd name="connsiteY0" fmla="*/ 83228 h 83227"/>
                        <a:gd name="connsiteX1" fmla="*/ 21336 w 76580"/>
                        <a:gd name="connsiteY1" fmla="*/ 837 h 83227"/>
                        <a:gd name="connsiteX2" fmla="*/ 76581 w 76580"/>
                        <a:gd name="connsiteY2" fmla="*/ 49509 h 83227"/>
                      </a:gdLst>
                      <a:ahLst/>
                      <a:cxnLst>
                        <a:cxn ang="0">
                          <a:pos x="connsiteX0" y="connsiteY0"/>
                        </a:cxn>
                        <a:cxn ang="0">
                          <a:pos x="connsiteX1" y="connsiteY1"/>
                        </a:cxn>
                        <a:cxn ang="0">
                          <a:pos x="connsiteX2" y="connsiteY2"/>
                        </a:cxn>
                      </a:cxnLst>
                      <a:rect l="l" t="t" r="r" b="b"/>
                      <a:pathLst>
                        <a:path w="76580" h="83227">
                          <a:moveTo>
                            <a:pt x="0" y="83228"/>
                          </a:moveTo>
                          <a:lnTo>
                            <a:pt x="21336" y="837"/>
                          </a:lnTo>
                          <a:cubicBezTo>
                            <a:pt x="21336" y="837"/>
                            <a:pt x="76581" y="-10403"/>
                            <a:pt x="76581" y="49509"/>
                          </a:cubicBezTo>
                        </a:path>
                      </a:pathLst>
                    </a:custGeom>
                    <ask:type>
                      <ask:lineSketchFreehand/>
                    </ask:type>
                  </ask:lineSketchStyleProps>
                </a:ext>
              </a:extLst>
            </a:ln>
          </p:spPr>
          <p:txBody>
            <a:bodyPr rtlCol="0" anchor="ctr"/>
            <a:lstStyle/>
            <a:p>
              <a:endParaRPr lang="fr-FR" sz="1400"/>
            </a:p>
          </p:txBody>
        </p:sp>
        <p:sp>
          <p:nvSpPr>
            <p:cNvPr id="156" name="Forme libre : forme 155">
              <a:extLst>
                <a:ext uri="{FF2B5EF4-FFF2-40B4-BE49-F238E27FC236}">
                  <a16:creationId xmlns:a16="http://schemas.microsoft.com/office/drawing/2014/main" id="{1C5A610B-DE4A-410D-9C45-782A30370417}"/>
                </a:ext>
              </a:extLst>
            </p:cNvPr>
            <p:cNvSpPr/>
            <p:nvPr/>
          </p:nvSpPr>
          <p:spPr>
            <a:xfrm>
              <a:off x="763047" y="5383172"/>
              <a:ext cx="49911" cy="24098"/>
            </a:xfrm>
            <a:custGeom>
              <a:avLst/>
              <a:gdLst>
                <a:gd name="connsiteX0" fmla="*/ 0 w 49911"/>
                <a:gd name="connsiteY0" fmla="*/ 0 h 24098"/>
                <a:gd name="connsiteX1" fmla="*/ 49911 w 49911"/>
                <a:gd name="connsiteY1" fmla="*/ 24098 h 24098"/>
              </a:gdLst>
              <a:ahLst/>
              <a:cxnLst>
                <a:cxn ang="0">
                  <a:pos x="connsiteX0" y="connsiteY0"/>
                </a:cxn>
                <a:cxn ang="0">
                  <a:pos x="connsiteX1" y="connsiteY1"/>
                </a:cxn>
              </a:cxnLst>
              <a:rect l="l" t="t" r="r" b="b"/>
              <a:pathLst>
                <a:path w="49911" h="24098" extrusionOk="0">
                  <a:moveTo>
                    <a:pt x="0" y="0"/>
                  </a:moveTo>
                  <a:cubicBezTo>
                    <a:pt x="4111" y="-3845"/>
                    <a:pt x="955" y="23159"/>
                    <a:pt x="49911" y="24098"/>
                  </a:cubicBezTo>
                </a:path>
              </a:pathLst>
            </a:custGeom>
            <a:noFill/>
            <a:ln w="5715" cap="rnd">
              <a:solidFill>
                <a:srgbClr val="E52A29"/>
              </a:solidFill>
              <a:prstDash val="solid"/>
              <a:round/>
              <a:extLst>
                <a:ext uri="{C807C97D-BFC1-408E-A445-0C87EB9F89A2}">
                  <ask:lineSketchStyleProps xmlns:ask="http://schemas.microsoft.com/office/drawing/2018/sketchyshapes" sd="3689082208">
                    <a:custGeom>
                      <a:avLst/>
                      <a:gdLst>
                        <a:gd name="connsiteX0" fmla="*/ 0 w 49911"/>
                        <a:gd name="connsiteY0" fmla="*/ 0 h 24098"/>
                        <a:gd name="connsiteX1" fmla="*/ 49911 w 49911"/>
                        <a:gd name="connsiteY1" fmla="*/ 24098 h 24098"/>
                      </a:gdLst>
                      <a:ahLst/>
                      <a:cxnLst>
                        <a:cxn ang="0">
                          <a:pos x="connsiteX0" y="connsiteY0"/>
                        </a:cxn>
                        <a:cxn ang="0">
                          <a:pos x="connsiteX1" y="connsiteY1"/>
                        </a:cxn>
                      </a:cxnLst>
                      <a:rect l="l" t="t" r="r" b="b"/>
                      <a:pathLst>
                        <a:path w="49911" h="24098">
                          <a:moveTo>
                            <a:pt x="0" y="0"/>
                          </a:moveTo>
                          <a:cubicBezTo>
                            <a:pt x="0" y="0"/>
                            <a:pt x="-571" y="24098"/>
                            <a:pt x="49911" y="24098"/>
                          </a:cubicBezTo>
                        </a:path>
                      </a:pathLst>
                    </a:custGeom>
                    <ask:type>
                      <ask:lineSketchFreehand/>
                    </ask:type>
                  </ask:lineSketchStyleProps>
                </a:ext>
              </a:extLst>
            </a:ln>
          </p:spPr>
          <p:txBody>
            <a:bodyPr rtlCol="0" anchor="ctr"/>
            <a:lstStyle/>
            <a:p>
              <a:endParaRPr lang="fr-FR" sz="1400"/>
            </a:p>
          </p:txBody>
        </p:sp>
        <p:sp>
          <p:nvSpPr>
            <p:cNvPr id="157" name="Forme libre : forme 156">
              <a:extLst>
                <a:ext uri="{FF2B5EF4-FFF2-40B4-BE49-F238E27FC236}">
                  <a16:creationId xmlns:a16="http://schemas.microsoft.com/office/drawing/2014/main" id="{D75A3FFF-C4CF-42B3-BB94-993BD1EDFE76}"/>
                </a:ext>
              </a:extLst>
            </p:cNvPr>
            <p:cNvSpPr/>
            <p:nvPr/>
          </p:nvSpPr>
          <p:spPr>
            <a:xfrm>
              <a:off x="752951" y="5240583"/>
              <a:ext cx="20192" cy="23812"/>
            </a:xfrm>
            <a:custGeom>
              <a:avLst/>
              <a:gdLst>
                <a:gd name="connsiteX0" fmla="*/ 20193 w 20192"/>
                <a:gd name="connsiteY0" fmla="*/ 23813 h 23812"/>
                <a:gd name="connsiteX1" fmla="*/ 10668 w 20192"/>
                <a:gd name="connsiteY1" fmla="*/ 0 h 23812"/>
                <a:gd name="connsiteX2" fmla="*/ 0 w 20192"/>
                <a:gd name="connsiteY2" fmla="*/ 18193 h 23812"/>
              </a:gdLst>
              <a:ahLst/>
              <a:cxnLst>
                <a:cxn ang="0">
                  <a:pos x="connsiteX0" y="connsiteY0"/>
                </a:cxn>
                <a:cxn ang="0">
                  <a:pos x="connsiteX1" y="connsiteY1"/>
                </a:cxn>
                <a:cxn ang="0">
                  <a:pos x="connsiteX2" y="connsiteY2"/>
                </a:cxn>
              </a:cxnLst>
              <a:rect l="l" t="t" r="r" b="b"/>
              <a:pathLst>
                <a:path w="20192" h="23812" extrusionOk="0">
                  <a:moveTo>
                    <a:pt x="20193" y="23813"/>
                  </a:moveTo>
                  <a:cubicBezTo>
                    <a:pt x="17462" y="15359"/>
                    <a:pt x="13500" y="8856"/>
                    <a:pt x="10668" y="0"/>
                  </a:cubicBezTo>
                  <a:cubicBezTo>
                    <a:pt x="5893" y="7621"/>
                    <a:pt x="2187" y="13453"/>
                    <a:pt x="0" y="18193"/>
                  </a:cubicBezTo>
                </a:path>
              </a:pathLst>
            </a:custGeom>
            <a:noFill/>
            <a:ln w="5715" cap="rnd">
              <a:solidFill>
                <a:srgbClr val="E52A29"/>
              </a:solidFill>
              <a:prstDash val="solid"/>
              <a:round/>
              <a:extLst>
                <a:ext uri="{C807C97D-BFC1-408E-A445-0C87EB9F89A2}">
                  <ask:lineSketchStyleProps xmlns:ask="http://schemas.microsoft.com/office/drawing/2018/sketchyshapes" sd="2252257434">
                    <a:custGeom>
                      <a:avLst/>
                      <a:gdLst>
                        <a:gd name="connsiteX0" fmla="*/ 20193 w 20192"/>
                        <a:gd name="connsiteY0" fmla="*/ 23813 h 23812"/>
                        <a:gd name="connsiteX1" fmla="*/ 10668 w 20192"/>
                        <a:gd name="connsiteY1" fmla="*/ 0 h 23812"/>
                        <a:gd name="connsiteX2" fmla="*/ 0 w 20192"/>
                        <a:gd name="connsiteY2" fmla="*/ 18193 h 23812"/>
                      </a:gdLst>
                      <a:ahLst/>
                      <a:cxnLst>
                        <a:cxn ang="0">
                          <a:pos x="connsiteX0" y="connsiteY0"/>
                        </a:cxn>
                        <a:cxn ang="0">
                          <a:pos x="connsiteX1" y="connsiteY1"/>
                        </a:cxn>
                        <a:cxn ang="0">
                          <a:pos x="connsiteX2" y="connsiteY2"/>
                        </a:cxn>
                      </a:cxnLst>
                      <a:rect l="l" t="t" r="r" b="b"/>
                      <a:pathLst>
                        <a:path w="20192" h="23812">
                          <a:moveTo>
                            <a:pt x="20193" y="23813"/>
                          </a:moveTo>
                          <a:lnTo>
                            <a:pt x="10668" y="0"/>
                          </a:lnTo>
                          <a:lnTo>
                            <a:pt x="0" y="18193"/>
                          </a:lnTo>
                        </a:path>
                      </a:pathLst>
                    </a:custGeom>
                    <ask:type>
                      <ask:lineSketchFreehand/>
                    </ask:type>
                  </ask:lineSketchStyleProps>
                </a:ext>
              </a:extLst>
            </a:ln>
          </p:spPr>
          <p:txBody>
            <a:bodyPr rtlCol="0" anchor="ctr"/>
            <a:lstStyle/>
            <a:p>
              <a:endParaRPr lang="fr-FR" sz="1400"/>
            </a:p>
          </p:txBody>
        </p:sp>
        <p:sp>
          <p:nvSpPr>
            <p:cNvPr id="158" name="Forme libre : forme 157">
              <a:extLst>
                <a:ext uri="{FF2B5EF4-FFF2-40B4-BE49-F238E27FC236}">
                  <a16:creationId xmlns:a16="http://schemas.microsoft.com/office/drawing/2014/main" id="{EF1F785E-1E7A-4AFF-8A8D-8A048038523E}"/>
                </a:ext>
              </a:extLst>
            </p:cNvPr>
            <p:cNvSpPr/>
            <p:nvPr/>
          </p:nvSpPr>
          <p:spPr>
            <a:xfrm>
              <a:off x="755808" y="5224867"/>
              <a:ext cx="15620" cy="15716"/>
            </a:xfrm>
            <a:custGeom>
              <a:avLst/>
              <a:gdLst>
                <a:gd name="connsiteX0" fmla="*/ 7810 w 15620"/>
                <a:gd name="connsiteY0" fmla="*/ 15716 h 15716"/>
                <a:gd name="connsiteX1" fmla="*/ 15621 w 15620"/>
                <a:gd name="connsiteY1" fmla="*/ 0 h 15716"/>
                <a:gd name="connsiteX2" fmla="*/ 0 w 15620"/>
                <a:gd name="connsiteY2" fmla="*/ 0 h 15716"/>
                <a:gd name="connsiteX3" fmla="*/ 7810 w 15620"/>
                <a:gd name="connsiteY3" fmla="*/ 15716 h 15716"/>
              </a:gdLst>
              <a:ahLst/>
              <a:cxnLst>
                <a:cxn ang="0">
                  <a:pos x="connsiteX0" y="connsiteY0"/>
                </a:cxn>
                <a:cxn ang="0">
                  <a:pos x="connsiteX1" y="connsiteY1"/>
                </a:cxn>
                <a:cxn ang="0">
                  <a:pos x="connsiteX2" y="connsiteY2"/>
                </a:cxn>
                <a:cxn ang="0">
                  <a:pos x="connsiteX3" y="connsiteY3"/>
                </a:cxn>
              </a:cxnLst>
              <a:rect l="l" t="t" r="r" b="b"/>
              <a:pathLst>
                <a:path w="15620" h="15716" extrusionOk="0">
                  <a:moveTo>
                    <a:pt x="7810" y="15716"/>
                  </a:moveTo>
                  <a:cubicBezTo>
                    <a:pt x="10457" y="9907"/>
                    <a:pt x="13656" y="5284"/>
                    <a:pt x="15621" y="0"/>
                  </a:cubicBezTo>
                  <a:cubicBezTo>
                    <a:pt x="12026" y="-189"/>
                    <a:pt x="3538" y="-580"/>
                    <a:pt x="0" y="0"/>
                  </a:cubicBezTo>
                  <a:cubicBezTo>
                    <a:pt x="2811" y="7100"/>
                    <a:pt x="3517" y="8708"/>
                    <a:pt x="7810" y="15716"/>
                  </a:cubicBezTo>
                  <a:close/>
                </a:path>
              </a:pathLst>
            </a:custGeom>
            <a:noFill/>
            <a:ln w="5715" cap="rnd">
              <a:solidFill>
                <a:srgbClr val="E52A29"/>
              </a:solidFill>
              <a:prstDash val="solid"/>
              <a:round/>
              <a:extLst>
                <a:ext uri="{C807C97D-BFC1-408E-A445-0C87EB9F89A2}">
                  <ask:lineSketchStyleProps xmlns:ask="http://schemas.microsoft.com/office/drawing/2018/sketchyshapes" sd="1529537135">
                    <a:custGeom>
                      <a:avLst/>
                      <a:gdLst>
                        <a:gd name="connsiteX0" fmla="*/ 7810 w 15620"/>
                        <a:gd name="connsiteY0" fmla="*/ 15716 h 15716"/>
                        <a:gd name="connsiteX1" fmla="*/ 15621 w 15620"/>
                        <a:gd name="connsiteY1" fmla="*/ 0 h 15716"/>
                        <a:gd name="connsiteX2" fmla="*/ 0 w 15620"/>
                        <a:gd name="connsiteY2" fmla="*/ 0 h 15716"/>
                      </a:gdLst>
                      <a:ahLst/>
                      <a:cxnLst>
                        <a:cxn ang="0">
                          <a:pos x="connsiteX0" y="connsiteY0"/>
                        </a:cxn>
                        <a:cxn ang="0">
                          <a:pos x="connsiteX1" y="connsiteY1"/>
                        </a:cxn>
                        <a:cxn ang="0">
                          <a:pos x="connsiteX2" y="connsiteY2"/>
                        </a:cxn>
                      </a:cxnLst>
                      <a:rect l="l" t="t" r="r" b="b"/>
                      <a:pathLst>
                        <a:path w="15620" h="15716">
                          <a:moveTo>
                            <a:pt x="7810" y="15716"/>
                          </a:moveTo>
                          <a:lnTo>
                            <a:pt x="15621" y="0"/>
                          </a:lnTo>
                          <a:lnTo>
                            <a:pt x="0" y="0"/>
                          </a:lnTo>
                          <a:close/>
                        </a:path>
                      </a:pathLst>
                    </a:custGeom>
                    <ask:type>
                      <ask:lineSketchFreehand/>
                    </ask:type>
                  </ask:lineSketchStyleProps>
                </a:ext>
              </a:extLst>
            </a:ln>
          </p:spPr>
          <p:txBody>
            <a:bodyPr rtlCol="0" anchor="ctr"/>
            <a:lstStyle/>
            <a:p>
              <a:endParaRPr lang="fr-FR" sz="1400"/>
            </a:p>
          </p:txBody>
        </p:sp>
        <p:sp>
          <p:nvSpPr>
            <p:cNvPr id="159" name="Forme libre : forme 158">
              <a:extLst>
                <a:ext uri="{FF2B5EF4-FFF2-40B4-BE49-F238E27FC236}">
                  <a16:creationId xmlns:a16="http://schemas.microsoft.com/office/drawing/2014/main" id="{4FDF1E86-B5BD-4B27-BB10-2522BF1E7E08}"/>
                </a:ext>
              </a:extLst>
            </p:cNvPr>
            <p:cNvSpPr/>
            <p:nvPr/>
          </p:nvSpPr>
          <p:spPr>
            <a:xfrm>
              <a:off x="784383" y="5207531"/>
              <a:ext cx="9525" cy="14287"/>
            </a:xfrm>
            <a:custGeom>
              <a:avLst/>
              <a:gdLst>
                <a:gd name="connsiteX0" fmla="*/ 0 w 9525"/>
                <a:gd name="connsiteY0" fmla="*/ 14288 h 14287"/>
                <a:gd name="connsiteX1" fmla="*/ 0 w 9525"/>
                <a:gd name="connsiteY1" fmla="*/ 0 h 14287"/>
              </a:gdLst>
              <a:ahLst/>
              <a:cxnLst>
                <a:cxn ang="0">
                  <a:pos x="connsiteX0" y="connsiteY0"/>
                </a:cxn>
                <a:cxn ang="0">
                  <a:pos x="connsiteX1" y="connsiteY1"/>
                </a:cxn>
              </a:cxnLst>
              <a:rect l="l" t="t" r="r" b="b"/>
              <a:pathLst>
                <a:path w="9525" h="14287" fill="none" extrusionOk="0">
                  <a:moveTo>
                    <a:pt x="0" y="14288"/>
                  </a:moveTo>
                  <a:cubicBezTo>
                    <a:pt x="-416" y="9287"/>
                    <a:pt x="427" y="4652"/>
                    <a:pt x="0" y="0"/>
                  </a:cubicBezTo>
                </a:path>
                <a:path w="9525" h="14287" stroke="0" extrusionOk="0">
                  <a:moveTo>
                    <a:pt x="0" y="14288"/>
                  </a:moveTo>
                  <a:cubicBezTo>
                    <a:pt x="-63" y="9305"/>
                    <a:pt x="94" y="4299"/>
                    <a:pt x="0" y="0"/>
                  </a:cubicBezTo>
                </a:path>
              </a:pathLst>
            </a:custGeom>
            <a:ln w="5715" cap="rnd">
              <a:solidFill>
                <a:srgbClr val="E52A29"/>
              </a:solidFill>
              <a:prstDash val="solid"/>
              <a:round/>
              <a:extLst>
                <a:ext uri="{C807C97D-BFC1-408E-A445-0C87EB9F89A2}">
                  <ask:lineSketchStyleProps xmlns:ask="http://schemas.microsoft.com/office/drawing/2018/sketchyshapes" sd="3827221050">
                    <a:custGeom>
                      <a:avLst/>
                      <a:gdLst>
                        <a:gd name="connsiteX0" fmla="*/ 0 w 9525"/>
                        <a:gd name="connsiteY0" fmla="*/ 14288 h 14287"/>
                        <a:gd name="connsiteX1" fmla="*/ 0 w 9525"/>
                        <a:gd name="connsiteY1" fmla="*/ 0 h 14287"/>
                      </a:gdLst>
                      <a:ahLst/>
                      <a:cxnLst>
                        <a:cxn ang="0">
                          <a:pos x="connsiteX0" y="connsiteY0"/>
                        </a:cxn>
                        <a:cxn ang="0">
                          <a:pos x="connsiteX1" y="connsiteY1"/>
                        </a:cxn>
                      </a:cxnLst>
                      <a:rect l="l" t="t" r="r" b="b"/>
                      <a:pathLst>
                        <a:path w="9525" h="14287">
                          <a:moveTo>
                            <a:pt x="0" y="14288"/>
                          </a:moveTo>
                          <a:lnTo>
                            <a:pt x="0" y="0"/>
                          </a:lnTo>
                        </a:path>
                      </a:pathLst>
                    </a:custGeom>
                    <ask:type>
                      <ask:lineSketchFreehand/>
                    </ask:type>
                  </ask:lineSketchStyleProps>
                </a:ext>
              </a:extLst>
            </a:ln>
          </p:spPr>
          <p:txBody>
            <a:bodyPr rtlCol="0" anchor="ctr"/>
            <a:lstStyle/>
            <a:p>
              <a:endParaRPr lang="fr-FR" sz="1400"/>
            </a:p>
          </p:txBody>
        </p:sp>
        <p:sp>
          <p:nvSpPr>
            <p:cNvPr id="160" name="Forme libre : forme 159">
              <a:extLst>
                <a:ext uri="{FF2B5EF4-FFF2-40B4-BE49-F238E27FC236}">
                  <a16:creationId xmlns:a16="http://schemas.microsoft.com/office/drawing/2014/main" id="{E7E962DA-36A7-4874-9F99-B7D381D374BB}"/>
                </a:ext>
              </a:extLst>
            </p:cNvPr>
            <p:cNvSpPr/>
            <p:nvPr/>
          </p:nvSpPr>
          <p:spPr>
            <a:xfrm>
              <a:off x="749712" y="5313830"/>
              <a:ext cx="9525" cy="5524"/>
            </a:xfrm>
            <a:custGeom>
              <a:avLst/>
              <a:gdLst>
                <a:gd name="connsiteX0" fmla="*/ 0 w 9525"/>
                <a:gd name="connsiteY0" fmla="*/ 0 h 5524"/>
                <a:gd name="connsiteX1" fmla="*/ 0 w 9525"/>
                <a:gd name="connsiteY1" fmla="*/ 5524 h 5524"/>
              </a:gdLst>
              <a:ahLst/>
              <a:cxnLst>
                <a:cxn ang="0">
                  <a:pos x="connsiteX0" y="connsiteY0"/>
                </a:cxn>
                <a:cxn ang="0">
                  <a:pos x="connsiteX1" y="connsiteY1"/>
                </a:cxn>
              </a:cxnLst>
              <a:rect l="l" t="t" r="r" b="b"/>
              <a:pathLst>
                <a:path w="9525" h="5524" fill="none" extrusionOk="0">
                  <a:moveTo>
                    <a:pt x="0" y="0"/>
                  </a:moveTo>
                  <a:cubicBezTo>
                    <a:pt x="45" y="2064"/>
                    <a:pt x="27" y="3986"/>
                    <a:pt x="0" y="5524"/>
                  </a:cubicBezTo>
                </a:path>
                <a:path w="9525" h="5524" stroke="0" extrusionOk="0">
                  <a:moveTo>
                    <a:pt x="0" y="0"/>
                  </a:moveTo>
                  <a:cubicBezTo>
                    <a:pt x="133" y="1635"/>
                    <a:pt x="146" y="4096"/>
                    <a:pt x="0" y="5524"/>
                  </a:cubicBezTo>
                </a:path>
              </a:pathLst>
            </a:custGeom>
            <a:ln w="5715" cap="rnd">
              <a:solidFill>
                <a:srgbClr val="E52A29"/>
              </a:solidFill>
              <a:prstDash val="solid"/>
              <a:round/>
              <a:extLst>
                <a:ext uri="{C807C97D-BFC1-408E-A445-0C87EB9F89A2}">
                  <ask:lineSketchStyleProps xmlns:ask="http://schemas.microsoft.com/office/drawing/2018/sketchyshapes" sd="2238740660">
                    <a:custGeom>
                      <a:avLst/>
                      <a:gdLst>
                        <a:gd name="connsiteX0" fmla="*/ 0 w 9525"/>
                        <a:gd name="connsiteY0" fmla="*/ 0 h 5524"/>
                        <a:gd name="connsiteX1" fmla="*/ 0 w 9525"/>
                        <a:gd name="connsiteY1" fmla="*/ 5524 h 5524"/>
                      </a:gdLst>
                      <a:ahLst/>
                      <a:cxnLst>
                        <a:cxn ang="0">
                          <a:pos x="connsiteX0" y="connsiteY0"/>
                        </a:cxn>
                        <a:cxn ang="0">
                          <a:pos x="connsiteX1" y="connsiteY1"/>
                        </a:cxn>
                      </a:cxnLst>
                      <a:rect l="l" t="t" r="r" b="b"/>
                      <a:pathLst>
                        <a:path w="9525" h="5524">
                          <a:moveTo>
                            <a:pt x="0" y="0"/>
                          </a:moveTo>
                          <a:lnTo>
                            <a:pt x="0" y="5524"/>
                          </a:lnTo>
                        </a:path>
                      </a:pathLst>
                    </a:custGeom>
                    <ask:type>
                      <ask:lineSketchFreehand/>
                    </ask:type>
                  </ask:lineSketchStyleProps>
                </a:ext>
              </a:extLst>
            </a:ln>
          </p:spPr>
          <p:txBody>
            <a:bodyPr rtlCol="0" anchor="ctr"/>
            <a:lstStyle/>
            <a:p>
              <a:endParaRPr lang="fr-FR" sz="1400"/>
            </a:p>
          </p:txBody>
        </p:sp>
        <p:sp>
          <p:nvSpPr>
            <p:cNvPr id="161" name="Forme libre : forme 160">
              <a:extLst>
                <a:ext uri="{FF2B5EF4-FFF2-40B4-BE49-F238E27FC236}">
                  <a16:creationId xmlns:a16="http://schemas.microsoft.com/office/drawing/2014/main" id="{6157723E-17E6-4ECD-B813-9EA474CAA9FA}"/>
                </a:ext>
              </a:extLst>
            </p:cNvPr>
            <p:cNvSpPr/>
            <p:nvPr/>
          </p:nvSpPr>
          <p:spPr>
            <a:xfrm>
              <a:off x="749712" y="5348787"/>
              <a:ext cx="9525" cy="5429"/>
            </a:xfrm>
            <a:custGeom>
              <a:avLst/>
              <a:gdLst>
                <a:gd name="connsiteX0" fmla="*/ 0 w 9525"/>
                <a:gd name="connsiteY0" fmla="*/ 0 h 5429"/>
                <a:gd name="connsiteX1" fmla="*/ 0 w 9525"/>
                <a:gd name="connsiteY1" fmla="*/ 5429 h 5429"/>
              </a:gdLst>
              <a:ahLst/>
              <a:cxnLst>
                <a:cxn ang="0">
                  <a:pos x="connsiteX0" y="connsiteY0"/>
                </a:cxn>
                <a:cxn ang="0">
                  <a:pos x="connsiteX1" y="connsiteY1"/>
                </a:cxn>
              </a:cxnLst>
              <a:rect l="l" t="t" r="r" b="b"/>
              <a:pathLst>
                <a:path w="9525" h="5429" fill="none" extrusionOk="0">
                  <a:moveTo>
                    <a:pt x="0" y="0"/>
                  </a:moveTo>
                  <a:cubicBezTo>
                    <a:pt x="-63" y="1433"/>
                    <a:pt x="-101" y="3431"/>
                    <a:pt x="0" y="5429"/>
                  </a:cubicBezTo>
                </a:path>
                <a:path w="9525" h="5429" stroke="0" extrusionOk="0">
                  <a:moveTo>
                    <a:pt x="0" y="0"/>
                  </a:moveTo>
                  <a:cubicBezTo>
                    <a:pt x="255" y="2420"/>
                    <a:pt x="-242" y="4223"/>
                    <a:pt x="0" y="5429"/>
                  </a:cubicBezTo>
                </a:path>
              </a:pathLst>
            </a:custGeom>
            <a:ln w="5715" cap="rnd">
              <a:solidFill>
                <a:srgbClr val="E52A29"/>
              </a:solidFill>
              <a:prstDash val="solid"/>
              <a:round/>
              <a:extLst>
                <a:ext uri="{C807C97D-BFC1-408E-A445-0C87EB9F89A2}">
                  <ask:lineSketchStyleProps xmlns:ask="http://schemas.microsoft.com/office/drawing/2018/sketchyshapes" sd="4122156310">
                    <a:custGeom>
                      <a:avLst/>
                      <a:gdLst>
                        <a:gd name="connsiteX0" fmla="*/ 0 w 9525"/>
                        <a:gd name="connsiteY0" fmla="*/ 0 h 5429"/>
                        <a:gd name="connsiteX1" fmla="*/ 0 w 9525"/>
                        <a:gd name="connsiteY1" fmla="*/ 5429 h 5429"/>
                      </a:gdLst>
                      <a:ahLst/>
                      <a:cxnLst>
                        <a:cxn ang="0">
                          <a:pos x="connsiteX0" y="connsiteY0"/>
                        </a:cxn>
                        <a:cxn ang="0">
                          <a:pos x="connsiteX1" y="connsiteY1"/>
                        </a:cxn>
                      </a:cxnLst>
                      <a:rect l="l" t="t" r="r" b="b"/>
                      <a:pathLst>
                        <a:path w="9525" h="5429">
                          <a:moveTo>
                            <a:pt x="0" y="0"/>
                          </a:moveTo>
                          <a:lnTo>
                            <a:pt x="0" y="5429"/>
                          </a:lnTo>
                        </a:path>
                      </a:pathLst>
                    </a:custGeom>
                    <ask:type>
                      <ask:lineSketchFreehand/>
                    </ask:type>
                  </ask:lineSketchStyleProps>
                </a:ext>
              </a:extLst>
            </a:ln>
          </p:spPr>
          <p:txBody>
            <a:bodyPr rtlCol="0" anchor="ctr"/>
            <a:lstStyle/>
            <a:p>
              <a:endParaRPr lang="fr-FR" sz="1400"/>
            </a:p>
          </p:txBody>
        </p:sp>
        <p:grpSp>
          <p:nvGrpSpPr>
            <p:cNvPr id="162" name="Graphique 1869">
              <a:extLst>
                <a:ext uri="{FF2B5EF4-FFF2-40B4-BE49-F238E27FC236}">
                  <a16:creationId xmlns:a16="http://schemas.microsoft.com/office/drawing/2014/main" id="{08694E8B-2A65-4BF5-86B1-38A21C996324}"/>
                </a:ext>
              </a:extLst>
            </p:cNvPr>
            <p:cNvGrpSpPr/>
            <p:nvPr/>
          </p:nvGrpSpPr>
          <p:grpSpPr>
            <a:xfrm>
              <a:off x="666750" y="5082373"/>
              <a:ext cx="173450" cy="307943"/>
              <a:chOff x="666750" y="5082373"/>
              <a:chExt cx="173450" cy="307943"/>
            </a:xfrm>
            <a:noFill/>
          </p:grpSpPr>
          <p:sp>
            <p:nvSpPr>
              <p:cNvPr id="165" name="Forme libre : forme 164">
                <a:extLst>
                  <a:ext uri="{FF2B5EF4-FFF2-40B4-BE49-F238E27FC236}">
                    <a16:creationId xmlns:a16="http://schemas.microsoft.com/office/drawing/2014/main" id="{7BB0B647-5981-4005-ACEE-18A348A927B2}"/>
                  </a:ext>
                </a:extLst>
              </p:cNvPr>
              <p:cNvSpPr/>
              <p:nvPr/>
            </p:nvSpPr>
            <p:spPr>
              <a:xfrm>
                <a:off x="839819" y="5271158"/>
                <a:ext cx="380" cy="119157"/>
              </a:xfrm>
              <a:custGeom>
                <a:avLst/>
                <a:gdLst>
                  <a:gd name="connsiteX0" fmla="*/ 0 w 380"/>
                  <a:gd name="connsiteY0" fmla="*/ 0 h 119157"/>
                  <a:gd name="connsiteX1" fmla="*/ 381 w 380"/>
                  <a:gd name="connsiteY1" fmla="*/ 119158 h 119157"/>
                </a:gdLst>
                <a:ahLst/>
                <a:cxnLst>
                  <a:cxn ang="0">
                    <a:pos x="connsiteX0" y="connsiteY0"/>
                  </a:cxn>
                  <a:cxn ang="0">
                    <a:pos x="connsiteX1" y="connsiteY1"/>
                  </a:cxn>
                </a:cxnLst>
                <a:rect l="l" t="t" r="r" b="b"/>
                <a:pathLst>
                  <a:path w="380" h="119157" extrusionOk="0">
                    <a:moveTo>
                      <a:pt x="0" y="0"/>
                    </a:moveTo>
                    <a:cubicBezTo>
                      <a:pt x="3074" y="9480"/>
                      <a:pt x="-1974" y="107282"/>
                      <a:pt x="381" y="119158"/>
                    </a:cubicBezTo>
                  </a:path>
                </a:pathLst>
              </a:custGeom>
              <a:noFill/>
              <a:ln w="5715" cap="rnd">
                <a:solidFill>
                  <a:srgbClr val="E52A29"/>
                </a:solidFill>
                <a:prstDash val="solid"/>
                <a:round/>
                <a:extLst>
                  <a:ext uri="{C807C97D-BFC1-408E-A445-0C87EB9F89A2}">
                    <ask:lineSketchStyleProps xmlns:ask="http://schemas.microsoft.com/office/drawing/2018/sketchyshapes" sd="2885803290">
                      <a:custGeom>
                        <a:avLst/>
                        <a:gdLst>
                          <a:gd name="connsiteX0" fmla="*/ 0 w 380"/>
                          <a:gd name="connsiteY0" fmla="*/ 0 h 119157"/>
                          <a:gd name="connsiteX1" fmla="*/ 381 w 380"/>
                          <a:gd name="connsiteY1" fmla="*/ 119158 h 119157"/>
                        </a:gdLst>
                        <a:ahLst/>
                        <a:cxnLst>
                          <a:cxn ang="0">
                            <a:pos x="connsiteX0" y="connsiteY0"/>
                          </a:cxn>
                          <a:cxn ang="0">
                            <a:pos x="connsiteX1" y="connsiteY1"/>
                          </a:cxn>
                        </a:cxnLst>
                        <a:rect l="l" t="t" r="r" b="b"/>
                        <a:pathLst>
                          <a:path w="380" h="119157">
                            <a:moveTo>
                              <a:pt x="0" y="0"/>
                            </a:moveTo>
                            <a:cubicBezTo>
                              <a:pt x="0" y="11144"/>
                              <a:pt x="191" y="105061"/>
                              <a:pt x="381" y="119158"/>
                            </a:cubicBezTo>
                          </a:path>
                        </a:pathLst>
                      </a:custGeom>
                      <ask:type>
                        <ask:lineSketchFreehand/>
                      </ask:type>
                    </ask:lineSketchStyleProps>
                  </a:ext>
                </a:extLst>
              </a:ln>
            </p:spPr>
            <p:txBody>
              <a:bodyPr rtlCol="0" anchor="ctr"/>
              <a:lstStyle/>
              <a:p>
                <a:endParaRPr lang="fr-FR" sz="1400"/>
              </a:p>
            </p:txBody>
          </p:sp>
          <p:sp>
            <p:nvSpPr>
              <p:cNvPr id="166" name="Forme libre : forme 165">
                <a:extLst>
                  <a:ext uri="{FF2B5EF4-FFF2-40B4-BE49-F238E27FC236}">
                    <a16:creationId xmlns:a16="http://schemas.microsoft.com/office/drawing/2014/main" id="{57BDB59D-7746-47A5-8197-DE75CCE4F4C2}"/>
                  </a:ext>
                </a:extLst>
              </p:cNvPr>
              <p:cNvSpPr/>
              <p:nvPr/>
            </p:nvSpPr>
            <p:spPr>
              <a:xfrm>
                <a:off x="666750" y="5082373"/>
                <a:ext cx="9525" cy="9525"/>
              </a:xfrm>
              <a:custGeom>
                <a:avLst/>
                <a:gdLst/>
                <a:ahLst/>
                <a:cxnLst/>
                <a:rect l="l" t="t" r="r" b="b"/>
                <a:pathLst>
                  <a:path w="9525" h="9525"/>
                </a:pathLst>
              </a:custGeom>
              <a:noFill/>
              <a:ln w="5715" cap="rnd">
                <a:solidFill>
                  <a:srgbClr val="E52A29"/>
                </a:solidFill>
                <a:prstDash val="solid"/>
                <a:round/>
                <a:extLst>
                  <a:ext uri="{C807C97D-BFC1-408E-A445-0C87EB9F89A2}">
                    <ask:lineSketchStyleProps xmlns:ask="http://schemas.microsoft.com/office/drawing/2018/sketchyshapes" sd="1850502012">
                      <a:custGeom>
                        <a:avLst/>
                        <a:gdLst/>
                        <a:ahLst/>
                        <a:cxnLst/>
                        <a:rect l="l" t="t" r="r" b="b"/>
                        <a:pathLst>
                          <a:path w="9525" h="9525"/>
                        </a:pathLst>
                      </a:custGeom>
                      <ask:type>
                        <ask:lineSketchFreehand/>
                      </ask:type>
                    </ask:lineSketchStyleProps>
                  </a:ext>
                </a:extLst>
              </a:ln>
            </p:spPr>
            <p:txBody>
              <a:bodyPr rtlCol="0" anchor="ctr"/>
              <a:lstStyle/>
              <a:p>
                <a:endParaRPr lang="fr-FR" sz="1400"/>
              </a:p>
            </p:txBody>
          </p:sp>
        </p:grpSp>
        <p:sp>
          <p:nvSpPr>
            <p:cNvPr id="163" name="Forme libre : forme 162">
              <a:extLst>
                <a:ext uri="{FF2B5EF4-FFF2-40B4-BE49-F238E27FC236}">
                  <a16:creationId xmlns:a16="http://schemas.microsoft.com/office/drawing/2014/main" id="{AD2412DC-6C97-4615-81F2-78EACB5BD425}"/>
                </a:ext>
              </a:extLst>
            </p:cNvPr>
            <p:cNvSpPr/>
            <p:nvPr/>
          </p:nvSpPr>
          <p:spPr>
            <a:xfrm>
              <a:off x="828103" y="5405175"/>
              <a:ext cx="26574" cy="91725"/>
            </a:xfrm>
            <a:custGeom>
              <a:avLst/>
              <a:gdLst>
                <a:gd name="connsiteX0" fmla="*/ 7810 w 26574"/>
                <a:gd name="connsiteY0" fmla="*/ 91726 h 91725"/>
                <a:gd name="connsiteX1" fmla="*/ 18764 w 26574"/>
                <a:gd name="connsiteY1" fmla="*/ 91726 h 91725"/>
                <a:gd name="connsiteX2" fmla="*/ 26575 w 26574"/>
                <a:gd name="connsiteY2" fmla="*/ 83915 h 91725"/>
                <a:gd name="connsiteX3" fmla="*/ 26575 w 26574"/>
                <a:gd name="connsiteY3" fmla="*/ 7810 h 91725"/>
                <a:gd name="connsiteX4" fmla="*/ 18764 w 26574"/>
                <a:gd name="connsiteY4" fmla="*/ 0 h 91725"/>
                <a:gd name="connsiteX5" fmla="*/ 7810 w 26574"/>
                <a:gd name="connsiteY5" fmla="*/ 0 h 91725"/>
                <a:gd name="connsiteX6" fmla="*/ 0 w 26574"/>
                <a:gd name="connsiteY6" fmla="*/ 7810 h 91725"/>
                <a:gd name="connsiteX7" fmla="*/ 0 w 26574"/>
                <a:gd name="connsiteY7" fmla="*/ 83915 h 91725"/>
                <a:gd name="connsiteX8" fmla="*/ 7810 w 26574"/>
                <a:gd name="connsiteY8" fmla="*/ 91726 h 91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574" h="91725" extrusionOk="0">
                  <a:moveTo>
                    <a:pt x="7810" y="91726"/>
                  </a:moveTo>
                  <a:cubicBezTo>
                    <a:pt x="10665" y="92182"/>
                    <a:pt x="16129" y="91703"/>
                    <a:pt x="18764" y="91726"/>
                  </a:cubicBezTo>
                  <a:cubicBezTo>
                    <a:pt x="22453" y="92133"/>
                    <a:pt x="26335" y="87797"/>
                    <a:pt x="26575" y="83915"/>
                  </a:cubicBezTo>
                  <a:cubicBezTo>
                    <a:pt x="29737" y="61916"/>
                    <a:pt x="25989" y="37886"/>
                    <a:pt x="26575" y="7810"/>
                  </a:cubicBezTo>
                  <a:cubicBezTo>
                    <a:pt x="26036" y="4044"/>
                    <a:pt x="22831" y="107"/>
                    <a:pt x="18764" y="0"/>
                  </a:cubicBezTo>
                  <a:cubicBezTo>
                    <a:pt x="15944" y="249"/>
                    <a:pt x="11450" y="-122"/>
                    <a:pt x="7810" y="0"/>
                  </a:cubicBezTo>
                  <a:cubicBezTo>
                    <a:pt x="3506" y="203"/>
                    <a:pt x="-152" y="3391"/>
                    <a:pt x="0" y="7810"/>
                  </a:cubicBezTo>
                  <a:cubicBezTo>
                    <a:pt x="-1794" y="26158"/>
                    <a:pt x="551" y="65433"/>
                    <a:pt x="0" y="83915"/>
                  </a:cubicBezTo>
                  <a:cubicBezTo>
                    <a:pt x="687" y="88763"/>
                    <a:pt x="3051" y="92263"/>
                    <a:pt x="7810" y="91726"/>
                  </a:cubicBezTo>
                  <a:close/>
                </a:path>
              </a:pathLst>
            </a:custGeom>
            <a:noFill/>
            <a:ln w="5715" cap="rnd">
              <a:solidFill>
                <a:srgbClr val="E52A29"/>
              </a:solidFill>
              <a:prstDash val="solid"/>
              <a:round/>
              <a:extLst>
                <a:ext uri="{C807C97D-BFC1-408E-A445-0C87EB9F89A2}">
                  <ask:lineSketchStyleProps xmlns:ask="http://schemas.microsoft.com/office/drawing/2018/sketchyshapes" sd="2398802576">
                    <a:custGeom>
                      <a:avLst/>
                      <a:gdLst>
                        <a:gd name="connsiteX0" fmla="*/ 7810 w 26574"/>
                        <a:gd name="connsiteY0" fmla="*/ 91726 h 91725"/>
                        <a:gd name="connsiteX1" fmla="*/ 18764 w 26574"/>
                        <a:gd name="connsiteY1" fmla="*/ 91726 h 91725"/>
                        <a:gd name="connsiteX2" fmla="*/ 26575 w 26574"/>
                        <a:gd name="connsiteY2" fmla="*/ 83915 h 91725"/>
                        <a:gd name="connsiteX3" fmla="*/ 26575 w 26574"/>
                        <a:gd name="connsiteY3" fmla="*/ 7810 h 91725"/>
                        <a:gd name="connsiteX4" fmla="*/ 18764 w 26574"/>
                        <a:gd name="connsiteY4" fmla="*/ 0 h 91725"/>
                        <a:gd name="connsiteX5" fmla="*/ 7810 w 26574"/>
                        <a:gd name="connsiteY5" fmla="*/ 0 h 91725"/>
                        <a:gd name="connsiteX6" fmla="*/ 0 w 26574"/>
                        <a:gd name="connsiteY6" fmla="*/ 7810 h 91725"/>
                        <a:gd name="connsiteX7" fmla="*/ 0 w 26574"/>
                        <a:gd name="connsiteY7" fmla="*/ 83915 h 91725"/>
                        <a:gd name="connsiteX8" fmla="*/ 7810 w 26574"/>
                        <a:gd name="connsiteY8" fmla="*/ 91726 h 91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574" h="91725">
                          <a:moveTo>
                            <a:pt x="7810" y="91726"/>
                          </a:moveTo>
                          <a:lnTo>
                            <a:pt x="18764" y="91726"/>
                          </a:lnTo>
                          <a:cubicBezTo>
                            <a:pt x="23051" y="91726"/>
                            <a:pt x="26575" y="88202"/>
                            <a:pt x="26575" y="83915"/>
                          </a:cubicBezTo>
                          <a:lnTo>
                            <a:pt x="26575" y="7810"/>
                          </a:lnTo>
                          <a:cubicBezTo>
                            <a:pt x="26575" y="3524"/>
                            <a:pt x="23051" y="0"/>
                            <a:pt x="18764" y="0"/>
                          </a:cubicBezTo>
                          <a:lnTo>
                            <a:pt x="7810" y="0"/>
                          </a:lnTo>
                          <a:cubicBezTo>
                            <a:pt x="3524" y="0"/>
                            <a:pt x="0" y="3524"/>
                            <a:pt x="0" y="7810"/>
                          </a:cubicBezTo>
                          <a:lnTo>
                            <a:pt x="0" y="83915"/>
                          </a:lnTo>
                          <a:cubicBezTo>
                            <a:pt x="0" y="88202"/>
                            <a:pt x="3524" y="91726"/>
                            <a:pt x="7810" y="91726"/>
                          </a:cubicBezTo>
                          <a:close/>
                        </a:path>
                      </a:pathLst>
                    </a:custGeom>
                    <ask:type>
                      <ask:lineSketchFreehand/>
                    </ask:type>
                  </ask:lineSketchStyleProps>
                </a:ext>
              </a:extLst>
            </a:ln>
          </p:spPr>
          <p:txBody>
            <a:bodyPr rtlCol="0" anchor="ctr"/>
            <a:lstStyle/>
            <a:p>
              <a:endParaRPr lang="fr-FR" sz="1400"/>
            </a:p>
          </p:txBody>
        </p:sp>
        <p:sp>
          <p:nvSpPr>
            <p:cNvPr id="164" name="Forme libre : forme 163">
              <a:extLst>
                <a:ext uri="{FF2B5EF4-FFF2-40B4-BE49-F238E27FC236}">
                  <a16:creationId xmlns:a16="http://schemas.microsoft.com/office/drawing/2014/main" id="{7BE198E5-488E-4ED9-9B82-7BD630CEF030}"/>
                </a:ext>
              </a:extLst>
            </p:cNvPr>
            <p:cNvSpPr/>
            <p:nvPr/>
          </p:nvSpPr>
          <p:spPr>
            <a:xfrm>
              <a:off x="1184814" y="5207055"/>
              <a:ext cx="9525" cy="50387"/>
            </a:xfrm>
            <a:custGeom>
              <a:avLst/>
              <a:gdLst>
                <a:gd name="connsiteX0" fmla="*/ 0 w 9525"/>
                <a:gd name="connsiteY0" fmla="*/ 0 h 50387"/>
                <a:gd name="connsiteX1" fmla="*/ 0 w 9525"/>
                <a:gd name="connsiteY1" fmla="*/ 50387 h 50387"/>
              </a:gdLst>
              <a:ahLst/>
              <a:cxnLst>
                <a:cxn ang="0">
                  <a:pos x="connsiteX0" y="connsiteY0"/>
                </a:cxn>
                <a:cxn ang="0">
                  <a:pos x="connsiteX1" y="connsiteY1"/>
                </a:cxn>
              </a:cxnLst>
              <a:rect l="l" t="t" r="r" b="b"/>
              <a:pathLst>
                <a:path w="9525" h="50387" fill="none" extrusionOk="0">
                  <a:moveTo>
                    <a:pt x="0" y="0"/>
                  </a:moveTo>
                  <a:cubicBezTo>
                    <a:pt x="1512" y="18248"/>
                    <a:pt x="1249" y="38221"/>
                    <a:pt x="0" y="50387"/>
                  </a:cubicBezTo>
                </a:path>
                <a:path w="9525" h="50387" stroke="0" extrusionOk="0">
                  <a:moveTo>
                    <a:pt x="0" y="0"/>
                  </a:moveTo>
                  <a:cubicBezTo>
                    <a:pt x="1217" y="15688"/>
                    <a:pt x="-39" y="31517"/>
                    <a:pt x="0" y="50387"/>
                  </a:cubicBezTo>
                </a:path>
              </a:pathLst>
            </a:custGeom>
            <a:ln w="5715" cap="rnd">
              <a:solidFill>
                <a:srgbClr val="E52A29"/>
              </a:solidFill>
              <a:prstDash val="solid"/>
              <a:round/>
              <a:extLst>
                <a:ext uri="{C807C97D-BFC1-408E-A445-0C87EB9F89A2}">
                  <ask:lineSketchStyleProps xmlns:ask="http://schemas.microsoft.com/office/drawing/2018/sketchyshapes" sd="1818670067">
                    <a:custGeom>
                      <a:avLst/>
                      <a:gdLst>
                        <a:gd name="connsiteX0" fmla="*/ 0 w 9525"/>
                        <a:gd name="connsiteY0" fmla="*/ 0 h 50387"/>
                        <a:gd name="connsiteX1" fmla="*/ 0 w 9525"/>
                        <a:gd name="connsiteY1" fmla="*/ 50387 h 50387"/>
                      </a:gdLst>
                      <a:ahLst/>
                      <a:cxnLst>
                        <a:cxn ang="0">
                          <a:pos x="connsiteX0" y="connsiteY0"/>
                        </a:cxn>
                        <a:cxn ang="0">
                          <a:pos x="connsiteX1" y="connsiteY1"/>
                        </a:cxn>
                      </a:cxnLst>
                      <a:rect l="l" t="t" r="r" b="b"/>
                      <a:pathLst>
                        <a:path w="9525" h="50387">
                          <a:moveTo>
                            <a:pt x="0" y="0"/>
                          </a:moveTo>
                          <a:lnTo>
                            <a:pt x="0" y="50387"/>
                          </a:lnTo>
                        </a:path>
                      </a:pathLst>
                    </a:custGeom>
                    <ask:type>
                      <ask:lineSketchFreehand/>
                    </ask:type>
                  </ask:lineSketchStyleProps>
                </a:ext>
              </a:extLst>
            </a:ln>
          </p:spPr>
          <p:txBody>
            <a:bodyPr rtlCol="0" anchor="ctr"/>
            <a:lstStyle/>
            <a:p>
              <a:endParaRPr lang="fr-FR" sz="1400"/>
            </a:p>
          </p:txBody>
        </p:sp>
      </p:grpSp>
      <p:grpSp>
        <p:nvGrpSpPr>
          <p:cNvPr id="205" name="Graphique 2">
            <a:extLst>
              <a:ext uri="{FF2B5EF4-FFF2-40B4-BE49-F238E27FC236}">
                <a16:creationId xmlns:a16="http://schemas.microsoft.com/office/drawing/2014/main" id="{16EE650F-ABE8-4DA6-ACAE-A56F4611B598}"/>
              </a:ext>
            </a:extLst>
          </p:cNvPr>
          <p:cNvGrpSpPr/>
          <p:nvPr/>
        </p:nvGrpSpPr>
        <p:grpSpPr>
          <a:xfrm>
            <a:off x="7214066" y="4170848"/>
            <a:ext cx="661427" cy="755923"/>
            <a:chOff x="1184026" y="296326"/>
            <a:chExt cx="555828" cy="635238"/>
          </a:xfrm>
          <a:noFill/>
        </p:grpSpPr>
        <p:sp>
          <p:nvSpPr>
            <p:cNvPr id="206" name="Forme libre : forme 17">
              <a:extLst>
                <a:ext uri="{FF2B5EF4-FFF2-40B4-BE49-F238E27FC236}">
                  <a16:creationId xmlns:a16="http://schemas.microsoft.com/office/drawing/2014/main" id="{FB993105-EEBD-460A-A528-0703898B2DFE}"/>
                </a:ext>
              </a:extLst>
            </p:cNvPr>
            <p:cNvSpPr/>
            <p:nvPr/>
          </p:nvSpPr>
          <p:spPr>
            <a:xfrm>
              <a:off x="1184026" y="889140"/>
              <a:ext cx="12517" cy="16047"/>
            </a:xfrm>
            <a:custGeom>
              <a:avLst/>
              <a:gdLst>
                <a:gd name="connsiteX0" fmla="*/ 12517 w 12517"/>
                <a:gd name="connsiteY0" fmla="*/ 0 h 16047"/>
                <a:gd name="connsiteX1" fmla="*/ 0 w 12517"/>
                <a:gd name="connsiteY1" fmla="*/ 0 h 16047"/>
              </a:gdLst>
              <a:ahLst/>
              <a:cxnLst>
                <a:cxn ang="0">
                  <a:pos x="connsiteX0" y="connsiteY0"/>
                </a:cxn>
                <a:cxn ang="0">
                  <a:pos x="connsiteX1" y="connsiteY1"/>
                </a:cxn>
              </a:cxnLst>
              <a:rect l="l" t="t" r="r" b="b"/>
              <a:pathLst>
                <a:path w="12517" h="16047" fill="none" extrusionOk="0">
                  <a:moveTo>
                    <a:pt x="12517" y="0"/>
                  </a:moveTo>
                  <a:cubicBezTo>
                    <a:pt x="8283" y="343"/>
                    <a:pt x="5457" y="-146"/>
                    <a:pt x="0" y="0"/>
                  </a:cubicBezTo>
                </a:path>
                <a:path w="12517" h="16047" stroke="0" extrusionOk="0">
                  <a:moveTo>
                    <a:pt x="12517" y="0"/>
                  </a:moveTo>
                  <a:cubicBezTo>
                    <a:pt x="8275" y="163"/>
                    <a:pt x="3633" y="521"/>
                    <a:pt x="0" y="0"/>
                  </a:cubicBezTo>
                </a:path>
              </a:pathLst>
            </a:custGeom>
            <a:ln w="9471" cap="rnd">
              <a:solidFill>
                <a:srgbClr val="E52A29"/>
              </a:solidFill>
              <a:prstDash val="solid"/>
              <a:round/>
              <a:extLst>
                <a:ext uri="{C807C97D-BFC1-408E-A445-0C87EB9F89A2}">
                  <ask:lineSketchStyleProps xmlns:ask="http://schemas.microsoft.com/office/drawing/2018/sketchyshapes" sd="2067346734">
                    <a:custGeom>
                      <a:avLst/>
                      <a:gdLst>
                        <a:gd name="connsiteX0" fmla="*/ 12517 w 12517"/>
                        <a:gd name="connsiteY0" fmla="*/ 0 h 16047"/>
                        <a:gd name="connsiteX1" fmla="*/ 0 w 12517"/>
                        <a:gd name="connsiteY1" fmla="*/ 0 h 16047"/>
                      </a:gdLst>
                      <a:ahLst/>
                      <a:cxnLst>
                        <a:cxn ang="0">
                          <a:pos x="connsiteX0" y="connsiteY0"/>
                        </a:cxn>
                        <a:cxn ang="0">
                          <a:pos x="connsiteX1" y="connsiteY1"/>
                        </a:cxn>
                      </a:cxnLst>
                      <a:rect l="l" t="t" r="r" b="b"/>
                      <a:pathLst>
                        <a:path w="12517" h="16047">
                          <a:moveTo>
                            <a:pt x="12517" y="0"/>
                          </a:moveTo>
                          <a:lnTo>
                            <a:pt x="0" y="0"/>
                          </a:lnTo>
                        </a:path>
                      </a:pathLst>
                    </a:custGeom>
                    <ask:type>
                      <ask:lineSketchFreehand/>
                    </ask:type>
                  </ask:lineSketchStyleProps>
                </a:ext>
              </a:extLst>
            </a:ln>
          </p:spPr>
          <p:txBody>
            <a:bodyPr rtlCol="0" anchor="ctr"/>
            <a:lstStyle/>
            <a:p>
              <a:endParaRPr lang="fr-FR" sz="1400"/>
            </a:p>
          </p:txBody>
        </p:sp>
        <p:sp>
          <p:nvSpPr>
            <p:cNvPr id="207" name="Forme libre : forme 18">
              <a:extLst>
                <a:ext uri="{FF2B5EF4-FFF2-40B4-BE49-F238E27FC236}">
                  <a16:creationId xmlns:a16="http://schemas.microsoft.com/office/drawing/2014/main" id="{62B76C62-4BC9-48F1-8BEA-604332828F9C}"/>
                </a:ext>
              </a:extLst>
            </p:cNvPr>
            <p:cNvSpPr/>
            <p:nvPr/>
          </p:nvSpPr>
          <p:spPr>
            <a:xfrm>
              <a:off x="1222379" y="821099"/>
              <a:ext cx="38995" cy="67399"/>
            </a:xfrm>
            <a:custGeom>
              <a:avLst/>
              <a:gdLst>
                <a:gd name="connsiteX0" fmla="*/ 38995 w 38995"/>
                <a:gd name="connsiteY0" fmla="*/ 0 h 67399"/>
                <a:gd name="connsiteX1" fmla="*/ 38995 w 38995"/>
                <a:gd name="connsiteY1" fmla="*/ 58573 h 67399"/>
                <a:gd name="connsiteX2" fmla="*/ 30169 w 38995"/>
                <a:gd name="connsiteY2" fmla="*/ 67400 h 67399"/>
                <a:gd name="connsiteX3" fmla="*/ 0 w 38995"/>
                <a:gd name="connsiteY3" fmla="*/ 67400 h 67399"/>
              </a:gdLst>
              <a:ahLst/>
              <a:cxnLst>
                <a:cxn ang="0">
                  <a:pos x="connsiteX0" y="connsiteY0"/>
                </a:cxn>
                <a:cxn ang="0">
                  <a:pos x="connsiteX1" y="connsiteY1"/>
                </a:cxn>
                <a:cxn ang="0">
                  <a:pos x="connsiteX2" y="connsiteY2"/>
                </a:cxn>
                <a:cxn ang="0">
                  <a:pos x="connsiteX3" y="connsiteY3"/>
                </a:cxn>
              </a:cxnLst>
              <a:rect l="l" t="t" r="r" b="b"/>
              <a:pathLst>
                <a:path w="38995" h="67399" extrusionOk="0">
                  <a:moveTo>
                    <a:pt x="38995" y="0"/>
                  </a:moveTo>
                  <a:cubicBezTo>
                    <a:pt x="37094" y="15317"/>
                    <a:pt x="40687" y="41170"/>
                    <a:pt x="38995" y="58573"/>
                  </a:cubicBezTo>
                  <a:cubicBezTo>
                    <a:pt x="38955" y="64046"/>
                    <a:pt x="35425" y="68299"/>
                    <a:pt x="30169" y="67400"/>
                  </a:cubicBezTo>
                  <a:cubicBezTo>
                    <a:pt x="23320" y="66538"/>
                    <a:pt x="6234" y="68868"/>
                    <a:pt x="0" y="67400"/>
                  </a:cubicBezTo>
                </a:path>
              </a:pathLst>
            </a:custGeom>
            <a:noFill/>
            <a:ln w="9471" cap="rnd">
              <a:solidFill>
                <a:srgbClr val="E52A29"/>
              </a:solidFill>
              <a:prstDash val="solid"/>
              <a:round/>
              <a:extLst>
                <a:ext uri="{C807C97D-BFC1-408E-A445-0C87EB9F89A2}">
                  <ask:lineSketchStyleProps xmlns:ask="http://schemas.microsoft.com/office/drawing/2018/sketchyshapes" sd="190019203">
                    <a:custGeom>
                      <a:avLst/>
                      <a:gdLst>
                        <a:gd name="connsiteX0" fmla="*/ 38995 w 38995"/>
                        <a:gd name="connsiteY0" fmla="*/ 0 h 67399"/>
                        <a:gd name="connsiteX1" fmla="*/ 38995 w 38995"/>
                        <a:gd name="connsiteY1" fmla="*/ 58573 h 67399"/>
                        <a:gd name="connsiteX2" fmla="*/ 30169 w 38995"/>
                        <a:gd name="connsiteY2" fmla="*/ 67400 h 67399"/>
                        <a:gd name="connsiteX3" fmla="*/ 0 w 38995"/>
                        <a:gd name="connsiteY3" fmla="*/ 67400 h 67399"/>
                      </a:gdLst>
                      <a:ahLst/>
                      <a:cxnLst>
                        <a:cxn ang="0">
                          <a:pos x="connsiteX0" y="connsiteY0"/>
                        </a:cxn>
                        <a:cxn ang="0">
                          <a:pos x="connsiteX1" y="connsiteY1"/>
                        </a:cxn>
                        <a:cxn ang="0">
                          <a:pos x="connsiteX2" y="connsiteY2"/>
                        </a:cxn>
                        <a:cxn ang="0">
                          <a:pos x="connsiteX3" y="connsiteY3"/>
                        </a:cxn>
                      </a:cxnLst>
                      <a:rect l="l" t="t" r="r" b="b"/>
                      <a:pathLst>
                        <a:path w="38995" h="67399">
                          <a:moveTo>
                            <a:pt x="38995" y="0"/>
                          </a:moveTo>
                          <a:lnTo>
                            <a:pt x="38995" y="58573"/>
                          </a:lnTo>
                          <a:cubicBezTo>
                            <a:pt x="38995" y="63388"/>
                            <a:pt x="34984" y="67400"/>
                            <a:pt x="30169" y="67400"/>
                          </a:cubicBezTo>
                          <a:lnTo>
                            <a:pt x="0" y="67400"/>
                          </a:lnTo>
                        </a:path>
                      </a:pathLst>
                    </a:custGeom>
                    <ask:type>
                      <ask:lineSketchFreehand/>
                    </ask:type>
                  </ask:lineSketchStyleProps>
                </a:ext>
              </a:extLst>
            </a:ln>
          </p:spPr>
          <p:txBody>
            <a:bodyPr rtlCol="0" anchor="ctr"/>
            <a:lstStyle/>
            <a:p>
              <a:endParaRPr lang="fr-FR" sz="1400"/>
            </a:p>
          </p:txBody>
        </p:sp>
        <p:sp>
          <p:nvSpPr>
            <p:cNvPr id="208" name="Forme libre : forme 19">
              <a:extLst>
                <a:ext uri="{FF2B5EF4-FFF2-40B4-BE49-F238E27FC236}">
                  <a16:creationId xmlns:a16="http://schemas.microsoft.com/office/drawing/2014/main" id="{83220C39-888F-412F-812C-48FB3CD3204F}"/>
                </a:ext>
              </a:extLst>
            </p:cNvPr>
            <p:cNvSpPr/>
            <p:nvPr/>
          </p:nvSpPr>
          <p:spPr>
            <a:xfrm>
              <a:off x="1216923" y="680362"/>
              <a:ext cx="44451" cy="101741"/>
            </a:xfrm>
            <a:custGeom>
              <a:avLst/>
              <a:gdLst>
                <a:gd name="connsiteX0" fmla="*/ 0 w 44451"/>
                <a:gd name="connsiteY0" fmla="*/ 0 h 101741"/>
                <a:gd name="connsiteX1" fmla="*/ 35625 w 44451"/>
                <a:gd name="connsiteY1" fmla="*/ 0 h 101741"/>
                <a:gd name="connsiteX2" fmla="*/ 44452 w 44451"/>
                <a:gd name="connsiteY2" fmla="*/ 8826 h 101741"/>
                <a:gd name="connsiteX3" fmla="*/ 44452 w 44451"/>
                <a:gd name="connsiteY3" fmla="*/ 101741 h 101741"/>
              </a:gdLst>
              <a:ahLst/>
              <a:cxnLst>
                <a:cxn ang="0">
                  <a:pos x="connsiteX0" y="connsiteY0"/>
                </a:cxn>
                <a:cxn ang="0">
                  <a:pos x="connsiteX1" y="connsiteY1"/>
                </a:cxn>
                <a:cxn ang="0">
                  <a:pos x="connsiteX2" y="connsiteY2"/>
                </a:cxn>
                <a:cxn ang="0">
                  <a:pos x="connsiteX3" y="connsiteY3"/>
                </a:cxn>
              </a:cxnLst>
              <a:rect l="l" t="t" r="r" b="b"/>
              <a:pathLst>
                <a:path w="44451" h="101741" extrusionOk="0">
                  <a:moveTo>
                    <a:pt x="0" y="0"/>
                  </a:moveTo>
                  <a:cubicBezTo>
                    <a:pt x="9021" y="-134"/>
                    <a:pt x="20233" y="1370"/>
                    <a:pt x="35625" y="0"/>
                  </a:cubicBezTo>
                  <a:cubicBezTo>
                    <a:pt x="40580" y="134"/>
                    <a:pt x="44123" y="4217"/>
                    <a:pt x="44452" y="8826"/>
                  </a:cubicBezTo>
                  <a:cubicBezTo>
                    <a:pt x="43038" y="52612"/>
                    <a:pt x="44028" y="63041"/>
                    <a:pt x="44452" y="101741"/>
                  </a:cubicBezTo>
                </a:path>
              </a:pathLst>
            </a:custGeom>
            <a:noFill/>
            <a:ln w="9471" cap="rnd">
              <a:solidFill>
                <a:srgbClr val="E52A29"/>
              </a:solidFill>
              <a:prstDash val="solid"/>
              <a:round/>
              <a:extLst>
                <a:ext uri="{C807C97D-BFC1-408E-A445-0C87EB9F89A2}">
                  <ask:lineSketchStyleProps xmlns:ask="http://schemas.microsoft.com/office/drawing/2018/sketchyshapes" sd="1661594428">
                    <a:custGeom>
                      <a:avLst/>
                      <a:gdLst>
                        <a:gd name="connsiteX0" fmla="*/ 0 w 44451"/>
                        <a:gd name="connsiteY0" fmla="*/ 0 h 101741"/>
                        <a:gd name="connsiteX1" fmla="*/ 35625 w 44451"/>
                        <a:gd name="connsiteY1" fmla="*/ 0 h 101741"/>
                        <a:gd name="connsiteX2" fmla="*/ 44452 w 44451"/>
                        <a:gd name="connsiteY2" fmla="*/ 8826 h 101741"/>
                        <a:gd name="connsiteX3" fmla="*/ 44452 w 44451"/>
                        <a:gd name="connsiteY3" fmla="*/ 101741 h 101741"/>
                      </a:gdLst>
                      <a:ahLst/>
                      <a:cxnLst>
                        <a:cxn ang="0">
                          <a:pos x="connsiteX0" y="connsiteY0"/>
                        </a:cxn>
                        <a:cxn ang="0">
                          <a:pos x="connsiteX1" y="connsiteY1"/>
                        </a:cxn>
                        <a:cxn ang="0">
                          <a:pos x="connsiteX2" y="connsiteY2"/>
                        </a:cxn>
                        <a:cxn ang="0">
                          <a:pos x="connsiteX3" y="connsiteY3"/>
                        </a:cxn>
                      </a:cxnLst>
                      <a:rect l="l" t="t" r="r" b="b"/>
                      <a:pathLst>
                        <a:path w="44451" h="101741">
                          <a:moveTo>
                            <a:pt x="0" y="0"/>
                          </a:moveTo>
                          <a:lnTo>
                            <a:pt x="35625" y="0"/>
                          </a:lnTo>
                          <a:cubicBezTo>
                            <a:pt x="40440" y="0"/>
                            <a:pt x="44452" y="4012"/>
                            <a:pt x="44452" y="8826"/>
                          </a:cubicBezTo>
                          <a:lnTo>
                            <a:pt x="44452" y="101741"/>
                          </a:lnTo>
                        </a:path>
                      </a:pathLst>
                    </a:custGeom>
                    <ask:type>
                      <ask:lineSketchFreehand/>
                    </ask:type>
                  </ask:lineSketchStyleProps>
                </a:ext>
              </a:extLst>
            </a:ln>
          </p:spPr>
          <p:txBody>
            <a:bodyPr rtlCol="0" anchor="ctr"/>
            <a:lstStyle/>
            <a:p>
              <a:endParaRPr lang="fr-FR" sz="1400"/>
            </a:p>
          </p:txBody>
        </p:sp>
        <p:sp>
          <p:nvSpPr>
            <p:cNvPr id="209" name="Forme libre : forme 20">
              <a:extLst>
                <a:ext uri="{FF2B5EF4-FFF2-40B4-BE49-F238E27FC236}">
                  <a16:creationId xmlns:a16="http://schemas.microsoft.com/office/drawing/2014/main" id="{C67D6C70-B8B2-437D-91A7-27DF0FD4F305}"/>
                </a:ext>
              </a:extLst>
            </p:cNvPr>
            <p:cNvSpPr/>
            <p:nvPr/>
          </p:nvSpPr>
          <p:spPr>
            <a:xfrm>
              <a:off x="1261375" y="703439"/>
              <a:ext cx="296076" cy="122955"/>
            </a:xfrm>
            <a:custGeom>
              <a:avLst/>
              <a:gdLst>
                <a:gd name="connsiteX0" fmla="*/ 0 w 296076"/>
                <a:gd name="connsiteY0" fmla="*/ 1155 h 122955"/>
                <a:gd name="connsiteX1" fmla="*/ 164808 w 296076"/>
                <a:gd name="connsiteY1" fmla="*/ 35497 h 122955"/>
                <a:gd name="connsiteX2" fmla="*/ 263982 w 296076"/>
                <a:gd name="connsiteY2" fmla="*/ 35497 h 122955"/>
                <a:gd name="connsiteX3" fmla="*/ 296077 w 296076"/>
                <a:gd name="connsiteY3" fmla="*/ 65987 h 122955"/>
                <a:gd name="connsiteX4" fmla="*/ 261735 w 296076"/>
                <a:gd name="connsiteY4" fmla="*/ 94873 h 122955"/>
                <a:gd name="connsiteX5" fmla="*/ 181176 w 296076"/>
                <a:gd name="connsiteY5" fmla="*/ 94873 h 122955"/>
                <a:gd name="connsiteX6" fmla="*/ 155340 w 296076"/>
                <a:gd name="connsiteY6" fmla="*/ 122956 h 1229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6076" h="122955" extrusionOk="0">
                  <a:moveTo>
                    <a:pt x="0" y="1155"/>
                  </a:moveTo>
                  <a:cubicBezTo>
                    <a:pt x="-5905" y="2029"/>
                    <a:pt x="100706" y="-12088"/>
                    <a:pt x="164808" y="35497"/>
                  </a:cubicBezTo>
                  <a:cubicBezTo>
                    <a:pt x="191052" y="39417"/>
                    <a:pt x="214629" y="30765"/>
                    <a:pt x="263982" y="35497"/>
                  </a:cubicBezTo>
                  <a:cubicBezTo>
                    <a:pt x="268709" y="36269"/>
                    <a:pt x="298910" y="30028"/>
                    <a:pt x="296077" y="65987"/>
                  </a:cubicBezTo>
                  <a:cubicBezTo>
                    <a:pt x="296077" y="98082"/>
                    <a:pt x="261734" y="94873"/>
                    <a:pt x="261735" y="94873"/>
                  </a:cubicBezTo>
                  <a:cubicBezTo>
                    <a:pt x="234290" y="95465"/>
                    <a:pt x="215575" y="95777"/>
                    <a:pt x="181176" y="94873"/>
                  </a:cubicBezTo>
                  <a:cubicBezTo>
                    <a:pt x="167575" y="107924"/>
                    <a:pt x="161397" y="117962"/>
                    <a:pt x="155340" y="122956"/>
                  </a:cubicBezTo>
                </a:path>
              </a:pathLst>
            </a:custGeom>
            <a:noFill/>
            <a:ln w="9471" cap="rnd">
              <a:solidFill>
                <a:srgbClr val="E52A29"/>
              </a:solidFill>
              <a:prstDash val="solid"/>
              <a:round/>
              <a:extLst>
                <a:ext uri="{C807C97D-BFC1-408E-A445-0C87EB9F89A2}">
                  <ask:lineSketchStyleProps xmlns:ask="http://schemas.microsoft.com/office/drawing/2018/sketchyshapes" sd="377399742">
                    <a:custGeom>
                      <a:avLst/>
                      <a:gdLst>
                        <a:gd name="connsiteX0" fmla="*/ 0 w 296076"/>
                        <a:gd name="connsiteY0" fmla="*/ 1155 h 122955"/>
                        <a:gd name="connsiteX1" fmla="*/ 164808 w 296076"/>
                        <a:gd name="connsiteY1" fmla="*/ 35497 h 122955"/>
                        <a:gd name="connsiteX2" fmla="*/ 263982 w 296076"/>
                        <a:gd name="connsiteY2" fmla="*/ 35497 h 122955"/>
                        <a:gd name="connsiteX3" fmla="*/ 296077 w 296076"/>
                        <a:gd name="connsiteY3" fmla="*/ 65987 h 122955"/>
                        <a:gd name="connsiteX4" fmla="*/ 261735 w 296076"/>
                        <a:gd name="connsiteY4" fmla="*/ 94873 h 122955"/>
                        <a:gd name="connsiteX5" fmla="*/ 181176 w 296076"/>
                        <a:gd name="connsiteY5" fmla="*/ 94873 h 122955"/>
                        <a:gd name="connsiteX6" fmla="*/ 155340 w 296076"/>
                        <a:gd name="connsiteY6" fmla="*/ 122956 h 1229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6076" h="122955">
                          <a:moveTo>
                            <a:pt x="0" y="1155"/>
                          </a:moveTo>
                          <a:cubicBezTo>
                            <a:pt x="0" y="1155"/>
                            <a:pt x="103186" y="-9757"/>
                            <a:pt x="164808" y="35497"/>
                          </a:cubicBezTo>
                          <a:lnTo>
                            <a:pt x="263982" y="35497"/>
                          </a:lnTo>
                          <a:cubicBezTo>
                            <a:pt x="263982" y="35497"/>
                            <a:pt x="296077" y="33892"/>
                            <a:pt x="296077" y="65987"/>
                          </a:cubicBezTo>
                          <a:cubicBezTo>
                            <a:pt x="296077" y="98082"/>
                            <a:pt x="261735" y="94873"/>
                            <a:pt x="261735" y="94873"/>
                          </a:cubicBezTo>
                          <a:lnTo>
                            <a:pt x="181176" y="94873"/>
                          </a:lnTo>
                          <a:lnTo>
                            <a:pt x="155340" y="122956"/>
                          </a:lnTo>
                        </a:path>
                      </a:pathLst>
                    </a:custGeom>
                    <ask:type>
                      <ask:lineSketchFreehand/>
                    </ask:type>
                  </ask:lineSketchStyleProps>
                </a:ext>
              </a:extLst>
            </a:ln>
          </p:spPr>
          <p:txBody>
            <a:bodyPr rtlCol="0" anchor="ctr"/>
            <a:lstStyle/>
            <a:p>
              <a:endParaRPr lang="fr-FR" sz="1400"/>
            </a:p>
          </p:txBody>
        </p:sp>
        <p:sp>
          <p:nvSpPr>
            <p:cNvPr id="210" name="Forme libre : forme 21">
              <a:extLst>
                <a:ext uri="{FF2B5EF4-FFF2-40B4-BE49-F238E27FC236}">
                  <a16:creationId xmlns:a16="http://schemas.microsoft.com/office/drawing/2014/main" id="{67187757-E2A6-4A41-93D5-F33673E323E2}"/>
                </a:ext>
              </a:extLst>
            </p:cNvPr>
            <p:cNvSpPr/>
            <p:nvPr/>
          </p:nvSpPr>
          <p:spPr>
            <a:xfrm>
              <a:off x="1264424" y="856885"/>
              <a:ext cx="225948" cy="74679"/>
            </a:xfrm>
            <a:custGeom>
              <a:avLst/>
              <a:gdLst>
                <a:gd name="connsiteX0" fmla="*/ 225949 w 225948"/>
                <a:gd name="connsiteY0" fmla="*/ 72695 h 74679"/>
                <a:gd name="connsiteX1" fmla="*/ 186151 w 225948"/>
                <a:gd name="connsiteY1" fmla="*/ 67239 h 74679"/>
                <a:gd name="connsiteX2" fmla="*/ 58734 w 225948"/>
                <a:gd name="connsiteY2" fmla="*/ 0 h 74679"/>
                <a:gd name="connsiteX3" fmla="*/ 0 w 225948"/>
                <a:gd name="connsiteY3" fmla="*/ 0 h 74679"/>
              </a:gdLst>
              <a:ahLst/>
              <a:cxnLst>
                <a:cxn ang="0">
                  <a:pos x="connsiteX0" y="connsiteY0"/>
                </a:cxn>
                <a:cxn ang="0">
                  <a:pos x="connsiteX1" y="connsiteY1"/>
                </a:cxn>
                <a:cxn ang="0">
                  <a:pos x="connsiteX2" y="connsiteY2"/>
                </a:cxn>
                <a:cxn ang="0">
                  <a:pos x="connsiteX3" y="connsiteY3"/>
                </a:cxn>
              </a:cxnLst>
              <a:rect l="l" t="t" r="r" b="b"/>
              <a:pathLst>
                <a:path w="225948" h="74679" extrusionOk="0">
                  <a:moveTo>
                    <a:pt x="225949" y="72695"/>
                  </a:moveTo>
                  <a:cubicBezTo>
                    <a:pt x="224741" y="74066"/>
                    <a:pt x="210125" y="79002"/>
                    <a:pt x="186151" y="67239"/>
                  </a:cubicBezTo>
                  <a:cubicBezTo>
                    <a:pt x="161920" y="54721"/>
                    <a:pt x="58733" y="-1"/>
                    <a:pt x="58734" y="0"/>
                  </a:cubicBezTo>
                  <a:cubicBezTo>
                    <a:pt x="46326" y="-1752"/>
                    <a:pt x="15919" y="1405"/>
                    <a:pt x="0" y="0"/>
                  </a:cubicBezTo>
                </a:path>
              </a:pathLst>
            </a:custGeom>
            <a:noFill/>
            <a:ln w="9471" cap="rnd">
              <a:solidFill>
                <a:srgbClr val="E52A29"/>
              </a:solidFill>
              <a:prstDash val="solid"/>
              <a:round/>
              <a:extLst>
                <a:ext uri="{C807C97D-BFC1-408E-A445-0C87EB9F89A2}">
                  <ask:lineSketchStyleProps xmlns:ask="http://schemas.microsoft.com/office/drawing/2018/sketchyshapes" sd="2373492846">
                    <a:custGeom>
                      <a:avLst/>
                      <a:gdLst>
                        <a:gd name="connsiteX0" fmla="*/ 225949 w 225948"/>
                        <a:gd name="connsiteY0" fmla="*/ 72695 h 74679"/>
                        <a:gd name="connsiteX1" fmla="*/ 186151 w 225948"/>
                        <a:gd name="connsiteY1" fmla="*/ 67239 h 74679"/>
                        <a:gd name="connsiteX2" fmla="*/ 58734 w 225948"/>
                        <a:gd name="connsiteY2" fmla="*/ 0 h 74679"/>
                        <a:gd name="connsiteX3" fmla="*/ 0 w 225948"/>
                        <a:gd name="connsiteY3" fmla="*/ 0 h 74679"/>
                      </a:gdLst>
                      <a:ahLst/>
                      <a:cxnLst>
                        <a:cxn ang="0">
                          <a:pos x="connsiteX0" y="connsiteY0"/>
                        </a:cxn>
                        <a:cxn ang="0">
                          <a:pos x="connsiteX1" y="connsiteY1"/>
                        </a:cxn>
                        <a:cxn ang="0">
                          <a:pos x="connsiteX2" y="connsiteY2"/>
                        </a:cxn>
                        <a:cxn ang="0">
                          <a:pos x="connsiteX3" y="connsiteY3"/>
                        </a:cxn>
                      </a:cxnLst>
                      <a:rect l="l" t="t" r="r" b="b"/>
                      <a:pathLst>
                        <a:path w="225948" h="74679">
                          <a:moveTo>
                            <a:pt x="225949" y="72695"/>
                          </a:moveTo>
                          <a:cubicBezTo>
                            <a:pt x="225949" y="72695"/>
                            <a:pt x="210383" y="79756"/>
                            <a:pt x="186151" y="67239"/>
                          </a:cubicBezTo>
                          <a:cubicBezTo>
                            <a:pt x="161919" y="54722"/>
                            <a:pt x="58734" y="0"/>
                            <a:pt x="58734" y="0"/>
                          </a:cubicBezTo>
                          <a:lnTo>
                            <a:pt x="0" y="0"/>
                          </a:lnTo>
                        </a:path>
                      </a:pathLst>
                    </a:custGeom>
                    <ask:type>
                      <ask:lineSketchFreehand/>
                    </ask:type>
                  </ask:lineSketchStyleProps>
                </a:ext>
              </a:extLst>
            </a:ln>
          </p:spPr>
          <p:txBody>
            <a:bodyPr rtlCol="0" anchor="ctr"/>
            <a:lstStyle/>
            <a:p>
              <a:endParaRPr lang="fr-FR" sz="1400"/>
            </a:p>
          </p:txBody>
        </p:sp>
        <p:sp>
          <p:nvSpPr>
            <p:cNvPr id="211" name="Forme libre : forme 22">
              <a:extLst>
                <a:ext uri="{FF2B5EF4-FFF2-40B4-BE49-F238E27FC236}">
                  <a16:creationId xmlns:a16="http://schemas.microsoft.com/office/drawing/2014/main" id="{B8FA146E-A32D-49B3-AF5A-C1BA1742DEE3}"/>
                </a:ext>
              </a:extLst>
            </p:cNvPr>
            <p:cNvSpPr/>
            <p:nvPr/>
          </p:nvSpPr>
          <p:spPr>
            <a:xfrm>
              <a:off x="1517012" y="760383"/>
              <a:ext cx="222842" cy="157321"/>
            </a:xfrm>
            <a:custGeom>
              <a:avLst/>
              <a:gdLst>
                <a:gd name="connsiteX0" fmla="*/ 82645 w 222842"/>
                <a:gd name="connsiteY0" fmla="*/ 35682 h 157321"/>
                <a:gd name="connsiteX1" fmla="*/ 220172 w 222842"/>
                <a:gd name="connsiteY1" fmla="*/ 11450 h 157321"/>
                <a:gd name="connsiteX2" fmla="*/ 0 w 222842"/>
                <a:gd name="connsiteY2" fmla="*/ 157322 h 157321"/>
              </a:gdLst>
              <a:ahLst/>
              <a:cxnLst>
                <a:cxn ang="0">
                  <a:pos x="connsiteX0" y="connsiteY0"/>
                </a:cxn>
                <a:cxn ang="0">
                  <a:pos x="connsiteX1" y="connsiteY1"/>
                </a:cxn>
                <a:cxn ang="0">
                  <a:pos x="connsiteX2" y="connsiteY2"/>
                </a:cxn>
              </a:cxnLst>
              <a:rect l="l" t="t" r="r" b="b"/>
              <a:pathLst>
                <a:path w="222842" h="157321" extrusionOk="0">
                  <a:moveTo>
                    <a:pt x="82645" y="35682"/>
                  </a:moveTo>
                  <a:cubicBezTo>
                    <a:pt x="74163" y="29428"/>
                    <a:pt x="186954" y="-20874"/>
                    <a:pt x="220172" y="11450"/>
                  </a:cubicBezTo>
                  <a:cubicBezTo>
                    <a:pt x="244944" y="41022"/>
                    <a:pt x="69307" y="127408"/>
                    <a:pt x="0" y="157322"/>
                  </a:cubicBezTo>
                </a:path>
              </a:pathLst>
            </a:custGeom>
            <a:noFill/>
            <a:ln w="9471" cap="rnd">
              <a:solidFill>
                <a:srgbClr val="E52A29"/>
              </a:solidFill>
              <a:prstDash val="solid"/>
              <a:round/>
              <a:extLst>
                <a:ext uri="{C807C97D-BFC1-408E-A445-0C87EB9F89A2}">
                  <ask:lineSketchStyleProps xmlns:ask="http://schemas.microsoft.com/office/drawing/2018/sketchyshapes" sd="521176465">
                    <a:custGeom>
                      <a:avLst/>
                      <a:gdLst>
                        <a:gd name="connsiteX0" fmla="*/ 82645 w 222842"/>
                        <a:gd name="connsiteY0" fmla="*/ 35682 h 157321"/>
                        <a:gd name="connsiteX1" fmla="*/ 220172 w 222842"/>
                        <a:gd name="connsiteY1" fmla="*/ 11450 h 157321"/>
                        <a:gd name="connsiteX2" fmla="*/ 0 w 222842"/>
                        <a:gd name="connsiteY2" fmla="*/ 157322 h 157321"/>
                      </a:gdLst>
                      <a:ahLst/>
                      <a:cxnLst>
                        <a:cxn ang="0">
                          <a:pos x="connsiteX0" y="connsiteY0"/>
                        </a:cxn>
                        <a:cxn ang="0">
                          <a:pos x="connsiteX1" y="connsiteY1"/>
                        </a:cxn>
                        <a:cxn ang="0">
                          <a:pos x="connsiteX2" y="connsiteY2"/>
                        </a:cxn>
                      </a:cxnLst>
                      <a:rect l="l" t="t" r="r" b="b"/>
                      <a:pathLst>
                        <a:path w="222842" h="157321">
                          <a:moveTo>
                            <a:pt x="82645" y="35682"/>
                          </a:moveTo>
                          <a:cubicBezTo>
                            <a:pt x="82645" y="35682"/>
                            <a:pt x="187275" y="-24497"/>
                            <a:pt x="220172" y="11450"/>
                          </a:cubicBezTo>
                          <a:cubicBezTo>
                            <a:pt x="246650" y="40496"/>
                            <a:pt x="69165" y="125548"/>
                            <a:pt x="0" y="157322"/>
                          </a:cubicBezTo>
                        </a:path>
                      </a:pathLst>
                    </a:custGeom>
                    <ask:type>
                      <ask:lineSketchFreehand/>
                    </ask:type>
                  </ask:lineSketchStyleProps>
                </a:ext>
              </a:extLst>
            </a:ln>
          </p:spPr>
          <p:txBody>
            <a:bodyPr rtlCol="0" anchor="ctr"/>
            <a:lstStyle/>
            <a:p>
              <a:endParaRPr lang="fr-FR" sz="1400"/>
            </a:p>
          </p:txBody>
        </p:sp>
        <p:sp>
          <p:nvSpPr>
            <p:cNvPr id="212" name="Forme libre : forme 23">
              <a:extLst>
                <a:ext uri="{FF2B5EF4-FFF2-40B4-BE49-F238E27FC236}">
                  <a16:creationId xmlns:a16="http://schemas.microsoft.com/office/drawing/2014/main" id="{40631E58-A2C4-4C54-941D-5F9DFF3A9B01}"/>
                </a:ext>
              </a:extLst>
            </p:cNvPr>
            <p:cNvSpPr/>
            <p:nvPr/>
          </p:nvSpPr>
          <p:spPr>
            <a:xfrm rot="-1350026">
              <a:off x="1320250" y="348476"/>
              <a:ext cx="340215" cy="340215"/>
            </a:xfrm>
            <a:custGeom>
              <a:avLst/>
              <a:gdLst>
                <a:gd name="connsiteX0" fmla="*/ 340216 w 340215"/>
                <a:gd name="connsiteY0" fmla="*/ 170108 h 340215"/>
                <a:gd name="connsiteX1" fmla="*/ 170108 w 340215"/>
                <a:gd name="connsiteY1" fmla="*/ 340216 h 340215"/>
                <a:gd name="connsiteX2" fmla="*/ 0 w 340215"/>
                <a:gd name="connsiteY2" fmla="*/ 170108 h 340215"/>
                <a:gd name="connsiteX3" fmla="*/ 170108 w 340215"/>
                <a:gd name="connsiteY3" fmla="*/ 0 h 340215"/>
                <a:gd name="connsiteX4" fmla="*/ 340216 w 340215"/>
                <a:gd name="connsiteY4" fmla="*/ 170108 h 3402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0215" h="340215" extrusionOk="0">
                  <a:moveTo>
                    <a:pt x="340216" y="170108"/>
                  </a:moveTo>
                  <a:cubicBezTo>
                    <a:pt x="355185" y="256720"/>
                    <a:pt x="259884" y="325601"/>
                    <a:pt x="170108" y="340216"/>
                  </a:cubicBezTo>
                  <a:cubicBezTo>
                    <a:pt x="82534" y="343731"/>
                    <a:pt x="-2472" y="262530"/>
                    <a:pt x="0" y="170108"/>
                  </a:cubicBezTo>
                  <a:cubicBezTo>
                    <a:pt x="7598" y="57520"/>
                    <a:pt x="72719" y="4815"/>
                    <a:pt x="170108" y="0"/>
                  </a:cubicBezTo>
                  <a:cubicBezTo>
                    <a:pt x="280065" y="7111"/>
                    <a:pt x="324552" y="86832"/>
                    <a:pt x="340216" y="170108"/>
                  </a:cubicBezTo>
                  <a:close/>
                </a:path>
              </a:pathLst>
            </a:custGeom>
            <a:noFill/>
            <a:ln w="9471" cap="rnd">
              <a:solidFill>
                <a:srgbClr val="E52A29"/>
              </a:solidFill>
              <a:prstDash val="solid"/>
              <a:round/>
              <a:extLst>
                <a:ext uri="{C807C97D-BFC1-408E-A445-0C87EB9F89A2}">
                  <ask:lineSketchStyleProps xmlns:ask="http://schemas.microsoft.com/office/drawing/2018/sketchyshapes" sd="254047393">
                    <a:custGeom>
                      <a:avLst/>
                      <a:gdLst>
                        <a:gd name="connsiteX0" fmla="*/ 340216 w 340215"/>
                        <a:gd name="connsiteY0" fmla="*/ 170108 h 340215"/>
                        <a:gd name="connsiteX1" fmla="*/ 170108 w 340215"/>
                        <a:gd name="connsiteY1" fmla="*/ 340216 h 340215"/>
                        <a:gd name="connsiteX2" fmla="*/ 0 w 340215"/>
                        <a:gd name="connsiteY2" fmla="*/ 170108 h 340215"/>
                        <a:gd name="connsiteX3" fmla="*/ 170108 w 340215"/>
                        <a:gd name="connsiteY3" fmla="*/ 0 h 340215"/>
                        <a:gd name="connsiteX4" fmla="*/ 340216 w 340215"/>
                        <a:gd name="connsiteY4" fmla="*/ 170108 h 3402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0215" h="340215">
                          <a:moveTo>
                            <a:pt x="340216" y="170108"/>
                          </a:moveTo>
                          <a:cubicBezTo>
                            <a:pt x="340216" y="264056"/>
                            <a:pt x="264056" y="340216"/>
                            <a:pt x="170108" y="340216"/>
                          </a:cubicBezTo>
                          <a:cubicBezTo>
                            <a:pt x="76160" y="340216"/>
                            <a:pt x="0" y="264056"/>
                            <a:pt x="0" y="170108"/>
                          </a:cubicBezTo>
                          <a:cubicBezTo>
                            <a:pt x="0" y="76160"/>
                            <a:pt x="76160" y="0"/>
                            <a:pt x="170108" y="0"/>
                          </a:cubicBezTo>
                          <a:cubicBezTo>
                            <a:pt x="264056" y="0"/>
                            <a:pt x="340216" y="76160"/>
                            <a:pt x="340216" y="170108"/>
                          </a:cubicBezTo>
                          <a:close/>
                        </a:path>
                      </a:pathLst>
                    </a:custGeom>
                    <ask:type>
                      <ask:lineSketchFreehand/>
                    </ask:type>
                  </ask:lineSketchStyleProps>
                </a:ext>
              </a:extLst>
            </a:ln>
          </p:spPr>
          <p:txBody>
            <a:bodyPr rtlCol="0" anchor="ctr"/>
            <a:lstStyle/>
            <a:p>
              <a:endParaRPr lang="fr-FR" sz="1400"/>
            </a:p>
          </p:txBody>
        </p:sp>
        <p:sp>
          <p:nvSpPr>
            <p:cNvPr id="213" name="Forme libre : forme 24">
              <a:extLst>
                <a:ext uri="{FF2B5EF4-FFF2-40B4-BE49-F238E27FC236}">
                  <a16:creationId xmlns:a16="http://schemas.microsoft.com/office/drawing/2014/main" id="{34FFB2AF-E2EB-4638-B276-5679B2D809E4}"/>
                </a:ext>
              </a:extLst>
            </p:cNvPr>
            <p:cNvSpPr/>
            <p:nvPr/>
          </p:nvSpPr>
          <p:spPr>
            <a:xfrm>
              <a:off x="1380768" y="406110"/>
              <a:ext cx="219048" cy="208296"/>
            </a:xfrm>
            <a:custGeom>
              <a:avLst/>
              <a:gdLst>
                <a:gd name="connsiteX0" fmla="*/ 109605 w 219048"/>
                <a:gd name="connsiteY0" fmla="*/ 0 h 208296"/>
                <a:gd name="connsiteX1" fmla="*/ 141379 w 219048"/>
                <a:gd name="connsiteY1" fmla="*/ 71411 h 208296"/>
                <a:gd name="connsiteX2" fmla="*/ 219049 w 219048"/>
                <a:gd name="connsiteY2" fmla="*/ 79596 h 208296"/>
                <a:gd name="connsiteX3" fmla="*/ 161117 w 219048"/>
                <a:gd name="connsiteY3" fmla="*/ 131911 h 208296"/>
                <a:gd name="connsiteX4" fmla="*/ 177325 w 219048"/>
                <a:gd name="connsiteY4" fmla="*/ 208297 h 208296"/>
                <a:gd name="connsiteX5" fmla="*/ 109605 w 219048"/>
                <a:gd name="connsiteY5" fmla="*/ 169301 h 208296"/>
                <a:gd name="connsiteX6" fmla="*/ 41884 w 219048"/>
                <a:gd name="connsiteY6" fmla="*/ 208297 h 208296"/>
                <a:gd name="connsiteX7" fmla="*/ 57932 w 219048"/>
                <a:gd name="connsiteY7" fmla="*/ 131911 h 208296"/>
                <a:gd name="connsiteX8" fmla="*/ 0 w 219048"/>
                <a:gd name="connsiteY8" fmla="*/ 79596 h 208296"/>
                <a:gd name="connsiteX9" fmla="*/ 77670 w 219048"/>
                <a:gd name="connsiteY9" fmla="*/ 71411 h 208296"/>
                <a:gd name="connsiteX10" fmla="*/ 91310 w 219048"/>
                <a:gd name="connsiteY10" fmla="*/ 40761 h 208296"/>
                <a:gd name="connsiteX11" fmla="*/ 109605 w 219048"/>
                <a:gd name="connsiteY11" fmla="*/ 0 h 208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19048" h="208296" extrusionOk="0">
                  <a:moveTo>
                    <a:pt x="109605" y="0"/>
                  </a:moveTo>
                  <a:cubicBezTo>
                    <a:pt x="119434" y="14153"/>
                    <a:pt x="129804" y="52009"/>
                    <a:pt x="141379" y="71411"/>
                  </a:cubicBezTo>
                  <a:cubicBezTo>
                    <a:pt x="176179" y="78039"/>
                    <a:pt x="192626" y="74927"/>
                    <a:pt x="219049" y="79596"/>
                  </a:cubicBezTo>
                  <a:cubicBezTo>
                    <a:pt x="203516" y="93219"/>
                    <a:pt x="175248" y="116471"/>
                    <a:pt x="161117" y="131911"/>
                  </a:cubicBezTo>
                  <a:cubicBezTo>
                    <a:pt x="169089" y="168627"/>
                    <a:pt x="171874" y="187030"/>
                    <a:pt x="177325" y="208297"/>
                  </a:cubicBezTo>
                  <a:cubicBezTo>
                    <a:pt x="159286" y="193581"/>
                    <a:pt x="128483" y="177447"/>
                    <a:pt x="109605" y="169301"/>
                  </a:cubicBezTo>
                  <a:cubicBezTo>
                    <a:pt x="78655" y="187577"/>
                    <a:pt x="60635" y="199189"/>
                    <a:pt x="41884" y="208297"/>
                  </a:cubicBezTo>
                  <a:cubicBezTo>
                    <a:pt x="50599" y="182658"/>
                    <a:pt x="52308" y="166666"/>
                    <a:pt x="57932" y="131911"/>
                  </a:cubicBezTo>
                  <a:cubicBezTo>
                    <a:pt x="44954" y="116096"/>
                    <a:pt x="19531" y="93740"/>
                    <a:pt x="0" y="79596"/>
                  </a:cubicBezTo>
                  <a:cubicBezTo>
                    <a:pt x="37603" y="76525"/>
                    <a:pt x="52858" y="75203"/>
                    <a:pt x="77670" y="71411"/>
                  </a:cubicBezTo>
                  <a:cubicBezTo>
                    <a:pt x="82819" y="62916"/>
                    <a:pt x="86729" y="52846"/>
                    <a:pt x="91310" y="40761"/>
                  </a:cubicBezTo>
                  <a:cubicBezTo>
                    <a:pt x="99733" y="26176"/>
                    <a:pt x="104289" y="9914"/>
                    <a:pt x="109605" y="0"/>
                  </a:cubicBezTo>
                  <a:close/>
                </a:path>
              </a:pathLst>
            </a:custGeom>
            <a:noFill/>
            <a:ln w="9471" cap="rnd">
              <a:solidFill>
                <a:srgbClr val="E52A29"/>
              </a:solidFill>
              <a:prstDash val="solid"/>
              <a:round/>
              <a:extLst>
                <a:ext uri="{C807C97D-BFC1-408E-A445-0C87EB9F89A2}">
                  <ask:lineSketchStyleProps xmlns:ask="http://schemas.microsoft.com/office/drawing/2018/sketchyshapes" sd="493567592">
                    <a:custGeom>
                      <a:avLst/>
                      <a:gdLst>
                        <a:gd name="connsiteX0" fmla="*/ 109605 w 219048"/>
                        <a:gd name="connsiteY0" fmla="*/ 0 h 208296"/>
                        <a:gd name="connsiteX1" fmla="*/ 141379 w 219048"/>
                        <a:gd name="connsiteY1" fmla="*/ 71411 h 208296"/>
                        <a:gd name="connsiteX2" fmla="*/ 219049 w 219048"/>
                        <a:gd name="connsiteY2" fmla="*/ 79596 h 208296"/>
                        <a:gd name="connsiteX3" fmla="*/ 161117 w 219048"/>
                        <a:gd name="connsiteY3" fmla="*/ 131911 h 208296"/>
                        <a:gd name="connsiteX4" fmla="*/ 177325 w 219048"/>
                        <a:gd name="connsiteY4" fmla="*/ 208297 h 208296"/>
                        <a:gd name="connsiteX5" fmla="*/ 109605 w 219048"/>
                        <a:gd name="connsiteY5" fmla="*/ 169301 h 208296"/>
                        <a:gd name="connsiteX6" fmla="*/ 41884 w 219048"/>
                        <a:gd name="connsiteY6" fmla="*/ 208297 h 208296"/>
                        <a:gd name="connsiteX7" fmla="*/ 57932 w 219048"/>
                        <a:gd name="connsiteY7" fmla="*/ 131911 h 208296"/>
                        <a:gd name="connsiteX8" fmla="*/ 0 w 219048"/>
                        <a:gd name="connsiteY8" fmla="*/ 79596 h 208296"/>
                        <a:gd name="connsiteX9" fmla="*/ 77670 w 219048"/>
                        <a:gd name="connsiteY9" fmla="*/ 71411 h 208296"/>
                        <a:gd name="connsiteX10" fmla="*/ 91310 w 219048"/>
                        <a:gd name="connsiteY10" fmla="*/ 40761 h 208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9048" h="208296">
                          <a:moveTo>
                            <a:pt x="109605" y="0"/>
                          </a:moveTo>
                          <a:lnTo>
                            <a:pt x="141379" y="71411"/>
                          </a:lnTo>
                          <a:lnTo>
                            <a:pt x="219049" y="79596"/>
                          </a:lnTo>
                          <a:lnTo>
                            <a:pt x="161117" y="131911"/>
                          </a:lnTo>
                          <a:lnTo>
                            <a:pt x="177325" y="208297"/>
                          </a:lnTo>
                          <a:lnTo>
                            <a:pt x="109605" y="169301"/>
                          </a:lnTo>
                          <a:lnTo>
                            <a:pt x="41884" y="208297"/>
                          </a:lnTo>
                          <a:lnTo>
                            <a:pt x="57932" y="131911"/>
                          </a:lnTo>
                          <a:lnTo>
                            <a:pt x="0" y="79596"/>
                          </a:lnTo>
                          <a:lnTo>
                            <a:pt x="77670" y="71411"/>
                          </a:lnTo>
                          <a:lnTo>
                            <a:pt x="91310" y="40761"/>
                          </a:lnTo>
                          <a:close/>
                        </a:path>
                      </a:pathLst>
                    </a:custGeom>
                    <ask:type>
                      <ask:lineSketchFreehand/>
                    </ask:type>
                  </ask:lineSketchStyleProps>
                </a:ext>
              </a:extLst>
            </a:ln>
          </p:spPr>
          <p:txBody>
            <a:bodyPr rtlCol="0" anchor="ctr"/>
            <a:lstStyle/>
            <a:p>
              <a:endParaRPr lang="fr-FR" sz="1400"/>
            </a:p>
          </p:txBody>
        </p:sp>
      </p:grpSp>
      <p:grpSp>
        <p:nvGrpSpPr>
          <p:cNvPr id="16" name="Groupe 15">
            <a:extLst>
              <a:ext uri="{FF2B5EF4-FFF2-40B4-BE49-F238E27FC236}">
                <a16:creationId xmlns:a16="http://schemas.microsoft.com/office/drawing/2014/main" id="{C8AFF526-B233-DF0B-3734-47C52E62BBFD}"/>
              </a:ext>
            </a:extLst>
          </p:cNvPr>
          <p:cNvGrpSpPr/>
          <p:nvPr/>
        </p:nvGrpSpPr>
        <p:grpSpPr>
          <a:xfrm>
            <a:off x="10633551" y="5768117"/>
            <a:ext cx="1100148" cy="1285089"/>
            <a:chOff x="-2188878" y="1439576"/>
            <a:chExt cx="1100148" cy="1285089"/>
          </a:xfrm>
        </p:grpSpPr>
        <p:pic>
          <p:nvPicPr>
            <p:cNvPr id="18" name="Picture 4" descr="Splash aquarelle avec illustration mixte blanc, rouge, orange sur blanc. Vecteur gratuit">
              <a:extLst>
                <a:ext uri="{FF2B5EF4-FFF2-40B4-BE49-F238E27FC236}">
                  <a16:creationId xmlns:a16="http://schemas.microsoft.com/office/drawing/2014/main" id="{6136787F-C028-096E-02F0-57ACD26C1884}"/>
                </a:ext>
              </a:extLst>
            </p:cNvPr>
            <p:cNvPicPr>
              <a:picLocks noChangeAspect="1" noChangeArrowheads="1"/>
            </p:cNvPicPr>
            <p:nvPr/>
          </p:nvPicPr>
          <p:blipFill rotWithShape="1">
            <a:blip r:embed="rId15">
              <a:clrChange>
                <a:clrFrom>
                  <a:srgbClr val="FFFFFF"/>
                </a:clrFrom>
                <a:clrTo>
                  <a:srgbClr val="FFFFFF">
                    <a:alpha val="0"/>
                  </a:srgbClr>
                </a:clrTo>
              </a:clrChange>
              <a:extLst>
                <a:ext uri="{28A0092B-C50C-407E-A947-70E740481C1C}">
                  <a14:useLocalDpi xmlns:a14="http://schemas.microsoft.com/office/drawing/2010/main" val="0"/>
                </a:ext>
              </a:extLst>
            </a:blip>
            <a:srcRect l="50000" t="70212" r="2264" b="8236"/>
            <a:stretch/>
          </p:blipFill>
          <p:spPr bwMode="auto">
            <a:xfrm>
              <a:off x="-2188878" y="1439576"/>
              <a:ext cx="1100148" cy="1285089"/>
            </a:xfrm>
            <a:prstGeom prst="rect">
              <a:avLst/>
            </a:prstGeom>
            <a:noFill/>
            <a:extLst>
              <a:ext uri="{909E8E84-426E-40DD-AFC4-6F175D3DCCD1}">
                <a14:hiddenFill xmlns:a14="http://schemas.microsoft.com/office/drawing/2010/main">
                  <a:solidFill>
                    <a:srgbClr val="FFFFFF"/>
                  </a:solidFill>
                </a14:hiddenFill>
              </a:ext>
            </a:extLst>
          </p:spPr>
        </p:pic>
        <p:grpSp>
          <p:nvGrpSpPr>
            <p:cNvPr id="46" name="Groupe 45">
              <a:extLst>
                <a:ext uri="{FF2B5EF4-FFF2-40B4-BE49-F238E27FC236}">
                  <a16:creationId xmlns:a16="http://schemas.microsoft.com/office/drawing/2014/main" id="{B2185825-B8AF-9BD2-8F4D-56A24C4E636E}"/>
                </a:ext>
              </a:extLst>
            </p:cNvPr>
            <p:cNvGrpSpPr/>
            <p:nvPr/>
          </p:nvGrpSpPr>
          <p:grpSpPr>
            <a:xfrm>
              <a:off x="-1980670" y="1805906"/>
              <a:ext cx="572484" cy="495254"/>
              <a:chOff x="11392866" y="540878"/>
              <a:chExt cx="572484" cy="495254"/>
            </a:xfrm>
          </p:grpSpPr>
          <p:pic>
            <p:nvPicPr>
              <p:cNvPr id="71" name="Image 70">
                <a:hlinkClick r:id="rId16" action="ppaction://hlinksldjump"/>
                <a:extLst>
                  <a:ext uri="{FF2B5EF4-FFF2-40B4-BE49-F238E27FC236}">
                    <a16:creationId xmlns:a16="http://schemas.microsoft.com/office/drawing/2014/main" id="{4552C2E6-D3AF-F705-7393-4355EEBCA510}"/>
                  </a:ext>
                </a:extLst>
              </p:cNvPr>
              <p:cNvPicPr>
                <a:picLocks noChangeAspect="1"/>
              </p:cNvPicPr>
              <p:nvPr/>
            </p:nvPicPr>
            <p:blipFill>
              <a:blip r:embed="rId17">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1483846" y="540878"/>
                <a:ext cx="390525" cy="342900"/>
              </a:xfrm>
              <a:prstGeom prst="rect">
                <a:avLst/>
              </a:prstGeom>
            </p:spPr>
          </p:pic>
          <p:pic>
            <p:nvPicPr>
              <p:cNvPr id="72" name="Image 71">
                <a:hlinkClick r:id="rId16" action="ppaction://hlinksldjump"/>
                <a:extLst>
                  <a:ext uri="{FF2B5EF4-FFF2-40B4-BE49-F238E27FC236}">
                    <a16:creationId xmlns:a16="http://schemas.microsoft.com/office/drawing/2014/main" id="{96574E47-6F84-50BA-F73A-98A770401916}"/>
                  </a:ext>
                </a:extLst>
              </p:cNvPr>
              <p:cNvPicPr>
                <a:picLocks noChangeAspect="1"/>
              </p:cNvPicPr>
              <p:nvPr/>
            </p:nvPicPr>
            <p:blipFill>
              <a:blip r:embed="rId18" cstate="email">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1392866" y="731423"/>
                <a:ext cx="572484" cy="304709"/>
              </a:xfrm>
              <a:prstGeom prst="rect">
                <a:avLst/>
              </a:prstGeom>
            </p:spPr>
          </p:pic>
        </p:grpSp>
      </p:grpSp>
      <p:sp>
        <p:nvSpPr>
          <p:cNvPr id="1024" name="Rectangle : coins arrondis 1023">
            <a:hlinkClick r:id="rId19" action="ppaction://hlinksldjump"/>
            <a:extLst>
              <a:ext uri="{FF2B5EF4-FFF2-40B4-BE49-F238E27FC236}">
                <a16:creationId xmlns:a16="http://schemas.microsoft.com/office/drawing/2014/main" id="{AD02F275-3EC9-A2F6-DE77-816C4DC8B0CF}"/>
              </a:ext>
            </a:extLst>
          </p:cNvPr>
          <p:cNvSpPr/>
          <p:nvPr/>
        </p:nvSpPr>
        <p:spPr>
          <a:xfrm>
            <a:off x="10768038" y="6013635"/>
            <a:ext cx="824298" cy="630134"/>
          </a:xfrm>
          <a:prstGeom prst="roundRect">
            <a:avLst/>
          </a:prstGeom>
          <a:solidFill>
            <a:srgbClr val="FFFFFF">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6890716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strVal val="#ppt_x"/>
                                          </p:val>
                                        </p:tav>
                                        <p:tav tm="100000">
                                          <p:val>
                                            <p:strVal val="#ppt_x"/>
                                          </p:val>
                                        </p:tav>
                                      </p:tavLst>
                                    </p:anim>
                                    <p:anim calcmode="lin" valueType="num">
                                      <p:cBhvr>
                                        <p:cTn id="14" dur="1000" fill="hold"/>
                                        <p:tgtEl>
                                          <p:spTgt spid="7"/>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1000"/>
                                        <p:tgtEl>
                                          <p:spTgt spid="9"/>
                                        </p:tgtEl>
                                      </p:cBhvr>
                                    </p:animEffect>
                                    <p:anim calcmode="lin" valueType="num">
                                      <p:cBhvr>
                                        <p:cTn id="18" dur="1000" fill="hold"/>
                                        <p:tgtEl>
                                          <p:spTgt spid="9"/>
                                        </p:tgtEl>
                                        <p:attrNameLst>
                                          <p:attrName>ppt_x</p:attrName>
                                        </p:attrNameLst>
                                      </p:cBhvr>
                                      <p:tavLst>
                                        <p:tav tm="0">
                                          <p:val>
                                            <p:strVal val="#ppt_x"/>
                                          </p:val>
                                        </p:tav>
                                        <p:tav tm="100000">
                                          <p:val>
                                            <p:strVal val="#ppt_x"/>
                                          </p:val>
                                        </p:tav>
                                      </p:tavLst>
                                    </p:anim>
                                    <p:anim calcmode="lin" valueType="num">
                                      <p:cBhvr>
                                        <p:cTn id="19" dur="1000" fill="hold"/>
                                        <p:tgtEl>
                                          <p:spTgt spid="9"/>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1000"/>
                                        <p:tgtEl>
                                          <p:spTgt spid="11"/>
                                        </p:tgtEl>
                                      </p:cBhvr>
                                    </p:animEffect>
                                    <p:anim calcmode="lin" valueType="num">
                                      <p:cBhvr>
                                        <p:cTn id="23" dur="1000" fill="hold"/>
                                        <p:tgtEl>
                                          <p:spTgt spid="11"/>
                                        </p:tgtEl>
                                        <p:attrNameLst>
                                          <p:attrName>ppt_x</p:attrName>
                                        </p:attrNameLst>
                                      </p:cBhvr>
                                      <p:tavLst>
                                        <p:tav tm="0">
                                          <p:val>
                                            <p:strVal val="#ppt_x"/>
                                          </p:val>
                                        </p:tav>
                                        <p:tav tm="100000">
                                          <p:val>
                                            <p:strVal val="#ppt_x"/>
                                          </p:val>
                                        </p:tav>
                                      </p:tavLst>
                                    </p:anim>
                                    <p:anim calcmode="lin" valueType="num">
                                      <p:cBhvr>
                                        <p:cTn id="24" dur="1000" fill="hold"/>
                                        <p:tgtEl>
                                          <p:spTgt spid="11"/>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fade">
                                      <p:cBhvr>
                                        <p:cTn id="27" dur="1000"/>
                                        <p:tgtEl>
                                          <p:spTgt spid="12"/>
                                        </p:tgtEl>
                                      </p:cBhvr>
                                    </p:animEffect>
                                    <p:anim calcmode="lin" valueType="num">
                                      <p:cBhvr>
                                        <p:cTn id="28" dur="1000" fill="hold"/>
                                        <p:tgtEl>
                                          <p:spTgt spid="12"/>
                                        </p:tgtEl>
                                        <p:attrNameLst>
                                          <p:attrName>ppt_x</p:attrName>
                                        </p:attrNameLst>
                                      </p:cBhvr>
                                      <p:tavLst>
                                        <p:tav tm="0">
                                          <p:val>
                                            <p:strVal val="#ppt_x"/>
                                          </p:val>
                                        </p:tav>
                                        <p:tav tm="100000">
                                          <p:val>
                                            <p:strVal val="#ppt_x"/>
                                          </p:val>
                                        </p:tav>
                                      </p:tavLst>
                                    </p:anim>
                                    <p:anim calcmode="lin" valueType="num">
                                      <p:cBhvr>
                                        <p:cTn id="29" dur="1000" fill="hold"/>
                                        <p:tgtEl>
                                          <p:spTgt spid="12"/>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fade">
                                      <p:cBhvr>
                                        <p:cTn id="32" dur="1000"/>
                                        <p:tgtEl>
                                          <p:spTgt spid="13"/>
                                        </p:tgtEl>
                                      </p:cBhvr>
                                    </p:animEffect>
                                    <p:anim calcmode="lin" valueType="num">
                                      <p:cBhvr>
                                        <p:cTn id="33" dur="1000" fill="hold"/>
                                        <p:tgtEl>
                                          <p:spTgt spid="13"/>
                                        </p:tgtEl>
                                        <p:attrNameLst>
                                          <p:attrName>ppt_x</p:attrName>
                                        </p:attrNameLst>
                                      </p:cBhvr>
                                      <p:tavLst>
                                        <p:tav tm="0">
                                          <p:val>
                                            <p:strVal val="#ppt_x"/>
                                          </p:val>
                                        </p:tav>
                                        <p:tav tm="100000">
                                          <p:val>
                                            <p:strVal val="#ppt_x"/>
                                          </p:val>
                                        </p:tav>
                                      </p:tavLst>
                                    </p:anim>
                                    <p:anim calcmode="lin" valueType="num">
                                      <p:cBhvr>
                                        <p:cTn id="34" dur="1000" fill="hold"/>
                                        <p:tgtEl>
                                          <p:spTgt spid="13"/>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fade">
                                      <p:cBhvr>
                                        <p:cTn id="37" dur="1000"/>
                                        <p:tgtEl>
                                          <p:spTgt spid="14"/>
                                        </p:tgtEl>
                                      </p:cBhvr>
                                    </p:animEffect>
                                    <p:anim calcmode="lin" valueType="num">
                                      <p:cBhvr>
                                        <p:cTn id="38" dur="1000" fill="hold"/>
                                        <p:tgtEl>
                                          <p:spTgt spid="14"/>
                                        </p:tgtEl>
                                        <p:attrNameLst>
                                          <p:attrName>ppt_x</p:attrName>
                                        </p:attrNameLst>
                                      </p:cBhvr>
                                      <p:tavLst>
                                        <p:tav tm="0">
                                          <p:val>
                                            <p:strVal val="#ppt_x"/>
                                          </p:val>
                                        </p:tav>
                                        <p:tav tm="100000">
                                          <p:val>
                                            <p:strVal val="#ppt_x"/>
                                          </p:val>
                                        </p:tav>
                                      </p:tavLst>
                                    </p:anim>
                                    <p:anim calcmode="lin" valueType="num">
                                      <p:cBhvr>
                                        <p:cTn id="39" dur="1000" fill="hold"/>
                                        <p:tgtEl>
                                          <p:spTgt spid="14"/>
                                        </p:tgtEl>
                                        <p:attrNameLst>
                                          <p:attrName>ppt_y</p:attrName>
                                        </p:attrNameLst>
                                      </p:cBhvr>
                                      <p:tavLst>
                                        <p:tav tm="0">
                                          <p:val>
                                            <p:strVal val="#ppt_y+.1"/>
                                          </p:val>
                                        </p:tav>
                                        <p:tav tm="100000">
                                          <p:val>
                                            <p:strVal val="#ppt_y"/>
                                          </p:val>
                                        </p:tav>
                                      </p:tavLst>
                                    </p:anim>
                                  </p:childTnLst>
                                </p:cTn>
                              </p:par>
                              <p:par>
                                <p:cTn id="40" presetID="42" presetClass="entr" presetSubtype="0" fill="hold" nodeType="withEffect">
                                  <p:stCondLst>
                                    <p:cond delay="0"/>
                                  </p:stCondLst>
                                  <p:childTnLst>
                                    <p:set>
                                      <p:cBhvr>
                                        <p:cTn id="41" dur="1" fill="hold">
                                          <p:stCondLst>
                                            <p:cond delay="0"/>
                                          </p:stCondLst>
                                        </p:cTn>
                                        <p:tgtEl>
                                          <p:spTgt spid="15"/>
                                        </p:tgtEl>
                                        <p:attrNameLst>
                                          <p:attrName>style.visibility</p:attrName>
                                        </p:attrNameLst>
                                      </p:cBhvr>
                                      <p:to>
                                        <p:strVal val="visible"/>
                                      </p:to>
                                    </p:set>
                                    <p:animEffect transition="in" filter="fade">
                                      <p:cBhvr>
                                        <p:cTn id="42" dur="1000"/>
                                        <p:tgtEl>
                                          <p:spTgt spid="15"/>
                                        </p:tgtEl>
                                      </p:cBhvr>
                                    </p:animEffect>
                                    <p:anim calcmode="lin" valueType="num">
                                      <p:cBhvr>
                                        <p:cTn id="43" dur="1000" fill="hold"/>
                                        <p:tgtEl>
                                          <p:spTgt spid="15"/>
                                        </p:tgtEl>
                                        <p:attrNameLst>
                                          <p:attrName>ppt_x</p:attrName>
                                        </p:attrNameLst>
                                      </p:cBhvr>
                                      <p:tavLst>
                                        <p:tav tm="0">
                                          <p:val>
                                            <p:strVal val="#ppt_x"/>
                                          </p:val>
                                        </p:tav>
                                        <p:tav tm="100000">
                                          <p:val>
                                            <p:strVal val="#ppt_x"/>
                                          </p:val>
                                        </p:tav>
                                      </p:tavLst>
                                    </p:anim>
                                    <p:anim calcmode="lin" valueType="num">
                                      <p:cBhvr>
                                        <p:cTn id="44" dur="1000" fill="hold"/>
                                        <p:tgtEl>
                                          <p:spTgt spid="15"/>
                                        </p:tgtEl>
                                        <p:attrNameLst>
                                          <p:attrName>ppt_y</p:attrName>
                                        </p:attrNameLst>
                                      </p:cBhvr>
                                      <p:tavLst>
                                        <p:tav tm="0">
                                          <p:val>
                                            <p:strVal val="#ppt_y+.1"/>
                                          </p:val>
                                        </p:tav>
                                        <p:tav tm="100000">
                                          <p:val>
                                            <p:strVal val="#ppt_y"/>
                                          </p:val>
                                        </p:tav>
                                      </p:tavLst>
                                    </p:anim>
                                  </p:childTnLst>
                                </p:cTn>
                              </p:par>
                              <p:par>
                                <p:cTn id="45" presetID="42" presetClass="entr" presetSubtype="0" fill="hold" nodeType="withEffect">
                                  <p:stCondLst>
                                    <p:cond delay="0"/>
                                  </p:stCondLst>
                                  <p:childTnLst>
                                    <p:set>
                                      <p:cBhvr>
                                        <p:cTn id="46" dur="1" fill="hold">
                                          <p:stCondLst>
                                            <p:cond delay="0"/>
                                          </p:stCondLst>
                                        </p:cTn>
                                        <p:tgtEl>
                                          <p:spTgt spid="10"/>
                                        </p:tgtEl>
                                        <p:attrNameLst>
                                          <p:attrName>style.visibility</p:attrName>
                                        </p:attrNameLst>
                                      </p:cBhvr>
                                      <p:to>
                                        <p:strVal val="visible"/>
                                      </p:to>
                                    </p:set>
                                    <p:animEffect transition="in" filter="fade">
                                      <p:cBhvr>
                                        <p:cTn id="47" dur="1000"/>
                                        <p:tgtEl>
                                          <p:spTgt spid="10"/>
                                        </p:tgtEl>
                                      </p:cBhvr>
                                    </p:animEffect>
                                    <p:anim calcmode="lin" valueType="num">
                                      <p:cBhvr>
                                        <p:cTn id="48" dur="1000" fill="hold"/>
                                        <p:tgtEl>
                                          <p:spTgt spid="10"/>
                                        </p:tgtEl>
                                        <p:attrNameLst>
                                          <p:attrName>ppt_x</p:attrName>
                                        </p:attrNameLst>
                                      </p:cBhvr>
                                      <p:tavLst>
                                        <p:tav tm="0">
                                          <p:val>
                                            <p:strVal val="#ppt_x"/>
                                          </p:val>
                                        </p:tav>
                                        <p:tav tm="100000">
                                          <p:val>
                                            <p:strVal val="#ppt_x"/>
                                          </p:val>
                                        </p:tav>
                                      </p:tavLst>
                                    </p:anim>
                                    <p:anim calcmode="lin" valueType="num">
                                      <p:cBhvr>
                                        <p:cTn id="4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 name="Rectangle 218">
            <a:extLst>
              <a:ext uri="{FF2B5EF4-FFF2-40B4-BE49-F238E27FC236}">
                <a16:creationId xmlns:a16="http://schemas.microsoft.com/office/drawing/2014/main" id="{CA336782-92FC-4856-9E03-5967A56D3363}"/>
              </a:ext>
            </a:extLst>
          </p:cNvPr>
          <p:cNvSpPr/>
          <p:nvPr/>
        </p:nvSpPr>
        <p:spPr>
          <a:xfrm>
            <a:off x="7489371" y="1386566"/>
            <a:ext cx="3708667" cy="4810048"/>
          </a:xfrm>
          <a:custGeom>
            <a:avLst/>
            <a:gdLst>
              <a:gd name="connsiteX0" fmla="*/ 0 w 3708667"/>
              <a:gd name="connsiteY0" fmla="*/ 0 h 4810048"/>
              <a:gd name="connsiteX1" fmla="*/ 692285 w 3708667"/>
              <a:gd name="connsiteY1" fmla="*/ 0 h 4810048"/>
              <a:gd name="connsiteX2" fmla="*/ 1273309 w 3708667"/>
              <a:gd name="connsiteY2" fmla="*/ 0 h 4810048"/>
              <a:gd name="connsiteX3" fmla="*/ 1928507 w 3708667"/>
              <a:gd name="connsiteY3" fmla="*/ 0 h 4810048"/>
              <a:gd name="connsiteX4" fmla="*/ 2620791 w 3708667"/>
              <a:gd name="connsiteY4" fmla="*/ 0 h 4810048"/>
              <a:gd name="connsiteX5" fmla="*/ 3708667 w 3708667"/>
              <a:gd name="connsiteY5" fmla="*/ 0 h 4810048"/>
              <a:gd name="connsiteX6" fmla="*/ 3708667 w 3708667"/>
              <a:gd name="connsiteY6" fmla="*/ 639049 h 4810048"/>
              <a:gd name="connsiteX7" fmla="*/ 3708667 w 3708667"/>
              <a:gd name="connsiteY7" fmla="*/ 1374299 h 4810048"/>
              <a:gd name="connsiteX8" fmla="*/ 3708667 w 3708667"/>
              <a:gd name="connsiteY8" fmla="*/ 1917148 h 4810048"/>
              <a:gd name="connsiteX9" fmla="*/ 3708667 w 3708667"/>
              <a:gd name="connsiteY9" fmla="*/ 2652398 h 4810048"/>
              <a:gd name="connsiteX10" fmla="*/ 3708667 w 3708667"/>
              <a:gd name="connsiteY10" fmla="*/ 3291447 h 4810048"/>
              <a:gd name="connsiteX11" fmla="*/ 3708667 w 3708667"/>
              <a:gd name="connsiteY11" fmla="*/ 3834295 h 4810048"/>
              <a:gd name="connsiteX12" fmla="*/ 3708667 w 3708667"/>
              <a:gd name="connsiteY12" fmla="*/ 4810048 h 4810048"/>
              <a:gd name="connsiteX13" fmla="*/ 3127643 w 3708667"/>
              <a:gd name="connsiteY13" fmla="*/ 4810048 h 4810048"/>
              <a:gd name="connsiteX14" fmla="*/ 2472445 w 3708667"/>
              <a:gd name="connsiteY14" fmla="*/ 4810048 h 4810048"/>
              <a:gd name="connsiteX15" fmla="*/ 1928507 w 3708667"/>
              <a:gd name="connsiteY15" fmla="*/ 4810048 h 4810048"/>
              <a:gd name="connsiteX16" fmla="*/ 1236222 w 3708667"/>
              <a:gd name="connsiteY16" fmla="*/ 4810048 h 4810048"/>
              <a:gd name="connsiteX17" fmla="*/ 581024 w 3708667"/>
              <a:gd name="connsiteY17" fmla="*/ 4810048 h 4810048"/>
              <a:gd name="connsiteX18" fmla="*/ 0 w 3708667"/>
              <a:gd name="connsiteY18" fmla="*/ 4810048 h 4810048"/>
              <a:gd name="connsiteX19" fmla="*/ 0 w 3708667"/>
              <a:gd name="connsiteY19" fmla="*/ 4074798 h 4810048"/>
              <a:gd name="connsiteX20" fmla="*/ 0 w 3708667"/>
              <a:gd name="connsiteY20" fmla="*/ 3435749 h 4810048"/>
              <a:gd name="connsiteX21" fmla="*/ 0 w 3708667"/>
              <a:gd name="connsiteY21" fmla="*/ 2748599 h 4810048"/>
              <a:gd name="connsiteX22" fmla="*/ 0 w 3708667"/>
              <a:gd name="connsiteY22" fmla="*/ 2013349 h 4810048"/>
              <a:gd name="connsiteX23" fmla="*/ 0 w 3708667"/>
              <a:gd name="connsiteY23" fmla="*/ 1229998 h 4810048"/>
              <a:gd name="connsiteX24" fmla="*/ 0 w 3708667"/>
              <a:gd name="connsiteY24" fmla="*/ 590949 h 4810048"/>
              <a:gd name="connsiteX25" fmla="*/ 0 w 3708667"/>
              <a:gd name="connsiteY25" fmla="*/ 0 h 48100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708667" h="4810048" fill="none" extrusionOk="0">
                <a:moveTo>
                  <a:pt x="0" y="0"/>
                </a:moveTo>
                <a:cubicBezTo>
                  <a:pt x="192476" y="-13371"/>
                  <a:pt x="473607" y="1590"/>
                  <a:pt x="692285" y="0"/>
                </a:cubicBezTo>
                <a:cubicBezTo>
                  <a:pt x="910964" y="-1590"/>
                  <a:pt x="1064761" y="21836"/>
                  <a:pt x="1273309" y="0"/>
                </a:cubicBezTo>
                <a:cubicBezTo>
                  <a:pt x="1481857" y="-21836"/>
                  <a:pt x="1764694" y="-11092"/>
                  <a:pt x="1928507" y="0"/>
                </a:cubicBezTo>
                <a:cubicBezTo>
                  <a:pt x="2092320" y="11092"/>
                  <a:pt x="2293421" y="-874"/>
                  <a:pt x="2620791" y="0"/>
                </a:cubicBezTo>
                <a:cubicBezTo>
                  <a:pt x="2948161" y="874"/>
                  <a:pt x="3241282" y="-30838"/>
                  <a:pt x="3708667" y="0"/>
                </a:cubicBezTo>
                <a:cubicBezTo>
                  <a:pt x="3689802" y="150844"/>
                  <a:pt x="3719470" y="379666"/>
                  <a:pt x="3708667" y="639049"/>
                </a:cubicBezTo>
                <a:cubicBezTo>
                  <a:pt x="3697864" y="898432"/>
                  <a:pt x="3693128" y="1095170"/>
                  <a:pt x="3708667" y="1374299"/>
                </a:cubicBezTo>
                <a:cubicBezTo>
                  <a:pt x="3724207" y="1653428"/>
                  <a:pt x="3696416" y="1764761"/>
                  <a:pt x="3708667" y="1917148"/>
                </a:cubicBezTo>
                <a:cubicBezTo>
                  <a:pt x="3720918" y="2069535"/>
                  <a:pt x="3694910" y="2371431"/>
                  <a:pt x="3708667" y="2652398"/>
                </a:cubicBezTo>
                <a:cubicBezTo>
                  <a:pt x="3722425" y="2933365"/>
                  <a:pt x="3717580" y="2989465"/>
                  <a:pt x="3708667" y="3291447"/>
                </a:cubicBezTo>
                <a:cubicBezTo>
                  <a:pt x="3699754" y="3593429"/>
                  <a:pt x="3693923" y="3725520"/>
                  <a:pt x="3708667" y="3834295"/>
                </a:cubicBezTo>
                <a:cubicBezTo>
                  <a:pt x="3723411" y="3943070"/>
                  <a:pt x="3718156" y="4348935"/>
                  <a:pt x="3708667" y="4810048"/>
                </a:cubicBezTo>
                <a:cubicBezTo>
                  <a:pt x="3471728" y="4805529"/>
                  <a:pt x="3333513" y="4785586"/>
                  <a:pt x="3127643" y="4810048"/>
                </a:cubicBezTo>
                <a:cubicBezTo>
                  <a:pt x="2921773" y="4834510"/>
                  <a:pt x="2733819" y="4799047"/>
                  <a:pt x="2472445" y="4810048"/>
                </a:cubicBezTo>
                <a:cubicBezTo>
                  <a:pt x="2211071" y="4821049"/>
                  <a:pt x="2068987" y="4800628"/>
                  <a:pt x="1928507" y="4810048"/>
                </a:cubicBezTo>
                <a:cubicBezTo>
                  <a:pt x="1788027" y="4819468"/>
                  <a:pt x="1438032" y="4835215"/>
                  <a:pt x="1236222" y="4810048"/>
                </a:cubicBezTo>
                <a:cubicBezTo>
                  <a:pt x="1034413" y="4784881"/>
                  <a:pt x="875788" y="4782158"/>
                  <a:pt x="581024" y="4810048"/>
                </a:cubicBezTo>
                <a:cubicBezTo>
                  <a:pt x="286260" y="4837938"/>
                  <a:pt x="194663" y="4811332"/>
                  <a:pt x="0" y="4810048"/>
                </a:cubicBezTo>
                <a:cubicBezTo>
                  <a:pt x="4094" y="4564221"/>
                  <a:pt x="18257" y="4353751"/>
                  <a:pt x="0" y="4074798"/>
                </a:cubicBezTo>
                <a:cubicBezTo>
                  <a:pt x="-18257" y="3795845"/>
                  <a:pt x="20965" y="3651565"/>
                  <a:pt x="0" y="3435749"/>
                </a:cubicBezTo>
                <a:cubicBezTo>
                  <a:pt x="-20965" y="3219933"/>
                  <a:pt x="-29906" y="2970926"/>
                  <a:pt x="0" y="2748599"/>
                </a:cubicBezTo>
                <a:cubicBezTo>
                  <a:pt x="29906" y="2526272"/>
                  <a:pt x="-1629" y="2316438"/>
                  <a:pt x="0" y="2013349"/>
                </a:cubicBezTo>
                <a:cubicBezTo>
                  <a:pt x="1629" y="1710260"/>
                  <a:pt x="4752" y="1404092"/>
                  <a:pt x="0" y="1229998"/>
                </a:cubicBezTo>
                <a:cubicBezTo>
                  <a:pt x="-4752" y="1055904"/>
                  <a:pt x="-11505" y="906002"/>
                  <a:pt x="0" y="590949"/>
                </a:cubicBezTo>
                <a:cubicBezTo>
                  <a:pt x="11505" y="275896"/>
                  <a:pt x="-14468" y="189954"/>
                  <a:pt x="0" y="0"/>
                </a:cubicBezTo>
                <a:close/>
              </a:path>
              <a:path w="3708667" h="4810048" stroke="0" extrusionOk="0">
                <a:moveTo>
                  <a:pt x="0" y="0"/>
                </a:moveTo>
                <a:cubicBezTo>
                  <a:pt x="200306" y="27203"/>
                  <a:pt x="439328" y="5418"/>
                  <a:pt x="618111" y="0"/>
                </a:cubicBezTo>
                <a:cubicBezTo>
                  <a:pt x="796894" y="-5418"/>
                  <a:pt x="1018346" y="26068"/>
                  <a:pt x="1162049" y="0"/>
                </a:cubicBezTo>
                <a:cubicBezTo>
                  <a:pt x="1305752" y="-26068"/>
                  <a:pt x="1561940" y="-7939"/>
                  <a:pt x="1743073" y="0"/>
                </a:cubicBezTo>
                <a:cubicBezTo>
                  <a:pt x="1924206" y="7939"/>
                  <a:pt x="2257475" y="-29556"/>
                  <a:pt x="2435358" y="0"/>
                </a:cubicBezTo>
                <a:cubicBezTo>
                  <a:pt x="2613242" y="29556"/>
                  <a:pt x="2776353" y="-4741"/>
                  <a:pt x="3016382" y="0"/>
                </a:cubicBezTo>
                <a:cubicBezTo>
                  <a:pt x="3256411" y="4741"/>
                  <a:pt x="3409667" y="-9546"/>
                  <a:pt x="3708667" y="0"/>
                </a:cubicBezTo>
                <a:cubicBezTo>
                  <a:pt x="3703038" y="213831"/>
                  <a:pt x="3728143" y="407534"/>
                  <a:pt x="3708667" y="639049"/>
                </a:cubicBezTo>
                <a:cubicBezTo>
                  <a:pt x="3689191" y="870564"/>
                  <a:pt x="3706845" y="1145431"/>
                  <a:pt x="3708667" y="1374299"/>
                </a:cubicBezTo>
                <a:cubicBezTo>
                  <a:pt x="3710490" y="1603167"/>
                  <a:pt x="3717544" y="1853837"/>
                  <a:pt x="3708667" y="2061449"/>
                </a:cubicBezTo>
                <a:cubicBezTo>
                  <a:pt x="3699791" y="2269061"/>
                  <a:pt x="3706012" y="2441957"/>
                  <a:pt x="3708667" y="2700498"/>
                </a:cubicBezTo>
                <a:cubicBezTo>
                  <a:pt x="3711322" y="2959039"/>
                  <a:pt x="3691267" y="3120624"/>
                  <a:pt x="3708667" y="3291447"/>
                </a:cubicBezTo>
                <a:cubicBezTo>
                  <a:pt x="3726067" y="3462270"/>
                  <a:pt x="3724446" y="3860276"/>
                  <a:pt x="3708667" y="4074798"/>
                </a:cubicBezTo>
                <a:cubicBezTo>
                  <a:pt x="3692888" y="4289320"/>
                  <a:pt x="3716651" y="4560488"/>
                  <a:pt x="3708667" y="4810048"/>
                </a:cubicBezTo>
                <a:cubicBezTo>
                  <a:pt x="3471632" y="4804887"/>
                  <a:pt x="3336533" y="4808866"/>
                  <a:pt x="3164729" y="4810048"/>
                </a:cubicBezTo>
                <a:cubicBezTo>
                  <a:pt x="2992925" y="4811230"/>
                  <a:pt x="2660351" y="4839767"/>
                  <a:pt x="2509531" y="4810048"/>
                </a:cubicBezTo>
                <a:cubicBezTo>
                  <a:pt x="2358711" y="4780329"/>
                  <a:pt x="2114674" y="4802351"/>
                  <a:pt x="2002680" y="4810048"/>
                </a:cubicBezTo>
                <a:cubicBezTo>
                  <a:pt x="1890686" y="4817745"/>
                  <a:pt x="1459571" y="4817488"/>
                  <a:pt x="1310396" y="4810048"/>
                </a:cubicBezTo>
                <a:cubicBezTo>
                  <a:pt x="1161221" y="4802608"/>
                  <a:pt x="922446" y="4802767"/>
                  <a:pt x="655198" y="4810048"/>
                </a:cubicBezTo>
                <a:cubicBezTo>
                  <a:pt x="387950" y="4817329"/>
                  <a:pt x="322566" y="4788095"/>
                  <a:pt x="0" y="4810048"/>
                </a:cubicBezTo>
                <a:cubicBezTo>
                  <a:pt x="-20658" y="4620495"/>
                  <a:pt x="-7728" y="4394032"/>
                  <a:pt x="0" y="4170999"/>
                </a:cubicBezTo>
                <a:cubicBezTo>
                  <a:pt x="7728" y="3947966"/>
                  <a:pt x="22045" y="3662566"/>
                  <a:pt x="0" y="3483849"/>
                </a:cubicBezTo>
                <a:cubicBezTo>
                  <a:pt x="-22045" y="3305132"/>
                  <a:pt x="17864" y="3164611"/>
                  <a:pt x="0" y="2892900"/>
                </a:cubicBezTo>
                <a:cubicBezTo>
                  <a:pt x="-17864" y="2621189"/>
                  <a:pt x="-12220" y="2553550"/>
                  <a:pt x="0" y="2253851"/>
                </a:cubicBezTo>
                <a:cubicBezTo>
                  <a:pt x="12220" y="1954152"/>
                  <a:pt x="29750" y="1831449"/>
                  <a:pt x="0" y="1518601"/>
                </a:cubicBezTo>
                <a:cubicBezTo>
                  <a:pt x="-29750" y="1205753"/>
                  <a:pt x="24898" y="1122266"/>
                  <a:pt x="0" y="927652"/>
                </a:cubicBezTo>
                <a:cubicBezTo>
                  <a:pt x="-24898" y="733038"/>
                  <a:pt x="27743" y="292063"/>
                  <a:pt x="0" y="0"/>
                </a:cubicBezTo>
                <a:close/>
              </a:path>
            </a:pathLst>
          </a:custGeom>
          <a:solidFill>
            <a:schemeClr val="bg1">
              <a:lumMod val="95000"/>
            </a:schemeClr>
          </a:solidFill>
          <a:ln w="28575">
            <a:solidFill>
              <a:schemeClr val="bg1"/>
            </a:solidFill>
            <a:extLst>
              <a:ext uri="{C807C97D-BFC1-408E-A445-0C87EB9F89A2}">
                <ask:lineSketchStyleProps xmlns:ask="http://schemas.microsoft.com/office/drawing/2018/sketchyshapes" sd="1617256088">
                  <a:prstGeom prst="rect">
                    <a:avLst/>
                  </a:prstGeom>
                  <ask:type>
                    <ask:lineSketchFreehand/>
                  </ask:type>
                </ask:lineSketchStyleProps>
              </a:ext>
            </a:extLst>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2" algn="ctr"/>
            <a:endParaRPr lang="fr-FR" sz="1400" dirty="0">
              <a:solidFill>
                <a:schemeClr val="tx1">
                  <a:lumMod val="75000"/>
                  <a:lumOff val="25000"/>
                </a:schemeClr>
              </a:solidFill>
            </a:endParaRPr>
          </a:p>
        </p:txBody>
      </p:sp>
      <p:sp>
        <p:nvSpPr>
          <p:cNvPr id="3" name="Espace réservé du texte 2">
            <a:extLst>
              <a:ext uri="{FF2B5EF4-FFF2-40B4-BE49-F238E27FC236}">
                <a16:creationId xmlns:a16="http://schemas.microsoft.com/office/drawing/2014/main" id="{A84172F8-1052-4CF9-AD10-6AB0E30AE430}"/>
              </a:ext>
            </a:extLst>
          </p:cNvPr>
          <p:cNvSpPr>
            <a:spLocks noGrp="1"/>
          </p:cNvSpPr>
          <p:nvPr>
            <p:ph type="body" sz="quarter" idx="12"/>
          </p:nvPr>
        </p:nvSpPr>
        <p:spPr/>
        <p:txBody>
          <a:bodyPr/>
          <a:lstStyle/>
          <a:p>
            <a:r>
              <a:rPr lang="fr-FR" dirty="0"/>
              <a:t>Votre animation peut être réalisée au sein de votre agence, de votre DR, mais également dans un lieu externe aux locaux de la CEGEE. </a:t>
            </a:r>
          </a:p>
        </p:txBody>
      </p:sp>
      <p:sp>
        <p:nvSpPr>
          <p:cNvPr id="5" name="Espace réservé du texte 4">
            <a:extLst>
              <a:ext uri="{FF2B5EF4-FFF2-40B4-BE49-F238E27FC236}">
                <a16:creationId xmlns:a16="http://schemas.microsoft.com/office/drawing/2014/main" id="{70AE5208-7DDC-41C6-B0F4-66AC6D4B486D}"/>
              </a:ext>
            </a:extLst>
          </p:cNvPr>
          <p:cNvSpPr>
            <a:spLocks noGrp="1"/>
          </p:cNvSpPr>
          <p:nvPr>
            <p:ph type="body" sz="quarter" idx="16"/>
          </p:nvPr>
        </p:nvSpPr>
        <p:spPr/>
        <p:txBody>
          <a:bodyPr/>
          <a:lstStyle/>
          <a:p>
            <a:r>
              <a:rPr lang="fr-FR" dirty="0"/>
              <a:t>2</a:t>
            </a:r>
          </a:p>
        </p:txBody>
      </p:sp>
      <p:pic>
        <p:nvPicPr>
          <p:cNvPr id="40" name="Picture 10" descr="Drapeaux suspendus dessinés à la main sur une guirlande de cordes">
            <a:extLst>
              <a:ext uri="{FF2B5EF4-FFF2-40B4-BE49-F238E27FC236}">
                <a16:creationId xmlns:a16="http://schemas.microsoft.com/office/drawing/2014/main" id="{92EDAF39-0F8D-4FC2-8E06-A063AAE42C5A}"/>
              </a:ext>
            </a:extLst>
          </p:cNvPr>
          <p:cNvPicPr>
            <a:picLocks noChangeAspect="1" noChangeArrowheads="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b="53965"/>
          <a:stretch/>
        </p:blipFill>
        <p:spPr bwMode="auto">
          <a:xfrm rot="1510306" flipH="1">
            <a:off x="11001764" y="-176277"/>
            <a:ext cx="1370368" cy="734948"/>
          </a:xfrm>
          <a:prstGeom prst="rect">
            <a:avLst/>
          </a:prstGeom>
          <a:noFill/>
          <a:extLst>
            <a:ext uri="{909E8E84-426E-40DD-AFC4-6F175D3DCCD1}">
              <a14:hiddenFill xmlns:a14="http://schemas.microsoft.com/office/drawing/2010/main">
                <a:solidFill>
                  <a:srgbClr val="FFFFFF"/>
                </a:solidFill>
              </a14:hiddenFill>
            </a:ext>
          </a:extLst>
        </p:spPr>
      </p:pic>
      <p:sp>
        <p:nvSpPr>
          <p:cNvPr id="4" name="Espace réservé du contenu 3">
            <a:extLst>
              <a:ext uri="{FF2B5EF4-FFF2-40B4-BE49-F238E27FC236}">
                <a16:creationId xmlns:a16="http://schemas.microsoft.com/office/drawing/2014/main" id="{F0E3FA7E-7DEC-40FA-84AD-7E78B59D5382}"/>
              </a:ext>
            </a:extLst>
          </p:cNvPr>
          <p:cNvSpPr>
            <a:spLocks noGrp="1"/>
          </p:cNvSpPr>
          <p:nvPr>
            <p:ph idx="17"/>
          </p:nvPr>
        </p:nvSpPr>
        <p:spPr>
          <a:xfrm>
            <a:off x="550914" y="1468356"/>
            <a:ext cx="6415943" cy="1960644"/>
          </a:xfrm>
        </p:spPr>
        <p:txBody>
          <a:bodyPr/>
          <a:lstStyle/>
          <a:p>
            <a:r>
              <a:rPr lang="fr-FR" dirty="0"/>
              <a:t>En effet, vous pouvez profiter de votre partenariat avec une association ou une entreprise pour </a:t>
            </a:r>
            <a:r>
              <a:rPr lang="fr-FR" b="1" dirty="0">
                <a:solidFill>
                  <a:schemeClr val="accent4">
                    <a:lumMod val="75000"/>
                  </a:schemeClr>
                </a:solidFill>
              </a:rPr>
              <a:t>« migrer » votre animations </a:t>
            </a:r>
            <a:r>
              <a:rPr lang="fr-FR" dirty="0"/>
              <a:t>dans leurs locaux. </a:t>
            </a:r>
          </a:p>
          <a:p>
            <a:endParaRPr lang="fr-FR" sz="500" dirty="0"/>
          </a:p>
          <a:p>
            <a:r>
              <a:rPr lang="fr-FR" dirty="0"/>
              <a:t>Vous pouvez également capitaliser sur nos synergies en organisant des animations dans les locaux d’un client pro ou BDR.  </a:t>
            </a:r>
          </a:p>
          <a:p>
            <a:endParaRPr lang="fr-FR" sz="500" dirty="0"/>
          </a:p>
          <a:p>
            <a:r>
              <a:rPr lang="fr-FR" dirty="0"/>
              <a:t>Quelques exemples non-exhaustifs d’animations que vous pouvez réaliser : </a:t>
            </a:r>
          </a:p>
          <a:p>
            <a:endParaRPr lang="fr-FR" sz="100" dirty="0"/>
          </a:p>
          <a:p>
            <a:pPr lvl="1"/>
            <a:r>
              <a:rPr lang="fr-FR" dirty="0"/>
              <a:t>Réaliser une réunion d’informations sur la retraite dans les locaux d’une entreprise partenaire ;</a:t>
            </a:r>
          </a:p>
          <a:p>
            <a:pPr lvl="1"/>
            <a:endParaRPr lang="fr-FR" sz="100" dirty="0"/>
          </a:p>
          <a:p>
            <a:pPr lvl="1"/>
            <a:r>
              <a:rPr lang="fr-FR" dirty="0"/>
              <a:t>Présenter les avantages du partenariat auprès des étudiants dans les locaux d’un BDE ;</a:t>
            </a:r>
          </a:p>
          <a:p>
            <a:pPr lvl="1"/>
            <a:endParaRPr lang="fr-FR" sz="100" dirty="0"/>
          </a:p>
          <a:p>
            <a:pPr lvl="1"/>
            <a:r>
              <a:rPr lang="fr-FR" dirty="0"/>
              <a:t>Echanger autours de la gestion de l’argent auprès d’élèves dans une salle de classe… </a:t>
            </a:r>
          </a:p>
          <a:p>
            <a:pPr lvl="1"/>
            <a:endParaRPr lang="fr-FR" dirty="0"/>
          </a:p>
          <a:p>
            <a:endParaRPr lang="fr-FR" dirty="0"/>
          </a:p>
        </p:txBody>
      </p:sp>
      <p:pic>
        <p:nvPicPr>
          <p:cNvPr id="2052" name="Picture 4" descr="Vecteur gratuit Établissement scolaire, établissement d'enseignement, collège">
            <a:extLst>
              <a:ext uri="{FF2B5EF4-FFF2-40B4-BE49-F238E27FC236}">
                <a16:creationId xmlns:a16="http://schemas.microsoft.com/office/drawing/2014/main" id="{DCBADBA1-848A-4EFF-A202-8624D14D464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4296" r="20644"/>
          <a:stretch/>
        </p:blipFill>
        <p:spPr bwMode="auto">
          <a:xfrm>
            <a:off x="7698164" y="3857689"/>
            <a:ext cx="3275860" cy="2182163"/>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Fonds de pension, concept d'économie d'argent de banque">
            <a:extLst>
              <a:ext uri="{FF2B5EF4-FFF2-40B4-BE49-F238E27FC236}">
                <a16:creationId xmlns:a16="http://schemas.microsoft.com/office/drawing/2014/main" id="{875F9E07-6598-403B-932C-3099704E01A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98164" y="1531046"/>
            <a:ext cx="3275860" cy="2182163"/>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Logo Caisse d'Epargne Grand Est Europe">
            <a:extLst>
              <a:ext uri="{FF2B5EF4-FFF2-40B4-BE49-F238E27FC236}">
                <a16:creationId xmlns:a16="http://schemas.microsoft.com/office/drawing/2014/main" id="{477FBFE0-AF7C-4A4F-AA4C-DBB803DBC0C1}"/>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124213" y="1828337"/>
            <a:ext cx="601558" cy="197699"/>
          </a:xfrm>
          <a:prstGeom prst="rect">
            <a:avLst/>
          </a:prstGeom>
          <a:solidFill>
            <a:srgbClr val="FFE5C0"/>
          </a:solidFill>
        </p:spPr>
      </p:pic>
      <p:sp>
        <p:nvSpPr>
          <p:cNvPr id="16" name="ZoneTexte 15">
            <a:extLst>
              <a:ext uri="{FF2B5EF4-FFF2-40B4-BE49-F238E27FC236}">
                <a16:creationId xmlns:a16="http://schemas.microsoft.com/office/drawing/2014/main" id="{B453203D-CFB3-4F32-A174-9FE11620CD36}"/>
              </a:ext>
            </a:extLst>
          </p:cNvPr>
          <p:cNvSpPr txBox="1"/>
          <p:nvPr/>
        </p:nvSpPr>
        <p:spPr>
          <a:xfrm>
            <a:off x="7698164" y="3436210"/>
            <a:ext cx="3275860" cy="276999"/>
          </a:xfrm>
          <a:prstGeom prst="rect">
            <a:avLst/>
          </a:prstGeom>
          <a:noFill/>
          <a:effectLst>
            <a:outerShdw blurRad="50800" dist="38100" dir="8100000" algn="tr" rotWithShape="0">
              <a:prstClr val="black">
                <a:alpha val="40000"/>
              </a:prstClr>
            </a:outerShdw>
          </a:effectLst>
        </p:spPr>
        <p:txBody>
          <a:bodyPr wrap="square" rtlCol="0">
            <a:spAutoFit/>
          </a:bodyPr>
          <a:lstStyle/>
          <a:p>
            <a:pPr algn="ctr"/>
            <a:r>
              <a:rPr lang="fr-FR" sz="1200" dirty="0">
                <a:solidFill>
                  <a:schemeClr val="bg1"/>
                </a:solidFill>
                <a:effectLst>
                  <a:outerShdw blurRad="38100" dist="38100" dir="2700000" algn="tl">
                    <a:srgbClr val="000000">
                      <a:alpha val="43137"/>
                    </a:srgbClr>
                  </a:outerShdw>
                </a:effectLst>
                <a:latin typeface="Montserrat Black" panose="00000A00000000000000" pitchFamily="2" charset="0"/>
              </a:rPr>
              <a:t>Locaux CEGEE</a:t>
            </a:r>
          </a:p>
        </p:txBody>
      </p:sp>
      <p:sp>
        <p:nvSpPr>
          <p:cNvPr id="218" name="ZoneTexte 217">
            <a:extLst>
              <a:ext uri="{FF2B5EF4-FFF2-40B4-BE49-F238E27FC236}">
                <a16:creationId xmlns:a16="http://schemas.microsoft.com/office/drawing/2014/main" id="{9042CD85-57EE-4210-B368-EE97A8AEF359}"/>
              </a:ext>
            </a:extLst>
          </p:cNvPr>
          <p:cNvSpPr txBox="1"/>
          <p:nvPr/>
        </p:nvSpPr>
        <p:spPr>
          <a:xfrm>
            <a:off x="7698164" y="5762853"/>
            <a:ext cx="3275860" cy="276999"/>
          </a:xfrm>
          <a:prstGeom prst="rect">
            <a:avLst/>
          </a:prstGeom>
          <a:noFill/>
          <a:effectLst>
            <a:outerShdw blurRad="50800" dist="38100" dir="8100000" algn="tr" rotWithShape="0">
              <a:prstClr val="black">
                <a:alpha val="40000"/>
              </a:prstClr>
            </a:outerShdw>
          </a:effectLst>
        </p:spPr>
        <p:txBody>
          <a:bodyPr wrap="square" rtlCol="0">
            <a:spAutoFit/>
          </a:bodyPr>
          <a:lstStyle/>
          <a:p>
            <a:pPr algn="ctr"/>
            <a:r>
              <a:rPr lang="fr-FR" sz="1200" dirty="0">
                <a:solidFill>
                  <a:schemeClr val="bg1"/>
                </a:solidFill>
                <a:effectLst>
                  <a:outerShdw blurRad="38100" dist="38100" dir="2700000" algn="tl">
                    <a:srgbClr val="000000">
                      <a:alpha val="43137"/>
                    </a:srgbClr>
                  </a:outerShdw>
                </a:effectLst>
                <a:latin typeface="Montserrat Black" panose="00000A00000000000000" pitchFamily="2" charset="0"/>
              </a:rPr>
              <a:t>Locaux d’un partenaire </a:t>
            </a:r>
          </a:p>
        </p:txBody>
      </p:sp>
      <p:grpSp>
        <p:nvGrpSpPr>
          <p:cNvPr id="2" name="Groupe 1">
            <a:extLst>
              <a:ext uri="{FF2B5EF4-FFF2-40B4-BE49-F238E27FC236}">
                <a16:creationId xmlns:a16="http://schemas.microsoft.com/office/drawing/2014/main" id="{1D6091E9-E3CB-4BBF-5009-F43598A06116}"/>
              </a:ext>
            </a:extLst>
          </p:cNvPr>
          <p:cNvGrpSpPr/>
          <p:nvPr/>
        </p:nvGrpSpPr>
        <p:grpSpPr>
          <a:xfrm>
            <a:off x="10633551" y="5768117"/>
            <a:ext cx="1100148" cy="1285089"/>
            <a:chOff x="-2188878" y="1439576"/>
            <a:chExt cx="1100148" cy="1285089"/>
          </a:xfrm>
        </p:grpSpPr>
        <p:pic>
          <p:nvPicPr>
            <p:cNvPr id="6" name="Picture 4" descr="Splash aquarelle avec illustration mixte blanc, rouge, orange sur blanc. Vecteur gratuit">
              <a:extLst>
                <a:ext uri="{FF2B5EF4-FFF2-40B4-BE49-F238E27FC236}">
                  <a16:creationId xmlns:a16="http://schemas.microsoft.com/office/drawing/2014/main" id="{CCADD520-E89E-1A50-526F-AD8C802E692E}"/>
                </a:ext>
              </a:extLst>
            </p:cNvPr>
            <p:cNvPicPr>
              <a:picLocks noChangeAspect="1" noChangeArrowheads="1"/>
            </p:cNvPicPr>
            <p:nvPr/>
          </p:nvPicPr>
          <p:blipFill rotWithShape="1">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l="50000" t="70212" r="2264" b="8236"/>
            <a:stretch/>
          </p:blipFill>
          <p:spPr bwMode="auto">
            <a:xfrm>
              <a:off x="-2188878" y="1439576"/>
              <a:ext cx="1100148" cy="1285089"/>
            </a:xfrm>
            <a:prstGeom prst="rect">
              <a:avLst/>
            </a:prstGeom>
            <a:noFill/>
            <a:extLst>
              <a:ext uri="{909E8E84-426E-40DD-AFC4-6F175D3DCCD1}">
                <a14:hiddenFill xmlns:a14="http://schemas.microsoft.com/office/drawing/2010/main">
                  <a:solidFill>
                    <a:srgbClr val="FFFFFF"/>
                  </a:solidFill>
                </a14:hiddenFill>
              </a:ext>
            </a:extLst>
          </p:spPr>
        </p:pic>
        <p:grpSp>
          <p:nvGrpSpPr>
            <p:cNvPr id="7" name="Groupe 6">
              <a:extLst>
                <a:ext uri="{FF2B5EF4-FFF2-40B4-BE49-F238E27FC236}">
                  <a16:creationId xmlns:a16="http://schemas.microsoft.com/office/drawing/2014/main" id="{B2A291E4-0104-7EE0-A71F-DC299D4402CD}"/>
                </a:ext>
              </a:extLst>
            </p:cNvPr>
            <p:cNvGrpSpPr/>
            <p:nvPr/>
          </p:nvGrpSpPr>
          <p:grpSpPr>
            <a:xfrm>
              <a:off x="-1980670" y="1805906"/>
              <a:ext cx="572484" cy="495254"/>
              <a:chOff x="11392866" y="540878"/>
              <a:chExt cx="572484" cy="495254"/>
            </a:xfrm>
          </p:grpSpPr>
          <p:pic>
            <p:nvPicPr>
              <p:cNvPr id="8" name="Image 7">
                <a:hlinkClick r:id="rId7" action="ppaction://hlinksldjump"/>
                <a:extLst>
                  <a:ext uri="{FF2B5EF4-FFF2-40B4-BE49-F238E27FC236}">
                    <a16:creationId xmlns:a16="http://schemas.microsoft.com/office/drawing/2014/main" id="{426C0281-3292-4383-8F58-31183A1611EE}"/>
                  </a:ext>
                </a:extLst>
              </p:cNvPr>
              <p:cNvPicPr>
                <a:picLocks noChangeAspect="1"/>
              </p:cNvPicPr>
              <p:nvPr/>
            </p:nvPicPr>
            <p:blipFill>
              <a:blip r:embed="rId8">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1483846" y="540878"/>
                <a:ext cx="390525" cy="342900"/>
              </a:xfrm>
              <a:prstGeom prst="rect">
                <a:avLst/>
              </a:prstGeom>
            </p:spPr>
          </p:pic>
          <p:pic>
            <p:nvPicPr>
              <p:cNvPr id="9" name="Image 8">
                <a:hlinkClick r:id="rId7" action="ppaction://hlinksldjump"/>
                <a:extLst>
                  <a:ext uri="{FF2B5EF4-FFF2-40B4-BE49-F238E27FC236}">
                    <a16:creationId xmlns:a16="http://schemas.microsoft.com/office/drawing/2014/main" id="{F69DCEA1-07AE-9D1F-3AAE-54324B1C002C}"/>
                  </a:ext>
                </a:extLst>
              </p:cNvPr>
              <p:cNvPicPr>
                <a:picLocks noChangeAspect="1"/>
              </p:cNvPicPr>
              <p:nvPr/>
            </p:nvPicPr>
            <p:blipFill>
              <a:blip r:embed="rId9" cstate="email">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1392866" y="731423"/>
                <a:ext cx="572484" cy="304709"/>
              </a:xfrm>
              <a:prstGeom prst="rect">
                <a:avLst/>
              </a:prstGeom>
            </p:spPr>
          </p:pic>
        </p:grpSp>
      </p:grpSp>
      <p:sp>
        <p:nvSpPr>
          <p:cNvPr id="10" name="Rectangle : coins arrondis 9">
            <a:hlinkClick r:id="rId10" action="ppaction://hlinksldjump"/>
            <a:extLst>
              <a:ext uri="{FF2B5EF4-FFF2-40B4-BE49-F238E27FC236}">
                <a16:creationId xmlns:a16="http://schemas.microsoft.com/office/drawing/2014/main" id="{09432720-524E-92B3-4195-BA7B9F90CC8F}"/>
              </a:ext>
            </a:extLst>
          </p:cNvPr>
          <p:cNvSpPr/>
          <p:nvPr/>
        </p:nvSpPr>
        <p:spPr>
          <a:xfrm>
            <a:off x="10768038" y="6013635"/>
            <a:ext cx="824298" cy="630134"/>
          </a:xfrm>
          <a:prstGeom prst="roundRect">
            <a:avLst/>
          </a:prstGeom>
          <a:solidFill>
            <a:srgbClr val="FFFFFF">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4706844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A84172F8-1052-4CF9-AD10-6AB0E30AE430}"/>
              </a:ext>
            </a:extLst>
          </p:cNvPr>
          <p:cNvSpPr>
            <a:spLocks noGrp="1"/>
          </p:cNvSpPr>
          <p:nvPr>
            <p:ph type="body" sz="quarter" idx="12"/>
          </p:nvPr>
        </p:nvSpPr>
        <p:spPr/>
        <p:txBody>
          <a:bodyPr>
            <a:normAutofit/>
          </a:bodyPr>
          <a:lstStyle/>
          <a:p>
            <a:r>
              <a:rPr lang="fr-FR" dirty="0"/>
              <a:t>Avant d’organiser d’une animation agence, n’hésitez pas à vous rapprocher d’un Promoteur de l’Excellence et à consulter la fiche mémo « Kit animation agence ». </a:t>
            </a:r>
          </a:p>
        </p:txBody>
      </p:sp>
      <p:sp>
        <p:nvSpPr>
          <p:cNvPr id="5" name="Espace réservé du texte 4">
            <a:extLst>
              <a:ext uri="{FF2B5EF4-FFF2-40B4-BE49-F238E27FC236}">
                <a16:creationId xmlns:a16="http://schemas.microsoft.com/office/drawing/2014/main" id="{70AE5208-7DDC-41C6-B0F4-66AC6D4B486D}"/>
              </a:ext>
            </a:extLst>
          </p:cNvPr>
          <p:cNvSpPr>
            <a:spLocks noGrp="1"/>
          </p:cNvSpPr>
          <p:nvPr>
            <p:ph type="body" sz="quarter" idx="16"/>
          </p:nvPr>
        </p:nvSpPr>
        <p:spPr/>
        <p:txBody>
          <a:bodyPr/>
          <a:lstStyle/>
          <a:p>
            <a:r>
              <a:rPr lang="fr-FR" dirty="0"/>
              <a:t>2</a:t>
            </a:r>
          </a:p>
        </p:txBody>
      </p:sp>
      <p:pic>
        <p:nvPicPr>
          <p:cNvPr id="40" name="Picture 10" descr="Drapeaux suspendus dessinés à la main sur une guirlande de cordes">
            <a:extLst>
              <a:ext uri="{FF2B5EF4-FFF2-40B4-BE49-F238E27FC236}">
                <a16:creationId xmlns:a16="http://schemas.microsoft.com/office/drawing/2014/main" id="{92EDAF39-0F8D-4FC2-8E06-A063AAE42C5A}"/>
              </a:ext>
            </a:extLst>
          </p:cNvPr>
          <p:cNvPicPr>
            <a:picLocks noChangeAspect="1" noChangeArrowheads="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b="53965"/>
          <a:stretch/>
        </p:blipFill>
        <p:spPr bwMode="auto">
          <a:xfrm rot="1510306" flipH="1">
            <a:off x="11001764" y="-176277"/>
            <a:ext cx="1370368" cy="734948"/>
          </a:xfrm>
          <a:prstGeom prst="rect">
            <a:avLst/>
          </a:prstGeom>
          <a:noFill/>
          <a:extLst>
            <a:ext uri="{909E8E84-426E-40DD-AFC4-6F175D3DCCD1}">
              <a14:hiddenFill xmlns:a14="http://schemas.microsoft.com/office/drawing/2010/main">
                <a:solidFill>
                  <a:srgbClr val="FFFFFF"/>
                </a:solidFill>
              </a14:hiddenFill>
            </a:ext>
          </a:extLst>
        </p:spPr>
      </p:pic>
      <p:sp>
        <p:nvSpPr>
          <p:cNvPr id="4" name="Espace réservé du contenu 3">
            <a:extLst>
              <a:ext uri="{FF2B5EF4-FFF2-40B4-BE49-F238E27FC236}">
                <a16:creationId xmlns:a16="http://schemas.microsoft.com/office/drawing/2014/main" id="{F0E3FA7E-7DEC-40FA-84AD-7E78B59D5382}"/>
              </a:ext>
            </a:extLst>
          </p:cNvPr>
          <p:cNvSpPr>
            <a:spLocks noGrp="1"/>
          </p:cNvSpPr>
          <p:nvPr>
            <p:ph idx="17"/>
          </p:nvPr>
        </p:nvSpPr>
        <p:spPr>
          <a:xfrm>
            <a:off x="550913" y="1468356"/>
            <a:ext cx="10980738" cy="1960644"/>
          </a:xfrm>
        </p:spPr>
        <p:txBody>
          <a:bodyPr/>
          <a:lstStyle/>
          <a:p>
            <a:r>
              <a:rPr lang="fr-FR" dirty="0"/>
              <a:t>Afin de vous </a:t>
            </a:r>
            <a:r>
              <a:rPr lang="fr-FR" b="1" dirty="0">
                <a:solidFill>
                  <a:schemeClr val="accent4">
                    <a:lumMod val="75000"/>
                  </a:schemeClr>
                </a:solidFill>
              </a:rPr>
              <a:t>accompagner dans la conception de votre animation, n’hésitez pas à vous  rapprocher d’un promoteur de l’excellence</a:t>
            </a:r>
            <a:r>
              <a:rPr lang="fr-FR" dirty="0"/>
              <a:t>, en amont de toute initiative. </a:t>
            </a:r>
          </a:p>
          <a:p>
            <a:endParaRPr lang="fr-FR" sz="500" dirty="0"/>
          </a:p>
          <a:p>
            <a:r>
              <a:rPr lang="fr-FR" dirty="0"/>
              <a:t>Le promoteur pourra vous aiguiller et vous conseiller dans les actions à réaliser et vous communiquer des astuces pour mener à bien votre projet. </a:t>
            </a:r>
          </a:p>
          <a:p>
            <a:endParaRPr lang="fr-FR" sz="500" dirty="0"/>
          </a:p>
          <a:p>
            <a:r>
              <a:rPr lang="fr-FR" dirty="0"/>
              <a:t>Par ailleurs, vous avez à disposition une </a:t>
            </a:r>
            <a:r>
              <a:rPr lang="fr-FR" b="1" dirty="0">
                <a:solidFill>
                  <a:schemeClr val="accent4">
                    <a:lumMod val="75000"/>
                  </a:schemeClr>
                </a:solidFill>
              </a:rPr>
              <a:t>Fiche MEMO </a:t>
            </a:r>
            <a:r>
              <a:rPr lang="fr-FR" dirty="0"/>
              <a:t>qui reprend                                                                              les grandes lignes de l’organisation de votre évènement ainsi que                                                                                                     les outils à votre disposition. </a:t>
            </a:r>
          </a:p>
          <a:p>
            <a:r>
              <a:rPr lang="fr-FR" dirty="0"/>
              <a:t>Vous pourrez la compléter afin de vous aider à mettre en place                                                                                            votre animation. </a:t>
            </a:r>
          </a:p>
          <a:p>
            <a:pPr lvl="1"/>
            <a:endParaRPr lang="fr-FR" dirty="0"/>
          </a:p>
          <a:p>
            <a:endParaRPr lang="fr-FR" dirty="0"/>
          </a:p>
        </p:txBody>
      </p:sp>
      <p:sp>
        <p:nvSpPr>
          <p:cNvPr id="14" name="Rectangle 13">
            <a:hlinkClick r:id="rId3"/>
            <a:extLst>
              <a:ext uri="{FF2B5EF4-FFF2-40B4-BE49-F238E27FC236}">
                <a16:creationId xmlns:a16="http://schemas.microsoft.com/office/drawing/2014/main" id="{55CCD483-4D4F-43E3-8F5C-B2B5D6A2BCB1}"/>
              </a:ext>
            </a:extLst>
          </p:cNvPr>
          <p:cNvSpPr/>
          <p:nvPr/>
        </p:nvSpPr>
        <p:spPr>
          <a:xfrm>
            <a:off x="695326" y="4493147"/>
            <a:ext cx="5566137" cy="1002127"/>
          </a:xfrm>
          <a:custGeom>
            <a:avLst/>
            <a:gdLst>
              <a:gd name="connsiteX0" fmla="*/ 0 w 5566137"/>
              <a:gd name="connsiteY0" fmla="*/ 0 h 1002127"/>
              <a:gd name="connsiteX1" fmla="*/ 695767 w 5566137"/>
              <a:gd name="connsiteY1" fmla="*/ 0 h 1002127"/>
              <a:gd name="connsiteX2" fmla="*/ 1335873 w 5566137"/>
              <a:gd name="connsiteY2" fmla="*/ 0 h 1002127"/>
              <a:gd name="connsiteX3" fmla="*/ 2142963 w 5566137"/>
              <a:gd name="connsiteY3" fmla="*/ 0 h 1002127"/>
              <a:gd name="connsiteX4" fmla="*/ 2727407 w 5566137"/>
              <a:gd name="connsiteY4" fmla="*/ 0 h 1002127"/>
              <a:gd name="connsiteX5" fmla="*/ 3478836 w 5566137"/>
              <a:gd name="connsiteY5" fmla="*/ 0 h 1002127"/>
              <a:gd name="connsiteX6" fmla="*/ 4230264 w 5566137"/>
              <a:gd name="connsiteY6" fmla="*/ 0 h 1002127"/>
              <a:gd name="connsiteX7" fmla="*/ 4926031 w 5566137"/>
              <a:gd name="connsiteY7" fmla="*/ 0 h 1002127"/>
              <a:gd name="connsiteX8" fmla="*/ 5566137 w 5566137"/>
              <a:gd name="connsiteY8" fmla="*/ 0 h 1002127"/>
              <a:gd name="connsiteX9" fmla="*/ 5566137 w 5566137"/>
              <a:gd name="connsiteY9" fmla="*/ 491042 h 1002127"/>
              <a:gd name="connsiteX10" fmla="*/ 5566137 w 5566137"/>
              <a:gd name="connsiteY10" fmla="*/ 1002127 h 1002127"/>
              <a:gd name="connsiteX11" fmla="*/ 4981693 w 5566137"/>
              <a:gd name="connsiteY11" fmla="*/ 1002127 h 1002127"/>
              <a:gd name="connsiteX12" fmla="*/ 4285925 w 5566137"/>
              <a:gd name="connsiteY12" fmla="*/ 1002127 h 1002127"/>
              <a:gd name="connsiteX13" fmla="*/ 3478836 w 5566137"/>
              <a:gd name="connsiteY13" fmla="*/ 1002127 h 1002127"/>
              <a:gd name="connsiteX14" fmla="*/ 2727407 w 5566137"/>
              <a:gd name="connsiteY14" fmla="*/ 1002127 h 1002127"/>
              <a:gd name="connsiteX15" fmla="*/ 1975979 w 5566137"/>
              <a:gd name="connsiteY15" fmla="*/ 1002127 h 1002127"/>
              <a:gd name="connsiteX16" fmla="*/ 1335873 w 5566137"/>
              <a:gd name="connsiteY16" fmla="*/ 1002127 h 1002127"/>
              <a:gd name="connsiteX17" fmla="*/ 640106 w 5566137"/>
              <a:gd name="connsiteY17" fmla="*/ 1002127 h 1002127"/>
              <a:gd name="connsiteX18" fmla="*/ 0 w 5566137"/>
              <a:gd name="connsiteY18" fmla="*/ 1002127 h 1002127"/>
              <a:gd name="connsiteX19" fmla="*/ 0 w 5566137"/>
              <a:gd name="connsiteY19" fmla="*/ 501064 h 1002127"/>
              <a:gd name="connsiteX20" fmla="*/ 0 w 5566137"/>
              <a:gd name="connsiteY20" fmla="*/ 0 h 10021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5566137" h="1002127" fill="none" extrusionOk="0">
                <a:moveTo>
                  <a:pt x="0" y="0"/>
                </a:moveTo>
                <a:cubicBezTo>
                  <a:pt x="188851" y="26480"/>
                  <a:pt x="547167" y="15214"/>
                  <a:pt x="695767" y="0"/>
                </a:cubicBezTo>
                <a:cubicBezTo>
                  <a:pt x="844367" y="-15214"/>
                  <a:pt x="1099421" y="-2656"/>
                  <a:pt x="1335873" y="0"/>
                </a:cubicBezTo>
                <a:cubicBezTo>
                  <a:pt x="1572325" y="2656"/>
                  <a:pt x="1848992" y="16131"/>
                  <a:pt x="2142963" y="0"/>
                </a:cubicBezTo>
                <a:cubicBezTo>
                  <a:pt x="2436934" y="-16131"/>
                  <a:pt x="2466151" y="-7599"/>
                  <a:pt x="2727407" y="0"/>
                </a:cubicBezTo>
                <a:cubicBezTo>
                  <a:pt x="2988663" y="7599"/>
                  <a:pt x="3281631" y="10036"/>
                  <a:pt x="3478836" y="0"/>
                </a:cubicBezTo>
                <a:cubicBezTo>
                  <a:pt x="3676041" y="-10036"/>
                  <a:pt x="3873307" y="1512"/>
                  <a:pt x="4230264" y="0"/>
                </a:cubicBezTo>
                <a:cubicBezTo>
                  <a:pt x="4587221" y="-1512"/>
                  <a:pt x="4692526" y="8447"/>
                  <a:pt x="4926031" y="0"/>
                </a:cubicBezTo>
                <a:cubicBezTo>
                  <a:pt x="5159536" y="-8447"/>
                  <a:pt x="5260741" y="-5301"/>
                  <a:pt x="5566137" y="0"/>
                </a:cubicBezTo>
                <a:cubicBezTo>
                  <a:pt x="5587814" y="181112"/>
                  <a:pt x="5554918" y="318209"/>
                  <a:pt x="5566137" y="491042"/>
                </a:cubicBezTo>
                <a:cubicBezTo>
                  <a:pt x="5577356" y="663875"/>
                  <a:pt x="5552989" y="817808"/>
                  <a:pt x="5566137" y="1002127"/>
                </a:cubicBezTo>
                <a:cubicBezTo>
                  <a:pt x="5321325" y="1001874"/>
                  <a:pt x="5168317" y="973043"/>
                  <a:pt x="4981693" y="1002127"/>
                </a:cubicBezTo>
                <a:cubicBezTo>
                  <a:pt x="4795069" y="1031211"/>
                  <a:pt x="4456898" y="1009033"/>
                  <a:pt x="4285925" y="1002127"/>
                </a:cubicBezTo>
                <a:cubicBezTo>
                  <a:pt x="4114952" y="995221"/>
                  <a:pt x="3793122" y="1001269"/>
                  <a:pt x="3478836" y="1002127"/>
                </a:cubicBezTo>
                <a:cubicBezTo>
                  <a:pt x="3164550" y="1002985"/>
                  <a:pt x="2956319" y="1023640"/>
                  <a:pt x="2727407" y="1002127"/>
                </a:cubicBezTo>
                <a:cubicBezTo>
                  <a:pt x="2498495" y="980614"/>
                  <a:pt x="2319597" y="1037511"/>
                  <a:pt x="1975979" y="1002127"/>
                </a:cubicBezTo>
                <a:cubicBezTo>
                  <a:pt x="1632361" y="966743"/>
                  <a:pt x="1611400" y="986538"/>
                  <a:pt x="1335873" y="1002127"/>
                </a:cubicBezTo>
                <a:cubicBezTo>
                  <a:pt x="1060346" y="1017716"/>
                  <a:pt x="892029" y="1036103"/>
                  <a:pt x="640106" y="1002127"/>
                </a:cubicBezTo>
                <a:cubicBezTo>
                  <a:pt x="388183" y="968151"/>
                  <a:pt x="198854" y="990450"/>
                  <a:pt x="0" y="1002127"/>
                </a:cubicBezTo>
                <a:cubicBezTo>
                  <a:pt x="17024" y="877687"/>
                  <a:pt x="-18244" y="618272"/>
                  <a:pt x="0" y="501064"/>
                </a:cubicBezTo>
                <a:cubicBezTo>
                  <a:pt x="18244" y="383856"/>
                  <a:pt x="3234" y="185596"/>
                  <a:pt x="0" y="0"/>
                </a:cubicBezTo>
                <a:close/>
              </a:path>
              <a:path w="5566137" h="1002127" stroke="0" extrusionOk="0">
                <a:moveTo>
                  <a:pt x="0" y="0"/>
                </a:moveTo>
                <a:cubicBezTo>
                  <a:pt x="277088" y="-15693"/>
                  <a:pt x="543052" y="12489"/>
                  <a:pt x="695767" y="0"/>
                </a:cubicBezTo>
                <a:cubicBezTo>
                  <a:pt x="848482" y="-12489"/>
                  <a:pt x="1072832" y="25195"/>
                  <a:pt x="1280212" y="0"/>
                </a:cubicBezTo>
                <a:cubicBezTo>
                  <a:pt x="1487592" y="-25195"/>
                  <a:pt x="1646889" y="13886"/>
                  <a:pt x="1920317" y="0"/>
                </a:cubicBezTo>
                <a:cubicBezTo>
                  <a:pt x="2193746" y="-13886"/>
                  <a:pt x="2420009" y="-1187"/>
                  <a:pt x="2727407" y="0"/>
                </a:cubicBezTo>
                <a:cubicBezTo>
                  <a:pt x="3034805" y="1187"/>
                  <a:pt x="3229944" y="24902"/>
                  <a:pt x="3367513" y="0"/>
                </a:cubicBezTo>
                <a:cubicBezTo>
                  <a:pt x="3505082" y="-24902"/>
                  <a:pt x="3856498" y="-24819"/>
                  <a:pt x="4063280" y="0"/>
                </a:cubicBezTo>
                <a:cubicBezTo>
                  <a:pt x="4270062" y="24819"/>
                  <a:pt x="4507620" y="-28641"/>
                  <a:pt x="4703386" y="0"/>
                </a:cubicBezTo>
                <a:cubicBezTo>
                  <a:pt x="4899152" y="28641"/>
                  <a:pt x="5340297" y="-19039"/>
                  <a:pt x="5566137" y="0"/>
                </a:cubicBezTo>
                <a:cubicBezTo>
                  <a:pt x="5590686" y="191723"/>
                  <a:pt x="5548764" y="288649"/>
                  <a:pt x="5566137" y="501064"/>
                </a:cubicBezTo>
                <a:cubicBezTo>
                  <a:pt x="5583510" y="713479"/>
                  <a:pt x="5572589" y="864160"/>
                  <a:pt x="5566137" y="1002127"/>
                </a:cubicBezTo>
                <a:cubicBezTo>
                  <a:pt x="5293196" y="991980"/>
                  <a:pt x="5229840" y="1018056"/>
                  <a:pt x="4981693" y="1002127"/>
                </a:cubicBezTo>
                <a:cubicBezTo>
                  <a:pt x="4733546" y="986198"/>
                  <a:pt x="4428831" y="983505"/>
                  <a:pt x="4174603" y="1002127"/>
                </a:cubicBezTo>
                <a:cubicBezTo>
                  <a:pt x="3920375" y="1020750"/>
                  <a:pt x="3588431" y="998476"/>
                  <a:pt x="3367513" y="1002127"/>
                </a:cubicBezTo>
                <a:cubicBezTo>
                  <a:pt x="3146595" y="1005779"/>
                  <a:pt x="2908291" y="1021658"/>
                  <a:pt x="2560423" y="1002127"/>
                </a:cubicBezTo>
                <a:cubicBezTo>
                  <a:pt x="2212555" y="982597"/>
                  <a:pt x="2155001" y="1005380"/>
                  <a:pt x="1808995" y="1002127"/>
                </a:cubicBezTo>
                <a:cubicBezTo>
                  <a:pt x="1462989" y="998874"/>
                  <a:pt x="1479882" y="986236"/>
                  <a:pt x="1280212" y="1002127"/>
                </a:cubicBezTo>
                <a:cubicBezTo>
                  <a:pt x="1080542" y="1018018"/>
                  <a:pt x="336399" y="1051281"/>
                  <a:pt x="0" y="1002127"/>
                </a:cubicBezTo>
                <a:cubicBezTo>
                  <a:pt x="-17907" y="867148"/>
                  <a:pt x="-13025" y="658582"/>
                  <a:pt x="0" y="491042"/>
                </a:cubicBezTo>
                <a:cubicBezTo>
                  <a:pt x="13025" y="323502"/>
                  <a:pt x="21005" y="131639"/>
                  <a:pt x="0" y="0"/>
                </a:cubicBezTo>
                <a:close/>
              </a:path>
            </a:pathLst>
          </a:custGeom>
          <a:solidFill>
            <a:schemeClr val="accent4">
              <a:lumMod val="75000"/>
            </a:schemeClr>
          </a:solidFill>
          <a:ln w="28575">
            <a:solidFill>
              <a:schemeClr val="bg1"/>
            </a:solidFill>
            <a:extLst>
              <a:ext uri="{C807C97D-BFC1-408E-A445-0C87EB9F89A2}">
                <ask:lineSketchStyleProps xmlns:ask="http://schemas.microsoft.com/office/drawing/2018/sketchyshapes" sd="1617256088">
                  <a:prstGeom prst="rect">
                    <a:avLst/>
                  </a:prstGeom>
                  <ask:type>
                    <ask:lineSketchFreehand/>
                  </ask:type>
                </ask:lineSketchStyleProps>
              </a:ext>
            </a:extLst>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a:solidFill>
                  <a:schemeClr val="bg1"/>
                </a:solidFill>
              </a:rPr>
              <a:t>Accès à la fiche Mémo </a:t>
            </a:r>
          </a:p>
          <a:p>
            <a:pPr algn="ctr"/>
            <a:r>
              <a:rPr lang="fr-FR" sz="2400" b="1" dirty="0">
                <a:solidFill>
                  <a:schemeClr val="bg1"/>
                </a:solidFill>
              </a:rPr>
              <a:t>« Animation Agence »</a:t>
            </a:r>
          </a:p>
        </p:txBody>
      </p:sp>
      <p:pic>
        <p:nvPicPr>
          <p:cNvPr id="2" name="Image 1">
            <a:hlinkClick r:id="rId3"/>
            <a:extLst>
              <a:ext uri="{FF2B5EF4-FFF2-40B4-BE49-F238E27FC236}">
                <a16:creationId xmlns:a16="http://schemas.microsoft.com/office/drawing/2014/main" id="{A4692C04-CC04-4220-9736-47632C4E529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370295">
            <a:off x="7130406" y="2938954"/>
            <a:ext cx="4095992" cy="2307195"/>
          </a:xfrm>
          <a:custGeom>
            <a:avLst/>
            <a:gdLst>
              <a:gd name="connsiteX0" fmla="*/ 0 w 4095992"/>
              <a:gd name="connsiteY0" fmla="*/ 0 h 2307195"/>
              <a:gd name="connsiteX1" fmla="*/ 600745 w 4095992"/>
              <a:gd name="connsiteY1" fmla="*/ 0 h 2307195"/>
              <a:gd name="connsiteX2" fmla="*/ 1201491 w 4095992"/>
              <a:gd name="connsiteY2" fmla="*/ 0 h 2307195"/>
              <a:gd name="connsiteX3" fmla="*/ 1761277 w 4095992"/>
              <a:gd name="connsiteY3" fmla="*/ 0 h 2307195"/>
              <a:gd name="connsiteX4" fmla="*/ 2362022 w 4095992"/>
              <a:gd name="connsiteY4" fmla="*/ 0 h 2307195"/>
              <a:gd name="connsiteX5" fmla="*/ 3044687 w 4095992"/>
              <a:gd name="connsiteY5" fmla="*/ 0 h 2307195"/>
              <a:gd name="connsiteX6" fmla="*/ 4095992 w 4095992"/>
              <a:gd name="connsiteY6" fmla="*/ 0 h 2307195"/>
              <a:gd name="connsiteX7" fmla="*/ 4095992 w 4095992"/>
              <a:gd name="connsiteY7" fmla="*/ 576799 h 2307195"/>
              <a:gd name="connsiteX8" fmla="*/ 4095992 w 4095992"/>
              <a:gd name="connsiteY8" fmla="*/ 1153598 h 2307195"/>
              <a:gd name="connsiteX9" fmla="*/ 4095992 w 4095992"/>
              <a:gd name="connsiteY9" fmla="*/ 1753468 h 2307195"/>
              <a:gd name="connsiteX10" fmla="*/ 4095992 w 4095992"/>
              <a:gd name="connsiteY10" fmla="*/ 2307195 h 2307195"/>
              <a:gd name="connsiteX11" fmla="*/ 3413327 w 4095992"/>
              <a:gd name="connsiteY11" fmla="*/ 2307195 h 2307195"/>
              <a:gd name="connsiteX12" fmla="*/ 2648741 w 4095992"/>
              <a:gd name="connsiteY12" fmla="*/ 2307195 h 2307195"/>
              <a:gd name="connsiteX13" fmla="*/ 1925116 w 4095992"/>
              <a:gd name="connsiteY13" fmla="*/ 2307195 h 2307195"/>
              <a:gd name="connsiteX14" fmla="*/ 1365331 w 4095992"/>
              <a:gd name="connsiteY14" fmla="*/ 2307195 h 2307195"/>
              <a:gd name="connsiteX15" fmla="*/ 723625 w 4095992"/>
              <a:gd name="connsiteY15" fmla="*/ 2307195 h 2307195"/>
              <a:gd name="connsiteX16" fmla="*/ 0 w 4095992"/>
              <a:gd name="connsiteY16" fmla="*/ 2307195 h 2307195"/>
              <a:gd name="connsiteX17" fmla="*/ 0 w 4095992"/>
              <a:gd name="connsiteY17" fmla="*/ 1753468 h 2307195"/>
              <a:gd name="connsiteX18" fmla="*/ 0 w 4095992"/>
              <a:gd name="connsiteY18" fmla="*/ 1130526 h 2307195"/>
              <a:gd name="connsiteX19" fmla="*/ 0 w 4095992"/>
              <a:gd name="connsiteY19" fmla="*/ 553727 h 2307195"/>
              <a:gd name="connsiteX20" fmla="*/ 0 w 4095992"/>
              <a:gd name="connsiteY20" fmla="*/ 0 h 23071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095992" h="2307195" fill="none" extrusionOk="0">
                <a:moveTo>
                  <a:pt x="0" y="0"/>
                </a:moveTo>
                <a:cubicBezTo>
                  <a:pt x="138864" y="11623"/>
                  <a:pt x="479766" y="-24605"/>
                  <a:pt x="600745" y="0"/>
                </a:cubicBezTo>
                <a:cubicBezTo>
                  <a:pt x="721724" y="24605"/>
                  <a:pt x="976419" y="5604"/>
                  <a:pt x="1201491" y="0"/>
                </a:cubicBezTo>
                <a:cubicBezTo>
                  <a:pt x="1426563" y="-5604"/>
                  <a:pt x="1618870" y="-1136"/>
                  <a:pt x="1761277" y="0"/>
                </a:cubicBezTo>
                <a:cubicBezTo>
                  <a:pt x="1903684" y="1136"/>
                  <a:pt x="2100454" y="-18112"/>
                  <a:pt x="2362022" y="0"/>
                </a:cubicBezTo>
                <a:cubicBezTo>
                  <a:pt x="2623591" y="18112"/>
                  <a:pt x="2774213" y="-29211"/>
                  <a:pt x="3044687" y="0"/>
                </a:cubicBezTo>
                <a:cubicBezTo>
                  <a:pt x="3315161" y="29211"/>
                  <a:pt x="3799669" y="39599"/>
                  <a:pt x="4095992" y="0"/>
                </a:cubicBezTo>
                <a:cubicBezTo>
                  <a:pt x="4080796" y="122805"/>
                  <a:pt x="4095503" y="329021"/>
                  <a:pt x="4095992" y="576799"/>
                </a:cubicBezTo>
                <a:cubicBezTo>
                  <a:pt x="4096481" y="824577"/>
                  <a:pt x="4094634" y="933995"/>
                  <a:pt x="4095992" y="1153598"/>
                </a:cubicBezTo>
                <a:cubicBezTo>
                  <a:pt x="4097350" y="1373201"/>
                  <a:pt x="4084623" y="1471975"/>
                  <a:pt x="4095992" y="1753468"/>
                </a:cubicBezTo>
                <a:cubicBezTo>
                  <a:pt x="4107362" y="2034961"/>
                  <a:pt x="4078855" y="2132543"/>
                  <a:pt x="4095992" y="2307195"/>
                </a:cubicBezTo>
                <a:cubicBezTo>
                  <a:pt x="3845119" y="2302945"/>
                  <a:pt x="3614717" y="2313471"/>
                  <a:pt x="3413327" y="2307195"/>
                </a:cubicBezTo>
                <a:cubicBezTo>
                  <a:pt x="3211937" y="2300919"/>
                  <a:pt x="3013041" y="2314040"/>
                  <a:pt x="2648741" y="2307195"/>
                </a:cubicBezTo>
                <a:cubicBezTo>
                  <a:pt x="2284441" y="2300350"/>
                  <a:pt x="2268158" y="2330011"/>
                  <a:pt x="1925116" y="2307195"/>
                </a:cubicBezTo>
                <a:cubicBezTo>
                  <a:pt x="1582075" y="2284379"/>
                  <a:pt x="1521106" y="2329008"/>
                  <a:pt x="1365331" y="2307195"/>
                </a:cubicBezTo>
                <a:cubicBezTo>
                  <a:pt x="1209556" y="2285382"/>
                  <a:pt x="969990" y="2322798"/>
                  <a:pt x="723625" y="2307195"/>
                </a:cubicBezTo>
                <a:cubicBezTo>
                  <a:pt x="477260" y="2291592"/>
                  <a:pt x="164881" y="2337432"/>
                  <a:pt x="0" y="2307195"/>
                </a:cubicBezTo>
                <a:cubicBezTo>
                  <a:pt x="618" y="2124777"/>
                  <a:pt x="-13592" y="1916651"/>
                  <a:pt x="0" y="1753468"/>
                </a:cubicBezTo>
                <a:cubicBezTo>
                  <a:pt x="13592" y="1590285"/>
                  <a:pt x="18123" y="1255375"/>
                  <a:pt x="0" y="1130526"/>
                </a:cubicBezTo>
                <a:cubicBezTo>
                  <a:pt x="-18123" y="1005677"/>
                  <a:pt x="-9540" y="671604"/>
                  <a:pt x="0" y="553727"/>
                </a:cubicBezTo>
                <a:cubicBezTo>
                  <a:pt x="9540" y="435850"/>
                  <a:pt x="-19714" y="247442"/>
                  <a:pt x="0" y="0"/>
                </a:cubicBezTo>
                <a:close/>
              </a:path>
              <a:path w="4095992" h="2307195" stroke="0" extrusionOk="0">
                <a:moveTo>
                  <a:pt x="0" y="0"/>
                </a:moveTo>
                <a:cubicBezTo>
                  <a:pt x="147603" y="-12791"/>
                  <a:pt x="373260" y="-12747"/>
                  <a:pt x="682665" y="0"/>
                </a:cubicBezTo>
                <a:cubicBezTo>
                  <a:pt x="992070" y="12747"/>
                  <a:pt x="1161516" y="12005"/>
                  <a:pt x="1447251" y="0"/>
                </a:cubicBezTo>
                <a:cubicBezTo>
                  <a:pt x="1732986" y="-12005"/>
                  <a:pt x="1888194" y="11798"/>
                  <a:pt x="2007036" y="0"/>
                </a:cubicBezTo>
                <a:cubicBezTo>
                  <a:pt x="2125878" y="-11798"/>
                  <a:pt x="2337983" y="15218"/>
                  <a:pt x="2648741" y="0"/>
                </a:cubicBezTo>
                <a:cubicBezTo>
                  <a:pt x="2959500" y="-15218"/>
                  <a:pt x="3202930" y="-33553"/>
                  <a:pt x="3372367" y="0"/>
                </a:cubicBezTo>
                <a:cubicBezTo>
                  <a:pt x="3541804" y="33553"/>
                  <a:pt x="3927740" y="31090"/>
                  <a:pt x="4095992" y="0"/>
                </a:cubicBezTo>
                <a:cubicBezTo>
                  <a:pt x="4075267" y="189533"/>
                  <a:pt x="4074506" y="400734"/>
                  <a:pt x="4095992" y="622943"/>
                </a:cubicBezTo>
                <a:cubicBezTo>
                  <a:pt x="4117478" y="845152"/>
                  <a:pt x="4080322" y="1091850"/>
                  <a:pt x="4095992" y="1222813"/>
                </a:cubicBezTo>
                <a:cubicBezTo>
                  <a:pt x="4111663" y="1353776"/>
                  <a:pt x="4117242" y="1553757"/>
                  <a:pt x="4095992" y="1730396"/>
                </a:cubicBezTo>
                <a:cubicBezTo>
                  <a:pt x="4074742" y="1907035"/>
                  <a:pt x="4067720" y="2030010"/>
                  <a:pt x="4095992" y="2307195"/>
                </a:cubicBezTo>
                <a:cubicBezTo>
                  <a:pt x="3869896" y="2317756"/>
                  <a:pt x="3587443" y="2329077"/>
                  <a:pt x="3454287" y="2307195"/>
                </a:cubicBezTo>
                <a:cubicBezTo>
                  <a:pt x="3321132" y="2285313"/>
                  <a:pt x="2860287" y="2277038"/>
                  <a:pt x="2689701" y="2307195"/>
                </a:cubicBezTo>
                <a:cubicBezTo>
                  <a:pt x="2519115" y="2337352"/>
                  <a:pt x="2212710" y="2326606"/>
                  <a:pt x="2088956" y="2307195"/>
                </a:cubicBezTo>
                <a:cubicBezTo>
                  <a:pt x="1965202" y="2287784"/>
                  <a:pt x="1767432" y="2290082"/>
                  <a:pt x="1447251" y="2307195"/>
                </a:cubicBezTo>
                <a:cubicBezTo>
                  <a:pt x="1127071" y="2324308"/>
                  <a:pt x="988150" y="2318698"/>
                  <a:pt x="764585" y="2307195"/>
                </a:cubicBezTo>
                <a:cubicBezTo>
                  <a:pt x="541020" y="2295692"/>
                  <a:pt x="232687" y="2291299"/>
                  <a:pt x="0" y="2307195"/>
                </a:cubicBezTo>
                <a:cubicBezTo>
                  <a:pt x="17151" y="2182130"/>
                  <a:pt x="-17120" y="1935618"/>
                  <a:pt x="0" y="1684252"/>
                </a:cubicBezTo>
                <a:cubicBezTo>
                  <a:pt x="17120" y="1432886"/>
                  <a:pt x="7683" y="1343558"/>
                  <a:pt x="0" y="1153598"/>
                </a:cubicBezTo>
                <a:cubicBezTo>
                  <a:pt x="-7683" y="963638"/>
                  <a:pt x="-29086" y="702880"/>
                  <a:pt x="0" y="553727"/>
                </a:cubicBezTo>
                <a:cubicBezTo>
                  <a:pt x="29086" y="404574"/>
                  <a:pt x="2948" y="123620"/>
                  <a:pt x="0" y="0"/>
                </a:cubicBezTo>
                <a:close/>
              </a:path>
            </a:pathLst>
          </a:custGeom>
          <a:ln>
            <a:solidFill>
              <a:schemeClr val="bg1"/>
            </a:solidFill>
            <a:extLst>
              <a:ext uri="{C807C97D-BFC1-408E-A445-0C87EB9F89A2}">
                <ask:lineSketchStyleProps xmlns:ask="http://schemas.microsoft.com/office/drawing/2018/sketchyshapes" sd="481711788">
                  <a:prstGeom prst="rect">
                    <a:avLst/>
                  </a:prstGeom>
                  <ask:type>
                    <ask:lineSketchFreehand/>
                  </ask:type>
                </ask:lineSketchStyleProps>
              </a:ext>
            </a:extLst>
          </a:ln>
          <a:effectLst>
            <a:outerShdw blurRad="50800" dist="38100" dir="8100000" algn="tr" rotWithShape="0">
              <a:prstClr val="black">
                <a:alpha val="40000"/>
              </a:prstClr>
            </a:outerShdw>
          </a:effectLst>
        </p:spPr>
      </p:pic>
      <p:pic>
        <p:nvPicPr>
          <p:cNvPr id="15" name="Image 14">
            <a:hlinkClick r:id="rId3"/>
            <a:extLst>
              <a:ext uri="{FF2B5EF4-FFF2-40B4-BE49-F238E27FC236}">
                <a16:creationId xmlns:a16="http://schemas.microsoft.com/office/drawing/2014/main" id="{49A7ABEF-5E6A-4452-80C2-208742E1AE54}"/>
              </a:ext>
            </a:extLst>
          </p:cNvPr>
          <p:cNvPicPr>
            <a:picLocks noChangeAspect="1"/>
          </p:cNvPicPr>
          <p:nvPr/>
        </p:nvPicPr>
        <p:blipFill>
          <a:blip r:embed="rId5">
            <a:duotone>
              <a:prstClr val="black"/>
              <a:schemeClr val="accent4">
                <a:tint val="45000"/>
                <a:satMod val="400000"/>
              </a:schemeClr>
            </a:duotone>
            <a:extLst>
              <a:ext uri="{28A0092B-C50C-407E-A947-70E740481C1C}">
                <a14:useLocalDpi xmlns:a14="http://schemas.microsoft.com/office/drawing/2010/main" val="0"/>
              </a:ext>
            </a:extLst>
          </a:blip>
          <a:stretch>
            <a:fillRect/>
          </a:stretch>
        </p:blipFill>
        <p:spPr>
          <a:xfrm rot="5400000" flipH="1" flipV="1">
            <a:off x="5217969" y="4580337"/>
            <a:ext cx="1507776" cy="1681141"/>
          </a:xfrm>
          <a:prstGeom prst="rect">
            <a:avLst/>
          </a:prstGeom>
          <a:noFill/>
        </p:spPr>
      </p:pic>
      <p:grpSp>
        <p:nvGrpSpPr>
          <p:cNvPr id="6" name="Groupe 5">
            <a:extLst>
              <a:ext uri="{FF2B5EF4-FFF2-40B4-BE49-F238E27FC236}">
                <a16:creationId xmlns:a16="http://schemas.microsoft.com/office/drawing/2014/main" id="{2CCE4A04-851D-E760-F975-0C4A20AB53B3}"/>
              </a:ext>
            </a:extLst>
          </p:cNvPr>
          <p:cNvGrpSpPr/>
          <p:nvPr/>
        </p:nvGrpSpPr>
        <p:grpSpPr>
          <a:xfrm>
            <a:off x="10633551" y="5768117"/>
            <a:ext cx="1100148" cy="1285089"/>
            <a:chOff x="-2188878" y="1439576"/>
            <a:chExt cx="1100148" cy="1285089"/>
          </a:xfrm>
        </p:grpSpPr>
        <p:pic>
          <p:nvPicPr>
            <p:cNvPr id="7" name="Picture 4" descr="Splash aquarelle avec illustration mixte blanc, rouge, orange sur blanc. Vecteur gratuit">
              <a:extLst>
                <a:ext uri="{FF2B5EF4-FFF2-40B4-BE49-F238E27FC236}">
                  <a16:creationId xmlns:a16="http://schemas.microsoft.com/office/drawing/2014/main" id="{5C05C414-244D-1F2D-3275-BAA438FCAC59}"/>
                </a:ext>
              </a:extLst>
            </p:cNvPr>
            <p:cNvPicPr>
              <a:picLocks noChangeAspect="1" noChangeArrowheads="1"/>
            </p:cNvPicPr>
            <p:nvPr/>
          </p:nvPicPr>
          <p:blipFill rotWithShape="1">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l="50000" t="70212" r="2264" b="8236"/>
            <a:stretch/>
          </p:blipFill>
          <p:spPr bwMode="auto">
            <a:xfrm>
              <a:off x="-2188878" y="1439576"/>
              <a:ext cx="1100148" cy="1285089"/>
            </a:xfrm>
            <a:prstGeom prst="rect">
              <a:avLst/>
            </a:prstGeom>
            <a:noFill/>
            <a:extLst>
              <a:ext uri="{909E8E84-426E-40DD-AFC4-6F175D3DCCD1}">
                <a14:hiddenFill xmlns:a14="http://schemas.microsoft.com/office/drawing/2010/main">
                  <a:solidFill>
                    <a:srgbClr val="FFFFFF"/>
                  </a:solidFill>
                </a14:hiddenFill>
              </a:ext>
            </a:extLst>
          </p:spPr>
        </p:pic>
        <p:grpSp>
          <p:nvGrpSpPr>
            <p:cNvPr id="8" name="Groupe 7">
              <a:extLst>
                <a:ext uri="{FF2B5EF4-FFF2-40B4-BE49-F238E27FC236}">
                  <a16:creationId xmlns:a16="http://schemas.microsoft.com/office/drawing/2014/main" id="{6E2E9ED7-F259-326B-7FFD-5459C8AFEEE2}"/>
                </a:ext>
              </a:extLst>
            </p:cNvPr>
            <p:cNvGrpSpPr/>
            <p:nvPr/>
          </p:nvGrpSpPr>
          <p:grpSpPr>
            <a:xfrm>
              <a:off x="-1980670" y="1805906"/>
              <a:ext cx="572484" cy="495254"/>
              <a:chOff x="11392866" y="540878"/>
              <a:chExt cx="572484" cy="495254"/>
            </a:xfrm>
          </p:grpSpPr>
          <p:pic>
            <p:nvPicPr>
              <p:cNvPr id="9" name="Image 8">
                <a:hlinkClick r:id="rId7" action="ppaction://hlinksldjump"/>
                <a:extLst>
                  <a:ext uri="{FF2B5EF4-FFF2-40B4-BE49-F238E27FC236}">
                    <a16:creationId xmlns:a16="http://schemas.microsoft.com/office/drawing/2014/main" id="{9F1C6C08-2C63-E5E9-E97C-3A2707C32573}"/>
                  </a:ext>
                </a:extLst>
              </p:cNvPr>
              <p:cNvPicPr>
                <a:picLocks noChangeAspect="1"/>
              </p:cNvPicPr>
              <p:nvPr/>
            </p:nvPicPr>
            <p:blipFill>
              <a:blip r:embed="rId8">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1483846" y="540878"/>
                <a:ext cx="390525" cy="342900"/>
              </a:xfrm>
              <a:prstGeom prst="rect">
                <a:avLst/>
              </a:prstGeom>
            </p:spPr>
          </p:pic>
          <p:pic>
            <p:nvPicPr>
              <p:cNvPr id="10" name="Image 9">
                <a:hlinkClick r:id="rId7" action="ppaction://hlinksldjump"/>
                <a:extLst>
                  <a:ext uri="{FF2B5EF4-FFF2-40B4-BE49-F238E27FC236}">
                    <a16:creationId xmlns:a16="http://schemas.microsoft.com/office/drawing/2014/main" id="{DF3A92BF-C980-C98E-616F-54A73C1F1CA8}"/>
                  </a:ext>
                </a:extLst>
              </p:cNvPr>
              <p:cNvPicPr>
                <a:picLocks noChangeAspect="1"/>
              </p:cNvPicPr>
              <p:nvPr/>
            </p:nvPicPr>
            <p:blipFill>
              <a:blip r:embed="rId9" cstate="email">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1392866" y="731423"/>
                <a:ext cx="572484" cy="304709"/>
              </a:xfrm>
              <a:prstGeom prst="rect">
                <a:avLst/>
              </a:prstGeom>
            </p:spPr>
          </p:pic>
        </p:grpSp>
      </p:grpSp>
      <p:sp>
        <p:nvSpPr>
          <p:cNvPr id="11" name="Rectangle : coins arrondis 10">
            <a:hlinkClick r:id="rId10" action="ppaction://hlinksldjump"/>
            <a:extLst>
              <a:ext uri="{FF2B5EF4-FFF2-40B4-BE49-F238E27FC236}">
                <a16:creationId xmlns:a16="http://schemas.microsoft.com/office/drawing/2014/main" id="{0165080B-DE9E-84E5-B203-D96FCFC7B646}"/>
              </a:ext>
            </a:extLst>
          </p:cNvPr>
          <p:cNvSpPr/>
          <p:nvPr/>
        </p:nvSpPr>
        <p:spPr>
          <a:xfrm>
            <a:off x="10768038" y="6013635"/>
            <a:ext cx="824298" cy="630134"/>
          </a:xfrm>
          <a:prstGeom prst="roundRect">
            <a:avLst/>
          </a:prstGeom>
          <a:solidFill>
            <a:srgbClr val="FFFFFF">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243049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 name="Picture 2" descr="Ensemble d'icônes de griffonnage, symboles d'entreprise de contour Vecteur gratuit">
            <a:extLst>
              <a:ext uri="{FF2B5EF4-FFF2-40B4-BE49-F238E27FC236}">
                <a16:creationId xmlns:a16="http://schemas.microsoft.com/office/drawing/2014/main" id="{DB11D234-D2FE-4C9A-A79D-7ECEE41DD90C}"/>
              </a:ext>
            </a:extLst>
          </p:cNvPr>
          <p:cNvPicPr>
            <a:picLocks noChangeAspect="1" noChangeArrowheads="1"/>
          </p:cNvPicPr>
          <p:nvPr/>
        </p:nvPicPr>
        <p:blipFill rotWithShape="1">
          <a:blip r:embed="rId2" cstate="email">
            <a:extLst>
              <a:ext uri="{28A0092B-C50C-407E-A947-70E740481C1C}">
                <a14:useLocalDpi xmlns:a14="http://schemas.microsoft.com/office/drawing/2010/main" val="0"/>
              </a:ext>
            </a:extLst>
          </a:blip>
          <a:srcRect l="19364" t="53810" r="66641" b="7484"/>
          <a:stretch/>
        </p:blipFill>
        <p:spPr bwMode="auto">
          <a:xfrm>
            <a:off x="6070998" y="4688383"/>
            <a:ext cx="746461" cy="613392"/>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 coins arrondis 2">
            <a:extLst>
              <a:ext uri="{FF2B5EF4-FFF2-40B4-BE49-F238E27FC236}">
                <a16:creationId xmlns:a16="http://schemas.microsoft.com/office/drawing/2014/main" id="{E95D1E67-6304-4E80-8323-62B3B5808B07}"/>
              </a:ext>
            </a:extLst>
          </p:cNvPr>
          <p:cNvSpPr/>
          <p:nvPr/>
        </p:nvSpPr>
        <p:spPr>
          <a:xfrm>
            <a:off x="990832" y="871974"/>
            <a:ext cx="1532709" cy="5075980"/>
          </a:xfrm>
          <a:custGeom>
            <a:avLst/>
            <a:gdLst>
              <a:gd name="connsiteX0" fmla="*/ 0 w 1532709"/>
              <a:gd name="connsiteY0" fmla="*/ 255457 h 5075980"/>
              <a:gd name="connsiteX1" fmla="*/ 255457 w 1532709"/>
              <a:gd name="connsiteY1" fmla="*/ 0 h 5075980"/>
              <a:gd name="connsiteX2" fmla="*/ 735701 w 1532709"/>
              <a:gd name="connsiteY2" fmla="*/ 0 h 5075980"/>
              <a:gd name="connsiteX3" fmla="*/ 1277252 w 1532709"/>
              <a:gd name="connsiteY3" fmla="*/ 0 h 5075980"/>
              <a:gd name="connsiteX4" fmla="*/ 1532709 w 1532709"/>
              <a:gd name="connsiteY4" fmla="*/ 255457 h 5075980"/>
              <a:gd name="connsiteX5" fmla="*/ 1532709 w 1532709"/>
              <a:gd name="connsiteY5" fmla="*/ 861959 h 5075980"/>
              <a:gd name="connsiteX6" fmla="*/ 1532709 w 1532709"/>
              <a:gd name="connsiteY6" fmla="*/ 1559762 h 5075980"/>
              <a:gd name="connsiteX7" fmla="*/ 1532709 w 1532709"/>
              <a:gd name="connsiteY7" fmla="*/ 2074962 h 5075980"/>
              <a:gd name="connsiteX8" fmla="*/ 1532709 w 1532709"/>
              <a:gd name="connsiteY8" fmla="*/ 2590162 h 5075980"/>
              <a:gd name="connsiteX9" fmla="*/ 1532709 w 1532709"/>
              <a:gd name="connsiteY9" fmla="*/ 3105362 h 5075980"/>
              <a:gd name="connsiteX10" fmla="*/ 1532709 w 1532709"/>
              <a:gd name="connsiteY10" fmla="*/ 3848816 h 5075980"/>
              <a:gd name="connsiteX11" fmla="*/ 1532709 w 1532709"/>
              <a:gd name="connsiteY11" fmla="*/ 4820523 h 5075980"/>
              <a:gd name="connsiteX12" fmla="*/ 1277252 w 1532709"/>
              <a:gd name="connsiteY12" fmla="*/ 5075980 h 5075980"/>
              <a:gd name="connsiteX13" fmla="*/ 786790 w 1532709"/>
              <a:gd name="connsiteY13" fmla="*/ 5075980 h 5075980"/>
              <a:gd name="connsiteX14" fmla="*/ 255457 w 1532709"/>
              <a:gd name="connsiteY14" fmla="*/ 5075980 h 5075980"/>
              <a:gd name="connsiteX15" fmla="*/ 0 w 1532709"/>
              <a:gd name="connsiteY15" fmla="*/ 4820523 h 5075980"/>
              <a:gd name="connsiteX16" fmla="*/ 0 w 1532709"/>
              <a:gd name="connsiteY16" fmla="*/ 4214021 h 5075980"/>
              <a:gd name="connsiteX17" fmla="*/ 0 w 1532709"/>
              <a:gd name="connsiteY17" fmla="*/ 3653170 h 5075980"/>
              <a:gd name="connsiteX18" fmla="*/ 0 w 1532709"/>
              <a:gd name="connsiteY18" fmla="*/ 2909717 h 5075980"/>
              <a:gd name="connsiteX19" fmla="*/ 0 w 1532709"/>
              <a:gd name="connsiteY19" fmla="*/ 2394516 h 5075980"/>
              <a:gd name="connsiteX20" fmla="*/ 0 w 1532709"/>
              <a:gd name="connsiteY20" fmla="*/ 1742364 h 5075980"/>
              <a:gd name="connsiteX21" fmla="*/ 0 w 1532709"/>
              <a:gd name="connsiteY21" fmla="*/ 1090212 h 5075980"/>
              <a:gd name="connsiteX22" fmla="*/ 0 w 1532709"/>
              <a:gd name="connsiteY22" fmla="*/ 255457 h 5075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32709" h="5075980" extrusionOk="0">
                <a:moveTo>
                  <a:pt x="0" y="255457"/>
                </a:moveTo>
                <a:cubicBezTo>
                  <a:pt x="-10206" y="125152"/>
                  <a:pt x="137411" y="-4301"/>
                  <a:pt x="255457" y="0"/>
                </a:cubicBezTo>
                <a:cubicBezTo>
                  <a:pt x="357197" y="-10989"/>
                  <a:pt x="499862" y="-15854"/>
                  <a:pt x="735701" y="0"/>
                </a:cubicBezTo>
                <a:cubicBezTo>
                  <a:pt x="971540" y="15854"/>
                  <a:pt x="1035503" y="-10091"/>
                  <a:pt x="1277252" y="0"/>
                </a:cubicBezTo>
                <a:cubicBezTo>
                  <a:pt x="1394753" y="20095"/>
                  <a:pt x="1552080" y="123915"/>
                  <a:pt x="1532709" y="255457"/>
                </a:cubicBezTo>
                <a:cubicBezTo>
                  <a:pt x="1502648" y="410496"/>
                  <a:pt x="1520823" y="612722"/>
                  <a:pt x="1532709" y="861959"/>
                </a:cubicBezTo>
                <a:cubicBezTo>
                  <a:pt x="1544595" y="1111196"/>
                  <a:pt x="1507882" y="1238852"/>
                  <a:pt x="1532709" y="1559762"/>
                </a:cubicBezTo>
                <a:cubicBezTo>
                  <a:pt x="1557536" y="1880672"/>
                  <a:pt x="1511833" y="1877689"/>
                  <a:pt x="1532709" y="2074962"/>
                </a:cubicBezTo>
                <a:cubicBezTo>
                  <a:pt x="1553585" y="2272235"/>
                  <a:pt x="1526247" y="2441888"/>
                  <a:pt x="1532709" y="2590162"/>
                </a:cubicBezTo>
                <a:cubicBezTo>
                  <a:pt x="1539171" y="2738436"/>
                  <a:pt x="1511587" y="2960559"/>
                  <a:pt x="1532709" y="3105362"/>
                </a:cubicBezTo>
                <a:cubicBezTo>
                  <a:pt x="1553831" y="3250165"/>
                  <a:pt x="1512221" y="3549021"/>
                  <a:pt x="1532709" y="3848816"/>
                </a:cubicBezTo>
                <a:cubicBezTo>
                  <a:pt x="1553197" y="4148611"/>
                  <a:pt x="1569101" y="4379770"/>
                  <a:pt x="1532709" y="4820523"/>
                </a:cubicBezTo>
                <a:cubicBezTo>
                  <a:pt x="1510834" y="4975021"/>
                  <a:pt x="1415151" y="5055020"/>
                  <a:pt x="1277252" y="5075980"/>
                </a:cubicBezTo>
                <a:cubicBezTo>
                  <a:pt x="1134135" y="5085139"/>
                  <a:pt x="945368" y="5081669"/>
                  <a:pt x="786790" y="5075980"/>
                </a:cubicBezTo>
                <a:cubicBezTo>
                  <a:pt x="628212" y="5070291"/>
                  <a:pt x="477251" y="5099428"/>
                  <a:pt x="255457" y="5075980"/>
                </a:cubicBezTo>
                <a:cubicBezTo>
                  <a:pt x="134502" y="5076699"/>
                  <a:pt x="-12091" y="4945860"/>
                  <a:pt x="0" y="4820523"/>
                </a:cubicBezTo>
                <a:cubicBezTo>
                  <a:pt x="20974" y="4681077"/>
                  <a:pt x="-7883" y="4359680"/>
                  <a:pt x="0" y="4214021"/>
                </a:cubicBezTo>
                <a:cubicBezTo>
                  <a:pt x="7883" y="4068362"/>
                  <a:pt x="12230" y="3858010"/>
                  <a:pt x="0" y="3653170"/>
                </a:cubicBezTo>
                <a:cubicBezTo>
                  <a:pt x="-12230" y="3448330"/>
                  <a:pt x="24088" y="3260041"/>
                  <a:pt x="0" y="2909717"/>
                </a:cubicBezTo>
                <a:cubicBezTo>
                  <a:pt x="-24088" y="2559393"/>
                  <a:pt x="15097" y="2566424"/>
                  <a:pt x="0" y="2394516"/>
                </a:cubicBezTo>
                <a:cubicBezTo>
                  <a:pt x="-15097" y="2222608"/>
                  <a:pt x="27103" y="1927298"/>
                  <a:pt x="0" y="1742364"/>
                </a:cubicBezTo>
                <a:cubicBezTo>
                  <a:pt x="-27103" y="1557430"/>
                  <a:pt x="31178" y="1225793"/>
                  <a:pt x="0" y="1090212"/>
                </a:cubicBezTo>
                <a:cubicBezTo>
                  <a:pt x="-31178" y="954631"/>
                  <a:pt x="32002" y="485469"/>
                  <a:pt x="0" y="255457"/>
                </a:cubicBezTo>
                <a:close/>
              </a:path>
            </a:pathLst>
          </a:custGeom>
          <a:noFill/>
          <a:ln w="38100">
            <a:solidFill>
              <a:schemeClr val="tx1">
                <a:lumMod val="75000"/>
                <a:lumOff val="25000"/>
              </a:schemeClr>
            </a:solidFill>
            <a:extLst>
              <a:ext uri="{C807C97D-BFC1-408E-A445-0C87EB9F89A2}">
                <ask:lineSketchStyleProps xmlns:ask="http://schemas.microsoft.com/office/drawing/2018/sketchyshapes" sd="132291575">
                  <a:prstGeom prst="round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 name="Rectangle : coins arrondis 18">
            <a:extLst>
              <a:ext uri="{FF2B5EF4-FFF2-40B4-BE49-F238E27FC236}">
                <a16:creationId xmlns:a16="http://schemas.microsoft.com/office/drawing/2014/main" id="{A5487679-A275-4DF5-AF0C-51130092F533}"/>
              </a:ext>
            </a:extLst>
          </p:cNvPr>
          <p:cNvSpPr/>
          <p:nvPr/>
        </p:nvSpPr>
        <p:spPr>
          <a:xfrm>
            <a:off x="3161674" y="891009"/>
            <a:ext cx="1532709" cy="5075980"/>
          </a:xfrm>
          <a:custGeom>
            <a:avLst/>
            <a:gdLst>
              <a:gd name="connsiteX0" fmla="*/ 0 w 1532709"/>
              <a:gd name="connsiteY0" fmla="*/ 255457 h 5075980"/>
              <a:gd name="connsiteX1" fmla="*/ 255457 w 1532709"/>
              <a:gd name="connsiteY1" fmla="*/ 0 h 5075980"/>
              <a:gd name="connsiteX2" fmla="*/ 735701 w 1532709"/>
              <a:gd name="connsiteY2" fmla="*/ 0 h 5075980"/>
              <a:gd name="connsiteX3" fmla="*/ 1277252 w 1532709"/>
              <a:gd name="connsiteY3" fmla="*/ 0 h 5075980"/>
              <a:gd name="connsiteX4" fmla="*/ 1532709 w 1532709"/>
              <a:gd name="connsiteY4" fmla="*/ 255457 h 5075980"/>
              <a:gd name="connsiteX5" fmla="*/ 1532709 w 1532709"/>
              <a:gd name="connsiteY5" fmla="*/ 861959 h 5075980"/>
              <a:gd name="connsiteX6" fmla="*/ 1532709 w 1532709"/>
              <a:gd name="connsiteY6" fmla="*/ 1559762 h 5075980"/>
              <a:gd name="connsiteX7" fmla="*/ 1532709 w 1532709"/>
              <a:gd name="connsiteY7" fmla="*/ 2074962 h 5075980"/>
              <a:gd name="connsiteX8" fmla="*/ 1532709 w 1532709"/>
              <a:gd name="connsiteY8" fmla="*/ 2590162 h 5075980"/>
              <a:gd name="connsiteX9" fmla="*/ 1532709 w 1532709"/>
              <a:gd name="connsiteY9" fmla="*/ 3105362 h 5075980"/>
              <a:gd name="connsiteX10" fmla="*/ 1532709 w 1532709"/>
              <a:gd name="connsiteY10" fmla="*/ 3848816 h 5075980"/>
              <a:gd name="connsiteX11" fmla="*/ 1532709 w 1532709"/>
              <a:gd name="connsiteY11" fmla="*/ 4820523 h 5075980"/>
              <a:gd name="connsiteX12" fmla="*/ 1277252 w 1532709"/>
              <a:gd name="connsiteY12" fmla="*/ 5075980 h 5075980"/>
              <a:gd name="connsiteX13" fmla="*/ 786790 w 1532709"/>
              <a:gd name="connsiteY13" fmla="*/ 5075980 h 5075980"/>
              <a:gd name="connsiteX14" fmla="*/ 255457 w 1532709"/>
              <a:gd name="connsiteY14" fmla="*/ 5075980 h 5075980"/>
              <a:gd name="connsiteX15" fmla="*/ 0 w 1532709"/>
              <a:gd name="connsiteY15" fmla="*/ 4820523 h 5075980"/>
              <a:gd name="connsiteX16" fmla="*/ 0 w 1532709"/>
              <a:gd name="connsiteY16" fmla="*/ 4214021 h 5075980"/>
              <a:gd name="connsiteX17" fmla="*/ 0 w 1532709"/>
              <a:gd name="connsiteY17" fmla="*/ 3653170 h 5075980"/>
              <a:gd name="connsiteX18" fmla="*/ 0 w 1532709"/>
              <a:gd name="connsiteY18" fmla="*/ 2909717 h 5075980"/>
              <a:gd name="connsiteX19" fmla="*/ 0 w 1532709"/>
              <a:gd name="connsiteY19" fmla="*/ 2394516 h 5075980"/>
              <a:gd name="connsiteX20" fmla="*/ 0 w 1532709"/>
              <a:gd name="connsiteY20" fmla="*/ 1742364 h 5075980"/>
              <a:gd name="connsiteX21" fmla="*/ 0 w 1532709"/>
              <a:gd name="connsiteY21" fmla="*/ 1090212 h 5075980"/>
              <a:gd name="connsiteX22" fmla="*/ 0 w 1532709"/>
              <a:gd name="connsiteY22" fmla="*/ 255457 h 5075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32709" h="5075980" extrusionOk="0">
                <a:moveTo>
                  <a:pt x="0" y="255457"/>
                </a:moveTo>
                <a:cubicBezTo>
                  <a:pt x="-10206" y="125152"/>
                  <a:pt x="137411" y="-4301"/>
                  <a:pt x="255457" y="0"/>
                </a:cubicBezTo>
                <a:cubicBezTo>
                  <a:pt x="357197" y="-10989"/>
                  <a:pt x="499862" y="-15854"/>
                  <a:pt x="735701" y="0"/>
                </a:cubicBezTo>
                <a:cubicBezTo>
                  <a:pt x="971540" y="15854"/>
                  <a:pt x="1035503" y="-10091"/>
                  <a:pt x="1277252" y="0"/>
                </a:cubicBezTo>
                <a:cubicBezTo>
                  <a:pt x="1394753" y="20095"/>
                  <a:pt x="1552080" y="123915"/>
                  <a:pt x="1532709" y="255457"/>
                </a:cubicBezTo>
                <a:cubicBezTo>
                  <a:pt x="1502648" y="410496"/>
                  <a:pt x="1520823" y="612722"/>
                  <a:pt x="1532709" y="861959"/>
                </a:cubicBezTo>
                <a:cubicBezTo>
                  <a:pt x="1544595" y="1111196"/>
                  <a:pt x="1507882" y="1238852"/>
                  <a:pt x="1532709" y="1559762"/>
                </a:cubicBezTo>
                <a:cubicBezTo>
                  <a:pt x="1557536" y="1880672"/>
                  <a:pt x="1511833" y="1877689"/>
                  <a:pt x="1532709" y="2074962"/>
                </a:cubicBezTo>
                <a:cubicBezTo>
                  <a:pt x="1553585" y="2272235"/>
                  <a:pt x="1526247" y="2441888"/>
                  <a:pt x="1532709" y="2590162"/>
                </a:cubicBezTo>
                <a:cubicBezTo>
                  <a:pt x="1539171" y="2738436"/>
                  <a:pt x="1511587" y="2960559"/>
                  <a:pt x="1532709" y="3105362"/>
                </a:cubicBezTo>
                <a:cubicBezTo>
                  <a:pt x="1553831" y="3250165"/>
                  <a:pt x="1512221" y="3549021"/>
                  <a:pt x="1532709" y="3848816"/>
                </a:cubicBezTo>
                <a:cubicBezTo>
                  <a:pt x="1553197" y="4148611"/>
                  <a:pt x="1569101" y="4379770"/>
                  <a:pt x="1532709" y="4820523"/>
                </a:cubicBezTo>
                <a:cubicBezTo>
                  <a:pt x="1510834" y="4975021"/>
                  <a:pt x="1415151" y="5055020"/>
                  <a:pt x="1277252" y="5075980"/>
                </a:cubicBezTo>
                <a:cubicBezTo>
                  <a:pt x="1134135" y="5085139"/>
                  <a:pt x="945368" y="5081669"/>
                  <a:pt x="786790" y="5075980"/>
                </a:cubicBezTo>
                <a:cubicBezTo>
                  <a:pt x="628212" y="5070291"/>
                  <a:pt x="477251" y="5099428"/>
                  <a:pt x="255457" y="5075980"/>
                </a:cubicBezTo>
                <a:cubicBezTo>
                  <a:pt x="134502" y="5076699"/>
                  <a:pt x="-12091" y="4945860"/>
                  <a:pt x="0" y="4820523"/>
                </a:cubicBezTo>
                <a:cubicBezTo>
                  <a:pt x="20974" y="4681077"/>
                  <a:pt x="-7883" y="4359680"/>
                  <a:pt x="0" y="4214021"/>
                </a:cubicBezTo>
                <a:cubicBezTo>
                  <a:pt x="7883" y="4068362"/>
                  <a:pt x="12230" y="3858010"/>
                  <a:pt x="0" y="3653170"/>
                </a:cubicBezTo>
                <a:cubicBezTo>
                  <a:pt x="-12230" y="3448330"/>
                  <a:pt x="24088" y="3260041"/>
                  <a:pt x="0" y="2909717"/>
                </a:cubicBezTo>
                <a:cubicBezTo>
                  <a:pt x="-24088" y="2559393"/>
                  <a:pt x="15097" y="2566424"/>
                  <a:pt x="0" y="2394516"/>
                </a:cubicBezTo>
                <a:cubicBezTo>
                  <a:pt x="-15097" y="2222608"/>
                  <a:pt x="27103" y="1927298"/>
                  <a:pt x="0" y="1742364"/>
                </a:cubicBezTo>
                <a:cubicBezTo>
                  <a:pt x="-27103" y="1557430"/>
                  <a:pt x="31178" y="1225793"/>
                  <a:pt x="0" y="1090212"/>
                </a:cubicBezTo>
                <a:cubicBezTo>
                  <a:pt x="-31178" y="954631"/>
                  <a:pt x="32002" y="485469"/>
                  <a:pt x="0" y="255457"/>
                </a:cubicBezTo>
                <a:close/>
              </a:path>
            </a:pathLst>
          </a:custGeom>
          <a:noFill/>
          <a:ln w="38100">
            <a:solidFill>
              <a:schemeClr val="tx1">
                <a:lumMod val="75000"/>
                <a:lumOff val="25000"/>
              </a:schemeClr>
            </a:solidFill>
            <a:extLst>
              <a:ext uri="{C807C97D-BFC1-408E-A445-0C87EB9F89A2}">
                <ask:lineSketchStyleProps xmlns:ask="http://schemas.microsoft.com/office/drawing/2018/sketchyshapes" sd="132291575">
                  <a:prstGeom prst="round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0" name="Rectangle : coins arrondis 19">
            <a:extLst>
              <a:ext uri="{FF2B5EF4-FFF2-40B4-BE49-F238E27FC236}">
                <a16:creationId xmlns:a16="http://schemas.microsoft.com/office/drawing/2014/main" id="{F8E7C64F-56EF-4FDA-B37D-19130D541C8F}"/>
              </a:ext>
            </a:extLst>
          </p:cNvPr>
          <p:cNvSpPr/>
          <p:nvPr/>
        </p:nvSpPr>
        <p:spPr>
          <a:xfrm>
            <a:off x="5330426" y="891009"/>
            <a:ext cx="1532709" cy="5075980"/>
          </a:xfrm>
          <a:custGeom>
            <a:avLst/>
            <a:gdLst>
              <a:gd name="connsiteX0" fmla="*/ 0 w 1532709"/>
              <a:gd name="connsiteY0" fmla="*/ 255457 h 5075980"/>
              <a:gd name="connsiteX1" fmla="*/ 255457 w 1532709"/>
              <a:gd name="connsiteY1" fmla="*/ 0 h 5075980"/>
              <a:gd name="connsiteX2" fmla="*/ 735701 w 1532709"/>
              <a:gd name="connsiteY2" fmla="*/ 0 h 5075980"/>
              <a:gd name="connsiteX3" fmla="*/ 1277252 w 1532709"/>
              <a:gd name="connsiteY3" fmla="*/ 0 h 5075980"/>
              <a:gd name="connsiteX4" fmla="*/ 1532709 w 1532709"/>
              <a:gd name="connsiteY4" fmla="*/ 255457 h 5075980"/>
              <a:gd name="connsiteX5" fmla="*/ 1532709 w 1532709"/>
              <a:gd name="connsiteY5" fmla="*/ 861959 h 5075980"/>
              <a:gd name="connsiteX6" fmla="*/ 1532709 w 1532709"/>
              <a:gd name="connsiteY6" fmla="*/ 1559762 h 5075980"/>
              <a:gd name="connsiteX7" fmla="*/ 1532709 w 1532709"/>
              <a:gd name="connsiteY7" fmla="*/ 2074962 h 5075980"/>
              <a:gd name="connsiteX8" fmla="*/ 1532709 w 1532709"/>
              <a:gd name="connsiteY8" fmla="*/ 2590162 h 5075980"/>
              <a:gd name="connsiteX9" fmla="*/ 1532709 w 1532709"/>
              <a:gd name="connsiteY9" fmla="*/ 3105362 h 5075980"/>
              <a:gd name="connsiteX10" fmla="*/ 1532709 w 1532709"/>
              <a:gd name="connsiteY10" fmla="*/ 3848816 h 5075980"/>
              <a:gd name="connsiteX11" fmla="*/ 1532709 w 1532709"/>
              <a:gd name="connsiteY11" fmla="*/ 4820523 h 5075980"/>
              <a:gd name="connsiteX12" fmla="*/ 1277252 w 1532709"/>
              <a:gd name="connsiteY12" fmla="*/ 5075980 h 5075980"/>
              <a:gd name="connsiteX13" fmla="*/ 786790 w 1532709"/>
              <a:gd name="connsiteY13" fmla="*/ 5075980 h 5075980"/>
              <a:gd name="connsiteX14" fmla="*/ 255457 w 1532709"/>
              <a:gd name="connsiteY14" fmla="*/ 5075980 h 5075980"/>
              <a:gd name="connsiteX15" fmla="*/ 0 w 1532709"/>
              <a:gd name="connsiteY15" fmla="*/ 4820523 h 5075980"/>
              <a:gd name="connsiteX16" fmla="*/ 0 w 1532709"/>
              <a:gd name="connsiteY16" fmla="*/ 4214021 h 5075980"/>
              <a:gd name="connsiteX17" fmla="*/ 0 w 1532709"/>
              <a:gd name="connsiteY17" fmla="*/ 3653170 h 5075980"/>
              <a:gd name="connsiteX18" fmla="*/ 0 w 1532709"/>
              <a:gd name="connsiteY18" fmla="*/ 2909717 h 5075980"/>
              <a:gd name="connsiteX19" fmla="*/ 0 w 1532709"/>
              <a:gd name="connsiteY19" fmla="*/ 2394516 h 5075980"/>
              <a:gd name="connsiteX20" fmla="*/ 0 w 1532709"/>
              <a:gd name="connsiteY20" fmla="*/ 1742364 h 5075980"/>
              <a:gd name="connsiteX21" fmla="*/ 0 w 1532709"/>
              <a:gd name="connsiteY21" fmla="*/ 1090212 h 5075980"/>
              <a:gd name="connsiteX22" fmla="*/ 0 w 1532709"/>
              <a:gd name="connsiteY22" fmla="*/ 255457 h 5075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32709" h="5075980" extrusionOk="0">
                <a:moveTo>
                  <a:pt x="0" y="255457"/>
                </a:moveTo>
                <a:cubicBezTo>
                  <a:pt x="-10206" y="125152"/>
                  <a:pt x="137411" y="-4301"/>
                  <a:pt x="255457" y="0"/>
                </a:cubicBezTo>
                <a:cubicBezTo>
                  <a:pt x="357197" y="-10989"/>
                  <a:pt x="499862" y="-15854"/>
                  <a:pt x="735701" y="0"/>
                </a:cubicBezTo>
                <a:cubicBezTo>
                  <a:pt x="971540" y="15854"/>
                  <a:pt x="1035503" y="-10091"/>
                  <a:pt x="1277252" y="0"/>
                </a:cubicBezTo>
                <a:cubicBezTo>
                  <a:pt x="1394753" y="20095"/>
                  <a:pt x="1552080" y="123915"/>
                  <a:pt x="1532709" y="255457"/>
                </a:cubicBezTo>
                <a:cubicBezTo>
                  <a:pt x="1502648" y="410496"/>
                  <a:pt x="1520823" y="612722"/>
                  <a:pt x="1532709" y="861959"/>
                </a:cubicBezTo>
                <a:cubicBezTo>
                  <a:pt x="1544595" y="1111196"/>
                  <a:pt x="1507882" y="1238852"/>
                  <a:pt x="1532709" y="1559762"/>
                </a:cubicBezTo>
                <a:cubicBezTo>
                  <a:pt x="1557536" y="1880672"/>
                  <a:pt x="1511833" y="1877689"/>
                  <a:pt x="1532709" y="2074962"/>
                </a:cubicBezTo>
                <a:cubicBezTo>
                  <a:pt x="1553585" y="2272235"/>
                  <a:pt x="1526247" y="2441888"/>
                  <a:pt x="1532709" y="2590162"/>
                </a:cubicBezTo>
                <a:cubicBezTo>
                  <a:pt x="1539171" y="2738436"/>
                  <a:pt x="1511587" y="2960559"/>
                  <a:pt x="1532709" y="3105362"/>
                </a:cubicBezTo>
                <a:cubicBezTo>
                  <a:pt x="1553831" y="3250165"/>
                  <a:pt x="1512221" y="3549021"/>
                  <a:pt x="1532709" y="3848816"/>
                </a:cubicBezTo>
                <a:cubicBezTo>
                  <a:pt x="1553197" y="4148611"/>
                  <a:pt x="1569101" y="4379770"/>
                  <a:pt x="1532709" y="4820523"/>
                </a:cubicBezTo>
                <a:cubicBezTo>
                  <a:pt x="1510834" y="4975021"/>
                  <a:pt x="1415151" y="5055020"/>
                  <a:pt x="1277252" y="5075980"/>
                </a:cubicBezTo>
                <a:cubicBezTo>
                  <a:pt x="1134135" y="5085139"/>
                  <a:pt x="945368" y="5081669"/>
                  <a:pt x="786790" y="5075980"/>
                </a:cubicBezTo>
                <a:cubicBezTo>
                  <a:pt x="628212" y="5070291"/>
                  <a:pt x="477251" y="5099428"/>
                  <a:pt x="255457" y="5075980"/>
                </a:cubicBezTo>
                <a:cubicBezTo>
                  <a:pt x="134502" y="5076699"/>
                  <a:pt x="-12091" y="4945860"/>
                  <a:pt x="0" y="4820523"/>
                </a:cubicBezTo>
                <a:cubicBezTo>
                  <a:pt x="20974" y="4681077"/>
                  <a:pt x="-7883" y="4359680"/>
                  <a:pt x="0" y="4214021"/>
                </a:cubicBezTo>
                <a:cubicBezTo>
                  <a:pt x="7883" y="4068362"/>
                  <a:pt x="12230" y="3858010"/>
                  <a:pt x="0" y="3653170"/>
                </a:cubicBezTo>
                <a:cubicBezTo>
                  <a:pt x="-12230" y="3448330"/>
                  <a:pt x="24088" y="3260041"/>
                  <a:pt x="0" y="2909717"/>
                </a:cubicBezTo>
                <a:cubicBezTo>
                  <a:pt x="-24088" y="2559393"/>
                  <a:pt x="15097" y="2566424"/>
                  <a:pt x="0" y="2394516"/>
                </a:cubicBezTo>
                <a:cubicBezTo>
                  <a:pt x="-15097" y="2222608"/>
                  <a:pt x="27103" y="1927298"/>
                  <a:pt x="0" y="1742364"/>
                </a:cubicBezTo>
                <a:cubicBezTo>
                  <a:pt x="-27103" y="1557430"/>
                  <a:pt x="31178" y="1225793"/>
                  <a:pt x="0" y="1090212"/>
                </a:cubicBezTo>
                <a:cubicBezTo>
                  <a:pt x="-31178" y="954631"/>
                  <a:pt x="32002" y="485469"/>
                  <a:pt x="0" y="255457"/>
                </a:cubicBezTo>
                <a:close/>
              </a:path>
            </a:pathLst>
          </a:custGeom>
          <a:noFill/>
          <a:ln w="38100">
            <a:solidFill>
              <a:schemeClr val="tx1">
                <a:lumMod val="75000"/>
                <a:lumOff val="25000"/>
              </a:schemeClr>
            </a:solidFill>
            <a:extLst>
              <a:ext uri="{C807C97D-BFC1-408E-A445-0C87EB9F89A2}">
                <ask:lineSketchStyleProps xmlns:ask="http://schemas.microsoft.com/office/drawing/2018/sketchyshapes" sd="132291575">
                  <a:prstGeom prst="round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 name="Rectangle : coins arrondis 20">
            <a:extLst>
              <a:ext uri="{FF2B5EF4-FFF2-40B4-BE49-F238E27FC236}">
                <a16:creationId xmlns:a16="http://schemas.microsoft.com/office/drawing/2014/main" id="{154EEB3A-321D-405A-B287-B9CB113DB259}"/>
              </a:ext>
            </a:extLst>
          </p:cNvPr>
          <p:cNvSpPr/>
          <p:nvPr/>
        </p:nvSpPr>
        <p:spPr>
          <a:xfrm>
            <a:off x="7523255" y="891009"/>
            <a:ext cx="1532709" cy="5075980"/>
          </a:xfrm>
          <a:custGeom>
            <a:avLst/>
            <a:gdLst>
              <a:gd name="connsiteX0" fmla="*/ 0 w 1532709"/>
              <a:gd name="connsiteY0" fmla="*/ 255457 h 5075980"/>
              <a:gd name="connsiteX1" fmla="*/ 255457 w 1532709"/>
              <a:gd name="connsiteY1" fmla="*/ 0 h 5075980"/>
              <a:gd name="connsiteX2" fmla="*/ 735701 w 1532709"/>
              <a:gd name="connsiteY2" fmla="*/ 0 h 5075980"/>
              <a:gd name="connsiteX3" fmla="*/ 1277252 w 1532709"/>
              <a:gd name="connsiteY3" fmla="*/ 0 h 5075980"/>
              <a:gd name="connsiteX4" fmla="*/ 1532709 w 1532709"/>
              <a:gd name="connsiteY4" fmla="*/ 255457 h 5075980"/>
              <a:gd name="connsiteX5" fmla="*/ 1532709 w 1532709"/>
              <a:gd name="connsiteY5" fmla="*/ 861959 h 5075980"/>
              <a:gd name="connsiteX6" fmla="*/ 1532709 w 1532709"/>
              <a:gd name="connsiteY6" fmla="*/ 1559762 h 5075980"/>
              <a:gd name="connsiteX7" fmla="*/ 1532709 w 1532709"/>
              <a:gd name="connsiteY7" fmla="*/ 2074962 h 5075980"/>
              <a:gd name="connsiteX8" fmla="*/ 1532709 w 1532709"/>
              <a:gd name="connsiteY8" fmla="*/ 2590162 h 5075980"/>
              <a:gd name="connsiteX9" fmla="*/ 1532709 w 1532709"/>
              <a:gd name="connsiteY9" fmla="*/ 3105362 h 5075980"/>
              <a:gd name="connsiteX10" fmla="*/ 1532709 w 1532709"/>
              <a:gd name="connsiteY10" fmla="*/ 3848816 h 5075980"/>
              <a:gd name="connsiteX11" fmla="*/ 1532709 w 1532709"/>
              <a:gd name="connsiteY11" fmla="*/ 4820523 h 5075980"/>
              <a:gd name="connsiteX12" fmla="*/ 1277252 w 1532709"/>
              <a:gd name="connsiteY12" fmla="*/ 5075980 h 5075980"/>
              <a:gd name="connsiteX13" fmla="*/ 786790 w 1532709"/>
              <a:gd name="connsiteY13" fmla="*/ 5075980 h 5075980"/>
              <a:gd name="connsiteX14" fmla="*/ 255457 w 1532709"/>
              <a:gd name="connsiteY14" fmla="*/ 5075980 h 5075980"/>
              <a:gd name="connsiteX15" fmla="*/ 0 w 1532709"/>
              <a:gd name="connsiteY15" fmla="*/ 4820523 h 5075980"/>
              <a:gd name="connsiteX16" fmla="*/ 0 w 1532709"/>
              <a:gd name="connsiteY16" fmla="*/ 4214021 h 5075980"/>
              <a:gd name="connsiteX17" fmla="*/ 0 w 1532709"/>
              <a:gd name="connsiteY17" fmla="*/ 3653170 h 5075980"/>
              <a:gd name="connsiteX18" fmla="*/ 0 w 1532709"/>
              <a:gd name="connsiteY18" fmla="*/ 2909717 h 5075980"/>
              <a:gd name="connsiteX19" fmla="*/ 0 w 1532709"/>
              <a:gd name="connsiteY19" fmla="*/ 2394516 h 5075980"/>
              <a:gd name="connsiteX20" fmla="*/ 0 w 1532709"/>
              <a:gd name="connsiteY20" fmla="*/ 1742364 h 5075980"/>
              <a:gd name="connsiteX21" fmla="*/ 0 w 1532709"/>
              <a:gd name="connsiteY21" fmla="*/ 1090212 h 5075980"/>
              <a:gd name="connsiteX22" fmla="*/ 0 w 1532709"/>
              <a:gd name="connsiteY22" fmla="*/ 255457 h 5075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32709" h="5075980" extrusionOk="0">
                <a:moveTo>
                  <a:pt x="0" y="255457"/>
                </a:moveTo>
                <a:cubicBezTo>
                  <a:pt x="-10206" y="125152"/>
                  <a:pt x="137411" y="-4301"/>
                  <a:pt x="255457" y="0"/>
                </a:cubicBezTo>
                <a:cubicBezTo>
                  <a:pt x="357197" y="-10989"/>
                  <a:pt x="499862" y="-15854"/>
                  <a:pt x="735701" y="0"/>
                </a:cubicBezTo>
                <a:cubicBezTo>
                  <a:pt x="971540" y="15854"/>
                  <a:pt x="1035503" y="-10091"/>
                  <a:pt x="1277252" y="0"/>
                </a:cubicBezTo>
                <a:cubicBezTo>
                  <a:pt x="1394753" y="20095"/>
                  <a:pt x="1552080" y="123915"/>
                  <a:pt x="1532709" y="255457"/>
                </a:cubicBezTo>
                <a:cubicBezTo>
                  <a:pt x="1502648" y="410496"/>
                  <a:pt x="1520823" y="612722"/>
                  <a:pt x="1532709" y="861959"/>
                </a:cubicBezTo>
                <a:cubicBezTo>
                  <a:pt x="1544595" y="1111196"/>
                  <a:pt x="1507882" y="1238852"/>
                  <a:pt x="1532709" y="1559762"/>
                </a:cubicBezTo>
                <a:cubicBezTo>
                  <a:pt x="1557536" y="1880672"/>
                  <a:pt x="1511833" y="1877689"/>
                  <a:pt x="1532709" y="2074962"/>
                </a:cubicBezTo>
                <a:cubicBezTo>
                  <a:pt x="1553585" y="2272235"/>
                  <a:pt x="1526247" y="2441888"/>
                  <a:pt x="1532709" y="2590162"/>
                </a:cubicBezTo>
                <a:cubicBezTo>
                  <a:pt x="1539171" y="2738436"/>
                  <a:pt x="1511587" y="2960559"/>
                  <a:pt x="1532709" y="3105362"/>
                </a:cubicBezTo>
                <a:cubicBezTo>
                  <a:pt x="1553831" y="3250165"/>
                  <a:pt x="1512221" y="3549021"/>
                  <a:pt x="1532709" y="3848816"/>
                </a:cubicBezTo>
                <a:cubicBezTo>
                  <a:pt x="1553197" y="4148611"/>
                  <a:pt x="1569101" y="4379770"/>
                  <a:pt x="1532709" y="4820523"/>
                </a:cubicBezTo>
                <a:cubicBezTo>
                  <a:pt x="1510834" y="4975021"/>
                  <a:pt x="1415151" y="5055020"/>
                  <a:pt x="1277252" y="5075980"/>
                </a:cubicBezTo>
                <a:cubicBezTo>
                  <a:pt x="1134135" y="5085139"/>
                  <a:pt x="945368" y="5081669"/>
                  <a:pt x="786790" y="5075980"/>
                </a:cubicBezTo>
                <a:cubicBezTo>
                  <a:pt x="628212" y="5070291"/>
                  <a:pt x="477251" y="5099428"/>
                  <a:pt x="255457" y="5075980"/>
                </a:cubicBezTo>
                <a:cubicBezTo>
                  <a:pt x="134502" y="5076699"/>
                  <a:pt x="-12091" y="4945860"/>
                  <a:pt x="0" y="4820523"/>
                </a:cubicBezTo>
                <a:cubicBezTo>
                  <a:pt x="20974" y="4681077"/>
                  <a:pt x="-7883" y="4359680"/>
                  <a:pt x="0" y="4214021"/>
                </a:cubicBezTo>
                <a:cubicBezTo>
                  <a:pt x="7883" y="4068362"/>
                  <a:pt x="12230" y="3858010"/>
                  <a:pt x="0" y="3653170"/>
                </a:cubicBezTo>
                <a:cubicBezTo>
                  <a:pt x="-12230" y="3448330"/>
                  <a:pt x="24088" y="3260041"/>
                  <a:pt x="0" y="2909717"/>
                </a:cubicBezTo>
                <a:cubicBezTo>
                  <a:pt x="-24088" y="2559393"/>
                  <a:pt x="15097" y="2566424"/>
                  <a:pt x="0" y="2394516"/>
                </a:cubicBezTo>
                <a:cubicBezTo>
                  <a:pt x="-15097" y="2222608"/>
                  <a:pt x="27103" y="1927298"/>
                  <a:pt x="0" y="1742364"/>
                </a:cubicBezTo>
                <a:cubicBezTo>
                  <a:pt x="-27103" y="1557430"/>
                  <a:pt x="31178" y="1225793"/>
                  <a:pt x="0" y="1090212"/>
                </a:cubicBezTo>
                <a:cubicBezTo>
                  <a:pt x="-31178" y="954631"/>
                  <a:pt x="32002" y="485469"/>
                  <a:pt x="0" y="255457"/>
                </a:cubicBezTo>
                <a:close/>
              </a:path>
            </a:pathLst>
          </a:custGeom>
          <a:noFill/>
          <a:ln w="38100">
            <a:solidFill>
              <a:schemeClr val="tx1">
                <a:lumMod val="75000"/>
                <a:lumOff val="25000"/>
              </a:schemeClr>
            </a:solidFill>
            <a:extLst>
              <a:ext uri="{C807C97D-BFC1-408E-A445-0C87EB9F89A2}">
                <ask:lineSketchStyleProps xmlns:ask="http://schemas.microsoft.com/office/drawing/2018/sketchyshapes" sd="132291575">
                  <a:prstGeom prst="round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Rectangle : coins arrondis 21">
            <a:extLst>
              <a:ext uri="{FF2B5EF4-FFF2-40B4-BE49-F238E27FC236}">
                <a16:creationId xmlns:a16="http://schemas.microsoft.com/office/drawing/2014/main" id="{B0581DD7-B9C4-4C6C-87CB-52E67BF8A25D}"/>
              </a:ext>
            </a:extLst>
          </p:cNvPr>
          <p:cNvSpPr/>
          <p:nvPr/>
        </p:nvSpPr>
        <p:spPr>
          <a:xfrm>
            <a:off x="9595753" y="891009"/>
            <a:ext cx="1532709" cy="5075980"/>
          </a:xfrm>
          <a:custGeom>
            <a:avLst/>
            <a:gdLst>
              <a:gd name="connsiteX0" fmla="*/ 0 w 1532709"/>
              <a:gd name="connsiteY0" fmla="*/ 255457 h 5075980"/>
              <a:gd name="connsiteX1" fmla="*/ 255457 w 1532709"/>
              <a:gd name="connsiteY1" fmla="*/ 0 h 5075980"/>
              <a:gd name="connsiteX2" fmla="*/ 735701 w 1532709"/>
              <a:gd name="connsiteY2" fmla="*/ 0 h 5075980"/>
              <a:gd name="connsiteX3" fmla="*/ 1277252 w 1532709"/>
              <a:gd name="connsiteY3" fmla="*/ 0 h 5075980"/>
              <a:gd name="connsiteX4" fmla="*/ 1532709 w 1532709"/>
              <a:gd name="connsiteY4" fmla="*/ 255457 h 5075980"/>
              <a:gd name="connsiteX5" fmla="*/ 1532709 w 1532709"/>
              <a:gd name="connsiteY5" fmla="*/ 861959 h 5075980"/>
              <a:gd name="connsiteX6" fmla="*/ 1532709 w 1532709"/>
              <a:gd name="connsiteY6" fmla="*/ 1559762 h 5075980"/>
              <a:gd name="connsiteX7" fmla="*/ 1532709 w 1532709"/>
              <a:gd name="connsiteY7" fmla="*/ 2074962 h 5075980"/>
              <a:gd name="connsiteX8" fmla="*/ 1532709 w 1532709"/>
              <a:gd name="connsiteY8" fmla="*/ 2590162 h 5075980"/>
              <a:gd name="connsiteX9" fmla="*/ 1532709 w 1532709"/>
              <a:gd name="connsiteY9" fmla="*/ 3105362 h 5075980"/>
              <a:gd name="connsiteX10" fmla="*/ 1532709 w 1532709"/>
              <a:gd name="connsiteY10" fmla="*/ 3848816 h 5075980"/>
              <a:gd name="connsiteX11" fmla="*/ 1532709 w 1532709"/>
              <a:gd name="connsiteY11" fmla="*/ 4820523 h 5075980"/>
              <a:gd name="connsiteX12" fmla="*/ 1277252 w 1532709"/>
              <a:gd name="connsiteY12" fmla="*/ 5075980 h 5075980"/>
              <a:gd name="connsiteX13" fmla="*/ 786790 w 1532709"/>
              <a:gd name="connsiteY13" fmla="*/ 5075980 h 5075980"/>
              <a:gd name="connsiteX14" fmla="*/ 255457 w 1532709"/>
              <a:gd name="connsiteY14" fmla="*/ 5075980 h 5075980"/>
              <a:gd name="connsiteX15" fmla="*/ 0 w 1532709"/>
              <a:gd name="connsiteY15" fmla="*/ 4820523 h 5075980"/>
              <a:gd name="connsiteX16" fmla="*/ 0 w 1532709"/>
              <a:gd name="connsiteY16" fmla="*/ 4214021 h 5075980"/>
              <a:gd name="connsiteX17" fmla="*/ 0 w 1532709"/>
              <a:gd name="connsiteY17" fmla="*/ 3653170 h 5075980"/>
              <a:gd name="connsiteX18" fmla="*/ 0 w 1532709"/>
              <a:gd name="connsiteY18" fmla="*/ 2909717 h 5075980"/>
              <a:gd name="connsiteX19" fmla="*/ 0 w 1532709"/>
              <a:gd name="connsiteY19" fmla="*/ 2394516 h 5075980"/>
              <a:gd name="connsiteX20" fmla="*/ 0 w 1532709"/>
              <a:gd name="connsiteY20" fmla="*/ 1742364 h 5075980"/>
              <a:gd name="connsiteX21" fmla="*/ 0 w 1532709"/>
              <a:gd name="connsiteY21" fmla="*/ 1090212 h 5075980"/>
              <a:gd name="connsiteX22" fmla="*/ 0 w 1532709"/>
              <a:gd name="connsiteY22" fmla="*/ 255457 h 5075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32709" h="5075980" extrusionOk="0">
                <a:moveTo>
                  <a:pt x="0" y="255457"/>
                </a:moveTo>
                <a:cubicBezTo>
                  <a:pt x="-10206" y="125152"/>
                  <a:pt x="137411" y="-4301"/>
                  <a:pt x="255457" y="0"/>
                </a:cubicBezTo>
                <a:cubicBezTo>
                  <a:pt x="357197" y="-10989"/>
                  <a:pt x="499862" y="-15854"/>
                  <a:pt x="735701" y="0"/>
                </a:cubicBezTo>
                <a:cubicBezTo>
                  <a:pt x="971540" y="15854"/>
                  <a:pt x="1035503" y="-10091"/>
                  <a:pt x="1277252" y="0"/>
                </a:cubicBezTo>
                <a:cubicBezTo>
                  <a:pt x="1394753" y="20095"/>
                  <a:pt x="1552080" y="123915"/>
                  <a:pt x="1532709" y="255457"/>
                </a:cubicBezTo>
                <a:cubicBezTo>
                  <a:pt x="1502648" y="410496"/>
                  <a:pt x="1520823" y="612722"/>
                  <a:pt x="1532709" y="861959"/>
                </a:cubicBezTo>
                <a:cubicBezTo>
                  <a:pt x="1544595" y="1111196"/>
                  <a:pt x="1507882" y="1238852"/>
                  <a:pt x="1532709" y="1559762"/>
                </a:cubicBezTo>
                <a:cubicBezTo>
                  <a:pt x="1557536" y="1880672"/>
                  <a:pt x="1511833" y="1877689"/>
                  <a:pt x="1532709" y="2074962"/>
                </a:cubicBezTo>
                <a:cubicBezTo>
                  <a:pt x="1553585" y="2272235"/>
                  <a:pt x="1526247" y="2441888"/>
                  <a:pt x="1532709" y="2590162"/>
                </a:cubicBezTo>
                <a:cubicBezTo>
                  <a:pt x="1539171" y="2738436"/>
                  <a:pt x="1511587" y="2960559"/>
                  <a:pt x="1532709" y="3105362"/>
                </a:cubicBezTo>
                <a:cubicBezTo>
                  <a:pt x="1553831" y="3250165"/>
                  <a:pt x="1512221" y="3549021"/>
                  <a:pt x="1532709" y="3848816"/>
                </a:cubicBezTo>
                <a:cubicBezTo>
                  <a:pt x="1553197" y="4148611"/>
                  <a:pt x="1569101" y="4379770"/>
                  <a:pt x="1532709" y="4820523"/>
                </a:cubicBezTo>
                <a:cubicBezTo>
                  <a:pt x="1510834" y="4975021"/>
                  <a:pt x="1415151" y="5055020"/>
                  <a:pt x="1277252" y="5075980"/>
                </a:cubicBezTo>
                <a:cubicBezTo>
                  <a:pt x="1134135" y="5085139"/>
                  <a:pt x="945368" y="5081669"/>
                  <a:pt x="786790" y="5075980"/>
                </a:cubicBezTo>
                <a:cubicBezTo>
                  <a:pt x="628212" y="5070291"/>
                  <a:pt x="477251" y="5099428"/>
                  <a:pt x="255457" y="5075980"/>
                </a:cubicBezTo>
                <a:cubicBezTo>
                  <a:pt x="134502" y="5076699"/>
                  <a:pt x="-12091" y="4945860"/>
                  <a:pt x="0" y="4820523"/>
                </a:cubicBezTo>
                <a:cubicBezTo>
                  <a:pt x="20974" y="4681077"/>
                  <a:pt x="-7883" y="4359680"/>
                  <a:pt x="0" y="4214021"/>
                </a:cubicBezTo>
                <a:cubicBezTo>
                  <a:pt x="7883" y="4068362"/>
                  <a:pt x="12230" y="3858010"/>
                  <a:pt x="0" y="3653170"/>
                </a:cubicBezTo>
                <a:cubicBezTo>
                  <a:pt x="-12230" y="3448330"/>
                  <a:pt x="24088" y="3260041"/>
                  <a:pt x="0" y="2909717"/>
                </a:cubicBezTo>
                <a:cubicBezTo>
                  <a:pt x="-24088" y="2559393"/>
                  <a:pt x="15097" y="2566424"/>
                  <a:pt x="0" y="2394516"/>
                </a:cubicBezTo>
                <a:cubicBezTo>
                  <a:pt x="-15097" y="2222608"/>
                  <a:pt x="27103" y="1927298"/>
                  <a:pt x="0" y="1742364"/>
                </a:cubicBezTo>
                <a:cubicBezTo>
                  <a:pt x="-27103" y="1557430"/>
                  <a:pt x="31178" y="1225793"/>
                  <a:pt x="0" y="1090212"/>
                </a:cubicBezTo>
                <a:cubicBezTo>
                  <a:pt x="-31178" y="954631"/>
                  <a:pt x="32002" y="485469"/>
                  <a:pt x="0" y="255457"/>
                </a:cubicBezTo>
                <a:close/>
              </a:path>
            </a:pathLst>
          </a:custGeom>
          <a:noFill/>
          <a:ln w="38100">
            <a:solidFill>
              <a:schemeClr val="tx1">
                <a:lumMod val="75000"/>
                <a:lumOff val="25000"/>
              </a:schemeClr>
            </a:solidFill>
            <a:extLst>
              <a:ext uri="{C807C97D-BFC1-408E-A445-0C87EB9F89A2}">
                <ask:lineSketchStyleProps xmlns:ask="http://schemas.microsoft.com/office/drawing/2018/sketchyshapes" sd="132291575">
                  <a:prstGeom prst="round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0" name="Image 29">
            <a:extLst>
              <a:ext uri="{FF2B5EF4-FFF2-40B4-BE49-F238E27FC236}">
                <a16:creationId xmlns:a16="http://schemas.microsoft.com/office/drawing/2014/main" id="{6358C60E-9E50-48E1-B09D-AE4659564EC1}"/>
              </a:ext>
            </a:extLst>
          </p:cNvPr>
          <p:cNvPicPr>
            <a:picLocks noChangeAspect="1"/>
          </p:cNvPicPr>
          <p:nvPr/>
        </p:nvPicPr>
        <p:blipFill>
          <a:blip r:embed="rId3" cstate="email">
            <a:clrChange>
              <a:clrFrom>
                <a:srgbClr val="E6E6E6"/>
              </a:clrFrom>
              <a:clrTo>
                <a:srgbClr val="E6E6E6">
                  <a:alpha val="0"/>
                </a:srgbClr>
              </a:clrTo>
            </a:clrChange>
            <a:extLst>
              <a:ext uri="{28A0092B-C50C-407E-A947-70E740481C1C}">
                <a14:useLocalDpi xmlns:a14="http://schemas.microsoft.com/office/drawing/2010/main" val="0"/>
              </a:ext>
            </a:extLst>
          </a:blip>
          <a:stretch>
            <a:fillRect/>
          </a:stretch>
        </p:blipFill>
        <p:spPr>
          <a:xfrm>
            <a:off x="3016644" y="758705"/>
            <a:ext cx="1777831" cy="492864"/>
          </a:xfrm>
          <a:prstGeom prst="rect">
            <a:avLst/>
          </a:prstGeom>
        </p:spPr>
      </p:pic>
      <p:pic>
        <p:nvPicPr>
          <p:cNvPr id="31" name="Image 30">
            <a:extLst>
              <a:ext uri="{FF2B5EF4-FFF2-40B4-BE49-F238E27FC236}">
                <a16:creationId xmlns:a16="http://schemas.microsoft.com/office/drawing/2014/main" id="{5585236C-1474-4492-9F8C-71DB6EB0DA8B}"/>
              </a:ext>
            </a:extLst>
          </p:cNvPr>
          <p:cNvPicPr>
            <a:picLocks noChangeAspect="1"/>
          </p:cNvPicPr>
          <p:nvPr/>
        </p:nvPicPr>
        <p:blipFill>
          <a:blip r:embed="rId4" cstate="email">
            <a:clrChange>
              <a:clrFrom>
                <a:srgbClr val="E6E6E6"/>
              </a:clrFrom>
              <a:clrTo>
                <a:srgbClr val="E6E6E6">
                  <a:alpha val="0"/>
                </a:srgbClr>
              </a:clrTo>
            </a:clrChange>
            <a:extLst>
              <a:ext uri="{28A0092B-C50C-407E-A947-70E740481C1C}">
                <a14:useLocalDpi xmlns:a14="http://schemas.microsoft.com/office/drawing/2010/main" val="0"/>
              </a:ext>
            </a:extLst>
          </a:blip>
          <a:stretch>
            <a:fillRect/>
          </a:stretch>
        </p:blipFill>
        <p:spPr>
          <a:xfrm>
            <a:off x="7394453" y="734099"/>
            <a:ext cx="1721274" cy="517220"/>
          </a:xfrm>
          <a:prstGeom prst="rect">
            <a:avLst/>
          </a:prstGeom>
        </p:spPr>
      </p:pic>
      <p:pic>
        <p:nvPicPr>
          <p:cNvPr id="5120" name="Image 5119">
            <a:extLst>
              <a:ext uri="{FF2B5EF4-FFF2-40B4-BE49-F238E27FC236}">
                <a16:creationId xmlns:a16="http://schemas.microsoft.com/office/drawing/2014/main" id="{4E446074-D76F-478E-82C0-8D3CC8671E33}"/>
              </a:ext>
            </a:extLst>
          </p:cNvPr>
          <p:cNvPicPr>
            <a:picLocks noChangeAspect="1"/>
          </p:cNvPicPr>
          <p:nvPr/>
        </p:nvPicPr>
        <p:blipFill>
          <a:blip r:embed="rId5" cstate="email">
            <a:clrChange>
              <a:clrFrom>
                <a:srgbClr val="E6E6E6"/>
              </a:clrFrom>
              <a:clrTo>
                <a:srgbClr val="E6E6E6">
                  <a:alpha val="0"/>
                </a:srgbClr>
              </a:clrTo>
            </a:clrChange>
            <a:extLst>
              <a:ext uri="{28A0092B-C50C-407E-A947-70E740481C1C}">
                <a14:useLocalDpi xmlns:a14="http://schemas.microsoft.com/office/drawing/2010/main" val="0"/>
              </a:ext>
            </a:extLst>
          </a:blip>
          <a:stretch>
            <a:fillRect/>
          </a:stretch>
        </p:blipFill>
        <p:spPr>
          <a:xfrm>
            <a:off x="9480704" y="656789"/>
            <a:ext cx="1721274" cy="591061"/>
          </a:xfrm>
          <a:prstGeom prst="rect">
            <a:avLst/>
          </a:prstGeom>
        </p:spPr>
      </p:pic>
      <p:cxnSp>
        <p:nvCxnSpPr>
          <p:cNvPr id="5130" name="Connecteur droit 5129">
            <a:extLst>
              <a:ext uri="{FF2B5EF4-FFF2-40B4-BE49-F238E27FC236}">
                <a16:creationId xmlns:a16="http://schemas.microsoft.com/office/drawing/2014/main" id="{D5A0794C-D5AD-4A8A-B4A9-4337D4ACE12B}"/>
              </a:ext>
            </a:extLst>
          </p:cNvPr>
          <p:cNvCxnSpPr>
            <a:cxnSpLocks/>
          </p:cNvCxnSpPr>
          <p:nvPr/>
        </p:nvCxnSpPr>
        <p:spPr>
          <a:xfrm>
            <a:off x="461554" y="3429000"/>
            <a:ext cx="11306022" cy="0"/>
          </a:xfrm>
          <a:prstGeom prst="line">
            <a:avLst/>
          </a:prstGeom>
          <a:ln w="19050">
            <a:solidFill>
              <a:schemeClr val="tx1">
                <a:lumMod val="75000"/>
                <a:lumOff val="2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5133" name="ZoneTexte 5132">
            <a:extLst>
              <a:ext uri="{FF2B5EF4-FFF2-40B4-BE49-F238E27FC236}">
                <a16:creationId xmlns:a16="http://schemas.microsoft.com/office/drawing/2014/main" id="{298E3582-11F0-4DD4-AFE0-63831E44AD1E}"/>
              </a:ext>
            </a:extLst>
          </p:cNvPr>
          <p:cNvSpPr txBox="1"/>
          <p:nvPr/>
        </p:nvSpPr>
        <p:spPr>
          <a:xfrm>
            <a:off x="993161" y="2370701"/>
            <a:ext cx="1522079" cy="954107"/>
          </a:xfrm>
          <a:prstGeom prst="rect">
            <a:avLst/>
          </a:prstGeom>
          <a:noFill/>
        </p:spPr>
        <p:txBody>
          <a:bodyPr wrap="square" rtlCol="0">
            <a:spAutoFit/>
          </a:bodyPr>
          <a:lstStyle/>
          <a:p>
            <a:pPr algn="ctr"/>
            <a:r>
              <a:rPr lang="fr-FR" sz="1400" dirty="0">
                <a:solidFill>
                  <a:schemeClr val="bg1"/>
                </a:solidFill>
                <a:effectLst>
                  <a:outerShdw blurRad="38100" dist="38100" dir="2700000" algn="tl">
                    <a:srgbClr val="000000">
                      <a:alpha val="43137"/>
                    </a:srgbClr>
                  </a:outerShdw>
                </a:effectLst>
                <a:highlight>
                  <a:srgbClr val="808080"/>
                </a:highlight>
                <a:latin typeface="Century Gothic" panose="020B0502020202020204" pitchFamily="34" charset="0"/>
              </a:rPr>
              <a:t>Pourquoi</a:t>
            </a: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 réaliser une animation agence ?  </a:t>
            </a:r>
          </a:p>
        </p:txBody>
      </p:sp>
      <p:sp>
        <p:nvSpPr>
          <p:cNvPr id="47" name="ZoneTexte 46">
            <a:extLst>
              <a:ext uri="{FF2B5EF4-FFF2-40B4-BE49-F238E27FC236}">
                <a16:creationId xmlns:a16="http://schemas.microsoft.com/office/drawing/2014/main" id="{30BA0A7C-4274-43AF-AA99-30A7AA23F742}"/>
              </a:ext>
            </a:extLst>
          </p:cNvPr>
          <p:cNvSpPr txBox="1"/>
          <p:nvPr/>
        </p:nvSpPr>
        <p:spPr>
          <a:xfrm>
            <a:off x="1048003" y="3598665"/>
            <a:ext cx="1331457" cy="738664"/>
          </a:xfrm>
          <a:prstGeom prst="rect">
            <a:avLst/>
          </a:prstGeom>
          <a:noFill/>
        </p:spPr>
        <p:txBody>
          <a:bodyPr wrap="square" rtlCol="0">
            <a:spAutoFit/>
          </a:bodyPr>
          <a:lstStyle/>
          <a:p>
            <a:pPr algn="ctr"/>
            <a:r>
              <a:rPr lang="fr-FR" sz="1400" dirty="0">
                <a:solidFill>
                  <a:schemeClr val="bg1"/>
                </a:solidFill>
                <a:effectLst>
                  <a:outerShdw blurRad="38100" dist="38100" dir="2700000" algn="tl">
                    <a:srgbClr val="000000">
                      <a:alpha val="43137"/>
                    </a:srgbClr>
                  </a:outerShdw>
                </a:effectLst>
                <a:highlight>
                  <a:srgbClr val="808080"/>
                </a:highlight>
                <a:latin typeface="Century Gothic" panose="020B0502020202020204" pitchFamily="34" charset="0"/>
              </a:rPr>
              <a:t>Préparez</a:t>
            </a: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 votre évènement</a:t>
            </a:r>
          </a:p>
        </p:txBody>
      </p:sp>
      <p:sp>
        <p:nvSpPr>
          <p:cNvPr id="48" name="ZoneTexte 47">
            <a:extLst>
              <a:ext uri="{FF2B5EF4-FFF2-40B4-BE49-F238E27FC236}">
                <a16:creationId xmlns:a16="http://schemas.microsoft.com/office/drawing/2014/main" id="{A974B124-63FB-44E1-B8C4-23459F74EA06}"/>
              </a:ext>
            </a:extLst>
          </p:cNvPr>
          <p:cNvSpPr txBox="1"/>
          <p:nvPr/>
        </p:nvSpPr>
        <p:spPr>
          <a:xfrm>
            <a:off x="3161673" y="2587304"/>
            <a:ext cx="1566267" cy="523220"/>
          </a:xfrm>
          <a:prstGeom prst="rect">
            <a:avLst/>
          </a:prstGeom>
          <a:noFill/>
        </p:spPr>
        <p:txBody>
          <a:bodyPr wrap="square" rtlCol="0">
            <a:spAutoFit/>
          </a:bodyPr>
          <a:lstStyle/>
          <a:p>
            <a:pPr algn="ctr"/>
            <a:r>
              <a:rPr lang="fr-FR" sz="1400" dirty="0">
                <a:solidFill>
                  <a:schemeClr val="bg1"/>
                </a:solidFill>
                <a:effectLst>
                  <a:outerShdw blurRad="38100" dist="38100" dir="2700000" algn="tl">
                    <a:srgbClr val="000000">
                      <a:alpha val="43137"/>
                    </a:srgbClr>
                  </a:outerShdw>
                </a:effectLst>
                <a:highlight>
                  <a:srgbClr val="808080"/>
                </a:highlight>
                <a:latin typeface="Century Gothic" panose="020B0502020202020204" pitchFamily="34" charset="0"/>
              </a:rPr>
              <a:t>Ciblez</a:t>
            </a: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 vos clients </a:t>
            </a:r>
          </a:p>
        </p:txBody>
      </p:sp>
      <p:sp>
        <p:nvSpPr>
          <p:cNvPr id="58" name="ZoneTexte 57">
            <a:extLst>
              <a:ext uri="{FF2B5EF4-FFF2-40B4-BE49-F238E27FC236}">
                <a16:creationId xmlns:a16="http://schemas.microsoft.com/office/drawing/2014/main" id="{BF9674C2-BEB6-4798-BFA1-3425880914DA}"/>
              </a:ext>
            </a:extLst>
          </p:cNvPr>
          <p:cNvSpPr txBox="1"/>
          <p:nvPr/>
        </p:nvSpPr>
        <p:spPr>
          <a:xfrm>
            <a:off x="9595753" y="3579819"/>
            <a:ext cx="1542544" cy="738664"/>
          </a:xfrm>
          <a:prstGeom prst="rect">
            <a:avLst/>
          </a:prstGeom>
          <a:noFill/>
        </p:spPr>
        <p:txBody>
          <a:bodyPr wrap="square" rtlCol="0">
            <a:spAutoFit/>
          </a:bodyPr>
          <a:lstStyle/>
          <a:p>
            <a:pPr algn="ct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Consultez les </a:t>
            </a:r>
            <a:r>
              <a:rPr lang="fr-FR" sz="1400" dirty="0">
                <a:solidFill>
                  <a:schemeClr val="bg1"/>
                </a:solidFill>
                <a:effectLst>
                  <a:outerShdw blurRad="38100" dist="38100" dir="2700000" algn="tl">
                    <a:srgbClr val="000000">
                      <a:alpha val="43137"/>
                    </a:srgbClr>
                  </a:outerShdw>
                </a:effectLst>
                <a:highlight>
                  <a:srgbClr val="808080"/>
                </a:highlight>
                <a:latin typeface="Century Gothic" panose="020B0502020202020204" pitchFamily="34" charset="0"/>
              </a:rPr>
              <a:t>retours d’expériences</a:t>
            </a:r>
          </a:p>
        </p:txBody>
      </p:sp>
      <p:cxnSp>
        <p:nvCxnSpPr>
          <p:cNvPr id="5135" name="Connecteur droit 5134">
            <a:extLst>
              <a:ext uri="{FF2B5EF4-FFF2-40B4-BE49-F238E27FC236}">
                <a16:creationId xmlns:a16="http://schemas.microsoft.com/office/drawing/2014/main" id="{05F8A8E2-30BA-4C95-80C9-9592461990A0}"/>
              </a:ext>
            </a:extLst>
          </p:cNvPr>
          <p:cNvCxnSpPr>
            <a:cxnSpLocks/>
          </p:cNvCxnSpPr>
          <p:nvPr/>
        </p:nvCxnSpPr>
        <p:spPr>
          <a:xfrm>
            <a:off x="1171114" y="2174818"/>
            <a:ext cx="115279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62" name="Connecteur droit 61">
            <a:extLst>
              <a:ext uri="{FF2B5EF4-FFF2-40B4-BE49-F238E27FC236}">
                <a16:creationId xmlns:a16="http://schemas.microsoft.com/office/drawing/2014/main" id="{E8144EBB-8773-4E74-B808-4658A44E8E0A}"/>
              </a:ext>
            </a:extLst>
          </p:cNvPr>
          <p:cNvCxnSpPr>
            <a:cxnSpLocks/>
          </p:cNvCxnSpPr>
          <p:nvPr/>
        </p:nvCxnSpPr>
        <p:spPr>
          <a:xfrm>
            <a:off x="3338576" y="2174818"/>
            <a:ext cx="115279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63" name="Connecteur droit 62">
            <a:extLst>
              <a:ext uri="{FF2B5EF4-FFF2-40B4-BE49-F238E27FC236}">
                <a16:creationId xmlns:a16="http://schemas.microsoft.com/office/drawing/2014/main" id="{B75671D2-CA91-48FB-808F-1769F5844FAE}"/>
              </a:ext>
            </a:extLst>
          </p:cNvPr>
          <p:cNvCxnSpPr>
            <a:cxnSpLocks/>
          </p:cNvCxnSpPr>
          <p:nvPr/>
        </p:nvCxnSpPr>
        <p:spPr>
          <a:xfrm>
            <a:off x="5517069" y="2174818"/>
            <a:ext cx="115279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64" name="Connecteur droit 63">
            <a:extLst>
              <a:ext uri="{FF2B5EF4-FFF2-40B4-BE49-F238E27FC236}">
                <a16:creationId xmlns:a16="http://schemas.microsoft.com/office/drawing/2014/main" id="{1CA09655-C80E-4714-A29C-12FEED95E759}"/>
              </a:ext>
            </a:extLst>
          </p:cNvPr>
          <p:cNvCxnSpPr>
            <a:cxnSpLocks/>
          </p:cNvCxnSpPr>
          <p:nvPr/>
        </p:nvCxnSpPr>
        <p:spPr>
          <a:xfrm>
            <a:off x="7715535" y="2176847"/>
            <a:ext cx="115279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65" name="Connecteur droit 64">
            <a:extLst>
              <a:ext uri="{FF2B5EF4-FFF2-40B4-BE49-F238E27FC236}">
                <a16:creationId xmlns:a16="http://schemas.microsoft.com/office/drawing/2014/main" id="{005A7C3C-87A5-486F-A0D1-FACC793B4219}"/>
              </a:ext>
            </a:extLst>
          </p:cNvPr>
          <p:cNvCxnSpPr>
            <a:cxnSpLocks/>
          </p:cNvCxnSpPr>
          <p:nvPr/>
        </p:nvCxnSpPr>
        <p:spPr>
          <a:xfrm>
            <a:off x="9790349" y="2174818"/>
            <a:ext cx="115279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68" name="Connecteur droit 67">
            <a:extLst>
              <a:ext uri="{FF2B5EF4-FFF2-40B4-BE49-F238E27FC236}">
                <a16:creationId xmlns:a16="http://schemas.microsoft.com/office/drawing/2014/main" id="{DCC196B1-6CEC-42C3-AA75-3C7A2D6F88C0}"/>
              </a:ext>
            </a:extLst>
          </p:cNvPr>
          <p:cNvCxnSpPr>
            <a:cxnSpLocks/>
          </p:cNvCxnSpPr>
          <p:nvPr/>
        </p:nvCxnSpPr>
        <p:spPr>
          <a:xfrm>
            <a:off x="9806918" y="4449804"/>
            <a:ext cx="115279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69" name="Connecteur droit 68">
            <a:extLst>
              <a:ext uri="{FF2B5EF4-FFF2-40B4-BE49-F238E27FC236}">
                <a16:creationId xmlns:a16="http://schemas.microsoft.com/office/drawing/2014/main" id="{16430516-AEB3-43A8-AEB5-508B25AECBB8}"/>
              </a:ext>
            </a:extLst>
          </p:cNvPr>
          <p:cNvCxnSpPr>
            <a:cxnSpLocks/>
          </p:cNvCxnSpPr>
          <p:nvPr/>
        </p:nvCxnSpPr>
        <p:spPr>
          <a:xfrm>
            <a:off x="7720069" y="4447767"/>
            <a:ext cx="115279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70" name="Connecteur droit 69">
            <a:extLst>
              <a:ext uri="{FF2B5EF4-FFF2-40B4-BE49-F238E27FC236}">
                <a16:creationId xmlns:a16="http://schemas.microsoft.com/office/drawing/2014/main" id="{FDC02483-8199-46FA-A029-DE3ABE73FAB2}"/>
              </a:ext>
            </a:extLst>
          </p:cNvPr>
          <p:cNvCxnSpPr>
            <a:cxnSpLocks/>
          </p:cNvCxnSpPr>
          <p:nvPr/>
        </p:nvCxnSpPr>
        <p:spPr>
          <a:xfrm>
            <a:off x="5530307" y="4447767"/>
            <a:ext cx="115279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71" name="Connecteur droit 70">
            <a:extLst>
              <a:ext uri="{FF2B5EF4-FFF2-40B4-BE49-F238E27FC236}">
                <a16:creationId xmlns:a16="http://schemas.microsoft.com/office/drawing/2014/main" id="{F5B9FC4B-70A6-4941-9B7E-2F4EF87AE9BA}"/>
              </a:ext>
            </a:extLst>
          </p:cNvPr>
          <p:cNvCxnSpPr>
            <a:cxnSpLocks/>
          </p:cNvCxnSpPr>
          <p:nvPr/>
        </p:nvCxnSpPr>
        <p:spPr>
          <a:xfrm>
            <a:off x="3312376" y="4449804"/>
            <a:ext cx="115279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72" name="Connecteur droit 71">
            <a:extLst>
              <a:ext uri="{FF2B5EF4-FFF2-40B4-BE49-F238E27FC236}">
                <a16:creationId xmlns:a16="http://schemas.microsoft.com/office/drawing/2014/main" id="{F31EFB95-F2F1-4A77-9220-579F43C60C5C}"/>
              </a:ext>
            </a:extLst>
          </p:cNvPr>
          <p:cNvCxnSpPr>
            <a:cxnSpLocks/>
          </p:cNvCxnSpPr>
          <p:nvPr/>
        </p:nvCxnSpPr>
        <p:spPr>
          <a:xfrm>
            <a:off x="1168252" y="4447767"/>
            <a:ext cx="115279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5137" name="ZoneTexte 5136">
            <a:extLst>
              <a:ext uri="{FF2B5EF4-FFF2-40B4-BE49-F238E27FC236}">
                <a16:creationId xmlns:a16="http://schemas.microsoft.com/office/drawing/2014/main" id="{C7343EA2-3AF2-4246-99EA-A206BE698F52}"/>
              </a:ext>
            </a:extLst>
          </p:cNvPr>
          <p:cNvSpPr txBox="1"/>
          <p:nvPr/>
        </p:nvSpPr>
        <p:spPr>
          <a:xfrm>
            <a:off x="1173372" y="1489258"/>
            <a:ext cx="583814" cy="646331"/>
          </a:xfrm>
          <a:prstGeom prst="rect">
            <a:avLst/>
          </a:prstGeom>
          <a:noFill/>
        </p:spPr>
        <p:txBody>
          <a:bodyPr wrap="none" rtlCol="0">
            <a:spAutoFit/>
          </a:bodyPr>
          <a:lstStyle/>
          <a:p>
            <a:r>
              <a:rPr lang="fr-FR" sz="3600" dirty="0">
                <a:solidFill>
                  <a:schemeClr val="tx1">
                    <a:lumMod val="75000"/>
                    <a:lumOff val="25000"/>
                  </a:schemeClr>
                </a:solidFill>
                <a:latin typeface="Bernard MT Condensed" panose="02050806060905020404" pitchFamily="18" charset="0"/>
              </a:rPr>
              <a:t>01</a:t>
            </a:r>
          </a:p>
        </p:txBody>
      </p:sp>
      <p:sp>
        <p:nvSpPr>
          <p:cNvPr id="75" name="ZoneTexte 74">
            <a:extLst>
              <a:ext uri="{FF2B5EF4-FFF2-40B4-BE49-F238E27FC236}">
                <a16:creationId xmlns:a16="http://schemas.microsoft.com/office/drawing/2014/main" id="{2902A7CB-E00B-4652-961F-6640B7BEDE09}"/>
              </a:ext>
            </a:extLst>
          </p:cNvPr>
          <p:cNvSpPr txBox="1"/>
          <p:nvPr/>
        </p:nvSpPr>
        <p:spPr>
          <a:xfrm>
            <a:off x="1144762" y="4707584"/>
            <a:ext cx="636713" cy="646331"/>
          </a:xfrm>
          <a:prstGeom prst="rect">
            <a:avLst/>
          </a:prstGeom>
          <a:noFill/>
        </p:spPr>
        <p:txBody>
          <a:bodyPr wrap="none" rtlCol="0">
            <a:spAutoFit/>
          </a:bodyPr>
          <a:lstStyle/>
          <a:p>
            <a:r>
              <a:rPr lang="fr-FR" sz="3600" dirty="0">
                <a:solidFill>
                  <a:schemeClr val="tx1">
                    <a:lumMod val="75000"/>
                    <a:lumOff val="25000"/>
                  </a:schemeClr>
                </a:solidFill>
                <a:latin typeface="Bernard MT Condensed" panose="02050806060905020404" pitchFamily="18" charset="0"/>
              </a:rPr>
              <a:t>02</a:t>
            </a:r>
          </a:p>
        </p:txBody>
      </p:sp>
      <p:sp>
        <p:nvSpPr>
          <p:cNvPr id="77" name="ZoneTexte 76">
            <a:extLst>
              <a:ext uri="{FF2B5EF4-FFF2-40B4-BE49-F238E27FC236}">
                <a16:creationId xmlns:a16="http://schemas.microsoft.com/office/drawing/2014/main" id="{583AF4A3-783E-4C7D-B734-2C07EACBA992}"/>
              </a:ext>
            </a:extLst>
          </p:cNvPr>
          <p:cNvSpPr txBox="1"/>
          <p:nvPr/>
        </p:nvSpPr>
        <p:spPr>
          <a:xfrm>
            <a:off x="3313864" y="1458429"/>
            <a:ext cx="636713" cy="646331"/>
          </a:xfrm>
          <a:prstGeom prst="rect">
            <a:avLst/>
          </a:prstGeom>
          <a:noFill/>
        </p:spPr>
        <p:txBody>
          <a:bodyPr wrap="none" rtlCol="0">
            <a:spAutoFit/>
          </a:bodyPr>
          <a:lstStyle/>
          <a:p>
            <a:r>
              <a:rPr lang="fr-FR" sz="3600" dirty="0">
                <a:solidFill>
                  <a:schemeClr val="tx1">
                    <a:lumMod val="75000"/>
                    <a:lumOff val="25000"/>
                  </a:schemeClr>
                </a:solidFill>
                <a:latin typeface="Bernard MT Condensed" panose="02050806060905020404" pitchFamily="18" charset="0"/>
              </a:rPr>
              <a:t>03</a:t>
            </a:r>
          </a:p>
        </p:txBody>
      </p:sp>
      <p:sp>
        <p:nvSpPr>
          <p:cNvPr id="79" name="ZoneTexte 78">
            <a:extLst>
              <a:ext uri="{FF2B5EF4-FFF2-40B4-BE49-F238E27FC236}">
                <a16:creationId xmlns:a16="http://schemas.microsoft.com/office/drawing/2014/main" id="{6DAEBB43-2E02-455D-A831-C6DC80734BCF}"/>
              </a:ext>
            </a:extLst>
          </p:cNvPr>
          <p:cNvSpPr txBox="1"/>
          <p:nvPr/>
        </p:nvSpPr>
        <p:spPr>
          <a:xfrm>
            <a:off x="3276050" y="4689306"/>
            <a:ext cx="636713" cy="646331"/>
          </a:xfrm>
          <a:prstGeom prst="rect">
            <a:avLst/>
          </a:prstGeom>
          <a:noFill/>
        </p:spPr>
        <p:txBody>
          <a:bodyPr wrap="none" rtlCol="0">
            <a:spAutoFit/>
          </a:bodyPr>
          <a:lstStyle/>
          <a:p>
            <a:r>
              <a:rPr lang="fr-FR" sz="3600" dirty="0">
                <a:solidFill>
                  <a:schemeClr val="tx1">
                    <a:lumMod val="75000"/>
                    <a:lumOff val="25000"/>
                  </a:schemeClr>
                </a:solidFill>
                <a:latin typeface="Bernard MT Condensed" panose="02050806060905020404" pitchFamily="18" charset="0"/>
              </a:rPr>
              <a:t>04</a:t>
            </a:r>
          </a:p>
        </p:txBody>
      </p:sp>
      <p:sp>
        <p:nvSpPr>
          <p:cNvPr id="81" name="ZoneTexte 80">
            <a:extLst>
              <a:ext uri="{FF2B5EF4-FFF2-40B4-BE49-F238E27FC236}">
                <a16:creationId xmlns:a16="http://schemas.microsoft.com/office/drawing/2014/main" id="{FB1AB3F9-69AD-4F32-8C9F-0B9A8FFE5A6D}"/>
              </a:ext>
            </a:extLst>
          </p:cNvPr>
          <p:cNvSpPr txBox="1"/>
          <p:nvPr/>
        </p:nvSpPr>
        <p:spPr>
          <a:xfrm>
            <a:off x="5445039" y="1474708"/>
            <a:ext cx="636713" cy="646331"/>
          </a:xfrm>
          <a:prstGeom prst="rect">
            <a:avLst/>
          </a:prstGeom>
          <a:noFill/>
        </p:spPr>
        <p:txBody>
          <a:bodyPr wrap="none" rtlCol="0">
            <a:spAutoFit/>
          </a:bodyPr>
          <a:lstStyle/>
          <a:p>
            <a:r>
              <a:rPr lang="fr-FR" sz="3600" dirty="0">
                <a:solidFill>
                  <a:schemeClr val="tx1">
                    <a:lumMod val="75000"/>
                    <a:lumOff val="25000"/>
                  </a:schemeClr>
                </a:solidFill>
                <a:latin typeface="Bernard MT Condensed" panose="02050806060905020404" pitchFamily="18" charset="0"/>
              </a:rPr>
              <a:t>05</a:t>
            </a:r>
          </a:p>
        </p:txBody>
      </p:sp>
      <p:sp>
        <p:nvSpPr>
          <p:cNvPr id="83" name="ZoneTexte 82">
            <a:extLst>
              <a:ext uri="{FF2B5EF4-FFF2-40B4-BE49-F238E27FC236}">
                <a16:creationId xmlns:a16="http://schemas.microsoft.com/office/drawing/2014/main" id="{3079A278-4DD2-4E17-90E1-D4546865A67A}"/>
              </a:ext>
            </a:extLst>
          </p:cNvPr>
          <p:cNvSpPr txBox="1"/>
          <p:nvPr/>
        </p:nvSpPr>
        <p:spPr>
          <a:xfrm>
            <a:off x="5478886" y="4689305"/>
            <a:ext cx="636713" cy="646331"/>
          </a:xfrm>
          <a:prstGeom prst="rect">
            <a:avLst/>
          </a:prstGeom>
          <a:noFill/>
        </p:spPr>
        <p:txBody>
          <a:bodyPr wrap="none" rtlCol="0">
            <a:spAutoFit/>
          </a:bodyPr>
          <a:lstStyle/>
          <a:p>
            <a:r>
              <a:rPr lang="fr-FR" sz="3600" dirty="0">
                <a:solidFill>
                  <a:schemeClr val="tx1">
                    <a:lumMod val="75000"/>
                    <a:lumOff val="25000"/>
                  </a:schemeClr>
                </a:solidFill>
                <a:latin typeface="Bernard MT Condensed" panose="02050806060905020404" pitchFamily="18" charset="0"/>
              </a:rPr>
              <a:t>06</a:t>
            </a:r>
          </a:p>
        </p:txBody>
      </p:sp>
      <p:sp>
        <p:nvSpPr>
          <p:cNvPr id="86" name="ZoneTexte 85">
            <a:extLst>
              <a:ext uri="{FF2B5EF4-FFF2-40B4-BE49-F238E27FC236}">
                <a16:creationId xmlns:a16="http://schemas.microsoft.com/office/drawing/2014/main" id="{0A15A5B2-4720-4CFF-B007-A6ECF07C5984}"/>
              </a:ext>
            </a:extLst>
          </p:cNvPr>
          <p:cNvSpPr txBox="1"/>
          <p:nvPr/>
        </p:nvSpPr>
        <p:spPr>
          <a:xfrm>
            <a:off x="7723719" y="1458429"/>
            <a:ext cx="636713" cy="646331"/>
          </a:xfrm>
          <a:prstGeom prst="rect">
            <a:avLst/>
          </a:prstGeom>
          <a:noFill/>
        </p:spPr>
        <p:txBody>
          <a:bodyPr wrap="none" rtlCol="0">
            <a:spAutoFit/>
          </a:bodyPr>
          <a:lstStyle/>
          <a:p>
            <a:r>
              <a:rPr lang="fr-FR" sz="3600" dirty="0">
                <a:solidFill>
                  <a:schemeClr val="tx1">
                    <a:lumMod val="75000"/>
                    <a:lumOff val="25000"/>
                  </a:schemeClr>
                </a:solidFill>
                <a:latin typeface="Bernard MT Condensed" panose="02050806060905020404" pitchFamily="18" charset="0"/>
              </a:rPr>
              <a:t>07</a:t>
            </a:r>
          </a:p>
        </p:txBody>
      </p:sp>
      <p:sp>
        <p:nvSpPr>
          <p:cNvPr id="88" name="ZoneTexte 87">
            <a:extLst>
              <a:ext uri="{FF2B5EF4-FFF2-40B4-BE49-F238E27FC236}">
                <a16:creationId xmlns:a16="http://schemas.microsoft.com/office/drawing/2014/main" id="{2F6C000C-3F6D-4E24-81AB-459D25A16A0D}"/>
              </a:ext>
            </a:extLst>
          </p:cNvPr>
          <p:cNvSpPr txBox="1"/>
          <p:nvPr/>
        </p:nvSpPr>
        <p:spPr>
          <a:xfrm>
            <a:off x="7690367" y="4670442"/>
            <a:ext cx="636713" cy="646331"/>
          </a:xfrm>
          <a:prstGeom prst="rect">
            <a:avLst/>
          </a:prstGeom>
          <a:noFill/>
        </p:spPr>
        <p:txBody>
          <a:bodyPr wrap="none" rtlCol="0">
            <a:spAutoFit/>
          </a:bodyPr>
          <a:lstStyle/>
          <a:p>
            <a:r>
              <a:rPr lang="fr-FR" sz="3600" dirty="0">
                <a:solidFill>
                  <a:schemeClr val="tx1">
                    <a:lumMod val="75000"/>
                    <a:lumOff val="25000"/>
                  </a:schemeClr>
                </a:solidFill>
                <a:latin typeface="Bernard MT Condensed" panose="02050806060905020404" pitchFamily="18" charset="0"/>
              </a:rPr>
              <a:t>08</a:t>
            </a:r>
          </a:p>
        </p:txBody>
      </p:sp>
      <p:sp>
        <p:nvSpPr>
          <p:cNvPr id="90" name="ZoneTexte 89">
            <a:extLst>
              <a:ext uri="{FF2B5EF4-FFF2-40B4-BE49-F238E27FC236}">
                <a16:creationId xmlns:a16="http://schemas.microsoft.com/office/drawing/2014/main" id="{F216387C-FFFF-4C64-8CEF-C7D002EF38A4}"/>
              </a:ext>
            </a:extLst>
          </p:cNvPr>
          <p:cNvSpPr txBox="1"/>
          <p:nvPr/>
        </p:nvSpPr>
        <p:spPr>
          <a:xfrm>
            <a:off x="9776747" y="1455876"/>
            <a:ext cx="636713" cy="646331"/>
          </a:xfrm>
          <a:prstGeom prst="rect">
            <a:avLst/>
          </a:prstGeom>
          <a:noFill/>
        </p:spPr>
        <p:txBody>
          <a:bodyPr wrap="none" rtlCol="0">
            <a:spAutoFit/>
          </a:bodyPr>
          <a:lstStyle/>
          <a:p>
            <a:r>
              <a:rPr lang="fr-FR" sz="3600" dirty="0">
                <a:solidFill>
                  <a:schemeClr val="tx1">
                    <a:lumMod val="75000"/>
                    <a:lumOff val="25000"/>
                  </a:schemeClr>
                </a:solidFill>
                <a:latin typeface="Bernard MT Condensed" panose="02050806060905020404" pitchFamily="18" charset="0"/>
              </a:rPr>
              <a:t>09</a:t>
            </a:r>
          </a:p>
        </p:txBody>
      </p:sp>
      <p:sp>
        <p:nvSpPr>
          <p:cNvPr id="92" name="ZoneTexte 91">
            <a:extLst>
              <a:ext uri="{FF2B5EF4-FFF2-40B4-BE49-F238E27FC236}">
                <a16:creationId xmlns:a16="http://schemas.microsoft.com/office/drawing/2014/main" id="{665D9003-66E0-498C-AD44-1A5CC12140F3}"/>
              </a:ext>
            </a:extLst>
          </p:cNvPr>
          <p:cNvSpPr txBox="1"/>
          <p:nvPr/>
        </p:nvSpPr>
        <p:spPr>
          <a:xfrm>
            <a:off x="9817581" y="4677402"/>
            <a:ext cx="583814" cy="646331"/>
          </a:xfrm>
          <a:prstGeom prst="rect">
            <a:avLst/>
          </a:prstGeom>
          <a:noFill/>
        </p:spPr>
        <p:txBody>
          <a:bodyPr wrap="none" rtlCol="0">
            <a:spAutoFit/>
          </a:bodyPr>
          <a:lstStyle/>
          <a:p>
            <a:r>
              <a:rPr lang="fr-FR" sz="3600" dirty="0">
                <a:solidFill>
                  <a:schemeClr val="tx1">
                    <a:lumMod val="75000"/>
                    <a:lumOff val="25000"/>
                  </a:schemeClr>
                </a:solidFill>
                <a:latin typeface="Bernard MT Condensed" panose="02050806060905020404" pitchFamily="18" charset="0"/>
              </a:rPr>
              <a:t>10</a:t>
            </a:r>
          </a:p>
        </p:txBody>
      </p:sp>
      <p:sp>
        <p:nvSpPr>
          <p:cNvPr id="5138" name="Rectangle 5137">
            <a:extLst>
              <a:ext uri="{FF2B5EF4-FFF2-40B4-BE49-F238E27FC236}">
                <a16:creationId xmlns:a16="http://schemas.microsoft.com/office/drawing/2014/main" id="{0B8AC766-B788-45F5-BF87-8869C90AEEB2}"/>
              </a:ext>
            </a:extLst>
          </p:cNvPr>
          <p:cNvSpPr/>
          <p:nvPr/>
        </p:nvSpPr>
        <p:spPr>
          <a:xfrm>
            <a:off x="408839" y="5522057"/>
            <a:ext cx="11306022" cy="914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5123" name="Image 5122">
            <a:extLst>
              <a:ext uri="{FF2B5EF4-FFF2-40B4-BE49-F238E27FC236}">
                <a16:creationId xmlns:a16="http://schemas.microsoft.com/office/drawing/2014/main" id="{C94EE474-929C-4DC4-ACEB-5C2DD18735DE}"/>
              </a:ext>
            </a:extLst>
          </p:cNvPr>
          <p:cNvPicPr>
            <a:picLocks noChangeAspect="1"/>
          </p:cNvPicPr>
          <p:nvPr/>
        </p:nvPicPr>
        <p:blipFill rotWithShape="1">
          <a:blip r:embed="rId6" cstate="email">
            <a:clrChange>
              <a:clrFrom>
                <a:srgbClr val="E6E6E6"/>
              </a:clrFrom>
              <a:clrTo>
                <a:srgbClr val="E6E6E6">
                  <a:alpha val="0"/>
                </a:srgbClr>
              </a:clrTo>
            </a:clrChange>
            <a:extLst>
              <a:ext uri="{28A0092B-C50C-407E-A947-70E740481C1C}">
                <a14:useLocalDpi xmlns:a14="http://schemas.microsoft.com/office/drawing/2010/main" val="0"/>
              </a:ext>
            </a:extLst>
          </a:blip>
          <a:srcRect l="5477"/>
          <a:stretch/>
        </p:blipFill>
        <p:spPr>
          <a:xfrm rot="10800000">
            <a:off x="5266772" y="702319"/>
            <a:ext cx="1664559" cy="543705"/>
          </a:xfrm>
          <a:prstGeom prst="rect">
            <a:avLst/>
          </a:prstGeom>
        </p:spPr>
      </p:pic>
      <p:pic>
        <p:nvPicPr>
          <p:cNvPr id="5124" name="Image 5123">
            <a:extLst>
              <a:ext uri="{FF2B5EF4-FFF2-40B4-BE49-F238E27FC236}">
                <a16:creationId xmlns:a16="http://schemas.microsoft.com/office/drawing/2014/main" id="{19C5CEEE-2356-4F67-A4AF-178E1C530F81}"/>
              </a:ext>
            </a:extLst>
          </p:cNvPr>
          <p:cNvPicPr>
            <a:picLocks noChangeAspect="1"/>
          </p:cNvPicPr>
          <p:nvPr/>
        </p:nvPicPr>
        <p:blipFill>
          <a:blip r:embed="rId7">
            <a:clrChange>
              <a:clrFrom>
                <a:srgbClr val="E6E6E6"/>
              </a:clrFrom>
              <a:clrTo>
                <a:srgbClr val="E6E6E6">
                  <a:alpha val="0"/>
                </a:srgbClr>
              </a:clrTo>
            </a:clrChange>
            <a:extLst>
              <a:ext uri="{28A0092B-C50C-407E-A947-70E740481C1C}">
                <a14:useLocalDpi xmlns:a14="http://schemas.microsoft.com/office/drawing/2010/main" val="0"/>
              </a:ext>
            </a:extLst>
          </a:blip>
          <a:stretch>
            <a:fillRect/>
          </a:stretch>
        </p:blipFill>
        <p:spPr>
          <a:xfrm>
            <a:off x="9454795" y="5474551"/>
            <a:ext cx="1773092" cy="603881"/>
          </a:xfrm>
          <a:prstGeom prst="rect">
            <a:avLst/>
          </a:prstGeom>
        </p:spPr>
      </p:pic>
      <p:pic>
        <p:nvPicPr>
          <p:cNvPr id="5125" name="Image 5124">
            <a:extLst>
              <a:ext uri="{FF2B5EF4-FFF2-40B4-BE49-F238E27FC236}">
                <a16:creationId xmlns:a16="http://schemas.microsoft.com/office/drawing/2014/main" id="{98840CD5-1EDF-492F-B92B-F42BD5FCE545}"/>
              </a:ext>
            </a:extLst>
          </p:cNvPr>
          <p:cNvPicPr>
            <a:picLocks noChangeAspect="1"/>
          </p:cNvPicPr>
          <p:nvPr/>
        </p:nvPicPr>
        <p:blipFill>
          <a:blip r:embed="rId8">
            <a:clrChange>
              <a:clrFrom>
                <a:srgbClr val="E6E6E6"/>
              </a:clrFrom>
              <a:clrTo>
                <a:srgbClr val="E6E6E6">
                  <a:alpha val="0"/>
                </a:srgbClr>
              </a:clrTo>
            </a:clrChange>
            <a:extLst>
              <a:ext uri="{28A0092B-C50C-407E-A947-70E740481C1C}">
                <a14:useLocalDpi xmlns:a14="http://schemas.microsoft.com/office/drawing/2010/main" val="0"/>
              </a:ext>
            </a:extLst>
          </a:blip>
          <a:stretch>
            <a:fillRect/>
          </a:stretch>
        </p:blipFill>
        <p:spPr>
          <a:xfrm>
            <a:off x="897333" y="5490694"/>
            <a:ext cx="1728139" cy="543706"/>
          </a:xfrm>
          <a:prstGeom prst="rect">
            <a:avLst/>
          </a:prstGeom>
        </p:spPr>
      </p:pic>
      <p:pic>
        <p:nvPicPr>
          <p:cNvPr id="5127" name="Image 5126">
            <a:extLst>
              <a:ext uri="{FF2B5EF4-FFF2-40B4-BE49-F238E27FC236}">
                <a16:creationId xmlns:a16="http://schemas.microsoft.com/office/drawing/2014/main" id="{B5419DE0-9262-44B7-8501-D9A82F7F4512}"/>
              </a:ext>
            </a:extLst>
          </p:cNvPr>
          <p:cNvPicPr>
            <a:picLocks noChangeAspect="1"/>
          </p:cNvPicPr>
          <p:nvPr/>
        </p:nvPicPr>
        <p:blipFill>
          <a:blip r:embed="rId9" cstate="email">
            <a:clrChange>
              <a:clrFrom>
                <a:srgbClr val="E6E6E6"/>
              </a:clrFrom>
              <a:clrTo>
                <a:srgbClr val="E6E6E6">
                  <a:alpha val="0"/>
                </a:srgbClr>
              </a:clrTo>
            </a:clrChange>
            <a:extLst>
              <a:ext uri="{28A0092B-C50C-407E-A947-70E740481C1C}">
                <a14:useLocalDpi xmlns:a14="http://schemas.microsoft.com/office/drawing/2010/main" val="0"/>
              </a:ext>
            </a:extLst>
          </a:blip>
          <a:stretch>
            <a:fillRect/>
          </a:stretch>
        </p:blipFill>
        <p:spPr>
          <a:xfrm>
            <a:off x="3026075" y="5480776"/>
            <a:ext cx="1773376" cy="655028"/>
          </a:xfrm>
          <a:prstGeom prst="rect">
            <a:avLst/>
          </a:prstGeom>
        </p:spPr>
      </p:pic>
      <p:sp>
        <p:nvSpPr>
          <p:cNvPr id="98" name="Rectangle 97">
            <a:extLst>
              <a:ext uri="{FF2B5EF4-FFF2-40B4-BE49-F238E27FC236}">
                <a16:creationId xmlns:a16="http://schemas.microsoft.com/office/drawing/2014/main" id="{DB59BBA9-BCCD-4B95-8736-891E7499DC1E}"/>
              </a:ext>
            </a:extLst>
          </p:cNvPr>
          <p:cNvSpPr/>
          <p:nvPr/>
        </p:nvSpPr>
        <p:spPr>
          <a:xfrm>
            <a:off x="958499" y="690055"/>
            <a:ext cx="1645952" cy="43800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7" name="Image 16">
            <a:extLst>
              <a:ext uri="{FF2B5EF4-FFF2-40B4-BE49-F238E27FC236}">
                <a16:creationId xmlns:a16="http://schemas.microsoft.com/office/drawing/2014/main" id="{E5254DA8-9FC7-4BF2-AEFA-B7AD77DE4FF0}"/>
              </a:ext>
            </a:extLst>
          </p:cNvPr>
          <p:cNvPicPr>
            <a:picLocks noChangeAspect="1"/>
          </p:cNvPicPr>
          <p:nvPr/>
        </p:nvPicPr>
        <p:blipFill>
          <a:blip r:embed="rId10" cstate="email">
            <a:clrChange>
              <a:clrFrom>
                <a:srgbClr val="E6E6E6"/>
              </a:clrFrom>
              <a:clrTo>
                <a:srgbClr val="E6E6E6">
                  <a:alpha val="0"/>
                </a:srgbClr>
              </a:clrTo>
            </a:clrChange>
            <a:extLst>
              <a:ext uri="{28A0092B-C50C-407E-A947-70E740481C1C}">
                <a14:useLocalDpi xmlns:a14="http://schemas.microsoft.com/office/drawing/2010/main" val="0"/>
              </a:ext>
            </a:extLst>
          </a:blip>
          <a:stretch>
            <a:fillRect/>
          </a:stretch>
        </p:blipFill>
        <p:spPr>
          <a:xfrm>
            <a:off x="834080" y="757646"/>
            <a:ext cx="1777831" cy="500470"/>
          </a:xfrm>
          <a:prstGeom prst="rect">
            <a:avLst/>
          </a:prstGeom>
        </p:spPr>
      </p:pic>
      <p:pic>
        <p:nvPicPr>
          <p:cNvPr id="87" name="Picture 2" descr="Ensemble d'icônes de griffonnage, symboles d'entreprise de contour Vecteur gratuit">
            <a:extLst>
              <a:ext uri="{FF2B5EF4-FFF2-40B4-BE49-F238E27FC236}">
                <a16:creationId xmlns:a16="http://schemas.microsoft.com/office/drawing/2014/main" id="{7B114B97-B010-4A12-AF0C-6A1A5817392A}"/>
              </a:ext>
            </a:extLst>
          </p:cNvPr>
          <p:cNvPicPr>
            <a:picLocks noChangeAspect="1" noChangeArrowheads="1"/>
          </p:cNvPicPr>
          <p:nvPr/>
        </p:nvPicPr>
        <p:blipFill rotWithShape="1">
          <a:blip r:embed="rId11" cstate="email">
            <a:extLst>
              <a:ext uri="{28A0092B-C50C-407E-A947-70E740481C1C}">
                <a14:useLocalDpi xmlns:a14="http://schemas.microsoft.com/office/drawing/2010/main" val="0"/>
              </a:ext>
            </a:extLst>
          </a:blip>
          <a:srcRect l="84665" t="48387" r="2150" b="11217"/>
          <a:stretch/>
        </p:blipFill>
        <p:spPr bwMode="auto">
          <a:xfrm>
            <a:off x="6066392" y="1501139"/>
            <a:ext cx="633391" cy="576584"/>
          </a:xfrm>
          <a:prstGeom prst="rect">
            <a:avLst/>
          </a:prstGeom>
          <a:noFill/>
          <a:extLst>
            <a:ext uri="{909E8E84-426E-40DD-AFC4-6F175D3DCCD1}">
              <a14:hiddenFill xmlns:a14="http://schemas.microsoft.com/office/drawing/2010/main">
                <a:solidFill>
                  <a:srgbClr val="FFFFFF"/>
                </a:solidFill>
              </a14:hiddenFill>
            </a:ext>
          </a:extLst>
        </p:spPr>
      </p:pic>
      <p:pic>
        <p:nvPicPr>
          <p:cNvPr id="91" name="Picture 2" descr="Ensemble d'icônes de griffonnage, symboles d'entreprise de contour Vecteur gratuit">
            <a:extLst>
              <a:ext uri="{FF2B5EF4-FFF2-40B4-BE49-F238E27FC236}">
                <a16:creationId xmlns:a16="http://schemas.microsoft.com/office/drawing/2014/main" id="{E309C683-DF10-4744-B3D9-EB9DF2F42187}"/>
              </a:ext>
            </a:extLst>
          </p:cNvPr>
          <p:cNvPicPr>
            <a:picLocks noChangeAspect="1" noChangeArrowheads="1"/>
          </p:cNvPicPr>
          <p:nvPr/>
        </p:nvPicPr>
        <p:blipFill rotWithShape="1">
          <a:blip r:embed="rId12" cstate="email">
            <a:extLst>
              <a:ext uri="{28A0092B-C50C-407E-A947-70E740481C1C}">
                <a14:useLocalDpi xmlns:a14="http://schemas.microsoft.com/office/drawing/2010/main" val="0"/>
              </a:ext>
            </a:extLst>
          </a:blip>
          <a:srcRect l="70705" t="43328" r="15336"/>
          <a:stretch/>
        </p:blipFill>
        <p:spPr bwMode="auto">
          <a:xfrm>
            <a:off x="10368931" y="4578251"/>
            <a:ext cx="616374" cy="743549"/>
          </a:xfrm>
          <a:prstGeom prst="rect">
            <a:avLst/>
          </a:prstGeom>
          <a:noFill/>
          <a:extLst>
            <a:ext uri="{909E8E84-426E-40DD-AFC4-6F175D3DCCD1}">
              <a14:hiddenFill xmlns:a14="http://schemas.microsoft.com/office/drawing/2010/main">
                <a:solidFill>
                  <a:srgbClr val="FFFFFF"/>
                </a:solidFill>
              </a14:hiddenFill>
            </a:ext>
          </a:extLst>
        </p:spPr>
      </p:pic>
      <p:pic>
        <p:nvPicPr>
          <p:cNvPr id="93" name="Picture 2" descr="Ensemble d'icônes de griffonnage, symboles d'entreprise de contour Vecteur gratuit">
            <a:extLst>
              <a:ext uri="{FF2B5EF4-FFF2-40B4-BE49-F238E27FC236}">
                <a16:creationId xmlns:a16="http://schemas.microsoft.com/office/drawing/2014/main" id="{876F8F28-75F7-43E4-B03E-F2DD99C57AC5}"/>
              </a:ext>
            </a:extLst>
          </p:cNvPr>
          <p:cNvPicPr>
            <a:picLocks noChangeAspect="1" noChangeArrowheads="1"/>
          </p:cNvPicPr>
          <p:nvPr/>
        </p:nvPicPr>
        <p:blipFill rotWithShape="1">
          <a:blip r:embed="rId13" cstate="email">
            <a:extLst>
              <a:ext uri="{28A0092B-C50C-407E-A947-70E740481C1C}">
                <a14:useLocalDpi xmlns:a14="http://schemas.microsoft.com/office/drawing/2010/main" val="0"/>
              </a:ext>
            </a:extLst>
          </a:blip>
          <a:srcRect l="34649" t="52596" r="49122"/>
          <a:stretch/>
        </p:blipFill>
        <p:spPr bwMode="auto">
          <a:xfrm>
            <a:off x="1682162" y="1509728"/>
            <a:ext cx="697539" cy="605390"/>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11">
            <a:extLst>
              <a:ext uri="{FF2B5EF4-FFF2-40B4-BE49-F238E27FC236}">
                <a16:creationId xmlns:a16="http://schemas.microsoft.com/office/drawing/2014/main" id="{1376C25B-3278-43A7-90C2-2B799E4012B1}"/>
              </a:ext>
            </a:extLst>
          </p:cNvPr>
          <p:cNvSpPr/>
          <p:nvPr/>
        </p:nvSpPr>
        <p:spPr>
          <a:xfrm>
            <a:off x="5178543" y="3425282"/>
            <a:ext cx="1812722" cy="26718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2" name="Rectangle 111">
            <a:extLst>
              <a:ext uri="{FF2B5EF4-FFF2-40B4-BE49-F238E27FC236}">
                <a16:creationId xmlns:a16="http://schemas.microsoft.com/office/drawing/2014/main" id="{98D276C4-D6DE-416F-8E4F-F889B37C98EC}"/>
              </a:ext>
            </a:extLst>
          </p:cNvPr>
          <p:cNvSpPr/>
          <p:nvPr/>
        </p:nvSpPr>
        <p:spPr>
          <a:xfrm>
            <a:off x="1019475" y="909592"/>
            <a:ext cx="1812722" cy="26718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3" name="Rectangle 112">
            <a:extLst>
              <a:ext uri="{FF2B5EF4-FFF2-40B4-BE49-F238E27FC236}">
                <a16:creationId xmlns:a16="http://schemas.microsoft.com/office/drawing/2014/main" id="{45F7108E-9278-490A-B98A-1E92E5A91A76}"/>
              </a:ext>
            </a:extLst>
          </p:cNvPr>
          <p:cNvSpPr/>
          <p:nvPr/>
        </p:nvSpPr>
        <p:spPr>
          <a:xfrm>
            <a:off x="1004985" y="3573036"/>
            <a:ext cx="1812722" cy="26718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4" name="Rectangle 113">
            <a:extLst>
              <a:ext uri="{FF2B5EF4-FFF2-40B4-BE49-F238E27FC236}">
                <a16:creationId xmlns:a16="http://schemas.microsoft.com/office/drawing/2014/main" id="{083E0E73-1C11-4E33-A135-76CD9C16A650}"/>
              </a:ext>
            </a:extLst>
          </p:cNvPr>
          <p:cNvSpPr/>
          <p:nvPr/>
        </p:nvSpPr>
        <p:spPr>
          <a:xfrm>
            <a:off x="3152847" y="874540"/>
            <a:ext cx="1812722" cy="26718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5" name="Rectangle 114">
            <a:extLst>
              <a:ext uri="{FF2B5EF4-FFF2-40B4-BE49-F238E27FC236}">
                <a16:creationId xmlns:a16="http://schemas.microsoft.com/office/drawing/2014/main" id="{5992C897-C64F-4C11-94F2-66F250B17E18}"/>
              </a:ext>
            </a:extLst>
          </p:cNvPr>
          <p:cNvSpPr/>
          <p:nvPr/>
        </p:nvSpPr>
        <p:spPr>
          <a:xfrm>
            <a:off x="3166265" y="3589746"/>
            <a:ext cx="1812722" cy="26718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6" name="Rectangle 115">
            <a:extLst>
              <a:ext uri="{FF2B5EF4-FFF2-40B4-BE49-F238E27FC236}">
                <a16:creationId xmlns:a16="http://schemas.microsoft.com/office/drawing/2014/main" id="{D0930B07-BB5D-4C8E-AF8D-6A41E049A1E0}"/>
              </a:ext>
            </a:extLst>
          </p:cNvPr>
          <p:cNvSpPr/>
          <p:nvPr/>
        </p:nvSpPr>
        <p:spPr>
          <a:xfrm>
            <a:off x="5330102" y="874756"/>
            <a:ext cx="1812722" cy="26718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7" name="Rectangle 116">
            <a:extLst>
              <a:ext uri="{FF2B5EF4-FFF2-40B4-BE49-F238E27FC236}">
                <a16:creationId xmlns:a16="http://schemas.microsoft.com/office/drawing/2014/main" id="{0DA65D9D-AF33-4FEF-88FA-E21768D3B17E}"/>
              </a:ext>
            </a:extLst>
          </p:cNvPr>
          <p:cNvSpPr/>
          <p:nvPr/>
        </p:nvSpPr>
        <p:spPr>
          <a:xfrm>
            <a:off x="9450584" y="766305"/>
            <a:ext cx="1812722" cy="26718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8" name="Rectangle 117">
            <a:extLst>
              <a:ext uri="{FF2B5EF4-FFF2-40B4-BE49-F238E27FC236}">
                <a16:creationId xmlns:a16="http://schemas.microsoft.com/office/drawing/2014/main" id="{E62295D7-6139-4977-B17A-8A8554A17D80}"/>
              </a:ext>
            </a:extLst>
          </p:cNvPr>
          <p:cNvSpPr/>
          <p:nvPr/>
        </p:nvSpPr>
        <p:spPr>
          <a:xfrm>
            <a:off x="7503462" y="902798"/>
            <a:ext cx="1812722" cy="26718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9" name="Rectangle 118">
            <a:extLst>
              <a:ext uri="{FF2B5EF4-FFF2-40B4-BE49-F238E27FC236}">
                <a16:creationId xmlns:a16="http://schemas.microsoft.com/office/drawing/2014/main" id="{10660FE2-AB99-41B6-B3AE-C720B11152A7}"/>
              </a:ext>
            </a:extLst>
          </p:cNvPr>
          <p:cNvSpPr/>
          <p:nvPr/>
        </p:nvSpPr>
        <p:spPr>
          <a:xfrm>
            <a:off x="7546853" y="3577555"/>
            <a:ext cx="1812722" cy="26718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0" name="Rectangle 119">
            <a:extLst>
              <a:ext uri="{FF2B5EF4-FFF2-40B4-BE49-F238E27FC236}">
                <a16:creationId xmlns:a16="http://schemas.microsoft.com/office/drawing/2014/main" id="{516454B0-0751-488D-B3B4-00E98E9A28D2}"/>
              </a:ext>
            </a:extLst>
          </p:cNvPr>
          <p:cNvSpPr/>
          <p:nvPr/>
        </p:nvSpPr>
        <p:spPr>
          <a:xfrm>
            <a:off x="9858038" y="3425281"/>
            <a:ext cx="1812722" cy="26718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1" name="Rectangle 120">
            <a:extLst>
              <a:ext uri="{FF2B5EF4-FFF2-40B4-BE49-F238E27FC236}">
                <a16:creationId xmlns:a16="http://schemas.microsoft.com/office/drawing/2014/main" id="{2CFE4CF3-1BAE-4E40-9CC2-7B96E592C6C6}"/>
              </a:ext>
            </a:extLst>
          </p:cNvPr>
          <p:cNvSpPr/>
          <p:nvPr/>
        </p:nvSpPr>
        <p:spPr>
          <a:xfrm>
            <a:off x="9603620" y="3573788"/>
            <a:ext cx="1812722" cy="26718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2" name="Rectangle 121">
            <a:extLst>
              <a:ext uri="{FF2B5EF4-FFF2-40B4-BE49-F238E27FC236}">
                <a16:creationId xmlns:a16="http://schemas.microsoft.com/office/drawing/2014/main" id="{98FF68A5-2814-4733-9254-251AB5CC5BFA}"/>
              </a:ext>
            </a:extLst>
          </p:cNvPr>
          <p:cNvSpPr/>
          <p:nvPr/>
        </p:nvSpPr>
        <p:spPr>
          <a:xfrm>
            <a:off x="10066571" y="918528"/>
            <a:ext cx="1812722" cy="26718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Espace réservé du texte 4">
            <a:extLst>
              <a:ext uri="{FF2B5EF4-FFF2-40B4-BE49-F238E27FC236}">
                <a16:creationId xmlns:a16="http://schemas.microsoft.com/office/drawing/2014/main" id="{70C59B1A-8CE6-4DE4-B7DE-3A98B4C982BD}"/>
              </a:ext>
            </a:extLst>
          </p:cNvPr>
          <p:cNvSpPr>
            <a:spLocks noGrp="1"/>
          </p:cNvSpPr>
          <p:nvPr>
            <p:ph type="body" sz="quarter" idx="14"/>
          </p:nvPr>
        </p:nvSpPr>
        <p:spPr/>
        <p:txBody>
          <a:bodyPr/>
          <a:lstStyle/>
          <a:p>
            <a:endParaRPr lang="fr-FR"/>
          </a:p>
        </p:txBody>
      </p:sp>
      <p:sp>
        <p:nvSpPr>
          <p:cNvPr id="100" name="Espace réservé du texte 1">
            <a:extLst>
              <a:ext uri="{FF2B5EF4-FFF2-40B4-BE49-F238E27FC236}">
                <a16:creationId xmlns:a16="http://schemas.microsoft.com/office/drawing/2014/main" id="{00FA4290-D049-46E2-9FFC-40F33C105A03}"/>
              </a:ext>
            </a:extLst>
          </p:cNvPr>
          <p:cNvSpPr txBox="1">
            <a:spLocks/>
          </p:cNvSpPr>
          <p:nvPr/>
        </p:nvSpPr>
        <p:spPr>
          <a:xfrm>
            <a:off x="0" y="6506089"/>
            <a:ext cx="12192000" cy="231246"/>
          </a:xfrm>
          <a:prstGeom prst="rect">
            <a:avLst/>
          </a:prstGeom>
        </p:spPr>
        <p:txBody>
          <a:bodyPr>
            <a:noAutofit/>
          </a:bodyPr>
          <a:lstStyle>
            <a:lvl1pPr marL="0" marR="0" indent="0" algn="r"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1200" b="1" kern="1200">
                <a:solidFill>
                  <a:schemeClr val="bg1">
                    <a:lumMod val="50000"/>
                  </a:schemeClr>
                </a:solidFill>
                <a:latin typeface="Arial Black" panose="020B0A04020102020204" pitchFamily="34" charset="0"/>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fr-FR" b="0" dirty="0">
                <a:solidFill>
                  <a:schemeClr val="tx1">
                    <a:lumMod val="75000"/>
                    <a:lumOff val="25000"/>
                  </a:schemeClr>
                </a:solidFill>
                <a:latin typeface="+mn-lt"/>
              </a:rPr>
              <a:t>Direction Marketing</a:t>
            </a:r>
          </a:p>
        </p:txBody>
      </p:sp>
      <p:pic>
        <p:nvPicPr>
          <p:cNvPr id="103" name="Picture 2" descr="Icônes de travail d'équipe avec des personnes, puzzle, poignée de main">
            <a:extLst>
              <a:ext uri="{FF2B5EF4-FFF2-40B4-BE49-F238E27FC236}">
                <a16:creationId xmlns:a16="http://schemas.microsoft.com/office/drawing/2014/main" id="{FC3A0F42-878D-4262-95C7-4AC280909067}"/>
              </a:ext>
            </a:extLst>
          </p:cNvPr>
          <p:cNvPicPr>
            <a:picLocks noChangeAspect="1" noChangeArrowheads="1"/>
          </p:cNvPicPr>
          <p:nvPr/>
        </p:nvPicPr>
        <p:blipFill rotWithShape="1">
          <a:blip r:embed="rId14">
            <a:extLst>
              <a:ext uri="{28A0092B-C50C-407E-A947-70E740481C1C}">
                <a14:useLocalDpi xmlns:a14="http://schemas.microsoft.com/office/drawing/2010/main" val="0"/>
              </a:ext>
            </a:extLst>
          </a:blip>
          <a:srcRect l="66970" t="51117" r="18762"/>
          <a:stretch/>
        </p:blipFill>
        <p:spPr bwMode="auto">
          <a:xfrm>
            <a:off x="8275846" y="1477329"/>
            <a:ext cx="634949" cy="646331"/>
          </a:xfrm>
          <a:prstGeom prst="rect">
            <a:avLst/>
          </a:prstGeom>
          <a:noFill/>
          <a:extLst>
            <a:ext uri="{909E8E84-426E-40DD-AFC4-6F175D3DCCD1}">
              <a14:hiddenFill xmlns:a14="http://schemas.microsoft.com/office/drawing/2010/main">
                <a:solidFill>
                  <a:srgbClr val="FFFFFF"/>
                </a:solidFill>
              </a14:hiddenFill>
            </a:ext>
          </a:extLst>
        </p:spPr>
      </p:pic>
      <p:pic>
        <p:nvPicPr>
          <p:cNvPr id="104" name="Picture 2" descr="Icônes de travail d'équipe avec des personnes, puzzle, poignée de main">
            <a:extLst>
              <a:ext uri="{FF2B5EF4-FFF2-40B4-BE49-F238E27FC236}">
                <a16:creationId xmlns:a16="http://schemas.microsoft.com/office/drawing/2014/main" id="{76FE5400-B44E-47ED-8D7C-DC76782CBEEC}"/>
              </a:ext>
            </a:extLst>
          </p:cNvPr>
          <p:cNvPicPr>
            <a:picLocks noChangeAspect="1" noChangeArrowheads="1"/>
          </p:cNvPicPr>
          <p:nvPr/>
        </p:nvPicPr>
        <p:blipFill rotWithShape="1">
          <a:blip r:embed="rId14">
            <a:extLst>
              <a:ext uri="{28A0092B-C50C-407E-A947-70E740481C1C}">
                <a14:useLocalDpi xmlns:a14="http://schemas.microsoft.com/office/drawing/2010/main" val="0"/>
              </a:ext>
            </a:extLst>
          </a:blip>
          <a:srcRect l="51895" r="33487" b="54357"/>
          <a:stretch/>
        </p:blipFill>
        <p:spPr bwMode="auto">
          <a:xfrm>
            <a:off x="3970051" y="1454086"/>
            <a:ext cx="650492" cy="603497"/>
          </a:xfrm>
          <a:prstGeom prst="rect">
            <a:avLst/>
          </a:prstGeom>
          <a:noFill/>
          <a:extLst>
            <a:ext uri="{909E8E84-426E-40DD-AFC4-6F175D3DCCD1}">
              <a14:hiddenFill xmlns:a14="http://schemas.microsoft.com/office/drawing/2010/main">
                <a:solidFill>
                  <a:srgbClr val="FFFFFF"/>
                </a:solidFill>
              </a14:hiddenFill>
            </a:ext>
          </a:extLst>
        </p:spPr>
      </p:pic>
      <p:pic>
        <p:nvPicPr>
          <p:cNvPr id="105" name="Picture 6" descr="Ensemble d'icônes de doodle, enseignes commerciales vectorielles linéaires">
            <a:extLst>
              <a:ext uri="{FF2B5EF4-FFF2-40B4-BE49-F238E27FC236}">
                <a16:creationId xmlns:a16="http://schemas.microsoft.com/office/drawing/2014/main" id="{C80B4E23-3C57-4E67-B9CB-DA9FF62516DC}"/>
              </a:ext>
            </a:extLst>
          </p:cNvPr>
          <p:cNvPicPr>
            <a:picLocks noChangeAspect="1" noChangeArrowheads="1"/>
          </p:cNvPicPr>
          <p:nvPr/>
        </p:nvPicPr>
        <p:blipFill rotWithShape="1">
          <a:blip r:embed="rId15">
            <a:extLst>
              <a:ext uri="{28A0092B-C50C-407E-A947-70E740481C1C}">
                <a14:useLocalDpi xmlns:a14="http://schemas.microsoft.com/office/drawing/2010/main" val="0"/>
              </a:ext>
            </a:extLst>
          </a:blip>
          <a:srcRect l="36231" t="9591" r="51131" b="53108"/>
          <a:stretch/>
        </p:blipFill>
        <p:spPr bwMode="auto">
          <a:xfrm>
            <a:off x="8300426" y="4750934"/>
            <a:ext cx="548640" cy="481138"/>
          </a:xfrm>
          <a:prstGeom prst="rect">
            <a:avLst/>
          </a:prstGeom>
          <a:noFill/>
          <a:extLst>
            <a:ext uri="{909E8E84-426E-40DD-AFC4-6F175D3DCCD1}">
              <a14:hiddenFill xmlns:a14="http://schemas.microsoft.com/office/drawing/2010/main">
                <a:solidFill>
                  <a:srgbClr val="FFFFFF"/>
                </a:solidFill>
              </a14:hiddenFill>
            </a:ext>
          </a:extLst>
        </p:spPr>
      </p:pic>
      <p:sp>
        <p:nvSpPr>
          <p:cNvPr id="106" name="ZoneTexte 105">
            <a:extLst>
              <a:ext uri="{FF2B5EF4-FFF2-40B4-BE49-F238E27FC236}">
                <a16:creationId xmlns:a16="http://schemas.microsoft.com/office/drawing/2014/main" id="{3C76D69E-C41E-4069-AEE4-8776A258B700}"/>
              </a:ext>
            </a:extLst>
          </p:cNvPr>
          <p:cNvSpPr txBox="1"/>
          <p:nvPr/>
        </p:nvSpPr>
        <p:spPr>
          <a:xfrm>
            <a:off x="7557322" y="3700796"/>
            <a:ext cx="1471203" cy="523220"/>
          </a:xfrm>
          <a:prstGeom prst="rect">
            <a:avLst/>
          </a:prstGeom>
          <a:noFill/>
        </p:spPr>
        <p:txBody>
          <a:bodyPr wrap="square" rtlCol="0">
            <a:spAutoFit/>
          </a:bodyPr>
          <a:lstStyle/>
          <a:p>
            <a:pPr algn="ct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Organisez votre </a:t>
            </a:r>
            <a:r>
              <a:rPr lang="fr-FR" sz="1400" dirty="0">
                <a:solidFill>
                  <a:schemeClr val="bg1"/>
                </a:solidFill>
                <a:effectLst>
                  <a:outerShdw blurRad="38100" dist="38100" dir="2700000" algn="tl">
                    <a:srgbClr val="000000">
                      <a:alpha val="43137"/>
                    </a:srgbClr>
                  </a:outerShdw>
                </a:effectLst>
                <a:highlight>
                  <a:srgbClr val="808080"/>
                </a:highlight>
                <a:latin typeface="Century Gothic" panose="020B0502020202020204" pitchFamily="34" charset="0"/>
              </a:rPr>
              <a:t>collation</a:t>
            </a:r>
          </a:p>
        </p:txBody>
      </p:sp>
      <p:pic>
        <p:nvPicPr>
          <p:cNvPr id="107" name="Picture 2" descr="Ensemble d'icônes de griffonnage, symboles d'entreprise de contour Vecteur gratuit">
            <a:extLst>
              <a:ext uri="{FF2B5EF4-FFF2-40B4-BE49-F238E27FC236}">
                <a16:creationId xmlns:a16="http://schemas.microsoft.com/office/drawing/2014/main" id="{B700DB4A-C355-4480-8EE9-1F4935C9C2F7}"/>
              </a:ext>
            </a:extLst>
          </p:cNvPr>
          <p:cNvPicPr>
            <a:picLocks noChangeAspect="1" noChangeArrowheads="1"/>
          </p:cNvPicPr>
          <p:nvPr/>
        </p:nvPicPr>
        <p:blipFill rotWithShape="1">
          <a:blip r:embed="rId16" cstate="email">
            <a:extLst>
              <a:ext uri="{28A0092B-C50C-407E-A947-70E740481C1C}">
                <a14:useLocalDpi xmlns:a14="http://schemas.microsoft.com/office/drawing/2010/main" val="0"/>
              </a:ext>
            </a:extLst>
          </a:blip>
          <a:srcRect l="35369" r="50461" b="47404"/>
          <a:stretch/>
        </p:blipFill>
        <p:spPr bwMode="auto">
          <a:xfrm>
            <a:off x="1757186" y="4588497"/>
            <a:ext cx="708674" cy="781577"/>
          </a:xfrm>
          <a:prstGeom prst="rect">
            <a:avLst/>
          </a:prstGeom>
          <a:noFill/>
          <a:extLst>
            <a:ext uri="{909E8E84-426E-40DD-AFC4-6F175D3DCCD1}">
              <a14:hiddenFill xmlns:a14="http://schemas.microsoft.com/office/drawing/2010/main">
                <a:solidFill>
                  <a:srgbClr val="FFFFFF"/>
                </a:solidFill>
              </a14:hiddenFill>
            </a:ext>
          </a:extLst>
        </p:spPr>
      </p:pic>
      <p:sp>
        <p:nvSpPr>
          <p:cNvPr id="108" name="ZoneTexte 107">
            <a:extLst>
              <a:ext uri="{FF2B5EF4-FFF2-40B4-BE49-F238E27FC236}">
                <a16:creationId xmlns:a16="http://schemas.microsoft.com/office/drawing/2014/main" id="{B632A159-FD0F-4D10-8297-7E3C32447DA5}"/>
              </a:ext>
            </a:extLst>
          </p:cNvPr>
          <p:cNvSpPr txBox="1"/>
          <p:nvPr/>
        </p:nvSpPr>
        <p:spPr>
          <a:xfrm>
            <a:off x="5339625" y="2237644"/>
            <a:ext cx="1523509" cy="1169551"/>
          </a:xfrm>
          <a:prstGeom prst="rect">
            <a:avLst/>
          </a:prstGeom>
          <a:noFill/>
        </p:spPr>
        <p:txBody>
          <a:bodyPr wrap="square" rtlCol="0">
            <a:spAutoFit/>
          </a:bodyPr>
          <a:lstStyle/>
          <a:p>
            <a:pPr algn="ct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Choisissez la </a:t>
            </a:r>
            <a:r>
              <a:rPr lang="fr-FR" sz="1400" dirty="0">
                <a:solidFill>
                  <a:schemeClr val="bg1"/>
                </a:solidFill>
                <a:effectLst>
                  <a:outerShdw blurRad="38100" dist="38100" dir="2700000" algn="tl">
                    <a:srgbClr val="000000">
                      <a:alpha val="43137"/>
                    </a:srgbClr>
                  </a:outerShdw>
                </a:effectLst>
                <a:highlight>
                  <a:srgbClr val="808080"/>
                </a:highlight>
                <a:latin typeface="Century Gothic" panose="020B0502020202020204" pitchFamily="34" charset="0"/>
              </a:rPr>
              <a:t>thématique, l’animation</a:t>
            </a: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 et les </a:t>
            </a:r>
            <a:r>
              <a:rPr lang="fr-FR" sz="1400" dirty="0">
                <a:solidFill>
                  <a:schemeClr val="bg1"/>
                </a:solidFill>
                <a:effectLst>
                  <a:outerShdw blurRad="38100" dist="38100" dir="2700000" algn="tl">
                    <a:srgbClr val="000000">
                      <a:alpha val="43137"/>
                    </a:srgbClr>
                  </a:outerShdw>
                </a:effectLst>
                <a:highlight>
                  <a:srgbClr val="808080"/>
                </a:highlight>
                <a:latin typeface="Century Gothic" panose="020B0502020202020204" pitchFamily="34" charset="0"/>
              </a:rPr>
              <a:t>supports à  présenter</a:t>
            </a:r>
          </a:p>
        </p:txBody>
      </p:sp>
      <p:pic>
        <p:nvPicPr>
          <p:cNvPr id="109" name="Picture 2" descr="Ensemble d'icônes de griffonnage, symboles d'entreprise de contour Vecteur gratuit">
            <a:extLst>
              <a:ext uri="{FF2B5EF4-FFF2-40B4-BE49-F238E27FC236}">
                <a16:creationId xmlns:a16="http://schemas.microsoft.com/office/drawing/2014/main" id="{A6D67C7C-6404-4953-8573-5DED4BC1FAA6}"/>
              </a:ext>
            </a:extLst>
          </p:cNvPr>
          <p:cNvPicPr>
            <a:picLocks noChangeAspect="1" noChangeArrowheads="1"/>
          </p:cNvPicPr>
          <p:nvPr/>
        </p:nvPicPr>
        <p:blipFill rotWithShape="1">
          <a:blip r:embed="rId17" cstate="email">
            <a:extLst>
              <a:ext uri="{28A0092B-C50C-407E-A947-70E740481C1C}">
                <a14:useLocalDpi xmlns:a14="http://schemas.microsoft.com/office/drawing/2010/main" val="0"/>
              </a:ext>
            </a:extLst>
          </a:blip>
          <a:srcRect l="52780" t="4504" r="33847" b="51614"/>
          <a:stretch/>
        </p:blipFill>
        <p:spPr bwMode="auto">
          <a:xfrm>
            <a:off x="10452404" y="1536200"/>
            <a:ext cx="485648" cy="473532"/>
          </a:xfrm>
          <a:prstGeom prst="rect">
            <a:avLst/>
          </a:prstGeom>
          <a:noFill/>
          <a:extLst>
            <a:ext uri="{909E8E84-426E-40DD-AFC4-6F175D3DCCD1}">
              <a14:hiddenFill xmlns:a14="http://schemas.microsoft.com/office/drawing/2010/main">
                <a:solidFill>
                  <a:srgbClr val="FFFFFF"/>
                </a:solidFill>
              </a14:hiddenFill>
            </a:ext>
          </a:extLst>
        </p:spPr>
      </p:pic>
      <p:sp>
        <p:nvSpPr>
          <p:cNvPr id="110" name="ZoneTexte 109">
            <a:extLst>
              <a:ext uri="{FF2B5EF4-FFF2-40B4-BE49-F238E27FC236}">
                <a16:creationId xmlns:a16="http://schemas.microsoft.com/office/drawing/2014/main" id="{04C0F613-64BA-4F2B-A7BB-4D5A5119FFFB}"/>
              </a:ext>
            </a:extLst>
          </p:cNvPr>
          <p:cNvSpPr txBox="1"/>
          <p:nvPr/>
        </p:nvSpPr>
        <p:spPr>
          <a:xfrm>
            <a:off x="5437398" y="3675462"/>
            <a:ext cx="1287307" cy="523220"/>
          </a:xfrm>
          <a:prstGeom prst="rect">
            <a:avLst/>
          </a:prstGeom>
          <a:noFill/>
        </p:spPr>
        <p:txBody>
          <a:bodyPr wrap="square" rtlCol="0">
            <a:spAutoFit/>
          </a:bodyPr>
          <a:lstStyle/>
          <a:p>
            <a:pPr algn="ct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Conviez des </a:t>
            </a:r>
            <a:r>
              <a:rPr lang="fr-FR" sz="1400" dirty="0">
                <a:solidFill>
                  <a:schemeClr val="bg1"/>
                </a:solidFill>
                <a:effectLst>
                  <a:outerShdw blurRad="38100" dist="38100" dir="2700000" algn="tl">
                    <a:srgbClr val="000000">
                      <a:alpha val="43137"/>
                    </a:srgbClr>
                  </a:outerShdw>
                </a:effectLst>
                <a:highlight>
                  <a:srgbClr val="808080"/>
                </a:highlight>
                <a:latin typeface="Century Gothic" panose="020B0502020202020204" pitchFamily="34" charset="0"/>
              </a:rPr>
              <a:t>intervenants</a:t>
            </a: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 </a:t>
            </a:r>
          </a:p>
        </p:txBody>
      </p:sp>
      <p:sp>
        <p:nvSpPr>
          <p:cNvPr id="111" name="ZoneTexte 110">
            <a:extLst>
              <a:ext uri="{FF2B5EF4-FFF2-40B4-BE49-F238E27FC236}">
                <a16:creationId xmlns:a16="http://schemas.microsoft.com/office/drawing/2014/main" id="{B444E8C5-93CE-4DB7-89F3-F5D3F9E03C86}"/>
              </a:ext>
            </a:extLst>
          </p:cNvPr>
          <p:cNvSpPr txBox="1"/>
          <p:nvPr/>
        </p:nvSpPr>
        <p:spPr>
          <a:xfrm>
            <a:off x="9602122" y="2414961"/>
            <a:ext cx="1542544" cy="738664"/>
          </a:xfrm>
          <a:prstGeom prst="rect">
            <a:avLst/>
          </a:prstGeom>
          <a:noFill/>
        </p:spPr>
        <p:txBody>
          <a:bodyPr wrap="square" rtlCol="0">
            <a:spAutoFit/>
          </a:bodyPr>
          <a:lstStyle/>
          <a:p>
            <a:pPr algn="ct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Réalisez un </a:t>
            </a:r>
            <a:r>
              <a:rPr lang="fr-FR" sz="1400" dirty="0">
                <a:solidFill>
                  <a:schemeClr val="bg1"/>
                </a:solidFill>
                <a:effectLst>
                  <a:outerShdw blurRad="38100" dist="38100" dir="2700000" algn="tl">
                    <a:srgbClr val="000000">
                      <a:alpha val="43137"/>
                    </a:srgbClr>
                  </a:outerShdw>
                </a:effectLst>
                <a:highlight>
                  <a:srgbClr val="808080"/>
                </a:highlight>
                <a:latin typeface="Century Gothic" panose="020B0502020202020204" pitchFamily="34" charset="0"/>
              </a:rPr>
              <a:t>bilan</a:t>
            </a:r>
            <a:r>
              <a:rPr lang="fr-FR" sz="1400" dirty="0">
                <a:solidFill>
                  <a:schemeClr val="bg1"/>
                </a:solidFill>
                <a:effectLst>
                  <a:outerShdw blurRad="38100" dist="38100" dir="2700000" algn="tl">
                    <a:srgbClr val="000000">
                      <a:alpha val="43137"/>
                    </a:srgbClr>
                  </a:outerShdw>
                </a:effectLst>
                <a:latin typeface="Century Gothic" panose="020B0502020202020204" pitchFamily="34" charset="0"/>
              </a:rPr>
              <a:t> </a:t>
            </a: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de votre animation</a:t>
            </a:r>
          </a:p>
        </p:txBody>
      </p:sp>
      <p:pic>
        <p:nvPicPr>
          <p:cNvPr id="134" name="Picture 6" descr="Ensemble d'icônes de doodle, enseignes commerciales vectorielles linéaires">
            <a:extLst>
              <a:ext uri="{FF2B5EF4-FFF2-40B4-BE49-F238E27FC236}">
                <a16:creationId xmlns:a16="http://schemas.microsoft.com/office/drawing/2014/main" id="{00086A48-94F4-4C44-96A0-3EDF33DDC75E}"/>
              </a:ext>
            </a:extLst>
          </p:cNvPr>
          <p:cNvPicPr>
            <a:picLocks noChangeAspect="1" noChangeArrowheads="1"/>
          </p:cNvPicPr>
          <p:nvPr/>
        </p:nvPicPr>
        <p:blipFill rotWithShape="1">
          <a:blip r:embed="rId15">
            <a:extLst>
              <a:ext uri="{28A0092B-C50C-407E-A947-70E740481C1C}">
                <a14:useLocalDpi xmlns:a14="http://schemas.microsoft.com/office/drawing/2010/main" val="0"/>
              </a:ext>
            </a:extLst>
          </a:blip>
          <a:srcRect l="17767" t="6391" r="66807" b="46733"/>
          <a:stretch/>
        </p:blipFill>
        <p:spPr bwMode="auto">
          <a:xfrm>
            <a:off x="3859537" y="4705228"/>
            <a:ext cx="669677" cy="604635"/>
          </a:xfrm>
          <a:prstGeom prst="rect">
            <a:avLst/>
          </a:prstGeom>
          <a:noFill/>
          <a:extLst>
            <a:ext uri="{909E8E84-426E-40DD-AFC4-6F175D3DCCD1}">
              <a14:hiddenFill xmlns:a14="http://schemas.microsoft.com/office/drawing/2010/main">
                <a:solidFill>
                  <a:srgbClr val="FFFFFF"/>
                </a:solidFill>
              </a14:hiddenFill>
            </a:ext>
          </a:extLst>
        </p:spPr>
      </p:pic>
      <p:sp>
        <p:nvSpPr>
          <p:cNvPr id="135" name="ZoneTexte 134">
            <a:extLst>
              <a:ext uri="{FF2B5EF4-FFF2-40B4-BE49-F238E27FC236}">
                <a16:creationId xmlns:a16="http://schemas.microsoft.com/office/drawing/2014/main" id="{CE322D4C-790F-4760-A0D7-62F24C3822F1}"/>
              </a:ext>
            </a:extLst>
          </p:cNvPr>
          <p:cNvSpPr txBox="1"/>
          <p:nvPr/>
        </p:nvSpPr>
        <p:spPr>
          <a:xfrm>
            <a:off x="3111074" y="3464559"/>
            <a:ext cx="1603378" cy="954107"/>
          </a:xfrm>
          <a:prstGeom prst="rect">
            <a:avLst/>
          </a:prstGeom>
          <a:noFill/>
        </p:spPr>
        <p:txBody>
          <a:bodyPr wrap="square" rtlCol="0">
            <a:spAutoFit/>
          </a:bodyPr>
          <a:lstStyle/>
          <a:p>
            <a:pPr algn="ct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Envoyez les </a:t>
            </a:r>
            <a:r>
              <a:rPr lang="fr-FR" sz="1400" dirty="0">
                <a:solidFill>
                  <a:schemeClr val="bg1"/>
                </a:solidFill>
                <a:effectLst>
                  <a:outerShdw blurRad="38100" dist="38100" dir="2700000" algn="tl">
                    <a:srgbClr val="000000">
                      <a:alpha val="43137"/>
                    </a:srgbClr>
                  </a:outerShdw>
                </a:effectLst>
                <a:highlight>
                  <a:srgbClr val="808080"/>
                </a:highlight>
                <a:latin typeface="Century Gothic" panose="020B0502020202020204" pitchFamily="34" charset="0"/>
              </a:rPr>
              <a:t>invitations</a:t>
            </a: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 et </a:t>
            </a:r>
            <a:r>
              <a:rPr lang="fr-FR" sz="1400" dirty="0">
                <a:solidFill>
                  <a:schemeClr val="bg1"/>
                </a:solidFill>
                <a:effectLst>
                  <a:outerShdw blurRad="38100" dist="38100" dir="2700000" algn="tl">
                    <a:srgbClr val="000000">
                      <a:alpha val="43137"/>
                    </a:srgbClr>
                  </a:outerShdw>
                </a:effectLst>
                <a:highlight>
                  <a:srgbClr val="808080"/>
                </a:highlight>
                <a:latin typeface="Century Gothic" panose="020B0502020202020204" pitchFamily="34" charset="0"/>
              </a:rPr>
              <a:t>communiquez</a:t>
            </a: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 avec vos clients</a:t>
            </a:r>
          </a:p>
        </p:txBody>
      </p:sp>
      <p:sp>
        <p:nvSpPr>
          <p:cNvPr id="137" name="ZoneTexte 136">
            <a:extLst>
              <a:ext uri="{FF2B5EF4-FFF2-40B4-BE49-F238E27FC236}">
                <a16:creationId xmlns:a16="http://schemas.microsoft.com/office/drawing/2014/main" id="{F90908F0-8B99-4538-A9A4-0A3BCDC31DEE}"/>
              </a:ext>
            </a:extLst>
          </p:cNvPr>
          <p:cNvSpPr txBox="1"/>
          <p:nvPr/>
        </p:nvSpPr>
        <p:spPr>
          <a:xfrm>
            <a:off x="7531434" y="2427650"/>
            <a:ext cx="1542544" cy="738664"/>
          </a:xfrm>
          <a:prstGeom prst="rect">
            <a:avLst/>
          </a:prstGeom>
          <a:noFill/>
        </p:spPr>
        <p:txBody>
          <a:bodyPr wrap="square" rtlCol="0">
            <a:spAutoFit/>
          </a:bodyPr>
          <a:lstStyle/>
          <a:p>
            <a:pPr algn="ct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Utilisez le </a:t>
            </a:r>
            <a:r>
              <a:rPr lang="fr-FR" sz="1400" dirty="0">
                <a:solidFill>
                  <a:schemeClr val="bg1"/>
                </a:solidFill>
                <a:effectLst>
                  <a:outerShdw blurRad="38100" dist="38100" dir="2700000" algn="tl">
                    <a:srgbClr val="000000">
                      <a:alpha val="43137"/>
                    </a:srgbClr>
                  </a:outerShdw>
                </a:effectLst>
                <a:highlight>
                  <a:srgbClr val="808080"/>
                </a:highlight>
                <a:latin typeface="Century Gothic" panose="020B0502020202020204" pitchFamily="34" charset="0"/>
              </a:rPr>
              <a:t>kit évènementiel </a:t>
            </a: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(goodies…)</a:t>
            </a:r>
          </a:p>
        </p:txBody>
      </p:sp>
      <p:pic>
        <p:nvPicPr>
          <p:cNvPr id="5121" name="Image 5120">
            <a:extLst>
              <a:ext uri="{FF2B5EF4-FFF2-40B4-BE49-F238E27FC236}">
                <a16:creationId xmlns:a16="http://schemas.microsoft.com/office/drawing/2014/main" id="{C11B6158-DD4F-49E3-B2FB-09819ABF6641}"/>
              </a:ext>
            </a:extLst>
          </p:cNvPr>
          <p:cNvPicPr>
            <a:picLocks noChangeAspect="1"/>
          </p:cNvPicPr>
          <p:nvPr/>
        </p:nvPicPr>
        <p:blipFill>
          <a:blip r:embed="rId18" cstate="email">
            <a:clrChange>
              <a:clrFrom>
                <a:srgbClr val="E6E6E6"/>
              </a:clrFrom>
              <a:clrTo>
                <a:srgbClr val="E6E6E6">
                  <a:alpha val="0"/>
                </a:srgbClr>
              </a:clrTo>
            </a:clrChange>
            <a:extLst>
              <a:ext uri="{28A0092B-C50C-407E-A947-70E740481C1C}">
                <a14:useLocalDpi xmlns:a14="http://schemas.microsoft.com/office/drawing/2010/main" val="0"/>
              </a:ext>
            </a:extLst>
          </a:blip>
          <a:stretch>
            <a:fillRect/>
          </a:stretch>
        </p:blipFill>
        <p:spPr>
          <a:xfrm rot="10800000">
            <a:off x="7449503" y="5509357"/>
            <a:ext cx="1747182" cy="585408"/>
          </a:xfrm>
          <a:prstGeom prst="rect">
            <a:avLst/>
          </a:prstGeom>
        </p:spPr>
      </p:pic>
      <p:pic>
        <p:nvPicPr>
          <p:cNvPr id="29" name="Image 28">
            <a:extLst>
              <a:ext uri="{FF2B5EF4-FFF2-40B4-BE49-F238E27FC236}">
                <a16:creationId xmlns:a16="http://schemas.microsoft.com/office/drawing/2014/main" id="{4C2AF13E-1FE4-4C8B-A383-A1F7AD5921EE}"/>
              </a:ext>
            </a:extLst>
          </p:cNvPr>
          <p:cNvPicPr>
            <a:picLocks noChangeAspect="1"/>
          </p:cNvPicPr>
          <p:nvPr/>
        </p:nvPicPr>
        <p:blipFill>
          <a:blip r:embed="rId19" cstate="email">
            <a:clrChange>
              <a:clrFrom>
                <a:srgbClr val="E6E6E6"/>
              </a:clrFrom>
              <a:clrTo>
                <a:srgbClr val="E6E6E6">
                  <a:alpha val="0"/>
                </a:srgbClr>
              </a:clrTo>
            </a:clrChange>
            <a:extLst>
              <a:ext uri="{28A0092B-C50C-407E-A947-70E740481C1C}">
                <a14:useLocalDpi xmlns:a14="http://schemas.microsoft.com/office/drawing/2010/main" val="0"/>
              </a:ext>
            </a:extLst>
          </a:blip>
          <a:stretch>
            <a:fillRect/>
          </a:stretch>
        </p:blipFill>
        <p:spPr>
          <a:xfrm rot="10800000">
            <a:off x="5245437" y="5521151"/>
            <a:ext cx="1806218" cy="514177"/>
          </a:xfrm>
          <a:prstGeom prst="rect">
            <a:avLst/>
          </a:prstGeom>
        </p:spPr>
      </p:pic>
      <p:pic>
        <p:nvPicPr>
          <p:cNvPr id="78" name="Picture 10" descr="Drapeaux suspendus dessinés à la main sur une guirlande de cordes">
            <a:extLst>
              <a:ext uri="{FF2B5EF4-FFF2-40B4-BE49-F238E27FC236}">
                <a16:creationId xmlns:a16="http://schemas.microsoft.com/office/drawing/2014/main" id="{E7B89B57-78CB-4D4B-8B7E-630913D32ABB}"/>
              </a:ext>
            </a:extLst>
          </p:cNvPr>
          <p:cNvPicPr>
            <a:picLocks noChangeAspect="1" noChangeArrowheads="1"/>
          </p:cNvPicPr>
          <p:nvPr/>
        </p:nvPicPr>
        <p:blipFill rotWithShape="1">
          <a:blip r:embed="rId20" cstate="print">
            <a:clrChange>
              <a:clrFrom>
                <a:srgbClr val="FFFFFF"/>
              </a:clrFrom>
              <a:clrTo>
                <a:srgbClr val="FFFFFF">
                  <a:alpha val="0"/>
                </a:srgbClr>
              </a:clrTo>
            </a:clrChange>
            <a:extLst>
              <a:ext uri="{28A0092B-C50C-407E-A947-70E740481C1C}">
                <a14:useLocalDpi xmlns:a14="http://schemas.microsoft.com/office/drawing/2010/main" val="0"/>
              </a:ext>
            </a:extLst>
          </a:blip>
          <a:srcRect b="53965"/>
          <a:stretch/>
        </p:blipFill>
        <p:spPr bwMode="auto">
          <a:xfrm rot="1510306" flipH="1">
            <a:off x="11001764" y="-176277"/>
            <a:ext cx="1370368" cy="734948"/>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6954716C-48A9-4E25-AB1B-645CD2B8046E}"/>
              </a:ext>
            </a:extLst>
          </p:cNvPr>
          <p:cNvSpPr/>
          <p:nvPr/>
        </p:nvSpPr>
        <p:spPr>
          <a:xfrm>
            <a:off x="408839" y="766306"/>
            <a:ext cx="11374322" cy="5200684"/>
          </a:xfrm>
          <a:prstGeom prst="rect">
            <a:avLst/>
          </a:pr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4" name="Image 3">
            <a:extLst>
              <a:ext uri="{FF2B5EF4-FFF2-40B4-BE49-F238E27FC236}">
                <a16:creationId xmlns:a16="http://schemas.microsoft.com/office/drawing/2014/main" id="{8292D4EE-D6C5-4F34-BF38-01547F3175F1}"/>
              </a:ext>
            </a:extLst>
          </p:cNvPr>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3082729" y="779567"/>
            <a:ext cx="1675436" cy="2687679"/>
          </a:xfrm>
          <a:prstGeom prst="rect">
            <a:avLst/>
          </a:prstGeom>
        </p:spPr>
      </p:pic>
      <p:grpSp>
        <p:nvGrpSpPr>
          <p:cNvPr id="6" name="Groupe 5">
            <a:extLst>
              <a:ext uri="{FF2B5EF4-FFF2-40B4-BE49-F238E27FC236}">
                <a16:creationId xmlns:a16="http://schemas.microsoft.com/office/drawing/2014/main" id="{2263BCBD-F1C1-701D-DCED-799156A5CC5A}"/>
              </a:ext>
            </a:extLst>
          </p:cNvPr>
          <p:cNvGrpSpPr/>
          <p:nvPr/>
        </p:nvGrpSpPr>
        <p:grpSpPr>
          <a:xfrm>
            <a:off x="10633551" y="5768117"/>
            <a:ext cx="1100148" cy="1285089"/>
            <a:chOff x="-2188878" y="1439576"/>
            <a:chExt cx="1100148" cy="1285089"/>
          </a:xfrm>
        </p:grpSpPr>
        <p:pic>
          <p:nvPicPr>
            <p:cNvPr id="7" name="Picture 4" descr="Splash aquarelle avec illustration mixte blanc, rouge, orange sur blanc. Vecteur gratuit">
              <a:extLst>
                <a:ext uri="{FF2B5EF4-FFF2-40B4-BE49-F238E27FC236}">
                  <a16:creationId xmlns:a16="http://schemas.microsoft.com/office/drawing/2014/main" id="{D23632E3-E5DA-CFF9-0B80-4972B5DAB664}"/>
                </a:ext>
              </a:extLst>
            </p:cNvPr>
            <p:cNvPicPr>
              <a:picLocks noChangeAspect="1" noChangeArrowheads="1"/>
            </p:cNvPicPr>
            <p:nvPr/>
          </p:nvPicPr>
          <p:blipFill rotWithShape="1">
            <a:blip r:embed="rId22">
              <a:clrChange>
                <a:clrFrom>
                  <a:srgbClr val="FFFFFF"/>
                </a:clrFrom>
                <a:clrTo>
                  <a:srgbClr val="FFFFFF">
                    <a:alpha val="0"/>
                  </a:srgbClr>
                </a:clrTo>
              </a:clrChange>
              <a:extLst>
                <a:ext uri="{28A0092B-C50C-407E-A947-70E740481C1C}">
                  <a14:useLocalDpi xmlns:a14="http://schemas.microsoft.com/office/drawing/2010/main" val="0"/>
                </a:ext>
              </a:extLst>
            </a:blip>
            <a:srcRect l="50000" t="70212" r="2264" b="8236"/>
            <a:stretch/>
          </p:blipFill>
          <p:spPr bwMode="auto">
            <a:xfrm>
              <a:off x="-2188878" y="1439576"/>
              <a:ext cx="1100148" cy="1285089"/>
            </a:xfrm>
            <a:prstGeom prst="rect">
              <a:avLst/>
            </a:prstGeom>
            <a:noFill/>
            <a:extLst>
              <a:ext uri="{909E8E84-426E-40DD-AFC4-6F175D3DCCD1}">
                <a14:hiddenFill xmlns:a14="http://schemas.microsoft.com/office/drawing/2010/main">
                  <a:solidFill>
                    <a:srgbClr val="FFFFFF"/>
                  </a:solidFill>
                </a14:hiddenFill>
              </a:ext>
            </a:extLst>
          </p:spPr>
        </p:pic>
        <p:grpSp>
          <p:nvGrpSpPr>
            <p:cNvPr id="8" name="Groupe 7">
              <a:extLst>
                <a:ext uri="{FF2B5EF4-FFF2-40B4-BE49-F238E27FC236}">
                  <a16:creationId xmlns:a16="http://schemas.microsoft.com/office/drawing/2014/main" id="{0566EA34-588A-03E1-7C23-A543E2CEC284}"/>
                </a:ext>
              </a:extLst>
            </p:cNvPr>
            <p:cNvGrpSpPr/>
            <p:nvPr/>
          </p:nvGrpSpPr>
          <p:grpSpPr>
            <a:xfrm>
              <a:off x="-1980670" y="1805906"/>
              <a:ext cx="572484" cy="495254"/>
              <a:chOff x="11392866" y="540878"/>
              <a:chExt cx="572484" cy="495254"/>
            </a:xfrm>
          </p:grpSpPr>
          <p:pic>
            <p:nvPicPr>
              <p:cNvPr id="9" name="Image 8">
                <a:hlinkClick r:id="rId23" action="ppaction://hlinksldjump"/>
                <a:extLst>
                  <a:ext uri="{FF2B5EF4-FFF2-40B4-BE49-F238E27FC236}">
                    <a16:creationId xmlns:a16="http://schemas.microsoft.com/office/drawing/2014/main" id="{F9BF7828-BCF8-722D-E794-8F2459B6858A}"/>
                  </a:ext>
                </a:extLst>
              </p:cNvPr>
              <p:cNvPicPr>
                <a:picLocks noChangeAspect="1"/>
              </p:cNvPicPr>
              <p:nvPr/>
            </p:nvPicPr>
            <p:blipFill>
              <a:blip r:embed="rId2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1483846" y="540878"/>
                <a:ext cx="390525" cy="342900"/>
              </a:xfrm>
              <a:prstGeom prst="rect">
                <a:avLst/>
              </a:prstGeom>
            </p:spPr>
          </p:pic>
          <p:pic>
            <p:nvPicPr>
              <p:cNvPr id="10" name="Image 9">
                <a:hlinkClick r:id="rId23" action="ppaction://hlinksldjump"/>
                <a:extLst>
                  <a:ext uri="{FF2B5EF4-FFF2-40B4-BE49-F238E27FC236}">
                    <a16:creationId xmlns:a16="http://schemas.microsoft.com/office/drawing/2014/main" id="{8D5E9505-BD37-BE7C-A649-36F5B4594F77}"/>
                  </a:ext>
                </a:extLst>
              </p:cNvPr>
              <p:cNvPicPr>
                <a:picLocks noChangeAspect="1"/>
              </p:cNvPicPr>
              <p:nvPr/>
            </p:nvPicPr>
            <p:blipFill>
              <a:blip r:embed="rId25" cstate="email">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1392866" y="731423"/>
                <a:ext cx="572484" cy="304709"/>
              </a:xfrm>
              <a:prstGeom prst="rect">
                <a:avLst/>
              </a:prstGeom>
            </p:spPr>
          </p:pic>
        </p:grpSp>
      </p:grpSp>
      <p:sp>
        <p:nvSpPr>
          <p:cNvPr id="11" name="Rectangle : coins arrondis 10">
            <a:hlinkClick r:id="rId26" action="ppaction://hlinksldjump"/>
            <a:extLst>
              <a:ext uri="{FF2B5EF4-FFF2-40B4-BE49-F238E27FC236}">
                <a16:creationId xmlns:a16="http://schemas.microsoft.com/office/drawing/2014/main" id="{0E952685-01F2-DE64-2C02-E27C45EBABFC}"/>
              </a:ext>
            </a:extLst>
          </p:cNvPr>
          <p:cNvSpPr/>
          <p:nvPr/>
        </p:nvSpPr>
        <p:spPr>
          <a:xfrm>
            <a:off x="10768038" y="6013635"/>
            <a:ext cx="824298" cy="630134"/>
          </a:xfrm>
          <a:prstGeom prst="roundRect">
            <a:avLst/>
          </a:prstGeom>
          <a:solidFill>
            <a:srgbClr val="FFFFFF">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091226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 name="Rectangle 122">
            <a:extLst>
              <a:ext uri="{FF2B5EF4-FFF2-40B4-BE49-F238E27FC236}">
                <a16:creationId xmlns:a16="http://schemas.microsoft.com/office/drawing/2014/main" id="{B456E90D-AD26-4EDC-96C5-617F7D6F5503}"/>
              </a:ext>
            </a:extLst>
          </p:cNvPr>
          <p:cNvSpPr/>
          <p:nvPr/>
        </p:nvSpPr>
        <p:spPr>
          <a:xfrm>
            <a:off x="5360595" y="1388669"/>
            <a:ext cx="1811328" cy="4858025"/>
          </a:xfrm>
          <a:custGeom>
            <a:avLst/>
            <a:gdLst>
              <a:gd name="connsiteX0" fmla="*/ 0 w 1811328"/>
              <a:gd name="connsiteY0" fmla="*/ 0 h 4858025"/>
              <a:gd name="connsiteX1" fmla="*/ 603776 w 1811328"/>
              <a:gd name="connsiteY1" fmla="*/ 0 h 4858025"/>
              <a:gd name="connsiteX2" fmla="*/ 1243779 w 1811328"/>
              <a:gd name="connsiteY2" fmla="*/ 0 h 4858025"/>
              <a:gd name="connsiteX3" fmla="*/ 1811328 w 1811328"/>
              <a:gd name="connsiteY3" fmla="*/ 0 h 4858025"/>
              <a:gd name="connsiteX4" fmla="*/ 1811328 w 1811328"/>
              <a:gd name="connsiteY4" fmla="*/ 742584 h 4858025"/>
              <a:gd name="connsiteX5" fmla="*/ 1811328 w 1811328"/>
              <a:gd name="connsiteY5" fmla="*/ 1485168 h 4858025"/>
              <a:gd name="connsiteX6" fmla="*/ 1811328 w 1811328"/>
              <a:gd name="connsiteY6" fmla="*/ 2227751 h 4858025"/>
              <a:gd name="connsiteX7" fmla="*/ 1811328 w 1811328"/>
              <a:gd name="connsiteY7" fmla="*/ 2873175 h 4858025"/>
              <a:gd name="connsiteX8" fmla="*/ 1811328 w 1811328"/>
              <a:gd name="connsiteY8" fmla="*/ 3664339 h 4858025"/>
              <a:gd name="connsiteX9" fmla="*/ 1811328 w 1811328"/>
              <a:gd name="connsiteY9" fmla="*/ 4261182 h 4858025"/>
              <a:gd name="connsiteX10" fmla="*/ 1811328 w 1811328"/>
              <a:gd name="connsiteY10" fmla="*/ 4858025 h 4858025"/>
              <a:gd name="connsiteX11" fmla="*/ 1207552 w 1811328"/>
              <a:gd name="connsiteY11" fmla="*/ 4858025 h 4858025"/>
              <a:gd name="connsiteX12" fmla="*/ 567549 w 1811328"/>
              <a:gd name="connsiteY12" fmla="*/ 4858025 h 4858025"/>
              <a:gd name="connsiteX13" fmla="*/ 0 w 1811328"/>
              <a:gd name="connsiteY13" fmla="*/ 4858025 h 4858025"/>
              <a:gd name="connsiteX14" fmla="*/ 0 w 1811328"/>
              <a:gd name="connsiteY14" fmla="*/ 4115441 h 4858025"/>
              <a:gd name="connsiteX15" fmla="*/ 0 w 1811328"/>
              <a:gd name="connsiteY15" fmla="*/ 3421438 h 4858025"/>
              <a:gd name="connsiteX16" fmla="*/ 0 w 1811328"/>
              <a:gd name="connsiteY16" fmla="*/ 2630274 h 4858025"/>
              <a:gd name="connsiteX17" fmla="*/ 0 w 1811328"/>
              <a:gd name="connsiteY17" fmla="*/ 2082011 h 4858025"/>
              <a:gd name="connsiteX18" fmla="*/ 0 w 1811328"/>
              <a:gd name="connsiteY18" fmla="*/ 1533748 h 4858025"/>
              <a:gd name="connsiteX19" fmla="*/ 0 w 1811328"/>
              <a:gd name="connsiteY19" fmla="*/ 742584 h 4858025"/>
              <a:gd name="connsiteX20" fmla="*/ 0 w 1811328"/>
              <a:gd name="connsiteY20" fmla="*/ 0 h 4858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811328" h="4858025" fill="none" extrusionOk="0">
                <a:moveTo>
                  <a:pt x="0" y="0"/>
                </a:moveTo>
                <a:cubicBezTo>
                  <a:pt x="267525" y="2904"/>
                  <a:pt x="458273" y="28623"/>
                  <a:pt x="603776" y="0"/>
                </a:cubicBezTo>
                <a:cubicBezTo>
                  <a:pt x="749279" y="-28623"/>
                  <a:pt x="1029294" y="19037"/>
                  <a:pt x="1243779" y="0"/>
                </a:cubicBezTo>
                <a:cubicBezTo>
                  <a:pt x="1458264" y="-19037"/>
                  <a:pt x="1653753" y="2295"/>
                  <a:pt x="1811328" y="0"/>
                </a:cubicBezTo>
                <a:cubicBezTo>
                  <a:pt x="1783780" y="188852"/>
                  <a:pt x="1837643" y="565346"/>
                  <a:pt x="1811328" y="742584"/>
                </a:cubicBezTo>
                <a:cubicBezTo>
                  <a:pt x="1785013" y="919822"/>
                  <a:pt x="1798933" y="1275271"/>
                  <a:pt x="1811328" y="1485168"/>
                </a:cubicBezTo>
                <a:cubicBezTo>
                  <a:pt x="1823723" y="1695065"/>
                  <a:pt x="1812699" y="1998799"/>
                  <a:pt x="1811328" y="2227751"/>
                </a:cubicBezTo>
                <a:cubicBezTo>
                  <a:pt x="1809957" y="2456703"/>
                  <a:pt x="1830831" y="2560921"/>
                  <a:pt x="1811328" y="2873175"/>
                </a:cubicBezTo>
                <a:cubicBezTo>
                  <a:pt x="1791825" y="3185429"/>
                  <a:pt x="1822554" y="3383323"/>
                  <a:pt x="1811328" y="3664339"/>
                </a:cubicBezTo>
                <a:cubicBezTo>
                  <a:pt x="1800102" y="3945355"/>
                  <a:pt x="1796693" y="4123247"/>
                  <a:pt x="1811328" y="4261182"/>
                </a:cubicBezTo>
                <a:cubicBezTo>
                  <a:pt x="1825963" y="4399117"/>
                  <a:pt x="1840576" y="4578548"/>
                  <a:pt x="1811328" y="4858025"/>
                </a:cubicBezTo>
                <a:cubicBezTo>
                  <a:pt x="1509509" y="4868653"/>
                  <a:pt x="1397679" y="4846029"/>
                  <a:pt x="1207552" y="4858025"/>
                </a:cubicBezTo>
                <a:cubicBezTo>
                  <a:pt x="1017425" y="4870021"/>
                  <a:pt x="882342" y="4832937"/>
                  <a:pt x="567549" y="4858025"/>
                </a:cubicBezTo>
                <a:cubicBezTo>
                  <a:pt x="252756" y="4883113"/>
                  <a:pt x="266339" y="4833483"/>
                  <a:pt x="0" y="4858025"/>
                </a:cubicBezTo>
                <a:cubicBezTo>
                  <a:pt x="-26767" y="4668434"/>
                  <a:pt x="16708" y="4317175"/>
                  <a:pt x="0" y="4115441"/>
                </a:cubicBezTo>
                <a:cubicBezTo>
                  <a:pt x="-16708" y="3913707"/>
                  <a:pt x="-31149" y="3622506"/>
                  <a:pt x="0" y="3421438"/>
                </a:cubicBezTo>
                <a:cubicBezTo>
                  <a:pt x="31149" y="3220370"/>
                  <a:pt x="-12005" y="2869525"/>
                  <a:pt x="0" y="2630274"/>
                </a:cubicBezTo>
                <a:cubicBezTo>
                  <a:pt x="12005" y="2391023"/>
                  <a:pt x="-10013" y="2352454"/>
                  <a:pt x="0" y="2082011"/>
                </a:cubicBezTo>
                <a:cubicBezTo>
                  <a:pt x="10013" y="1811568"/>
                  <a:pt x="16957" y="1692295"/>
                  <a:pt x="0" y="1533748"/>
                </a:cubicBezTo>
                <a:cubicBezTo>
                  <a:pt x="-16957" y="1375201"/>
                  <a:pt x="3780" y="1132587"/>
                  <a:pt x="0" y="742584"/>
                </a:cubicBezTo>
                <a:cubicBezTo>
                  <a:pt x="-3780" y="352581"/>
                  <a:pt x="-16349" y="230346"/>
                  <a:pt x="0" y="0"/>
                </a:cubicBezTo>
                <a:close/>
              </a:path>
              <a:path w="1811328" h="4858025" stroke="0" extrusionOk="0">
                <a:moveTo>
                  <a:pt x="0" y="0"/>
                </a:moveTo>
                <a:cubicBezTo>
                  <a:pt x="250804" y="2517"/>
                  <a:pt x="376534" y="-29814"/>
                  <a:pt x="603776" y="0"/>
                </a:cubicBezTo>
                <a:cubicBezTo>
                  <a:pt x="831018" y="29814"/>
                  <a:pt x="1024233" y="11055"/>
                  <a:pt x="1171325" y="0"/>
                </a:cubicBezTo>
                <a:cubicBezTo>
                  <a:pt x="1318417" y="-11055"/>
                  <a:pt x="1597323" y="8813"/>
                  <a:pt x="1811328" y="0"/>
                </a:cubicBezTo>
                <a:cubicBezTo>
                  <a:pt x="1847487" y="357185"/>
                  <a:pt x="1843330" y="506219"/>
                  <a:pt x="1811328" y="791164"/>
                </a:cubicBezTo>
                <a:cubicBezTo>
                  <a:pt x="1779326" y="1076109"/>
                  <a:pt x="1797337" y="1244862"/>
                  <a:pt x="1811328" y="1436587"/>
                </a:cubicBezTo>
                <a:cubicBezTo>
                  <a:pt x="1825319" y="1628312"/>
                  <a:pt x="1832525" y="1915713"/>
                  <a:pt x="1811328" y="2082011"/>
                </a:cubicBezTo>
                <a:cubicBezTo>
                  <a:pt x="1790131" y="2248309"/>
                  <a:pt x="1828360" y="2451266"/>
                  <a:pt x="1811328" y="2630274"/>
                </a:cubicBezTo>
                <a:cubicBezTo>
                  <a:pt x="1794296" y="2809282"/>
                  <a:pt x="1801876" y="3009260"/>
                  <a:pt x="1811328" y="3372857"/>
                </a:cubicBezTo>
                <a:cubicBezTo>
                  <a:pt x="1820780" y="3736454"/>
                  <a:pt x="1787735" y="3823209"/>
                  <a:pt x="1811328" y="4066861"/>
                </a:cubicBezTo>
                <a:cubicBezTo>
                  <a:pt x="1834921" y="4310513"/>
                  <a:pt x="1821517" y="4534944"/>
                  <a:pt x="1811328" y="4858025"/>
                </a:cubicBezTo>
                <a:cubicBezTo>
                  <a:pt x="1562621" y="4864835"/>
                  <a:pt x="1496702" y="4862618"/>
                  <a:pt x="1243779" y="4858025"/>
                </a:cubicBezTo>
                <a:cubicBezTo>
                  <a:pt x="990856" y="4853432"/>
                  <a:pt x="856664" y="4874972"/>
                  <a:pt x="603776" y="4858025"/>
                </a:cubicBezTo>
                <a:cubicBezTo>
                  <a:pt x="350888" y="4841078"/>
                  <a:pt x="211150" y="4863617"/>
                  <a:pt x="0" y="4858025"/>
                </a:cubicBezTo>
                <a:cubicBezTo>
                  <a:pt x="-30112" y="4560984"/>
                  <a:pt x="23940" y="4247457"/>
                  <a:pt x="0" y="4066861"/>
                </a:cubicBezTo>
                <a:cubicBezTo>
                  <a:pt x="-23940" y="3886265"/>
                  <a:pt x="26190" y="3717878"/>
                  <a:pt x="0" y="3372857"/>
                </a:cubicBezTo>
                <a:cubicBezTo>
                  <a:pt x="-26190" y="3027836"/>
                  <a:pt x="-14639" y="3043036"/>
                  <a:pt x="0" y="2824595"/>
                </a:cubicBezTo>
                <a:cubicBezTo>
                  <a:pt x="14639" y="2606154"/>
                  <a:pt x="-11020" y="2526116"/>
                  <a:pt x="0" y="2227751"/>
                </a:cubicBezTo>
                <a:cubicBezTo>
                  <a:pt x="11020" y="1929386"/>
                  <a:pt x="-31527" y="1618422"/>
                  <a:pt x="0" y="1436587"/>
                </a:cubicBezTo>
                <a:cubicBezTo>
                  <a:pt x="31527" y="1254752"/>
                  <a:pt x="18435" y="945744"/>
                  <a:pt x="0" y="645423"/>
                </a:cubicBezTo>
                <a:cubicBezTo>
                  <a:pt x="-18435" y="345102"/>
                  <a:pt x="5025" y="260572"/>
                  <a:pt x="0" y="0"/>
                </a:cubicBezTo>
                <a:close/>
              </a:path>
            </a:pathLst>
          </a:custGeom>
          <a:solidFill>
            <a:schemeClr val="bg1">
              <a:lumMod val="95000"/>
            </a:schemeClr>
          </a:solidFill>
          <a:ln w="28575">
            <a:solidFill>
              <a:schemeClr val="bg1"/>
            </a:solidFill>
            <a:extLst>
              <a:ext uri="{C807C97D-BFC1-408E-A445-0C87EB9F89A2}">
                <ask:lineSketchStyleProps xmlns:ask="http://schemas.microsoft.com/office/drawing/2018/sketchyshapes" sd="1617256088">
                  <a:prstGeom prst="rect">
                    <a:avLst/>
                  </a:prstGeom>
                  <ask:type>
                    <ask:lineSketchFreehand/>
                  </ask:type>
                </ask:lineSketchStyleProps>
              </a:ext>
            </a:extLst>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400" b="1" dirty="0">
              <a:solidFill>
                <a:schemeClr val="tx1">
                  <a:lumMod val="75000"/>
                  <a:lumOff val="25000"/>
                </a:schemeClr>
              </a:solidFill>
            </a:endParaRPr>
          </a:p>
          <a:p>
            <a:pPr algn="ctr"/>
            <a:endParaRPr lang="fr-FR" sz="1400" b="1" dirty="0">
              <a:solidFill>
                <a:schemeClr val="tx1">
                  <a:lumMod val="75000"/>
                  <a:lumOff val="25000"/>
                </a:schemeClr>
              </a:solidFill>
            </a:endParaRPr>
          </a:p>
          <a:p>
            <a:pPr algn="ctr"/>
            <a:endParaRPr lang="fr-FR" sz="1400" b="1" dirty="0">
              <a:solidFill>
                <a:schemeClr val="tx1">
                  <a:lumMod val="75000"/>
                  <a:lumOff val="25000"/>
                </a:schemeClr>
              </a:solidFill>
            </a:endParaRPr>
          </a:p>
          <a:p>
            <a:pPr algn="ctr"/>
            <a:endParaRPr lang="fr-FR" sz="1400" b="1" dirty="0">
              <a:solidFill>
                <a:schemeClr val="tx1">
                  <a:lumMod val="75000"/>
                  <a:lumOff val="25000"/>
                </a:schemeClr>
              </a:solidFill>
            </a:endParaRPr>
          </a:p>
          <a:p>
            <a:pPr algn="ctr"/>
            <a:endParaRPr lang="fr-FR" sz="1400" b="1" dirty="0">
              <a:solidFill>
                <a:schemeClr val="tx1">
                  <a:lumMod val="75000"/>
                  <a:lumOff val="25000"/>
                </a:schemeClr>
              </a:solidFill>
            </a:endParaRPr>
          </a:p>
          <a:p>
            <a:pPr algn="ctr"/>
            <a:endParaRPr lang="fr-FR" sz="1400" b="1" dirty="0">
              <a:solidFill>
                <a:schemeClr val="tx1">
                  <a:lumMod val="75000"/>
                  <a:lumOff val="25000"/>
                </a:schemeClr>
              </a:solidFill>
            </a:endParaRPr>
          </a:p>
          <a:p>
            <a:pPr algn="ctr"/>
            <a:endParaRPr lang="fr-FR" sz="1400" b="1" dirty="0">
              <a:solidFill>
                <a:schemeClr val="tx1">
                  <a:lumMod val="75000"/>
                  <a:lumOff val="25000"/>
                </a:schemeClr>
              </a:solidFill>
            </a:endParaRPr>
          </a:p>
          <a:p>
            <a:pPr algn="ctr"/>
            <a:r>
              <a:rPr lang="fr-FR" b="1" dirty="0">
                <a:solidFill>
                  <a:schemeClr val="tx1">
                    <a:lumMod val="75000"/>
                    <a:lumOff val="25000"/>
                  </a:schemeClr>
                </a:solidFill>
              </a:rPr>
              <a:t>                      </a:t>
            </a:r>
            <a:r>
              <a:rPr lang="fr-FR" b="1" dirty="0">
                <a:solidFill>
                  <a:schemeClr val="accent4">
                    <a:lumMod val="75000"/>
                  </a:schemeClr>
                </a:solidFill>
              </a:rPr>
              <a:t>Outils de ciblage à votre disposition</a:t>
            </a:r>
          </a:p>
          <a:p>
            <a:pPr algn="ctr"/>
            <a:endParaRPr lang="fr-FR" sz="1400" b="1" dirty="0">
              <a:solidFill>
                <a:schemeClr val="accent4">
                  <a:lumMod val="75000"/>
                </a:schemeClr>
              </a:solidFill>
            </a:endParaRPr>
          </a:p>
          <a:p>
            <a:pPr algn="ctr"/>
            <a:endParaRPr lang="fr-FR" sz="1400" b="1" dirty="0">
              <a:solidFill>
                <a:schemeClr val="tx1">
                  <a:lumMod val="75000"/>
                  <a:lumOff val="25000"/>
                </a:schemeClr>
              </a:solidFill>
            </a:endParaRPr>
          </a:p>
          <a:p>
            <a:pPr algn="ctr"/>
            <a:endParaRPr lang="fr-FR" sz="1400" b="1" dirty="0">
              <a:solidFill>
                <a:schemeClr val="tx1">
                  <a:lumMod val="75000"/>
                  <a:lumOff val="25000"/>
                </a:schemeClr>
              </a:solidFill>
            </a:endParaRPr>
          </a:p>
          <a:p>
            <a:pPr algn="ctr"/>
            <a:endParaRPr lang="fr-FR" sz="1400" b="1" dirty="0">
              <a:solidFill>
                <a:schemeClr val="tx1">
                  <a:lumMod val="75000"/>
                  <a:lumOff val="25000"/>
                </a:schemeClr>
              </a:solidFill>
            </a:endParaRPr>
          </a:p>
          <a:p>
            <a:pPr algn="ctr"/>
            <a:endParaRPr lang="fr-FR" sz="1400" b="1" dirty="0">
              <a:solidFill>
                <a:schemeClr val="tx1">
                  <a:lumMod val="75000"/>
                  <a:lumOff val="25000"/>
                </a:schemeClr>
              </a:solidFill>
            </a:endParaRPr>
          </a:p>
          <a:p>
            <a:pPr algn="ctr"/>
            <a:endParaRPr lang="fr-FR" sz="1400" b="1" dirty="0">
              <a:solidFill>
                <a:schemeClr val="tx1">
                  <a:lumMod val="75000"/>
                  <a:lumOff val="25000"/>
                </a:schemeClr>
              </a:solidFill>
            </a:endParaRPr>
          </a:p>
          <a:p>
            <a:pPr algn="ctr"/>
            <a:endParaRPr lang="fr-FR" sz="1400" b="1" dirty="0">
              <a:solidFill>
                <a:schemeClr val="tx1">
                  <a:lumMod val="75000"/>
                  <a:lumOff val="25000"/>
                </a:schemeClr>
              </a:solidFill>
            </a:endParaRPr>
          </a:p>
          <a:p>
            <a:pPr algn="ctr"/>
            <a:endParaRPr lang="fr-FR" sz="1400" b="1" dirty="0">
              <a:solidFill>
                <a:schemeClr val="tx1">
                  <a:lumMod val="75000"/>
                  <a:lumOff val="25000"/>
                </a:schemeClr>
              </a:solidFill>
            </a:endParaRPr>
          </a:p>
          <a:p>
            <a:pPr algn="ctr"/>
            <a:endParaRPr lang="fr-FR" sz="1400" b="1" dirty="0">
              <a:solidFill>
                <a:schemeClr val="tx1">
                  <a:lumMod val="75000"/>
                  <a:lumOff val="25000"/>
                </a:schemeClr>
              </a:solidFill>
            </a:endParaRPr>
          </a:p>
          <a:p>
            <a:pPr algn="ctr"/>
            <a:endParaRPr lang="fr-FR" sz="1400" b="1" dirty="0">
              <a:solidFill>
                <a:schemeClr val="tx1">
                  <a:lumMod val="75000"/>
                  <a:lumOff val="25000"/>
                </a:schemeClr>
              </a:solidFill>
            </a:endParaRPr>
          </a:p>
          <a:p>
            <a:pPr algn="ctr"/>
            <a:endParaRPr lang="fr-FR" sz="1400" b="1" dirty="0">
              <a:solidFill>
                <a:schemeClr val="tx1">
                  <a:lumMod val="75000"/>
                  <a:lumOff val="25000"/>
                </a:schemeClr>
              </a:solidFill>
            </a:endParaRPr>
          </a:p>
          <a:p>
            <a:pPr algn="ctr"/>
            <a:endParaRPr lang="fr-FR" sz="1400" b="1" dirty="0">
              <a:solidFill>
                <a:schemeClr val="tx1">
                  <a:lumMod val="75000"/>
                  <a:lumOff val="25000"/>
                </a:schemeClr>
              </a:solidFill>
            </a:endParaRPr>
          </a:p>
          <a:p>
            <a:pPr algn="ctr"/>
            <a:endParaRPr lang="fr-FR" sz="1400" b="1" dirty="0">
              <a:solidFill>
                <a:schemeClr val="tx1">
                  <a:lumMod val="75000"/>
                  <a:lumOff val="25000"/>
                </a:schemeClr>
              </a:solidFill>
            </a:endParaRPr>
          </a:p>
          <a:p>
            <a:pPr algn="ctr"/>
            <a:endParaRPr lang="fr-FR" sz="1400" b="1" dirty="0">
              <a:solidFill>
                <a:schemeClr val="tx1">
                  <a:lumMod val="75000"/>
                  <a:lumOff val="25000"/>
                </a:schemeClr>
              </a:solidFill>
            </a:endParaRPr>
          </a:p>
          <a:p>
            <a:pPr algn="ctr"/>
            <a:endParaRPr lang="fr-FR" sz="1400" b="1" dirty="0">
              <a:solidFill>
                <a:schemeClr val="tx1">
                  <a:lumMod val="75000"/>
                  <a:lumOff val="25000"/>
                </a:schemeClr>
              </a:solidFill>
            </a:endParaRPr>
          </a:p>
          <a:p>
            <a:pPr algn="ctr"/>
            <a:endParaRPr lang="fr-FR" sz="1400" b="1" dirty="0">
              <a:solidFill>
                <a:schemeClr val="tx1">
                  <a:lumMod val="75000"/>
                  <a:lumOff val="25000"/>
                </a:schemeClr>
              </a:solidFill>
            </a:endParaRPr>
          </a:p>
          <a:p>
            <a:pPr algn="ctr"/>
            <a:endParaRPr lang="fr-FR" sz="1400" b="1" dirty="0">
              <a:solidFill>
                <a:schemeClr val="tx1">
                  <a:lumMod val="75000"/>
                  <a:lumOff val="25000"/>
                </a:schemeClr>
              </a:solidFill>
            </a:endParaRPr>
          </a:p>
          <a:p>
            <a:pPr algn="ctr"/>
            <a:endParaRPr lang="fr-FR" sz="1400" b="1" dirty="0">
              <a:solidFill>
                <a:schemeClr val="tx1">
                  <a:lumMod val="75000"/>
                  <a:lumOff val="25000"/>
                </a:schemeClr>
              </a:solidFill>
            </a:endParaRPr>
          </a:p>
          <a:p>
            <a:pPr algn="ctr"/>
            <a:endParaRPr lang="fr-FR" sz="1400" b="1" dirty="0">
              <a:solidFill>
                <a:schemeClr val="tx1">
                  <a:lumMod val="75000"/>
                  <a:lumOff val="25000"/>
                </a:schemeClr>
              </a:solidFill>
            </a:endParaRPr>
          </a:p>
          <a:p>
            <a:pPr algn="ctr"/>
            <a:endParaRPr lang="fr-FR" sz="1400" b="1" dirty="0">
              <a:solidFill>
                <a:schemeClr val="tx1">
                  <a:lumMod val="75000"/>
                  <a:lumOff val="25000"/>
                </a:schemeClr>
              </a:solidFill>
            </a:endParaRPr>
          </a:p>
          <a:p>
            <a:pPr algn="ctr"/>
            <a:endParaRPr lang="fr-FR" sz="1400" b="1" dirty="0">
              <a:solidFill>
                <a:schemeClr val="tx1">
                  <a:lumMod val="75000"/>
                  <a:lumOff val="25000"/>
                </a:schemeClr>
              </a:solidFill>
            </a:endParaRPr>
          </a:p>
          <a:p>
            <a:pPr algn="ctr"/>
            <a:endParaRPr lang="fr-FR" sz="1400" b="1" dirty="0">
              <a:solidFill>
                <a:schemeClr val="tx1">
                  <a:lumMod val="75000"/>
                  <a:lumOff val="25000"/>
                </a:schemeClr>
              </a:solidFill>
            </a:endParaRPr>
          </a:p>
          <a:p>
            <a:pPr algn="ctr"/>
            <a:endParaRPr lang="fr-FR" sz="1400" b="1" dirty="0">
              <a:solidFill>
                <a:schemeClr val="tx1">
                  <a:lumMod val="75000"/>
                  <a:lumOff val="25000"/>
                </a:schemeClr>
              </a:solidFill>
            </a:endParaRPr>
          </a:p>
          <a:p>
            <a:pPr algn="ctr"/>
            <a:endParaRPr lang="fr-FR" sz="1400" b="1" dirty="0">
              <a:solidFill>
                <a:schemeClr val="tx1">
                  <a:lumMod val="75000"/>
                  <a:lumOff val="25000"/>
                </a:schemeClr>
              </a:solidFill>
            </a:endParaRPr>
          </a:p>
          <a:p>
            <a:pPr algn="ctr"/>
            <a:endParaRPr lang="fr-FR" sz="1400" dirty="0">
              <a:solidFill>
                <a:schemeClr val="tx1">
                  <a:lumMod val="75000"/>
                  <a:lumOff val="25000"/>
                </a:schemeClr>
              </a:solidFill>
            </a:endParaRPr>
          </a:p>
        </p:txBody>
      </p:sp>
      <p:sp>
        <p:nvSpPr>
          <p:cNvPr id="3" name="Espace réservé du texte 2">
            <a:extLst>
              <a:ext uri="{FF2B5EF4-FFF2-40B4-BE49-F238E27FC236}">
                <a16:creationId xmlns:a16="http://schemas.microsoft.com/office/drawing/2014/main" id="{A84172F8-1052-4CF9-AD10-6AB0E30AE430}"/>
              </a:ext>
            </a:extLst>
          </p:cNvPr>
          <p:cNvSpPr>
            <a:spLocks noGrp="1"/>
          </p:cNvSpPr>
          <p:nvPr>
            <p:ph type="body" sz="quarter" idx="12"/>
          </p:nvPr>
        </p:nvSpPr>
        <p:spPr/>
        <p:txBody>
          <a:bodyPr/>
          <a:lstStyle/>
          <a:p>
            <a:r>
              <a:rPr lang="fr-FR" dirty="0"/>
              <a:t>Définissez la typologie de clients à inviter en fonction de l’objectif de votre animation et sélectionnez vos clients grâce aux outils de ciblage à votre disposition. </a:t>
            </a:r>
          </a:p>
        </p:txBody>
      </p:sp>
      <p:sp>
        <p:nvSpPr>
          <p:cNvPr id="5" name="Espace réservé du texte 4">
            <a:extLst>
              <a:ext uri="{FF2B5EF4-FFF2-40B4-BE49-F238E27FC236}">
                <a16:creationId xmlns:a16="http://schemas.microsoft.com/office/drawing/2014/main" id="{70AE5208-7DDC-41C6-B0F4-66AC6D4B486D}"/>
              </a:ext>
            </a:extLst>
          </p:cNvPr>
          <p:cNvSpPr>
            <a:spLocks noGrp="1"/>
          </p:cNvSpPr>
          <p:nvPr>
            <p:ph type="body" sz="quarter" idx="16"/>
          </p:nvPr>
        </p:nvSpPr>
        <p:spPr/>
        <p:txBody>
          <a:bodyPr/>
          <a:lstStyle/>
          <a:p>
            <a:r>
              <a:rPr lang="fr-FR" dirty="0"/>
              <a:t>3</a:t>
            </a:r>
          </a:p>
        </p:txBody>
      </p:sp>
      <p:pic>
        <p:nvPicPr>
          <p:cNvPr id="111" name="Picture 10" descr="Drapeaux suspendus dessinés à la main sur une guirlande de cordes">
            <a:extLst>
              <a:ext uri="{FF2B5EF4-FFF2-40B4-BE49-F238E27FC236}">
                <a16:creationId xmlns:a16="http://schemas.microsoft.com/office/drawing/2014/main" id="{F463FA24-563B-4F31-9492-1128956C2B98}"/>
              </a:ext>
            </a:extLst>
          </p:cNvPr>
          <p:cNvPicPr>
            <a:picLocks noChangeAspect="1" noChangeArrowheads="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b="53965"/>
          <a:stretch/>
        </p:blipFill>
        <p:spPr bwMode="auto">
          <a:xfrm rot="1510306" flipH="1">
            <a:off x="11001764" y="-176277"/>
            <a:ext cx="1370368" cy="734948"/>
          </a:xfrm>
          <a:prstGeom prst="rect">
            <a:avLst/>
          </a:prstGeom>
          <a:noFill/>
          <a:extLst>
            <a:ext uri="{909E8E84-426E-40DD-AFC4-6F175D3DCCD1}">
              <a14:hiddenFill xmlns:a14="http://schemas.microsoft.com/office/drawing/2010/main">
                <a:solidFill>
                  <a:srgbClr val="FFFFFF"/>
                </a:solidFill>
              </a14:hiddenFill>
            </a:ext>
          </a:extLst>
        </p:spPr>
      </p:pic>
      <p:sp>
        <p:nvSpPr>
          <p:cNvPr id="109" name="Rectangle 108">
            <a:extLst>
              <a:ext uri="{FF2B5EF4-FFF2-40B4-BE49-F238E27FC236}">
                <a16:creationId xmlns:a16="http://schemas.microsoft.com/office/drawing/2014/main" id="{CFBBCE02-8F63-4D62-AB64-8EACF9A17531}"/>
              </a:ext>
            </a:extLst>
          </p:cNvPr>
          <p:cNvSpPr/>
          <p:nvPr/>
        </p:nvSpPr>
        <p:spPr>
          <a:xfrm>
            <a:off x="695325" y="1390643"/>
            <a:ext cx="4324754" cy="4858025"/>
          </a:xfrm>
          <a:custGeom>
            <a:avLst/>
            <a:gdLst>
              <a:gd name="connsiteX0" fmla="*/ 0 w 4324754"/>
              <a:gd name="connsiteY0" fmla="*/ 0 h 4858025"/>
              <a:gd name="connsiteX1" fmla="*/ 488079 w 4324754"/>
              <a:gd name="connsiteY1" fmla="*/ 0 h 4858025"/>
              <a:gd name="connsiteX2" fmla="*/ 1149149 w 4324754"/>
              <a:gd name="connsiteY2" fmla="*/ 0 h 4858025"/>
              <a:gd name="connsiteX3" fmla="*/ 1853466 w 4324754"/>
              <a:gd name="connsiteY3" fmla="*/ 0 h 4858025"/>
              <a:gd name="connsiteX4" fmla="*/ 2471288 w 4324754"/>
              <a:gd name="connsiteY4" fmla="*/ 0 h 4858025"/>
              <a:gd name="connsiteX5" fmla="*/ 3045862 w 4324754"/>
              <a:gd name="connsiteY5" fmla="*/ 0 h 4858025"/>
              <a:gd name="connsiteX6" fmla="*/ 3620437 w 4324754"/>
              <a:gd name="connsiteY6" fmla="*/ 0 h 4858025"/>
              <a:gd name="connsiteX7" fmla="*/ 4324754 w 4324754"/>
              <a:gd name="connsiteY7" fmla="*/ 0 h 4858025"/>
              <a:gd name="connsiteX8" fmla="*/ 4324754 w 4324754"/>
              <a:gd name="connsiteY8" fmla="*/ 694004 h 4858025"/>
              <a:gd name="connsiteX9" fmla="*/ 4324754 w 4324754"/>
              <a:gd name="connsiteY9" fmla="*/ 1339427 h 4858025"/>
              <a:gd name="connsiteX10" fmla="*/ 4324754 w 4324754"/>
              <a:gd name="connsiteY10" fmla="*/ 1887690 h 4858025"/>
              <a:gd name="connsiteX11" fmla="*/ 4324754 w 4324754"/>
              <a:gd name="connsiteY11" fmla="*/ 2435953 h 4858025"/>
              <a:gd name="connsiteX12" fmla="*/ 4324754 w 4324754"/>
              <a:gd name="connsiteY12" fmla="*/ 3081376 h 4858025"/>
              <a:gd name="connsiteX13" fmla="*/ 4324754 w 4324754"/>
              <a:gd name="connsiteY13" fmla="*/ 3678219 h 4858025"/>
              <a:gd name="connsiteX14" fmla="*/ 4324754 w 4324754"/>
              <a:gd name="connsiteY14" fmla="*/ 4858025 h 4858025"/>
              <a:gd name="connsiteX15" fmla="*/ 3836675 w 4324754"/>
              <a:gd name="connsiteY15" fmla="*/ 4858025 h 4858025"/>
              <a:gd name="connsiteX16" fmla="*/ 3175605 w 4324754"/>
              <a:gd name="connsiteY16" fmla="*/ 4858025 h 4858025"/>
              <a:gd name="connsiteX17" fmla="*/ 2687526 w 4324754"/>
              <a:gd name="connsiteY17" fmla="*/ 4858025 h 4858025"/>
              <a:gd name="connsiteX18" fmla="*/ 2026456 w 4324754"/>
              <a:gd name="connsiteY18" fmla="*/ 4858025 h 4858025"/>
              <a:gd name="connsiteX19" fmla="*/ 1538377 w 4324754"/>
              <a:gd name="connsiteY19" fmla="*/ 4858025 h 4858025"/>
              <a:gd name="connsiteX20" fmla="*/ 920555 w 4324754"/>
              <a:gd name="connsiteY20" fmla="*/ 4858025 h 4858025"/>
              <a:gd name="connsiteX21" fmla="*/ 0 w 4324754"/>
              <a:gd name="connsiteY21" fmla="*/ 4858025 h 4858025"/>
              <a:gd name="connsiteX22" fmla="*/ 0 w 4324754"/>
              <a:gd name="connsiteY22" fmla="*/ 4309762 h 4858025"/>
              <a:gd name="connsiteX23" fmla="*/ 0 w 4324754"/>
              <a:gd name="connsiteY23" fmla="*/ 3664339 h 4858025"/>
              <a:gd name="connsiteX24" fmla="*/ 0 w 4324754"/>
              <a:gd name="connsiteY24" fmla="*/ 3067496 h 4858025"/>
              <a:gd name="connsiteX25" fmla="*/ 0 w 4324754"/>
              <a:gd name="connsiteY25" fmla="*/ 2470653 h 4858025"/>
              <a:gd name="connsiteX26" fmla="*/ 0 w 4324754"/>
              <a:gd name="connsiteY26" fmla="*/ 1825229 h 4858025"/>
              <a:gd name="connsiteX27" fmla="*/ 0 w 4324754"/>
              <a:gd name="connsiteY27" fmla="*/ 1131226 h 4858025"/>
              <a:gd name="connsiteX28" fmla="*/ 0 w 4324754"/>
              <a:gd name="connsiteY28" fmla="*/ 0 h 4858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4324754" h="4858025" fill="none" extrusionOk="0">
                <a:moveTo>
                  <a:pt x="0" y="0"/>
                </a:moveTo>
                <a:cubicBezTo>
                  <a:pt x="230321" y="-10497"/>
                  <a:pt x="274248" y="7456"/>
                  <a:pt x="488079" y="0"/>
                </a:cubicBezTo>
                <a:cubicBezTo>
                  <a:pt x="701910" y="-7456"/>
                  <a:pt x="977276" y="3882"/>
                  <a:pt x="1149149" y="0"/>
                </a:cubicBezTo>
                <a:cubicBezTo>
                  <a:pt x="1321022" y="-3882"/>
                  <a:pt x="1611702" y="-10769"/>
                  <a:pt x="1853466" y="0"/>
                </a:cubicBezTo>
                <a:cubicBezTo>
                  <a:pt x="2095230" y="10769"/>
                  <a:pt x="2328375" y="-15539"/>
                  <a:pt x="2471288" y="0"/>
                </a:cubicBezTo>
                <a:cubicBezTo>
                  <a:pt x="2614201" y="15539"/>
                  <a:pt x="2923135" y="-18818"/>
                  <a:pt x="3045862" y="0"/>
                </a:cubicBezTo>
                <a:cubicBezTo>
                  <a:pt x="3168589" y="18818"/>
                  <a:pt x="3459937" y="-1825"/>
                  <a:pt x="3620437" y="0"/>
                </a:cubicBezTo>
                <a:cubicBezTo>
                  <a:pt x="3780938" y="1825"/>
                  <a:pt x="4156054" y="-21769"/>
                  <a:pt x="4324754" y="0"/>
                </a:cubicBezTo>
                <a:cubicBezTo>
                  <a:pt x="4318909" y="335042"/>
                  <a:pt x="4316798" y="550060"/>
                  <a:pt x="4324754" y="694004"/>
                </a:cubicBezTo>
                <a:cubicBezTo>
                  <a:pt x="4332710" y="837948"/>
                  <a:pt x="4305718" y="1024478"/>
                  <a:pt x="4324754" y="1339427"/>
                </a:cubicBezTo>
                <a:cubicBezTo>
                  <a:pt x="4343790" y="1654376"/>
                  <a:pt x="4301303" y="1776459"/>
                  <a:pt x="4324754" y="1887690"/>
                </a:cubicBezTo>
                <a:cubicBezTo>
                  <a:pt x="4348205" y="1998921"/>
                  <a:pt x="4329639" y="2293619"/>
                  <a:pt x="4324754" y="2435953"/>
                </a:cubicBezTo>
                <a:cubicBezTo>
                  <a:pt x="4319869" y="2578287"/>
                  <a:pt x="4351711" y="2794669"/>
                  <a:pt x="4324754" y="3081376"/>
                </a:cubicBezTo>
                <a:cubicBezTo>
                  <a:pt x="4297797" y="3368083"/>
                  <a:pt x="4296892" y="3524310"/>
                  <a:pt x="4324754" y="3678219"/>
                </a:cubicBezTo>
                <a:cubicBezTo>
                  <a:pt x="4352616" y="3832128"/>
                  <a:pt x="4285701" y="4274129"/>
                  <a:pt x="4324754" y="4858025"/>
                </a:cubicBezTo>
                <a:cubicBezTo>
                  <a:pt x="4087229" y="4845543"/>
                  <a:pt x="4006960" y="4879464"/>
                  <a:pt x="3836675" y="4858025"/>
                </a:cubicBezTo>
                <a:cubicBezTo>
                  <a:pt x="3666390" y="4836586"/>
                  <a:pt x="3412511" y="4853185"/>
                  <a:pt x="3175605" y="4858025"/>
                </a:cubicBezTo>
                <a:cubicBezTo>
                  <a:pt x="2938699" y="4862866"/>
                  <a:pt x="2893527" y="4848535"/>
                  <a:pt x="2687526" y="4858025"/>
                </a:cubicBezTo>
                <a:cubicBezTo>
                  <a:pt x="2481525" y="4867515"/>
                  <a:pt x="2296682" y="4847902"/>
                  <a:pt x="2026456" y="4858025"/>
                </a:cubicBezTo>
                <a:cubicBezTo>
                  <a:pt x="1756230" y="4868149"/>
                  <a:pt x="1709553" y="4859902"/>
                  <a:pt x="1538377" y="4858025"/>
                </a:cubicBezTo>
                <a:cubicBezTo>
                  <a:pt x="1367201" y="4856148"/>
                  <a:pt x="1058395" y="4833582"/>
                  <a:pt x="920555" y="4858025"/>
                </a:cubicBezTo>
                <a:cubicBezTo>
                  <a:pt x="782715" y="4882468"/>
                  <a:pt x="229041" y="4850736"/>
                  <a:pt x="0" y="4858025"/>
                </a:cubicBezTo>
                <a:cubicBezTo>
                  <a:pt x="-25025" y="4632245"/>
                  <a:pt x="-17473" y="4454379"/>
                  <a:pt x="0" y="4309762"/>
                </a:cubicBezTo>
                <a:cubicBezTo>
                  <a:pt x="17473" y="4165145"/>
                  <a:pt x="1305" y="3943207"/>
                  <a:pt x="0" y="3664339"/>
                </a:cubicBezTo>
                <a:cubicBezTo>
                  <a:pt x="-1305" y="3385471"/>
                  <a:pt x="6955" y="3303772"/>
                  <a:pt x="0" y="3067496"/>
                </a:cubicBezTo>
                <a:cubicBezTo>
                  <a:pt x="-6955" y="2831220"/>
                  <a:pt x="15819" y="2750025"/>
                  <a:pt x="0" y="2470653"/>
                </a:cubicBezTo>
                <a:cubicBezTo>
                  <a:pt x="-15819" y="2191281"/>
                  <a:pt x="-21299" y="2064075"/>
                  <a:pt x="0" y="1825229"/>
                </a:cubicBezTo>
                <a:cubicBezTo>
                  <a:pt x="21299" y="1586383"/>
                  <a:pt x="-27794" y="1280273"/>
                  <a:pt x="0" y="1131226"/>
                </a:cubicBezTo>
                <a:cubicBezTo>
                  <a:pt x="27794" y="982179"/>
                  <a:pt x="-16475" y="344955"/>
                  <a:pt x="0" y="0"/>
                </a:cubicBezTo>
                <a:close/>
              </a:path>
              <a:path w="4324754" h="4858025" stroke="0" extrusionOk="0">
                <a:moveTo>
                  <a:pt x="0" y="0"/>
                </a:moveTo>
                <a:cubicBezTo>
                  <a:pt x="274271" y="9903"/>
                  <a:pt x="373222" y="-8443"/>
                  <a:pt x="617822" y="0"/>
                </a:cubicBezTo>
                <a:cubicBezTo>
                  <a:pt x="862422" y="8443"/>
                  <a:pt x="983767" y="-16635"/>
                  <a:pt x="1149149" y="0"/>
                </a:cubicBezTo>
                <a:cubicBezTo>
                  <a:pt x="1314531" y="16635"/>
                  <a:pt x="1509028" y="5787"/>
                  <a:pt x="1723723" y="0"/>
                </a:cubicBezTo>
                <a:cubicBezTo>
                  <a:pt x="1938418" y="-5787"/>
                  <a:pt x="2176778" y="-26955"/>
                  <a:pt x="2428040" y="0"/>
                </a:cubicBezTo>
                <a:cubicBezTo>
                  <a:pt x="2679302" y="26955"/>
                  <a:pt x="2764967" y="2650"/>
                  <a:pt x="3002615" y="0"/>
                </a:cubicBezTo>
                <a:cubicBezTo>
                  <a:pt x="3240263" y="-2650"/>
                  <a:pt x="3432642" y="7800"/>
                  <a:pt x="3620437" y="0"/>
                </a:cubicBezTo>
                <a:cubicBezTo>
                  <a:pt x="3808232" y="-7800"/>
                  <a:pt x="4062970" y="32035"/>
                  <a:pt x="4324754" y="0"/>
                </a:cubicBezTo>
                <a:cubicBezTo>
                  <a:pt x="4342514" y="265823"/>
                  <a:pt x="4329689" y="380058"/>
                  <a:pt x="4324754" y="548263"/>
                </a:cubicBezTo>
                <a:cubicBezTo>
                  <a:pt x="4319819" y="716468"/>
                  <a:pt x="4299521" y="1003221"/>
                  <a:pt x="4324754" y="1242266"/>
                </a:cubicBezTo>
                <a:cubicBezTo>
                  <a:pt x="4349987" y="1481311"/>
                  <a:pt x="4334686" y="1579539"/>
                  <a:pt x="4324754" y="1887690"/>
                </a:cubicBezTo>
                <a:cubicBezTo>
                  <a:pt x="4314822" y="2195841"/>
                  <a:pt x="4295499" y="2315711"/>
                  <a:pt x="4324754" y="2484533"/>
                </a:cubicBezTo>
                <a:cubicBezTo>
                  <a:pt x="4354009" y="2653355"/>
                  <a:pt x="4332992" y="2969010"/>
                  <a:pt x="4324754" y="3275697"/>
                </a:cubicBezTo>
                <a:cubicBezTo>
                  <a:pt x="4316516" y="3582384"/>
                  <a:pt x="4313355" y="3679201"/>
                  <a:pt x="4324754" y="3872540"/>
                </a:cubicBezTo>
                <a:cubicBezTo>
                  <a:pt x="4336153" y="4065879"/>
                  <a:pt x="4305721" y="4573770"/>
                  <a:pt x="4324754" y="4858025"/>
                </a:cubicBezTo>
                <a:cubicBezTo>
                  <a:pt x="4129618" y="4871717"/>
                  <a:pt x="3951830" y="4870212"/>
                  <a:pt x="3620437" y="4858025"/>
                </a:cubicBezTo>
                <a:cubicBezTo>
                  <a:pt x="3289044" y="4845838"/>
                  <a:pt x="3338954" y="4847794"/>
                  <a:pt x="3132358" y="4858025"/>
                </a:cubicBezTo>
                <a:cubicBezTo>
                  <a:pt x="2925762" y="4868256"/>
                  <a:pt x="2702500" y="4846303"/>
                  <a:pt x="2428040" y="4858025"/>
                </a:cubicBezTo>
                <a:cubicBezTo>
                  <a:pt x="2153580" y="4869747"/>
                  <a:pt x="2007921" y="4879377"/>
                  <a:pt x="1766971" y="4858025"/>
                </a:cubicBezTo>
                <a:cubicBezTo>
                  <a:pt x="1526021" y="4836673"/>
                  <a:pt x="1379160" y="4845076"/>
                  <a:pt x="1062654" y="4858025"/>
                </a:cubicBezTo>
                <a:cubicBezTo>
                  <a:pt x="746148" y="4870974"/>
                  <a:pt x="374996" y="4862583"/>
                  <a:pt x="0" y="4858025"/>
                </a:cubicBezTo>
                <a:cubicBezTo>
                  <a:pt x="16525" y="4643917"/>
                  <a:pt x="7236" y="4455615"/>
                  <a:pt x="0" y="4115441"/>
                </a:cubicBezTo>
                <a:cubicBezTo>
                  <a:pt x="-7236" y="3775267"/>
                  <a:pt x="-22512" y="3809824"/>
                  <a:pt x="0" y="3518598"/>
                </a:cubicBezTo>
                <a:cubicBezTo>
                  <a:pt x="22512" y="3227372"/>
                  <a:pt x="-14634" y="3039380"/>
                  <a:pt x="0" y="2873175"/>
                </a:cubicBezTo>
                <a:cubicBezTo>
                  <a:pt x="14634" y="2706970"/>
                  <a:pt x="32580" y="2380886"/>
                  <a:pt x="0" y="2130591"/>
                </a:cubicBezTo>
                <a:cubicBezTo>
                  <a:pt x="-32580" y="1880296"/>
                  <a:pt x="-26504" y="1697793"/>
                  <a:pt x="0" y="1533748"/>
                </a:cubicBezTo>
                <a:cubicBezTo>
                  <a:pt x="26504" y="1369703"/>
                  <a:pt x="4890" y="1155558"/>
                  <a:pt x="0" y="888325"/>
                </a:cubicBezTo>
                <a:cubicBezTo>
                  <a:pt x="-4890" y="621092"/>
                  <a:pt x="-11922" y="355248"/>
                  <a:pt x="0" y="0"/>
                </a:cubicBezTo>
                <a:close/>
              </a:path>
            </a:pathLst>
          </a:custGeom>
          <a:solidFill>
            <a:schemeClr val="bg1">
              <a:lumMod val="95000"/>
            </a:schemeClr>
          </a:solidFill>
          <a:ln w="28575">
            <a:solidFill>
              <a:schemeClr val="bg1"/>
            </a:solidFill>
            <a:extLst>
              <a:ext uri="{C807C97D-BFC1-408E-A445-0C87EB9F89A2}">
                <ask:lineSketchStyleProps xmlns:ask="http://schemas.microsoft.com/office/drawing/2018/sketchyshapes" sd="1617256088">
                  <a:prstGeom prst="rect">
                    <a:avLst/>
                  </a:prstGeom>
                  <ask:type>
                    <ask:lineSketchFreehand/>
                  </ask:type>
                </ask:lineSketchStyleProps>
              </a:ext>
            </a:extLst>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400" b="1" dirty="0">
              <a:solidFill>
                <a:schemeClr val="tx1">
                  <a:lumMod val="75000"/>
                  <a:lumOff val="25000"/>
                </a:schemeClr>
              </a:solidFill>
            </a:endParaRPr>
          </a:p>
          <a:p>
            <a:pPr algn="ctr"/>
            <a:endParaRPr lang="fr-FR" sz="1400" b="1" dirty="0">
              <a:solidFill>
                <a:schemeClr val="tx1">
                  <a:lumMod val="75000"/>
                  <a:lumOff val="25000"/>
                </a:schemeClr>
              </a:solidFill>
            </a:endParaRPr>
          </a:p>
          <a:p>
            <a:pPr algn="ctr"/>
            <a:endParaRPr lang="fr-FR" sz="1400" b="1" dirty="0">
              <a:solidFill>
                <a:schemeClr val="tx1">
                  <a:lumMod val="75000"/>
                  <a:lumOff val="25000"/>
                </a:schemeClr>
              </a:solidFill>
            </a:endParaRPr>
          </a:p>
          <a:p>
            <a:pPr algn="ctr"/>
            <a:endParaRPr lang="fr-FR" sz="1400" b="1" dirty="0">
              <a:solidFill>
                <a:schemeClr val="tx1">
                  <a:lumMod val="75000"/>
                  <a:lumOff val="25000"/>
                </a:schemeClr>
              </a:solidFill>
            </a:endParaRPr>
          </a:p>
          <a:p>
            <a:pPr algn="ctr"/>
            <a:endParaRPr lang="fr-FR" sz="1400" b="1" dirty="0">
              <a:solidFill>
                <a:schemeClr val="tx1">
                  <a:lumMod val="75000"/>
                  <a:lumOff val="25000"/>
                </a:schemeClr>
              </a:solidFill>
            </a:endParaRPr>
          </a:p>
          <a:p>
            <a:pPr algn="ctr"/>
            <a:endParaRPr lang="fr-FR" sz="1400" b="1" dirty="0">
              <a:solidFill>
                <a:schemeClr val="tx1">
                  <a:lumMod val="75000"/>
                  <a:lumOff val="25000"/>
                </a:schemeClr>
              </a:solidFill>
            </a:endParaRPr>
          </a:p>
          <a:p>
            <a:pPr algn="ctr"/>
            <a:r>
              <a:rPr lang="fr-FR" b="1" dirty="0">
                <a:solidFill>
                  <a:schemeClr val="accent4">
                    <a:lumMod val="75000"/>
                  </a:schemeClr>
                </a:solidFill>
              </a:rPr>
              <a:t>Typologie de clients à inviter</a:t>
            </a:r>
          </a:p>
          <a:p>
            <a:pPr algn="ctr"/>
            <a:endParaRPr lang="fr-FR" sz="1400" b="1" dirty="0">
              <a:solidFill>
                <a:schemeClr val="accent4">
                  <a:lumMod val="75000"/>
                </a:schemeClr>
              </a:solidFill>
            </a:endParaRPr>
          </a:p>
          <a:p>
            <a:pPr algn="ctr"/>
            <a:endParaRPr lang="fr-FR" sz="1400" b="1" dirty="0">
              <a:solidFill>
                <a:schemeClr val="tx1">
                  <a:lumMod val="75000"/>
                  <a:lumOff val="25000"/>
                </a:schemeClr>
              </a:solidFill>
            </a:endParaRPr>
          </a:p>
          <a:p>
            <a:pPr algn="ctr"/>
            <a:endParaRPr lang="fr-FR" sz="1400" b="1" dirty="0">
              <a:solidFill>
                <a:schemeClr val="tx1">
                  <a:lumMod val="75000"/>
                  <a:lumOff val="25000"/>
                </a:schemeClr>
              </a:solidFill>
            </a:endParaRPr>
          </a:p>
          <a:p>
            <a:pPr algn="ctr"/>
            <a:endParaRPr lang="fr-FR" sz="1400" b="1" dirty="0">
              <a:solidFill>
                <a:schemeClr val="tx1">
                  <a:lumMod val="75000"/>
                  <a:lumOff val="25000"/>
                </a:schemeClr>
              </a:solidFill>
            </a:endParaRPr>
          </a:p>
          <a:p>
            <a:pPr algn="ctr"/>
            <a:endParaRPr lang="fr-FR" sz="1400" b="1" dirty="0">
              <a:solidFill>
                <a:schemeClr val="tx1">
                  <a:lumMod val="75000"/>
                  <a:lumOff val="25000"/>
                </a:schemeClr>
              </a:solidFill>
            </a:endParaRPr>
          </a:p>
          <a:p>
            <a:pPr algn="ctr"/>
            <a:endParaRPr lang="fr-FR" sz="1400" b="1" dirty="0">
              <a:solidFill>
                <a:schemeClr val="tx1">
                  <a:lumMod val="75000"/>
                  <a:lumOff val="25000"/>
                </a:schemeClr>
              </a:solidFill>
            </a:endParaRPr>
          </a:p>
          <a:p>
            <a:pPr algn="ctr"/>
            <a:endParaRPr lang="fr-FR" sz="1400" b="1" dirty="0">
              <a:solidFill>
                <a:schemeClr val="tx1">
                  <a:lumMod val="75000"/>
                  <a:lumOff val="25000"/>
                </a:schemeClr>
              </a:solidFill>
            </a:endParaRPr>
          </a:p>
          <a:p>
            <a:pPr algn="ctr"/>
            <a:endParaRPr lang="fr-FR" sz="1400" b="1" dirty="0">
              <a:solidFill>
                <a:schemeClr val="tx1">
                  <a:lumMod val="75000"/>
                  <a:lumOff val="25000"/>
                </a:schemeClr>
              </a:solidFill>
            </a:endParaRPr>
          </a:p>
          <a:p>
            <a:pPr algn="ctr"/>
            <a:endParaRPr lang="fr-FR" sz="1400" b="1" dirty="0">
              <a:solidFill>
                <a:schemeClr val="tx1">
                  <a:lumMod val="75000"/>
                  <a:lumOff val="25000"/>
                </a:schemeClr>
              </a:solidFill>
            </a:endParaRPr>
          </a:p>
          <a:p>
            <a:pPr algn="ctr"/>
            <a:endParaRPr lang="fr-FR" sz="1400" b="1" dirty="0">
              <a:solidFill>
                <a:schemeClr val="tx1">
                  <a:lumMod val="75000"/>
                  <a:lumOff val="25000"/>
                </a:schemeClr>
              </a:solidFill>
            </a:endParaRPr>
          </a:p>
          <a:p>
            <a:pPr algn="ctr"/>
            <a:endParaRPr lang="fr-FR" sz="1400" b="1" dirty="0">
              <a:solidFill>
                <a:schemeClr val="tx1">
                  <a:lumMod val="75000"/>
                  <a:lumOff val="25000"/>
                </a:schemeClr>
              </a:solidFill>
            </a:endParaRPr>
          </a:p>
          <a:p>
            <a:pPr algn="ctr"/>
            <a:endParaRPr lang="fr-FR" sz="1400" b="1" dirty="0">
              <a:solidFill>
                <a:schemeClr val="tx1">
                  <a:lumMod val="75000"/>
                  <a:lumOff val="25000"/>
                </a:schemeClr>
              </a:solidFill>
            </a:endParaRPr>
          </a:p>
          <a:p>
            <a:pPr algn="ctr"/>
            <a:endParaRPr lang="fr-FR" sz="1400" b="1" dirty="0">
              <a:solidFill>
                <a:schemeClr val="tx1">
                  <a:lumMod val="75000"/>
                  <a:lumOff val="25000"/>
                </a:schemeClr>
              </a:solidFill>
            </a:endParaRPr>
          </a:p>
          <a:p>
            <a:pPr algn="ctr"/>
            <a:endParaRPr lang="fr-FR" sz="1400" b="1" dirty="0">
              <a:solidFill>
                <a:schemeClr val="tx1">
                  <a:lumMod val="75000"/>
                  <a:lumOff val="25000"/>
                </a:schemeClr>
              </a:solidFill>
            </a:endParaRPr>
          </a:p>
          <a:p>
            <a:pPr algn="ctr"/>
            <a:endParaRPr lang="fr-FR" sz="1400" b="1" dirty="0">
              <a:solidFill>
                <a:schemeClr val="tx1">
                  <a:lumMod val="75000"/>
                  <a:lumOff val="25000"/>
                </a:schemeClr>
              </a:solidFill>
            </a:endParaRPr>
          </a:p>
          <a:p>
            <a:pPr algn="ctr"/>
            <a:endParaRPr lang="fr-FR" sz="1400" b="1" dirty="0">
              <a:solidFill>
                <a:schemeClr val="tx1">
                  <a:lumMod val="75000"/>
                  <a:lumOff val="25000"/>
                </a:schemeClr>
              </a:solidFill>
            </a:endParaRPr>
          </a:p>
          <a:p>
            <a:pPr algn="ctr"/>
            <a:endParaRPr lang="fr-FR" sz="1400" b="1" dirty="0">
              <a:solidFill>
                <a:schemeClr val="tx1">
                  <a:lumMod val="75000"/>
                  <a:lumOff val="25000"/>
                </a:schemeClr>
              </a:solidFill>
            </a:endParaRPr>
          </a:p>
          <a:p>
            <a:pPr algn="ctr"/>
            <a:endParaRPr lang="fr-FR" sz="1400" b="1" dirty="0">
              <a:solidFill>
                <a:schemeClr val="tx1">
                  <a:lumMod val="75000"/>
                  <a:lumOff val="25000"/>
                </a:schemeClr>
              </a:solidFill>
            </a:endParaRPr>
          </a:p>
          <a:p>
            <a:pPr algn="ctr"/>
            <a:endParaRPr lang="fr-FR" sz="1400" b="1" dirty="0">
              <a:solidFill>
                <a:schemeClr val="tx1">
                  <a:lumMod val="75000"/>
                  <a:lumOff val="25000"/>
                </a:schemeClr>
              </a:solidFill>
            </a:endParaRPr>
          </a:p>
          <a:p>
            <a:pPr algn="ctr"/>
            <a:endParaRPr lang="fr-FR" sz="1400" b="1" dirty="0">
              <a:solidFill>
                <a:schemeClr val="tx1">
                  <a:lumMod val="75000"/>
                  <a:lumOff val="25000"/>
                </a:schemeClr>
              </a:solidFill>
            </a:endParaRPr>
          </a:p>
          <a:p>
            <a:pPr algn="ctr"/>
            <a:endParaRPr lang="fr-FR" sz="1400" b="1" dirty="0">
              <a:solidFill>
                <a:schemeClr val="tx1">
                  <a:lumMod val="75000"/>
                  <a:lumOff val="25000"/>
                </a:schemeClr>
              </a:solidFill>
            </a:endParaRPr>
          </a:p>
          <a:p>
            <a:pPr algn="ctr"/>
            <a:endParaRPr lang="fr-FR" sz="1400" b="1" dirty="0">
              <a:solidFill>
                <a:schemeClr val="tx1">
                  <a:lumMod val="75000"/>
                  <a:lumOff val="25000"/>
                </a:schemeClr>
              </a:solidFill>
            </a:endParaRPr>
          </a:p>
          <a:p>
            <a:pPr algn="ctr"/>
            <a:endParaRPr lang="fr-FR" sz="1400" b="1" dirty="0">
              <a:solidFill>
                <a:schemeClr val="tx1">
                  <a:lumMod val="75000"/>
                  <a:lumOff val="25000"/>
                </a:schemeClr>
              </a:solidFill>
            </a:endParaRPr>
          </a:p>
          <a:p>
            <a:pPr algn="ctr"/>
            <a:endParaRPr lang="fr-FR" sz="1400" b="1" dirty="0">
              <a:solidFill>
                <a:schemeClr val="tx1">
                  <a:lumMod val="75000"/>
                  <a:lumOff val="25000"/>
                </a:schemeClr>
              </a:solidFill>
            </a:endParaRPr>
          </a:p>
          <a:p>
            <a:pPr algn="ctr"/>
            <a:endParaRPr lang="fr-FR" sz="1400" dirty="0">
              <a:solidFill>
                <a:schemeClr val="tx1">
                  <a:lumMod val="75000"/>
                  <a:lumOff val="25000"/>
                </a:schemeClr>
              </a:solidFill>
            </a:endParaRPr>
          </a:p>
        </p:txBody>
      </p:sp>
      <p:grpSp>
        <p:nvGrpSpPr>
          <p:cNvPr id="110" name="Graphique 1846">
            <a:extLst>
              <a:ext uri="{FF2B5EF4-FFF2-40B4-BE49-F238E27FC236}">
                <a16:creationId xmlns:a16="http://schemas.microsoft.com/office/drawing/2014/main" id="{B9E2040D-FC6A-4802-8A94-33FC686B183D}"/>
              </a:ext>
            </a:extLst>
          </p:cNvPr>
          <p:cNvGrpSpPr/>
          <p:nvPr/>
        </p:nvGrpSpPr>
        <p:grpSpPr>
          <a:xfrm>
            <a:off x="1079850" y="2229700"/>
            <a:ext cx="3646180" cy="3409861"/>
            <a:chOff x="693371" y="4488392"/>
            <a:chExt cx="367275" cy="343471"/>
          </a:xfrm>
          <a:noFill/>
          <a:effectLst>
            <a:outerShdw blurRad="50800" dist="38100" dir="8100000" algn="tr" rotWithShape="0">
              <a:prstClr val="black">
                <a:alpha val="40000"/>
              </a:prstClr>
            </a:outerShdw>
          </a:effectLst>
        </p:grpSpPr>
        <p:sp>
          <p:nvSpPr>
            <p:cNvPr id="112" name="Forme libre : forme 111">
              <a:extLst>
                <a:ext uri="{FF2B5EF4-FFF2-40B4-BE49-F238E27FC236}">
                  <a16:creationId xmlns:a16="http://schemas.microsoft.com/office/drawing/2014/main" id="{DF5EBE5E-D504-435E-BB23-DD791C5C956A}"/>
                </a:ext>
              </a:extLst>
            </p:cNvPr>
            <p:cNvSpPr/>
            <p:nvPr/>
          </p:nvSpPr>
          <p:spPr>
            <a:xfrm>
              <a:off x="848819" y="4533445"/>
              <a:ext cx="105822" cy="29698"/>
            </a:xfrm>
            <a:custGeom>
              <a:avLst/>
              <a:gdLst>
                <a:gd name="connsiteX0" fmla="*/ 0 w 105822"/>
                <a:gd name="connsiteY0" fmla="*/ 22860 h 29698"/>
                <a:gd name="connsiteX1" fmla="*/ 90773 w 105822"/>
                <a:gd name="connsiteY1" fmla="*/ 0 h 29698"/>
                <a:gd name="connsiteX2" fmla="*/ 88963 w 105822"/>
                <a:gd name="connsiteY2" fmla="*/ 21622 h 29698"/>
                <a:gd name="connsiteX3" fmla="*/ 105823 w 105822"/>
                <a:gd name="connsiteY3" fmla="*/ 16192 h 29698"/>
              </a:gdLst>
              <a:ahLst/>
              <a:cxnLst>
                <a:cxn ang="0">
                  <a:pos x="connsiteX0" y="connsiteY0"/>
                </a:cxn>
                <a:cxn ang="0">
                  <a:pos x="connsiteX1" y="connsiteY1"/>
                </a:cxn>
                <a:cxn ang="0">
                  <a:pos x="connsiteX2" y="connsiteY2"/>
                </a:cxn>
                <a:cxn ang="0">
                  <a:pos x="connsiteX3" y="connsiteY3"/>
                </a:cxn>
              </a:cxnLst>
              <a:rect l="l" t="t" r="r" b="b"/>
              <a:pathLst>
                <a:path w="105822" h="29698" extrusionOk="0">
                  <a:moveTo>
                    <a:pt x="0" y="22860"/>
                  </a:moveTo>
                  <a:cubicBezTo>
                    <a:pt x="11475" y="22394"/>
                    <a:pt x="65704" y="49731"/>
                    <a:pt x="90773" y="0"/>
                  </a:cubicBezTo>
                  <a:cubicBezTo>
                    <a:pt x="90466" y="-860"/>
                    <a:pt x="96570" y="8957"/>
                    <a:pt x="88963" y="21622"/>
                  </a:cubicBezTo>
                  <a:cubicBezTo>
                    <a:pt x="90105" y="20710"/>
                    <a:pt x="98954" y="24799"/>
                    <a:pt x="105823" y="16192"/>
                  </a:cubicBezTo>
                </a:path>
              </a:pathLst>
            </a:custGeom>
            <a:noFill/>
            <a:ln w="5715" cap="rnd">
              <a:solidFill>
                <a:schemeClr val="bg1"/>
              </a:solidFill>
              <a:prstDash val="solid"/>
              <a:round/>
              <a:extLst>
                <a:ext uri="{C807C97D-BFC1-408E-A445-0C87EB9F89A2}">
                  <ask:lineSketchStyleProps xmlns:ask="http://schemas.microsoft.com/office/drawing/2018/sketchyshapes" sd="3705699990">
                    <a:custGeom>
                      <a:avLst/>
                      <a:gdLst>
                        <a:gd name="connsiteX0" fmla="*/ 0 w 105822"/>
                        <a:gd name="connsiteY0" fmla="*/ 22860 h 29698"/>
                        <a:gd name="connsiteX1" fmla="*/ 90773 w 105822"/>
                        <a:gd name="connsiteY1" fmla="*/ 0 h 29698"/>
                        <a:gd name="connsiteX2" fmla="*/ 88963 w 105822"/>
                        <a:gd name="connsiteY2" fmla="*/ 21622 h 29698"/>
                        <a:gd name="connsiteX3" fmla="*/ 105823 w 105822"/>
                        <a:gd name="connsiteY3" fmla="*/ 16192 h 29698"/>
                      </a:gdLst>
                      <a:ahLst/>
                      <a:cxnLst>
                        <a:cxn ang="0">
                          <a:pos x="connsiteX0" y="connsiteY0"/>
                        </a:cxn>
                        <a:cxn ang="0">
                          <a:pos x="connsiteX1" y="connsiteY1"/>
                        </a:cxn>
                        <a:cxn ang="0">
                          <a:pos x="connsiteX2" y="connsiteY2"/>
                        </a:cxn>
                        <a:cxn ang="0">
                          <a:pos x="connsiteX3" y="connsiteY3"/>
                        </a:cxn>
                      </a:cxnLst>
                      <a:rect l="l" t="t" r="r" b="b"/>
                      <a:pathLst>
                        <a:path w="105822" h="29698">
                          <a:moveTo>
                            <a:pt x="0" y="22860"/>
                          </a:moveTo>
                          <a:cubicBezTo>
                            <a:pt x="0" y="22860"/>
                            <a:pt x="52864" y="48673"/>
                            <a:pt x="90773" y="0"/>
                          </a:cubicBezTo>
                          <a:cubicBezTo>
                            <a:pt x="90773" y="0"/>
                            <a:pt x="94964" y="9049"/>
                            <a:pt x="88963" y="21622"/>
                          </a:cubicBezTo>
                          <a:cubicBezTo>
                            <a:pt x="88963" y="21622"/>
                            <a:pt x="98012" y="27051"/>
                            <a:pt x="105823" y="16192"/>
                          </a:cubicBezTo>
                        </a:path>
                      </a:pathLst>
                    </a:custGeom>
                    <ask:type>
                      <ask:lineSketchFreehand/>
                    </ask:type>
                  </ask:lineSketchStyleProps>
                </a:ext>
              </a:extLst>
            </a:ln>
          </p:spPr>
          <p:txBody>
            <a:bodyPr rtlCol="0" anchor="ctr"/>
            <a:lstStyle/>
            <a:p>
              <a:endParaRPr lang="fr-FR" sz="1400"/>
            </a:p>
          </p:txBody>
        </p:sp>
        <p:sp>
          <p:nvSpPr>
            <p:cNvPr id="113" name="Forme libre : forme 112">
              <a:extLst>
                <a:ext uri="{FF2B5EF4-FFF2-40B4-BE49-F238E27FC236}">
                  <a16:creationId xmlns:a16="http://schemas.microsoft.com/office/drawing/2014/main" id="{065C02B8-A674-4BFA-8262-3BEB5E89AA75}"/>
                </a:ext>
              </a:extLst>
            </p:cNvPr>
            <p:cNvSpPr/>
            <p:nvPr/>
          </p:nvSpPr>
          <p:spPr>
            <a:xfrm>
              <a:off x="827313" y="4488392"/>
              <a:ext cx="78560" cy="203168"/>
            </a:xfrm>
            <a:custGeom>
              <a:avLst/>
              <a:gdLst>
                <a:gd name="connsiteX0" fmla="*/ 78561 w 78560"/>
                <a:gd name="connsiteY0" fmla="*/ 203168 h 203168"/>
                <a:gd name="connsiteX1" fmla="*/ 14838 w 78560"/>
                <a:gd name="connsiteY1" fmla="*/ 145447 h 203168"/>
                <a:gd name="connsiteX2" fmla="*/ 456 w 78560"/>
                <a:gd name="connsiteY2" fmla="*/ 132207 h 203168"/>
                <a:gd name="connsiteX3" fmla="*/ 10647 w 78560"/>
                <a:gd name="connsiteY3" fmla="*/ 114205 h 203168"/>
                <a:gd name="connsiteX4" fmla="*/ 74941 w 78560"/>
                <a:gd name="connsiteY4" fmla="*/ 0 h 2031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560" h="203168" extrusionOk="0">
                  <a:moveTo>
                    <a:pt x="78561" y="203168"/>
                  </a:moveTo>
                  <a:cubicBezTo>
                    <a:pt x="30459" y="203167"/>
                    <a:pt x="14838" y="145446"/>
                    <a:pt x="14838" y="145447"/>
                  </a:cubicBezTo>
                  <a:cubicBezTo>
                    <a:pt x="16661" y="146767"/>
                    <a:pt x="2858" y="145371"/>
                    <a:pt x="456" y="132207"/>
                  </a:cubicBezTo>
                  <a:cubicBezTo>
                    <a:pt x="-2592" y="117824"/>
                    <a:pt x="10647" y="114204"/>
                    <a:pt x="10647" y="114205"/>
                  </a:cubicBezTo>
                  <a:cubicBezTo>
                    <a:pt x="2876" y="125042"/>
                    <a:pt x="-12591" y="34359"/>
                    <a:pt x="74941" y="0"/>
                  </a:cubicBezTo>
                </a:path>
              </a:pathLst>
            </a:custGeom>
            <a:noFill/>
            <a:ln w="5715" cap="rnd">
              <a:solidFill>
                <a:schemeClr val="bg1"/>
              </a:solidFill>
              <a:prstDash val="solid"/>
              <a:round/>
              <a:extLst>
                <a:ext uri="{C807C97D-BFC1-408E-A445-0C87EB9F89A2}">
                  <ask:lineSketchStyleProps xmlns:ask="http://schemas.microsoft.com/office/drawing/2018/sketchyshapes" sd="1311198245">
                    <a:custGeom>
                      <a:avLst/>
                      <a:gdLst>
                        <a:gd name="connsiteX0" fmla="*/ 78561 w 78560"/>
                        <a:gd name="connsiteY0" fmla="*/ 203168 h 203168"/>
                        <a:gd name="connsiteX1" fmla="*/ 14838 w 78560"/>
                        <a:gd name="connsiteY1" fmla="*/ 145447 h 203168"/>
                        <a:gd name="connsiteX2" fmla="*/ 456 w 78560"/>
                        <a:gd name="connsiteY2" fmla="*/ 132207 h 203168"/>
                        <a:gd name="connsiteX3" fmla="*/ 10647 w 78560"/>
                        <a:gd name="connsiteY3" fmla="*/ 114205 h 203168"/>
                        <a:gd name="connsiteX4" fmla="*/ 74941 w 78560"/>
                        <a:gd name="connsiteY4" fmla="*/ 0 h 2031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560" h="203168">
                          <a:moveTo>
                            <a:pt x="78561" y="203168"/>
                          </a:moveTo>
                          <a:cubicBezTo>
                            <a:pt x="30459" y="203168"/>
                            <a:pt x="14838" y="145447"/>
                            <a:pt x="14838" y="145447"/>
                          </a:cubicBezTo>
                          <a:cubicBezTo>
                            <a:pt x="14838" y="145447"/>
                            <a:pt x="3408" y="146685"/>
                            <a:pt x="456" y="132207"/>
                          </a:cubicBezTo>
                          <a:cubicBezTo>
                            <a:pt x="-2592" y="117824"/>
                            <a:pt x="10647" y="114205"/>
                            <a:pt x="10647" y="114205"/>
                          </a:cubicBezTo>
                          <a:cubicBezTo>
                            <a:pt x="10647" y="114205"/>
                            <a:pt x="-15165" y="24670"/>
                            <a:pt x="74941" y="0"/>
                          </a:cubicBezTo>
                        </a:path>
                      </a:pathLst>
                    </a:custGeom>
                    <ask:type>
                      <ask:lineSketchFreehand/>
                    </ask:type>
                  </ask:lineSketchStyleProps>
                </a:ext>
              </a:extLst>
            </a:ln>
          </p:spPr>
          <p:txBody>
            <a:bodyPr rtlCol="0" anchor="ctr"/>
            <a:lstStyle/>
            <a:p>
              <a:endParaRPr lang="fr-FR" sz="1400"/>
            </a:p>
          </p:txBody>
        </p:sp>
        <p:sp>
          <p:nvSpPr>
            <p:cNvPr id="114" name="Forme libre : forme 113">
              <a:extLst>
                <a:ext uri="{FF2B5EF4-FFF2-40B4-BE49-F238E27FC236}">
                  <a16:creationId xmlns:a16="http://schemas.microsoft.com/office/drawing/2014/main" id="{18382C20-EE63-4A65-BC38-327FAF24295A}"/>
                </a:ext>
              </a:extLst>
            </p:cNvPr>
            <p:cNvSpPr/>
            <p:nvPr/>
          </p:nvSpPr>
          <p:spPr>
            <a:xfrm>
              <a:off x="909493" y="4497536"/>
              <a:ext cx="80370" cy="194024"/>
            </a:xfrm>
            <a:custGeom>
              <a:avLst/>
              <a:gdLst>
                <a:gd name="connsiteX0" fmla="*/ 0 w 80370"/>
                <a:gd name="connsiteY0" fmla="*/ 194024 h 194024"/>
                <a:gd name="connsiteX1" fmla="*/ 65532 w 80370"/>
                <a:gd name="connsiteY1" fmla="*/ 136303 h 194024"/>
                <a:gd name="connsiteX2" fmla="*/ 79915 w 80370"/>
                <a:gd name="connsiteY2" fmla="*/ 123063 h 194024"/>
                <a:gd name="connsiteX3" fmla="*/ 69723 w 80370"/>
                <a:gd name="connsiteY3" fmla="*/ 105061 h 194024"/>
                <a:gd name="connsiteX4" fmla="*/ 29051 w 80370"/>
                <a:gd name="connsiteY4" fmla="*/ 0 h 1940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370" h="194024" extrusionOk="0">
                  <a:moveTo>
                    <a:pt x="0" y="194024"/>
                  </a:moveTo>
                  <a:cubicBezTo>
                    <a:pt x="48102" y="194024"/>
                    <a:pt x="65533" y="136303"/>
                    <a:pt x="65532" y="136303"/>
                  </a:cubicBezTo>
                  <a:cubicBezTo>
                    <a:pt x="67888" y="137666"/>
                    <a:pt x="77634" y="137844"/>
                    <a:pt x="79915" y="123063"/>
                  </a:cubicBezTo>
                  <a:cubicBezTo>
                    <a:pt x="82963" y="108681"/>
                    <a:pt x="69723" y="105061"/>
                    <a:pt x="69723" y="105061"/>
                  </a:cubicBezTo>
                  <a:cubicBezTo>
                    <a:pt x="70678" y="93708"/>
                    <a:pt x="97155" y="41666"/>
                    <a:pt x="29051" y="0"/>
                  </a:cubicBezTo>
                </a:path>
              </a:pathLst>
            </a:custGeom>
            <a:noFill/>
            <a:ln w="5715" cap="rnd">
              <a:solidFill>
                <a:schemeClr val="bg1"/>
              </a:solidFill>
              <a:prstDash val="solid"/>
              <a:round/>
              <a:extLst>
                <a:ext uri="{C807C97D-BFC1-408E-A445-0C87EB9F89A2}">
                  <ask:lineSketchStyleProps xmlns:ask="http://schemas.microsoft.com/office/drawing/2018/sketchyshapes" sd="3451412721">
                    <a:custGeom>
                      <a:avLst/>
                      <a:gdLst>
                        <a:gd name="connsiteX0" fmla="*/ 0 w 80370"/>
                        <a:gd name="connsiteY0" fmla="*/ 194024 h 194024"/>
                        <a:gd name="connsiteX1" fmla="*/ 65532 w 80370"/>
                        <a:gd name="connsiteY1" fmla="*/ 136303 h 194024"/>
                        <a:gd name="connsiteX2" fmla="*/ 79915 w 80370"/>
                        <a:gd name="connsiteY2" fmla="*/ 123063 h 194024"/>
                        <a:gd name="connsiteX3" fmla="*/ 69723 w 80370"/>
                        <a:gd name="connsiteY3" fmla="*/ 105061 h 194024"/>
                        <a:gd name="connsiteX4" fmla="*/ 29051 w 80370"/>
                        <a:gd name="connsiteY4" fmla="*/ 0 h 1940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370" h="194024">
                          <a:moveTo>
                            <a:pt x="0" y="194024"/>
                          </a:moveTo>
                          <a:cubicBezTo>
                            <a:pt x="48101" y="194024"/>
                            <a:pt x="65532" y="136303"/>
                            <a:pt x="65532" y="136303"/>
                          </a:cubicBezTo>
                          <a:cubicBezTo>
                            <a:pt x="65532" y="136303"/>
                            <a:pt x="76962" y="137541"/>
                            <a:pt x="79915" y="123063"/>
                          </a:cubicBezTo>
                          <a:cubicBezTo>
                            <a:pt x="82963" y="108680"/>
                            <a:pt x="69723" y="105061"/>
                            <a:pt x="69723" y="105061"/>
                          </a:cubicBezTo>
                          <a:cubicBezTo>
                            <a:pt x="69723" y="105061"/>
                            <a:pt x="90678" y="32480"/>
                            <a:pt x="29051" y="0"/>
                          </a:cubicBezTo>
                        </a:path>
                      </a:pathLst>
                    </a:custGeom>
                    <ask:type>
                      <ask:lineSketchFreehand/>
                    </ask:type>
                  </ask:lineSketchStyleProps>
                </a:ext>
              </a:extLst>
            </a:ln>
          </p:spPr>
          <p:txBody>
            <a:bodyPr rtlCol="0" anchor="ctr"/>
            <a:lstStyle/>
            <a:p>
              <a:endParaRPr lang="fr-FR" sz="1400"/>
            </a:p>
          </p:txBody>
        </p:sp>
        <p:sp>
          <p:nvSpPr>
            <p:cNvPr id="115" name="Forme libre : forme 114">
              <a:extLst>
                <a:ext uri="{FF2B5EF4-FFF2-40B4-BE49-F238E27FC236}">
                  <a16:creationId xmlns:a16="http://schemas.microsoft.com/office/drawing/2014/main" id="{AA5D2ADF-757D-4CC4-9D21-22CA958FE33C}"/>
                </a:ext>
              </a:extLst>
            </p:cNvPr>
            <p:cNvSpPr/>
            <p:nvPr/>
          </p:nvSpPr>
          <p:spPr>
            <a:xfrm>
              <a:off x="874632" y="4600216"/>
              <a:ext cx="9525" cy="13144"/>
            </a:xfrm>
            <a:custGeom>
              <a:avLst/>
              <a:gdLst>
                <a:gd name="connsiteX0" fmla="*/ 0 w 9525"/>
                <a:gd name="connsiteY0" fmla="*/ 0 h 13144"/>
                <a:gd name="connsiteX1" fmla="*/ 0 w 9525"/>
                <a:gd name="connsiteY1" fmla="*/ 13145 h 13144"/>
              </a:gdLst>
              <a:ahLst/>
              <a:cxnLst>
                <a:cxn ang="0">
                  <a:pos x="connsiteX0" y="connsiteY0"/>
                </a:cxn>
                <a:cxn ang="0">
                  <a:pos x="connsiteX1" y="connsiteY1"/>
                </a:cxn>
              </a:cxnLst>
              <a:rect l="l" t="t" r="r" b="b"/>
              <a:pathLst>
                <a:path w="9525" h="13144" fill="none" extrusionOk="0">
                  <a:moveTo>
                    <a:pt x="0" y="0"/>
                  </a:moveTo>
                  <a:cubicBezTo>
                    <a:pt x="158" y="3124"/>
                    <a:pt x="-457" y="6691"/>
                    <a:pt x="0" y="13145"/>
                  </a:cubicBezTo>
                </a:path>
                <a:path w="9525" h="13144" stroke="0" extrusionOk="0">
                  <a:moveTo>
                    <a:pt x="0" y="0"/>
                  </a:moveTo>
                  <a:cubicBezTo>
                    <a:pt x="-208" y="3850"/>
                    <a:pt x="-400" y="7461"/>
                    <a:pt x="0" y="13145"/>
                  </a:cubicBezTo>
                </a:path>
              </a:pathLst>
            </a:custGeom>
            <a:ln w="5715" cap="rnd">
              <a:solidFill>
                <a:schemeClr val="bg1"/>
              </a:solidFill>
              <a:prstDash val="solid"/>
              <a:round/>
              <a:extLst>
                <a:ext uri="{C807C97D-BFC1-408E-A445-0C87EB9F89A2}">
                  <ask:lineSketchStyleProps xmlns:ask="http://schemas.microsoft.com/office/drawing/2018/sketchyshapes" sd="2890003223">
                    <a:custGeom>
                      <a:avLst/>
                      <a:gdLst>
                        <a:gd name="connsiteX0" fmla="*/ 0 w 9525"/>
                        <a:gd name="connsiteY0" fmla="*/ 0 h 13144"/>
                        <a:gd name="connsiteX1" fmla="*/ 0 w 9525"/>
                        <a:gd name="connsiteY1" fmla="*/ 13145 h 13144"/>
                      </a:gdLst>
                      <a:ahLst/>
                      <a:cxnLst>
                        <a:cxn ang="0">
                          <a:pos x="connsiteX0" y="connsiteY0"/>
                        </a:cxn>
                        <a:cxn ang="0">
                          <a:pos x="connsiteX1" y="connsiteY1"/>
                        </a:cxn>
                      </a:cxnLst>
                      <a:rect l="l" t="t" r="r" b="b"/>
                      <a:pathLst>
                        <a:path w="9525" h="13144">
                          <a:moveTo>
                            <a:pt x="0" y="0"/>
                          </a:moveTo>
                          <a:lnTo>
                            <a:pt x="0" y="13145"/>
                          </a:lnTo>
                        </a:path>
                      </a:pathLst>
                    </a:custGeom>
                    <ask:type>
                      <ask:lineSketchFreehand/>
                    </ask:type>
                  </ask:lineSketchStyleProps>
                </a:ext>
              </a:extLst>
            </a:ln>
          </p:spPr>
          <p:txBody>
            <a:bodyPr rtlCol="0" anchor="ctr"/>
            <a:lstStyle/>
            <a:p>
              <a:endParaRPr lang="fr-FR" sz="1400"/>
            </a:p>
          </p:txBody>
        </p:sp>
        <p:sp>
          <p:nvSpPr>
            <p:cNvPr id="116" name="Forme libre : forme 115">
              <a:extLst>
                <a:ext uri="{FF2B5EF4-FFF2-40B4-BE49-F238E27FC236}">
                  <a16:creationId xmlns:a16="http://schemas.microsoft.com/office/drawing/2014/main" id="{93FB86BA-B70F-4363-A046-AAA8FD2376D7}"/>
                </a:ext>
              </a:extLst>
            </p:cNvPr>
            <p:cNvSpPr/>
            <p:nvPr/>
          </p:nvSpPr>
          <p:spPr>
            <a:xfrm>
              <a:off x="931782" y="4599549"/>
              <a:ext cx="9525" cy="13239"/>
            </a:xfrm>
            <a:custGeom>
              <a:avLst/>
              <a:gdLst>
                <a:gd name="connsiteX0" fmla="*/ 0 w 9525"/>
                <a:gd name="connsiteY0" fmla="*/ 0 h 13239"/>
                <a:gd name="connsiteX1" fmla="*/ 0 w 9525"/>
                <a:gd name="connsiteY1" fmla="*/ 13240 h 13239"/>
              </a:gdLst>
              <a:ahLst/>
              <a:cxnLst>
                <a:cxn ang="0">
                  <a:pos x="connsiteX0" y="connsiteY0"/>
                </a:cxn>
                <a:cxn ang="0">
                  <a:pos x="connsiteX1" y="connsiteY1"/>
                </a:cxn>
              </a:cxnLst>
              <a:rect l="l" t="t" r="r" b="b"/>
              <a:pathLst>
                <a:path w="9525" h="13239" fill="none" extrusionOk="0">
                  <a:moveTo>
                    <a:pt x="0" y="0"/>
                  </a:moveTo>
                  <a:cubicBezTo>
                    <a:pt x="-267" y="3220"/>
                    <a:pt x="288" y="7542"/>
                    <a:pt x="0" y="13240"/>
                  </a:cubicBezTo>
                </a:path>
                <a:path w="9525" h="13239" stroke="0" extrusionOk="0">
                  <a:moveTo>
                    <a:pt x="0" y="0"/>
                  </a:moveTo>
                  <a:cubicBezTo>
                    <a:pt x="300" y="2985"/>
                    <a:pt x="580" y="7371"/>
                    <a:pt x="0" y="13240"/>
                  </a:cubicBezTo>
                </a:path>
              </a:pathLst>
            </a:custGeom>
            <a:ln w="5715" cap="rnd">
              <a:solidFill>
                <a:schemeClr val="bg1"/>
              </a:solidFill>
              <a:prstDash val="solid"/>
              <a:round/>
              <a:extLst>
                <a:ext uri="{C807C97D-BFC1-408E-A445-0C87EB9F89A2}">
                  <ask:lineSketchStyleProps xmlns:ask="http://schemas.microsoft.com/office/drawing/2018/sketchyshapes" sd="2376782352">
                    <a:custGeom>
                      <a:avLst/>
                      <a:gdLst>
                        <a:gd name="connsiteX0" fmla="*/ 0 w 9525"/>
                        <a:gd name="connsiteY0" fmla="*/ 0 h 13239"/>
                        <a:gd name="connsiteX1" fmla="*/ 0 w 9525"/>
                        <a:gd name="connsiteY1" fmla="*/ 13240 h 13239"/>
                      </a:gdLst>
                      <a:ahLst/>
                      <a:cxnLst>
                        <a:cxn ang="0">
                          <a:pos x="connsiteX0" y="connsiteY0"/>
                        </a:cxn>
                        <a:cxn ang="0">
                          <a:pos x="connsiteX1" y="connsiteY1"/>
                        </a:cxn>
                      </a:cxnLst>
                      <a:rect l="l" t="t" r="r" b="b"/>
                      <a:pathLst>
                        <a:path w="9525" h="13239">
                          <a:moveTo>
                            <a:pt x="0" y="0"/>
                          </a:moveTo>
                          <a:lnTo>
                            <a:pt x="0" y="13240"/>
                          </a:lnTo>
                        </a:path>
                      </a:pathLst>
                    </a:custGeom>
                    <ask:type>
                      <ask:lineSketchFreehand/>
                    </ask:type>
                  </ask:lineSketchStyleProps>
                </a:ext>
              </a:extLst>
            </a:ln>
          </p:spPr>
          <p:txBody>
            <a:bodyPr rtlCol="0" anchor="ctr"/>
            <a:lstStyle/>
            <a:p>
              <a:endParaRPr lang="fr-FR" sz="1400"/>
            </a:p>
          </p:txBody>
        </p:sp>
        <p:sp>
          <p:nvSpPr>
            <p:cNvPr id="117" name="Forme libre : forme 116">
              <a:extLst>
                <a:ext uri="{FF2B5EF4-FFF2-40B4-BE49-F238E27FC236}">
                  <a16:creationId xmlns:a16="http://schemas.microsoft.com/office/drawing/2014/main" id="{BB02982C-BD26-4544-A103-4435BBA5BEB5}"/>
                </a:ext>
              </a:extLst>
            </p:cNvPr>
            <p:cNvSpPr/>
            <p:nvPr/>
          </p:nvSpPr>
          <p:spPr>
            <a:xfrm>
              <a:off x="892824" y="4649841"/>
              <a:ext cx="25050" cy="5214"/>
            </a:xfrm>
            <a:custGeom>
              <a:avLst/>
              <a:gdLst>
                <a:gd name="connsiteX0" fmla="*/ 25051 w 25050"/>
                <a:gd name="connsiteY0" fmla="*/ 0 h 5214"/>
                <a:gd name="connsiteX1" fmla="*/ 0 w 25050"/>
                <a:gd name="connsiteY1" fmla="*/ 0 h 5214"/>
              </a:gdLst>
              <a:ahLst/>
              <a:cxnLst>
                <a:cxn ang="0">
                  <a:pos x="connsiteX0" y="connsiteY0"/>
                </a:cxn>
                <a:cxn ang="0">
                  <a:pos x="connsiteX1" y="connsiteY1"/>
                </a:cxn>
              </a:cxnLst>
              <a:rect l="l" t="t" r="r" b="b"/>
              <a:pathLst>
                <a:path w="25050" h="5214" extrusionOk="0">
                  <a:moveTo>
                    <a:pt x="25051" y="0"/>
                  </a:moveTo>
                  <a:cubicBezTo>
                    <a:pt x="18587" y="6525"/>
                    <a:pt x="5545" y="7145"/>
                    <a:pt x="0" y="0"/>
                  </a:cubicBezTo>
                </a:path>
              </a:pathLst>
            </a:custGeom>
            <a:noFill/>
            <a:ln w="5715" cap="rnd">
              <a:solidFill>
                <a:schemeClr val="bg1"/>
              </a:solidFill>
              <a:prstDash val="solid"/>
              <a:round/>
              <a:extLst>
                <a:ext uri="{C807C97D-BFC1-408E-A445-0C87EB9F89A2}">
                  <ask:lineSketchStyleProps xmlns:ask="http://schemas.microsoft.com/office/drawing/2018/sketchyshapes" sd="3114530735">
                    <a:custGeom>
                      <a:avLst/>
                      <a:gdLst>
                        <a:gd name="connsiteX0" fmla="*/ 25051 w 25050"/>
                        <a:gd name="connsiteY0" fmla="*/ 0 h 5214"/>
                        <a:gd name="connsiteX1" fmla="*/ 0 w 25050"/>
                        <a:gd name="connsiteY1" fmla="*/ 0 h 5214"/>
                      </a:gdLst>
                      <a:ahLst/>
                      <a:cxnLst>
                        <a:cxn ang="0">
                          <a:pos x="connsiteX0" y="connsiteY0"/>
                        </a:cxn>
                        <a:cxn ang="0">
                          <a:pos x="connsiteX1" y="connsiteY1"/>
                        </a:cxn>
                      </a:cxnLst>
                      <a:rect l="l" t="t" r="r" b="b"/>
                      <a:pathLst>
                        <a:path w="25050" h="5214">
                          <a:moveTo>
                            <a:pt x="25051" y="0"/>
                          </a:moveTo>
                          <a:cubicBezTo>
                            <a:pt x="18097" y="6953"/>
                            <a:pt x="6858" y="6953"/>
                            <a:pt x="0" y="0"/>
                          </a:cubicBezTo>
                        </a:path>
                      </a:pathLst>
                    </a:custGeom>
                    <ask:type>
                      <ask:lineSketchFreehand/>
                    </ask:type>
                  </ask:lineSketchStyleProps>
                </a:ext>
              </a:extLst>
            </a:ln>
          </p:spPr>
          <p:txBody>
            <a:bodyPr rtlCol="0" anchor="ctr"/>
            <a:lstStyle/>
            <a:p>
              <a:endParaRPr lang="fr-FR" sz="1400"/>
            </a:p>
          </p:txBody>
        </p:sp>
        <p:sp>
          <p:nvSpPr>
            <p:cNvPr id="118" name="Forme libre : forme 117">
              <a:extLst>
                <a:ext uri="{FF2B5EF4-FFF2-40B4-BE49-F238E27FC236}">
                  <a16:creationId xmlns:a16="http://schemas.microsoft.com/office/drawing/2014/main" id="{D1FD23E2-DD0D-4B4A-8564-334773B75B95}"/>
                </a:ext>
              </a:extLst>
            </p:cNvPr>
            <p:cNvSpPr/>
            <p:nvPr/>
          </p:nvSpPr>
          <p:spPr>
            <a:xfrm>
              <a:off x="754923" y="4691179"/>
              <a:ext cx="151998" cy="140208"/>
            </a:xfrm>
            <a:custGeom>
              <a:avLst/>
              <a:gdLst>
                <a:gd name="connsiteX0" fmla="*/ 551 w 151998"/>
                <a:gd name="connsiteY0" fmla="*/ 140208 h 140208"/>
                <a:gd name="connsiteX1" fmla="*/ 88466 w 151998"/>
                <a:gd name="connsiteY1" fmla="*/ 27051 h 140208"/>
                <a:gd name="connsiteX2" fmla="*/ 106469 w 151998"/>
                <a:gd name="connsiteY2" fmla="*/ 0 h 140208"/>
                <a:gd name="connsiteX3" fmla="*/ 151998 w 151998"/>
                <a:gd name="connsiteY3" fmla="*/ 37433 h 140208"/>
                <a:gd name="connsiteX4" fmla="*/ 127614 w 151998"/>
                <a:gd name="connsiteY4" fmla="*/ 66770 h 140208"/>
                <a:gd name="connsiteX5" fmla="*/ 103230 w 151998"/>
                <a:gd name="connsiteY5" fmla="*/ 42386 h 140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1998" h="140208" extrusionOk="0">
                  <a:moveTo>
                    <a:pt x="551" y="140208"/>
                  </a:moveTo>
                  <a:cubicBezTo>
                    <a:pt x="9379" y="153286"/>
                    <a:pt x="-14772" y="48975"/>
                    <a:pt x="88466" y="27051"/>
                  </a:cubicBezTo>
                  <a:cubicBezTo>
                    <a:pt x="91981" y="19486"/>
                    <a:pt x="99309" y="10523"/>
                    <a:pt x="106469" y="0"/>
                  </a:cubicBezTo>
                  <a:cubicBezTo>
                    <a:pt x="126832" y="13988"/>
                    <a:pt x="135303" y="23049"/>
                    <a:pt x="151998" y="37433"/>
                  </a:cubicBezTo>
                  <a:cubicBezTo>
                    <a:pt x="144354" y="48246"/>
                    <a:pt x="137823" y="54142"/>
                    <a:pt x="127614" y="66770"/>
                  </a:cubicBezTo>
                  <a:cubicBezTo>
                    <a:pt x="118930" y="56766"/>
                    <a:pt x="112425" y="52251"/>
                    <a:pt x="103230" y="42386"/>
                  </a:cubicBezTo>
                </a:path>
              </a:pathLst>
            </a:custGeom>
            <a:noFill/>
            <a:ln w="5715" cap="rnd">
              <a:solidFill>
                <a:schemeClr val="bg1"/>
              </a:solidFill>
              <a:prstDash val="solid"/>
              <a:round/>
              <a:extLst>
                <a:ext uri="{C807C97D-BFC1-408E-A445-0C87EB9F89A2}">
                  <ask:lineSketchStyleProps xmlns:ask="http://schemas.microsoft.com/office/drawing/2018/sketchyshapes" sd="4096485813">
                    <a:custGeom>
                      <a:avLst/>
                      <a:gdLst>
                        <a:gd name="connsiteX0" fmla="*/ 551 w 151998"/>
                        <a:gd name="connsiteY0" fmla="*/ 140208 h 140208"/>
                        <a:gd name="connsiteX1" fmla="*/ 88466 w 151998"/>
                        <a:gd name="connsiteY1" fmla="*/ 27051 h 140208"/>
                        <a:gd name="connsiteX2" fmla="*/ 106469 w 151998"/>
                        <a:gd name="connsiteY2" fmla="*/ 0 h 140208"/>
                        <a:gd name="connsiteX3" fmla="*/ 151998 w 151998"/>
                        <a:gd name="connsiteY3" fmla="*/ 37433 h 140208"/>
                        <a:gd name="connsiteX4" fmla="*/ 127614 w 151998"/>
                        <a:gd name="connsiteY4" fmla="*/ 66770 h 140208"/>
                        <a:gd name="connsiteX5" fmla="*/ 103230 w 151998"/>
                        <a:gd name="connsiteY5" fmla="*/ 42386 h 140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1998" h="140208">
                          <a:moveTo>
                            <a:pt x="551" y="140208"/>
                          </a:moveTo>
                          <a:cubicBezTo>
                            <a:pt x="551" y="140208"/>
                            <a:pt x="-12499" y="52292"/>
                            <a:pt x="88466" y="27051"/>
                          </a:cubicBezTo>
                          <a:lnTo>
                            <a:pt x="106469" y="0"/>
                          </a:lnTo>
                          <a:lnTo>
                            <a:pt x="151998" y="37433"/>
                          </a:lnTo>
                          <a:lnTo>
                            <a:pt x="127614" y="66770"/>
                          </a:lnTo>
                          <a:lnTo>
                            <a:pt x="103230" y="42386"/>
                          </a:lnTo>
                        </a:path>
                      </a:pathLst>
                    </a:custGeom>
                    <ask:type>
                      <ask:lineSketchFreehand/>
                    </ask:type>
                  </ask:lineSketchStyleProps>
                </a:ext>
              </a:extLst>
            </a:ln>
          </p:spPr>
          <p:txBody>
            <a:bodyPr rtlCol="0" anchor="ctr"/>
            <a:lstStyle/>
            <a:p>
              <a:endParaRPr lang="fr-FR" sz="1400"/>
            </a:p>
          </p:txBody>
        </p:sp>
        <p:sp>
          <p:nvSpPr>
            <p:cNvPr id="119" name="Forme libre : forme 118">
              <a:extLst>
                <a:ext uri="{FF2B5EF4-FFF2-40B4-BE49-F238E27FC236}">
                  <a16:creationId xmlns:a16="http://schemas.microsoft.com/office/drawing/2014/main" id="{01CF4BC8-FBCF-47D5-AF67-FDAEACC30240}"/>
                </a:ext>
              </a:extLst>
            </p:cNvPr>
            <p:cNvSpPr/>
            <p:nvPr/>
          </p:nvSpPr>
          <p:spPr>
            <a:xfrm>
              <a:off x="908731" y="4691655"/>
              <a:ext cx="144875" cy="91916"/>
            </a:xfrm>
            <a:custGeom>
              <a:avLst/>
              <a:gdLst>
                <a:gd name="connsiteX0" fmla="*/ 144875 w 144875"/>
                <a:gd name="connsiteY0" fmla="*/ 91916 h 91916"/>
                <a:gd name="connsiteX1" fmla="*/ 63532 w 144875"/>
                <a:gd name="connsiteY1" fmla="*/ 27051 h 91916"/>
                <a:gd name="connsiteX2" fmla="*/ 45530 w 144875"/>
                <a:gd name="connsiteY2" fmla="*/ 0 h 91916"/>
                <a:gd name="connsiteX3" fmla="*/ 0 w 144875"/>
                <a:gd name="connsiteY3" fmla="*/ 37433 h 91916"/>
                <a:gd name="connsiteX4" fmla="*/ 24384 w 144875"/>
                <a:gd name="connsiteY4" fmla="*/ 66770 h 91916"/>
                <a:gd name="connsiteX5" fmla="*/ 48768 w 144875"/>
                <a:gd name="connsiteY5" fmla="*/ 42386 h 919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4875" h="91916" extrusionOk="0">
                  <a:moveTo>
                    <a:pt x="144875" y="91916"/>
                  </a:moveTo>
                  <a:cubicBezTo>
                    <a:pt x="143020" y="63579"/>
                    <a:pt x="112022" y="39360"/>
                    <a:pt x="63532" y="27051"/>
                  </a:cubicBezTo>
                  <a:cubicBezTo>
                    <a:pt x="58260" y="19637"/>
                    <a:pt x="52105" y="12446"/>
                    <a:pt x="45530" y="0"/>
                  </a:cubicBezTo>
                  <a:cubicBezTo>
                    <a:pt x="29661" y="14804"/>
                    <a:pt x="21996" y="20035"/>
                    <a:pt x="0" y="37433"/>
                  </a:cubicBezTo>
                  <a:cubicBezTo>
                    <a:pt x="9698" y="50654"/>
                    <a:pt x="18076" y="57322"/>
                    <a:pt x="24384" y="66770"/>
                  </a:cubicBezTo>
                  <a:cubicBezTo>
                    <a:pt x="32174" y="58846"/>
                    <a:pt x="42208" y="46759"/>
                    <a:pt x="48768" y="42386"/>
                  </a:cubicBezTo>
                </a:path>
              </a:pathLst>
            </a:custGeom>
            <a:noFill/>
            <a:ln w="5715" cap="rnd">
              <a:solidFill>
                <a:schemeClr val="bg1"/>
              </a:solidFill>
              <a:prstDash val="solid"/>
              <a:round/>
              <a:extLst>
                <a:ext uri="{C807C97D-BFC1-408E-A445-0C87EB9F89A2}">
                  <ask:lineSketchStyleProps xmlns:ask="http://schemas.microsoft.com/office/drawing/2018/sketchyshapes" sd="1351998285">
                    <a:custGeom>
                      <a:avLst/>
                      <a:gdLst>
                        <a:gd name="connsiteX0" fmla="*/ 144875 w 144875"/>
                        <a:gd name="connsiteY0" fmla="*/ 91916 h 91916"/>
                        <a:gd name="connsiteX1" fmla="*/ 63532 w 144875"/>
                        <a:gd name="connsiteY1" fmla="*/ 27051 h 91916"/>
                        <a:gd name="connsiteX2" fmla="*/ 45530 w 144875"/>
                        <a:gd name="connsiteY2" fmla="*/ 0 h 91916"/>
                        <a:gd name="connsiteX3" fmla="*/ 0 w 144875"/>
                        <a:gd name="connsiteY3" fmla="*/ 37433 h 91916"/>
                        <a:gd name="connsiteX4" fmla="*/ 24384 w 144875"/>
                        <a:gd name="connsiteY4" fmla="*/ 66770 h 91916"/>
                        <a:gd name="connsiteX5" fmla="*/ 48768 w 144875"/>
                        <a:gd name="connsiteY5" fmla="*/ 42386 h 919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4875" h="91916">
                          <a:moveTo>
                            <a:pt x="144875" y="91916"/>
                          </a:moveTo>
                          <a:cubicBezTo>
                            <a:pt x="135255" y="67056"/>
                            <a:pt x="113252" y="39529"/>
                            <a:pt x="63532" y="27051"/>
                          </a:cubicBezTo>
                          <a:lnTo>
                            <a:pt x="45530" y="0"/>
                          </a:lnTo>
                          <a:lnTo>
                            <a:pt x="0" y="37433"/>
                          </a:lnTo>
                          <a:lnTo>
                            <a:pt x="24384" y="66770"/>
                          </a:lnTo>
                          <a:lnTo>
                            <a:pt x="48768" y="42386"/>
                          </a:lnTo>
                        </a:path>
                      </a:pathLst>
                    </a:custGeom>
                    <ask:type>
                      <ask:lineSketchFreehand/>
                    </ask:type>
                  </ask:lineSketchStyleProps>
                </a:ext>
              </a:extLst>
            </a:ln>
          </p:spPr>
          <p:txBody>
            <a:bodyPr rtlCol="0" anchor="ctr"/>
            <a:lstStyle/>
            <a:p>
              <a:endParaRPr lang="fr-FR" sz="1400"/>
            </a:p>
          </p:txBody>
        </p:sp>
        <p:sp>
          <p:nvSpPr>
            <p:cNvPr id="120" name="Forme libre : forme 119">
              <a:extLst>
                <a:ext uri="{FF2B5EF4-FFF2-40B4-BE49-F238E27FC236}">
                  <a16:creationId xmlns:a16="http://schemas.microsoft.com/office/drawing/2014/main" id="{215F13EF-4CB2-4C9F-BC5B-75B825205A0C}"/>
                </a:ext>
              </a:extLst>
            </p:cNvPr>
            <p:cNvSpPr/>
            <p:nvPr/>
          </p:nvSpPr>
          <p:spPr>
            <a:xfrm>
              <a:off x="1060083" y="4814719"/>
              <a:ext cx="563" cy="17144"/>
            </a:xfrm>
            <a:custGeom>
              <a:avLst/>
              <a:gdLst>
                <a:gd name="connsiteX0" fmla="*/ 0 w 563"/>
                <a:gd name="connsiteY0" fmla="*/ 17145 h 17144"/>
                <a:gd name="connsiteX1" fmla="*/ 286 w 563"/>
                <a:gd name="connsiteY1" fmla="*/ 0 h 17144"/>
              </a:gdLst>
              <a:ahLst/>
              <a:cxnLst>
                <a:cxn ang="0">
                  <a:pos x="connsiteX0" y="connsiteY0"/>
                </a:cxn>
                <a:cxn ang="0">
                  <a:pos x="connsiteX1" y="connsiteY1"/>
                </a:cxn>
              </a:cxnLst>
              <a:rect l="l" t="t" r="r" b="b"/>
              <a:pathLst>
                <a:path w="563" h="17144" extrusionOk="0">
                  <a:moveTo>
                    <a:pt x="0" y="17145"/>
                  </a:moveTo>
                  <a:cubicBezTo>
                    <a:pt x="-559" y="17208"/>
                    <a:pt x="250" y="10527"/>
                    <a:pt x="286" y="0"/>
                  </a:cubicBezTo>
                </a:path>
              </a:pathLst>
            </a:custGeom>
            <a:noFill/>
            <a:ln w="5715" cap="rnd">
              <a:solidFill>
                <a:schemeClr val="bg1"/>
              </a:solidFill>
              <a:prstDash val="solid"/>
              <a:round/>
              <a:extLst>
                <a:ext uri="{C807C97D-BFC1-408E-A445-0C87EB9F89A2}">
                  <ask:lineSketchStyleProps xmlns:ask="http://schemas.microsoft.com/office/drawing/2018/sketchyshapes" sd="2175471740">
                    <a:custGeom>
                      <a:avLst/>
                      <a:gdLst>
                        <a:gd name="connsiteX0" fmla="*/ 0 w 563"/>
                        <a:gd name="connsiteY0" fmla="*/ 17145 h 17144"/>
                        <a:gd name="connsiteX1" fmla="*/ 286 w 563"/>
                        <a:gd name="connsiteY1" fmla="*/ 0 h 17144"/>
                      </a:gdLst>
                      <a:ahLst/>
                      <a:cxnLst>
                        <a:cxn ang="0">
                          <a:pos x="connsiteX0" y="connsiteY0"/>
                        </a:cxn>
                        <a:cxn ang="0">
                          <a:pos x="connsiteX1" y="connsiteY1"/>
                        </a:cxn>
                      </a:cxnLst>
                      <a:rect l="l" t="t" r="r" b="b"/>
                      <a:pathLst>
                        <a:path w="563" h="17144">
                          <a:moveTo>
                            <a:pt x="0" y="17145"/>
                          </a:moveTo>
                          <a:cubicBezTo>
                            <a:pt x="0" y="17145"/>
                            <a:pt x="1048" y="10382"/>
                            <a:pt x="286" y="0"/>
                          </a:cubicBezTo>
                        </a:path>
                      </a:pathLst>
                    </a:custGeom>
                    <ask:type>
                      <ask:lineSketchFreehand/>
                    </ask:type>
                  </ask:lineSketchStyleProps>
                </a:ext>
              </a:extLst>
            </a:ln>
          </p:spPr>
          <p:txBody>
            <a:bodyPr rtlCol="0" anchor="ctr"/>
            <a:lstStyle/>
            <a:p>
              <a:endParaRPr lang="fr-FR" sz="1400"/>
            </a:p>
          </p:txBody>
        </p:sp>
        <p:sp>
          <p:nvSpPr>
            <p:cNvPr id="121" name="Forme libre : forme 120">
              <a:extLst>
                <a:ext uri="{FF2B5EF4-FFF2-40B4-BE49-F238E27FC236}">
                  <a16:creationId xmlns:a16="http://schemas.microsoft.com/office/drawing/2014/main" id="{6439C9BA-C49F-4D49-82B7-CA236D9A7D70}"/>
                </a:ext>
              </a:extLst>
            </p:cNvPr>
            <p:cNvSpPr/>
            <p:nvPr/>
          </p:nvSpPr>
          <p:spPr>
            <a:xfrm>
              <a:off x="693371" y="4495822"/>
              <a:ext cx="119729" cy="119634"/>
            </a:xfrm>
            <a:custGeom>
              <a:avLst/>
              <a:gdLst>
                <a:gd name="connsiteX0" fmla="*/ 119729 w 119729"/>
                <a:gd name="connsiteY0" fmla="*/ 46673 h 119634"/>
                <a:gd name="connsiteX1" fmla="*/ 119729 w 119729"/>
                <a:gd name="connsiteY1" fmla="*/ 104489 h 119634"/>
                <a:gd name="connsiteX2" fmla="*/ 104585 w 119729"/>
                <a:gd name="connsiteY2" fmla="*/ 119634 h 119634"/>
                <a:gd name="connsiteX3" fmla="*/ 15145 w 119729"/>
                <a:gd name="connsiteY3" fmla="*/ 119634 h 119634"/>
                <a:gd name="connsiteX4" fmla="*/ 0 w 119729"/>
                <a:gd name="connsiteY4" fmla="*/ 104489 h 119634"/>
                <a:gd name="connsiteX5" fmla="*/ 0 w 119729"/>
                <a:gd name="connsiteY5" fmla="*/ 15145 h 119634"/>
                <a:gd name="connsiteX6" fmla="*/ 15145 w 119729"/>
                <a:gd name="connsiteY6" fmla="*/ 0 h 119634"/>
                <a:gd name="connsiteX7" fmla="*/ 104489 w 119729"/>
                <a:gd name="connsiteY7" fmla="*/ 0 h 119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9729" h="119634" extrusionOk="0">
                  <a:moveTo>
                    <a:pt x="119729" y="46673"/>
                  </a:moveTo>
                  <a:cubicBezTo>
                    <a:pt x="116988" y="60454"/>
                    <a:pt x="121485" y="84760"/>
                    <a:pt x="119729" y="104489"/>
                  </a:cubicBezTo>
                  <a:cubicBezTo>
                    <a:pt x="120527" y="113379"/>
                    <a:pt x="114267" y="121088"/>
                    <a:pt x="104585" y="119634"/>
                  </a:cubicBezTo>
                  <a:cubicBezTo>
                    <a:pt x="82068" y="121262"/>
                    <a:pt x="52147" y="122996"/>
                    <a:pt x="15145" y="119634"/>
                  </a:cubicBezTo>
                  <a:cubicBezTo>
                    <a:pt x="7894" y="120403"/>
                    <a:pt x="43" y="113532"/>
                    <a:pt x="0" y="104489"/>
                  </a:cubicBezTo>
                  <a:cubicBezTo>
                    <a:pt x="2744" y="74063"/>
                    <a:pt x="3511" y="36089"/>
                    <a:pt x="0" y="15145"/>
                  </a:cubicBezTo>
                  <a:cubicBezTo>
                    <a:pt x="417" y="7010"/>
                    <a:pt x="7214" y="77"/>
                    <a:pt x="15145" y="0"/>
                  </a:cubicBezTo>
                  <a:cubicBezTo>
                    <a:pt x="43058" y="2535"/>
                    <a:pt x="78934" y="1184"/>
                    <a:pt x="104489" y="0"/>
                  </a:cubicBezTo>
                </a:path>
              </a:pathLst>
            </a:custGeom>
            <a:noFill/>
            <a:ln w="5715" cap="rnd">
              <a:solidFill>
                <a:schemeClr val="bg1"/>
              </a:solidFill>
              <a:prstDash val="solid"/>
              <a:round/>
              <a:extLst>
                <a:ext uri="{C807C97D-BFC1-408E-A445-0C87EB9F89A2}">
                  <ask:lineSketchStyleProps xmlns:ask="http://schemas.microsoft.com/office/drawing/2018/sketchyshapes" sd="1861414849">
                    <a:custGeom>
                      <a:avLst/>
                      <a:gdLst>
                        <a:gd name="connsiteX0" fmla="*/ 119729 w 119729"/>
                        <a:gd name="connsiteY0" fmla="*/ 46673 h 119634"/>
                        <a:gd name="connsiteX1" fmla="*/ 119729 w 119729"/>
                        <a:gd name="connsiteY1" fmla="*/ 104489 h 119634"/>
                        <a:gd name="connsiteX2" fmla="*/ 104585 w 119729"/>
                        <a:gd name="connsiteY2" fmla="*/ 119634 h 119634"/>
                        <a:gd name="connsiteX3" fmla="*/ 15145 w 119729"/>
                        <a:gd name="connsiteY3" fmla="*/ 119634 h 119634"/>
                        <a:gd name="connsiteX4" fmla="*/ 0 w 119729"/>
                        <a:gd name="connsiteY4" fmla="*/ 104489 h 119634"/>
                        <a:gd name="connsiteX5" fmla="*/ 0 w 119729"/>
                        <a:gd name="connsiteY5" fmla="*/ 15145 h 119634"/>
                        <a:gd name="connsiteX6" fmla="*/ 15145 w 119729"/>
                        <a:gd name="connsiteY6" fmla="*/ 0 h 119634"/>
                        <a:gd name="connsiteX7" fmla="*/ 104489 w 119729"/>
                        <a:gd name="connsiteY7" fmla="*/ 0 h 119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9729" h="119634">
                          <a:moveTo>
                            <a:pt x="119729" y="46673"/>
                          </a:moveTo>
                          <a:lnTo>
                            <a:pt x="119729" y="104489"/>
                          </a:lnTo>
                          <a:cubicBezTo>
                            <a:pt x="119729" y="112871"/>
                            <a:pt x="112871" y="119634"/>
                            <a:pt x="104585" y="119634"/>
                          </a:cubicBezTo>
                          <a:lnTo>
                            <a:pt x="15145" y="119634"/>
                          </a:lnTo>
                          <a:cubicBezTo>
                            <a:pt x="6763" y="119634"/>
                            <a:pt x="0" y="112776"/>
                            <a:pt x="0" y="104489"/>
                          </a:cubicBezTo>
                          <a:lnTo>
                            <a:pt x="0" y="15145"/>
                          </a:lnTo>
                          <a:cubicBezTo>
                            <a:pt x="0" y="6763"/>
                            <a:pt x="6858" y="0"/>
                            <a:pt x="15145" y="0"/>
                          </a:cubicBezTo>
                          <a:lnTo>
                            <a:pt x="104489" y="0"/>
                          </a:lnTo>
                        </a:path>
                      </a:pathLst>
                    </a:custGeom>
                    <ask:type>
                      <ask:lineSketchFreehand/>
                    </ask:type>
                  </ask:lineSketchStyleProps>
                </a:ext>
              </a:extLst>
            </a:ln>
          </p:spPr>
          <p:txBody>
            <a:bodyPr rtlCol="0" anchor="ctr"/>
            <a:lstStyle/>
            <a:p>
              <a:endParaRPr lang="fr-FR" sz="1400"/>
            </a:p>
          </p:txBody>
        </p:sp>
        <p:sp>
          <p:nvSpPr>
            <p:cNvPr id="122" name="Forme libre : forme 121">
              <a:extLst>
                <a:ext uri="{FF2B5EF4-FFF2-40B4-BE49-F238E27FC236}">
                  <a16:creationId xmlns:a16="http://schemas.microsoft.com/office/drawing/2014/main" id="{3CD9CE6C-6950-4730-B0B6-87339C065E5B}"/>
                </a:ext>
              </a:extLst>
            </p:cNvPr>
            <p:cNvSpPr/>
            <p:nvPr/>
          </p:nvSpPr>
          <p:spPr>
            <a:xfrm>
              <a:off x="714136" y="4493059"/>
              <a:ext cx="117252" cy="81057"/>
            </a:xfrm>
            <a:custGeom>
              <a:avLst/>
              <a:gdLst>
                <a:gd name="connsiteX0" fmla="*/ 117253 w 117252"/>
                <a:gd name="connsiteY0" fmla="*/ 0 h 81057"/>
                <a:gd name="connsiteX1" fmla="*/ 36195 w 117252"/>
                <a:gd name="connsiteY1" fmla="*/ 81058 h 81057"/>
                <a:gd name="connsiteX2" fmla="*/ 0 w 117252"/>
                <a:gd name="connsiteY2" fmla="*/ 45053 h 81057"/>
              </a:gdLst>
              <a:ahLst/>
              <a:cxnLst>
                <a:cxn ang="0">
                  <a:pos x="connsiteX0" y="connsiteY0"/>
                </a:cxn>
                <a:cxn ang="0">
                  <a:pos x="connsiteX1" y="connsiteY1"/>
                </a:cxn>
                <a:cxn ang="0">
                  <a:pos x="connsiteX2" y="connsiteY2"/>
                </a:cxn>
              </a:cxnLst>
              <a:rect l="l" t="t" r="r" b="b"/>
              <a:pathLst>
                <a:path w="117252" h="81057" extrusionOk="0">
                  <a:moveTo>
                    <a:pt x="117253" y="0"/>
                  </a:moveTo>
                  <a:cubicBezTo>
                    <a:pt x="95696" y="13703"/>
                    <a:pt x="67029" y="50559"/>
                    <a:pt x="36195" y="81058"/>
                  </a:cubicBezTo>
                  <a:cubicBezTo>
                    <a:pt x="23656" y="65078"/>
                    <a:pt x="15001" y="60810"/>
                    <a:pt x="0" y="45053"/>
                  </a:cubicBezTo>
                </a:path>
              </a:pathLst>
            </a:custGeom>
            <a:noFill/>
            <a:ln w="5715" cap="rnd">
              <a:solidFill>
                <a:schemeClr val="bg1"/>
              </a:solidFill>
              <a:prstDash val="solid"/>
              <a:round/>
              <a:extLst>
                <a:ext uri="{C807C97D-BFC1-408E-A445-0C87EB9F89A2}">
                  <ask:lineSketchStyleProps xmlns:ask="http://schemas.microsoft.com/office/drawing/2018/sketchyshapes" sd="1282676624">
                    <a:custGeom>
                      <a:avLst/>
                      <a:gdLst>
                        <a:gd name="connsiteX0" fmla="*/ 117253 w 117252"/>
                        <a:gd name="connsiteY0" fmla="*/ 0 h 81057"/>
                        <a:gd name="connsiteX1" fmla="*/ 36195 w 117252"/>
                        <a:gd name="connsiteY1" fmla="*/ 81058 h 81057"/>
                        <a:gd name="connsiteX2" fmla="*/ 0 w 117252"/>
                        <a:gd name="connsiteY2" fmla="*/ 45053 h 81057"/>
                      </a:gdLst>
                      <a:ahLst/>
                      <a:cxnLst>
                        <a:cxn ang="0">
                          <a:pos x="connsiteX0" y="connsiteY0"/>
                        </a:cxn>
                        <a:cxn ang="0">
                          <a:pos x="connsiteX1" y="connsiteY1"/>
                        </a:cxn>
                        <a:cxn ang="0">
                          <a:pos x="connsiteX2" y="connsiteY2"/>
                        </a:cxn>
                      </a:cxnLst>
                      <a:rect l="l" t="t" r="r" b="b"/>
                      <a:pathLst>
                        <a:path w="117252" h="81057">
                          <a:moveTo>
                            <a:pt x="117253" y="0"/>
                          </a:moveTo>
                          <a:lnTo>
                            <a:pt x="36195" y="81058"/>
                          </a:lnTo>
                          <a:lnTo>
                            <a:pt x="0" y="45053"/>
                          </a:lnTo>
                        </a:path>
                      </a:pathLst>
                    </a:custGeom>
                    <ask:type>
                      <ask:lineSketchFreehand/>
                    </ask:type>
                  </ask:lineSketchStyleProps>
                </a:ext>
              </a:extLst>
            </a:ln>
          </p:spPr>
          <p:txBody>
            <a:bodyPr rtlCol="0" anchor="ctr"/>
            <a:lstStyle/>
            <a:p>
              <a:endParaRPr lang="fr-FR" sz="1400"/>
            </a:p>
          </p:txBody>
        </p:sp>
      </p:grpSp>
      <p:pic>
        <p:nvPicPr>
          <p:cNvPr id="93" name="Picture 26" descr="Étapes de développement de la famille">
            <a:extLst>
              <a:ext uri="{FF2B5EF4-FFF2-40B4-BE49-F238E27FC236}">
                <a16:creationId xmlns:a16="http://schemas.microsoft.com/office/drawing/2014/main" id="{C1AE226C-C5A2-49F8-9381-5C5CA621BA5A}"/>
              </a:ext>
            </a:extLst>
          </p:cNvPr>
          <p:cNvPicPr>
            <a:picLocks noChangeAspect="1" noChangeArrowheads="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l="33779" t="47388" r="34148"/>
          <a:stretch/>
        </p:blipFill>
        <p:spPr bwMode="auto">
          <a:xfrm>
            <a:off x="3669001" y="3424373"/>
            <a:ext cx="1111154" cy="1516982"/>
          </a:xfrm>
          <a:prstGeom prst="rect">
            <a:avLst/>
          </a:prstGeom>
          <a:noFill/>
          <a:extLst>
            <a:ext uri="{909E8E84-426E-40DD-AFC4-6F175D3DCCD1}">
              <a14:hiddenFill xmlns:a14="http://schemas.microsoft.com/office/drawing/2010/main">
                <a:solidFill>
                  <a:srgbClr val="FFFFFF"/>
                </a:solidFill>
              </a14:hiddenFill>
            </a:ext>
          </a:extLst>
        </p:spPr>
      </p:pic>
      <p:pic>
        <p:nvPicPr>
          <p:cNvPr id="94" name="Picture 26" descr="Étapes de développement de la famille">
            <a:extLst>
              <a:ext uri="{FF2B5EF4-FFF2-40B4-BE49-F238E27FC236}">
                <a16:creationId xmlns:a16="http://schemas.microsoft.com/office/drawing/2014/main" id="{F1F476F7-32BB-4FE8-A5D1-71F603A78B8C}"/>
              </a:ext>
            </a:extLst>
          </p:cNvPr>
          <p:cNvPicPr>
            <a:picLocks noChangeAspect="1" noChangeArrowheads="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l="66707" t="48047"/>
          <a:stretch/>
        </p:blipFill>
        <p:spPr bwMode="auto">
          <a:xfrm>
            <a:off x="913907" y="4093750"/>
            <a:ext cx="1153423" cy="1498010"/>
          </a:xfrm>
          <a:prstGeom prst="rect">
            <a:avLst/>
          </a:prstGeom>
          <a:noFill/>
          <a:extLst>
            <a:ext uri="{909E8E84-426E-40DD-AFC4-6F175D3DCCD1}">
              <a14:hiddenFill xmlns:a14="http://schemas.microsoft.com/office/drawing/2010/main">
                <a:solidFill>
                  <a:srgbClr val="FFFFFF"/>
                </a:solidFill>
              </a14:hiddenFill>
            </a:ext>
          </a:extLst>
        </p:spPr>
      </p:pic>
      <p:pic>
        <p:nvPicPr>
          <p:cNvPr id="95" name="Picture 26" descr="Étapes de développement de la famille">
            <a:extLst>
              <a:ext uri="{FF2B5EF4-FFF2-40B4-BE49-F238E27FC236}">
                <a16:creationId xmlns:a16="http://schemas.microsoft.com/office/drawing/2014/main" id="{6972F912-C2EB-468F-A072-94E733C4CA10}"/>
              </a:ext>
            </a:extLst>
          </p:cNvPr>
          <p:cNvPicPr>
            <a:picLocks noChangeAspect="1" noChangeArrowheads="1"/>
          </p:cNvPicPr>
          <p:nvPr/>
        </p:nvPicPr>
        <p:blipFill rotWithShape="1">
          <a:blip r:embed="rId3">
            <a:clrChange>
              <a:clrFrom>
                <a:srgbClr val="FEFEFE"/>
              </a:clrFrom>
              <a:clrTo>
                <a:srgbClr val="FEFEFE">
                  <a:alpha val="0"/>
                </a:srgbClr>
              </a:clrTo>
            </a:clrChange>
            <a:extLst>
              <a:ext uri="{28A0092B-C50C-407E-A947-70E740481C1C}">
                <a14:useLocalDpi xmlns:a14="http://schemas.microsoft.com/office/drawing/2010/main" val="0"/>
              </a:ext>
            </a:extLst>
          </a:blip>
          <a:srcRect l="68298" b="53213"/>
          <a:stretch/>
        </p:blipFill>
        <p:spPr bwMode="auto">
          <a:xfrm>
            <a:off x="2335009" y="3170937"/>
            <a:ext cx="1098304" cy="1349040"/>
          </a:xfrm>
          <a:prstGeom prst="rect">
            <a:avLst/>
          </a:prstGeom>
          <a:noFill/>
          <a:extLst>
            <a:ext uri="{909E8E84-426E-40DD-AFC4-6F175D3DCCD1}">
              <a14:hiddenFill xmlns:a14="http://schemas.microsoft.com/office/drawing/2010/main">
                <a:solidFill>
                  <a:srgbClr val="FFFFFF"/>
                </a:solidFill>
              </a14:hiddenFill>
            </a:ext>
          </a:extLst>
        </p:spPr>
      </p:pic>
      <p:pic>
        <p:nvPicPr>
          <p:cNvPr id="96" name="Picture 26" descr="Étapes de développement de la famille">
            <a:extLst>
              <a:ext uri="{FF2B5EF4-FFF2-40B4-BE49-F238E27FC236}">
                <a16:creationId xmlns:a16="http://schemas.microsoft.com/office/drawing/2014/main" id="{F1DD9556-1FB3-4FC4-9F81-2C62669F22B2}"/>
              </a:ext>
            </a:extLst>
          </p:cNvPr>
          <p:cNvPicPr>
            <a:picLocks noChangeAspect="1" noChangeArrowheads="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r="66805" b="53831"/>
          <a:stretch/>
        </p:blipFill>
        <p:spPr bwMode="auto">
          <a:xfrm>
            <a:off x="899161" y="2361290"/>
            <a:ext cx="1150042" cy="1331226"/>
          </a:xfrm>
          <a:prstGeom prst="rect">
            <a:avLst/>
          </a:prstGeom>
          <a:noFill/>
          <a:extLst>
            <a:ext uri="{909E8E84-426E-40DD-AFC4-6F175D3DCCD1}">
              <a14:hiddenFill xmlns:a14="http://schemas.microsoft.com/office/drawing/2010/main">
                <a:solidFill>
                  <a:srgbClr val="FFFFFF"/>
                </a:solidFill>
              </a14:hiddenFill>
            </a:ext>
          </a:extLst>
        </p:spPr>
      </p:pic>
      <p:sp>
        <p:nvSpPr>
          <p:cNvPr id="99" name="ZoneTexte 98">
            <a:extLst>
              <a:ext uri="{FF2B5EF4-FFF2-40B4-BE49-F238E27FC236}">
                <a16:creationId xmlns:a16="http://schemas.microsoft.com/office/drawing/2014/main" id="{B5162338-3B2B-4871-B25E-A820B81C843D}"/>
              </a:ext>
            </a:extLst>
          </p:cNvPr>
          <p:cNvSpPr txBox="1"/>
          <p:nvPr/>
        </p:nvSpPr>
        <p:spPr>
          <a:xfrm rot="21342328">
            <a:off x="1264251" y="3655212"/>
            <a:ext cx="639919" cy="261610"/>
          </a:xfrm>
          <a:custGeom>
            <a:avLst/>
            <a:gdLst>
              <a:gd name="connsiteX0" fmla="*/ 0 w 639919"/>
              <a:gd name="connsiteY0" fmla="*/ 0 h 261610"/>
              <a:gd name="connsiteX1" fmla="*/ 639919 w 639919"/>
              <a:gd name="connsiteY1" fmla="*/ 0 h 261610"/>
              <a:gd name="connsiteX2" fmla="*/ 639919 w 639919"/>
              <a:gd name="connsiteY2" fmla="*/ 261610 h 261610"/>
              <a:gd name="connsiteX3" fmla="*/ 0 w 639919"/>
              <a:gd name="connsiteY3" fmla="*/ 261610 h 261610"/>
              <a:gd name="connsiteX4" fmla="*/ 0 w 639919"/>
              <a:gd name="connsiteY4" fmla="*/ 0 h 2616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9919" h="261610" fill="none" extrusionOk="0">
                <a:moveTo>
                  <a:pt x="0" y="0"/>
                </a:moveTo>
                <a:cubicBezTo>
                  <a:pt x="240250" y="16687"/>
                  <a:pt x="359622" y="7682"/>
                  <a:pt x="639919" y="0"/>
                </a:cubicBezTo>
                <a:cubicBezTo>
                  <a:pt x="633256" y="85063"/>
                  <a:pt x="642486" y="206225"/>
                  <a:pt x="639919" y="261610"/>
                </a:cubicBezTo>
                <a:cubicBezTo>
                  <a:pt x="335487" y="264551"/>
                  <a:pt x="138778" y="278568"/>
                  <a:pt x="0" y="261610"/>
                </a:cubicBezTo>
                <a:cubicBezTo>
                  <a:pt x="3443" y="142741"/>
                  <a:pt x="5301" y="82452"/>
                  <a:pt x="0" y="0"/>
                </a:cubicBezTo>
                <a:close/>
              </a:path>
              <a:path w="639919" h="261610" stroke="0" extrusionOk="0">
                <a:moveTo>
                  <a:pt x="0" y="0"/>
                </a:moveTo>
                <a:cubicBezTo>
                  <a:pt x="198651" y="-16710"/>
                  <a:pt x="345814" y="25977"/>
                  <a:pt x="639919" y="0"/>
                </a:cubicBezTo>
                <a:cubicBezTo>
                  <a:pt x="636474" y="113518"/>
                  <a:pt x="649458" y="161369"/>
                  <a:pt x="639919" y="261610"/>
                </a:cubicBezTo>
                <a:cubicBezTo>
                  <a:pt x="389944" y="250494"/>
                  <a:pt x="273562" y="237221"/>
                  <a:pt x="0" y="261610"/>
                </a:cubicBezTo>
                <a:cubicBezTo>
                  <a:pt x="3978" y="182086"/>
                  <a:pt x="-6731" y="108703"/>
                  <a:pt x="0" y="0"/>
                </a:cubicBezTo>
                <a:close/>
              </a:path>
            </a:pathLst>
          </a:custGeom>
          <a:solidFill>
            <a:schemeClr val="tx1">
              <a:lumMod val="75000"/>
              <a:lumOff val="25000"/>
            </a:schemeClr>
          </a:solidFill>
          <a:ln>
            <a:solidFill>
              <a:schemeClr val="bg1"/>
            </a:solidFill>
            <a:extLst>
              <a:ext uri="{C807C97D-BFC1-408E-A445-0C87EB9F89A2}">
                <ask:lineSketchStyleProps xmlns:ask="http://schemas.microsoft.com/office/drawing/2018/sketchyshapes" sd="1849545557">
                  <a:prstGeom prst="rect">
                    <a:avLst/>
                  </a:prstGeom>
                  <ask:type>
                    <ask:lineSketchFreehand/>
                  </ask:type>
                </ask:lineSketchStyleProps>
              </a:ext>
            </a:extLst>
          </a:ln>
        </p:spPr>
        <p:txBody>
          <a:bodyPr wrap="none" rtlCol="0">
            <a:spAutoFit/>
          </a:bodyPr>
          <a:lstStyle/>
          <a:p>
            <a:r>
              <a:rPr lang="fr-FR" sz="1100" dirty="0">
                <a:solidFill>
                  <a:schemeClr val="bg1"/>
                </a:solidFill>
              </a:rPr>
              <a:t>Jeunes</a:t>
            </a:r>
          </a:p>
        </p:txBody>
      </p:sp>
      <p:sp>
        <p:nvSpPr>
          <p:cNvPr id="100" name="ZoneTexte 99">
            <a:extLst>
              <a:ext uri="{FF2B5EF4-FFF2-40B4-BE49-F238E27FC236}">
                <a16:creationId xmlns:a16="http://schemas.microsoft.com/office/drawing/2014/main" id="{9853AEFE-8CB3-4E7E-8314-6BB8F25BFE7F}"/>
              </a:ext>
            </a:extLst>
          </p:cNvPr>
          <p:cNvSpPr txBox="1"/>
          <p:nvPr/>
        </p:nvSpPr>
        <p:spPr>
          <a:xfrm rot="451492">
            <a:off x="3868550" y="4937705"/>
            <a:ext cx="712054" cy="261610"/>
          </a:xfrm>
          <a:custGeom>
            <a:avLst/>
            <a:gdLst>
              <a:gd name="connsiteX0" fmla="*/ 0 w 712054"/>
              <a:gd name="connsiteY0" fmla="*/ 0 h 261610"/>
              <a:gd name="connsiteX1" fmla="*/ 370268 w 712054"/>
              <a:gd name="connsiteY1" fmla="*/ 0 h 261610"/>
              <a:gd name="connsiteX2" fmla="*/ 712054 w 712054"/>
              <a:gd name="connsiteY2" fmla="*/ 0 h 261610"/>
              <a:gd name="connsiteX3" fmla="*/ 712054 w 712054"/>
              <a:gd name="connsiteY3" fmla="*/ 261610 h 261610"/>
              <a:gd name="connsiteX4" fmla="*/ 377389 w 712054"/>
              <a:gd name="connsiteY4" fmla="*/ 261610 h 261610"/>
              <a:gd name="connsiteX5" fmla="*/ 0 w 712054"/>
              <a:gd name="connsiteY5" fmla="*/ 261610 h 261610"/>
              <a:gd name="connsiteX6" fmla="*/ 0 w 712054"/>
              <a:gd name="connsiteY6" fmla="*/ 0 h 2616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12054" h="261610" fill="none" extrusionOk="0">
                <a:moveTo>
                  <a:pt x="0" y="0"/>
                </a:moveTo>
                <a:cubicBezTo>
                  <a:pt x="161867" y="18082"/>
                  <a:pt x="290685" y="2091"/>
                  <a:pt x="370268" y="0"/>
                </a:cubicBezTo>
                <a:cubicBezTo>
                  <a:pt x="449851" y="-2091"/>
                  <a:pt x="620899" y="-1859"/>
                  <a:pt x="712054" y="0"/>
                </a:cubicBezTo>
                <a:cubicBezTo>
                  <a:pt x="713681" y="60808"/>
                  <a:pt x="706715" y="182162"/>
                  <a:pt x="712054" y="261610"/>
                </a:cubicBezTo>
                <a:cubicBezTo>
                  <a:pt x="552402" y="273221"/>
                  <a:pt x="543994" y="267092"/>
                  <a:pt x="377389" y="261610"/>
                </a:cubicBezTo>
                <a:cubicBezTo>
                  <a:pt x="210785" y="256128"/>
                  <a:pt x="144789" y="266011"/>
                  <a:pt x="0" y="261610"/>
                </a:cubicBezTo>
                <a:cubicBezTo>
                  <a:pt x="-7466" y="169538"/>
                  <a:pt x="621" y="130602"/>
                  <a:pt x="0" y="0"/>
                </a:cubicBezTo>
                <a:close/>
              </a:path>
              <a:path w="712054" h="261610" stroke="0" extrusionOk="0">
                <a:moveTo>
                  <a:pt x="0" y="0"/>
                </a:moveTo>
                <a:cubicBezTo>
                  <a:pt x="154306" y="805"/>
                  <a:pt x="189506" y="-14190"/>
                  <a:pt x="370268" y="0"/>
                </a:cubicBezTo>
                <a:cubicBezTo>
                  <a:pt x="551030" y="14190"/>
                  <a:pt x="566127" y="-696"/>
                  <a:pt x="712054" y="0"/>
                </a:cubicBezTo>
                <a:cubicBezTo>
                  <a:pt x="724690" y="95628"/>
                  <a:pt x="699726" y="191173"/>
                  <a:pt x="712054" y="261610"/>
                </a:cubicBezTo>
                <a:cubicBezTo>
                  <a:pt x="572956" y="262895"/>
                  <a:pt x="500846" y="271768"/>
                  <a:pt x="348906" y="261610"/>
                </a:cubicBezTo>
                <a:cubicBezTo>
                  <a:pt x="196966" y="251452"/>
                  <a:pt x="168414" y="257550"/>
                  <a:pt x="0" y="261610"/>
                </a:cubicBezTo>
                <a:cubicBezTo>
                  <a:pt x="-1897" y="170404"/>
                  <a:pt x="1747" y="118490"/>
                  <a:pt x="0" y="0"/>
                </a:cubicBezTo>
                <a:close/>
              </a:path>
            </a:pathLst>
          </a:custGeom>
          <a:solidFill>
            <a:schemeClr val="tx1">
              <a:lumMod val="75000"/>
              <a:lumOff val="25000"/>
            </a:schemeClr>
          </a:solidFill>
          <a:ln>
            <a:solidFill>
              <a:schemeClr val="bg1"/>
            </a:solidFill>
            <a:extLst>
              <a:ext uri="{C807C97D-BFC1-408E-A445-0C87EB9F89A2}">
                <ask:lineSketchStyleProps xmlns:ask="http://schemas.microsoft.com/office/drawing/2018/sketchyshapes" sd="1849545557">
                  <a:prstGeom prst="rect">
                    <a:avLst/>
                  </a:prstGeom>
                  <ask:type>
                    <ask:lineSketchFreehand/>
                  </ask:type>
                </ask:lineSketchStyleProps>
              </a:ext>
            </a:extLst>
          </a:ln>
        </p:spPr>
        <p:txBody>
          <a:bodyPr wrap="none" rtlCol="0">
            <a:spAutoFit/>
          </a:bodyPr>
          <a:lstStyle/>
          <a:p>
            <a:r>
              <a:rPr lang="fr-FR" sz="1100" dirty="0">
                <a:solidFill>
                  <a:schemeClr val="bg1"/>
                </a:solidFill>
              </a:rPr>
              <a:t>Familles</a:t>
            </a:r>
          </a:p>
        </p:txBody>
      </p:sp>
      <p:sp>
        <p:nvSpPr>
          <p:cNvPr id="101" name="ZoneTexte 100">
            <a:extLst>
              <a:ext uri="{FF2B5EF4-FFF2-40B4-BE49-F238E27FC236}">
                <a16:creationId xmlns:a16="http://schemas.microsoft.com/office/drawing/2014/main" id="{B5461FF3-9263-4584-B6FB-5B4977579FF5}"/>
              </a:ext>
            </a:extLst>
          </p:cNvPr>
          <p:cNvSpPr txBox="1"/>
          <p:nvPr/>
        </p:nvSpPr>
        <p:spPr>
          <a:xfrm rot="20934880">
            <a:off x="1230147" y="5576492"/>
            <a:ext cx="663964" cy="261610"/>
          </a:xfrm>
          <a:custGeom>
            <a:avLst/>
            <a:gdLst>
              <a:gd name="connsiteX0" fmla="*/ 0 w 663964"/>
              <a:gd name="connsiteY0" fmla="*/ 0 h 261610"/>
              <a:gd name="connsiteX1" fmla="*/ 663964 w 663964"/>
              <a:gd name="connsiteY1" fmla="*/ 0 h 261610"/>
              <a:gd name="connsiteX2" fmla="*/ 663964 w 663964"/>
              <a:gd name="connsiteY2" fmla="*/ 261610 h 261610"/>
              <a:gd name="connsiteX3" fmla="*/ 0 w 663964"/>
              <a:gd name="connsiteY3" fmla="*/ 261610 h 261610"/>
              <a:gd name="connsiteX4" fmla="*/ 0 w 663964"/>
              <a:gd name="connsiteY4" fmla="*/ 0 h 2616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3964" h="261610" fill="none" extrusionOk="0">
                <a:moveTo>
                  <a:pt x="0" y="0"/>
                </a:moveTo>
                <a:cubicBezTo>
                  <a:pt x="169620" y="-14396"/>
                  <a:pt x="363718" y="-18472"/>
                  <a:pt x="663964" y="0"/>
                </a:cubicBezTo>
                <a:cubicBezTo>
                  <a:pt x="657301" y="85063"/>
                  <a:pt x="666531" y="206225"/>
                  <a:pt x="663964" y="261610"/>
                </a:cubicBezTo>
                <a:cubicBezTo>
                  <a:pt x="505259" y="248920"/>
                  <a:pt x="292131" y="288726"/>
                  <a:pt x="0" y="261610"/>
                </a:cubicBezTo>
                <a:cubicBezTo>
                  <a:pt x="3443" y="142741"/>
                  <a:pt x="5301" y="82452"/>
                  <a:pt x="0" y="0"/>
                </a:cubicBezTo>
                <a:close/>
              </a:path>
              <a:path w="663964" h="261610" stroke="0" extrusionOk="0">
                <a:moveTo>
                  <a:pt x="0" y="0"/>
                </a:moveTo>
                <a:cubicBezTo>
                  <a:pt x="165137" y="-138"/>
                  <a:pt x="431552" y="2384"/>
                  <a:pt x="663964" y="0"/>
                </a:cubicBezTo>
                <a:cubicBezTo>
                  <a:pt x="660519" y="113518"/>
                  <a:pt x="673503" y="161369"/>
                  <a:pt x="663964" y="261610"/>
                </a:cubicBezTo>
                <a:cubicBezTo>
                  <a:pt x="383843" y="289192"/>
                  <a:pt x="321568" y="265541"/>
                  <a:pt x="0" y="261610"/>
                </a:cubicBezTo>
                <a:cubicBezTo>
                  <a:pt x="3978" y="182086"/>
                  <a:pt x="-6731" y="108703"/>
                  <a:pt x="0" y="0"/>
                </a:cubicBezTo>
                <a:close/>
              </a:path>
            </a:pathLst>
          </a:custGeom>
          <a:solidFill>
            <a:schemeClr val="tx1">
              <a:lumMod val="75000"/>
              <a:lumOff val="25000"/>
            </a:schemeClr>
          </a:solidFill>
          <a:ln>
            <a:solidFill>
              <a:schemeClr val="bg1"/>
            </a:solidFill>
            <a:extLst>
              <a:ext uri="{C807C97D-BFC1-408E-A445-0C87EB9F89A2}">
                <ask:lineSketchStyleProps xmlns:ask="http://schemas.microsoft.com/office/drawing/2018/sketchyshapes" sd="1849545557">
                  <a:prstGeom prst="rect">
                    <a:avLst/>
                  </a:prstGeom>
                  <ask:type>
                    <ask:lineSketchFreehand/>
                  </ask:type>
                </ask:lineSketchStyleProps>
              </a:ext>
            </a:extLst>
          </a:ln>
        </p:spPr>
        <p:txBody>
          <a:bodyPr wrap="none" rtlCol="0">
            <a:spAutoFit/>
          </a:bodyPr>
          <a:lstStyle/>
          <a:p>
            <a:r>
              <a:rPr lang="fr-FR" sz="1100" dirty="0">
                <a:solidFill>
                  <a:schemeClr val="bg1"/>
                </a:solidFill>
              </a:rPr>
              <a:t>Séniors</a:t>
            </a:r>
          </a:p>
        </p:txBody>
      </p:sp>
      <p:sp>
        <p:nvSpPr>
          <p:cNvPr id="102" name="ZoneTexte 101">
            <a:extLst>
              <a:ext uri="{FF2B5EF4-FFF2-40B4-BE49-F238E27FC236}">
                <a16:creationId xmlns:a16="http://schemas.microsoft.com/office/drawing/2014/main" id="{C5F7312D-35C1-483C-8444-79EF60B0F3E4}"/>
              </a:ext>
            </a:extLst>
          </p:cNvPr>
          <p:cNvSpPr txBox="1"/>
          <p:nvPr/>
        </p:nvSpPr>
        <p:spPr>
          <a:xfrm rot="441846">
            <a:off x="3158477" y="2613550"/>
            <a:ext cx="1088760" cy="261610"/>
          </a:xfrm>
          <a:custGeom>
            <a:avLst/>
            <a:gdLst>
              <a:gd name="connsiteX0" fmla="*/ 0 w 1088760"/>
              <a:gd name="connsiteY0" fmla="*/ 0 h 261610"/>
              <a:gd name="connsiteX1" fmla="*/ 566155 w 1088760"/>
              <a:gd name="connsiteY1" fmla="*/ 0 h 261610"/>
              <a:gd name="connsiteX2" fmla="*/ 1088760 w 1088760"/>
              <a:gd name="connsiteY2" fmla="*/ 0 h 261610"/>
              <a:gd name="connsiteX3" fmla="*/ 1088760 w 1088760"/>
              <a:gd name="connsiteY3" fmla="*/ 261610 h 261610"/>
              <a:gd name="connsiteX4" fmla="*/ 577043 w 1088760"/>
              <a:gd name="connsiteY4" fmla="*/ 261610 h 261610"/>
              <a:gd name="connsiteX5" fmla="*/ 0 w 1088760"/>
              <a:gd name="connsiteY5" fmla="*/ 261610 h 261610"/>
              <a:gd name="connsiteX6" fmla="*/ 0 w 1088760"/>
              <a:gd name="connsiteY6" fmla="*/ 0 h 2616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88760" h="261610" fill="none" extrusionOk="0">
                <a:moveTo>
                  <a:pt x="0" y="0"/>
                </a:moveTo>
                <a:cubicBezTo>
                  <a:pt x="158662" y="15822"/>
                  <a:pt x="406427" y="18613"/>
                  <a:pt x="566155" y="0"/>
                </a:cubicBezTo>
                <a:cubicBezTo>
                  <a:pt x="725883" y="-18613"/>
                  <a:pt x="858204" y="991"/>
                  <a:pt x="1088760" y="0"/>
                </a:cubicBezTo>
                <a:cubicBezTo>
                  <a:pt x="1090387" y="60808"/>
                  <a:pt x="1083421" y="182162"/>
                  <a:pt x="1088760" y="261610"/>
                </a:cubicBezTo>
                <a:cubicBezTo>
                  <a:pt x="920028" y="261537"/>
                  <a:pt x="753251" y="280422"/>
                  <a:pt x="577043" y="261610"/>
                </a:cubicBezTo>
                <a:cubicBezTo>
                  <a:pt x="400835" y="242798"/>
                  <a:pt x="211306" y="290037"/>
                  <a:pt x="0" y="261610"/>
                </a:cubicBezTo>
                <a:cubicBezTo>
                  <a:pt x="-7466" y="169538"/>
                  <a:pt x="621" y="130602"/>
                  <a:pt x="0" y="0"/>
                </a:cubicBezTo>
                <a:close/>
              </a:path>
              <a:path w="1088760" h="261610" stroke="0" extrusionOk="0">
                <a:moveTo>
                  <a:pt x="0" y="0"/>
                </a:moveTo>
                <a:cubicBezTo>
                  <a:pt x="258361" y="16390"/>
                  <a:pt x="296046" y="10982"/>
                  <a:pt x="566155" y="0"/>
                </a:cubicBezTo>
                <a:cubicBezTo>
                  <a:pt x="836264" y="-10982"/>
                  <a:pt x="964709" y="-1539"/>
                  <a:pt x="1088760" y="0"/>
                </a:cubicBezTo>
                <a:cubicBezTo>
                  <a:pt x="1101396" y="95628"/>
                  <a:pt x="1076432" y="191173"/>
                  <a:pt x="1088760" y="261610"/>
                </a:cubicBezTo>
                <a:cubicBezTo>
                  <a:pt x="824991" y="247719"/>
                  <a:pt x="739521" y="233986"/>
                  <a:pt x="533492" y="261610"/>
                </a:cubicBezTo>
                <a:cubicBezTo>
                  <a:pt x="327463" y="289234"/>
                  <a:pt x="256838" y="248109"/>
                  <a:pt x="0" y="261610"/>
                </a:cubicBezTo>
                <a:cubicBezTo>
                  <a:pt x="-1897" y="170404"/>
                  <a:pt x="1747" y="118490"/>
                  <a:pt x="0" y="0"/>
                </a:cubicBezTo>
                <a:close/>
              </a:path>
            </a:pathLst>
          </a:custGeom>
          <a:solidFill>
            <a:schemeClr val="tx1">
              <a:lumMod val="75000"/>
              <a:lumOff val="25000"/>
            </a:schemeClr>
          </a:solidFill>
          <a:ln>
            <a:solidFill>
              <a:schemeClr val="bg1"/>
            </a:solidFill>
            <a:extLst>
              <a:ext uri="{C807C97D-BFC1-408E-A445-0C87EB9F89A2}">
                <ask:lineSketchStyleProps xmlns:ask="http://schemas.microsoft.com/office/drawing/2018/sketchyshapes" sd="1849545557">
                  <a:prstGeom prst="rect">
                    <a:avLst/>
                  </a:prstGeom>
                  <ask:type>
                    <ask:lineSketchFreehand/>
                  </ask:type>
                </ask:lineSketchStyleProps>
              </a:ext>
            </a:extLst>
          </a:ln>
        </p:spPr>
        <p:txBody>
          <a:bodyPr wrap="none" rtlCol="0">
            <a:spAutoFit/>
          </a:bodyPr>
          <a:lstStyle/>
          <a:p>
            <a:r>
              <a:rPr lang="fr-FR" sz="1100" dirty="0">
                <a:solidFill>
                  <a:schemeClr val="bg1"/>
                </a:solidFill>
              </a:rPr>
              <a:t>Clientèle HDG</a:t>
            </a:r>
          </a:p>
        </p:txBody>
      </p:sp>
      <p:sp>
        <p:nvSpPr>
          <p:cNvPr id="107" name="ZoneTexte 106">
            <a:extLst>
              <a:ext uri="{FF2B5EF4-FFF2-40B4-BE49-F238E27FC236}">
                <a16:creationId xmlns:a16="http://schemas.microsoft.com/office/drawing/2014/main" id="{8752D69B-EAC3-4989-8BA0-A271AC3AE3F5}"/>
              </a:ext>
            </a:extLst>
          </p:cNvPr>
          <p:cNvSpPr txBox="1"/>
          <p:nvPr/>
        </p:nvSpPr>
        <p:spPr>
          <a:xfrm rot="20754960">
            <a:off x="2218017" y="4523308"/>
            <a:ext cx="1260281" cy="261610"/>
          </a:xfrm>
          <a:custGeom>
            <a:avLst/>
            <a:gdLst>
              <a:gd name="connsiteX0" fmla="*/ 0 w 1260281"/>
              <a:gd name="connsiteY0" fmla="*/ 0 h 261610"/>
              <a:gd name="connsiteX1" fmla="*/ 655346 w 1260281"/>
              <a:gd name="connsiteY1" fmla="*/ 0 h 261610"/>
              <a:gd name="connsiteX2" fmla="*/ 1260281 w 1260281"/>
              <a:gd name="connsiteY2" fmla="*/ 0 h 261610"/>
              <a:gd name="connsiteX3" fmla="*/ 1260281 w 1260281"/>
              <a:gd name="connsiteY3" fmla="*/ 261610 h 261610"/>
              <a:gd name="connsiteX4" fmla="*/ 667949 w 1260281"/>
              <a:gd name="connsiteY4" fmla="*/ 261610 h 261610"/>
              <a:gd name="connsiteX5" fmla="*/ 0 w 1260281"/>
              <a:gd name="connsiteY5" fmla="*/ 261610 h 261610"/>
              <a:gd name="connsiteX6" fmla="*/ 0 w 1260281"/>
              <a:gd name="connsiteY6" fmla="*/ 0 h 2616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0281" h="261610" fill="none" extrusionOk="0">
                <a:moveTo>
                  <a:pt x="0" y="0"/>
                </a:moveTo>
                <a:cubicBezTo>
                  <a:pt x="312116" y="18461"/>
                  <a:pt x="345329" y="28693"/>
                  <a:pt x="655346" y="0"/>
                </a:cubicBezTo>
                <a:cubicBezTo>
                  <a:pt x="965363" y="-28693"/>
                  <a:pt x="1136888" y="11636"/>
                  <a:pt x="1260281" y="0"/>
                </a:cubicBezTo>
                <a:cubicBezTo>
                  <a:pt x="1261908" y="60808"/>
                  <a:pt x="1254942" y="182162"/>
                  <a:pt x="1260281" y="261610"/>
                </a:cubicBezTo>
                <a:cubicBezTo>
                  <a:pt x="1099230" y="276028"/>
                  <a:pt x="914816" y="285417"/>
                  <a:pt x="667949" y="261610"/>
                </a:cubicBezTo>
                <a:cubicBezTo>
                  <a:pt x="421082" y="237803"/>
                  <a:pt x="286430" y="273304"/>
                  <a:pt x="0" y="261610"/>
                </a:cubicBezTo>
                <a:cubicBezTo>
                  <a:pt x="-7466" y="169538"/>
                  <a:pt x="621" y="130602"/>
                  <a:pt x="0" y="0"/>
                </a:cubicBezTo>
                <a:close/>
              </a:path>
              <a:path w="1260281" h="261610" stroke="0" extrusionOk="0">
                <a:moveTo>
                  <a:pt x="0" y="0"/>
                </a:moveTo>
                <a:cubicBezTo>
                  <a:pt x="293210" y="-5272"/>
                  <a:pt x="476915" y="-15035"/>
                  <a:pt x="655346" y="0"/>
                </a:cubicBezTo>
                <a:cubicBezTo>
                  <a:pt x="833777" y="15035"/>
                  <a:pt x="1131439" y="-8669"/>
                  <a:pt x="1260281" y="0"/>
                </a:cubicBezTo>
                <a:cubicBezTo>
                  <a:pt x="1272917" y="95628"/>
                  <a:pt x="1247953" y="191173"/>
                  <a:pt x="1260281" y="261610"/>
                </a:cubicBezTo>
                <a:cubicBezTo>
                  <a:pt x="975268" y="293238"/>
                  <a:pt x="932381" y="282706"/>
                  <a:pt x="617538" y="261610"/>
                </a:cubicBezTo>
                <a:cubicBezTo>
                  <a:pt x="302695" y="240514"/>
                  <a:pt x="164880" y="236060"/>
                  <a:pt x="0" y="261610"/>
                </a:cubicBezTo>
                <a:cubicBezTo>
                  <a:pt x="-1897" y="170404"/>
                  <a:pt x="1747" y="118490"/>
                  <a:pt x="0" y="0"/>
                </a:cubicBezTo>
                <a:close/>
              </a:path>
            </a:pathLst>
          </a:custGeom>
          <a:solidFill>
            <a:schemeClr val="tx1">
              <a:lumMod val="75000"/>
              <a:lumOff val="25000"/>
            </a:schemeClr>
          </a:solidFill>
          <a:ln>
            <a:solidFill>
              <a:schemeClr val="bg1"/>
            </a:solidFill>
            <a:extLst>
              <a:ext uri="{C807C97D-BFC1-408E-A445-0C87EB9F89A2}">
                <ask:lineSketchStyleProps xmlns:ask="http://schemas.microsoft.com/office/drawing/2018/sketchyshapes" sd="1849545557">
                  <a:prstGeom prst="rect">
                    <a:avLst/>
                  </a:prstGeom>
                  <ask:type>
                    <ask:lineSketchFreehand/>
                  </ask:type>
                </ask:lineSketchStyleProps>
              </a:ext>
            </a:extLst>
          </a:ln>
        </p:spPr>
        <p:txBody>
          <a:bodyPr wrap="none" rtlCol="0">
            <a:spAutoFit/>
          </a:bodyPr>
          <a:lstStyle/>
          <a:p>
            <a:r>
              <a:rPr lang="fr-FR" sz="1100" dirty="0">
                <a:solidFill>
                  <a:schemeClr val="bg1"/>
                </a:solidFill>
              </a:rPr>
              <a:t>Nouveaux clients</a:t>
            </a:r>
          </a:p>
        </p:txBody>
      </p:sp>
      <p:sp>
        <p:nvSpPr>
          <p:cNvPr id="108" name="ZoneTexte 107">
            <a:extLst>
              <a:ext uri="{FF2B5EF4-FFF2-40B4-BE49-F238E27FC236}">
                <a16:creationId xmlns:a16="http://schemas.microsoft.com/office/drawing/2014/main" id="{429880FA-AB7F-4211-B8C7-87C8DE2EEA9E}"/>
              </a:ext>
            </a:extLst>
          </p:cNvPr>
          <p:cNvSpPr txBox="1"/>
          <p:nvPr/>
        </p:nvSpPr>
        <p:spPr>
          <a:xfrm rot="21440652">
            <a:off x="3297226" y="5625760"/>
            <a:ext cx="529312" cy="261610"/>
          </a:xfrm>
          <a:custGeom>
            <a:avLst/>
            <a:gdLst>
              <a:gd name="connsiteX0" fmla="*/ 0 w 529312"/>
              <a:gd name="connsiteY0" fmla="*/ 0 h 261610"/>
              <a:gd name="connsiteX1" fmla="*/ 529312 w 529312"/>
              <a:gd name="connsiteY1" fmla="*/ 0 h 261610"/>
              <a:gd name="connsiteX2" fmla="*/ 529312 w 529312"/>
              <a:gd name="connsiteY2" fmla="*/ 261610 h 261610"/>
              <a:gd name="connsiteX3" fmla="*/ 0 w 529312"/>
              <a:gd name="connsiteY3" fmla="*/ 261610 h 261610"/>
              <a:gd name="connsiteX4" fmla="*/ 0 w 529312"/>
              <a:gd name="connsiteY4" fmla="*/ 0 h 2616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29312" h="261610" fill="none" extrusionOk="0">
                <a:moveTo>
                  <a:pt x="0" y="0"/>
                </a:moveTo>
                <a:cubicBezTo>
                  <a:pt x="126365" y="6639"/>
                  <a:pt x="376639" y="-4233"/>
                  <a:pt x="529312" y="0"/>
                </a:cubicBezTo>
                <a:cubicBezTo>
                  <a:pt x="522649" y="85063"/>
                  <a:pt x="531879" y="206225"/>
                  <a:pt x="529312" y="261610"/>
                </a:cubicBezTo>
                <a:cubicBezTo>
                  <a:pt x="345423" y="241003"/>
                  <a:pt x="233024" y="276570"/>
                  <a:pt x="0" y="261610"/>
                </a:cubicBezTo>
                <a:cubicBezTo>
                  <a:pt x="3443" y="142741"/>
                  <a:pt x="5301" y="82452"/>
                  <a:pt x="0" y="0"/>
                </a:cubicBezTo>
                <a:close/>
              </a:path>
              <a:path w="529312" h="261610" stroke="0" extrusionOk="0">
                <a:moveTo>
                  <a:pt x="0" y="0"/>
                </a:moveTo>
                <a:cubicBezTo>
                  <a:pt x="129108" y="2226"/>
                  <a:pt x="296867" y="-4587"/>
                  <a:pt x="529312" y="0"/>
                </a:cubicBezTo>
                <a:cubicBezTo>
                  <a:pt x="525867" y="113518"/>
                  <a:pt x="538851" y="161369"/>
                  <a:pt x="529312" y="261610"/>
                </a:cubicBezTo>
                <a:cubicBezTo>
                  <a:pt x="305522" y="238124"/>
                  <a:pt x="130389" y="282311"/>
                  <a:pt x="0" y="261610"/>
                </a:cubicBezTo>
                <a:cubicBezTo>
                  <a:pt x="3978" y="182086"/>
                  <a:pt x="-6731" y="108703"/>
                  <a:pt x="0" y="0"/>
                </a:cubicBezTo>
                <a:close/>
              </a:path>
            </a:pathLst>
          </a:custGeom>
          <a:solidFill>
            <a:schemeClr val="tx1">
              <a:lumMod val="75000"/>
              <a:lumOff val="25000"/>
            </a:schemeClr>
          </a:solidFill>
          <a:ln>
            <a:solidFill>
              <a:schemeClr val="bg1"/>
            </a:solidFill>
            <a:extLst>
              <a:ext uri="{C807C97D-BFC1-408E-A445-0C87EB9F89A2}">
                <ask:lineSketchStyleProps xmlns:ask="http://schemas.microsoft.com/office/drawing/2018/sketchyshapes" sd="1849545557">
                  <a:prstGeom prst="rect">
                    <a:avLst/>
                  </a:prstGeom>
                  <ask:type>
                    <ask:lineSketchFreehand/>
                  </ask:type>
                </ask:lineSketchStyleProps>
              </a:ext>
            </a:extLst>
          </a:ln>
        </p:spPr>
        <p:txBody>
          <a:bodyPr wrap="none" rtlCol="0">
            <a:spAutoFit/>
          </a:bodyPr>
          <a:lstStyle/>
          <a:p>
            <a:r>
              <a:rPr lang="fr-FR" sz="1100" dirty="0">
                <a:solidFill>
                  <a:schemeClr val="bg1"/>
                </a:solidFill>
              </a:rPr>
              <a:t>Etc…</a:t>
            </a:r>
          </a:p>
        </p:txBody>
      </p:sp>
      <p:sp>
        <p:nvSpPr>
          <p:cNvPr id="166" name="Rectangle 165">
            <a:extLst>
              <a:ext uri="{FF2B5EF4-FFF2-40B4-BE49-F238E27FC236}">
                <a16:creationId xmlns:a16="http://schemas.microsoft.com/office/drawing/2014/main" id="{1586D509-2881-41FC-B328-725F3204C48B}"/>
              </a:ext>
            </a:extLst>
          </p:cNvPr>
          <p:cNvSpPr/>
          <p:nvPr/>
        </p:nvSpPr>
        <p:spPr>
          <a:xfrm>
            <a:off x="7464239" y="1388669"/>
            <a:ext cx="4324754" cy="4858025"/>
          </a:xfrm>
          <a:custGeom>
            <a:avLst/>
            <a:gdLst>
              <a:gd name="connsiteX0" fmla="*/ 0 w 4324754"/>
              <a:gd name="connsiteY0" fmla="*/ 0 h 4858025"/>
              <a:gd name="connsiteX1" fmla="*/ 488079 w 4324754"/>
              <a:gd name="connsiteY1" fmla="*/ 0 h 4858025"/>
              <a:gd name="connsiteX2" fmla="*/ 1149149 w 4324754"/>
              <a:gd name="connsiteY2" fmla="*/ 0 h 4858025"/>
              <a:gd name="connsiteX3" fmla="*/ 1853466 w 4324754"/>
              <a:gd name="connsiteY3" fmla="*/ 0 h 4858025"/>
              <a:gd name="connsiteX4" fmla="*/ 2471288 w 4324754"/>
              <a:gd name="connsiteY4" fmla="*/ 0 h 4858025"/>
              <a:gd name="connsiteX5" fmla="*/ 3045862 w 4324754"/>
              <a:gd name="connsiteY5" fmla="*/ 0 h 4858025"/>
              <a:gd name="connsiteX6" fmla="*/ 3620437 w 4324754"/>
              <a:gd name="connsiteY6" fmla="*/ 0 h 4858025"/>
              <a:gd name="connsiteX7" fmla="*/ 4324754 w 4324754"/>
              <a:gd name="connsiteY7" fmla="*/ 0 h 4858025"/>
              <a:gd name="connsiteX8" fmla="*/ 4324754 w 4324754"/>
              <a:gd name="connsiteY8" fmla="*/ 694004 h 4858025"/>
              <a:gd name="connsiteX9" fmla="*/ 4324754 w 4324754"/>
              <a:gd name="connsiteY9" fmla="*/ 1339427 h 4858025"/>
              <a:gd name="connsiteX10" fmla="*/ 4324754 w 4324754"/>
              <a:gd name="connsiteY10" fmla="*/ 1887690 h 4858025"/>
              <a:gd name="connsiteX11" fmla="*/ 4324754 w 4324754"/>
              <a:gd name="connsiteY11" fmla="*/ 2435953 h 4858025"/>
              <a:gd name="connsiteX12" fmla="*/ 4324754 w 4324754"/>
              <a:gd name="connsiteY12" fmla="*/ 3081376 h 4858025"/>
              <a:gd name="connsiteX13" fmla="*/ 4324754 w 4324754"/>
              <a:gd name="connsiteY13" fmla="*/ 3678219 h 4858025"/>
              <a:gd name="connsiteX14" fmla="*/ 4324754 w 4324754"/>
              <a:gd name="connsiteY14" fmla="*/ 4858025 h 4858025"/>
              <a:gd name="connsiteX15" fmla="*/ 3836675 w 4324754"/>
              <a:gd name="connsiteY15" fmla="*/ 4858025 h 4858025"/>
              <a:gd name="connsiteX16" fmla="*/ 3175605 w 4324754"/>
              <a:gd name="connsiteY16" fmla="*/ 4858025 h 4858025"/>
              <a:gd name="connsiteX17" fmla="*/ 2687526 w 4324754"/>
              <a:gd name="connsiteY17" fmla="*/ 4858025 h 4858025"/>
              <a:gd name="connsiteX18" fmla="*/ 2026456 w 4324754"/>
              <a:gd name="connsiteY18" fmla="*/ 4858025 h 4858025"/>
              <a:gd name="connsiteX19" fmla="*/ 1538377 w 4324754"/>
              <a:gd name="connsiteY19" fmla="*/ 4858025 h 4858025"/>
              <a:gd name="connsiteX20" fmla="*/ 920555 w 4324754"/>
              <a:gd name="connsiteY20" fmla="*/ 4858025 h 4858025"/>
              <a:gd name="connsiteX21" fmla="*/ 0 w 4324754"/>
              <a:gd name="connsiteY21" fmla="*/ 4858025 h 4858025"/>
              <a:gd name="connsiteX22" fmla="*/ 0 w 4324754"/>
              <a:gd name="connsiteY22" fmla="*/ 4309762 h 4858025"/>
              <a:gd name="connsiteX23" fmla="*/ 0 w 4324754"/>
              <a:gd name="connsiteY23" fmla="*/ 3664339 h 4858025"/>
              <a:gd name="connsiteX24" fmla="*/ 0 w 4324754"/>
              <a:gd name="connsiteY24" fmla="*/ 3067496 h 4858025"/>
              <a:gd name="connsiteX25" fmla="*/ 0 w 4324754"/>
              <a:gd name="connsiteY25" fmla="*/ 2470653 h 4858025"/>
              <a:gd name="connsiteX26" fmla="*/ 0 w 4324754"/>
              <a:gd name="connsiteY26" fmla="*/ 1825229 h 4858025"/>
              <a:gd name="connsiteX27" fmla="*/ 0 w 4324754"/>
              <a:gd name="connsiteY27" fmla="*/ 1131226 h 4858025"/>
              <a:gd name="connsiteX28" fmla="*/ 0 w 4324754"/>
              <a:gd name="connsiteY28" fmla="*/ 0 h 4858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4324754" h="4858025" fill="none" extrusionOk="0">
                <a:moveTo>
                  <a:pt x="0" y="0"/>
                </a:moveTo>
                <a:cubicBezTo>
                  <a:pt x="230321" y="-10497"/>
                  <a:pt x="274248" y="7456"/>
                  <a:pt x="488079" y="0"/>
                </a:cubicBezTo>
                <a:cubicBezTo>
                  <a:pt x="701910" y="-7456"/>
                  <a:pt x="977276" y="3882"/>
                  <a:pt x="1149149" y="0"/>
                </a:cubicBezTo>
                <a:cubicBezTo>
                  <a:pt x="1321022" y="-3882"/>
                  <a:pt x="1611702" y="-10769"/>
                  <a:pt x="1853466" y="0"/>
                </a:cubicBezTo>
                <a:cubicBezTo>
                  <a:pt x="2095230" y="10769"/>
                  <a:pt x="2328375" y="-15539"/>
                  <a:pt x="2471288" y="0"/>
                </a:cubicBezTo>
                <a:cubicBezTo>
                  <a:pt x="2614201" y="15539"/>
                  <a:pt x="2923135" y="-18818"/>
                  <a:pt x="3045862" y="0"/>
                </a:cubicBezTo>
                <a:cubicBezTo>
                  <a:pt x="3168589" y="18818"/>
                  <a:pt x="3459937" y="-1825"/>
                  <a:pt x="3620437" y="0"/>
                </a:cubicBezTo>
                <a:cubicBezTo>
                  <a:pt x="3780938" y="1825"/>
                  <a:pt x="4156054" y="-21769"/>
                  <a:pt x="4324754" y="0"/>
                </a:cubicBezTo>
                <a:cubicBezTo>
                  <a:pt x="4318909" y="335042"/>
                  <a:pt x="4316798" y="550060"/>
                  <a:pt x="4324754" y="694004"/>
                </a:cubicBezTo>
                <a:cubicBezTo>
                  <a:pt x="4332710" y="837948"/>
                  <a:pt x="4305718" y="1024478"/>
                  <a:pt x="4324754" y="1339427"/>
                </a:cubicBezTo>
                <a:cubicBezTo>
                  <a:pt x="4343790" y="1654376"/>
                  <a:pt x="4301303" y="1776459"/>
                  <a:pt x="4324754" y="1887690"/>
                </a:cubicBezTo>
                <a:cubicBezTo>
                  <a:pt x="4348205" y="1998921"/>
                  <a:pt x="4329639" y="2293619"/>
                  <a:pt x="4324754" y="2435953"/>
                </a:cubicBezTo>
                <a:cubicBezTo>
                  <a:pt x="4319869" y="2578287"/>
                  <a:pt x="4351711" y="2794669"/>
                  <a:pt x="4324754" y="3081376"/>
                </a:cubicBezTo>
                <a:cubicBezTo>
                  <a:pt x="4297797" y="3368083"/>
                  <a:pt x="4296892" y="3524310"/>
                  <a:pt x="4324754" y="3678219"/>
                </a:cubicBezTo>
                <a:cubicBezTo>
                  <a:pt x="4352616" y="3832128"/>
                  <a:pt x="4285701" y="4274129"/>
                  <a:pt x="4324754" y="4858025"/>
                </a:cubicBezTo>
                <a:cubicBezTo>
                  <a:pt x="4087229" y="4845543"/>
                  <a:pt x="4006960" y="4879464"/>
                  <a:pt x="3836675" y="4858025"/>
                </a:cubicBezTo>
                <a:cubicBezTo>
                  <a:pt x="3666390" y="4836586"/>
                  <a:pt x="3412511" y="4853185"/>
                  <a:pt x="3175605" y="4858025"/>
                </a:cubicBezTo>
                <a:cubicBezTo>
                  <a:pt x="2938699" y="4862866"/>
                  <a:pt x="2893527" y="4848535"/>
                  <a:pt x="2687526" y="4858025"/>
                </a:cubicBezTo>
                <a:cubicBezTo>
                  <a:pt x="2481525" y="4867515"/>
                  <a:pt x="2296682" y="4847902"/>
                  <a:pt x="2026456" y="4858025"/>
                </a:cubicBezTo>
                <a:cubicBezTo>
                  <a:pt x="1756230" y="4868149"/>
                  <a:pt x="1709553" y="4859902"/>
                  <a:pt x="1538377" y="4858025"/>
                </a:cubicBezTo>
                <a:cubicBezTo>
                  <a:pt x="1367201" y="4856148"/>
                  <a:pt x="1058395" y="4833582"/>
                  <a:pt x="920555" y="4858025"/>
                </a:cubicBezTo>
                <a:cubicBezTo>
                  <a:pt x="782715" y="4882468"/>
                  <a:pt x="229041" y="4850736"/>
                  <a:pt x="0" y="4858025"/>
                </a:cubicBezTo>
                <a:cubicBezTo>
                  <a:pt x="-25025" y="4632245"/>
                  <a:pt x="-17473" y="4454379"/>
                  <a:pt x="0" y="4309762"/>
                </a:cubicBezTo>
                <a:cubicBezTo>
                  <a:pt x="17473" y="4165145"/>
                  <a:pt x="1305" y="3943207"/>
                  <a:pt x="0" y="3664339"/>
                </a:cubicBezTo>
                <a:cubicBezTo>
                  <a:pt x="-1305" y="3385471"/>
                  <a:pt x="6955" y="3303772"/>
                  <a:pt x="0" y="3067496"/>
                </a:cubicBezTo>
                <a:cubicBezTo>
                  <a:pt x="-6955" y="2831220"/>
                  <a:pt x="15819" y="2750025"/>
                  <a:pt x="0" y="2470653"/>
                </a:cubicBezTo>
                <a:cubicBezTo>
                  <a:pt x="-15819" y="2191281"/>
                  <a:pt x="-21299" y="2064075"/>
                  <a:pt x="0" y="1825229"/>
                </a:cubicBezTo>
                <a:cubicBezTo>
                  <a:pt x="21299" y="1586383"/>
                  <a:pt x="-27794" y="1280273"/>
                  <a:pt x="0" y="1131226"/>
                </a:cubicBezTo>
                <a:cubicBezTo>
                  <a:pt x="27794" y="982179"/>
                  <a:pt x="-16475" y="344955"/>
                  <a:pt x="0" y="0"/>
                </a:cubicBezTo>
                <a:close/>
              </a:path>
              <a:path w="4324754" h="4858025" stroke="0" extrusionOk="0">
                <a:moveTo>
                  <a:pt x="0" y="0"/>
                </a:moveTo>
                <a:cubicBezTo>
                  <a:pt x="274271" y="9903"/>
                  <a:pt x="373222" y="-8443"/>
                  <a:pt x="617822" y="0"/>
                </a:cubicBezTo>
                <a:cubicBezTo>
                  <a:pt x="862422" y="8443"/>
                  <a:pt x="983767" y="-16635"/>
                  <a:pt x="1149149" y="0"/>
                </a:cubicBezTo>
                <a:cubicBezTo>
                  <a:pt x="1314531" y="16635"/>
                  <a:pt x="1509028" y="5787"/>
                  <a:pt x="1723723" y="0"/>
                </a:cubicBezTo>
                <a:cubicBezTo>
                  <a:pt x="1938418" y="-5787"/>
                  <a:pt x="2176778" y="-26955"/>
                  <a:pt x="2428040" y="0"/>
                </a:cubicBezTo>
                <a:cubicBezTo>
                  <a:pt x="2679302" y="26955"/>
                  <a:pt x="2764967" y="2650"/>
                  <a:pt x="3002615" y="0"/>
                </a:cubicBezTo>
                <a:cubicBezTo>
                  <a:pt x="3240263" y="-2650"/>
                  <a:pt x="3432642" y="7800"/>
                  <a:pt x="3620437" y="0"/>
                </a:cubicBezTo>
                <a:cubicBezTo>
                  <a:pt x="3808232" y="-7800"/>
                  <a:pt x="4062970" y="32035"/>
                  <a:pt x="4324754" y="0"/>
                </a:cubicBezTo>
                <a:cubicBezTo>
                  <a:pt x="4342514" y="265823"/>
                  <a:pt x="4329689" y="380058"/>
                  <a:pt x="4324754" y="548263"/>
                </a:cubicBezTo>
                <a:cubicBezTo>
                  <a:pt x="4319819" y="716468"/>
                  <a:pt x="4299521" y="1003221"/>
                  <a:pt x="4324754" y="1242266"/>
                </a:cubicBezTo>
                <a:cubicBezTo>
                  <a:pt x="4349987" y="1481311"/>
                  <a:pt x="4334686" y="1579539"/>
                  <a:pt x="4324754" y="1887690"/>
                </a:cubicBezTo>
                <a:cubicBezTo>
                  <a:pt x="4314822" y="2195841"/>
                  <a:pt x="4295499" y="2315711"/>
                  <a:pt x="4324754" y="2484533"/>
                </a:cubicBezTo>
                <a:cubicBezTo>
                  <a:pt x="4354009" y="2653355"/>
                  <a:pt x="4332992" y="2969010"/>
                  <a:pt x="4324754" y="3275697"/>
                </a:cubicBezTo>
                <a:cubicBezTo>
                  <a:pt x="4316516" y="3582384"/>
                  <a:pt x="4313355" y="3679201"/>
                  <a:pt x="4324754" y="3872540"/>
                </a:cubicBezTo>
                <a:cubicBezTo>
                  <a:pt x="4336153" y="4065879"/>
                  <a:pt x="4305721" y="4573770"/>
                  <a:pt x="4324754" y="4858025"/>
                </a:cubicBezTo>
                <a:cubicBezTo>
                  <a:pt x="4129618" y="4871717"/>
                  <a:pt x="3951830" y="4870212"/>
                  <a:pt x="3620437" y="4858025"/>
                </a:cubicBezTo>
                <a:cubicBezTo>
                  <a:pt x="3289044" y="4845838"/>
                  <a:pt x="3338954" y="4847794"/>
                  <a:pt x="3132358" y="4858025"/>
                </a:cubicBezTo>
                <a:cubicBezTo>
                  <a:pt x="2925762" y="4868256"/>
                  <a:pt x="2702500" y="4846303"/>
                  <a:pt x="2428040" y="4858025"/>
                </a:cubicBezTo>
                <a:cubicBezTo>
                  <a:pt x="2153580" y="4869747"/>
                  <a:pt x="2007921" y="4879377"/>
                  <a:pt x="1766971" y="4858025"/>
                </a:cubicBezTo>
                <a:cubicBezTo>
                  <a:pt x="1526021" y="4836673"/>
                  <a:pt x="1379160" y="4845076"/>
                  <a:pt x="1062654" y="4858025"/>
                </a:cubicBezTo>
                <a:cubicBezTo>
                  <a:pt x="746148" y="4870974"/>
                  <a:pt x="374996" y="4862583"/>
                  <a:pt x="0" y="4858025"/>
                </a:cubicBezTo>
                <a:cubicBezTo>
                  <a:pt x="16525" y="4643917"/>
                  <a:pt x="7236" y="4455615"/>
                  <a:pt x="0" y="4115441"/>
                </a:cubicBezTo>
                <a:cubicBezTo>
                  <a:pt x="-7236" y="3775267"/>
                  <a:pt x="-22512" y="3809824"/>
                  <a:pt x="0" y="3518598"/>
                </a:cubicBezTo>
                <a:cubicBezTo>
                  <a:pt x="22512" y="3227372"/>
                  <a:pt x="-14634" y="3039380"/>
                  <a:pt x="0" y="2873175"/>
                </a:cubicBezTo>
                <a:cubicBezTo>
                  <a:pt x="14634" y="2706970"/>
                  <a:pt x="32580" y="2380886"/>
                  <a:pt x="0" y="2130591"/>
                </a:cubicBezTo>
                <a:cubicBezTo>
                  <a:pt x="-32580" y="1880296"/>
                  <a:pt x="-26504" y="1697793"/>
                  <a:pt x="0" y="1533748"/>
                </a:cubicBezTo>
                <a:cubicBezTo>
                  <a:pt x="26504" y="1369703"/>
                  <a:pt x="4890" y="1155558"/>
                  <a:pt x="0" y="888325"/>
                </a:cubicBezTo>
                <a:cubicBezTo>
                  <a:pt x="-4890" y="621092"/>
                  <a:pt x="-11922" y="355248"/>
                  <a:pt x="0" y="0"/>
                </a:cubicBezTo>
                <a:close/>
              </a:path>
            </a:pathLst>
          </a:custGeom>
          <a:solidFill>
            <a:schemeClr val="bg1">
              <a:lumMod val="95000"/>
            </a:schemeClr>
          </a:solidFill>
          <a:ln w="28575">
            <a:solidFill>
              <a:schemeClr val="bg1"/>
            </a:solidFill>
            <a:extLst>
              <a:ext uri="{C807C97D-BFC1-408E-A445-0C87EB9F89A2}">
                <ask:lineSketchStyleProps xmlns:ask="http://schemas.microsoft.com/office/drawing/2018/sketchyshapes" sd="1617256088">
                  <a:prstGeom prst="rect">
                    <a:avLst/>
                  </a:prstGeom>
                  <ask:type>
                    <ask:lineSketchFreehand/>
                  </ask:type>
                </ask:lineSketchStyleProps>
              </a:ext>
            </a:extLst>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400" b="1" dirty="0">
              <a:solidFill>
                <a:schemeClr val="tx1">
                  <a:lumMod val="75000"/>
                  <a:lumOff val="25000"/>
                </a:schemeClr>
              </a:solidFill>
            </a:endParaRPr>
          </a:p>
          <a:p>
            <a:pPr algn="ctr"/>
            <a:endParaRPr lang="fr-FR" sz="1400" b="1" dirty="0">
              <a:solidFill>
                <a:schemeClr val="tx1">
                  <a:lumMod val="75000"/>
                  <a:lumOff val="25000"/>
                </a:schemeClr>
              </a:solidFill>
            </a:endParaRPr>
          </a:p>
          <a:p>
            <a:pPr algn="ctr"/>
            <a:endParaRPr lang="fr-FR" sz="1400" b="1" dirty="0">
              <a:solidFill>
                <a:schemeClr val="tx1">
                  <a:lumMod val="75000"/>
                  <a:lumOff val="25000"/>
                </a:schemeClr>
              </a:solidFill>
            </a:endParaRPr>
          </a:p>
          <a:p>
            <a:pPr algn="ctr"/>
            <a:endParaRPr lang="fr-FR" sz="1400" b="1" dirty="0">
              <a:solidFill>
                <a:schemeClr val="tx1">
                  <a:lumMod val="75000"/>
                  <a:lumOff val="25000"/>
                </a:schemeClr>
              </a:solidFill>
            </a:endParaRPr>
          </a:p>
          <a:p>
            <a:pPr algn="ctr"/>
            <a:endParaRPr lang="fr-FR" sz="1400" b="1" dirty="0">
              <a:solidFill>
                <a:schemeClr val="tx1">
                  <a:lumMod val="75000"/>
                  <a:lumOff val="25000"/>
                </a:schemeClr>
              </a:solidFill>
            </a:endParaRPr>
          </a:p>
          <a:p>
            <a:pPr algn="ctr"/>
            <a:endParaRPr lang="fr-FR" sz="1400" b="1" dirty="0">
              <a:solidFill>
                <a:schemeClr val="tx1">
                  <a:lumMod val="75000"/>
                  <a:lumOff val="25000"/>
                </a:schemeClr>
              </a:solidFill>
            </a:endParaRPr>
          </a:p>
          <a:p>
            <a:pPr algn="ctr"/>
            <a:r>
              <a:rPr lang="fr-FR" b="1" dirty="0">
                <a:solidFill>
                  <a:schemeClr val="accent4">
                    <a:lumMod val="75000"/>
                  </a:schemeClr>
                </a:solidFill>
              </a:rPr>
              <a:t>Quelques exemples : </a:t>
            </a:r>
          </a:p>
          <a:p>
            <a:pPr algn="ctr"/>
            <a:endParaRPr lang="fr-FR" sz="1400" b="1" dirty="0">
              <a:solidFill>
                <a:schemeClr val="accent4">
                  <a:lumMod val="75000"/>
                </a:schemeClr>
              </a:solidFill>
            </a:endParaRPr>
          </a:p>
          <a:p>
            <a:pPr algn="ctr"/>
            <a:endParaRPr lang="fr-FR" sz="1400" b="1" dirty="0">
              <a:solidFill>
                <a:schemeClr val="tx1">
                  <a:lumMod val="75000"/>
                  <a:lumOff val="25000"/>
                </a:schemeClr>
              </a:solidFill>
            </a:endParaRPr>
          </a:p>
          <a:p>
            <a:pPr algn="ctr"/>
            <a:endParaRPr lang="fr-FR" sz="1400" b="1" dirty="0">
              <a:solidFill>
                <a:schemeClr val="tx1">
                  <a:lumMod val="75000"/>
                  <a:lumOff val="25000"/>
                </a:schemeClr>
              </a:solidFill>
            </a:endParaRPr>
          </a:p>
          <a:p>
            <a:pPr algn="ctr"/>
            <a:endParaRPr lang="fr-FR" sz="1400" b="1" dirty="0">
              <a:solidFill>
                <a:schemeClr val="tx1">
                  <a:lumMod val="75000"/>
                  <a:lumOff val="25000"/>
                </a:schemeClr>
              </a:solidFill>
            </a:endParaRPr>
          </a:p>
          <a:p>
            <a:pPr algn="ctr"/>
            <a:endParaRPr lang="fr-FR" sz="1400" b="1" dirty="0">
              <a:solidFill>
                <a:schemeClr val="tx1">
                  <a:lumMod val="75000"/>
                  <a:lumOff val="25000"/>
                </a:schemeClr>
              </a:solidFill>
            </a:endParaRPr>
          </a:p>
          <a:p>
            <a:pPr algn="ctr"/>
            <a:endParaRPr lang="fr-FR" sz="1400" b="1" dirty="0">
              <a:solidFill>
                <a:schemeClr val="tx1">
                  <a:lumMod val="75000"/>
                  <a:lumOff val="25000"/>
                </a:schemeClr>
              </a:solidFill>
            </a:endParaRPr>
          </a:p>
          <a:p>
            <a:pPr algn="ctr"/>
            <a:endParaRPr lang="fr-FR" sz="1400" b="1" dirty="0">
              <a:solidFill>
                <a:schemeClr val="tx1">
                  <a:lumMod val="75000"/>
                  <a:lumOff val="25000"/>
                </a:schemeClr>
              </a:solidFill>
            </a:endParaRPr>
          </a:p>
          <a:p>
            <a:pPr algn="ctr"/>
            <a:endParaRPr lang="fr-FR" sz="1400" b="1" dirty="0">
              <a:solidFill>
                <a:schemeClr val="tx1">
                  <a:lumMod val="75000"/>
                  <a:lumOff val="25000"/>
                </a:schemeClr>
              </a:solidFill>
            </a:endParaRPr>
          </a:p>
          <a:p>
            <a:pPr algn="ctr"/>
            <a:endParaRPr lang="fr-FR" sz="1400" b="1" dirty="0">
              <a:solidFill>
                <a:schemeClr val="tx1">
                  <a:lumMod val="75000"/>
                  <a:lumOff val="25000"/>
                </a:schemeClr>
              </a:solidFill>
            </a:endParaRPr>
          </a:p>
          <a:p>
            <a:pPr algn="ctr"/>
            <a:endParaRPr lang="fr-FR" sz="1400" b="1" dirty="0">
              <a:solidFill>
                <a:schemeClr val="tx1">
                  <a:lumMod val="75000"/>
                  <a:lumOff val="25000"/>
                </a:schemeClr>
              </a:solidFill>
            </a:endParaRPr>
          </a:p>
          <a:p>
            <a:pPr algn="ctr"/>
            <a:endParaRPr lang="fr-FR" sz="1400" b="1" dirty="0">
              <a:solidFill>
                <a:schemeClr val="tx1">
                  <a:lumMod val="75000"/>
                  <a:lumOff val="25000"/>
                </a:schemeClr>
              </a:solidFill>
            </a:endParaRPr>
          </a:p>
          <a:p>
            <a:pPr algn="ctr"/>
            <a:endParaRPr lang="fr-FR" sz="1400" b="1" dirty="0">
              <a:solidFill>
                <a:schemeClr val="tx1">
                  <a:lumMod val="75000"/>
                  <a:lumOff val="25000"/>
                </a:schemeClr>
              </a:solidFill>
            </a:endParaRPr>
          </a:p>
          <a:p>
            <a:pPr algn="ctr"/>
            <a:endParaRPr lang="fr-FR" sz="1400" b="1" dirty="0">
              <a:solidFill>
                <a:schemeClr val="tx1">
                  <a:lumMod val="75000"/>
                  <a:lumOff val="25000"/>
                </a:schemeClr>
              </a:solidFill>
            </a:endParaRPr>
          </a:p>
          <a:p>
            <a:pPr algn="ctr"/>
            <a:endParaRPr lang="fr-FR" sz="1400" b="1" dirty="0">
              <a:solidFill>
                <a:schemeClr val="tx1">
                  <a:lumMod val="75000"/>
                  <a:lumOff val="25000"/>
                </a:schemeClr>
              </a:solidFill>
            </a:endParaRPr>
          </a:p>
          <a:p>
            <a:pPr algn="ctr"/>
            <a:endParaRPr lang="fr-FR" sz="1400" b="1" dirty="0">
              <a:solidFill>
                <a:schemeClr val="tx1">
                  <a:lumMod val="75000"/>
                  <a:lumOff val="25000"/>
                </a:schemeClr>
              </a:solidFill>
            </a:endParaRPr>
          </a:p>
          <a:p>
            <a:pPr algn="ctr"/>
            <a:endParaRPr lang="fr-FR" sz="1400" b="1" dirty="0">
              <a:solidFill>
                <a:schemeClr val="tx1">
                  <a:lumMod val="75000"/>
                  <a:lumOff val="25000"/>
                </a:schemeClr>
              </a:solidFill>
            </a:endParaRPr>
          </a:p>
          <a:p>
            <a:pPr algn="ctr"/>
            <a:endParaRPr lang="fr-FR" sz="1400" b="1" dirty="0">
              <a:solidFill>
                <a:schemeClr val="tx1">
                  <a:lumMod val="75000"/>
                  <a:lumOff val="25000"/>
                </a:schemeClr>
              </a:solidFill>
            </a:endParaRPr>
          </a:p>
          <a:p>
            <a:pPr algn="ctr"/>
            <a:endParaRPr lang="fr-FR" sz="1400" b="1" dirty="0">
              <a:solidFill>
                <a:schemeClr val="tx1">
                  <a:lumMod val="75000"/>
                  <a:lumOff val="25000"/>
                </a:schemeClr>
              </a:solidFill>
            </a:endParaRPr>
          </a:p>
          <a:p>
            <a:pPr algn="ctr"/>
            <a:endParaRPr lang="fr-FR" sz="1400" b="1" dirty="0">
              <a:solidFill>
                <a:schemeClr val="tx1">
                  <a:lumMod val="75000"/>
                  <a:lumOff val="25000"/>
                </a:schemeClr>
              </a:solidFill>
            </a:endParaRPr>
          </a:p>
          <a:p>
            <a:pPr algn="ctr"/>
            <a:endParaRPr lang="fr-FR" sz="1400" b="1" dirty="0">
              <a:solidFill>
                <a:schemeClr val="tx1">
                  <a:lumMod val="75000"/>
                  <a:lumOff val="25000"/>
                </a:schemeClr>
              </a:solidFill>
            </a:endParaRPr>
          </a:p>
          <a:p>
            <a:pPr algn="ctr"/>
            <a:endParaRPr lang="fr-FR" sz="1400" b="1" dirty="0">
              <a:solidFill>
                <a:schemeClr val="tx1">
                  <a:lumMod val="75000"/>
                  <a:lumOff val="25000"/>
                </a:schemeClr>
              </a:solidFill>
            </a:endParaRPr>
          </a:p>
          <a:p>
            <a:pPr algn="ctr"/>
            <a:endParaRPr lang="fr-FR" sz="1400" b="1" dirty="0">
              <a:solidFill>
                <a:schemeClr val="tx1">
                  <a:lumMod val="75000"/>
                  <a:lumOff val="25000"/>
                </a:schemeClr>
              </a:solidFill>
            </a:endParaRPr>
          </a:p>
          <a:p>
            <a:pPr algn="ctr"/>
            <a:endParaRPr lang="fr-FR" sz="1400" b="1" dirty="0">
              <a:solidFill>
                <a:schemeClr val="tx1">
                  <a:lumMod val="75000"/>
                  <a:lumOff val="25000"/>
                </a:schemeClr>
              </a:solidFill>
            </a:endParaRPr>
          </a:p>
          <a:p>
            <a:pPr algn="ctr"/>
            <a:endParaRPr lang="fr-FR" sz="1400" b="1" dirty="0">
              <a:solidFill>
                <a:schemeClr val="tx1">
                  <a:lumMod val="75000"/>
                  <a:lumOff val="25000"/>
                </a:schemeClr>
              </a:solidFill>
            </a:endParaRPr>
          </a:p>
          <a:p>
            <a:pPr algn="ctr"/>
            <a:endParaRPr lang="fr-FR" sz="1400" dirty="0">
              <a:solidFill>
                <a:schemeClr val="tx1">
                  <a:lumMod val="75000"/>
                  <a:lumOff val="25000"/>
                </a:schemeClr>
              </a:solidFill>
            </a:endParaRPr>
          </a:p>
        </p:txBody>
      </p:sp>
      <p:grpSp>
        <p:nvGrpSpPr>
          <p:cNvPr id="145" name="Graphique 1813">
            <a:extLst>
              <a:ext uri="{FF2B5EF4-FFF2-40B4-BE49-F238E27FC236}">
                <a16:creationId xmlns:a16="http://schemas.microsoft.com/office/drawing/2014/main" id="{1435F943-2265-4F24-8121-A870FD9E9442}"/>
              </a:ext>
            </a:extLst>
          </p:cNvPr>
          <p:cNvGrpSpPr/>
          <p:nvPr/>
        </p:nvGrpSpPr>
        <p:grpSpPr>
          <a:xfrm>
            <a:off x="7616203" y="2081075"/>
            <a:ext cx="4090644" cy="3818417"/>
            <a:chOff x="2279329" y="2853237"/>
            <a:chExt cx="426529" cy="398144"/>
          </a:xfrm>
          <a:noFill/>
          <a:effectLst>
            <a:outerShdw blurRad="50800" dist="38100" dir="8100000" algn="tr" rotWithShape="0">
              <a:prstClr val="black">
                <a:alpha val="40000"/>
              </a:prstClr>
            </a:outerShdw>
          </a:effectLst>
        </p:grpSpPr>
        <p:grpSp>
          <p:nvGrpSpPr>
            <p:cNvPr id="146" name="Graphique 1813">
              <a:extLst>
                <a:ext uri="{FF2B5EF4-FFF2-40B4-BE49-F238E27FC236}">
                  <a16:creationId xmlns:a16="http://schemas.microsoft.com/office/drawing/2014/main" id="{9381F050-44C9-4566-8601-6E09FBA36A67}"/>
                </a:ext>
              </a:extLst>
            </p:cNvPr>
            <p:cNvGrpSpPr/>
            <p:nvPr/>
          </p:nvGrpSpPr>
          <p:grpSpPr>
            <a:xfrm>
              <a:off x="2279329" y="2853237"/>
              <a:ext cx="426529" cy="398144"/>
              <a:chOff x="2279329" y="2853237"/>
              <a:chExt cx="426529" cy="398144"/>
            </a:xfrm>
            <a:grpFill/>
          </p:grpSpPr>
          <p:grpSp>
            <p:nvGrpSpPr>
              <p:cNvPr id="148" name="Graphique 1813">
                <a:extLst>
                  <a:ext uri="{FF2B5EF4-FFF2-40B4-BE49-F238E27FC236}">
                    <a16:creationId xmlns:a16="http://schemas.microsoft.com/office/drawing/2014/main" id="{DD364C7B-33C7-4BD7-A640-6A6BDEE8D124}"/>
                  </a:ext>
                </a:extLst>
              </p:cNvPr>
              <p:cNvGrpSpPr/>
              <p:nvPr/>
            </p:nvGrpSpPr>
            <p:grpSpPr>
              <a:xfrm>
                <a:off x="2279329" y="2853237"/>
                <a:ext cx="426529" cy="383857"/>
                <a:chOff x="2279329" y="2853237"/>
                <a:chExt cx="426529" cy="383857"/>
              </a:xfrm>
              <a:grpFill/>
            </p:grpSpPr>
            <p:grpSp>
              <p:nvGrpSpPr>
                <p:cNvPr id="150" name="Graphique 1813">
                  <a:extLst>
                    <a:ext uri="{FF2B5EF4-FFF2-40B4-BE49-F238E27FC236}">
                      <a16:creationId xmlns:a16="http://schemas.microsoft.com/office/drawing/2014/main" id="{3CAE65D4-A3EF-4F10-81DF-E92344608308}"/>
                    </a:ext>
                  </a:extLst>
                </p:cNvPr>
                <p:cNvGrpSpPr/>
                <p:nvPr/>
              </p:nvGrpSpPr>
              <p:grpSpPr>
                <a:xfrm>
                  <a:off x="2404487" y="2986968"/>
                  <a:ext cx="163258" cy="250126"/>
                  <a:chOff x="2404487" y="2986968"/>
                  <a:chExt cx="163258" cy="250126"/>
                </a:xfrm>
                <a:grpFill/>
              </p:grpSpPr>
              <p:sp>
                <p:nvSpPr>
                  <p:cNvPr id="164" name="Forme libre : forme 163">
                    <a:extLst>
                      <a:ext uri="{FF2B5EF4-FFF2-40B4-BE49-F238E27FC236}">
                        <a16:creationId xmlns:a16="http://schemas.microsoft.com/office/drawing/2014/main" id="{8336161F-467E-45D8-945B-32CB4E070FCD}"/>
                      </a:ext>
                    </a:extLst>
                  </p:cNvPr>
                  <p:cNvSpPr/>
                  <p:nvPr/>
                </p:nvSpPr>
                <p:spPr>
                  <a:xfrm>
                    <a:off x="2404487" y="2986968"/>
                    <a:ext cx="163258" cy="250126"/>
                  </a:xfrm>
                  <a:custGeom>
                    <a:avLst/>
                    <a:gdLst>
                      <a:gd name="connsiteX0" fmla="*/ 163259 w 163258"/>
                      <a:gd name="connsiteY0" fmla="*/ 81629 h 250126"/>
                      <a:gd name="connsiteX1" fmla="*/ 81629 w 163258"/>
                      <a:gd name="connsiteY1" fmla="*/ 0 h 250126"/>
                      <a:gd name="connsiteX2" fmla="*/ 0 w 163258"/>
                      <a:gd name="connsiteY2" fmla="*/ 81629 h 250126"/>
                      <a:gd name="connsiteX3" fmla="*/ 23527 w 163258"/>
                      <a:gd name="connsiteY3" fmla="*/ 138875 h 250126"/>
                      <a:gd name="connsiteX4" fmla="*/ 23527 w 163258"/>
                      <a:gd name="connsiteY4" fmla="*/ 138875 h 250126"/>
                      <a:gd name="connsiteX5" fmla="*/ 51911 w 163258"/>
                      <a:gd name="connsiteY5" fmla="*/ 249841 h 250126"/>
                      <a:gd name="connsiteX6" fmla="*/ 114967 w 163258"/>
                      <a:gd name="connsiteY6" fmla="*/ 250126 h 250126"/>
                      <a:gd name="connsiteX7" fmla="*/ 138875 w 163258"/>
                      <a:gd name="connsiteY7" fmla="*/ 139732 h 250126"/>
                      <a:gd name="connsiteX8" fmla="*/ 163259 w 163258"/>
                      <a:gd name="connsiteY8" fmla="*/ 81629 h 250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3258" h="250126" fill="none" extrusionOk="0">
                        <a:moveTo>
                          <a:pt x="163259" y="81629"/>
                        </a:moveTo>
                        <a:cubicBezTo>
                          <a:pt x="160082" y="32307"/>
                          <a:pt x="125632" y="614"/>
                          <a:pt x="81629" y="0"/>
                        </a:cubicBezTo>
                        <a:cubicBezTo>
                          <a:pt x="30759" y="4835"/>
                          <a:pt x="-1039" y="40738"/>
                          <a:pt x="0" y="81629"/>
                        </a:cubicBezTo>
                        <a:cubicBezTo>
                          <a:pt x="1769" y="107629"/>
                          <a:pt x="9829" y="123942"/>
                          <a:pt x="23527" y="138875"/>
                        </a:cubicBezTo>
                        <a:lnTo>
                          <a:pt x="23527" y="138875"/>
                        </a:lnTo>
                        <a:cubicBezTo>
                          <a:pt x="58293" y="173640"/>
                          <a:pt x="51911" y="249841"/>
                          <a:pt x="51911" y="249841"/>
                        </a:cubicBezTo>
                        <a:cubicBezTo>
                          <a:pt x="80541" y="249275"/>
                          <a:pt x="85311" y="250340"/>
                          <a:pt x="114967" y="250126"/>
                        </a:cubicBezTo>
                        <a:cubicBezTo>
                          <a:pt x="114952" y="169803"/>
                          <a:pt x="133953" y="145247"/>
                          <a:pt x="138875" y="139732"/>
                        </a:cubicBezTo>
                        <a:cubicBezTo>
                          <a:pt x="151073" y="128677"/>
                          <a:pt x="161330" y="105799"/>
                          <a:pt x="163259" y="81629"/>
                        </a:cubicBezTo>
                        <a:close/>
                      </a:path>
                      <a:path w="163258" h="250126" stroke="0" extrusionOk="0">
                        <a:moveTo>
                          <a:pt x="163259" y="81629"/>
                        </a:moveTo>
                        <a:cubicBezTo>
                          <a:pt x="162361" y="32135"/>
                          <a:pt x="130246" y="-3622"/>
                          <a:pt x="81629" y="0"/>
                        </a:cubicBezTo>
                        <a:cubicBezTo>
                          <a:pt x="39151" y="-6987"/>
                          <a:pt x="2651" y="35067"/>
                          <a:pt x="0" y="81629"/>
                        </a:cubicBezTo>
                        <a:cubicBezTo>
                          <a:pt x="-2627" y="101291"/>
                          <a:pt x="10078" y="125015"/>
                          <a:pt x="23527" y="138875"/>
                        </a:cubicBezTo>
                        <a:lnTo>
                          <a:pt x="23527" y="138875"/>
                        </a:lnTo>
                        <a:cubicBezTo>
                          <a:pt x="58292" y="173640"/>
                          <a:pt x="51911" y="249841"/>
                          <a:pt x="51911" y="249841"/>
                        </a:cubicBezTo>
                        <a:cubicBezTo>
                          <a:pt x="67973" y="249612"/>
                          <a:pt x="91520" y="252299"/>
                          <a:pt x="114967" y="250126"/>
                        </a:cubicBezTo>
                        <a:cubicBezTo>
                          <a:pt x="114495" y="169323"/>
                          <a:pt x="134883" y="144484"/>
                          <a:pt x="138875" y="139732"/>
                        </a:cubicBezTo>
                        <a:cubicBezTo>
                          <a:pt x="153634" y="125655"/>
                          <a:pt x="160949" y="100819"/>
                          <a:pt x="163259" y="81629"/>
                        </a:cubicBezTo>
                        <a:close/>
                      </a:path>
                    </a:pathLst>
                  </a:custGeom>
                  <a:grpFill/>
                  <a:ln w="5715" cap="rnd">
                    <a:solidFill>
                      <a:schemeClr val="bg1"/>
                    </a:solidFill>
                    <a:prstDash val="solid"/>
                    <a:round/>
                    <a:extLst>
                      <a:ext uri="{C807C97D-BFC1-408E-A445-0C87EB9F89A2}">
                        <ask:lineSketchStyleProps xmlns:ask="http://schemas.microsoft.com/office/drawing/2018/sketchyshapes" sd="2241545837">
                          <a:custGeom>
                            <a:avLst/>
                            <a:gdLst>
                              <a:gd name="connsiteX0" fmla="*/ 163259 w 163258"/>
                              <a:gd name="connsiteY0" fmla="*/ 81629 h 250126"/>
                              <a:gd name="connsiteX1" fmla="*/ 81629 w 163258"/>
                              <a:gd name="connsiteY1" fmla="*/ 0 h 250126"/>
                              <a:gd name="connsiteX2" fmla="*/ 0 w 163258"/>
                              <a:gd name="connsiteY2" fmla="*/ 81629 h 250126"/>
                              <a:gd name="connsiteX3" fmla="*/ 23527 w 163258"/>
                              <a:gd name="connsiteY3" fmla="*/ 138875 h 250126"/>
                              <a:gd name="connsiteX4" fmla="*/ 23527 w 163258"/>
                              <a:gd name="connsiteY4" fmla="*/ 138875 h 250126"/>
                              <a:gd name="connsiteX5" fmla="*/ 51911 w 163258"/>
                              <a:gd name="connsiteY5" fmla="*/ 249841 h 250126"/>
                              <a:gd name="connsiteX6" fmla="*/ 114967 w 163258"/>
                              <a:gd name="connsiteY6" fmla="*/ 250126 h 250126"/>
                              <a:gd name="connsiteX7" fmla="*/ 138875 w 163258"/>
                              <a:gd name="connsiteY7" fmla="*/ 139732 h 250126"/>
                              <a:gd name="connsiteX8" fmla="*/ 163259 w 163258"/>
                              <a:gd name="connsiteY8" fmla="*/ 81629 h 250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3258" h="250126">
                                <a:moveTo>
                                  <a:pt x="163259" y="81629"/>
                                </a:moveTo>
                                <a:cubicBezTo>
                                  <a:pt x="163259" y="36576"/>
                                  <a:pt x="126683" y="0"/>
                                  <a:pt x="81629" y="0"/>
                                </a:cubicBezTo>
                                <a:cubicBezTo>
                                  <a:pt x="36576" y="0"/>
                                  <a:pt x="0" y="36576"/>
                                  <a:pt x="0" y="81629"/>
                                </a:cubicBezTo>
                                <a:cubicBezTo>
                                  <a:pt x="0" y="103918"/>
                                  <a:pt x="8954" y="124111"/>
                                  <a:pt x="23527" y="138875"/>
                                </a:cubicBezTo>
                                <a:lnTo>
                                  <a:pt x="23527" y="138875"/>
                                </a:lnTo>
                                <a:cubicBezTo>
                                  <a:pt x="58293" y="173641"/>
                                  <a:pt x="51911" y="249841"/>
                                  <a:pt x="51911" y="249841"/>
                                </a:cubicBezTo>
                                <a:lnTo>
                                  <a:pt x="114967" y="250126"/>
                                </a:lnTo>
                                <a:cubicBezTo>
                                  <a:pt x="114967" y="170688"/>
                                  <a:pt x="134779" y="144304"/>
                                  <a:pt x="138875" y="139732"/>
                                </a:cubicBezTo>
                                <a:cubicBezTo>
                                  <a:pt x="153924" y="124873"/>
                                  <a:pt x="163259" y="104394"/>
                                  <a:pt x="163259" y="81629"/>
                                </a:cubicBezTo>
                                <a:close/>
                              </a:path>
                            </a:pathLst>
                          </a:custGeom>
                          <ask:type>
                            <ask:lineSketchFreehand/>
                          </ask:type>
                        </ask:lineSketchStyleProps>
                      </a:ext>
                    </a:extLst>
                  </a:ln>
                </p:spPr>
                <p:txBody>
                  <a:bodyPr rtlCol="0" anchor="ctr"/>
                  <a:lstStyle/>
                  <a:p>
                    <a:endParaRPr lang="fr-FR" sz="1400"/>
                  </a:p>
                </p:txBody>
              </p:sp>
              <p:sp>
                <p:nvSpPr>
                  <p:cNvPr id="165" name="Forme libre : forme 164">
                    <a:extLst>
                      <a:ext uri="{FF2B5EF4-FFF2-40B4-BE49-F238E27FC236}">
                        <a16:creationId xmlns:a16="http://schemas.microsoft.com/office/drawing/2014/main" id="{2EB37406-9175-4D40-B64A-5F7D313A179A}"/>
                      </a:ext>
                    </a:extLst>
                  </p:cNvPr>
                  <p:cNvSpPr/>
                  <p:nvPr/>
                </p:nvSpPr>
                <p:spPr>
                  <a:xfrm>
                    <a:off x="2455542" y="3190994"/>
                    <a:ext cx="63912" cy="9525"/>
                  </a:xfrm>
                  <a:custGeom>
                    <a:avLst/>
                    <a:gdLst>
                      <a:gd name="connsiteX0" fmla="*/ 0 w 63912"/>
                      <a:gd name="connsiteY0" fmla="*/ 0 h 9525"/>
                      <a:gd name="connsiteX1" fmla="*/ 63913 w 63912"/>
                      <a:gd name="connsiteY1" fmla="*/ 0 h 9525"/>
                    </a:gdLst>
                    <a:ahLst/>
                    <a:cxnLst>
                      <a:cxn ang="0">
                        <a:pos x="connsiteX0" y="connsiteY0"/>
                      </a:cxn>
                      <a:cxn ang="0">
                        <a:pos x="connsiteX1" y="connsiteY1"/>
                      </a:cxn>
                    </a:cxnLst>
                    <a:rect l="l" t="t" r="r" b="b"/>
                    <a:pathLst>
                      <a:path w="63912" h="9525" fill="none" extrusionOk="0">
                        <a:moveTo>
                          <a:pt x="0" y="0"/>
                        </a:moveTo>
                        <a:cubicBezTo>
                          <a:pt x="21627" y="-2390"/>
                          <a:pt x="50789" y="-312"/>
                          <a:pt x="63913" y="0"/>
                        </a:cubicBezTo>
                      </a:path>
                      <a:path w="63912" h="9525" stroke="0" extrusionOk="0">
                        <a:moveTo>
                          <a:pt x="0" y="0"/>
                        </a:moveTo>
                        <a:cubicBezTo>
                          <a:pt x="27625" y="-2982"/>
                          <a:pt x="43175" y="1542"/>
                          <a:pt x="63913" y="0"/>
                        </a:cubicBezTo>
                      </a:path>
                    </a:pathLst>
                  </a:custGeom>
                  <a:grpFill/>
                  <a:ln w="5715" cap="rnd">
                    <a:solidFill>
                      <a:schemeClr val="bg1"/>
                    </a:solidFill>
                    <a:prstDash val="solid"/>
                    <a:round/>
                    <a:extLst>
                      <a:ext uri="{C807C97D-BFC1-408E-A445-0C87EB9F89A2}">
                        <ask:lineSketchStyleProps xmlns:ask="http://schemas.microsoft.com/office/drawing/2018/sketchyshapes" sd="3703449487">
                          <a:custGeom>
                            <a:avLst/>
                            <a:gdLst>
                              <a:gd name="connsiteX0" fmla="*/ 0 w 63912"/>
                              <a:gd name="connsiteY0" fmla="*/ 0 h 9525"/>
                              <a:gd name="connsiteX1" fmla="*/ 63913 w 63912"/>
                              <a:gd name="connsiteY1" fmla="*/ 0 h 9525"/>
                            </a:gdLst>
                            <a:ahLst/>
                            <a:cxnLst>
                              <a:cxn ang="0">
                                <a:pos x="connsiteX0" y="connsiteY0"/>
                              </a:cxn>
                              <a:cxn ang="0">
                                <a:pos x="connsiteX1" y="connsiteY1"/>
                              </a:cxn>
                            </a:cxnLst>
                            <a:rect l="l" t="t" r="r" b="b"/>
                            <a:pathLst>
                              <a:path w="63912" h="9525">
                                <a:moveTo>
                                  <a:pt x="0" y="0"/>
                                </a:moveTo>
                                <a:lnTo>
                                  <a:pt x="63913" y="0"/>
                                </a:lnTo>
                              </a:path>
                            </a:pathLst>
                          </a:custGeom>
                          <ask:type>
                            <ask:lineSketchFreehand/>
                          </ask:type>
                        </ask:lineSketchStyleProps>
                      </a:ext>
                    </a:extLst>
                  </a:ln>
                </p:spPr>
                <p:txBody>
                  <a:bodyPr rtlCol="0" anchor="ctr"/>
                  <a:lstStyle/>
                  <a:p>
                    <a:endParaRPr lang="fr-FR" sz="1400"/>
                  </a:p>
                </p:txBody>
              </p:sp>
            </p:grpSp>
            <p:sp>
              <p:nvSpPr>
                <p:cNvPr id="151" name="Forme libre : forme 150">
                  <a:extLst>
                    <a:ext uri="{FF2B5EF4-FFF2-40B4-BE49-F238E27FC236}">
                      <a16:creationId xmlns:a16="http://schemas.microsoft.com/office/drawing/2014/main" id="{08721EF2-E653-4438-9F3D-4DD9182C2F6D}"/>
                    </a:ext>
                  </a:extLst>
                </p:cNvPr>
                <p:cNvSpPr/>
                <p:nvPr/>
              </p:nvSpPr>
              <p:spPr>
                <a:xfrm>
                  <a:off x="2461352" y="3012019"/>
                  <a:ext cx="22574" cy="4857"/>
                </a:xfrm>
                <a:custGeom>
                  <a:avLst/>
                  <a:gdLst>
                    <a:gd name="connsiteX0" fmla="*/ 0 w 22574"/>
                    <a:gd name="connsiteY0" fmla="*/ 4858 h 4857"/>
                    <a:gd name="connsiteX1" fmla="*/ 22574 w 22574"/>
                    <a:gd name="connsiteY1" fmla="*/ 0 h 4857"/>
                  </a:gdLst>
                  <a:ahLst/>
                  <a:cxnLst>
                    <a:cxn ang="0">
                      <a:pos x="connsiteX0" y="connsiteY0"/>
                    </a:cxn>
                    <a:cxn ang="0">
                      <a:pos x="connsiteX1" y="connsiteY1"/>
                    </a:cxn>
                  </a:cxnLst>
                  <a:rect l="l" t="t" r="r" b="b"/>
                  <a:pathLst>
                    <a:path w="22574" h="4857" fill="none" extrusionOk="0">
                      <a:moveTo>
                        <a:pt x="0" y="4858"/>
                      </a:moveTo>
                      <a:cubicBezTo>
                        <a:pt x="7222" y="2061"/>
                        <a:pt x="15615" y="-707"/>
                        <a:pt x="22574" y="0"/>
                      </a:cubicBezTo>
                    </a:path>
                    <a:path w="22574" h="4857" stroke="0" extrusionOk="0">
                      <a:moveTo>
                        <a:pt x="0" y="4858"/>
                      </a:moveTo>
                      <a:cubicBezTo>
                        <a:pt x="7093" y="2598"/>
                        <a:pt x="15295" y="-442"/>
                        <a:pt x="22574" y="0"/>
                      </a:cubicBezTo>
                    </a:path>
                  </a:pathLst>
                </a:custGeom>
                <a:grpFill/>
                <a:ln w="5715" cap="rnd">
                  <a:solidFill>
                    <a:schemeClr val="bg1"/>
                  </a:solidFill>
                  <a:prstDash val="solid"/>
                  <a:round/>
                  <a:extLst>
                    <a:ext uri="{C807C97D-BFC1-408E-A445-0C87EB9F89A2}">
                      <ask:lineSketchStyleProps xmlns:ask="http://schemas.microsoft.com/office/drawing/2018/sketchyshapes" sd="1758440921">
                        <a:custGeom>
                          <a:avLst/>
                          <a:gdLst>
                            <a:gd name="connsiteX0" fmla="*/ 0 w 22574"/>
                            <a:gd name="connsiteY0" fmla="*/ 4858 h 4857"/>
                            <a:gd name="connsiteX1" fmla="*/ 22574 w 22574"/>
                            <a:gd name="connsiteY1" fmla="*/ 0 h 4857"/>
                          </a:gdLst>
                          <a:ahLst/>
                          <a:cxnLst>
                            <a:cxn ang="0">
                              <a:pos x="connsiteX0" y="connsiteY0"/>
                            </a:cxn>
                            <a:cxn ang="0">
                              <a:pos x="connsiteX1" y="connsiteY1"/>
                            </a:cxn>
                          </a:cxnLst>
                          <a:rect l="l" t="t" r="r" b="b"/>
                          <a:pathLst>
                            <a:path w="22574" h="4857">
                              <a:moveTo>
                                <a:pt x="0" y="4858"/>
                              </a:moveTo>
                              <a:cubicBezTo>
                                <a:pt x="6858" y="1715"/>
                                <a:pt x="14478" y="0"/>
                                <a:pt x="22574" y="0"/>
                              </a:cubicBezTo>
                            </a:path>
                          </a:pathLst>
                        </a:custGeom>
                        <ask:type>
                          <ask:lineSketchFreehand/>
                        </ask:type>
                      </ask:lineSketchStyleProps>
                    </a:ext>
                  </a:extLst>
                </a:ln>
              </p:spPr>
              <p:txBody>
                <a:bodyPr rtlCol="0" anchor="ctr"/>
                <a:lstStyle/>
                <a:p>
                  <a:endParaRPr lang="fr-FR" sz="1400"/>
                </a:p>
              </p:txBody>
            </p:sp>
            <p:sp>
              <p:nvSpPr>
                <p:cNvPr id="152" name="Forme libre : forme 151">
                  <a:extLst>
                    <a:ext uri="{FF2B5EF4-FFF2-40B4-BE49-F238E27FC236}">
                      <a16:creationId xmlns:a16="http://schemas.microsoft.com/office/drawing/2014/main" id="{29429CF4-18C2-4390-A920-52D9A2076F30}"/>
                    </a:ext>
                  </a:extLst>
                </p:cNvPr>
                <p:cNvSpPr/>
                <p:nvPr/>
              </p:nvSpPr>
              <p:spPr>
                <a:xfrm>
                  <a:off x="2429062" y="3029545"/>
                  <a:ext cx="14763" cy="48006"/>
                </a:xfrm>
                <a:custGeom>
                  <a:avLst/>
                  <a:gdLst>
                    <a:gd name="connsiteX0" fmla="*/ 953 w 14763"/>
                    <a:gd name="connsiteY0" fmla="*/ 48006 h 48006"/>
                    <a:gd name="connsiteX1" fmla="*/ 0 w 14763"/>
                    <a:gd name="connsiteY1" fmla="*/ 37719 h 48006"/>
                    <a:gd name="connsiteX2" fmla="*/ 14764 w 14763"/>
                    <a:gd name="connsiteY2" fmla="*/ 0 h 48006"/>
                  </a:gdLst>
                  <a:ahLst/>
                  <a:cxnLst>
                    <a:cxn ang="0">
                      <a:pos x="connsiteX0" y="connsiteY0"/>
                    </a:cxn>
                    <a:cxn ang="0">
                      <a:pos x="connsiteX1" y="connsiteY1"/>
                    </a:cxn>
                    <a:cxn ang="0">
                      <a:pos x="connsiteX2" y="connsiteY2"/>
                    </a:cxn>
                  </a:cxnLst>
                  <a:rect l="l" t="t" r="r" b="b"/>
                  <a:pathLst>
                    <a:path w="14763" h="48006" fill="none" extrusionOk="0">
                      <a:moveTo>
                        <a:pt x="953" y="48006"/>
                      </a:moveTo>
                      <a:cubicBezTo>
                        <a:pt x="103" y="44718"/>
                        <a:pt x="365" y="41308"/>
                        <a:pt x="0" y="37719"/>
                      </a:cubicBezTo>
                      <a:cubicBezTo>
                        <a:pt x="-1065" y="20312"/>
                        <a:pt x="5593" y="9096"/>
                        <a:pt x="14764" y="0"/>
                      </a:cubicBezTo>
                    </a:path>
                    <a:path w="14763" h="48006" stroke="0" extrusionOk="0">
                      <a:moveTo>
                        <a:pt x="953" y="48006"/>
                      </a:moveTo>
                      <a:cubicBezTo>
                        <a:pt x="964" y="44356"/>
                        <a:pt x="640" y="41612"/>
                        <a:pt x="0" y="37719"/>
                      </a:cubicBezTo>
                      <a:cubicBezTo>
                        <a:pt x="1381" y="21028"/>
                        <a:pt x="5274" y="11643"/>
                        <a:pt x="14764" y="0"/>
                      </a:cubicBezTo>
                    </a:path>
                  </a:pathLst>
                </a:custGeom>
                <a:grpFill/>
                <a:ln w="5715" cap="rnd">
                  <a:solidFill>
                    <a:schemeClr val="bg1"/>
                  </a:solidFill>
                  <a:prstDash val="solid"/>
                  <a:round/>
                  <a:extLst>
                    <a:ext uri="{C807C97D-BFC1-408E-A445-0C87EB9F89A2}">
                      <ask:lineSketchStyleProps xmlns:ask="http://schemas.microsoft.com/office/drawing/2018/sketchyshapes" sd="3025567578">
                        <a:custGeom>
                          <a:avLst/>
                          <a:gdLst>
                            <a:gd name="connsiteX0" fmla="*/ 953 w 14763"/>
                            <a:gd name="connsiteY0" fmla="*/ 48006 h 48006"/>
                            <a:gd name="connsiteX1" fmla="*/ 0 w 14763"/>
                            <a:gd name="connsiteY1" fmla="*/ 37719 h 48006"/>
                            <a:gd name="connsiteX2" fmla="*/ 14764 w 14763"/>
                            <a:gd name="connsiteY2" fmla="*/ 0 h 48006"/>
                          </a:gdLst>
                          <a:ahLst/>
                          <a:cxnLst>
                            <a:cxn ang="0">
                              <a:pos x="connsiteX0" y="connsiteY0"/>
                            </a:cxn>
                            <a:cxn ang="0">
                              <a:pos x="connsiteX1" y="connsiteY1"/>
                            </a:cxn>
                            <a:cxn ang="0">
                              <a:pos x="connsiteX2" y="connsiteY2"/>
                            </a:cxn>
                          </a:cxnLst>
                          <a:rect l="l" t="t" r="r" b="b"/>
                          <a:pathLst>
                            <a:path w="14763" h="48006">
                              <a:moveTo>
                                <a:pt x="953" y="48006"/>
                              </a:moveTo>
                              <a:cubicBezTo>
                                <a:pt x="286" y="44672"/>
                                <a:pt x="0" y="41243"/>
                                <a:pt x="0" y="37719"/>
                              </a:cubicBezTo>
                              <a:cubicBezTo>
                                <a:pt x="0" y="23146"/>
                                <a:pt x="5620" y="9906"/>
                                <a:pt x="14764" y="0"/>
                              </a:cubicBezTo>
                            </a:path>
                          </a:pathLst>
                        </a:custGeom>
                        <ask:type>
                          <ask:lineSketchFreehand/>
                        </ask:type>
                      </ask:lineSketchStyleProps>
                    </a:ext>
                  </a:extLst>
                </a:ln>
              </p:spPr>
              <p:txBody>
                <a:bodyPr rtlCol="0" anchor="ctr"/>
                <a:lstStyle/>
                <a:p>
                  <a:endParaRPr lang="fr-FR" sz="1400"/>
                </a:p>
              </p:txBody>
            </p:sp>
            <p:sp>
              <p:nvSpPr>
                <p:cNvPr id="153" name="Forme libre : forme 152">
                  <a:extLst>
                    <a:ext uri="{FF2B5EF4-FFF2-40B4-BE49-F238E27FC236}">
                      <a16:creationId xmlns:a16="http://schemas.microsoft.com/office/drawing/2014/main" id="{4C7C895D-0FB3-4366-AF54-10178AA01523}"/>
                    </a:ext>
                  </a:extLst>
                </p:cNvPr>
                <p:cNvSpPr/>
                <p:nvPr/>
              </p:nvSpPr>
              <p:spPr>
                <a:xfrm>
                  <a:off x="2492499" y="2853237"/>
                  <a:ext cx="9525" cy="56769"/>
                </a:xfrm>
                <a:custGeom>
                  <a:avLst/>
                  <a:gdLst>
                    <a:gd name="connsiteX0" fmla="*/ 0 w 9525"/>
                    <a:gd name="connsiteY0" fmla="*/ 0 h 56769"/>
                    <a:gd name="connsiteX1" fmla="*/ 0 w 9525"/>
                    <a:gd name="connsiteY1" fmla="*/ 56769 h 56769"/>
                  </a:gdLst>
                  <a:ahLst/>
                  <a:cxnLst>
                    <a:cxn ang="0">
                      <a:pos x="connsiteX0" y="connsiteY0"/>
                    </a:cxn>
                    <a:cxn ang="0">
                      <a:pos x="connsiteX1" y="connsiteY1"/>
                    </a:cxn>
                  </a:cxnLst>
                  <a:rect l="l" t="t" r="r" b="b"/>
                  <a:pathLst>
                    <a:path w="9525" h="56769" fill="none" extrusionOk="0">
                      <a:moveTo>
                        <a:pt x="0" y="0"/>
                      </a:moveTo>
                      <a:cubicBezTo>
                        <a:pt x="13" y="19270"/>
                        <a:pt x="-1723" y="41526"/>
                        <a:pt x="0" y="56769"/>
                      </a:cubicBezTo>
                    </a:path>
                    <a:path w="9525" h="56769" stroke="0" extrusionOk="0">
                      <a:moveTo>
                        <a:pt x="0" y="0"/>
                      </a:moveTo>
                      <a:cubicBezTo>
                        <a:pt x="-2624" y="11680"/>
                        <a:pt x="1137" y="30131"/>
                        <a:pt x="0" y="56769"/>
                      </a:cubicBezTo>
                    </a:path>
                  </a:pathLst>
                </a:custGeom>
                <a:grpFill/>
                <a:ln w="5715" cap="rnd">
                  <a:solidFill>
                    <a:schemeClr val="bg1"/>
                  </a:solidFill>
                  <a:prstDash val="solid"/>
                  <a:round/>
                  <a:extLst>
                    <a:ext uri="{C807C97D-BFC1-408E-A445-0C87EB9F89A2}">
                      <ask:lineSketchStyleProps xmlns:ask="http://schemas.microsoft.com/office/drawing/2018/sketchyshapes" sd="3695869878">
                        <a:custGeom>
                          <a:avLst/>
                          <a:gdLst>
                            <a:gd name="connsiteX0" fmla="*/ 0 w 9525"/>
                            <a:gd name="connsiteY0" fmla="*/ 0 h 56769"/>
                            <a:gd name="connsiteX1" fmla="*/ 0 w 9525"/>
                            <a:gd name="connsiteY1" fmla="*/ 56769 h 56769"/>
                          </a:gdLst>
                          <a:ahLst/>
                          <a:cxnLst>
                            <a:cxn ang="0">
                              <a:pos x="connsiteX0" y="connsiteY0"/>
                            </a:cxn>
                            <a:cxn ang="0">
                              <a:pos x="connsiteX1" y="connsiteY1"/>
                            </a:cxn>
                          </a:cxnLst>
                          <a:rect l="l" t="t" r="r" b="b"/>
                          <a:pathLst>
                            <a:path w="9525" h="56769">
                              <a:moveTo>
                                <a:pt x="0" y="0"/>
                              </a:moveTo>
                              <a:lnTo>
                                <a:pt x="0" y="56769"/>
                              </a:lnTo>
                            </a:path>
                          </a:pathLst>
                        </a:custGeom>
                        <ask:type>
                          <ask:lineSketchFreehand/>
                        </ask:type>
                      </ask:lineSketchStyleProps>
                    </a:ext>
                  </a:extLst>
                </a:ln>
              </p:spPr>
              <p:txBody>
                <a:bodyPr rtlCol="0" anchor="ctr"/>
                <a:lstStyle/>
                <a:p>
                  <a:endParaRPr lang="fr-FR" sz="1400"/>
                </a:p>
              </p:txBody>
            </p:sp>
            <p:grpSp>
              <p:nvGrpSpPr>
                <p:cNvPr id="154" name="Graphique 1813">
                  <a:extLst>
                    <a:ext uri="{FF2B5EF4-FFF2-40B4-BE49-F238E27FC236}">
                      <a16:creationId xmlns:a16="http://schemas.microsoft.com/office/drawing/2014/main" id="{1D0919CD-BD3D-4C04-A6F1-13AA7593C101}"/>
                    </a:ext>
                  </a:extLst>
                </p:cNvPr>
                <p:cNvGrpSpPr/>
                <p:nvPr/>
              </p:nvGrpSpPr>
              <p:grpSpPr>
                <a:xfrm>
                  <a:off x="2605465" y="2913530"/>
                  <a:ext cx="100393" cy="307943"/>
                  <a:chOff x="2605465" y="2913530"/>
                  <a:chExt cx="100393" cy="307943"/>
                </a:xfrm>
                <a:grpFill/>
              </p:grpSpPr>
              <p:sp>
                <p:nvSpPr>
                  <p:cNvPr id="161" name="Forme libre : forme 160">
                    <a:extLst>
                      <a:ext uri="{FF2B5EF4-FFF2-40B4-BE49-F238E27FC236}">
                        <a16:creationId xmlns:a16="http://schemas.microsoft.com/office/drawing/2014/main" id="{036DD5CC-2128-48B7-9F42-DDCA3C9BB534}"/>
                      </a:ext>
                    </a:extLst>
                  </p:cNvPr>
                  <p:cNvSpPr/>
                  <p:nvPr/>
                </p:nvSpPr>
                <p:spPr>
                  <a:xfrm>
                    <a:off x="2606227" y="2913530"/>
                    <a:ext cx="40100" cy="40100"/>
                  </a:xfrm>
                  <a:custGeom>
                    <a:avLst/>
                    <a:gdLst>
                      <a:gd name="connsiteX0" fmla="*/ 40100 w 40100"/>
                      <a:gd name="connsiteY0" fmla="*/ 0 h 40100"/>
                      <a:gd name="connsiteX1" fmla="*/ 0 w 40100"/>
                      <a:gd name="connsiteY1" fmla="*/ 40100 h 40100"/>
                    </a:gdLst>
                    <a:ahLst/>
                    <a:cxnLst>
                      <a:cxn ang="0">
                        <a:pos x="connsiteX0" y="connsiteY0"/>
                      </a:cxn>
                      <a:cxn ang="0">
                        <a:pos x="connsiteX1" y="connsiteY1"/>
                      </a:cxn>
                    </a:cxnLst>
                    <a:rect l="l" t="t" r="r" b="b"/>
                    <a:pathLst>
                      <a:path w="40100" h="40100" fill="none" extrusionOk="0">
                        <a:moveTo>
                          <a:pt x="40100" y="0"/>
                        </a:moveTo>
                        <a:cubicBezTo>
                          <a:pt x="21246" y="15143"/>
                          <a:pt x="16568" y="27351"/>
                          <a:pt x="0" y="40100"/>
                        </a:cubicBezTo>
                      </a:path>
                      <a:path w="40100" h="40100" stroke="0" extrusionOk="0">
                        <a:moveTo>
                          <a:pt x="40100" y="0"/>
                        </a:moveTo>
                        <a:cubicBezTo>
                          <a:pt x="24597" y="15414"/>
                          <a:pt x="12227" y="28245"/>
                          <a:pt x="0" y="40100"/>
                        </a:cubicBezTo>
                      </a:path>
                    </a:pathLst>
                  </a:custGeom>
                  <a:grpFill/>
                  <a:ln w="5715" cap="rnd">
                    <a:solidFill>
                      <a:schemeClr val="bg1"/>
                    </a:solidFill>
                    <a:prstDash val="solid"/>
                    <a:round/>
                    <a:extLst>
                      <a:ext uri="{C807C97D-BFC1-408E-A445-0C87EB9F89A2}">
                        <ask:lineSketchStyleProps xmlns:ask="http://schemas.microsoft.com/office/drawing/2018/sketchyshapes" sd="3241762030">
                          <a:custGeom>
                            <a:avLst/>
                            <a:gdLst>
                              <a:gd name="connsiteX0" fmla="*/ 40100 w 40100"/>
                              <a:gd name="connsiteY0" fmla="*/ 0 h 40100"/>
                              <a:gd name="connsiteX1" fmla="*/ 0 w 40100"/>
                              <a:gd name="connsiteY1" fmla="*/ 40100 h 40100"/>
                            </a:gdLst>
                            <a:ahLst/>
                            <a:cxnLst>
                              <a:cxn ang="0">
                                <a:pos x="connsiteX0" y="connsiteY0"/>
                              </a:cxn>
                              <a:cxn ang="0">
                                <a:pos x="connsiteX1" y="connsiteY1"/>
                              </a:cxn>
                            </a:cxnLst>
                            <a:rect l="l" t="t" r="r" b="b"/>
                            <a:pathLst>
                              <a:path w="40100" h="40100">
                                <a:moveTo>
                                  <a:pt x="40100" y="0"/>
                                </a:moveTo>
                                <a:lnTo>
                                  <a:pt x="0" y="40100"/>
                                </a:lnTo>
                              </a:path>
                            </a:pathLst>
                          </a:custGeom>
                          <ask:type>
                            <ask:lineSketchFreehand/>
                          </ask:type>
                        </ask:lineSketchStyleProps>
                      </a:ext>
                    </a:extLst>
                  </a:ln>
                </p:spPr>
                <p:txBody>
                  <a:bodyPr rtlCol="0" anchor="ctr"/>
                  <a:lstStyle/>
                  <a:p>
                    <a:endParaRPr lang="fr-FR" sz="1400"/>
                  </a:p>
                </p:txBody>
              </p:sp>
              <p:sp>
                <p:nvSpPr>
                  <p:cNvPr id="162" name="Forme libre : forme 161">
                    <a:extLst>
                      <a:ext uri="{FF2B5EF4-FFF2-40B4-BE49-F238E27FC236}">
                        <a16:creationId xmlns:a16="http://schemas.microsoft.com/office/drawing/2014/main" id="{DF91DD31-4C15-47DF-A2A4-530F56525C1A}"/>
                      </a:ext>
                    </a:extLst>
                  </p:cNvPr>
                  <p:cNvSpPr/>
                  <p:nvPr/>
                </p:nvSpPr>
                <p:spPr>
                  <a:xfrm>
                    <a:off x="2649090" y="3067645"/>
                    <a:ext cx="56769" cy="9525"/>
                  </a:xfrm>
                  <a:custGeom>
                    <a:avLst/>
                    <a:gdLst>
                      <a:gd name="connsiteX0" fmla="*/ 56769 w 56769"/>
                      <a:gd name="connsiteY0" fmla="*/ 0 h 9525"/>
                      <a:gd name="connsiteX1" fmla="*/ 0 w 56769"/>
                      <a:gd name="connsiteY1" fmla="*/ 0 h 9525"/>
                    </a:gdLst>
                    <a:ahLst/>
                    <a:cxnLst>
                      <a:cxn ang="0">
                        <a:pos x="connsiteX0" y="connsiteY0"/>
                      </a:cxn>
                      <a:cxn ang="0">
                        <a:pos x="connsiteX1" y="connsiteY1"/>
                      </a:cxn>
                    </a:cxnLst>
                    <a:rect l="l" t="t" r="r" b="b"/>
                    <a:pathLst>
                      <a:path w="56769" h="9525" fill="none" extrusionOk="0">
                        <a:moveTo>
                          <a:pt x="56769" y="0"/>
                        </a:moveTo>
                        <a:cubicBezTo>
                          <a:pt x="31749" y="2687"/>
                          <a:pt x="26268" y="341"/>
                          <a:pt x="0" y="0"/>
                        </a:cubicBezTo>
                      </a:path>
                      <a:path w="56769" h="9525" stroke="0" extrusionOk="0">
                        <a:moveTo>
                          <a:pt x="56769" y="0"/>
                        </a:moveTo>
                        <a:cubicBezTo>
                          <a:pt x="31459" y="-2327"/>
                          <a:pt x="20878" y="2358"/>
                          <a:pt x="0" y="0"/>
                        </a:cubicBezTo>
                      </a:path>
                    </a:pathLst>
                  </a:custGeom>
                  <a:grpFill/>
                  <a:ln w="5715" cap="rnd">
                    <a:solidFill>
                      <a:schemeClr val="bg1"/>
                    </a:solidFill>
                    <a:prstDash val="solid"/>
                    <a:round/>
                    <a:extLst>
                      <a:ext uri="{C807C97D-BFC1-408E-A445-0C87EB9F89A2}">
                        <ask:lineSketchStyleProps xmlns:ask="http://schemas.microsoft.com/office/drawing/2018/sketchyshapes" sd="1092592292">
                          <a:custGeom>
                            <a:avLst/>
                            <a:gdLst>
                              <a:gd name="connsiteX0" fmla="*/ 56769 w 56769"/>
                              <a:gd name="connsiteY0" fmla="*/ 0 h 9525"/>
                              <a:gd name="connsiteX1" fmla="*/ 0 w 56769"/>
                              <a:gd name="connsiteY1" fmla="*/ 0 h 9525"/>
                            </a:gdLst>
                            <a:ahLst/>
                            <a:cxnLst>
                              <a:cxn ang="0">
                                <a:pos x="connsiteX0" y="connsiteY0"/>
                              </a:cxn>
                              <a:cxn ang="0">
                                <a:pos x="connsiteX1" y="connsiteY1"/>
                              </a:cxn>
                            </a:cxnLst>
                            <a:rect l="l" t="t" r="r" b="b"/>
                            <a:pathLst>
                              <a:path w="56769" h="9525">
                                <a:moveTo>
                                  <a:pt x="56769" y="0"/>
                                </a:moveTo>
                                <a:lnTo>
                                  <a:pt x="0" y="0"/>
                                </a:lnTo>
                              </a:path>
                            </a:pathLst>
                          </a:custGeom>
                          <ask:type>
                            <ask:lineSketchFreehand/>
                          </ask:type>
                        </ask:lineSketchStyleProps>
                      </a:ext>
                    </a:extLst>
                  </a:ln>
                </p:spPr>
                <p:txBody>
                  <a:bodyPr rtlCol="0" anchor="ctr"/>
                  <a:lstStyle/>
                  <a:p>
                    <a:endParaRPr lang="fr-FR" sz="1400"/>
                  </a:p>
                </p:txBody>
              </p:sp>
              <p:sp>
                <p:nvSpPr>
                  <p:cNvPr id="163" name="Forme libre : forme 162">
                    <a:extLst>
                      <a:ext uri="{FF2B5EF4-FFF2-40B4-BE49-F238E27FC236}">
                        <a16:creationId xmlns:a16="http://schemas.microsoft.com/office/drawing/2014/main" id="{7917B725-8F20-4113-9B5F-C71B0D3811B7}"/>
                      </a:ext>
                    </a:extLst>
                  </p:cNvPr>
                  <p:cNvSpPr/>
                  <p:nvPr/>
                </p:nvSpPr>
                <p:spPr>
                  <a:xfrm>
                    <a:off x="2605465" y="3181373"/>
                    <a:ext cx="40100" cy="40100"/>
                  </a:xfrm>
                  <a:custGeom>
                    <a:avLst/>
                    <a:gdLst>
                      <a:gd name="connsiteX0" fmla="*/ 40100 w 40100"/>
                      <a:gd name="connsiteY0" fmla="*/ 40100 h 40100"/>
                      <a:gd name="connsiteX1" fmla="*/ 0 w 40100"/>
                      <a:gd name="connsiteY1" fmla="*/ 0 h 40100"/>
                    </a:gdLst>
                    <a:ahLst/>
                    <a:cxnLst>
                      <a:cxn ang="0">
                        <a:pos x="connsiteX0" y="connsiteY0"/>
                      </a:cxn>
                      <a:cxn ang="0">
                        <a:pos x="connsiteX1" y="connsiteY1"/>
                      </a:cxn>
                    </a:cxnLst>
                    <a:rect l="l" t="t" r="r" b="b"/>
                    <a:pathLst>
                      <a:path w="40100" h="40100" fill="none" extrusionOk="0">
                        <a:moveTo>
                          <a:pt x="40100" y="40100"/>
                        </a:moveTo>
                        <a:cubicBezTo>
                          <a:pt x="29194" y="26355"/>
                          <a:pt x="19453" y="19785"/>
                          <a:pt x="0" y="0"/>
                        </a:cubicBezTo>
                      </a:path>
                      <a:path w="40100" h="40100" stroke="0" extrusionOk="0">
                        <a:moveTo>
                          <a:pt x="40100" y="40100"/>
                        </a:moveTo>
                        <a:cubicBezTo>
                          <a:pt x="25490" y="21624"/>
                          <a:pt x="15555" y="18268"/>
                          <a:pt x="0" y="0"/>
                        </a:cubicBezTo>
                      </a:path>
                    </a:pathLst>
                  </a:custGeom>
                  <a:grpFill/>
                  <a:ln w="5715" cap="rnd">
                    <a:solidFill>
                      <a:schemeClr val="bg1"/>
                    </a:solidFill>
                    <a:prstDash val="solid"/>
                    <a:round/>
                    <a:extLst>
                      <a:ext uri="{C807C97D-BFC1-408E-A445-0C87EB9F89A2}">
                        <ask:lineSketchStyleProps xmlns:ask="http://schemas.microsoft.com/office/drawing/2018/sketchyshapes" sd="841093874">
                          <a:custGeom>
                            <a:avLst/>
                            <a:gdLst>
                              <a:gd name="connsiteX0" fmla="*/ 40100 w 40100"/>
                              <a:gd name="connsiteY0" fmla="*/ 40100 h 40100"/>
                              <a:gd name="connsiteX1" fmla="*/ 0 w 40100"/>
                              <a:gd name="connsiteY1" fmla="*/ 0 h 40100"/>
                            </a:gdLst>
                            <a:ahLst/>
                            <a:cxnLst>
                              <a:cxn ang="0">
                                <a:pos x="connsiteX0" y="connsiteY0"/>
                              </a:cxn>
                              <a:cxn ang="0">
                                <a:pos x="connsiteX1" y="connsiteY1"/>
                              </a:cxn>
                            </a:cxnLst>
                            <a:rect l="l" t="t" r="r" b="b"/>
                            <a:pathLst>
                              <a:path w="40100" h="40100">
                                <a:moveTo>
                                  <a:pt x="40100" y="40100"/>
                                </a:moveTo>
                                <a:lnTo>
                                  <a:pt x="0" y="0"/>
                                </a:lnTo>
                              </a:path>
                            </a:pathLst>
                          </a:custGeom>
                          <ask:type>
                            <ask:lineSketchFreehand/>
                          </ask:type>
                        </ask:lineSketchStyleProps>
                      </a:ext>
                    </a:extLst>
                  </a:ln>
                </p:spPr>
                <p:txBody>
                  <a:bodyPr rtlCol="0" anchor="ctr"/>
                  <a:lstStyle/>
                  <a:p>
                    <a:endParaRPr lang="fr-FR" sz="1400"/>
                  </a:p>
                </p:txBody>
              </p:sp>
            </p:grpSp>
            <p:grpSp>
              <p:nvGrpSpPr>
                <p:cNvPr id="155" name="Graphique 1813">
                  <a:extLst>
                    <a:ext uri="{FF2B5EF4-FFF2-40B4-BE49-F238E27FC236}">
                      <a16:creationId xmlns:a16="http://schemas.microsoft.com/office/drawing/2014/main" id="{BA6E14F4-2856-460C-A4EF-AEB2DD4F5532}"/>
                    </a:ext>
                  </a:extLst>
                </p:cNvPr>
                <p:cNvGrpSpPr/>
                <p:nvPr/>
              </p:nvGrpSpPr>
              <p:grpSpPr>
                <a:xfrm>
                  <a:off x="2279329" y="2915435"/>
                  <a:ext cx="100393" cy="307943"/>
                  <a:chOff x="2279329" y="2915435"/>
                  <a:chExt cx="100393" cy="307943"/>
                </a:xfrm>
                <a:grpFill/>
              </p:grpSpPr>
              <p:sp>
                <p:nvSpPr>
                  <p:cNvPr id="158" name="Forme libre : forme 157">
                    <a:extLst>
                      <a:ext uri="{FF2B5EF4-FFF2-40B4-BE49-F238E27FC236}">
                        <a16:creationId xmlns:a16="http://schemas.microsoft.com/office/drawing/2014/main" id="{6E79C8B6-D7A6-407A-AE3B-CF2AE86DED44}"/>
                      </a:ext>
                    </a:extLst>
                  </p:cNvPr>
                  <p:cNvSpPr/>
                  <p:nvPr/>
                </p:nvSpPr>
                <p:spPr>
                  <a:xfrm>
                    <a:off x="2338860" y="2915435"/>
                    <a:ext cx="40100" cy="40100"/>
                  </a:xfrm>
                  <a:custGeom>
                    <a:avLst/>
                    <a:gdLst>
                      <a:gd name="connsiteX0" fmla="*/ 0 w 40100"/>
                      <a:gd name="connsiteY0" fmla="*/ 0 h 40100"/>
                      <a:gd name="connsiteX1" fmla="*/ 40100 w 40100"/>
                      <a:gd name="connsiteY1" fmla="*/ 40100 h 40100"/>
                    </a:gdLst>
                    <a:ahLst/>
                    <a:cxnLst>
                      <a:cxn ang="0">
                        <a:pos x="connsiteX0" y="connsiteY0"/>
                      </a:cxn>
                      <a:cxn ang="0">
                        <a:pos x="connsiteX1" y="connsiteY1"/>
                      </a:cxn>
                    </a:cxnLst>
                    <a:rect l="l" t="t" r="r" b="b"/>
                    <a:pathLst>
                      <a:path w="40100" h="40100" fill="none" extrusionOk="0">
                        <a:moveTo>
                          <a:pt x="0" y="0"/>
                        </a:moveTo>
                        <a:cubicBezTo>
                          <a:pt x="8998" y="7600"/>
                          <a:pt x="29122" y="30142"/>
                          <a:pt x="40100" y="40100"/>
                        </a:cubicBezTo>
                      </a:path>
                      <a:path w="40100" h="40100" stroke="0" extrusionOk="0">
                        <a:moveTo>
                          <a:pt x="0" y="0"/>
                        </a:moveTo>
                        <a:cubicBezTo>
                          <a:pt x="13859" y="13170"/>
                          <a:pt x="23163" y="21358"/>
                          <a:pt x="40100" y="40100"/>
                        </a:cubicBezTo>
                      </a:path>
                    </a:pathLst>
                  </a:custGeom>
                  <a:grpFill/>
                  <a:ln w="5715" cap="rnd">
                    <a:solidFill>
                      <a:schemeClr val="bg1"/>
                    </a:solidFill>
                    <a:prstDash val="solid"/>
                    <a:round/>
                    <a:extLst>
                      <a:ext uri="{C807C97D-BFC1-408E-A445-0C87EB9F89A2}">
                        <ask:lineSketchStyleProps xmlns:ask="http://schemas.microsoft.com/office/drawing/2018/sketchyshapes" sd="2376083585">
                          <a:custGeom>
                            <a:avLst/>
                            <a:gdLst>
                              <a:gd name="connsiteX0" fmla="*/ 0 w 40100"/>
                              <a:gd name="connsiteY0" fmla="*/ 0 h 40100"/>
                              <a:gd name="connsiteX1" fmla="*/ 40100 w 40100"/>
                              <a:gd name="connsiteY1" fmla="*/ 40100 h 40100"/>
                            </a:gdLst>
                            <a:ahLst/>
                            <a:cxnLst>
                              <a:cxn ang="0">
                                <a:pos x="connsiteX0" y="connsiteY0"/>
                              </a:cxn>
                              <a:cxn ang="0">
                                <a:pos x="connsiteX1" y="connsiteY1"/>
                              </a:cxn>
                            </a:cxnLst>
                            <a:rect l="l" t="t" r="r" b="b"/>
                            <a:pathLst>
                              <a:path w="40100" h="40100">
                                <a:moveTo>
                                  <a:pt x="0" y="0"/>
                                </a:moveTo>
                                <a:lnTo>
                                  <a:pt x="40100" y="40100"/>
                                </a:lnTo>
                              </a:path>
                            </a:pathLst>
                          </a:custGeom>
                          <ask:type>
                            <ask:lineSketchFreehand/>
                          </ask:type>
                        </ask:lineSketchStyleProps>
                      </a:ext>
                    </a:extLst>
                  </a:ln>
                </p:spPr>
                <p:txBody>
                  <a:bodyPr rtlCol="0" anchor="ctr"/>
                  <a:lstStyle/>
                  <a:p>
                    <a:endParaRPr lang="fr-FR" sz="1400"/>
                  </a:p>
                </p:txBody>
              </p:sp>
              <p:sp>
                <p:nvSpPr>
                  <p:cNvPr id="159" name="Forme libre : forme 158">
                    <a:extLst>
                      <a:ext uri="{FF2B5EF4-FFF2-40B4-BE49-F238E27FC236}">
                        <a16:creationId xmlns:a16="http://schemas.microsoft.com/office/drawing/2014/main" id="{D48DDE9F-1CDA-47B7-AEC6-516EF8A35DA2}"/>
                      </a:ext>
                    </a:extLst>
                  </p:cNvPr>
                  <p:cNvSpPr/>
                  <p:nvPr/>
                </p:nvSpPr>
                <p:spPr>
                  <a:xfrm>
                    <a:off x="2279329" y="3069550"/>
                    <a:ext cx="56769" cy="9525"/>
                  </a:xfrm>
                  <a:custGeom>
                    <a:avLst/>
                    <a:gdLst>
                      <a:gd name="connsiteX0" fmla="*/ 0 w 56769"/>
                      <a:gd name="connsiteY0" fmla="*/ 0 h 9525"/>
                      <a:gd name="connsiteX1" fmla="*/ 56769 w 56769"/>
                      <a:gd name="connsiteY1" fmla="*/ 0 h 9525"/>
                    </a:gdLst>
                    <a:ahLst/>
                    <a:cxnLst>
                      <a:cxn ang="0">
                        <a:pos x="connsiteX0" y="connsiteY0"/>
                      </a:cxn>
                      <a:cxn ang="0">
                        <a:pos x="connsiteX1" y="connsiteY1"/>
                      </a:cxn>
                    </a:cxnLst>
                    <a:rect l="l" t="t" r="r" b="b"/>
                    <a:pathLst>
                      <a:path w="56769" h="9525" fill="none" extrusionOk="0">
                        <a:moveTo>
                          <a:pt x="0" y="0"/>
                        </a:moveTo>
                        <a:cubicBezTo>
                          <a:pt x="25944" y="-1401"/>
                          <a:pt x="41321" y="2569"/>
                          <a:pt x="56769" y="0"/>
                        </a:cubicBezTo>
                      </a:path>
                      <a:path w="56769" h="9525" stroke="0" extrusionOk="0">
                        <a:moveTo>
                          <a:pt x="0" y="0"/>
                        </a:moveTo>
                        <a:cubicBezTo>
                          <a:pt x="17230" y="-1356"/>
                          <a:pt x="35978" y="2701"/>
                          <a:pt x="56769" y="0"/>
                        </a:cubicBezTo>
                      </a:path>
                    </a:pathLst>
                  </a:custGeom>
                  <a:grpFill/>
                  <a:ln w="5715" cap="rnd">
                    <a:solidFill>
                      <a:schemeClr val="bg1"/>
                    </a:solidFill>
                    <a:prstDash val="solid"/>
                    <a:round/>
                    <a:extLst>
                      <a:ext uri="{C807C97D-BFC1-408E-A445-0C87EB9F89A2}">
                        <ask:lineSketchStyleProps xmlns:ask="http://schemas.microsoft.com/office/drawing/2018/sketchyshapes" sd="2216365578">
                          <a:custGeom>
                            <a:avLst/>
                            <a:gdLst>
                              <a:gd name="connsiteX0" fmla="*/ 0 w 56769"/>
                              <a:gd name="connsiteY0" fmla="*/ 0 h 9525"/>
                              <a:gd name="connsiteX1" fmla="*/ 56769 w 56769"/>
                              <a:gd name="connsiteY1" fmla="*/ 0 h 9525"/>
                            </a:gdLst>
                            <a:ahLst/>
                            <a:cxnLst>
                              <a:cxn ang="0">
                                <a:pos x="connsiteX0" y="connsiteY0"/>
                              </a:cxn>
                              <a:cxn ang="0">
                                <a:pos x="connsiteX1" y="connsiteY1"/>
                              </a:cxn>
                            </a:cxnLst>
                            <a:rect l="l" t="t" r="r" b="b"/>
                            <a:pathLst>
                              <a:path w="56769" h="9525">
                                <a:moveTo>
                                  <a:pt x="0" y="0"/>
                                </a:moveTo>
                                <a:lnTo>
                                  <a:pt x="56769" y="0"/>
                                </a:lnTo>
                              </a:path>
                            </a:pathLst>
                          </a:custGeom>
                          <ask:type>
                            <ask:lineSketchFreehand/>
                          </ask:type>
                        </ask:lineSketchStyleProps>
                      </a:ext>
                    </a:extLst>
                  </a:ln>
                </p:spPr>
                <p:txBody>
                  <a:bodyPr rtlCol="0" anchor="ctr"/>
                  <a:lstStyle/>
                  <a:p>
                    <a:endParaRPr lang="fr-FR" sz="1400"/>
                  </a:p>
                </p:txBody>
              </p:sp>
              <p:sp>
                <p:nvSpPr>
                  <p:cNvPr id="160" name="Forme libre : forme 159">
                    <a:extLst>
                      <a:ext uri="{FF2B5EF4-FFF2-40B4-BE49-F238E27FC236}">
                        <a16:creationId xmlns:a16="http://schemas.microsoft.com/office/drawing/2014/main" id="{DE13FF4F-61F4-47F8-9009-713A8AD7E981}"/>
                      </a:ext>
                    </a:extLst>
                  </p:cNvPr>
                  <p:cNvSpPr/>
                  <p:nvPr/>
                </p:nvSpPr>
                <p:spPr>
                  <a:xfrm>
                    <a:off x="2339622" y="3183278"/>
                    <a:ext cx="40100" cy="40100"/>
                  </a:xfrm>
                  <a:custGeom>
                    <a:avLst/>
                    <a:gdLst>
                      <a:gd name="connsiteX0" fmla="*/ 0 w 40100"/>
                      <a:gd name="connsiteY0" fmla="*/ 40100 h 40100"/>
                      <a:gd name="connsiteX1" fmla="*/ 40100 w 40100"/>
                      <a:gd name="connsiteY1" fmla="*/ 0 h 40100"/>
                    </a:gdLst>
                    <a:ahLst/>
                    <a:cxnLst>
                      <a:cxn ang="0">
                        <a:pos x="connsiteX0" y="connsiteY0"/>
                      </a:cxn>
                      <a:cxn ang="0">
                        <a:pos x="connsiteX1" y="connsiteY1"/>
                      </a:cxn>
                    </a:cxnLst>
                    <a:rect l="l" t="t" r="r" b="b"/>
                    <a:pathLst>
                      <a:path w="40100" h="40100" fill="none" extrusionOk="0">
                        <a:moveTo>
                          <a:pt x="0" y="40100"/>
                        </a:moveTo>
                        <a:cubicBezTo>
                          <a:pt x="9858" y="32344"/>
                          <a:pt x="30850" y="11498"/>
                          <a:pt x="40100" y="0"/>
                        </a:cubicBezTo>
                      </a:path>
                      <a:path w="40100" h="40100" stroke="0" extrusionOk="0">
                        <a:moveTo>
                          <a:pt x="0" y="40100"/>
                        </a:moveTo>
                        <a:cubicBezTo>
                          <a:pt x="13350" y="24068"/>
                          <a:pt x="24665" y="11862"/>
                          <a:pt x="40100" y="0"/>
                        </a:cubicBezTo>
                      </a:path>
                    </a:pathLst>
                  </a:custGeom>
                  <a:grpFill/>
                  <a:ln w="5715" cap="rnd">
                    <a:solidFill>
                      <a:schemeClr val="bg1"/>
                    </a:solidFill>
                    <a:prstDash val="solid"/>
                    <a:round/>
                    <a:extLst>
                      <a:ext uri="{C807C97D-BFC1-408E-A445-0C87EB9F89A2}">
                        <ask:lineSketchStyleProps xmlns:ask="http://schemas.microsoft.com/office/drawing/2018/sketchyshapes" sd="1969581762">
                          <a:custGeom>
                            <a:avLst/>
                            <a:gdLst>
                              <a:gd name="connsiteX0" fmla="*/ 0 w 40100"/>
                              <a:gd name="connsiteY0" fmla="*/ 40100 h 40100"/>
                              <a:gd name="connsiteX1" fmla="*/ 40100 w 40100"/>
                              <a:gd name="connsiteY1" fmla="*/ 0 h 40100"/>
                            </a:gdLst>
                            <a:ahLst/>
                            <a:cxnLst>
                              <a:cxn ang="0">
                                <a:pos x="connsiteX0" y="connsiteY0"/>
                              </a:cxn>
                              <a:cxn ang="0">
                                <a:pos x="connsiteX1" y="connsiteY1"/>
                              </a:cxn>
                            </a:cxnLst>
                            <a:rect l="l" t="t" r="r" b="b"/>
                            <a:pathLst>
                              <a:path w="40100" h="40100">
                                <a:moveTo>
                                  <a:pt x="0" y="40100"/>
                                </a:moveTo>
                                <a:lnTo>
                                  <a:pt x="40100" y="0"/>
                                </a:lnTo>
                              </a:path>
                            </a:pathLst>
                          </a:custGeom>
                          <ask:type>
                            <ask:lineSketchFreehand/>
                          </ask:type>
                        </ask:lineSketchStyleProps>
                      </a:ext>
                    </a:extLst>
                  </a:ln>
                </p:spPr>
                <p:txBody>
                  <a:bodyPr rtlCol="0" anchor="ctr"/>
                  <a:lstStyle/>
                  <a:p>
                    <a:endParaRPr lang="fr-FR" sz="1400"/>
                  </a:p>
                </p:txBody>
              </p:sp>
            </p:grpSp>
            <p:sp>
              <p:nvSpPr>
                <p:cNvPr id="156" name="Forme libre : forme 155">
                  <a:extLst>
                    <a:ext uri="{FF2B5EF4-FFF2-40B4-BE49-F238E27FC236}">
                      <a16:creationId xmlns:a16="http://schemas.microsoft.com/office/drawing/2014/main" id="{12FD1D4B-3A13-424F-B0FF-EA4D41F60062}"/>
                    </a:ext>
                  </a:extLst>
                </p:cNvPr>
                <p:cNvSpPr/>
                <p:nvPr/>
              </p:nvSpPr>
              <p:spPr>
                <a:xfrm>
                  <a:off x="2458875" y="3207758"/>
                  <a:ext cx="21145" cy="9525"/>
                </a:xfrm>
                <a:custGeom>
                  <a:avLst/>
                  <a:gdLst>
                    <a:gd name="connsiteX0" fmla="*/ 0 w 21145"/>
                    <a:gd name="connsiteY0" fmla="*/ 0 h 9525"/>
                    <a:gd name="connsiteX1" fmla="*/ 21146 w 21145"/>
                    <a:gd name="connsiteY1" fmla="*/ 0 h 9525"/>
                  </a:gdLst>
                  <a:ahLst/>
                  <a:cxnLst>
                    <a:cxn ang="0">
                      <a:pos x="connsiteX0" y="connsiteY0"/>
                    </a:cxn>
                    <a:cxn ang="0">
                      <a:pos x="connsiteX1" y="connsiteY1"/>
                    </a:cxn>
                  </a:cxnLst>
                  <a:rect l="l" t="t" r="r" b="b"/>
                  <a:pathLst>
                    <a:path w="21145" h="9525" fill="none" extrusionOk="0">
                      <a:moveTo>
                        <a:pt x="0" y="0"/>
                      </a:moveTo>
                      <a:cubicBezTo>
                        <a:pt x="4648" y="420"/>
                        <a:pt x="15559" y="388"/>
                        <a:pt x="21146" y="0"/>
                      </a:cubicBezTo>
                    </a:path>
                    <a:path w="21145" h="9525" stroke="0" extrusionOk="0">
                      <a:moveTo>
                        <a:pt x="0" y="0"/>
                      </a:moveTo>
                      <a:cubicBezTo>
                        <a:pt x="7255" y="-672"/>
                        <a:pt x="12859" y="-388"/>
                        <a:pt x="21146" y="0"/>
                      </a:cubicBezTo>
                    </a:path>
                  </a:pathLst>
                </a:custGeom>
                <a:grpFill/>
                <a:ln w="5715" cap="rnd">
                  <a:solidFill>
                    <a:schemeClr val="bg1"/>
                  </a:solidFill>
                  <a:prstDash val="solid"/>
                  <a:round/>
                  <a:extLst>
                    <a:ext uri="{C807C97D-BFC1-408E-A445-0C87EB9F89A2}">
                      <ask:lineSketchStyleProps xmlns:ask="http://schemas.microsoft.com/office/drawing/2018/sketchyshapes" sd="1535368982">
                        <a:custGeom>
                          <a:avLst/>
                          <a:gdLst>
                            <a:gd name="connsiteX0" fmla="*/ 0 w 21145"/>
                            <a:gd name="connsiteY0" fmla="*/ 0 h 9525"/>
                            <a:gd name="connsiteX1" fmla="*/ 21146 w 21145"/>
                            <a:gd name="connsiteY1" fmla="*/ 0 h 9525"/>
                          </a:gdLst>
                          <a:ahLst/>
                          <a:cxnLst>
                            <a:cxn ang="0">
                              <a:pos x="connsiteX0" y="connsiteY0"/>
                            </a:cxn>
                            <a:cxn ang="0">
                              <a:pos x="connsiteX1" y="connsiteY1"/>
                            </a:cxn>
                          </a:cxnLst>
                          <a:rect l="l" t="t" r="r" b="b"/>
                          <a:pathLst>
                            <a:path w="21145" h="9525">
                              <a:moveTo>
                                <a:pt x="0" y="0"/>
                              </a:moveTo>
                              <a:lnTo>
                                <a:pt x="21146" y="0"/>
                              </a:lnTo>
                            </a:path>
                          </a:pathLst>
                        </a:custGeom>
                        <ask:type>
                          <ask:lineSketchFreehand/>
                        </ask:type>
                      </ask:lineSketchStyleProps>
                    </a:ext>
                  </a:extLst>
                </a:ln>
              </p:spPr>
              <p:txBody>
                <a:bodyPr rtlCol="0" anchor="ctr"/>
                <a:lstStyle/>
                <a:p>
                  <a:endParaRPr lang="fr-FR" sz="1400"/>
                </a:p>
              </p:txBody>
            </p:sp>
            <p:sp>
              <p:nvSpPr>
                <p:cNvPr id="157" name="Forme libre : forme 156">
                  <a:extLst>
                    <a:ext uri="{FF2B5EF4-FFF2-40B4-BE49-F238E27FC236}">
                      <a16:creationId xmlns:a16="http://schemas.microsoft.com/office/drawing/2014/main" id="{49114059-894E-4F74-B7A4-352AC2904AAC}"/>
                    </a:ext>
                  </a:extLst>
                </p:cNvPr>
                <p:cNvSpPr/>
                <p:nvPr/>
              </p:nvSpPr>
              <p:spPr>
                <a:xfrm>
                  <a:off x="2459828" y="3222712"/>
                  <a:ext cx="34099" cy="9525"/>
                </a:xfrm>
                <a:custGeom>
                  <a:avLst/>
                  <a:gdLst>
                    <a:gd name="connsiteX0" fmla="*/ 0 w 34099"/>
                    <a:gd name="connsiteY0" fmla="*/ 0 h 9525"/>
                    <a:gd name="connsiteX1" fmla="*/ 34100 w 34099"/>
                    <a:gd name="connsiteY1" fmla="*/ 0 h 9525"/>
                  </a:gdLst>
                  <a:ahLst/>
                  <a:cxnLst>
                    <a:cxn ang="0">
                      <a:pos x="connsiteX0" y="connsiteY0"/>
                    </a:cxn>
                    <a:cxn ang="0">
                      <a:pos x="connsiteX1" y="connsiteY1"/>
                    </a:cxn>
                  </a:cxnLst>
                  <a:rect l="l" t="t" r="r" b="b"/>
                  <a:pathLst>
                    <a:path w="34099" h="9525" fill="none" extrusionOk="0">
                      <a:moveTo>
                        <a:pt x="0" y="0"/>
                      </a:moveTo>
                      <a:cubicBezTo>
                        <a:pt x="9850" y="317"/>
                        <a:pt x="25467" y="1042"/>
                        <a:pt x="34100" y="0"/>
                      </a:cubicBezTo>
                    </a:path>
                    <a:path w="34099" h="9525" stroke="0" extrusionOk="0">
                      <a:moveTo>
                        <a:pt x="0" y="0"/>
                      </a:moveTo>
                      <a:cubicBezTo>
                        <a:pt x="10926" y="-1250"/>
                        <a:pt x="17531" y="500"/>
                        <a:pt x="34100" y="0"/>
                      </a:cubicBezTo>
                    </a:path>
                  </a:pathLst>
                </a:custGeom>
                <a:grpFill/>
                <a:ln w="5715" cap="rnd">
                  <a:solidFill>
                    <a:schemeClr val="bg1"/>
                  </a:solidFill>
                  <a:prstDash val="solid"/>
                  <a:round/>
                  <a:extLst>
                    <a:ext uri="{C807C97D-BFC1-408E-A445-0C87EB9F89A2}">
                      <ask:lineSketchStyleProps xmlns:ask="http://schemas.microsoft.com/office/drawing/2018/sketchyshapes" sd="4291050397">
                        <a:custGeom>
                          <a:avLst/>
                          <a:gdLst>
                            <a:gd name="connsiteX0" fmla="*/ 0 w 34099"/>
                            <a:gd name="connsiteY0" fmla="*/ 0 h 9525"/>
                            <a:gd name="connsiteX1" fmla="*/ 34100 w 34099"/>
                            <a:gd name="connsiteY1" fmla="*/ 0 h 9525"/>
                          </a:gdLst>
                          <a:ahLst/>
                          <a:cxnLst>
                            <a:cxn ang="0">
                              <a:pos x="connsiteX0" y="connsiteY0"/>
                            </a:cxn>
                            <a:cxn ang="0">
                              <a:pos x="connsiteX1" y="connsiteY1"/>
                            </a:cxn>
                          </a:cxnLst>
                          <a:rect l="l" t="t" r="r" b="b"/>
                          <a:pathLst>
                            <a:path w="34099" h="9525">
                              <a:moveTo>
                                <a:pt x="0" y="0"/>
                              </a:moveTo>
                              <a:lnTo>
                                <a:pt x="34100" y="0"/>
                              </a:lnTo>
                            </a:path>
                          </a:pathLst>
                        </a:custGeom>
                        <ask:type>
                          <ask:lineSketchFreehand/>
                        </ask:type>
                      </ask:lineSketchStyleProps>
                    </a:ext>
                  </a:extLst>
                </a:ln>
              </p:spPr>
              <p:txBody>
                <a:bodyPr rtlCol="0" anchor="ctr"/>
                <a:lstStyle/>
                <a:p>
                  <a:endParaRPr lang="fr-FR" sz="1400"/>
                </a:p>
              </p:txBody>
            </p:sp>
          </p:grpSp>
          <p:sp>
            <p:nvSpPr>
              <p:cNvPr id="149" name="Forme libre : forme 148">
                <a:extLst>
                  <a:ext uri="{FF2B5EF4-FFF2-40B4-BE49-F238E27FC236}">
                    <a16:creationId xmlns:a16="http://schemas.microsoft.com/office/drawing/2014/main" id="{D63F7F9D-67B2-464C-8D35-72C91FE177F8}"/>
                  </a:ext>
                </a:extLst>
              </p:cNvPr>
              <p:cNvSpPr/>
              <p:nvPr/>
            </p:nvSpPr>
            <p:spPr>
              <a:xfrm>
                <a:off x="2466019" y="3238047"/>
                <a:ext cx="44958" cy="13334"/>
              </a:xfrm>
              <a:custGeom>
                <a:avLst/>
                <a:gdLst>
                  <a:gd name="connsiteX0" fmla="*/ 44958 w 44958"/>
                  <a:gd name="connsiteY0" fmla="*/ 0 h 13334"/>
                  <a:gd name="connsiteX1" fmla="*/ 22479 w 44958"/>
                  <a:gd name="connsiteY1" fmla="*/ 13335 h 13334"/>
                  <a:gd name="connsiteX2" fmla="*/ 0 w 44958"/>
                  <a:gd name="connsiteY2" fmla="*/ 0 h 13334"/>
                </a:gdLst>
                <a:ahLst/>
                <a:cxnLst>
                  <a:cxn ang="0">
                    <a:pos x="connsiteX0" y="connsiteY0"/>
                  </a:cxn>
                  <a:cxn ang="0">
                    <a:pos x="connsiteX1" y="connsiteY1"/>
                  </a:cxn>
                  <a:cxn ang="0">
                    <a:pos x="connsiteX2" y="connsiteY2"/>
                  </a:cxn>
                </a:cxnLst>
                <a:rect l="l" t="t" r="r" b="b"/>
                <a:pathLst>
                  <a:path w="44958" h="13334" fill="none" extrusionOk="0">
                    <a:moveTo>
                      <a:pt x="44958" y="0"/>
                    </a:moveTo>
                    <a:cubicBezTo>
                      <a:pt x="45051" y="6908"/>
                      <a:pt x="35421" y="14261"/>
                      <a:pt x="22479" y="13335"/>
                    </a:cubicBezTo>
                    <a:cubicBezTo>
                      <a:pt x="9642" y="14799"/>
                      <a:pt x="-923" y="6233"/>
                      <a:pt x="0" y="0"/>
                    </a:cubicBezTo>
                  </a:path>
                  <a:path w="44958" h="13334" stroke="0" extrusionOk="0">
                    <a:moveTo>
                      <a:pt x="44958" y="0"/>
                    </a:moveTo>
                    <a:cubicBezTo>
                      <a:pt x="43383" y="7246"/>
                      <a:pt x="34842" y="12910"/>
                      <a:pt x="22479" y="13335"/>
                    </a:cubicBezTo>
                    <a:cubicBezTo>
                      <a:pt x="9363" y="13906"/>
                      <a:pt x="1413" y="7467"/>
                      <a:pt x="0" y="0"/>
                    </a:cubicBezTo>
                  </a:path>
                </a:pathLst>
              </a:custGeom>
              <a:grpFill/>
              <a:ln w="5715" cap="rnd">
                <a:solidFill>
                  <a:schemeClr val="bg1"/>
                </a:solidFill>
                <a:prstDash val="solid"/>
                <a:round/>
                <a:extLst>
                  <a:ext uri="{C807C97D-BFC1-408E-A445-0C87EB9F89A2}">
                    <ask:lineSketchStyleProps xmlns:ask="http://schemas.microsoft.com/office/drawing/2018/sketchyshapes" sd="3141069244">
                      <a:custGeom>
                        <a:avLst/>
                        <a:gdLst>
                          <a:gd name="connsiteX0" fmla="*/ 44958 w 44958"/>
                          <a:gd name="connsiteY0" fmla="*/ 0 h 13334"/>
                          <a:gd name="connsiteX1" fmla="*/ 22479 w 44958"/>
                          <a:gd name="connsiteY1" fmla="*/ 13335 h 13334"/>
                          <a:gd name="connsiteX2" fmla="*/ 0 w 44958"/>
                          <a:gd name="connsiteY2" fmla="*/ 0 h 13334"/>
                        </a:gdLst>
                        <a:ahLst/>
                        <a:cxnLst>
                          <a:cxn ang="0">
                            <a:pos x="connsiteX0" y="connsiteY0"/>
                          </a:cxn>
                          <a:cxn ang="0">
                            <a:pos x="connsiteX1" y="connsiteY1"/>
                          </a:cxn>
                          <a:cxn ang="0">
                            <a:pos x="connsiteX2" y="connsiteY2"/>
                          </a:cxn>
                        </a:cxnLst>
                        <a:rect l="l" t="t" r="r" b="b"/>
                        <a:pathLst>
                          <a:path w="44958" h="13334">
                            <a:moveTo>
                              <a:pt x="44958" y="0"/>
                            </a:moveTo>
                            <a:cubicBezTo>
                              <a:pt x="44958" y="7334"/>
                              <a:pt x="34862" y="13335"/>
                              <a:pt x="22479" y="13335"/>
                            </a:cubicBezTo>
                            <a:cubicBezTo>
                              <a:pt x="10001" y="13335"/>
                              <a:pt x="0" y="7334"/>
                              <a:pt x="0" y="0"/>
                            </a:cubicBezTo>
                          </a:path>
                        </a:pathLst>
                      </a:custGeom>
                      <ask:type>
                        <ask:lineSketchFreehand/>
                      </ask:type>
                    </ask:lineSketchStyleProps>
                  </a:ext>
                </a:extLst>
              </a:ln>
            </p:spPr>
            <p:txBody>
              <a:bodyPr rtlCol="0" anchor="ctr"/>
              <a:lstStyle/>
              <a:p>
                <a:endParaRPr lang="fr-FR" sz="1400"/>
              </a:p>
            </p:txBody>
          </p:sp>
        </p:grpSp>
        <p:sp>
          <p:nvSpPr>
            <p:cNvPr id="147" name="Forme libre : forme 146">
              <a:extLst>
                <a:ext uri="{FF2B5EF4-FFF2-40B4-BE49-F238E27FC236}">
                  <a16:creationId xmlns:a16="http://schemas.microsoft.com/office/drawing/2014/main" id="{BA036C49-D1C9-4B34-8D8A-D2867E57FD67}"/>
                </a:ext>
              </a:extLst>
            </p:cNvPr>
            <p:cNvSpPr/>
            <p:nvPr/>
          </p:nvSpPr>
          <p:spPr>
            <a:xfrm>
              <a:off x="2457732" y="3016972"/>
              <a:ext cx="59245" cy="129158"/>
            </a:xfrm>
            <a:custGeom>
              <a:avLst/>
              <a:gdLst>
                <a:gd name="connsiteX0" fmla="*/ 45529 w 59245"/>
                <a:gd name="connsiteY0" fmla="*/ 0 h 129158"/>
                <a:gd name="connsiteX1" fmla="*/ 0 w 59245"/>
                <a:gd name="connsiteY1" fmla="*/ 70295 h 129158"/>
                <a:gd name="connsiteX2" fmla="*/ 59245 w 59245"/>
                <a:gd name="connsiteY2" fmla="*/ 68008 h 129158"/>
                <a:gd name="connsiteX3" fmla="*/ 8287 w 59245"/>
                <a:gd name="connsiteY3" fmla="*/ 129159 h 129158"/>
              </a:gdLst>
              <a:ahLst/>
              <a:cxnLst>
                <a:cxn ang="0">
                  <a:pos x="connsiteX0" y="connsiteY0"/>
                </a:cxn>
                <a:cxn ang="0">
                  <a:pos x="connsiteX1" y="connsiteY1"/>
                </a:cxn>
                <a:cxn ang="0">
                  <a:pos x="connsiteX2" y="connsiteY2"/>
                </a:cxn>
                <a:cxn ang="0">
                  <a:pos x="connsiteX3" y="connsiteY3"/>
                </a:cxn>
              </a:cxnLst>
              <a:rect l="l" t="t" r="r" b="b"/>
              <a:pathLst>
                <a:path w="59245" h="129158" fill="none" extrusionOk="0">
                  <a:moveTo>
                    <a:pt x="45529" y="0"/>
                  </a:moveTo>
                  <a:cubicBezTo>
                    <a:pt x="29698" y="28002"/>
                    <a:pt x="16881" y="47260"/>
                    <a:pt x="0" y="70295"/>
                  </a:cubicBezTo>
                  <a:cubicBezTo>
                    <a:pt x="12331" y="68387"/>
                    <a:pt x="44273" y="69252"/>
                    <a:pt x="59245" y="68008"/>
                  </a:cubicBezTo>
                  <a:cubicBezTo>
                    <a:pt x="45736" y="86021"/>
                    <a:pt x="27320" y="104840"/>
                    <a:pt x="8287" y="129159"/>
                  </a:cubicBezTo>
                </a:path>
                <a:path w="59245" h="129158" stroke="0" extrusionOk="0">
                  <a:moveTo>
                    <a:pt x="45529" y="0"/>
                  </a:moveTo>
                  <a:cubicBezTo>
                    <a:pt x="26150" y="30391"/>
                    <a:pt x="15860" y="38157"/>
                    <a:pt x="0" y="70295"/>
                  </a:cubicBezTo>
                  <a:cubicBezTo>
                    <a:pt x="26920" y="71930"/>
                    <a:pt x="42110" y="68807"/>
                    <a:pt x="59245" y="68008"/>
                  </a:cubicBezTo>
                  <a:cubicBezTo>
                    <a:pt x="50256" y="81492"/>
                    <a:pt x="20913" y="113439"/>
                    <a:pt x="8287" y="129159"/>
                  </a:cubicBezTo>
                </a:path>
              </a:pathLst>
            </a:custGeom>
            <a:grpFill/>
            <a:ln w="5715" cap="rnd">
              <a:solidFill>
                <a:schemeClr val="bg1"/>
              </a:solidFill>
              <a:prstDash val="solid"/>
              <a:round/>
              <a:extLst>
                <a:ext uri="{C807C97D-BFC1-408E-A445-0C87EB9F89A2}">
                  <ask:lineSketchStyleProps xmlns:ask="http://schemas.microsoft.com/office/drawing/2018/sketchyshapes" sd="568910322">
                    <a:custGeom>
                      <a:avLst/>
                      <a:gdLst>
                        <a:gd name="connsiteX0" fmla="*/ 45529 w 59245"/>
                        <a:gd name="connsiteY0" fmla="*/ 0 h 129158"/>
                        <a:gd name="connsiteX1" fmla="*/ 0 w 59245"/>
                        <a:gd name="connsiteY1" fmla="*/ 70295 h 129158"/>
                        <a:gd name="connsiteX2" fmla="*/ 59245 w 59245"/>
                        <a:gd name="connsiteY2" fmla="*/ 68008 h 129158"/>
                        <a:gd name="connsiteX3" fmla="*/ 8287 w 59245"/>
                        <a:gd name="connsiteY3" fmla="*/ 129159 h 129158"/>
                      </a:gdLst>
                      <a:ahLst/>
                      <a:cxnLst>
                        <a:cxn ang="0">
                          <a:pos x="connsiteX0" y="connsiteY0"/>
                        </a:cxn>
                        <a:cxn ang="0">
                          <a:pos x="connsiteX1" y="connsiteY1"/>
                        </a:cxn>
                        <a:cxn ang="0">
                          <a:pos x="connsiteX2" y="connsiteY2"/>
                        </a:cxn>
                        <a:cxn ang="0">
                          <a:pos x="connsiteX3" y="connsiteY3"/>
                        </a:cxn>
                      </a:cxnLst>
                      <a:rect l="l" t="t" r="r" b="b"/>
                      <a:pathLst>
                        <a:path w="59245" h="129158">
                          <a:moveTo>
                            <a:pt x="45529" y="0"/>
                          </a:moveTo>
                          <a:lnTo>
                            <a:pt x="0" y="70295"/>
                          </a:lnTo>
                          <a:lnTo>
                            <a:pt x="59245" y="68008"/>
                          </a:lnTo>
                          <a:lnTo>
                            <a:pt x="8287" y="129159"/>
                          </a:lnTo>
                        </a:path>
                      </a:pathLst>
                    </a:custGeom>
                    <ask:type>
                      <ask:lineSketchFreehand/>
                    </ask:type>
                  </ask:lineSketchStyleProps>
                </a:ext>
              </a:extLst>
            </a:ln>
          </p:spPr>
          <p:txBody>
            <a:bodyPr rtlCol="0" anchor="ctr"/>
            <a:lstStyle/>
            <a:p>
              <a:endParaRPr lang="fr-FR" sz="1400"/>
            </a:p>
          </p:txBody>
        </p:sp>
      </p:grpSp>
      <p:grpSp>
        <p:nvGrpSpPr>
          <p:cNvPr id="167" name="Graphique 41">
            <a:extLst>
              <a:ext uri="{FF2B5EF4-FFF2-40B4-BE49-F238E27FC236}">
                <a16:creationId xmlns:a16="http://schemas.microsoft.com/office/drawing/2014/main" id="{0483AB90-519B-41F8-8CC2-DE8FF5E7E4F9}"/>
              </a:ext>
            </a:extLst>
          </p:cNvPr>
          <p:cNvGrpSpPr/>
          <p:nvPr/>
        </p:nvGrpSpPr>
        <p:grpSpPr>
          <a:xfrm rot="19418749">
            <a:off x="5133123" y="3046766"/>
            <a:ext cx="2429353" cy="2429353"/>
            <a:chOff x="1933575" y="1366837"/>
            <a:chExt cx="593758" cy="593758"/>
          </a:xfrm>
          <a:effectLst>
            <a:outerShdw blurRad="50800" dist="38100" dir="8100000" algn="tr" rotWithShape="0">
              <a:prstClr val="black">
                <a:alpha val="40000"/>
              </a:prstClr>
            </a:outerShdw>
          </a:effectLst>
        </p:grpSpPr>
        <p:sp>
          <p:nvSpPr>
            <p:cNvPr id="168" name="Forme libre : forme 253">
              <a:extLst>
                <a:ext uri="{FF2B5EF4-FFF2-40B4-BE49-F238E27FC236}">
                  <a16:creationId xmlns:a16="http://schemas.microsoft.com/office/drawing/2014/main" id="{ED902804-9E52-46AC-A6D6-B507F2D7BCD5}"/>
                </a:ext>
              </a:extLst>
            </p:cNvPr>
            <p:cNvSpPr/>
            <p:nvPr/>
          </p:nvSpPr>
          <p:spPr>
            <a:xfrm>
              <a:off x="1938593" y="1551561"/>
              <a:ext cx="401768" cy="402614"/>
            </a:xfrm>
            <a:custGeom>
              <a:avLst/>
              <a:gdLst>
                <a:gd name="connsiteX0" fmla="*/ 21299 w 401768"/>
                <a:gd name="connsiteY0" fmla="*/ 302478 h 402614"/>
                <a:gd name="connsiteX1" fmla="*/ 28200 w 401768"/>
                <a:gd name="connsiteY1" fmla="*/ 306490 h 402614"/>
                <a:gd name="connsiteX2" fmla="*/ 71047 w 401768"/>
                <a:gd name="connsiteY2" fmla="*/ 299589 h 402614"/>
                <a:gd name="connsiteX3" fmla="*/ 96883 w 401768"/>
                <a:gd name="connsiteY3" fmla="*/ 326549 h 402614"/>
                <a:gd name="connsiteX4" fmla="*/ 88057 w 401768"/>
                <a:gd name="connsiteY4" fmla="*/ 369235 h 402614"/>
                <a:gd name="connsiteX5" fmla="*/ 91748 w 401768"/>
                <a:gd name="connsiteY5" fmla="*/ 376296 h 402614"/>
                <a:gd name="connsiteX6" fmla="*/ 145026 w 401768"/>
                <a:gd name="connsiteY6" fmla="*/ 399886 h 402614"/>
                <a:gd name="connsiteX7" fmla="*/ 152729 w 401768"/>
                <a:gd name="connsiteY7" fmla="*/ 397800 h 402614"/>
                <a:gd name="connsiteX8" fmla="*/ 177923 w 401768"/>
                <a:gd name="connsiteY8" fmla="*/ 362495 h 402614"/>
                <a:gd name="connsiteX9" fmla="*/ 215314 w 401768"/>
                <a:gd name="connsiteY9" fmla="*/ 363298 h 402614"/>
                <a:gd name="connsiteX10" fmla="*/ 239385 w 401768"/>
                <a:gd name="connsiteY10" fmla="*/ 399726 h 402614"/>
                <a:gd name="connsiteX11" fmla="*/ 244681 w 401768"/>
                <a:gd name="connsiteY11" fmla="*/ 402614 h 402614"/>
                <a:gd name="connsiteX12" fmla="*/ 246927 w 401768"/>
                <a:gd name="connsiteY12" fmla="*/ 402133 h 402614"/>
                <a:gd name="connsiteX13" fmla="*/ 301329 w 401768"/>
                <a:gd name="connsiteY13" fmla="*/ 380950 h 402614"/>
                <a:gd name="connsiteX14" fmla="*/ 305340 w 401768"/>
                <a:gd name="connsiteY14" fmla="*/ 374050 h 402614"/>
                <a:gd name="connsiteX15" fmla="*/ 298280 w 401768"/>
                <a:gd name="connsiteY15" fmla="*/ 331203 h 402614"/>
                <a:gd name="connsiteX16" fmla="*/ 325560 w 401768"/>
                <a:gd name="connsiteY16" fmla="*/ 305206 h 402614"/>
                <a:gd name="connsiteX17" fmla="*/ 368086 w 401768"/>
                <a:gd name="connsiteY17" fmla="*/ 314032 h 402614"/>
                <a:gd name="connsiteX18" fmla="*/ 375147 w 401768"/>
                <a:gd name="connsiteY18" fmla="*/ 310341 h 402614"/>
                <a:gd name="connsiteX19" fmla="*/ 399058 w 401768"/>
                <a:gd name="connsiteY19" fmla="*/ 256903 h 402614"/>
                <a:gd name="connsiteX20" fmla="*/ 396972 w 401768"/>
                <a:gd name="connsiteY20" fmla="*/ 249200 h 402614"/>
                <a:gd name="connsiteX21" fmla="*/ 361667 w 401768"/>
                <a:gd name="connsiteY21" fmla="*/ 224005 h 402614"/>
                <a:gd name="connsiteX22" fmla="*/ 362470 w 401768"/>
                <a:gd name="connsiteY22" fmla="*/ 186133 h 402614"/>
                <a:gd name="connsiteX23" fmla="*/ 398897 w 401768"/>
                <a:gd name="connsiteY23" fmla="*/ 162222 h 402614"/>
                <a:gd name="connsiteX24" fmla="*/ 401305 w 401768"/>
                <a:gd name="connsiteY24" fmla="*/ 154680 h 402614"/>
                <a:gd name="connsiteX25" fmla="*/ 380282 w 401768"/>
                <a:gd name="connsiteY25" fmla="*/ 100279 h 402614"/>
                <a:gd name="connsiteX26" fmla="*/ 373382 w 401768"/>
                <a:gd name="connsiteY26" fmla="*/ 96267 h 402614"/>
                <a:gd name="connsiteX27" fmla="*/ 330535 w 401768"/>
                <a:gd name="connsiteY27" fmla="*/ 103168 h 402614"/>
                <a:gd name="connsiteX28" fmla="*/ 304699 w 401768"/>
                <a:gd name="connsiteY28" fmla="*/ 75887 h 402614"/>
                <a:gd name="connsiteX29" fmla="*/ 313525 w 401768"/>
                <a:gd name="connsiteY29" fmla="*/ 33361 h 402614"/>
                <a:gd name="connsiteX30" fmla="*/ 309834 w 401768"/>
                <a:gd name="connsiteY30" fmla="*/ 26300 h 402614"/>
                <a:gd name="connsiteX31" fmla="*/ 256556 w 401768"/>
                <a:gd name="connsiteY31" fmla="*/ 2710 h 402614"/>
                <a:gd name="connsiteX32" fmla="*/ 248853 w 401768"/>
                <a:gd name="connsiteY32" fmla="*/ 4796 h 402614"/>
                <a:gd name="connsiteX33" fmla="*/ 223659 w 401768"/>
                <a:gd name="connsiteY33" fmla="*/ 40101 h 402614"/>
                <a:gd name="connsiteX34" fmla="*/ 185786 w 401768"/>
                <a:gd name="connsiteY34" fmla="*/ 39298 h 402614"/>
                <a:gd name="connsiteX35" fmla="*/ 162036 w 401768"/>
                <a:gd name="connsiteY35" fmla="*/ 2871 h 402614"/>
                <a:gd name="connsiteX36" fmla="*/ 154494 w 401768"/>
                <a:gd name="connsiteY36" fmla="*/ 464 h 402614"/>
                <a:gd name="connsiteX37" fmla="*/ 100093 w 401768"/>
                <a:gd name="connsiteY37" fmla="*/ 21646 h 402614"/>
                <a:gd name="connsiteX38" fmla="*/ 96081 w 401768"/>
                <a:gd name="connsiteY38" fmla="*/ 28547 h 402614"/>
                <a:gd name="connsiteX39" fmla="*/ 102981 w 401768"/>
                <a:gd name="connsiteY39" fmla="*/ 71554 h 402614"/>
                <a:gd name="connsiteX40" fmla="*/ 75380 w 401768"/>
                <a:gd name="connsiteY40" fmla="*/ 97872 h 402614"/>
                <a:gd name="connsiteX41" fmla="*/ 33175 w 401768"/>
                <a:gd name="connsiteY41" fmla="*/ 88885 h 402614"/>
                <a:gd name="connsiteX42" fmla="*/ 26114 w 401768"/>
                <a:gd name="connsiteY42" fmla="*/ 92576 h 402614"/>
                <a:gd name="connsiteX43" fmla="*/ 2524 w 401768"/>
                <a:gd name="connsiteY43" fmla="*/ 146014 h 402614"/>
                <a:gd name="connsiteX44" fmla="*/ 4610 w 401768"/>
                <a:gd name="connsiteY44" fmla="*/ 153717 h 402614"/>
                <a:gd name="connsiteX45" fmla="*/ 39915 w 401768"/>
                <a:gd name="connsiteY45" fmla="*/ 178912 h 402614"/>
                <a:gd name="connsiteX46" fmla="*/ 39112 w 401768"/>
                <a:gd name="connsiteY46" fmla="*/ 216784 h 402614"/>
                <a:gd name="connsiteX47" fmla="*/ 2845 w 401768"/>
                <a:gd name="connsiteY47" fmla="*/ 240534 h 402614"/>
                <a:gd name="connsiteX48" fmla="*/ 438 w 401768"/>
                <a:gd name="connsiteY48" fmla="*/ 248077 h 402614"/>
                <a:gd name="connsiteX49" fmla="*/ 21299 w 401768"/>
                <a:gd name="connsiteY49" fmla="*/ 302478 h 4026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401768" h="402614" extrusionOk="0">
                  <a:moveTo>
                    <a:pt x="21299" y="302478"/>
                  </a:moveTo>
                  <a:cubicBezTo>
                    <a:pt x="22436" y="304793"/>
                    <a:pt x="25657" y="306890"/>
                    <a:pt x="28200" y="306490"/>
                  </a:cubicBezTo>
                  <a:cubicBezTo>
                    <a:pt x="40584" y="303218"/>
                    <a:pt x="63660" y="297636"/>
                    <a:pt x="71047" y="299589"/>
                  </a:cubicBezTo>
                  <a:cubicBezTo>
                    <a:pt x="78430" y="310411"/>
                    <a:pt x="86893" y="318571"/>
                    <a:pt x="96883" y="326549"/>
                  </a:cubicBezTo>
                  <a:cubicBezTo>
                    <a:pt x="91467" y="345967"/>
                    <a:pt x="88503" y="359043"/>
                    <a:pt x="88057" y="369235"/>
                  </a:cubicBezTo>
                  <a:cubicBezTo>
                    <a:pt x="87356" y="372173"/>
                    <a:pt x="88655" y="374810"/>
                    <a:pt x="91748" y="376296"/>
                  </a:cubicBezTo>
                  <a:cubicBezTo>
                    <a:pt x="102970" y="378614"/>
                    <a:pt x="133685" y="391684"/>
                    <a:pt x="145026" y="399886"/>
                  </a:cubicBezTo>
                  <a:cubicBezTo>
                    <a:pt x="147699" y="401223"/>
                    <a:pt x="151272" y="400379"/>
                    <a:pt x="152729" y="397800"/>
                  </a:cubicBezTo>
                  <a:cubicBezTo>
                    <a:pt x="157024" y="394319"/>
                    <a:pt x="168383" y="382086"/>
                    <a:pt x="177923" y="362495"/>
                  </a:cubicBezTo>
                  <a:cubicBezTo>
                    <a:pt x="190787" y="363214"/>
                    <a:pt x="203364" y="363879"/>
                    <a:pt x="215314" y="363298"/>
                  </a:cubicBezTo>
                  <a:cubicBezTo>
                    <a:pt x="220743" y="377313"/>
                    <a:pt x="232244" y="383063"/>
                    <a:pt x="239385" y="399726"/>
                  </a:cubicBezTo>
                  <a:cubicBezTo>
                    <a:pt x="240637" y="401324"/>
                    <a:pt x="242229" y="402713"/>
                    <a:pt x="244681" y="402614"/>
                  </a:cubicBezTo>
                  <a:cubicBezTo>
                    <a:pt x="245466" y="402618"/>
                    <a:pt x="246239" y="402500"/>
                    <a:pt x="246927" y="402133"/>
                  </a:cubicBezTo>
                  <a:cubicBezTo>
                    <a:pt x="272519" y="397250"/>
                    <a:pt x="278070" y="386398"/>
                    <a:pt x="301329" y="380950"/>
                  </a:cubicBezTo>
                  <a:cubicBezTo>
                    <a:pt x="303837" y="380033"/>
                    <a:pt x="305952" y="376883"/>
                    <a:pt x="305340" y="374050"/>
                  </a:cubicBezTo>
                  <a:cubicBezTo>
                    <a:pt x="300545" y="354976"/>
                    <a:pt x="304168" y="349163"/>
                    <a:pt x="298280" y="331203"/>
                  </a:cubicBezTo>
                  <a:cubicBezTo>
                    <a:pt x="309379" y="325029"/>
                    <a:pt x="316266" y="314493"/>
                    <a:pt x="325560" y="305206"/>
                  </a:cubicBezTo>
                  <a:cubicBezTo>
                    <a:pt x="336988" y="310376"/>
                    <a:pt x="353462" y="309800"/>
                    <a:pt x="368086" y="314032"/>
                  </a:cubicBezTo>
                  <a:cubicBezTo>
                    <a:pt x="370782" y="315168"/>
                    <a:pt x="373984" y="312627"/>
                    <a:pt x="375147" y="310341"/>
                  </a:cubicBezTo>
                  <a:cubicBezTo>
                    <a:pt x="378558" y="292765"/>
                    <a:pt x="391388" y="273993"/>
                    <a:pt x="399058" y="256903"/>
                  </a:cubicBezTo>
                  <a:cubicBezTo>
                    <a:pt x="399758" y="253899"/>
                    <a:pt x="399477" y="251052"/>
                    <a:pt x="396972" y="249200"/>
                  </a:cubicBezTo>
                  <a:cubicBezTo>
                    <a:pt x="382158" y="242756"/>
                    <a:pt x="374490" y="233606"/>
                    <a:pt x="361667" y="224005"/>
                  </a:cubicBezTo>
                  <a:cubicBezTo>
                    <a:pt x="365426" y="211305"/>
                    <a:pt x="363458" y="200933"/>
                    <a:pt x="362470" y="186133"/>
                  </a:cubicBezTo>
                  <a:cubicBezTo>
                    <a:pt x="374309" y="178058"/>
                    <a:pt x="392845" y="167523"/>
                    <a:pt x="398897" y="162222"/>
                  </a:cubicBezTo>
                  <a:cubicBezTo>
                    <a:pt x="401587" y="160251"/>
                    <a:pt x="401921" y="157567"/>
                    <a:pt x="401305" y="154680"/>
                  </a:cubicBezTo>
                  <a:cubicBezTo>
                    <a:pt x="393654" y="146378"/>
                    <a:pt x="379817" y="107386"/>
                    <a:pt x="380282" y="100279"/>
                  </a:cubicBezTo>
                  <a:cubicBezTo>
                    <a:pt x="379484" y="97843"/>
                    <a:pt x="376023" y="95973"/>
                    <a:pt x="373382" y="96267"/>
                  </a:cubicBezTo>
                  <a:cubicBezTo>
                    <a:pt x="354098" y="98924"/>
                    <a:pt x="337361" y="103984"/>
                    <a:pt x="330535" y="103168"/>
                  </a:cubicBezTo>
                  <a:cubicBezTo>
                    <a:pt x="324775" y="92797"/>
                    <a:pt x="316587" y="84944"/>
                    <a:pt x="304699" y="75887"/>
                  </a:cubicBezTo>
                  <a:cubicBezTo>
                    <a:pt x="309463" y="55137"/>
                    <a:pt x="312586" y="53989"/>
                    <a:pt x="313525" y="33361"/>
                  </a:cubicBezTo>
                  <a:cubicBezTo>
                    <a:pt x="314217" y="31029"/>
                    <a:pt x="312368" y="27428"/>
                    <a:pt x="309834" y="26300"/>
                  </a:cubicBezTo>
                  <a:cubicBezTo>
                    <a:pt x="293276" y="18553"/>
                    <a:pt x="279225" y="12584"/>
                    <a:pt x="256556" y="2710"/>
                  </a:cubicBezTo>
                  <a:cubicBezTo>
                    <a:pt x="253503" y="1380"/>
                    <a:pt x="250404" y="2183"/>
                    <a:pt x="248853" y="4796"/>
                  </a:cubicBezTo>
                  <a:cubicBezTo>
                    <a:pt x="243109" y="13553"/>
                    <a:pt x="227664" y="31328"/>
                    <a:pt x="223659" y="40101"/>
                  </a:cubicBezTo>
                  <a:cubicBezTo>
                    <a:pt x="212544" y="37377"/>
                    <a:pt x="196390" y="36620"/>
                    <a:pt x="185786" y="39298"/>
                  </a:cubicBezTo>
                  <a:cubicBezTo>
                    <a:pt x="183637" y="30302"/>
                    <a:pt x="171866" y="17754"/>
                    <a:pt x="162036" y="2871"/>
                  </a:cubicBezTo>
                  <a:cubicBezTo>
                    <a:pt x="160304" y="449"/>
                    <a:pt x="157465" y="-705"/>
                    <a:pt x="154494" y="464"/>
                  </a:cubicBezTo>
                  <a:cubicBezTo>
                    <a:pt x="136623" y="6277"/>
                    <a:pt x="123222" y="13304"/>
                    <a:pt x="100093" y="21646"/>
                  </a:cubicBezTo>
                  <a:cubicBezTo>
                    <a:pt x="97897" y="23058"/>
                    <a:pt x="95501" y="25839"/>
                    <a:pt x="96081" y="28547"/>
                  </a:cubicBezTo>
                  <a:cubicBezTo>
                    <a:pt x="93285" y="35403"/>
                    <a:pt x="102062" y="56537"/>
                    <a:pt x="102981" y="71554"/>
                  </a:cubicBezTo>
                  <a:cubicBezTo>
                    <a:pt x="94016" y="79251"/>
                    <a:pt x="82702" y="88448"/>
                    <a:pt x="75380" y="97872"/>
                  </a:cubicBezTo>
                  <a:cubicBezTo>
                    <a:pt x="56641" y="92115"/>
                    <a:pt x="50966" y="91719"/>
                    <a:pt x="33175" y="88885"/>
                  </a:cubicBezTo>
                  <a:cubicBezTo>
                    <a:pt x="29961" y="88631"/>
                    <a:pt x="27317" y="89775"/>
                    <a:pt x="26114" y="92576"/>
                  </a:cubicBezTo>
                  <a:cubicBezTo>
                    <a:pt x="18551" y="98941"/>
                    <a:pt x="8992" y="135238"/>
                    <a:pt x="2524" y="146014"/>
                  </a:cubicBezTo>
                  <a:cubicBezTo>
                    <a:pt x="1471" y="148823"/>
                    <a:pt x="2183" y="152017"/>
                    <a:pt x="4610" y="153717"/>
                  </a:cubicBezTo>
                  <a:cubicBezTo>
                    <a:pt x="10966" y="158845"/>
                    <a:pt x="27488" y="169346"/>
                    <a:pt x="39915" y="178912"/>
                  </a:cubicBezTo>
                  <a:cubicBezTo>
                    <a:pt x="39261" y="192408"/>
                    <a:pt x="38073" y="203900"/>
                    <a:pt x="39112" y="216784"/>
                  </a:cubicBezTo>
                  <a:cubicBezTo>
                    <a:pt x="24586" y="229982"/>
                    <a:pt x="13952" y="236185"/>
                    <a:pt x="2845" y="240534"/>
                  </a:cubicBezTo>
                  <a:cubicBezTo>
                    <a:pt x="876" y="242019"/>
                    <a:pt x="-583" y="245295"/>
                    <a:pt x="438" y="248077"/>
                  </a:cubicBezTo>
                  <a:cubicBezTo>
                    <a:pt x="2799" y="254702"/>
                    <a:pt x="15377" y="286203"/>
                    <a:pt x="21299" y="302478"/>
                  </a:cubicBezTo>
                  <a:close/>
                </a:path>
              </a:pathLst>
            </a:custGeom>
            <a:noFill/>
            <a:ln w="9576" cap="rnd">
              <a:solidFill>
                <a:schemeClr val="bg1"/>
              </a:solidFill>
              <a:prstDash val="solid"/>
              <a:round/>
              <a:extLst>
                <a:ext uri="{C807C97D-BFC1-408E-A445-0C87EB9F89A2}">
                  <ask:lineSketchStyleProps xmlns:ask="http://schemas.microsoft.com/office/drawing/2018/sketchyshapes" sd="4114627307">
                    <a:custGeom>
                      <a:avLst/>
                      <a:gdLst>
                        <a:gd name="connsiteX0" fmla="*/ 21299 w 401768"/>
                        <a:gd name="connsiteY0" fmla="*/ 302478 h 402614"/>
                        <a:gd name="connsiteX1" fmla="*/ 28200 w 401768"/>
                        <a:gd name="connsiteY1" fmla="*/ 306490 h 402614"/>
                        <a:gd name="connsiteX2" fmla="*/ 71047 w 401768"/>
                        <a:gd name="connsiteY2" fmla="*/ 299589 h 402614"/>
                        <a:gd name="connsiteX3" fmla="*/ 96883 w 401768"/>
                        <a:gd name="connsiteY3" fmla="*/ 326549 h 402614"/>
                        <a:gd name="connsiteX4" fmla="*/ 88057 w 401768"/>
                        <a:gd name="connsiteY4" fmla="*/ 369235 h 402614"/>
                        <a:gd name="connsiteX5" fmla="*/ 91748 w 401768"/>
                        <a:gd name="connsiteY5" fmla="*/ 376296 h 402614"/>
                        <a:gd name="connsiteX6" fmla="*/ 145026 w 401768"/>
                        <a:gd name="connsiteY6" fmla="*/ 399886 h 402614"/>
                        <a:gd name="connsiteX7" fmla="*/ 152729 w 401768"/>
                        <a:gd name="connsiteY7" fmla="*/ 397800 h 402614"/>
                        <a:gd name="connsiteX8" fmla="*/ 177923 w 401768"/>
                        <a:gd name="connsiteY8" fmla="*/ 362495 h 402614"/>
                        <a:gd name="connsiteX9" fmla="*/ 215314 w 401768"/>
                        <a:gd name="connsiteY9" fmla="*/ 363298 h 402614"/>
                        <a:gd name="connsiteX10" fmla="*/ 239385 w 401768"/>
                        <a:gd name="connsiteY10" fmla="*/ 399726 h 402614"/>
                        <a:gd name="connsiteX11" fmla="*/ 244681 w 401768"/>
                        <a:gd name="connsiteY11" fmla="*/ 402614 h 402614"/>
                        <a:gd name="connsiteX12" fmla="*/ 246927 w 401768"/>
                        <a:gd name="connsiteY12" fmla="*/ 402133 h 402614"/>
                        <a:gd name="connsiteX13" fmla="*/ 301329 w 401768"/>
                        <a:gd name="connsiteY13" fmla="*/ 380950 h 402614"/>
                        <a:gd name="connsiteX14" fmla="*/ 305340 w 401768"/>
                        <a:gd name="connsiteY14" fmla="*/ 374050 h 402614"/>
                        <a:gd name="connsiteX15" fmla="*/ 298280 w 401768"/>
                        <a:gd name="connsiteY15" fmla="*/ 331203 h 402614"/>
                        <a:gd name="connsiteX16" fmla="*/ 325560 w 401768"/>
                        <a:gd name="connsiteY16" fmla="*/ 305206 h 402614"/>
                        <a:gd name="connsiteX17" fmla="*/ 368086 w 401768"/>
                        <a:gd name="connsiteY17" fmla="*/ 314032 h 402614"/>
                        <a:gd name="connsiteX18" fmla="*/ 375147 w 401768"/>
                        <a:gd name="connsiteY18" fmla="*/ 310341 h 402614"/>
                        <a:gd name="connsiteX19" fmla="*/ 399058 w 401768"/>
                        <a:gd name="connsiteY19" fmla="*/ 256903 h 402614"/>
                        <a:gd name="connsiteX20" fmla="*/ 396972 w 401768"/>
                        <a:gd name="connsiteY20" fmla="*/ 249200 h 402614"/>
                        <a:gd name="connsiteX21" fmla="*/ 361667 w 401768"/>
                        <a:gd name="connsiteY21" fmla="*/ 224005 h 402614"/>
                        <a:gd name="connsiteX22" fmla="*/ 362470 w 401768"/>
                        <a:gd name="connsiteY22" fmla="*/ 186133 h 402614"/>
                        <a:gd name="connsiteX23" fmla="*/ 398897 w 401768"/>
                        <a:gd name="connsiteY23" fmla="*/ 162222 h 402614"/>
                        <a:gd name="connsiteX24" fmla="*/ 401305 w 401768"/>
                        <a:gd name="connsiteY24" fmla="*/ 154680 h 402614"/>
                        <a:gd name="connsiteX25" fmla="*/ 380282 w 401768"/>
                        <a:gd name="connsiteY25" fmla="*/ 100279 h 402614"/>
                        <a:gd name="connsiteX26" fmla="*/ 373382 w 401768"/>
                        <a:gd name="connsiteY26" fmla="*/ 96267 h 402614"/>
                        <a:gd name="connsiteX27" fmla="*/ 330535 w 401768"/>
                        <a:gd name="connsiteY27" fmla="*/ 103168 h 402614"/>
                        <a:gd name="connsiteX28" fmla="*/ 304699 w 401768"/>
                        <a:gd name="connsiteY28" fmla="*/ 75887 h 402614"/>
                        <a:gd name="connsiteX29" fmla="*/ 313525 w 401768"/>
                        <a:gd name="connsiteY29" fmla="*/ 33361 h 402614"/>
                        <a:gd name="connsiteX30" fmla="*/ 309834 w 401768"/>
                        <a:gd name="connsiteY30" fmla="*/ 26300 h 402614"/>
                        <a:gd name="connsiteX31" fmla="*/ 256556 w 401768"/>
                        <a:gd name="connsiteY31" fmla="*/ 2710 h 402614"/>
                        <a:gd name="connsiteX32" fmla="*/ 248853 w 401768"/>
                        <a:gd name="connsiteY32" fmla="*/ 4796 h 402614"/>
                        <a:gd name="connsiteX33" fmla="*/ 223659 w 401768"/>
                        <a:gd name="connsiteY33" fmla="*/ 40101 h 402614"/>
                        <a:gd name="connsiteX34" fmla="*/ 185786 w 401768"/>
                        <a:gd name="connsiteY34" fmla="*/ 39298 h 402614"/>
                        <a:gd name="connsiteX35" fmla="*/ 162036 w 401768"/>
                        <a:gd name="connsiteY35" fmla="*/ 2871 h 402614"/>
                        <a:gd name="connsiteX36" fmla="*/ 154494 w 401768"/>
                        <a:gd name="connsiteY36" fmla="*/ 464 h 402614"/>
                        <a:gd name="connsiteX37" fmla="*/ 100093 w 401768"/>
                        <a:gd name="connsiteY37" fmla="*/ 21646 h 402614"/>
                        <a:gd name="connsiteX38" fmla="*/ 96081 w 401768"/>
                        <a:gd name="connsiteY38" fmla="*/ 28547 h 402614"/>
                        <a:gd name="connsiteX39" fmla="*/ 102981 w 401768"/>
                        <a:gd name="connsiteY39" fmla="*/ 71554 h 402614"/>
                        <a:gd name="connsiteX40" fmla="*/ 75380 w 401768"/>
                        <a:gd name="connsiteY40" fmla="*/ 97872 h 402614"/>
                        <a:gd name="connsiteX41" fmla="*/ 33175 w 401768"/>
                        <a:gd name="connsiteY41" fmla="*/ 88885 h 402614"/>
                        <a:gd name="connsiteX42" fmla="*/ 26114 w 401768"/>
                        <a:gd name="connsiteY42" fmla="*/ 92576 h 402614"/>
                        <a:gd name="connsiteX43" fmla="*/ 2524 w 401768"/>
                        <a:gd name="connsiteY43" fmla="*/ 146014 h 402614"/>
                        <a:gd name="connsiteX44" fmla="*/ 4610 w 401768"/>
                        <a:gd name="connsiteY44" fmla="*/ 153717 h 402614"/>
                        <a:gd name="connsiteX45" fmla="*/ 39915 w 401768"/>
                        <a:gd name="connsiteY45" fmla="*/ 178912 h 402614"/>
                        <a:gd name="connsiteX46" fmla="*/ 39112 w 401768"/>
                        <a:gd name="connsiteY46" fmla="*/ 216784 h 402614"/>
                        <a:gd name="connsiteX47" fmla="*/ 2845 w 401768"/>
                        <a:gd name="connsiteY47" fmla="*/ 240534 h 402614"/>
                        <a:gd name="connsiteX48" fmla="*/ 438 w 401768"/>
                        <a:gd name="connsiteY48" fmla="*/ 248077 h 402614"/>
                        <a:gd name="connsiteX49" fmla="*/ 21299 w 401768"/>
                        <a:gd name="connsiteY49" fmla="*/ 302478 h 4026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401768" h="402614">
                          <a:moveTo>
                            <a:pt x="21299" y="302478"/>
                          </a:moveTo>
                          <a:cubicBezTo>
                            <a:pt x="22423" y="305206"/>
                            <a:pt x="25311" y="306971"/>
                            <a:pt x="28200" y="306490"/>
                          </a:cubicBezTo>
                          <a:lnTo>
                            <a:pt x="71047" y="299589"/>
                          </a:lnTo>
                          <a:cubicBezTo>
                            <a:pt x="78589" y="309539"/>
                            <a:pt x="87255" y="318686"/>
                            <a:pt x="96883" y="326549"/>
                          </a:cubicBezTo>
                          <a:lnTo>
                            <a:pt x="88057" y="369235"/>
                          </a:lnTo>
                          <a:cubicBezTo>
                            <a:pt x="87415" y="372124"/>
                            <a:pt x="89020" y="375013"/>
                            <a:pt x="91748" y="376296"/>
                          </a:cubicBezTo>
                          <a:lnTo>
                            <a:pt x="145026" y="399886"/>
                          </a:lnTo>
                          <a:cubicBezTo>
                            <a:pt x="147754" y="401170"/>
                            <a:pt x="150963" y="400207"/>
                            <a:pt x="152729" y="397800"/>
                          </a:cubicBezTo>
                          <a:lnTo>
                            <a:pt x="177923" y="362495"/>
                          </a:lnTo>
                          <a:cubicBezTo>
                            <a:pt x="190280" y="364261"/>
                            <a:pt x="202957" y="364582"/>
                            <a:pt x="215314" y="363298"/>
                          </a:cubicBezTo>
                          <a:lnTo>
                            <a:pt x="239385" y="399726"/>
                          </a:lnTo>
                          <a:cubicBezTo>
                            <a:pt x="240508" y="401491"/>
                            <a:pt x="242434" y="402614"/>
                            <a:pt x="244681" y="402614"/>
                          </a:cubicBezTo>
                          <a:cubicBezTo>
                            <a:pt x="245483" y="402614"/>
                            <a:pt x="246286" y="402454"/>
                            <a:pt x="246927" y="402133"/>
                          </a:cubicBezTo>
                          <a:lnTo>
                            <a:pt x="301329" y="380950"/>
                          </a:lnTo>
                          <a:cubicBezTo>
                            <a:pt x="304057" y="379827"/>
                            <a:pt x="305822" y="377099"/>
                            <a:pt x="305340" y="374050"/>
                          </a:cubicBezTo>
                          <a:lnTo>
                            <a:pt x="298280" y="331203"/>
                          </a:lnTo>
                          <a:cubicBezTo>
                            <a:pt x="308389" y="323660"/>
                            <a:pt x="317697" y="314995"/>
                            <a:pt x="325560" y="305206"/>
                          </a:cubicBezTo>
                          <a:lnTo>
                            <a:pt x="368086" y="314032"/>
                          </a:lnTo>
                          <a:cubicBezTo>
                            <a:pt x="370975" y="314674"/>
                            <a:pt x="374024" y="313069"/>
                            <a:pt x="375147" y="310341"/>
                          </a:cubicBezTo>
                          <a:lnTo>
                            <a:pt x="399058" y="256903"/>
                          </a:lnTo>
                          <a:cubicBezTo>
                            <a:pt x="400181" y="254175"/>
                            <a:pt x="399379" y="250965"/>
                            <a:pt x="396972" y="249200"/>
                          </a:cubicBezTo>
                          <a:lnTo>
                            <a:pt x="361667" y="224005"/>
                          </a:lnTo>
                          <a:cubicBezTo>
                            <a:pt x="363593" y="211488"/>
                            <a:pt x="363753" y="198811"/>
                            <a:pt x="362470" y="186133"/>
                          </a:cubicBezTo>
                          <a:lnTo>
                            <a:pt x="398897" y="162222"/>
                          </a:lnTo>
                          <a:cubicBezTo>
                            <a:pt x="401465" y="160618"/>
                            <a:pt x="402428" y="157408"/>
                            <a:pt x="401305" y="154680"/>
                          </a:cubicBezTo>
                          <a:lnTo>
                            <a:pt x="380282" y="100279"/>
                          </a:lnTo>
                          <a:cubicBezTo>
                            <a:pt x="379159" y="97551"/>
                            <a:pt x="376431" y="95786"/>
                            <a:pt x="373382" y="96267"/>
                          </a:cubicBezTo>
                          <a:lnTo>
                            <a:pt x="330535" y="103168"/>
                          </a:lnTo>
                          <a:cubicBezTo>
                            <a:pt x="322993" y="93058"/>
                            <a:pt x="314327" y="83911"/>
                            <a:pt x="304699" y="75887"/>
                          </a:cubicBezTo>
                          <a:lnTo>
                            <a:pt x="313525" y="33361"/>
                          </a:lnTo>
                          <a:cubicBezTo>
                            <a:pt x="314167" y="30472"/>
                            <a:pt x="312562" y="27423"/>
                            <a:pt x="309834" y="26300"/>
                          </a:cubicBezTo>
                          <a:lnTo>
                            <a:pt x="256556" y="2710"/>
                          </a:lnTo>
                          <a:cubicBezTo>
                            <a:pt x="253828" y="1587"/>
                            <a:pt x="250618" y="2389"/>
                            <a:pt x="248853" y="4796"/>
                          </a:cubicBezTo>
                          <a:lnTo>
                            <a:pt x="223659" y="40101"/>
                          </a:lnTo>
                          <a:cubicBezTo>
                            <a:pt x="211142" y="38336"/>
                            <a:pt x="198464" y="38015"/>
                            <a:pt x="185786" y="39298"/>
                          </a:cubicBezTo>
                          <a:lnTo>
                            <a:pt x="162036" y="2871"/>
                          </a:lnTo>
                          <a:cubicBezTo>
                            <a:pt x="160431" y="303"/>
                            <a:pt x="157222" y="-660"/>
                            <a:pt x="154494" y="464"/>
                          </a:cubicBezTo>
                          <a:lnTo>
                            <a:pt x="100093" y="21646"/>
                          </a:lnTo>
                          <a:cubicBezTo>
                            <a:pt x="97365" y="22770"/>
                            <a:pt x="95599" y="25498"/>
                            <a:pt x="96081" y="28547"/>
                          </a:cubicBezTo>
                          <a:lnTo>
                            <a:pt x="102981" y="71554"/>
                          </a:lnTo>
                          <a:cubicBezTo>
                            <a:pt x="92711" y="79417"/>
                            <a:pt x="83403" y="88083"/>
                            <a:pt x="75380" y="97872"/>
                          </a:cubicBezTo>
                          <a:lnTo>
                            <a:pt x="33175" y="88885"/>
                          </a:lnTo>
                          <a:cubicBezTo>
                            <a:pt x="30286" y="88243"/>
                            <a:pt x="27237" y="89848"/>
                            <a:pt x="26114" y="92576"/>
                          </a:cubicBezTo>
                          <a:lnTo>
                            <a:pt x="2524" y="146014"/>
                          </a:lnTo>
                          <a:cubicBezTo>
                            <a:pt x="1400" y="148743"/>
                            <a:pt x="2203" y="151952"/>
                            <a:pt x="4610" y="153717"/>
                          </a:cubicBezTo>
                          <a:lnTo>
                            <a:pt x="39915" y="178912"/>
                          </a:lnTo>
                          <a:cubicBezTo>
                            <a:pt x="38149" y="191429"/>
                            <a:pt x="37828" y="204106"/>
                            <a:pt x="39112" y="216784"/>
                          </a:cubicBezTo>
                          <a:lnTo>
                            <a:pt x="2845" y="240534"/>
                          </a:lnTo>
                          <a:cubicBezTo>
                            <a:pt x="438" y="242139"/>
                            <a:pt x="-686" y="245349"/>
                            <a:pt x="438" y="248077"/>
                          </a:cubicBezTo>
                          <a:lnTo>
                            <a:pt x="21299" y="302478"/>
                          </a:lnTo>
                          <a:close/>
                        </a:path>
                      </a:pathLst>
                    </a:custGeom>
                    <ask:type>
                      <ask:lineSketchCurved/>
                    </ask:type>
                  </ask:lineSketchStyleProps>
                </a:ext>
              </a:extLst>
            </a:ln>
          </p:spPr>
          <p:txBody>
            <a:bodyPr rtlCol="0" anchor="ctr"/>
            <a:lstStyle/>
            <a:p>
              <a:endParaRPr lang="fr-FR" sz="1400"/>
            </a:p>
          </p:txBody>
        </p:sp>
        <p:sp>
          <p:nvSpPr>
            <p:cNvPr id="169" name="Forme libre : forme 254">
              <a:extLst>
                <a:ext uri="{FF2B5EF4-FFF2-40B4-BE49-F238E27FC236}">
                  <a16:creationId xmlns:a16="http://schemas.microsoft.com/office/drawing/2014/main" id="{5B425CFE-8BDE-449B-9471-824D8E499C55}"/>
                </a:ext>
              </a:extLst>
            </p:cNvPr>
            <p:cNvSpPr/>
            <p:nvPr/>
          </p:nvSpPr>
          <p:spPr>
            <a:xfrm>
              <a:off x="2042377" y="1655692"/>
              <a:ext cx="193853" cy="193853"/>
            </a:xfrm>
            <a:custGeom>
              <a:avLst/>
              <a:gdLst>
                <a:gd name="connsiteX0" fmla="*/ 0 w 193853"/>
                <a:gd name="connsiteY0" fmla="*/ 96927 h 193853"/>
                <a:gd name="connsiteX1" fmla="*/ 96927 w 193853"/>
                <a:gd name="connsiteY1" fmla="*/ 193854 h 193853"/>
                <a:gd name="connsiteX2" fmla="*/ 193854 w 193853"/>
                <a:gd name="connsiteY2" fmla="*/ 96927 h 193853"/>
                <a:gd name="connsiteX3" fmla="*/ 96927 w 193853"/>
                <a:gd name="connsiteY3" fmla="*/ 0 h 193853"/>
                <a:gd name="connsiteX4" fmla="*/ 96927 w 193853"/>
                <a:gd name="connsiteY4" fmla="*/ 0 h 193853"/>
                <a:gd name="connsiteX5" fmla="*/ 0 w 193853"/>
                <a:gd name="connsiteY5" fmla="*/ 96927 h 1938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3853" h="193853" extrusionOk="0">
                  <a:moveTo>
                    <a:pt x="0" y="96927"/>
                  </a:moveTo>
                  <a:cubicBezTo>
                    <a:pt x="-6591" y="147616"/>
                    <a:pt x="45681" y="194277"/>
                    <a:pt x="96927" y="193854"/>
                  </a:cubicBezTo>
                  <a:cubicBezTo>
                    <a:pt x="150804" y="204011"/>
                    <a:pt x="195356" y="153400"/>
                    <a:pt x="193854" y="96927"/>
                  </a:cubicBezTo>
                  <a:cubicBezTo>
                    <a:pt x="188926" y="43252"/>
                    <a:pt x="156046" y="910"/>
                    <a:pt x="96927" y="0"/>
                  </a:cubicBezTo>
                  <a:lnTo>
                    <a:pt x="96927" y="0"/>
                  </a:lnTo>
                  <a:cubicBezTo>
                    <a:pt x="46687" y="6862"/>
                    <a:pt x="4020" y="35606"/>
                    <a:pt x="0" y="96927"/>
                  </a:cubicBezTo>
                  <a:close/>
                </a:path>
              </a:pathLst>
            </a:custGeom>
            <a:noFill/>
            <a:ln w="9576" cap="rnd">
              <a:solidFill>
                <a:schemeClr val="bg1"/>
              </a:solidFill>
              <a:prstDash val="solid"/>
              <a:round/>
              <a:extLst>
                <a:ext uri="{C807C97D-BFC1-408E-A445-0C87EB9F89A2}">
                  <ask:lineSketchStyleProps xmlns:ask="http://schemas.microsoft.com/office/drawing/2018/sketchyshapes" sd="3441742205">
                    <a:custGeom>
                      <a:avLst/>
                      <a:gdLst>
                        <a:gd name="connsiteX0" fmla="*/ 0 w 193853"/>
                        <a:gd name="connsiteY0" fmla="*/ 96927 h 193853"/>
                        <a:gd name="connsiteX1" fmla="*/ 96927 w 193853"/>
                        <a:gd name="connsiteY1" fmla="*/ 193854 h 193853"/>
                        <a:gd name="connsiteX2" fmla="*/ 193854 w 193853"/>
                        <a:gd name="connsiteY2" fmla="*/ 96927 h 193853"/>
                        <a:gd name="connsiteX3" fmla="*/ 96927 w 193853"/>
                        <a:gd name="connsiteY3" fmla="*/ 0 h 193853"/>
                        <a:gd name="connsiteX4" fmla="*/ 96927 w 193853"/>
                        <a:gd name="connsiteY4" fmla="*/ 0 h 193853"/>
                        <a:gd name="connsiteX5" fmla="*/ 0 w 193853"/>
                        <a:gd name="connsiteY5" fmla="*/ 96927 h 1938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3853" h="193853">
                          <a:moveTo>
                            <a:pt x="0" y="96927"/>
                          </a:moveTo>
                          <a:cubicBezTo>
                            <a:pt x="0" y="150365"/>
                            <a:pt x="43328" y="193854"/>
                            <a:pt x="96927" y="193854"/>
                          </a:cubicBezTo>
                          <a:cubicBezTo>
                            <a:pt x="150365" y="193854"/>
                            <a:pt x="193854" y="150526"/>
                            <a:pt x="193854" y="96927"/>
                          </a:cubicBezTo>
                          <a:cubicBezTo>
                            <a:pt x="193854" y="43489"/>
                            <a:pt x="150526" y="0"/>
                            <a:pt x="96927" y="0"/>
                          </a:cubicBezTo>
                          <a:lnTo>
                            <a:pt x="96927" y="0"/>
                          </a:lnTo>
                          <a:cubicBezTo>
                            <a:pt x="43489" y="0"/>
                            <a:pt x="160" y="43328"/>
                            <a:pt x="0" y="96927"/>
                          </a:cubicBezTo>
                          <a:close/>
                        </a:path>
                      </a:pathLst>
                    </a:custGeom>
                    <ask:type>
                      <ask:lineSketchCurved/>
                    </ask:type>
                  </ask:lineSketchStyleProps>
                </a:ext>
              </a:extLst>
            </a:ln>
          </p:spPr>
          <p:txBody>
            <a:bodyPr rtlCol="0" anchor="ctr"/>
            <a:lstStyle/>
            <a:p>
              <a:endParaRPr lang="fr-FR" sz="1400"/>
            </a:p>
          </p:txBody>
        </p:sp>
        <p:sp>
          <p:nvSpPr>
            <p:cNvPr id="170" name="Forme libre : forme 255">
              <a:extLst>
                <a:ext uri="{FF2B5EF4-FFF2-40B4-BE49-F238E27FC236}">
                  <a16:creationId xmlns:a16="http://schemas.microsoft.com/office/drawing/2014/main" id="{CB463487-7974-4C39-ACE6-7378773F1EA3}"/>
                </a:ext>
              </a:extLst>
            </p:cNvPr>
            <p:cNvSpPr/>
            <p:nvPr/>
          </p:nvSpPr>
          <p:spPr>
            <a:xfrm>
              <a:off x="2015761" y="1632262"/>
              <a:ext cx="165908" cy="244403"/>
            </a:xfrm>
            <a:custGeom>
              <a:avLst/>
              <a:gdLst>
                <a:gd name="connsiteX0" fmla="*/ 96262 w 165908"/>
                <a:gd name="connsiteY0" fmla="*/ 0 h 244403"/>
                <a:gd name="connsiteX1" fmla="*/ 3026 w 165908"/>
                <a:gd name="connsiteY1" fmla="*/ 147637 h 244403"/>
                <a:gd name="connsiteX2" fmla="*/ 123383 w 165908"/>
                <a:gd name="connsiteY2" fmla="*/ 243922 h 244403"/>
                <a:gd name="connsiteX3" fmla="*/ 123543 w 165908"/>
                <a:gd name="connsiteY3" fmla="*/ 244404 h 244403"/>
                <a:gd name="connsiteX4" fmla="*/ 165909 w 165908"/>
                <a:gd name="connsiteY4" fmla="*/ 237022 h 2444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5908" h="244403" extrusionOk="0">
                  <a:moveTo>
                    <a:pt x="96262" y="0"/>
                  </a:moveTo>
                  <a:cubicBezTo>
                    <a:pt x="27156" y="15491"/>
                    <a:pt x="-18831" y="77109"/>
                    <a:pt x="3026" y="147637"/>
                  </a:cubicBezTo>
                  <a:cubicBezTo>
                    <a:pt x="9907" y="206727"/>
                    <a:pt x="62415" y="251370"/>
                    <a:pt x="123383" y="243922"/>
                  </a:cubicBezTo>
                  <a:cubicBezTo>
                    <a:pt x="123445" y="243993"/>
                    <a:pt x="123477" y="244349"/>
                    <a:pt x="123543" y="244404"/>
                  </a:cubicBezTo>
                  <a:cubicBezTo>
                    <a:pt x="138171" y="242930"/>
                    <a:pt x="152443" y="241137"/>
                    <a:pt x="165909" y="237022"/>
                  </a:cubicBezTo>
                </a:path>
              </a:pathLst>
            </a:custGeom>
            <a:noFill/>
            <a:ln w="9576" cap="rnd">
              <a:solidFill>
                <a:schemeClr val="bg1"/>
              </a:solidFill>
              <a:prstDash val="solid"/>
              <a:round/>
              <a:extLst>
                <a:ext uri="{C807C97D-BFC1-408E-A445-0C87EB9F89A2}">
                  <ask:lineSketchStyleProps xmlns:ask="http://schemas.microsoft.com/office/drawing/2018/sketchyshapes" sd="3035991257">
                    <a:custGeom>
                      <a:avLst/>
                      <a:gdLst>
                        <a:gd name="connsiteX0" fmla="*/ 96262 w 165908"/>
                        <a:gd name="connsiteY0" fmla="*/ 0 h 244403"/>
                        <a:gd name="connsiteX1" fmla="*/ 3026 w 165908"/>
                        <a:gd name="connsiteY1" fmla="*/ 147637 h 244403"/>
                        <a:gd name="connsiteX2" fmla="*/ 123383 w 165908"/>
                        <a:gd name="connsiteY2" fmla="*/ 243922 h 244403"/>
                        <a:gd name="connsiteX3" fmla="*/ 123543 w 165908"/>
                        <a:gd name="connsiteY3" fmla="*/ 244404 h 244403"/>
                        <a:gd name="connsiteX4" fmla="*/ 165909 w 165908"/>
                        <a:gd name="connsiteY4" fmla="*/ 237022 h 2444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5908" h="244403">
                          <a:moveTo>
                            <a:pt x="96262" y="0"/>
                          </a:moveTo>
                          <a:cubicBezTo>
                            <a:pt x="29826" y="14924"/>
                            <a:pt x="-11898" y="81040"/>
                            <a:pt x="3026" y="147637"/>
                          </a:cubicBezTo>
                          <a:cubicBezTo>
                            <a:pt x="15704" y="203964"/>
                            <a:pt x="65772" y="243922"/>
                            <a:pt x="123383" y="243922"/>
                          </a:cubicBezTo>
                          <a:lnTo>
                            <a:pt x="123543" y="244404"/>
                          </a:lnTo>
                          <a:cubicBezTo>
                            <a:pt x="137986" y="244404"/>
                            <a:pt x="152268" y="241997"/>
                            <a:pt x="165909" y="237022"/>
                          </a:cubicBezTo>
                        </a:path>
                      </a:pathLst>
                    </a:custGeom>
                    <ask:type>
                      <ask:lineSketchCurved/>
                    </ask:type>
                  </ask:lineSketchStyleProps>
                </a:ext>
              </a:extLst>
            </a:ln>
          </p:spPr>
          <p:txBody>
            <a:bodyPr rtlCol="0" anchor="ctr"/>
            <a:lstStyle/>
            <a:p>
              <a:endParaRPr lang="fr-FR" sz="1400"/>
            </a:p>
          </p:txBody>
        </p:sp>
        <p:sp>
          <p:nvSpPr>
            <p:cNvPr id="171" name="Forme libre : forme 256">
              <a:extLst>
                <a:ext uri="{FF2B5EF4-FFF2-40B4-BE49-F238E27FC236}">
                  <a16:creationId xmlns:a16="http://schemas.microsoft.com/office/drawing/2014/main" id="{090434AB-5C8A-4197-92EF-2673B29389AC}"/>
                </a:ext>
              </a:extLst>
            </p:cNvPr>
            <p:cNvSpPr/>
            <p:nvPr/>
          </p:nvSpPr>
          <p:spPr>
            <a:xfrm>
              <a:off x="2239922" y="1371651"/>
              <a:ext cx="280350" cy="280189"/>
            </a:xfrm>
            <a:custGeom>
              <a:avLst/>
              <a:gdLst>
                <a:gd name="connsiteX0" fmla="*/ 275536 w 280350"/>
                <a:gd name="connsiteY0" fmla="*/ 115863 h 280189"/>
                <a:gd name="connsiteX1" fmla="*/ 248095 w 280350"/>
                <a:gd name="connsiteY1" fmla="*/ 109605 h 280189"/>
                <a:gd name="connsiteX2" fmla="*/ 239268 w 280350"/>
                <a:gd name="connsiteY2" fmla="*/ 87780 h 280189"/>
                <a:gd name="connsiteX3" fmla="*/ 254835 w 280350"/>
                <a:gd name="connsiteY3" fmla="*/ 64351 h 280189"/>
                <a:gd name="connsiteX4" fmla="*/ 254193 w 280350"/>
                <a:gd name="connsiteY4" fmla="*/ 56487 h 280189"/>
                <a:gd name="connsiteX5" fmla="*/ 226591 w 280350"/>
                <a:gd name="connsiteY5" fmla="*/ 28404 h 280189"/>
                <a:gd name="connsiteX6" fmla="*/ 218728 w 280350"/>
                <a:gd name="connsiteY6" fmla="*/ 27281 h 280189"/>
                <a:gd name="connsiteX7" fmla="*/ 194817 w 280350"/>
                <a:gd name="connsiteY7" fmla="*/ 42365 h 280189"/>
                <a:gd name="connsiteX8" fmla="*/ 173313 w 280350"/>
                <a:gd name="connsiteY8" fmla="*/ 33218 h 280189"/>
                <a:gd name="connsiteX9" fmla="*/ 167697 w 280350"/>
                <a:gd name="connsiteY9" fmla="*/ 5456 h 280189"/>
                <a:gd name="connsiteX10" fmla="*/ 161438 w 280350"/>
                <a:gd name="connsiteY10" fmla="*/ 481 h 280189"/>
                <a:gd name="connsiteX11" fmla="*/ 121961 w 280350"/>
                <a:gd name="connsiteY11" fmla="*/ 0 h 280189"/>
                <a:gd name="connsiteX12" fmla="*/ 115703 w 280350"/>
                <a:gd name="connsiteY12" fmla="*/ 4975 h 280189"/>
                <a:gd name="connsiteX13" fmla="*/ 109444 w 280350"/>
                <a:gd name="connsiteY13" fmla="*/ 32576 h 280189"/>
                <a:gd name="connsiteX14" fmla="*/ 87780 w 280350"/>
                <a:gd name="connsiteY14" fmla="*/ 41242 h 280189"/>
                <a:gd name="connsiteX15" fmla="*/ 64351 w 280350"/>
                <a:gd name="connsiteY15" fmla="*/ 25516 h 280189"/>
                <a:gd name="connsiteX16" fmla="*/ 56487 w 280350"/>
                <a:gd name="connsiteY16" fmla="*/ 26318 h 280189"/>
                <a:gd name="connsiteX17" fmla="*/ 28244 w 280350"/>
                <a:gd name="connsiteY17" fmla="*/ 53920 h 280189"/>
                <a:gd name="connsiteX18" fmla="*/ 27281 w 280350"/>
                <a:gd name="connsiteY18" fmla="*/ 61943 h 280189"/>
                <a:gd name="connsiteX19" fmla="*/ 42365 w 280350"/>
                <a:gd name="connsiteY19" fmla="*/ 85694 h 280189"/>
                <a:gd name="connsiteX20" fmla="*/ 33058 w 280350"/>
                <a:gd name="connsiteY20" fmla="*/ 107358 h 280189"/>
                <a:gd name="connsiteX21" fmla="*/ 5456 w 280350"/>
                <a:gd name="connsiteY21" fmla="*/ 112814 h 280189"/>
                <a:gd name="connsiteX22" fmla="*/ 481 w 280350"/>
                <a:gd name="connsiteY22" fmla="*/ 119073 h 280189"/>
                <a:gd name="connsiteX23" fmla="*/ 0 w 280350"/>
                <a:gd name="connsiteY23" fmla="*/ 158549 h 280189"/>
                <a:gd name="connsiteX24" fmla="*/ 4975 w 280350"/>
                <a:gd name="connsiteY24" fmla="*/ 164808 h 280189"/>
                <a:gd name="connsiteX25" fmla="*/ 32416 w 280350"/>
                <a:gd name="connsiteY25" fmla="*/ 171067 h 280189"/>
                <a:gd name="connsiteX26" fmla="*/ 41242 w 280350"/>
                <a:gd name="connsiteY26" fmla="*/ 192891 h 280189"/>
                <a:gd name="connsiteX27" fmla="*/ 25676 w 280350"/>
                <a:gd name="connsiteY27" fmla="*/ 216320 h 280189"/>
                <a:gd name="connsiteX28" fmla="*/ 26318 w 280350"/>
                <a:gd name="connsiteY28" fmla="*/ 223863 h 280189"/>
                <a:gd name="connsiteX29" fmla="*/ 53920 w 280350"/>
                <a:gd name="connsiteY29" fmla="*/ 252106 h 280189"/>
                <a:gd name="connsiteX30" fmla="*/ 61783 w 280350"/>
                <a:gd name="connsiteY30" fmla="*/ 252909 h 280189"/>
                <a:gd name="connsiteX31" fmla="*/ 85533 w 280350"/>
                <a:gd name="connsiteY31" fmla="*/ 237824 h 280189"/>
                <a:gd name="connsiteX32" fmla="*/ 107037 w 280350"/>
                <a:gd name="connsiteY32" fmla="*/ 246971 h 280189"/>
                <a:gd name="connsiteX33" fmla="*/ 112654 w 280350"/>
                <a:gd name="connsiteY33" fmla="*/ 274733 h 280189"/>
                <a:gd name="connsiteX34" fmla="*/ 118912 w 280350"/>
                <a:gd name="connsiteY34" fmla="*/ 279708 h 280189"/>
                <a:gd name="connsiteX35" fmla="*/ 158389 w 280350"/>
                <a:gd name="connsiteY35" fmla="*/ 280190 h 280189"/>
                <a:gd name="connsiteX36" fmla="*/ 158389 w 280350"/>
                <a:gd name="connsiteY36" fmla="*/ 280190 h 280189"/>
                <a:gd name="connsiteX37" fmla="*/ 164648 w 280350"/>
                <a:gd name="connsiteY37" fmla="*/ 275215 h 280189"/>
                <a:gd name="connsiteX38" fmla="*/ 170906 w 280350"/>
                <a:gd name="connsiteY38" fmla="*/ 247613 h 280189"/>
                <a:gd name="connsiteX39" fmla="*/ 192731 w 280350"/>
                <a:gd name="connsiteY39" fmla="*/ 238787 h 280189"/>
                <a:gd name="connsiteX40" fmla="*/ 216320 w 280350"/>
                <a:gd name="connsiteY40" fmla="*/ 254353 h 280189"/>
                <a:gd name="connsiteX41" fmla="*/ 223863 w 280350"/>
                <a:gd name="connsiteY41" fmla="*/ 253711 h 280189"/>
                <a:gd name="connsiteX42" fmla="*/ 252106 w 280350"/>
                <a:gd name="connsiteY42" fmla="*/ 226109 h 280189"/>
                <a:gd name="connsiteX43" fmla="*/ 252909 w 280350"/>
                <a:gd name="connsiteY43" fmla="*/ 218246 h 280189"/>
                <a:gd name="connsiteX44" fmla="*/ 237824 w 280350"/>
                <a:gd name="connsiteY44" fmla="*/ 194496 h 280189"/>
                <a:gd name="connsiteX45" fmla="*/ 247132 w 280350"/>
                <a:gd name="connsiteY45" fmla="*/ 172832 h 280189"/>
                <a:gd name="connsiteX46" fmla="*/ 274733 w 280350"/>
                <a:gd name="connsiteY46" fmla="*/ 167215 h 280189"/>
                <a:gd name="connsiteX47" fmla="*/ 279869 w 280350"/>
                <a:gd name="connsiteY47" fmla="*/ 160957 h 280189"/>
                <a:gd name="connsiteX48" fmla="*/ 280350 w 280350"/>
                <a:gd name="connsiteY48" fmla="*/ 121480 h 280189"/>
                <a:gd name="connsiteX49" fmla="*/ 275536 w 280350"/>
                <a:gd name="connsiteY49" fmla="*/ 115863 h 2801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280350" h="280189" extrusionOk="0">
                  <a:moveTo>
                    <a:pt x="275536" y="115863"/>
                  </a:moveTo>
                  <a:cubicBezTo>
                    <a:pt x="266058" y="112817"/>
                    <a:pt x="258100" y="114352"/>
                    <a:pt x="248095" y="109605"/>
                  </a:cubicBezTo>
                  <a:cubicBezTo>
                    <a:pt x="245754" y="102046"/>
                    <a:pt x="242544" y="94259"/>
                    <a:pt x="239268" y="87780"/>
                  </a:cubicBezTo>
                  <a:cubicBezTo>
                    <a:pt x="242273" y="78720"/>
                    <a:pt x="249170" y="75567"/>
                    <a:pt x="254835" y="64351"/>
                  </a:cubicBezTo>
                  <a:cubicBezTo>
                    <a:pt x="256458" y="62017"/>
                    <a:pt x="255844" y="58612"/>
                    <a:pt x="254193" y="56487"/>
                  </a:cubicBezTo>
                  <a:cubicBezTo>
                    <a:pt x="239247" y="45523"/>
                    <a:pt x="236899" y="41558"/>
                    <a:pt x="226591" y="28404"/>
                  </a:cubicBezTo>
                  <a:cubicBezTo>
                    <a:pt x="224700" y="25965"/>
                    <a:pt x="220987" y="25874"/>
                    <a:pt x="218728" y="27281"/>
                  </a:cubicBezTo>
                  <a:cubicBezTo>
                    <a:pt x="207790" y="33993"/>
                    <a:pt x="201205" y="35725"/>
                    <a:pt x="194817" y="42365"/>
                  </a:cubicBezTo>
                  <a:cubicBezTo>
                    <a:pt x="188691" y="38650"/>
                    <a:pt x="180891" y="34378"/>
                    <a:pt x="173313" y="33218"/>
                  </a:cubicBezTo>
                  <a:cubicBezTo>
                    <a:pt x="172198" y="21666"/>
                    <a:pt x="169921" y="18027"/>
                    <a:pt x="167697" y="5456"/>
                  </a:cubicBezTo>
                  <a:cubicBezTo>
                    <a:pt x="166455" y="2407"/>
                    <a:pt x="164406" y="567"/>
                    <a:pt x="161438" y="481"/>
                  </a:cubicBezTo>
                  <a:cubicBezTo>
                    <a:pt x="146175" y="3832"/>
                    <a:pt x="132092" y="2023"/>
                    <a:pt x="121961" y="0"/>
                  </a:cubicBezTo>
                  <a:cubicBezTo>
                    <a:pt x="118688" y="-72"/>
                    <a:pt x="115812" y="1715"/>
                    <a:pt x="115703" y="4975"/>
                  </a:cubicBezTo>
                  <a:cubicBezTo>
                    <a:pt x="112963" y="8755"/>
                    <a:pt x="114427" y="19513"/>
                    <a:pt x="109444" y="32576"/>
                  </a:cubicBezTo>
                  <a:cubicBezTo>
                    <a:pt x="101704" y="34243"/>
                    <a:pt x="95014" y="37705"/>
                    <a:pt x="87780" y="41242"/>
                  </a:cubicBezTo>
                  <a:cubicBezTo>
                    <a:pt x="78420" y="35462"/>
                    <a:pt x="71557" y="29679"/>
                    <a:pt x="64351" y="25516"/>
                  </a:cubicBezTo>
                  <a:cubicBezTo>
                    <a:pt x="61890" y="23958"/>
                    <a:pt x="58513" y="24155"/>
                    <a:pt x="56487" y="26318"/>
                  </a:cubicBezTo>
                  <a:cubicBezTo>
                    <a:pt x="44531" y="41309"/>
                    <a:pt x="40502" y="45038"/>
                    <a:pt x="28244" y="53920"/>
                  </a:cubicBezTo>
                  <a:cubicBezTo>
                    <a:pt x="25656" y="56614"/>
                    <a:pt x="25595" y="59453"/>
                    <a:pt x="27281" y="61943"/>
                  </a:cubicBezTo>
                  <a:cubicBezTo>
                    <a:pt x="27622" y="65897"/>
                    <a:pt x="37961" y="76974"/>
                    <a:pt x="42365" y="85694"/>
                  </a:cubicBezTo>
                  <a:cubicBezTo>
                    <a:pt x="38866" y="92431"/>
                    <a:pt x="35870" y="99698"/>
                    <a:pt x="33058" y="107358"/>
                  </a:cubicBezTo>
                  <a:cubicBezTo>
                    <a:pt x="30370" y="109025"/>
                    <a:pt x="14330" y="109133"/>
                    <a:pt x="5456" y="112814"/>
                  </a:cubicBezTo>
                  <a:cubicBezTo>
                    <a:pt x="2407" y="113361"/>
                    <a:pt x="542" y="116366"/>
                    <a:pt x="481" y="119073"/>
                  </a:cubicBezTo>
                  <a:cubicBezTo>
                    <a:pt x="-460" y="132341"/>
                    <a:pt x="-651" y="145232"/>
                    <a:pt x="0" y="158549"/>
                  </a:cubicBezTo>
                  <a:cubicBezTo>
                    <a:pt x="26" y="161863"/>
                    <a:pt x="2056" y="164213"/>
                    <a:pt x="4975" y="164808"/>
                  </a:cubicBezTo>
                  <a:cubicBezTo>
                    <a:pt x="15866" y="168111"/>
                    <a:pt x="22901" y="170181"/>
                    <a:pt x="32416" y="171067"/>
                  </a:cubicBezTo>
                  <a:cubicBezTo>
                    <a:pt x="33031" y="178355"/>
                    <a:pt x="37388" y="186007"/>
                    <a:pt x="41242" y="192891"/>
                  </a:cubicBezTo>
                  <a:cubicBezTo>
                    <a:pt x="38460" y="201088"/>
                    <a:pt x="30974" y="205717"/>
                    <a:pt x="25676" y="216320"/>
                  </a:cubicBezTo>
                  <a:cubicBezTo>
                    <a:pt x="23981" y="218602"/>
                    <a:pt x="24402" y="221854"/>
                    <a:pt x="26318" y="223863"/>
                  </a:cubicBezTo>
                  <a:cubicBezTo>
                    <a:pt x="30311" y="226633"/>
                    <a:pt x="45032" y="246221"/>
                    <a:pt x="53920" y="252106"/>
                  </a:cubicBezTo>
                  <a:cubicBezTo>
                    <a:pt x="56083" y="253917"/>
                    <a:pt x="59116" y="254616"/>
                    <a:pt x="61783" y="252909"/>
                  </a:cubicBezTo>
                  <a:cubicBezTo>
                    <a:pt x="68973" y="245442"/>
                    <a:pt x="76636" y="243093"/>
                    <a:pt x="85533" y="237824"/>
                  </a:cubicBezTo>
                  <a:cubicBezTo>
                    <a:pt x="92429" y="241121"/>
                    <a:pt x="99449" y="246227"/>
                    <a:pt x="107037" y="246971"/>
                  </a:cubicBezTo>
                  <a:cubicBezTo>
                    <a:pt x="105326" y="250360"/>
                    <a:pt x="112430" y="262112"/>
                    <a:pt x="112654" y="274733"/>
                  </a:cubicBezTo>
                  <a:cubicBezTo>
                    <a:pt x="113730" y="278146"/>
                    <a:pt x="116053" y="280059"/>
                    <a:pt x="118912" y="279708"/>
                  </a:cubicBezTo>
                  <a:cubicBezTo>
                    <a:pt x="128171" y="283169"/>
                    <a:pt x="147008" y="276675"/>
                    <a:pt x="158389" y="280190"/>
                  </a:cubicBezTo>
                  <a:lnTo>
                    <a:pt x="158389" y="280190"/>
                  </a:lnTo>
                  <a:cubicBezTo>
                    <a:pt x="161829" y="280111"/>
                    <a:pt x="163714" y="277866"/>
                    <a:pt x="164648" y="275215"/>
                  </a:cubicBezTo>
                  <a:cubicBezTo>
                    <a:pt x="165840" y="263677"/>
                    <a:pt x="169388" y="251277"/>
                    <a:pt x="170906" y="247613"/>
                  </a:cubicBezTo>
                  <a:cubicBezTo>
                    <a:pt x="178828" y="245155"/>
                    <a:pt x="186977" y="242603"/>
                    <a:pt x="192731" y="238787"/>
                  </a:cubicBezTo>
                  <a:cubicBezTo>
                    <a:pt x="200123" y="246672"/>
                    <a:pt x="213281" y="251514"/>
                    <a:pt x="216320" y="254353"/>
                  </a:cubicBezTo>
                  <a:cubicBezTo>
                    <a:pt x="218884" y="256188"/>
                    <a:pt x="221618" y="255853"/>
                    <a:pt x="223863" y="253711"/>
                  </a:cubicBezTo>
                  <a:cubicBezTo>
                    <a:pt x="238989" y="241388"/>
                    <a:pt x="248630" y="233520"/>
                    <a:pt x="252106" y="226109"/>
                  </a:cubicBezTo>
                  <a:cubicBezTo>
                    <a:pt x="254439" y="224346"/>
                    <a:pt x="254897" y="220681"/>
                    <a:pt x="252909" y="218246"/>
                  </a:cubicBezTo>
                  <a:cubicBezTo>
                    <a:pt x="246900" y="206892"/>
                    <a:pt x="246879" y="204703"/>
                    <a:pt x="237824" y="194496"/>
                  </a:cubicBezTo>
                  <a:cubicBezTo>
                    <a:pt x="241779" y="187421"/>
                    <a:pt x="243955" y="180728"/>
                    <a:pt x="247132" y="172832"/>
                  </a:cubicBezTo>
                  <a:cubicBezTo>
                    <a:pt x="251913" y="170980"/>
                    <a:pt x="271929" y="169293"/>
                    <a:pt x="274733" y="167215"/>
                  </a:cubicBezTo>
                  <a:cubicBezTo>
                    <a:pt x="277900" y="166271"/>
                    <a:pt x="279692" y="163728"/>
                    <a:pt x="279869" y="160957"/>
                  </a:cubicBezTo>
                  <a:cubicBezTo>
                    <a:pt x="279677" y="148312"/>
                    <a:pt x="279168" y="134482"/>
                    <a:pt x="280350" y="121480"/>
                  </a:cubicBezTo>
                  <a:cubicBezTo>
                    <a:pt x="280051" y="118955"/>
                    <a:pt x="278276" y="116114"/>
                    <a:pt x="275536" y="115863"/>
                  </a:cubicBezTo>
                  <a:close/>
                </a:path>
              </a:pathLst>
            </a:custGeom>
            <a:noFill/>
            <a:ln w="9576" cap="rnd">
              <a:solidFill>
                <a:schemeClr val="bg1"/>
              </a:solidFill>
              <a:prstDash val="solid"/>
              <a:round/>
              <a:extLst>
                <a:ext uri="{C807C97D-BFC1-408E-A445-0C87EB9F89A2}">
                  <ask:lineSketchStyleProps xmlns:ask="http://schemas.microsoft.com/office/drawing/2018/sketchyshapes" sd="904372961">
                    <a:custGeom>
                      <a:avLst/>
                      <a:gdLst>
                        <a:gd name="connsiteX0" fmla="*/ 275536 w 280350"/>
                        <a:gd name="connsiteY0" fmla="*/ 115863 h 280189"/>
                        <a:gd name="connsiteX1" fmla="*/ 248095 w 280350"/>
                        <a:gd name="connsiteY1" fmla="*/ 109605 h 280189"/>
                        <a:gd name="connsiteX2" fmla="*/ 239268 w 280350"/>
                        <a:gd name="connsiteY2" fmla="*/ 87780 h 280189"/>
                        <a:gd name="connsiteX3" fmla="*/ 254835 w 280350"/>
                        <a:gd name="connsiteY3" fmla="*/ 64351 h 280189"/>
                        <a:gd name="connsiteX4" fmla="*/ 254193 w 280350"/>
                        <a:gd name="connsiteY4" fmla="*/ 56487 h 280189"/>
                        <a:gd name="connsiteX5" fmla="*/ 226591 w 280350"/>
                        <a:gd name="connsiteY5" fmla="*/ 28404 h 280189"/>
                        <a:gd name="connsiteX6" fmla="*/ 218728 w 280350"/>
                        <a:gd name="connsiteY6" fmla="*/ 27281 h 280189"/>
                        <a:gd name="connsiteX7" fmla="*/ 194817 w 280350"/>
                        <a:gd name="connsiteY7" fmla="*/ 42365 h 280189"/>
                        <a:gd name="connsiteX8" fmla="*/ 173313 w 280350"/>
                        <a:gd name="connsiteY8" fmla="*/ 33218 h 280189"/>
                        <a:gd name="connsiteX9" fmla="*/ 167697 w 280350"/>
                        <a:gd name="connsiteY9" fmla="*/ 5456 h 280189"/>
                        <a:gd name="connsiteX10" fmla="*/ 161438 w 280350"/>
                        <a:gd name="connsiteY10" fmla="*/ 481 h 280189"/>
                        <a:gd name="connsiteX11" fmla="*/ 121961 w 280350"/>
                        <a:gd name="connsiteY11" fmla="*/ 0 h 280189"/>
                        <a:gd name="connsiteX12" fmla="*/ 115703 w 280350"/>
                        <a:gd name="connsiteY12" fmla="*/ 4975 h 280189"/>
                        <a:gd name="connsiteX13" fmla="*/ 109444 w 280350"/>
                        <a:gd name="connsiteY13" fmla="*/ 32576 h 280189"/>
                        <a:gd name="connsiteX14" fmla="*/ 87780 w 280350"/>
                        <a:gd name="connsiteY14" fmla="*/ 41242 h 280189"/>
                        <a:gd name="connsiteX15" fmla="*/ 64351 w 280350"/>
                        <a:gd name="connsiteY15" fmla="*/ 25516 h 280189"/>
                        <a:gd name="connsiteX16" fmla="*/ 56487 w 280350"/>
                        <a:gd name="connsiteY16" fmla="*/ 26318 h 280189"/>
                        <a:gd name="connsiteX17" fmla="*/ 28244 w 280350"/>
                        <a:gd name="connsiteY17" fmla="*/ 53920 h 280189"/>
                        <a:gd name="connsiteX18" fmla="*/ 27281 w 280350"/>
                        <a:gd name="connsiteY18" fmla="*/ 61943 h 280189"/>
                        <a:gd name="connsiteX19" fmla="*/ 42365 w 280350"/>
                        <a:gd name="connsiteY19" fmla="*/ 85694 h 280189"/>
                        <a:gd name="connsiteX20" fmla="*/ 33058 w 280350"/>
                        <a:gd name="connsiteY20" fmla="*/ 107358 h 280189"/>
                        <a:gd name="connsiteX21" fmla="*/ 5456 w 280350"/>
                        <a:gd name="connsiteY21" fmla="*/ 112814 h 280189"/>
                        <a:gd name="connsiteX22" fmla="*/ 481 w 280350"/>
                        <a:gd name="connsiteY22" fmla="*/ 119073 h 280189"/>
                        <a:gd name="connsiteX23" fmla="*/ 0 w 280350"/>
                        <a:gd name="connsiteY23" fmla="*/ 158549 h 280189"/>
                        <a:gd name="connsiteX24" fmla="*/ 4975 w 280350"/>
                        <a:gd name="connsiteY24" fmla="*/ 164808 h 280189"/>
                        <a:gd name="connsiteX25" fmla="*/ 32416 w 280350"/>
                        <a:gd name="connsiteY25" fmla="*/ 171067 h 280189"/>
                        <a:gd name="connsiteX26" fmla="*/ 41242 w 280350"/>
                        <a:gd name="connsiteY26" fmla="*/ 192891 h 280189"/>
                        <a:gd name="connsiteX27" fmla="*/ 25676 w 280350"/>
                        <a:gd name="connsiteY27" fmla="*/ 216320 h 280189"/>
                        <a:gd name="connsiteX28" fmla="*/ 26318 w 280350"/>
                        <a:gd name="connsiteY28" fmla="*/ 223863 h 280189"/>
                        <a:gd name="connsiteX29" fmla="*/ 53920 w 280350"/>
                        <a:gd name="connsiteY29" fmla="*/ 252106 h 280189"/>
                        <a:gd name="connsiteX30" fmla="*/ 61783 w 280350"/>
                        <a:gd name="connsiteY30" fmla="*/ 252909 h 280189"/>
                        <a:gd name="connsiteX31" fmla="*/ 85533 w 280350"/>
                        <a:gd name="connsiteY31" fmla="*/ 237824 h 280189"/>
                        <a:gd name="connsiteX32" fmla="*/ 107037 w 280350"/>
                        <a:gd name="connsiteY32" fmla="*/ 246971 h 280189"/>
                        <a:gd name="connsiteX33" fmla="*/ 112654 w 280350"/>
                        <a:gd name="connsiteY33" fmla="*/ 274733 h 280189"/>
                        <a:gd name="connsiteX34" fmla="*/ 118912 w 280350"/>
                        <a:gd name="connsiteY34" fmla="*/ 279708 h 280189"/>
                        <a:gd name="connsiteX35" fmla="*/ 158389 w 280350"/>
                        <a:gd name="connsiteY35" fmla="*/ 280190 h 280189"/>
                        <a:gd name="connsiteX36" fmla="*/ 158389 w 280350"/>
                        <a:gd name="connsiteY36" fmla="*/ 280190 h 280189"/>
                        <a:gd name="connsiteX37" fmla="*/ 164648 w 280350"/>
                        <a:gd name="connsiteY37" fmla="*/ 275215 h 280189"/>
                        <a:gd name="connsiteX38" fmla="*/ 170906 w 280350"/>
                        <a:gd name="connsiteY38" fmla="*/ 247613 h 280189"/>
                        <a:gd name="connsiteX39" fmla="*/ 192731 w 280350"/>
                        <a:gd name="connsiteY39" fmla="*/ 238787 h 280189"/>
                        <a:gd name="connsiteX40" fmla="*/ 216320 w 280350"/>
                        <a:gd name="connsiteY40" fmla="*/ 254353 h 280189"/>
                        <a:gd name="connsiteX41" fmla="*/ 223863 w 280350"/>
                        <a:gd name="connsiteY41" fmla="*/ 253711 h 280189"/>
                        <a:gd name="connsiteX42" fmla="*/ 252106 w 280350"/>
                        <a:gd name="connsiteY42" fmla="*/ 226109 h 280189"/>
                        <a:gd name="connsiteX43" fmla="*/ 252909 w 280350"/>
                        <a:gd name="connsiteY43" fmla="*/ 218246 h 280189"/>
                        <a:gd name="connsiteX44" fmla="*/ 237824 w 280350"/>
                        <a:gd name="connsiteY44" fmla="*/ 194496 h 280189"/>
                        <a:gd name="connsiteX45" fmla="*/ 247132 w 280350"/>
                        <a:gd name="connsiteY45" fmla="*/ 172832 h 280189"/>
                        <a:gd name="connsiteX46" fmla="*/ 274733 w 280350"/>
                        <a:gd name="connsiteY46" fmla="*/ 167215 h 280189"/>
                        <a:gd name="connsiteX47" fmla="*/ 279869 w 280350"/>
                        <a:gd name="connsiteY47" fmla="*/ 160957 h 280189"/>
                        <a:gd name="connsiteX48" fmla="*/ 280350 w 280350"/>
                        <a:gd name="connsiteY48" fmla="*/ 121480 h 280189"/>
                        <a:gd name="connsiteX49" fmla="*/ 275536 w 280350"/>
                        <a:gd name="connsiteY49" fmla="*/ 115863 h 2801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280350" h="280189">
                          <a:moveTo>
                            <a:pt x="275536" y="115863"/>
                          </a:moveTo>
                          <a:lnTo>
                            <a:pt x="248095" y="109605"/>
                          </a:lnTo>
                          <a:cubicBezTo>
                            <a:pt x="246008" y="102062"/>
                            <a:pt x="242959" y="94680"/>
                            <a:pt x="239268" y="87780"/>
                          </a:cubicBezTo>
                          <a:lnTo>
                            <a:pt x="254835" y="64351"/>
                          </a:lnTo>
                          <a:cubicBezTo>
                            <a:pt x="256439" y="61943"/>
                            <a:pt x="256118" y="58573"/>
                            <a:pt x="254193" y="56487"/>
                          </a:cubicBezTo>
                          <a:lnTo>
                            <a:pt x="226591" y="28404"/>
                          </a:lnTo>
                          <a:cubicBezTo>
                            <a:pt x="224505" y="26157"/>
                            <a:pt x="221135" y="25836"/>
                            <a:pt x="218728" y="27281"/>
                          </a:cubicBezTo>
                          <a:lnTo>
                            <a:pt x="194817" y="42365"/>
                          </a:lnTo>
                          <a:cubicBezTo>
                            <a:pt x="188077" y="38514"/>
                            <a:pt x="180855" y="35465"/>
                            <a:pt x="173313" y="33218"/>
                          </a:cubicBezTo>
                          <a:lnTo>
                            <a:pt x="167697" y="5456"/>
                          </a:lnTo>
                          <a:cubicBezTo>
                            <a:pt x="167055" y="2407"/>
                            <a:pt x="164487" y="321"/>
                            <a:pt x="161438" y="481"/>
                          </a:cubicBezTo>
                          <a:lnTo>
                            <a:pt x="121961" y="0"/>
                          </a:lnTo>
                          <a:cubicBezTo>
                            <a:pt x="118912" y="0"/>
                            <a:pt x="116344" y="1926"/>
                            <a:pt x="115703" y="4975"/>
                          </a:cubicBezTo>
                          <a:lnTo>
                            <a:pt x="109444" y="32576"/>
                          </a:lnTo>
                          <a:cubicBezTo>
                            <a:pt x="101902" y="34663"/>
                            <a:pt x="94680" y="37551"/>
                            <a:pt x="87780" y="41242"/>
                          </a:cubicBezTo>
                          <a:lnTo>
                            <a:pt x="64351" y="25516"/>
                          </a:lnTo>
                          <a:cubicBezTo>
                            <a:pt x="61943" y="23911"/>
                            <a:pt x="58573" y="24232"/>
                            <a:pt x="56487" y="26318"/>
                          </a:cubicBezTo>
                          <a:lnTo>
                            <a:pt x="28244" y="53920"/>
                          </a:lnTo>
                          <a:cubicBezTo>
                            <a:pt x="25997" y="56166"/>
                            <a:pt x="25676" y="59376"/>
                            <a:pt x="27281" y="61943"/>
                          </a:cubicBezTo>
                          <a:lnTo>
                            <a:pt x="42365" y="85694"/>
                          </a:lnTo>
                          <a:cubicBezTo>
                            <a:pt x="38514" y="92594"/>
                            <a:pt x="35305" y="99816"/>
                            <a:pt x="33058" y="107358"/>
                          </a:cubicBezTo>
                          <a:lnTo>
                            <a:pt x="5456" y="112814"/>
                          </a:lnTo>
                          <a:cubicBezTo>
                            <a:pt x="2407" y="113456"/>
                            <a:pt x="321" y="116024"/>
                            <a:pt x="481" y="119073"/>
                          </a:cubicBezTo>
                          <a:lnTo>
                            <a:pt x="0" y="158549"/>
                          </a:lnTo>
                          <a:cubicBezTo>
                            <a:pt x="0" y="161598"/>
                            <a:pt x="2086" y="164166"/>
                            <a:pt x="4975" y="164808"/>
                          </a:cubicBezTo>
                          <a:lnTo>
                            <a:pt x="32416" y="171067"/>
                          </a:lnTo>
                          <a:cubicBezTo>
                            <a:pt x="34502" y="178609"/>
                            <a:pt x="37551" y="185830"/>
                            <a:pt x="41242" y="192891"/>
                          </a:cubicBezTo>
                          <a:lnTo>
                            <a:pt x="25676" y="216320"/>
                          </a:lnTo>
                          <a:cubicBezTo>
                            <a:pt x="24232" y="218728"/>
                            <a:pt x="24553" y="221777"/>
                            <a:pt x="26318" y="223863"/>
                          </a:cubicBezTo>
                          <a:lnTo>
                            <a:pt x="53920" y="252106"/>
                          </a:lnTo>
                          <a:cubicBezTo>
                            <a:pt x="56006" y="254193"/>
                            <a:pt x="59215" y="254514"/>
                            <a:pt x="61783" y="252909"/>
                          </a:cubicBezTo>
                          <a:lnTo>
                            <a:pt x="85533" y="237824"/>
                          </a:lnTo>
                          <a:cubicBezTo>
                            <a:pt x="92434" y="241676"/>
                            <a:pt x="99655" y="244725"/>
                            <a:pt x="107037" y="246971"/>
                          </a:cubicBezTo>
                          <a:lnTo>
                            <a:pt x="112654" y="274733"/>
                          </a:lnTo>
                          <a:cubicBezTo>
                            <a:pt x="113295" y="277782"/>
                            <a:pt x="115863" y="279869"/>
                            <a:pt x="118912" y="279708"/>
                          </a:cubicBezTo>
                          <a:lnTo>
                            <a:pt x="158389" y="280190"/>
                          </a:lnTo>
                          <a:lnTo>
                            <a:pt x="158389" y="280190"/>
                          </a:lnTo>
                          <a:cubicBezTo>
                            <a:pt x="161438" y="280190"/>
                            <a:pt x="164006" y="278264"/>
                            <a:pt x="164648" y="275215"/>
                          </a:cubicBezTo>
                          <a:lnTo>
                            <a:pt x="170906" y="247613"/>
                          </a:lnTo>
                          <a:cubicBezTo>
                            <a:pt x="178448" y="245527"/>
                            <a:pt x="185830" y="242478"/>
                            <a:pt x="192731" y="238787"/>
                          </a:cubicBezTo>
                          <a:lnTo>
                            <a:pt x="216320" y="254353"/>
                          </a:lnTo>
                          <a:cubicBezTo>
                            <a:pt x="218728" y="255797"/>
                            <a:pt x="221777" y="255476"/>
                            <a:pt x="223863" y="253711"/>
                          </a:cubicBezTo>
                          <a:lnTo>
                            <a:pt x="252106" y="226109"/>
                          </a:lnTo>
                          <a:cubicBezTo>
                            <a:pt x="254193" y="224023"/>
                            <a:pt x="254674" y="220653"/>
                            <a:pt x="252909" y="218246"/>
                          </a:cubicBezTo>
                          <a:lnTo>
                            <a:pt x="237824" y="194496"/>
                          </a:lnTo>
                          <a:cubicBezTo>
                            <a:pt x="241676" y="187595"/>
                            <a:pt x="244885" y="180374"/>
                            <a:pt x="247132" y="172832"/>
                          </a:cubicBezTo>
                          <a:lnTo>
                            <a:pt x="274733" y="167215"/>
                          </a:lnTo>
                          <a:cubicBezTo>
                            <a:pt x="277782" y="166573"/>
                            <a:pt x="279869" y="164006"/>
                            <a:pt x="279869" y="160957"/>
                          </a:cubicBezTo>
                          <a:lnTo>
                            <a:pt x="280350" y="121480"/>
                          </a:lnTo>
                          <a:cubicBezTo>
                            <a:pt x="280350" y="119073"/>
                            <a:pt x="278424" y="116505"/>
                            <a:pt x="275536" y="115863"/>
                          </a:cubicBezTo>
                          <a:close/>
                        </a:path>
                      </a:pathLst>
                    </a:custGeom>
                    <ask:type>
                      <ask:lineSketchCurved/>
                    </ask:type>
                  </ask:lineSketchStyleProps>
                </a:ext>
              </a:extLst>
            </a:ln>
          </p:spPr>
          <p:txBody>
            <a:bodyPr rtlCol="0" anchor="ctr"/>
            <a:lstStyle/>
            <a:p>
              <a:endParaRPr lang="fr-FR" sz="1400"/>
            </a:p>
          </p:txBody>
        </p:sp>
        <p:sp>
          <p:nvSpPr>
            <p:cNvPr id="172" name="Forme libre : forme 257">
              <a:extLst>
                <a:ext uri="{FF2B5EF4-FFF2-40B4-BE49-F238E27FC236}">
                  <a16:creationId xmlns:a16="http://schemas.microsoft.com/office/drawing/2014/main" id="{BFCE9EF2-ADBC-4006-8476-5BECAC8B5786}"/>
                </a:ext>
              </a:extLst>
            </p:cNvPr>
            <p:cNvSpPr/>
            <p:nvPr/>
          </p:nvSpPr>
          <p:spPr>
            <a:xfrm>
              <a:off x="2312327" y="1444698"/>
              <a:ext cx="135218" cy="135218"/>
            </a:xfrm>
            <a:custGeom>
              <a:avLst/>
              <a:gdLst>
                <a:gd name="connsiteX0" fmla="*/ 95612 w 135218"/>
                <a:gd name="connsiteY0" fmla="*/ 6067 h 135218"/>
                <a:gd name="connsiteX1" fmla="*/ 6067 w 135218"/>
                <a:gd name="connsiteY1" fmla="*/ 39606 h 135218"/>
                <a:gd name="connsiteX2" fmla="*/ 39606 w 135218"/>
                <a:gd name="connsiteY2" fmla="*/ 129152 h 135218"/>
                <a:gd name="connsiteX3" fmla="*/ 129152 w 135218"/>
                <a:gd name="connsiteY3" fmla="*/ 95612 h 135218"/>
                <a:gd name="connsiteX4" fmla="*/ 129152 w 135218"/>
                <a:gd name="connsiteY4" fmla="*/ 95612 h 135218"/>
                <a:gd name="connsiteX5" fmla="*/ 95612 w 135218"/>
                <a:gd name="connsiteY5" fmla="*/ 6067 h 1352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5218" h="135218" extrusionOk="0">
                  <a:moveTo>
                    <a:pt x="95612" y="6067"/>
                  </a:moveTo>
                  <a:cubicBezTo>
                    <a:pt x="62370" y="-7909"/>
                    <a:pt x="24704" y="2750"/>
                    <a:pt x="6067" y="39606"/>
                  </a:cubicBezTo>
                  <a:cubicBezTo>
                    <a:pt x="-8827" y="73714"/>
                    <a:pt x="6769" y="113274"/>
                    <a:pt x="39606" y="129152"/>
                  </a:cubicBezTo>
                  <a:cubicBezTo>
                    <a:pt x="75209" y="147861"/>
                    <a:pt x="113977" y="136149"/>
                    <a:pt x="129152" y="95612"/>
                  </a:cubicBezTo>
                  <a:lnTo>
                    <a:pt x="129152" y="95612"/>
                  </a:lnTo>
                  <a:cubicBezTo>
                    <a:pt x="148304" y="61706"/>
                    <a:pt x="126658" y="22817"/>
                    <a:pt x="95612" y="6067"/>
                  </a:cubicBezTo>
                  <a:close/>
                </a:path>
              </a:pathLst>
            </a:custGeom>
            <a:noFill/>
            <a:ln w="9576" cap="rnd">
              <a:solidFill>
                <a:schemeClr val="bg1"/>
              </a:solidFill>
              <a:prstDash val="solid"/>
              <a:round/>
              <a:extLst>
                <a:ext uri="{C807C97D-BFC1-408E-A445-0C87EB9F89A2}">
                  <ask:lineSketchStyleProps xmlns:ask="http://schemas.microsoft.com/office/drawing/2018/sketchyshapes" sd="400337426">
                    <a:custGeom>
                      <a:avLst/>
                      <a:gdLst>
                        <a:gd name="connsiteX0" fmla="*/ 95612 w 135218"/>
                        <a:gd name="connsiteY0" fmla="*/ 6067 h 135218"/>
                        <a:gd name="connsiteX1" fmla="*/ 6067 w 135218"/>
                        <a:gd name="connsiteY1" fmla="*/ 39606 h 135218"/>
                        <a:gd name="connsiteX2" fmla="*/ 39606 w 135218"/>
                        <a:gd name="connsiteY2" fmla="*/ 129152 h 135218"/>
                        <a:gd name="connsiteX3" fmla="*/ 129152 w 135218"/>
                        <a:gd name="connsiteY3" fmla="*/ 95612 h 135218"/>
                        <a:gd name="connsiteX4" fmla="*/ 129152 w 135218"/>
                        <a:gd name="connsiteY4" fmla="*/ 95612 h 135218"/>
                        <a:gd name="connsiteX5" fmla="*/ 95612 w 135218"/>
                        <a:gd name="connsiteY5" fmla="*/ 6067 h 1352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5218" h="135218">
                          <a:moveTo>
                            <a:pt x="95612" y="6067"/>
                          </a:moveTo>
                          <a:cubicBezTo>
                            <a:pt x="61592" y="-9338"/>
                            <a:pt x="21473" y="5586"/>
                            <a:pt x="6067" y="39606"/>
                          </a:cubicBezTo>
                          <a:cubicBezTo>
                            <a:pt x="-9338" y="73627"/>
                            <a:pt x="5586" y="113746"/>
                            <a:pt x="39606" y="129152"/>
                          </a:cubicBezTo>
                          <a:cubicBezTo>
                            <a:pt x="73627" y="144557"/>
                            <a:pt x="113746" y="129633"/>
                            <a:pt x="129152" y="95612"/>
                          </a:cubicBezTo>
                          <a:cubicBezTo>
                            <a:pt x="129152" y="95612"/>
                            <a:pt x="129152" y="95612"/>
                            <a:pt x="129152" y="95612"/>
                          </a:cubicBezTo>
                          <a:cubicBezTo>
                            <a:pt x="144557" y="61592"/>
                            <a:pt x="129633" y="21633"/>
                            <a:pt x="95612" y="6067"/>
                          </a:cubicBezTo>
                          <a:close/>
                        </a:path>
                      </a:pathLst>
                    </a:custGeom>
                    <ask:type>
                      <ask:lineSketchCurved/>
                    </ask:type>
                  </ask:lineSketchStyleProps>
                </a:ext>
              </a:extLst>
            </a:ln>
          </p:spPr>
          <p:txBody>
            <a:bodyPr rtlCol="0" anchor="ctr"/>
            <a:lstStyle/>
            <a:p>
              <a:endParaRPr lang="fr-FR" sz="1400"/>
            </a:p>
          </p:txBody>
        </p:sp>
        <p:sp>
          <p:nvSpPr>
            <p:cNvPr id="173" name="Forme libre : forme 258">
              <a:extLst>
                <a:ext uri="{FF2B5EF4-FFF2-40B4-BE49-F238E27FC236}">
                  <a16:creationId xmlns:a16="http://schemas.microsoft.com/office/drawing/2014/main" id="{E02ED989-B51F-4D6D-A95F-BC0DD4CD7762}"/>
                </a:ext>
              </a:extLst>
            </p:cNvPr>
            <p:cNvSpPr/>
            <p:nvPr/>
          </p:nvSpPr>
          <p:spPr>
            <a:xfrm>
              <a:off x="2287743" y="1674628"/>
              <a:ext cx="23996" cy="43007"/>
            </a:xfrm>
            <a:custGeom>
              <a:avLst/>
              <a:gdLst>
                <a:gd name="connsiteX0" fmla="*/ 0 w 23996"/>
                <a:gd name="connsiteY0" fmla="*/ 43007 h 43007"/>
                <a:gd name="connsiteX1" fmla="*/ 20701 w 23996"/>
                <a:gd name="connsiteY1" fmla="*/ 32576 h 43007"/>
                <a:gd name="connsiteX2" fmla="*/ 23590 w 23996"/>
                <a:gd name="connsiteY2" fmla="*/ 24874 h 43007"/>
                <a:gd name="connsiteX3" fmla="*/ 14443 w 23996"/>
                <a:gd name="connsiteY3" fmla="*/ 0 h 43007"/>
              </a:gdLst>
              <a:ahLst/>
              <a:cxnLst>
                <a:cxn ang="0">
                  <a:pos x="connsiteX0" y="connsiteY0"/>
                </a:cxn>
                <a:cxn ang="0">
                  <a:pos x="connsiteX1" y="connsiteY1"/>
                </a:cxn>
                <a:cxn ang="0">
                  <a:pos x="connsiteX2" y="connsiteY2"/>
                </a:cxn>
                <a:cxn ang="0">
                  <a:pos x="connsiteX3" y="connsiteY3"/>
                </a:cxn>
              </a:cxnLst>
              <a:rect l="l" t="t" r="r" b="b"/>
              <a:pathLst>
                <a:path w="23996" h="43007" extrusionOk="0">
                  <a:moveTo>
                    <a:pt x="0" y="43007"/>
                  </a:moveTo>
                  <a:cubicBezTo>
                    <a:pt x="1123" y="43007"/>
                    <a:pt x="20701" y="32576"/>
                    <a:pt x="20701" y="32576"/>
                  </a:cubicBezTo>
                  <a:cubicBezTo>
                    <a:pt x="23330" y="30869"/>
                    <a:pt x="24513" y="27582"/>
                    <a:pt x="23590" y="24874"/>
                  </a:cubicBezTo>
                  <a:cubicBezTo>
                    <a:pt x="21091" y="21104"/>
                    <a:pt x="17128" y="5549"/>
                    <a:pt x="14443" y="0"/>
                  </a:cubicBezTo>
                </a:path>
              </a:pathLst>
            </a:custGeom>
            <a:noFill/>
            <a:ln w="9576" cap="rnd">
              <a:solidFill>
                <a:schemeClr val="bg1"/>
              </a:solidFill>
              <a:prstDash val="solid"/>
              <a:round/>
              <a:extLst>
                <a:ext uri="{C807C97D-BFC1-408E-A445-0C87EB9F89A2}">
                  <ask:lineSketchStyleProps xmlns:ask="http://schemas.microsoft.com/office/drawing/2018/sketchyshapes" sd="2198476192">
                    <a:custGeom>
                      <a:avLst/>
                      <a:gdLst>
                        <a:gd name="connsiteX0" fmla="*/ 0 w 23996"/>
                        <a:gd name="connsiteY0" fmla="*/ 43007 h 43007"/>
                        <a:gd name="connsiteX1" fmla="*/ 20701 w 23996"/>
                        <a:gd name="connsiteY1" fmla="*/ 32576 h 43007"/>
                        <a:gd name="connsiteX2" fmla="*/ 23590 w 23996"/>
                        <a:gd name="connsiteY2" fmla="*/ 24874 h 43007"/>
                        <a:gd name="connsiteX3" fmla="*/ 14443 w 23996"/>
                        <a:gd name="connsiteY3" fmla="*/ 0 h 43007"/>
                      </a:gdLst>
                      <a:ahLst/>
                      <a:cxnLst>
                        <a:cxn ang="0">
                          <a:pos x="connsiteX0" y="connsiteY0"/>
                        </a:cxn>
                        <a:cxn ang="0">
                          <a:pos x="connsiteX1" y="connsiteY1"/>
                        </a:cxn>
                        <a:cxn ang="0">
                          <a:pos x="connsiteX2" y="connsiteY2"/>
                        </a:cxn>
                        <a:cxn ang="0">
                          <a:pos x="connsiteX3" y="connsiteY3"/>
                        </a:cxn>
                      </a:cxnLst>
                      <a:rect l="l" t="t" r="r" b="b"/>
                      <a:pathLst>
                        <a:path w="23996" h="43007">
                          <a:moveTo>
                            <a:pt x="0" y="43007"/>
                          </a:moveTo>
                          <a:cubicBezTo>
                            <a:pt x="1123" y="43007"/>
                            <a:pt x="20701" y="32576"/>
                            <a:pt x="20701" y="32576"/>
                          </a:cubicBezTo>
                          <a:cubicBezTo>
                            <a:pt x="23429" y="31132"/>
                            <a:pt x="24713" y="27762"/>
                            <a:pt x="23590" y="24874"/>
                          </a:cubicBezTo>
                          <a:lnTo>
                            <a:pt x="14443" y="0"/>
                          </a:lnTo>
                        </a:path>
                      </a:pathLst>
                    </a:custGeom>
                    <ask:type>
                      <ask:lineSketchCurved/>
                    </ask:type>
                  </ask:lineSketchStyleProps>
                </a:ext>
              </a:extLst>
            </a:ln>
          </p:spPr>
          <p:txBody>
            <a:bodyPr rtlCol="0" anchor="ctr"/>
            <a:lstStyle/>
            <a:p>
              <a:endParaRPr lang="fr-FR" sz="1400"/>
            </a:p>
          </p:txBody>
        </p:sp>
      </p:grpSp>
      <p:pic>
        <p:nvPicPr>
          <p:cNvPr id="89" name="Image 88">
            <a:extLst>
              <a:ext uri="{FF2B5EF4-FFF2-40B4-BE49-F238E27FC236}">
                <a16:creationId xmlns:a16="http://schemas.microsoft.com/office/drawing/2014/main" id="{7FA9D556-E752-41D3-A163-804A8C15F7FE}"/>
              </a:ext>
            </a:extLst>
          </p:cNvPr>
          <p:cNvPicPr>
            <a:picLocks noChangeAspect="1"/>
          </p:cNvPicPr>
          <p:nvPr/>
        </p:nvPicPr>
        <p:blipFill>
          <a:blip r:embed="rId4">
            <a:clrChange>
              <a:clrFrom>
                <a:srgbClr val="E2DFE0"/>
              </a:clrFrom>
              <a:clrTo>
                <a:srgbClr val="E2DFE0">
                  <a:alpha val="0"/>
                </a:srgbClr>
              </a:clrTo>
            </a:clrChange>
            <a:extLst>
              <a:ext uri="{28A0092B-C50C-407E-A947-70E740481C1C}">
                <a14:useLocalDpi xmlns:a14="http://schemas.microsoft.com/office/drawing/2010/main" val="0"/>
              </a:ext>
            </a:extLst>
          </a:blip>
          <a:stretch>
            <a:fillRect/>
          </a:stretch>
        </p:blipFill>
        <p:spPr>
          <a:xfrm>
            <a:off x="5608509" y="5184133"/>
            <a:ext cx="1220547" cy="472470"/>
          </a:xfrm>
          <a:prstGeom prst="rect">
            <a:avLst/>
          </a:prstGeom>
        </p:spPr>
      </p:pic>
      <p:pic>
        <p:nvPicPr>
          <p:cNvPr id="90" name="Image 89">
            <a:extLst>
              <a:ext uri="{FF2B5EF4-FFF2-40B4-BE49-F238E27FC236}">
                <a16:creationId xmlns:a16="http://schemas.microsoft.com/office/drawing/2014/main" id="{F058F4CB-EE62-4AA8-A6CA-441E6B77EE4C}"/>
              </a:ext>
            </a:extLst>
          </p:cNvPr>
          <p:cNvPicPr>
            <a:picLocks noChangeAspect="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rot="21280917">
            <a:off x="5538107" y="3143209"/>
            <a:ext cx="1576387" cy="309562"/>
          </a:xfrm>
          <a:prstGeom prst="rect">
            <a:avLst/>
          </a:prstGeom>
        </p:spPr>
      </p:pic>
      <p:pic>
        <p:nvPicPr>
          <p:cNvPr id="91" name="Image 90">
            <a:extLst>
              <a:ext uri="{FF2B5EF4-FFF2-40B4-BE49-F238E27FC236}">
                <a16:creationId xmlns:a16="http://schemas.microsoft.com/office/drawing/2014/main" id="{81903734-21CE-4EC6-8150-FC9433CCC94E}"/>
              </a:ext>
            </a:extLst>
          </p:cNvPr>
          <p:cNvPicPr>
            <a:picLocks noChangeAspect="1"/>
          </p:cNvPicPr>
          <p:nvPr/>
        </p:nvPicPr>
        <p:blipFill>
          <a:blip r:embed="rId6">
            <a:clrChange>
              <a:clrFrom>
                <a:srgbClr val="FFFFFF"/>
              </a:clrFrom>
              <a:clrTo>
                <a:srgbClr val="FFFFFF">
                  <a:alpha val="0"/>
                </a:srgbClr>
              </a:clrTo>
            </a:clrChange>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rot="514828">
            <a:off x="5798614" y="4349912"/>
            <a:ext cx="892569" cy="309562"/>
          </a:xfrm>
          <a:prstGeom prst="rect">
            <a:avLst/>
          </a:prstGeom>
        </p:spPr>
      </p:pic>
      <p:pic>
        <p:nvPicPr>
          <p:cNvPr id="174" name="Picture 26" descr="Étapes de développement de la famille">
            <a:extLst>
              <a:ext uri="{FF2B5EF4-FFF2-40B4-BE49-F238E27FC236}">
                <a16:creationId xmlns:a16="http://schemas.microsoft.com/office/drawing/2014/main" id="{16C9C409-0FCA-4172-A8E6-05EF6DB7BE6E}"/>
              </a:ext>
            </a:extLst>
          </p:cNvPr>
          <p:cNvPicPr>
            <a:picLocks noChangeAspect="1" noChangeArrowheads="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r="66805" b="53831"/>
          <a:stretch/>
        </p:blipFill>
        <p:spPr bwMode="auto">
          <a:xfrm>
            <a:off x="7751096" y="1914464"/>
            <a:ext cx="878677" cy="1017109"/>
          </a:xfrm>
          <a:prstGeom prst="rect">
            <a:avLst/>
          </a:prstGeom>
          <a:noFill/>
          <a:extLst>
            <a:ext uri="{909E8E84-426E-40DD-AFC4-6F175D3DCCD1}">
              <a14:hiddenFill xmlns:a14="http://schemas.microsoft.com/office/drawing/2010/main">
                <a:solidFill>
                  <a:srgbClr val="FFFFFF"/>
                </a:solidFill>
              </a14:hiddenFill>
            </a:ext>
          </a:extLst>
        </p:spPr>
      </p:pic>
      <p:sp>
        <p:nvSpPr>
          <p:cNvPr id="175" name="ZoneTexte 174">
            <a:extLst>
              <a:ext uri="{FF2B5EF4-FFF2-40B4-BE49-F238E27FC236}">
                <a16:creationId xmlns:a16="http://schemas.microsoft.com/office/drawing/2014/main" id="{CEB2F786-1A30-4FB5-BD08-3E6E736EDE9D}"/>
              </a:ext>
            </a:extLst>
          </p:cNvPr>
          <p:cNvSpPr txBox="1"/>
          <p:nvPr/>
        </p:nvSpPr>
        <p:spPr>
          <a:xfrm rot="21342328">
            <a:off x="7949046" y="2955124"/>
            <a:ext cx="639919" cy="261610"/>
          </a:xfrm>
          <a:custGeom>
            <a:avLst/>
            <a:gdLst>
              <a:gd name="connsiteX0" fmla="*/ 0 w 639919"/>
              <a:gd name="connsiteY0" fmla="*/ 0 h 261610"/>
              <a:gd name="connsiteX1" fmla="*/ 639919 w 639919"/>
              <a:gd name="connsiteY1" fmla="*/ 0 h 261610"/>
              <a:gd name="connsiteX2" fmla="*/ 639919 w 639919"/>
              <a:gd name="connsiteY2" fmla="*/ 261610 h 261610"/>
              <a:gd name="connsiteX3" fmla="*/ 0 w 639919"/>
              <a:gd name="connsiteY3" fmla="*/ 261610 h 261610"/>
              <a:gd name="connsiteX4" fmla="*/ 0 w 639919"/>
              <a:gd name="connsiteY4" fmla="*/ 0 h 2616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9919" h="261610" fill="none" extrusionOk="0">
                <a:moveTo>
                  <a:pt x="0" y="0"/>
                </a:moveTo>
                <a:cubicBezTo>
                  <a:pt x="240250" y="16687"/>
                  <a:pt x="359622" y="7682"/>
                  <a:pt x="639919" y="0"/>
                </a:cubicBezTo>
                <a:cubicBezTo>
                  <a:pt x="633256" y="85063"/>
                  <a:pt x="642486" y="206225"/>
                  <a:pt x="639919" y="261610"/>
                </a:cubicBezTo>
                <a:cubicBezTo>
                  <a:pt x="335487" y="264551"/>
                  <a:pt x="138778" y="278568"/>
                  <a:pt x="0" y="261610"/>
                </a:cubicBezTo>
                <a:cubicBezTo>
                  <a:pt x="3443" y="142741"/>
                  <a:pt x="5301" y="82452"/>
                  <a:pt x="0" y="0"/>
                </a:cubicBezTo>
                <a:close/>
              </a:path>
              <a:path w="639919" h="261610" stroke="0" extrusionOk="0">
                <a:moveTo>
                  <a:pt x="0" y="0"/>
                </a:moveTo>
                <a:cubicBezTo>
                  <a:pt x="198651" y="-16710"/>
                  <a:pt x="345814" y="25977"/>
                  <a:pt x="639919" y="0"/>
                </a:cubicBezTo>
                <a:cubicBezTo>
                  <a:pt x="636474" y="113518"/>
                  <a:pt x="649458" y="161369"/>
                  <a:pt x="639919" y="261610"/>
                </a:cubicBezTo>
                <a:cubicBezTo>
                  <a:pt x="389944" y="250494"/>
                  <a:pt x="273562" y="237221"/>
                  <a:pt x="0" y="261610"/>
                </a:cubicBezTo>
                <a:cubicBezTo>
                  <a:pt x="3978" y="182086"/>
                  <a:pt x="-6731" y="108703"/>
                  <a:pt x="0" y="0"/>
                </a:cubicBezTo>
                <a:close/>
              </a:path>
            </a:pathLst>
          </a:custGeom>
          <a:solidFill>
            <a:schemeClr val="tx1">
              <a:lumMod val="75000"/>
              <a:lumOff val="25000"/>
            </a:schemeClr>
          </a:solidFill>
          <a:ln>
            <a:solidFill>
              <a:schemeClr val="bg1"/>
            </a:solidFill>
            <a:extLst>
              <a:ext uri="{C807C97D-BFC1-408E-A445-0C87EB9F89A2}">
                <ask:lineSketchStyleProps xmlns:ask="http://schemas.microsoft.com/office/drawing/2018/sketchyshapes" sd="1849545557">
                  <a:prstGeom prst="rect">
                    <a:avLst/>
                  </a:prstGeom>
                  <ask:type>
                    <ask:lineSketchFreehand/>
                  </ask:type>
                </ask:lineSketchStyleProps>
              </a:ext>
            </a:extLst>
          </a:ln>
        </p:spPr>
        <p:txBody>
          <a:bodyPr wrap="none" rtlCol="0">
            <a:spAutoFit/>
          </a:bodyPr>
          <a:lstStyle/>
          <a:p>
            <a:r>
              <a:rPr lang="fr-FR" sz="1100" dirty="0">
                <a:solidFill>
                  <a:schemeClr val="bg1"/>
                </a:solidFill>
              </a:rPr>
              <a:t>Jeunes</a:t>
            </a:r>
          </a:p>
        </p:txBody>
      </p:sp>
      <p:pic>
        <p:nvPicPr>
          <p:cNvPr id="176" name="Image 175">
            <a:extLst>
              <a:ext uri="{FF2B5EF4-FFF2-40B4-BE49-F238E27FC236}">
                <a16:creationId xmlns:a16="http://schemas.microsoft.com/office/drawing/2014/main" id="{727CE801-CE94-434C-B48D-FC15986C908A}"/>
              </a:ext>
            </a:extLst>
          </p:cNvPr>
          <p:cNvPicPr>
            <a:picLocks noChangeAspect="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9381727" y="2300645"/>
            <a:ext cx="1576387" cy="309562"/>
          </a:xfrm>
          <a:prstGeom prst="rect">
            <a:avLst/>
          </a:prstGeom>
        </p:spPr>
      </p:pic>
      <p:sp>
        <p:nvSpPr>
          <p:cNvPr id="4" name="ZoneTexte 3">
            <a:extLst>
              <a:ext uri="{FF2B5EF4-FFF2-40B4-BE49-F238E27FC236}">
                <a16:creationId xmlns:a16="http://schemas.microsoft.com/office/drawing/2014/main" id="{2F3BB00D-B78B-4323-BBCC-4D5C7A2F90D5}"/>
              </a:ext>
            </a:extLst>
          </p:cNvPr>
          <p:cNvSpPr txBox="1"/>
          <p:nvPr/>
        </p:nvSpPr>
        <p:spPr>
          <a:xfrm>
            <a:off x="8931273" y="2646706"/>
            <a:ext cx="2557454" cy="646331"/>
          </a:xfrm>
          <a:prstGeom prst="rect">
            <a:avLst/>
          </a:prstGeom>
          <a:noFill/>
        </p:spPr>
        <p:txBody>
          <a:bodyPr wrap="square" rtlCol="0">
            <a:spAutoFit/>
          </a:bodyPr>
          <a:lstStyle/>
          <a:p>
            <a:pPr algn="ctr"/>
            <a:r>
              <a:rPr lang="fr-FR" dirty="0"/>
              <a:t>Clients de 18 à 28 ans sans univers B</a:t>
            </a:r>
          </a:p>
        </p:txBody>
      </p:sp>
      <p:cxnSp>
        <p:nvCxnSpPr>
          <p:cNvPr id="13" name="Connecteur droit 12">
            <a:extLst>
              <a:ext uri="{FF2B5EF4-FFF2-40B4-BE49-F238E27FC236}">
                <a16:creationId xmlns:a16="http://schemas.microsoft.com/office/drawing/2014/main" id="{A2CC52BF-B6D7-4747-A02B-16ED60914627}"/>
              </a:ext>
            </a:extLst>
          </p:cNvPr>
          <p:cNvCxnSpPr>
            <a:cxnSpLocks/>
          </p:cNvCxnSpPr>
          <p:nvPr/>
        </p:nvCxnSpPr>
        <p:spPr>
          <a:xfrm flipH="1">
            <a:off x="7878958" y="3349632"/>
            <a:ext cx="3590712"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pic>
        <p:nvPicPr>
          <p:cNvPr id="177" name="Picture 26" descr="Étapes de développement de la famille">
            <a:extLst>
              <a:ext uri="{FF2B5EF4-FFF2-40B4-BE49-F238E27FC236}">
                <a16:creationId xmlns:a16="http://schemas.microsoft.com/office/drawing/2014/main" id="{2AD9D4A7-9399-4796-9272-BFFF55595324}"/>
              </a:ext>
            </a:extLst>
          </p:cNvPr>
          <p:cNvPicPr>
            <a:picLocks noChangeAspect="1" noChangeArrowheads="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l="66707" t="48047"/>
          <a:stretch/>
        </p:blipFill>
        <p:spPr bwMode="auto">
          <a:xfrm>
            <a:off x="7918516" y="3379419"/>
            <a:ext cx="798528" cy="1037089"/>
          </a:xfrm>
          <a:prstGeom prst="rect">
            <a:avLst/>
          </a:prstGeom>
          <a:noFill/>
          <a:extLst>
            <a:ext uri="{909E8E84-426E-40DD-AFC4-6F175D3DCCD1}">
              <a14:hiddenFill xmlns:a14="http://schemas.microsoft.com/office/drawing/2010/main">
                <a:solidFill>
                  <a:srgbClr val="FFFFFF"/>
                </a:solidFill>
              </a14:hiddenFill>
            </a:ext>
          </a:extLst>
        </p:spPr>
      </p:pic>
      <p:sp>
        <p:nvSpPr>
          <p:cNvPr id="178" name="ZoneTexte 177">
            <a:extLst>
              <a:ext uri="{FF2B5EF4-FFF2-40B4-BE49-F238E27FC236}">
                <a16:creationId xmlns:a16="http://schemas.microsoft.com/office/drawing/2014/main" id="{2F865FEE-07E0-4031-B513-BC3A5A825EFD}"/>
              </a:ext>
            </a:extLst>
          </p:cNvPr>
          <p:cNvSpPr txBox="1"/>
          <p:nvPr/>
        </p:nvSpPr>
        <p:spPr>
          <a:xfrm rot="20934880">
            <a:off x="7997661" y="4388470"/>
            <a:ext cx="663964" cy="261610"/>
          </a:xfrm>
          <a:custGeom>
            <a:avLst/>
            <a:gdLst>
              <a:gd name="connsiteX0" fmla="*/ 0 w 663964"/>
              <a:gd name="connsiteY0" fmla="*/ 0 h 261610"/>
              <a:gd name="connsiteX1" fmla="*/ 663964 w 663964"/>
              <a:gd name="connsiteY1" fmla="*/ 0 h 261610"/>
              <a:gd name="connsiteX2" fmla="*/ 663964 w 663964"/>
              <a:gd name="connsiteY2" fmla="*/ 261610 h 261610"/>
              <a:gd name="connsiteX3" fmla="*/ 0 w 663964"/>
              <a:gd name="connsiteY3" fmla="*/ 261610 h 261610"/>
              <a:gd name="connsiteX4" fmla="*/ 0 w 663964"/>
              <a:gd name="connsiteY4" fmla="*/ 0 h 2616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3964" h="261610" fill="none" extrusionOk="0">
                <a:moveTo>
                  <a:pt x="0" y="0"/>
                </a:moveTo>
                <a:cubicBezTo>
                  <a:pt x="169620" y="-14396"/>
                  <a:pt x="363718" y="-18472"/>
                  <a:pt x="663964" y="0"/>
                </a:cubicBezTo>
                <a:cubicBezTo>
                  <a:pt x="657301" y="85063"/>
                  <a:pt x="666531" y="206225"/>
                  <a:pt x="663964" y="261610"/>
                </a:cubicBezTo>
                <a:cubicBezTo>
                  <a:pt x="505259" y="248920"/>
                  <a:pt x="292131" y="288726"/>
                  <a:pt x="0" y="261610"/>
                </a:cubicBezTo>
                <a:cubicBezTo>
                  <a:pt x="3443" y="142741"/>
                  <a:pt x="5301" y="82452"/>
                  <a:pt x="0" y="0"/>
                </a:cubicBezTo>
                <a:close/>
              </a:path>
              <a:path w="663964" h="261610" stroke="0" extrusionOk="0">
                <a:moveTo>
                  <a:pt x="0" y="0"/>
                </a:moveTo>
                <a:cubicBezTo>
                  <a:pt x="165137" y="-138"/>
                  <a:pt x="431552" y="2384"/>
                  <a:pt x="663964" y="0"/>
                </a:cubicBezTo>
                <a:cubicBezTo>
                  <a:pt x="660519" y="113518"/>
                  <a:pt x="673503" y="161369"/>
                  <a:pt x="663964" y="261610"/>
                </a:cubicBezTo>
                <a:cubicBezTo>
                  <a:pt x="383843" y="289192"/>
                  <a:pt x="321568" y="265541"/>
                  <a:pt x="0" y="261610"/>
                </a:cubicBezTo>
                <a:cubicBezTo>
                  <a:pt x="3978" y="182086"/>
                  <a:pt x="-6731" y="108703"/>
                  <a:pt x="0" y="0"/>
                </a:cubicBezTo>
                <a:close/>
              </a:path>
            </a:pathLst>
          </a:custGeom>
          <a:solidFill>
            <a:schemeClr val="tx1">
              <a:lumMod val="75000"/>
              <a:lumOff val="25000"/>
            </a:schemeClr>
          </a:solidFill>
          <a:ln>
            <a:solidFill>
              <a:schemeClr val="bg1"/>
            </a:solidFill>
            <a:extLst>
              <a:ext uri="{C807C97D-BFC1-408E-A445-0C87EB9F89A2}">
                <ask:lineSketchStyleProps xmlns:ask="http://schemas.microsoft.com/office/drawing/2018/sketchyshapes" sd="1849545557">
                  <a:prstGeom prst="rect">
                    <a:avLst/>
                  </a:prstGeom>
                  <ask:type>
                    <ask:lineSketchFreehand/>
                  </ask:type>
                </ask:lineSketchStyleProps>
              </a:ext>
            </a:extLst>
          </a:ln>
        </p:spPr>
        <p:txBody>
          <a:bodyPr wrap="none" rtlCol="0">
            <a:spAutoFit/>
          </a:bodyPr>
          <a:lstStyle/>
          <a:p>
            <a:r>
              <a:rPr lang="fr-FR" sz="1100" dirty="0">
                <a:solidFill>
                  <a:schemeClr val="bg1"/>
                </a:solidFill>
              </a:rPr>
              <a:t>Séniors</a:t>
            </a:r>
          </a:p>
        </p:txBody>
      </p:sp>
      <p:pic>
        <p:nvPicPr>
          <p:cNvPr id="179" name="Image 178">
            <a:extLst>
              <a:ext uri="{FF2B5EF4-FFF2-40B4-BE49-F238E27FC236}">
                <a16:creationId xmlns:a16="http://schemas.microsoft.com/office/drawing/2014/main" id="{54DAFCB1-522F-4B61-9DE1-6AE0F14487F8}"/>
              </a:ext>
            </a:extLst>
          </p:cNvPr>
          <p:cNvPicPr>
            <a:picLocks noChangeAspect="1"/>
          </p:cNvPicPr>
          <p:nvPr/>
        </p:nvPicPr>
        <p:blipFill>
          <a:blip r:embed="rId6">
            <a:clrChange>
              <a:clrFrom>
                <a:srgbClr val="FFFFFF"/>
              </a:clrFrom>
              <a:clrTo>
                <a:srgbClr val="FFFFFF">
                  <a:alpha val="0"/>
                </a:srgbClr>
              </a:clrTo>
            </a:clrChange>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9543558" y="3678891"/>
            <a:ext cx="892569" cy="309562"/>
          </a:xfrm>
          <a:prstGeom prst="rect">
            <a:avLst/>
          </a:prstGeom>
        </p:spPr>
      </p:pic>
      <p:sp>
        <p:nvSpPr>
          <p:cNvPr id="180" name="ZoneTexte 179">
            <a:extLst>
              <a:ext uri="{FF2B5EF4-FFF2-40B4-BE49-F238E27FC236}">
                <a16:creationId xmlns:a16="http://schemas.microsoft.com/office/drawing/2014/main" id="{A87B2A68-0CF7-458A-9017-4448808167AD}"/>
              </a:ext>
            </a:extLst>
          </p:cNvPr>
          <p:cNvSpPr txBox="1"/>
          <p:nvPr/>
        </p:nvSpPr>
        <p:spPr>
          <a:xfrm>
            <a:off x="8725839" y="4018481"/>
            <a:ext cx="2557454" cy="369332"/>
          </a:xfrm>
          <a:prstGeom prst="rect">
            <a:avLst/>
          </a:prstGeom>
          <a:noFill/>
        </p:spPr>
        <p:txBody>
          <a:bodyPr wrap="square" rtlCol="0">
            <a:spAutoFit/>
          </a:bodyPr>
          <a:lstStyle/>
          <a:p>
            <a:pPr algn="ctr"/>
            <a:r>
              <a:rPr lang="fr-FR" dirty="0"/>
              <a:t>Anniversaire 69 ans</a:t>
            </a:r>
          </a:p>
        </p:txBody>
      </p:sp>
      <p:pic>
        <p:nvPicPr>
          <p:cNvPr id="181" name="Image 180">
            <a:extLst>
              <a:ext uri="{FF2B5EF4-FFF2-40B4-BE49-F238E27FC236}">
                <a16:creationId xmlns:a16="http://schemas.microsoft.com/office/drawing/2014/main" id="{D23DA340-77F0-414F-90DB-389CA9507D9D}"/>
              </a:ext>
            </a:extLst>
          </p:cNvPr>
          <p:cNvPicPr>
            <a:picLocks noChangeAspect="1"/>
          </p:cNvPicPr>
          <p:nvPr/>
        </p:nvPicPr>
        <p:blipFill>
          <a:blip r:embed="rId4">
            <a:clrChange>
              <a:clrFrom>
                <a:srgbClr val="E2DFE0"/>
              </a:clrFrom>
              <a:clrTo>
                <a:srgbClr val="E2DFE0">
                  <a:alpha val="0"/>
                </a:srgbClr>
              </a:clrTo>
            </a:clrChange>
            <a:extLst>
              <a:ext uri="{28A0092B-C50C-407E-A947-70E740481C1C}">
                <a14:useLocalDpi xmlns:a14="http://schemas.microsoft.com/office/drawing/2010/main" val="0"/>
              </a:ext>
            </a:extLst>
          </a:blip>
          <a:stretch>
            <a:fillRect/>
          </a:stretch>
        </p:blipFill>
        <p:spPr>
          <a:xfrm>
            <a:off x="9406661" y="5010113"/>
            <a:ext cx="1220547" cy="472470"/>
          </a:xfrm>
          <a:prstGeom prst="rect">
            <a:avLst/>
          </a:prstGeom>
        </p:spPr>
      </p:pic>
      <p:pic>
        <p:nvPicPr>
          <p:cNvPr id="182" name="Picture 26" descr="Étapes de développement de la famille">
            <a:extLst>
              <a:ext uri="{FF2B5EF4-FFF2-40B4-BE49-F238E27FC236}">
                <a16:creationId xmlns:a16="http://schemas.microsoft.com/office/drawing/2014/main" id="{CBC307CF-C193-459D-8775-EE68EF4B855D}"/>
              </a:ext>
            </a:extLst>
          </p:cNvPr>
          <p:cNvPicPr>
            <a:picLocks noChangeAspect="1" noChangeArrowheads="1"/>
          </p:cNvPicPr>
          <p:nvPr/>
        </p:nvPicPr>
        <p:blipFill rotWithShape="1">
          <a:blip r:embed="rId3">
            <a:clrChange>
              <a:clrFrom>
                <a:srgbClr val="FEFEFE"/>
              </a:clrFrom>
              <a:clrTo>
                <a:srgbClr val="FEFEFE">
                  <a:alpha val="0"/>
                </a:srgbClr>
              </a:clrTo>
            </a:clrChange>
            <a:extLst>
              <a:ext uri="{28A0092B-C50C-407E-A947-70E740481C1C}">
                <a14:useLocalDpi xmlns:a14="http://schemas.microsoft.com/office/drawing/2010/main" val="0"/>
              </a:ext>
            </a:extLst>
          </a:blip>
          <a:srcRect l="68298" b="53213"/>
          <a:stretch/>
        </p:blipFill>
        <p:spPr bwMode="auto">
          <a:xfrm>
            <a:off x="7860814" y="4834853"/>
            <a:ext cx="939261" cy="1153689"/>
          </a:xfrm>
          <a:prstGeom prst="rect">
            <a:avLst/>
          </a:prstGeom>
          <a:noFill/>
          <a:extLst>
            <a:ext uri="{909E8E84-426E-40DD-AFC4-6F175D3DCCD1}">
              <a14:hiddenFill xmlns:a14="http://schemas.microsoft.com/office/drawing/2010/main">
                <a:solidFill>
                  <a:srgbClr val="FFFFFF"/>
                </a:solidFill>
              </a14:hiddenFill>
            </a:ext>
          </a:extLst>
        </p:spPr>
      </p:pic>
      <p:sp>
        <p:nvSpPr>
          <p:cNvPr id="183" name="ZoneTexte 182">
            <a:extLst>
              <a:ext uri="{FF2B5EF4-FFF2-40B4-BE49-F238E27FC236}">
                <a16:creationId xmlns:a16="http://schemas.microsoft.com/office/drawing/2014/main" id="{070E89C1-6FC6-4FB2-9CA8-F503F4FB6C28}"/>
              </a:ext>
            </a:extLst>
          </p:cNvPr>
          <p:cNvSpPr txBox="1"/>
          <p:nvPr/>
        </p:nvSpPr>
        <p:spPr>
          <a:xfrm rot="21440922">
            <a:off x="7767823" y="5952119"/>
            <a:ext cx="1260281" cy="261610"/>
          </a:xfrm>
          <a:custGeom>
            <a:avLst/>
            <a:gdLst>
              <a:gd name="connsiteX0" fmla="*/ 0 w 1260281"/>
              <a:gd name="connsiteY0" fmla="*/ 0 h 261610"/>
              <a:gd name="connsiteX1" fmla="*/ 655346 w 1260281"/>
              <a:gd name="connsiteY1" fmla="*/ 0 h 261610"/>
              <a:gd name="connsiteX2" fmla="*/ 1260281 w 1260281"/>
              <a:gd name="connsiteY2" fmla="*/ 0 h 261610"/>
              <a:gd name="connsiteX3" fmla="*/ 1260281 w 1260281"/>
              <a:gd name="connsiteY3" fmla="*/ 261610 h 261610"/>
              <a:gd name="connsiteX4" fmla="*/ 667949 w 1260281"/>
              <a:gd name="connsiteY4" fmla="*/ 261610 h 261610"/>
              <a:gd name="connsiteX5" fmla="*/ 0 w 1260281"/>
              <a:gd name="connsiteY5" fmla="*/ 261610 h 261610"/>
              <a:gd name="connsiteX6" fmla="*/ 0 w 1260281"/>
              <a:gd name="connsiteY6" fmla="*/ 0 h 2616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0281" h="261610" fill="none" extrusionOk="0">
                <a:moveTo>
                  <a:pt x="0" y="0"/>
                </a:moveTo>
                <a:cubicBezTo>
                  <a:pt x="312116" y="18461"/>
                  <a:pt x="345329" y="28693"/>
                  <a:pt x="655346" y="0"/>
                </a:cubicBezTo>
                <a:cubicBezTo>
                  <a:pt x="965363" y="-28693"/>
                  <a:pt x="1136888" y="11636"/>
                  <a:pt x="1260281" y="0"/>
                </a:cubicBezTo>
                <a:cubicBezTo>
                  <a:pt x="1261908" y="60808"/>
                  <a:pt x="1254942" y="182162"/>
                  <a:pt x="1260281" y="261610"/>
                </a:cubicBezTo>
                <a:cubicBezTo>
                  <a:pt x="1099230" y="276028"/>
                  <a:pt x="914816" y="285417"/>
                  <a:pt x="667949" y="261610"/>
                </a:cubicBezTo>
                <a:cubicBezTo>
                  <a:pt x="421082" y="237803"/>
                  <a:pt x="286430" y="273304"/>
                  <a:pt x="0" y="261610"/>
                </a:cubicBezTo>
                <a:cubicBezTo>
                  <a:pt x="-7466" y="169538"/>
                  <a:pt x="621" y="130602"/>
                  <a:pt x="0" y="0"/>
                </a:cubicBezTo>
                <a:close/>
              </a:path>
              <a:path w="1260281" h="261610" stroke="0" extrusionOk="0">
                <a:moveTo>
                  <a:pt x="0" y="0"/>
                </a:moveTo>
                <a:cubicBezTo>
                  <a:pt x="293210" y="-5272"/>
                  <a:pt x="476915" y="-15035"/>
                  <a:pt x="655346" y="0"/>
                </a:cubicBezTo>
                <a:cubicBezTo>
                  <a:pt x="833777" y="15035"/>
                  <a:pt x="1131439" y="-8669"/>
                  <a:pt x="1260281" y="0"/>
                </a:cubicBezTo>
                <a:cubicBezTo>
                  <a:pt x="1272917" y="95628"/>
                  <a:pt x="1247953" y="191173"/>
                  <a:pt x="1260281" y="261610"/>
                </a:cubicBezTo>
                <a:cubicBezTo>
                  <a:pt x="975268" y="293238"/>
                  <a:pt x="932381" y="282706"/>
                  <a:pt x="617538" y="261610"/>
                </a:cubicBezTo>
                <a:cubicBezTo>
                  <a:pt x="302695" y="240514"/>
                  <a:pt x="164880" y="236060"/>
                  <a:pt x="0" y="261610"/>
                </a:cubicBezTo>
                <a:cubicBezTo>
                  <a:pt x="-1897" y="170404"/>
                  <a:pt x="1747" y="118490"/>
                  <a:pt x="0" y="0"/>
                </a:cubicBezTo>
                <a:close/>
              </a:path>
            </a:pathLst>
          </a:custGeom>
          <a:solidFill>
            <a:schemeClr val="tx1">
              <a:lumMod val="75000"/>
              <a:lumOff val="25000"/>
            </a:schemeClr>
          </a:solidFill>
          <a:ln>
            <a:solidFill>
              <a:schemeClr val="bg1"/>
            </a:solidFill>
            <a:extLst>
              <a:ext uri="{C807C97D-BFC1-408E-A445-0C87EB9F89A2}">
                <ask:lineSketchStyleProps xmlns:ask="http://schemas.microsoft.com/office/drawing/2018/sketchyshapes" sd="1849545557">
                  <a:prstGeom prst="rect">
                    <a:avLst/>
                  </a:prstGeom>
                  <ask:type>
                    <ask:lineSketchFreehand/>
                  </ask:type>
                </ask:lineSketchStyleProps>
              </a:ext>
            </a:extLst>
          </a:ln>
        </p:spPr>
        <p:txBody>
          <a:bodyPr wrap="none" rtlCol="0">
            <a:spAutoFit/>
          </a:bodyPr>
          <a:lstStyle/>
          <a:p>
            <a:r>
              <a:rPr lang="fr-FR" sz="1100" dirty="0">
                <a:solidFill>
                  <a:schemeClr val="bg1"/>
                </a:solidFill>
              </a:rPr>
              <a:t>Nouveaux clients</a:t>
            </a:r>
          </a:p>
        </p:txBody>
      </p:sp>
      <p:cxnSp>
        <p:nvCxnSpPr>
          <p:cNvPr id="184" name="Connecteur droit 183">
            <a:extLst>
              <a:ext uri="{FF2B5EF4-FFF2-40B4-BE49-F238E27FC236}">
                <a16:creationId xmlns:a16="http://schemas.microsoft.com/office/drawing/2014/main" id="{C81DDCF0-6D25-4B89-BF14-B032866E96CD}"/>
              </a:ext>
            </a:extLst>
          </p:cNvPr>
          <p:cNvCxnSpPr>
            <a:cxnSpLocks/>
          </p:cNvCxnSpPr>
          <p:nvPr/>
        </p:nvCxnSpPr>
        <p:spPr>
          <a:xfrm flipH="1">
            <a:off x="7878958" y="4777737"/>
            <a:ext cx="3590712"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185" name="ZoneTexte 184">
            <a:extLst>
              <a:ext uri="{FF2B5EF4-FFF2-40B4-BE49-F238E27FC236}">
                <a16:creationId xmlns:a16="http://schemas.microsoft.com/office/drawing/2014/main" id="{605B9B6F-4A5B-4D8C-86C9-81535E9A94FB}"/>
              </a:ext>
            </a:extLst>
          </p:cNvPr>
          <p:cNvSpPr txBox="1"/>
          <p:nvPr/>
        </p:nvSpPr>
        <p:spPr>
          <a:xfrm>
            <a:off x="8680581" y="5453854"/>
            <a:ext cx="2932927" cy="646331"/>
          </a:xfrm>
          <a:prstGeom prst="rect">
            <a:avLst/>
          </a:prstGeom>
          <a:noFill/>
        </p:spPr>
        <p:txBody>
          <a:bodyPr wrap="square" rtlCol="0">
            <a:spAutoFit/>
          </a:bodyPr>
          <a:lstStyle/>
          <a:p>
            <a:pPr algn="ctr"/>
            <a:r>
              <a:rPr lang="fr-FR" dirty="0"/>
              <a:t>Fonds de commerce </a:t>
            </a:r>
          </a:p>
          <a:p>
            <a:pPr algn="ctr"/>
            <a:r>
              <a:rPr lang="fr-FR" dirty="0"/>
              <a:t>Conquête - EER</a:t>
            </a:r>
          </a:p>
        </p:txBody>
      </p:sp>
      <p:pic>
        <p:nvPicPr>
          <p:cNvPr id="1026" name="Picture 2" descr="Vecteur gratuit homme d'affaires habillé code 4 icônes de dessin animé rétro sertie d'hommes d'affaires">
            <a:extLst>
              <a:ext uri="{FF2B5EF4-FFF2-40B4-BE49-F238E27FC236}">
                <a16:creationId xmlns:a16="http://schemas.microsoft.com/office/drawing/2014/main" id="{445E99C4-9496-8B4A-1B03-9ED923EFA3AF}"/>
              </a:ext>
            </a:extLst>
          </p:cNvPr>
          <p:cNvPicPr>
            <a:picLocks noChangeAspect="1" noChangeArrowheads="1"/>
          </p:cNvPicPr>
          <p:nvPr/>
        </p:nvPicPr>
        <p:blipFill rotWithShape="1">
          <a:blip r:embed="rId7">
            <a:clrChange>
              <a:clrFrom>
                <a:srgbClr val="FFFFFF"/>
              </a:clrFrom>
              <a:clrTo>
                <a:srgbClr val="FFFFFF">
                  <a:alpha val="0"/>
                </a:srgbClr>
              </a:clrTo>
            </a:clrChange>
            <a:extLst>
              <a:ext uri="{28A0092B-C50C-407E-A947-70E740481C1C}">
                <a14:useLocalDpi xmlns:a14="http://schemas.microsoft.com/office/drawing/2010/main" val="0"/>
              </a:ext>
            </a:extLst>
          </a:blip>
          <a:srcRect l="50258" r="29561"/>
          <a:stretch/>
        </p:blipFill>
        <p:spPr bwMode="auto">
          <a:xfrm>
            <a:off x="4013464" y="1965185"/>
            <a:ext cx="550154" cy="1363041"/>
          </a:xfrm>
          <a:prstGeom prst="rect">
            <a:avLst/>
          </a:prstGeom>
          <a:noFill/>
          <a:extLst>
            <a:ext uri="{909E8E84-426E-40DD-AFC4-6F175D3DCCD1}">
              <a14:hiddenFill xmlns:a14="http://schemas.microsoft.com/office/drawing/2010/main">
                <a:solidFill>
                  <a:srgbClr val="FFFFFF"/>
                </a:solidFill>
              </a14:hiddenFill>
            </a:ext>
          </a:extLst>
        </p:spPr>
      </p:pic>
      <p:grpSp>
        <p:nvGrpSpPr>
          <p:cNvPr id="2" name="Groupe 1">
            <a:extLst>
              <a:ext uri="{FF2B5EF4-FFF2-40B4-BE49-F238E27FC236}">
                <a16:creationId xmlns:a16="http://schemas.microsoft.com/office/drawing/2014/main" id="{C057DFAF-69E2-89CC-DEE1-1425D54735C0}"/>
              </a:ext>
            </a:extLst>
          </p:cNvPr>
          <p:cNvGrpSpPr/>
          <p:nvPr/>
        </p:nvGrpSpPr>
        <p:grpSpPr>
          <a:xfrm>
            <a:off x="10633551" y="5768117"/>
            <a:ext cx="1100148" cy="1285089"/>
            <a:chOff x="-2188878" y="1439576"/>
            <a:chExt cx="1100148" cy="1285089"/>
          </a:xfrm>
        </p:grpSpPr>
        <p:pic>
          <p:nvPicPr>
            <p:cNvPr id="6" name="Picture 4" descr="Splash aquarelle avec illustration mixte blanc, rouge, orange sur blanc. Vecteur gratuit">
              <a:extLst>
                <a:ext uri="{FF2B5EF4-FFF2-40B4-BE49-F238E27FC236}">
                  <a16:creationId xmlns:a16="http://schemas.microsoft.com/office/drawing/2014/main" id="{9DCCAE20-A5B6-5053-DFFB-7E886048D748}"/>
                </a:ext>
              </a:extLst>
            </p:cNvPr>
            <p:cNvPicPr>
              <a:picLocks noChangeAspect="1" noChangeArrowheads="1"/>
            </p:cNvPicPr>
            <p:nvPr/>
          </p:nvPicPr>
          <p:blipFill rotWithShape="1">
            <a:blip r:embed="rId8">
              <a:clrChange>
                <a:clrFrom>
                  <a:srgbClr val="FFFFFF"/>
                </a:clrFrom>
                <a:clrTo>
                  <a:srgbClr val="FFFFFF">
                    <a:alpha val="0"/>
                  </a:srgbClr>
                </a:clrTo>
              </a:clrChange>
              <a:extLst>
                <a:ext uri="{28A0092B-C50C-407E-A947-70E740481C1C}">
                  <a14:useLocalDpi xmlns:a14="http://schemas.microsoft.com/office/drawing/2010/main" val="0"/>
                </a:ext>
              </a:extLst>
            </a:blip>
            <a:srcRect l="50000" t="70212" r="2264" b="8236"/>
            <a:stretch/>
          </p:blipFill>
          <p:spPr bwMode="auto">
            <a:xfrm>
              <a:off x="-2188878" y="1439576"/>
              <a:ext cx="1100148" cy="1285089"/>
            </a:xfrm>
            <a:prstGeom prst="rect">
              <a:avLst/>
            </a:prstGeom>
            <a:noFill/>
            <a:extLst>
              <a:ext uri="{909E8E84-426E-40DD-AFC4-6F175D3DCCD1}">
                <a14:hiddenFill xmlns:a14="http://schemas.microsoft.com/office/drawing/2010/main">
                  <a:solidFill>
                    <a:srgbClr val="FFFFFF"/>
                  </a:solidFill>
                </a14:hiddenFill>
              </a:ext>
            </a:extLst>
          </p:spPr>
        </p:pic>
        <p:grpSp>
          <p:nvGrpSpPr>
            <p:cNvPr id="7" name="Groupe 6">
              <a:extLst>
                <a:ext uri="{FF2B5EF4-FFF2-40B4-BE49-F238E27FC236}">
                  <a16:creationId xmlns:a16="http://schemas.microsoft.com/office/drawing/2014/main" id="{BB5B3F00-A60E-48AC-C844-1DCB9D26F35A}"/>
                </a:ext>
              </a:extLst>
            </p:cNvPr>
            <p:cNvGrpSpPr/>
            <p:nvPr/>
          </p:nvGrpSpPr>
          <p:grpSpPr>
            <a:xfrm>
              <a:off x="-1980670" y="1805906"/>
              <a:ext cx="572484" cy="495254"/>
              <a:chOff x="11392866" y="540878"/>
              <a:chExt cx="572484" cy="495254"/>
            </a:xfrm>
          </p:grpSpPr>
          <p:pic>
            <p:nvPicPr>
              <p:cNvPr id="8" name="Image 7">
                <a:hlinkClick r:id="rId9" action="ppaction://hlinksldjump"/>
                <a:extLst>
                  <a:ext uri="{FF2B5EF4-FFF2-40B4-BE49-F238E27FC236}">
                    <a16:creationId xmlns:a16="http://schemas.microsoft.com/office/drawing/2014/main" id="{B0DD72D4-D65E-A0C8-337B-D7B61C7B17CF}"/>
                  </a:ext>
                </a:extLst>
              </p:cNvPr>
              <p:cNvPicPr>
                <a:picLocks noChangeAspect="1"/>
              </p:cNvPicPr>
              <p:nvPr/>
            </p:nvPicPr>
            <p:blipFill>
              <a:blip r:embed="rId10">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1483846" y="540878"/>
                <a:ext cx="390525" cy="342900"/>
              </a:xfrm>
              <a:prstGeom prst="rect">
                <a:avLst/>
              </a:prstGeom>
            </p:spPr>
          </p:pic>
          <p:pic>
            <p:nvPicPr>
              <p:cNvPr id="9" name="Image 8">
                <a:hlinkClick r:id="rId9" action="ppaction://hlinksldjump"/>
                <a:extLst>
                  <a:ext uri="{FF2B5EF4-FFF2-40B4-BE49-F238E27FC236}">
                    <a16:creationId xmlns:a16="http://schemas.microsoft.com/office/drawing/2014/main" id="{FADE7158-7415-A348-7093-BCC18BC2D932}"/>
                  </a:ext>
                </a:extLst>
              </p:cNvPr>
              <p:cNvPicPr>
                <a:picLocks noChangeAspect="1"/>
              </p:cNvPicPr>
              <p:nvPr/>
            </p:nvPicPr>
            <p:blipFill>
              <a:blip r:embed="rId11" cstate="email">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1392866" y="731423"/>
                <a:ext cx="572484" cy="304709"/>
              </a:xfrm>
              <a:prstGeom prst="rect">
                <a:avLst/>
              </a:prstGeom>
            </p:spPr>
          </p:pic>
        </p:grpSp>
      </p:grpSp>
      <p:sp>
        <p:nvSpPr>
          <p:cNvPr id="10" name="Rectangle : coins arrondis 9">
            <a:hlinkClick r:id="rId12" action="ppaction://hlinksldjump"/>
            <a:extLst>
              <a:ext uri="{FF2B5EF4-FFF2-40B4-BE49-F238E27FC236}">
                <a16:creationId xmlns:a16="http://schemas.microsoft.com/office/drawing/2014/main" id="{92F03328-F589-382D-7B2E-82EC7332BF46}"/>
              </a:ext>
            </a:extLst>
          </p:cNvPr>
          <p:cNvSpPr/>
          <p:nvPr/>
        </p:nvSpPr>
        <p:spPr>
          <a:xfrm>
            <a:off x="10768038" y="6013635"/>
            <a:ext cx="824298" cy="630134"/>
          </a:xfrm>
          <a:prstGeom prst="roundRect">
            <a:avLst/>
          </a:prstGeom>
          <a:solidFill>
            <a:srgbClr val="FFFFFF">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9833596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9"/>
                                        </p:tgtEl>
                                        <p:attrNameLst>
                                          <p:attrName>style.visibility</p:attrName>
                                        </p:attrNameLst>
                                      </p:cBhvr>
                                      <p:to>
                                        <p:strVal val="visible"/>
                                      </p:to>
                                    </p:set>
                                    <p:animEffect transition="in" filter="fade">
                                      <p:cBhvr>
                                        <p:cTn id="7" dur="500"/>
                                        <p:tgtEl>
                                          <p:spTgt spid="109"/>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96"/>
                                        </p:tgtEl>
                                        <p:attrNameLst>
                                          <p:attrName>style.visibility</p:attrName>
                                        </p:attrNameLst>
                                      </p:cBhvr>
                                      <p:to>
                                        <p:strVal val="visible"/>
                                      </p:to>
                                    </p:set>
                                    <p:animEffect transition="in" filter="fade">
                                      <p:cBhvr>
                                        <p:cTn id="11" dur="500"/>
                                        <p:tgtEl>
                                          <p:spTgt spid="96"/>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99"/>
                                        </p:tgtEl>
                                        <p:attrNameLst>
                                          <p:attrName>style.visibility</p:attrName>
                                        </p:attrNameLst>
                                      </p:cBhvr>
                                      <p:to>
                                        <p:strVal val="visible"/>
                                      </p:to>
                                    </p:set>
                                    <p:animEffect transition="in" filter="fade">
                                      <p:cBhvr>
                                        <p:cTn id="14" dur="500"/>
                                        <p:tgtEl>
                                          <p:spTgt spid="99"/>
                                        </p:tgtEl>
                                      </p:cBhvr>
                                    </p:animEffect>
                                  </p:childTnLst>
                                </p:cTn>
                              </p:par>
                            </p:childTnLst>
                          </p:cTn>
                        </p:par>
                        <p:par>
                          <p:cTn id="15" fill="hold">
                            <p:stCondLst>
                              <p:cond delay="1000"/>
                            </p:stCondLst>
                            <p:childTnLst>
                              <p:par>
                                <p:cTn id="16" presetID="10" presetClass="entr" presetSubtype="0" fill="hold" nodeType="afterEffect">
                                  <p:stCondLst>
                                    <p:cond delay="0"/>
                                  </p:stCondLst>
                                  <p:childTnLst>
                                    <p:set>
                                      <p:cBhvr>
                                        <p:cTn id="17" dur="1" fill="hold">
                                          <p:stCondLst>
                                            <p:cond delay="0"/>
                                          </p:stCondLst>
                                        </p:cTn>
                                        <p:tgtEl>
                                          <p:spTgt spid="95"/>
                                        </p:tgtEl>
                                        <p:attrNameLst>
                                          <p:attrName>style.visibility</p:attrName>
                                        </p:attrNameLst>
                                      </p:cBhvr>
                                      <p:to>
                                        <p:strVal val="visible"/>
                                      </p:to>
                                    </p:set>
                                    <p:animEffect transition="in" filter="fade">
                                      <p:cBhvr>
                                        <p:cTn id="18" dur="500"/>
                                        <p:tgtEl>
                                          <p:spTgt spid="95"/>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07"/>
                                        </p:tgtEl>
                                        <p:attrNameLst>
                                          <p:attrName>style.visibility</p:attrName>
                                        </p:attrNameLst>
                                      </p:cBhvr>
                                      <p:to>
                                        <p:strVal val="visible"/>
                                      </p:to>
                                    </p:set>
                                    <p:animEffect transition="in" filter="fade">
                                      <p:cBhvr>
                                        <p:cTn id="21" dur="500"/>
                                        <p:tgtEl>
                                          <p:spTgt spid="107"/>
                                        </p:tgtEl>
                                      </p:cBhvr>
                                    </p:animEffect>
                                  </p:childTnLst>
                                </p:cTn>
                              </p:par>
                            </p:childTnLst>
                          </p:cTn>
                        </p:par>
                        <p:par>
                          <p:cTn id="22" fill="hold">
                            <p:stCondLst>
                              <p:cond delay="1500"/>
                            </p:stCondLst>
                            <p:childTnLst>
                              <p:par>
                                <p:cTn id="23" presetID="10" presetClass="entr" presetSubtype="0" fill="hold" grpId="0" nodeType="afterEffect">
                                  <p:stCondLst>
                                    <p:cond delay="0"/>
                                  </p:stCondLst>
                                  <p:childTnLst>
                                    <p:set>
                                      <p:cBhvr>
                                        <p:cTn id="24" dur="1" fill="hold">
                                          <p:stCondLst>
                                            <p:cond delay="0"/>
                                          </p:stCondLst>
                                        </p:cTn>
                                        <p:tgtEl>
                                          <p:spTgt spid="102"/>
                                        </p:tgtEl>
                                        <p:attrNameLst>
                                          <p:attrName>style.visibility</p:attrName>
                                        </p:attrNameLst>
                                      </p:cBhvr>
                                      <p:to>
                                        <p:strVal val="visible"/>
                                      </p:to>
                                    </p:set>
                                    <p:animEffect transition="in" filter="fade">
                                      <p:cBhvr>
                                        <p:cTn id="25" dur="500"/>
                                        <p:tgtEl>
                                          <p:spTgt spid="102"/>
                                        </p:tgtEl>
                                      </p:cBhvr>
                                    </p:animEffect>
                                  </p:childTnLst>
                                </p:cTn>
                              </p:par>
                              <p:par>
                                <p:cTn id="26" presetID="10" presetClass="entr" presetSubtype="0" fill="hold" nodeType="withEffect">
                                  <p:stCondLst>
                                    <p:cond delay="0"/>
                                  </p:stCondLst>
                                  <p:childTnLst>
                                    <p:set>
                                      <p:cBhvr>
                                        <p:cTn id="27" dur="1" fill="hold">
                                          <p:stCondLst>
                                            <p:cond delay="0"/>
                                          </p:stCondLst>
                                        </p:cTn>
                                        <p:tgtEl>
                                          <p:spTgt spid="1026"/>
                                        </p:tgtEl>
                                        <p:attrNameLst>
                                          <p:attrName>style.visibility</p:attrName>
                                        </p:attrNameLst>
                                      </p:cBhvr>
                                      <p:to>
                                        <p:strVal val="visible"/>
                                      </p:to>
                                    </p:set>
                                    <p:animEffect transition="in" filter="fade">
                                      <p:cBhvr>
                                        <p:cTn id="28" dur="500"/>
                                        <p:tgtEl>
                                          <p:spTgt spid="1026"/>
                                        </p:tgtEl>
                                      </p:cBhvr>
                                    </p:animEffect>
                                  </p:childTnLst>
                                </p:cTn>
                              </p:par>
                            </p:childTnLst>
                          </p:cTn>
                        </p:par>
                        <p:par>
                          <p:cTn id="29" fill="hold">
                            <p:stCondLst>
                              <p:cond delay="2000"/>
                            </p:stCondLst>
                            <p:childTnLst>
                              <p:par>
                                <p:cTn id="30" presetID="10" presetClass="entr" presetSubtype="0" fill="hold" nodeType="afterEffect">
                                  <p:stCondLst>
                                    <p:cond delay="0"/>
                                  </p:stCondLst>
                                  <p:childTnLst>
                                    <p:set>
                                      <p:cBhvr>
                                        <p:cTn id="31" dur="1" fill="hold">
                                          <p:stCondLst>
                                            <p:cond delay="0"/>
                                          </p:stCondLst>
                                        </p:cTn>
                                        <p:tgtEl>
                                          <p:spTgt spid="93"/>
                                        </p:tgtEl>
                                        <p:attrNameLst>
                                          <p:attrName>style.visibility</p:attrName>
                                        </p:attrNameLst>
                                      </p:cBhvr>
                                      <p:to>
                                        <p:strVal val="visible"/>
                                      </p:to>
                                    </p:set>
                                    <p:animEffect transition="in" filter="fade">
                                      <p:cBhvr>
                                        <p:cTn id="32" dur="500"/>
                                        <p:tgtEl>
                                          <p:spTgt spid="93"/>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100"/>
                                        </p:tgtEl>
                                        <p:attrNameLst>
                                          <p:attrName>style.visibility</p:attrName>
                                        </p:attrNameLst>
                                      </p:cBhvr>
                                      <p:to>
                                        <p:strVal val="visible"/>
                                      </p:to>
                                    </p:set>
                                    <p:animEffect transition="in" filter="fade">
                                      <p:cBhvr>
                                        <p:cTn id="35" dur="500"/>
                                        <p:tgtEl>
                                          <p:spTgt spid="100"/>
                                        </p:tgtEl>
                                      </p:cBhvr>
                                    </p:animEffect>
                                  </p:childTnLst>
                                </p:cTn>
                              </p:par>
                            </p:childTnLst>
                          </p:cTn>
                        </p:par>
                        <p:par>
                          <p:cTn id="36" fill="hold">
                            <p:stCondLst>
                              <p:cond delay="2500"/>
                            </p:stCondLst>
                            <p:childTnLst>
                              <p:par>
                                <p:cTn id="37" presetID="10" presetClass="entr" presetSubtype="0" fill="hold" nodeType="afterEffect">
                                  <p:stCondLst>
                                    <p:cond delay="0"/>
                                  </p:stCondLst>
                                  <p:childTnLst>
                                    <p:set>
                                      <p:cBhvr>
                                        <p:cTn id="38" dur="1" fill="hold">
                                          <p:stCondLst>
                                            <p:cond delay="0"/>
                                          </p:stCondLst>
                                        </p:cTn>
                                        <p:tgtEl>
                                          <p:spTgt spid="94"/>
                                        </p:tgtEl>
                                        <p:attrNameLst>
                                          <p:attrName>style.visibility</p:attrName>
                                        </p:attrNameLst>
                                      </p:cBhvr>
                                      <p:to>
                                        <p:strVal val="visible"/>
                                      </p:to>
                                    </p:set>
                                    <p:animEffect transition="in" filter="fade">
                                      <p:cBhvr>
                                        <p:cTn id="39" dur="500"/>
                                        <p:tgtEl>
                                          <p:spTgt spid="94"/>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101"/>
                                        </p:tgtEl>
                                        <p:attrNameLst>
                                          <p:attrName>style.visibility</p:attrName>
                                        </p:attrNameLst>
                                      </p:cBhvr>
                                      <p:to>
                                        <p:strVal val="visible"/>
                                      </p:to>
                                    </p:set>
                                    <p:animEffect transition="in" filter="fade">
                                      <p:cBhvr>
                                        <p:cTn id="42" dur="500"/>
                                        <p:tgtEl>
                                          <p:spTgt spid="101"/>
                                        </p:tgtEl>
                                      </p:cBhvr>
                                    </p:animEffect>
                                  </p:childTnLst>
                                </p:cTn>
                              </p:par>
                            </p:childTnLst>
                          </p:cTn>
                        </p:par>
                        <p:par>
                          <p:cTn id="43" fill="hold">
                            <p:stCondLst>
                              <p:cond delay="3000"/>
                            </p:stCondLst>
                            <p:childTnLst>
                              <p:par>
                                <p:cTn id="44" presetID="10" presetClass="entr" presetSubtype="0" fill="hold" grpId="0" nodeType="afterEffect">
                                  <p:stCondLst>
                                    <p:cond delay="0"/>
                                  </p:stCondLst>
                                  <p:childTnLst>
                                    <p:set>
                                      <p:cBhvr>
                                        <p:cTn id="45" dur="1" fill="hold">
                                          <p:stCondLst>
                                            <p:cond delay="0"/>
                                          </p:stCondLst>
                                        </p:cTn>
                                        <p:tgtEl>
                                          <p:spTgt spid="108"/>
                                        </p:tgtEl>
                                        <p:attrNameLst>
                                          <p:attrName>style.visibility</p:attrName>
                                        </p:attrNameLst>
                                      </p:cBhvr>
                                      <p:to>
                                        <p:strVal val="visible"/>
                                      </p:to>
                                    </p:set>
                                    <p:animEffect transition="in" filter="fade">
                                      <p:cBhvr>
                                        <p:cTn id="46" dur="500"/>
                                        <p:tgtEl>
                                          <p:spTgt spid="108"/>
                                        </p:tgtEl>
                                      </p:cBhvr>
                                    </p:animEffec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grpId="0" nodeType="clickEffect">
                                  <p:stCondLst>
                                    <p:cond delay="0"/>
                                  </p:stCondLst>
                                  <p:childTnLst>
                                    <p:set>
                                      <p:cBhvr>
                                        <p:cTn id="50" dur="1" fill="hold">
                                          <p:stCondLst>
                                            <p:cond delay="0"/>
                                          </p:stCondLst>
                                        </p:cTn>
                                        <p:tgtEl>
                                          <p:spTgt spid="123"/>
                                        </p:tgtEl>
                                        <p:attrNameLst>
                                          <p:attrName>style.visibility</p:attrName>
                                        </p:attrNameLst>
                                      </p:cBhvr>
                                      <p:to>
                                        <p:strVal val="visible"/>
                                      </p:to>
                                    </p:set>
                                    <p:animEffect transition="in" filter="fade">
                                      <p:cBhvr>
                                        <p:cTn id="51" dur="500"/>
                                        <p:tgtEl>
                                          <p:spTgt spid="123"/>
                                        </p:tgtEl>
                                      </p:cBhvr>
                                    </p:animEffect>
                                  </p:childTnLst>
                                </p:cTn>
                              </p:par>
                            </p:childTnLst>
                          </p:cTn>
                        </p:par>
                        <p:par>
                          <p:cTn id="52" fill="hold">
                            <p:stCondLst>
                              <p:cond delay="500"/>
                            </p:stCondLst>
                            <p:childTnLst>
                              <p:par>
                                <p:cTn id="53" presetID="10" presetClass="entr" presetSubtype="0" fill="hold" nodeType="afterEffect">
                                  <p:stCondLst>
                                    <p:cond delay="0"/>
                                  </p:stCondLst>
                                  <p:childTnLst>
                                    <p:set>
                                      <p:cBhvr>
                                        <p:cTn id="54" dur="1" fill="hold">
                                          <p:stCondLst>
                                            <p:cond delay="0"/>
                                          </p:stCondLst>
                                        </p:cTn>
                                        <p:tgtEl>
                                          <p:spTgt spid="90"/>
                                        </p:tgtEl>
                                        <p:attrNameLst>
                                          <p:attrName>style.visibility</p:attrName>
                                        </p:attrNameLst>
                                      </p:cBhvr>
                                      <p:to>
                                        <p:strVal val="visible"/>
                                      </p:to>
                                    </p:set>
                                    <p:animEffect transition="in" filter="fade">
                                      <p:cBhvr>
                                        <p:cTn id="55" dur="500"/>
                                        <p:tgtEl>
                                          <p:spTgt spid="90"/>
                                        </p:tgtEl>
                                      </p:cBhvr>
                                    </p:animEffect>
                                  </p:childTnLst>
                                </p:cTn>
                              </p:par>
                            </p:childTnLst>
                          </p:cTn>
                        </p:par>
                        <p:par>
                          <p:cTn id="56" fill="hold">
                            <p:stCondLst>
                              <p:cond delay="1000"/>
                            </p:stCondLst>
                            <p:childTnLst>
                              <p:par>
                                <p:cTn id="57" presetID="10" presetClass="entr" presetSubtype="0" fill="hold" nodeType="afterEffect">
                                  <p:stCondLst>
                                    <p:cond delay="0"/>
                                  </p:stCondLst>
                                  <p:childTnLst>
                                    <p:set>
                                      <p:cBhvr>
                                        <p:cTn id="58" dur="1" fill="hold">
                                          <p:stCondLst>
                                            <p:cond delay="0"/>
                                          </p:stCondLst>
                                        </p:cTn>
                                        <p:tgtEl>
                                          <p:spTgt spid="91"/>
                                        </p:tgtEl>
                                        <p:attrNameLst>
                                          <p:attrName>style.visibility</p:attrName>
                                        </p:attrNameLst>
                                      </p:cBhvr>
                                      <p:to>
                                        <p:strVal val="visible"/>
                                      </p:to>
                                    </p:set>
                                    <p:animEffect transition="in" filter="fade">
                                      <p:cBhvr>
                                        <p:cTn id="59" dur="500"/>
                                        <p:tgtEl>
                                          <p:spTgt spid="91"/>
                                        </p:tgtEl>
                                      </p:cBhvr>
                                    </p:animEffect>
                                  </p:childTnLst>
                                </p:cTn>
                              </p:par>
                            </p:childTnLst>
                          </p:cTn>
                        </p:par>
                        <p:par>
                          <p:cTn id="60" fill="hold">
                            <p:stCondLst>
                              <p:cond delay="1500"/>
                            </p:stCondLst>
                            <p:childTnLst>
                              <p:par>
                                <p:cTn id="61" presetID="10" presetClass="entr" presetSubtype="0" fill="hold" nodeType="afterEffect">
                                  <p:stCondLst>
                                    <p:cond delay="0"/>
                                  </p:stCondLst>
                                  <p:childTnLst>
                                    <p:set>
                                      <p:cBhvr>
                                        <p:cTn id="62" dur="1" fill="hold">
                                          <p:stCondLst>
                                            <p:cond delay="0"/>
                                          </p:stCondLst>
                                        </p:cTn>
                                        <p:tgtEl>
                                          <p:spTgt spid="89"/>
                                        </p:tgtEl>
                                        <p:attrNameLst>
                                          <p:attrName>style.visibility</p:attrName>
                                        </p:attrNameLst>
                                      </p:cBhvr>
                                      <p:to>
                                        <p:strVal val="visible"/>
                                      </p:to>
                                    </p:set>
                                    <p:animEffect transition="in" filter="fade">
                                      <p:cBhvr>
                                        <p:cTn id="63" dur="500"/>
                                        <p:tgtEl>
                                          <p:spTgt spid="89"/>
                                        </p:tgtEl>
                                      </p:cBhvr>
                                    </p:animEffect>
                                  </p:childTnLst>
                                </p:cTn>
                              </p:par>
                            </p:childTnLst>
                          </p:cTn>
                        </p:par>
                      </p:childTnLst>
                    </p:cTn>
                  </p:par>
                  <p:par>
                    <p:cTn id="64" fill="hold">
                      <p:stCondLst>
                        <p:cond delay="indefinite"/>
                      </p:stCondLst>
                      <p:childTnLst>
                        <p:par>
                          <p:cTn id="65" fill="hold">
                            <p:stCondLst>
                              <p:cond delay="0"/>
                            </p:stCondLst>
                            <p:childTnLst>
                              <p:par>
                                <p:cTn id="66" presetID="10" presetClass="entr" presetSubtype="0" fill="hold" grpId="0" nodeType="clickEffect">
                                  <p:stCondLst>
                                    <p:cond delay="0"/>
                                  </p:stCondLst>
                                  <p:childTnLst>
                                    <p:set>
                                      <p:cBhvr>
                                        <p:cTn id="67" dur="1" fill="hold">
                                          <p:stCondLst>
                                            <p:cond delay="0"/>
                                          </p:stCondLst>
                                        </p:cTn>
                                        <p:tgtEl>
                                          <p:spTgt spid="166"/>
                                        </p:tgtEl>
                                        <p:attrNameLst>
                                          <p:attrName>style.visibility</p:attrName>
                                        </p:attrNameLst>
                                      </p:cBhvr>
                                      <p:to>
                                        <p:strVal val="visible"/>
                                      </p:to>
                                    </p:set>
                                    <p:animEffect transition="in" filter="fade">
                                      <p:cBhvr>
                                        <p:cTn id="68" dur="500"/>
                                        <p:tgtEl>
                                          <p:spTgt spid="166"/>
                                        </p:tgtEl>
                                      </p:cBhvr>
                                    </p:animEffect>
                                  </p:childTnLst>
                                </p:cTn>
                              </p:par>
                            </p:childTnLst>
                          </p:cTn>
                        </p:par>
                        <p:par>
                          <p:cTn id="69" fill="hold">
                            <p:stCondLst>
                              <p:cond delay="500"/>
                            </p:stCondLst>
                            <p:childTnLst>
                              <p:par>
                                <p:cTn id="70" presetID="10" presetClass="entr" presetSubtype="0" fill="hold" nodeType="afterEffect">
                                  <p:stCondLst>
                                    <p:cond delay="0"/>
                                  </p:stCondLst>
                                  <p:childTnLst>
                                    <p:set>
                                      <p:cBhvr>
                                        <p:cTn id="71" dur="1" fill="hold">
                                          <p:stCondLst>
                                            <p:cond delay="0"/>
                                          </p:stCondLst>
                                        </p:cTn>
                                        <p:tgtEl>
                                          <p:spTgt spid="174"/>
                                        </p:tgtEl>
                                        <p:attrNameLst>
                                          <p:attrName>style.visibility</p:attrName>
                                        </p:attrNameLst>
                                      </p:cBhvr>
                                      <p:to>
                                        <p:strVal val="visible"/>
                                      </p:to>
                                    </p:set>
                                    <p:animEffect transition="in" filter="fade">
                                      <p:cBhvr>
                                        <p:cTn id="72" dur="500"/>
                                        <p:tgtEl>
                                          <p:spTgt spid="174"/>
                                        </p:tgtEl>
                                      </p:cBhvr>
                                    </p:animEffect>
                                  </p:childTnLst>
                                </p:cTn>
                              </p:par>
                              <p:par>
                                <p:cTn id="73" presetID="10" presetClass="entr" presetSubtype="0" fill="hold" grpId="0" nodeType="withEffect">
                                  <p:stCondLst>
                                    <p:cond delay="0"/>
                                  </p:stCondLst>
                                  <p:childTnLst>
                                    <p:set>
                                      <p:cBhvr>
                                        <p:cTn id="74" dur="1" fill="hold">
                                          <p:stCondLst>
                                            <p:cond delay="0"/>
                                          </p:stCondLst>
                                        </p:cTn>
                                        <p:tgtEl>
                                          <p:spTgt spid="175"/>
                                        </p:tgtEl>
                                        <p:attrNameLst>
                                          <p:attrName>style.visibility</p:attrName>
                                        </p:attrNameLst>
                                      </p:cBhvr>
                                      <p:to>
                                        <p:strVal val="visible"/>
                                      </p:to>
                                    </p:set>
                                    <p:animEffect transition="in" filter="fade">
                                      <p:cBhvr>
                                        <p:cTn id="75" dur="500"/>
                                        <p:tgtEl>
                                          <p:spTgt spid="175"/>
                                        </p:tgtEl>
                                      </p:cBhvr>
                                    </p:animEffect>
                                  </p:childTnLst>
                                </p:cTn>
                              </p:par>
                              <p:par>
                                <p:cTn id="76" presetID="10" presetClass="entr" presetSubtype="0" fill="hold" nodeType="withEffect">
                                  <p:stCondLst>
                                    <p:cond delay="0"/>
                                  </p:stCondLst>
                                  <p:childTnLst>
                                    <p:set>
                                      <p:cBhvr>
                                        <p:cTn id="77" dur="1" fill="hold">
                                          <p:stCondLst>
                                            <p:cond delay="0"/>
                                          </p:stCondLst>
                                        </p:cTn>
                                        <p:tgtEl>
                                          <p:spTgt spid="176"/>
                                        </p:tgtEl>
                                        <p:attrNameLst>
                                          <p:attrName>style.visibility</p:attrName>
                                        </p:attrNameLst>
                                      </p:cBhvr>
                                      <p:to>
                                        <p:strVal val="visible"/>
                                      </p:to>
                                    </p:set>
                                    <p:animEffect transition="in" filter="fade">
                                      <p:cBhvr>
                                        <p:cTn id="78" dur="500"/>
                                        <p:tgtEl>
                                          <p:spTgt spid="176"/>
                                        </p:tgtEl>
                                      </p:cBhvr>
                                    </p:animEffect>
                                  </p:childTnLst>
                                </p:cTn>
                              </p:par>
                              <p:par>
                                <p:cTn id="79" presetID="10" presetClass="entr" presetSubtype="0" fill="hold" grpId="0" nodeType="withEffect">
                                  <p:stCondLst>
                                    <p:cond delay="0"/>
                                  </p:stCondLst>
                                  <p:childTnLst>
                                    <p:set>
                                      <p:cBhvr>
                                        <p:cTn id="80" dur="1" fill="hold">
                                          <p:stCondLst>
                                            <p:cond delay="0"/>
                                          </p:stCondLst>
                                        </p:cTn>
                                        <p:tgtEl>
                                          <p:spTgt spid="4"/>
                                        </p:tgtEl>
                                        <p:attrNameLst>
                                          <p:attrName>style.visibility</p:attrName>
                                        </p:attrNameLst>
                                      </p:cBhvr>
                                      <p:to>
                                        <p:strVal val="visible"/>
                                      </p:to>
                                    </p:set>
                                    <p:animEffect transition="in" filter="fade">
                                      <p:cBhvr>
                                        <p:cTn id="81" dur="500"/>
                                        <p:tgtEl>
                                          <p:spTgt spid="4"/>
                                        </p:tgtEl>
                                      </p:cBhvr>
                                    </p:animEffect>
                                  </p:childTnLst>
                                </p:cTn>
                              </p:par>
                              <p:par>
                                <p:cTn id="82" presetID="10" presetClass="entr" presetSubtype="0" fill="hold" nodeType="withEffect">
                                  <p:stCondLst>
                                    <p:cond delay="0"/>
                                  </p:stCondLst>
                                  <p:childTnLst>
                                    <p:set>
                                      <p:cBhvr>
                                        <p:cTn id="83" dur="1" fill="hold">
                                          <p:stCondLst>
                                            <p:cond delay="0"/>
                                          </p:stCondLst>
                                        </p:cTn>
                                        <p:tgtEl>
                                          <p:spTgt spid="13"/>
                                        </p:tgtEl>
                                        <p:attrNameLst>
                                          <p:attrName>style.visibility</p:attrName>
                                        </p:attrNameLst>
                                      </p:cBhvr>
                                      <p:to>
                                        <p:strVal val="visible"/>
                                      </p:to>
                                    </p:set>
                                    <p:animEffect transition="in" filter="fade">
                                      <p:cBhvr>
                                        <p:cTn id="84" dur="500"/>
                                        <p:tgtEl>
                                          <p:spTgt spid="13"/>
                                        </p:tgtEl>
                                      </p:cBhvr>
                                    </p:animEffect>
                                  </p:childTnLst>
                                </p:cTn>
                              </p:par>
                            </p:childTnLst>
                          </p:cTn>
                        </p:par>
                        <p:par>
                          <p:cTn id="85" fill="hold">
                            <p:stCondLst>
                              <p:cond delay="1000"/>
                            </p:stCondLst>
                            <p:childTnLst>
                              <p:par>
                                <p:cTn id="86" presetID="10" presetClass="entr" presetSubtype="0" fill="hold" grpId="0" nodeType="afterEffect">
                                  <p:stCondLst>
                                    <p:cond delay="0"/>
                                  </p:stCondLst>
                                  <p:childTnLst>
                                    <p:set>
                                      <p:cBhvr>
                                        <p:cTn id="87" dur="1" fill="hold">
                                          <p:stCondLst>
                                            <p:cond delay="0"/>
                                          </p:stCondLst>
                                        </p:cTn>
                                        <p:tgtEl>
                                          <p:spTgt spid="178"/>
                                        </p:tgtEl>
                                        <p:attrNameLst>
                                          <p:attrName>style.visibility</p:attrName>
                                        </p:attrNameLst>
                                      </p:cBhvr>
                                      <p:to>
                                        <p:strVal val="visible"/>
                                      </p:to>
                                    </p:set>
                                    <p:animEffect transition="in" filter="fade">
                                      <p:cBhvr>
                                        <p:cTn id="88" dur="500"/>
                                        <p:tgtEl>
                                          <p:spTgt spid="178"/>
                                        </p:tgtEl>
                                      </p:cBhvr>
                                    </p:animEffect>
                                  </p:childTnLst>
                                </p:cTn>
                              </p:par>
                              <p:par>
                                <p:cTn id="89" presetID="10" presetClass="entr" presetSubtype="0" fill="hold" nodeType="withEffect">
                                  <p:stCondLst>
                                    <p:cond delay="0"/>
                                  </p:stCondLst>
                                  <p:childTnLst>
                                    <p:set>
                                      <p:cBhvr>
                                        <p:cTn id="90" dur="1" fill="hold">
                                          <p:stCondLst>
                                            <p:cond delay="0"/>
                                          </p:stCondLst>
                                        </p:cTn>
                                        <p:tgtEl>
                                          <p:spTgt spid="179"/>
                                        </p:tgtEl>
                                        <p:attrNameLst>
                                          <p:attrName>style.visibility</p:attrName>
                                        </p:attrNameLst>
                                      </p:cBhvr>
                                      <p:to>
                                        <p:strVal val="visible"/>
                                      </p:to>
                                    </p:set>
                                    <p:animEffect transition="in" filter="fade">
                                      <p:cBhvr>
                                        <p:cTn id="91" dur="500"/>
                                        <p:tgtEl>
                                          <p:spTgt spid="179"/>
                                        </p:tgtEl>
                                      </p:cBhvr>
                                    </p:animEffect>
                                  </p:childTnLst>
                                </p:cTn>
                              </p:par>
                              <p:par>
                                <p:cTn id="92" presetID="10" presetClass="entr" presetSubtype="0" fill="hold" grpId="0" nodeType="withEffect">
                                  <p:stCondLst>
                                    <p:cond delay="0"/>
                                  </p:stCondLst>
                                  <p:childTnLst>
                                    <p:set>
                                      <p:cBhvr>
                                        <p:cTn id="93" dur="1" fill="hold">
                                          <p:stCondLst>
                                            <p:cond delay="0"/>
                                          </p:stCondLst>
                                        </p:cTn>
                                        <p:tgtEl>
                                          <p:spTgt spid="180"/>
                                        </p:tgtEl>
                                        <p:attrNameLst>
                                          <p:attrName>style.visibility</p:attrName>
                                        </p:attrNameLst>
                                      </p:cBhvr>
                                      <p:to>
                                        <p:strVal val="visible"/>
                                      </p:to>
                                    </p:set>
                                    <p:animEffect transition="in" filter="fade">
                                      <p:cBhvr>
                                        <p:cTn id="94" dur="500"/>
                                        <p:tgtEl>
                                          <p:spTgt spid="180"/>
                                        </p:tgtEl>
                                      </p:cBhvr>
                                    </p:animEffect>
                                  </p:childTnLst>
                                </p:cTn>
                              </p:par>
                              <p:par>
                                <p:cTn id="95" presetID="10" presetClass="entr" presetSubtype="0" fill="hold" nodeType="withEffect">
                                  <p:stCondLst>
                                    <p:cond delay="0"/>
                                  </p:stCondLst>
                                  <p:childTnLst>
                                    <p:set>
                                      <p:cBhvr>
                                        <p:cTn id="96" dur="1" fill="hold">
                                          <p:stCondLst>
                                            <p:cond delay="0"/>
                                          </p:stCondLst>
                                        </p:cTn>
                                        <p:tgtEl>
                                          <p:spTgt spid="184"/>
                                        </p:tgtEl>
                                        <p:attrNameLst>
                                          <p:attrName>style.visibility</p:attrName>
                                        </p:attrNameLst>
                                      </p:cBhvr>
                                      <p:to>
                                        <p:strVal val="visible"/>
                                      </p:to>
                                    </p:set>
                                    <p:animEffect transition="in" filter="fade">
                                      <p:cBhvr>
                                        <p:cTn id="97" dur="500"/>
                                        <p:tgtEl>
                                          <p:spTgt spid="184"/>
                                        </p:tgtEl>
                                      </p:cBhvr>
                                    </p:animEffect>
                                  </p:childTnLst>
                                </p:cTn>
                              </p:par>
                              <p:par>
                                <p:cTn id="98" presetID="10" presetClass="entr" presetSubtype="0" fill="hold" nodeType="withEffect">
                                  <p:stCondLst>
                                    <p:cond delay="0"/>
                                  </p:stCondLst>
                                  <p:childTnLst>
                                    <p:set>
                                      <p:cBhvr>
                                        <p:cTn id="99" dur="1" fill="hold">
                                          <p:stCondLst>
                                            <p:cond delay="0"/>
                                          </p:stCondLst>
                                        </p:cTn>
                                        <p:tgtEl>
                                          <p:spTgt spid="177"/>
                                        </p:tgtEl>
                                        <p:attrNameLst>
                                          <p:attrName>style.visibility</p:attrName>
                                        </p:attrNameLst>
                                      </p:cBhvr>
                                      <p:to>
                                        <p:strVal val="visible"/>
                                      </p:to>
                                    </p:set>
                                    <p:animEffect transition="in" filter="fade">
                                      <p:cBhvr>
                                        <p:cTn id="100" dur="500"/>
                                        <p:tgtEl>
                                          <p:spTgt spid="177"/>
                                        </p:tgtEl>
                                      </p:cBhvr>
                                    </p:animEffect>
                                  </p:childTnLst>
                                </p:cTn>
                              </p:par>
                            </p:childTnLst>
                          </p:cTn>
                        </p:par>
                        <p:par>
                          <p:cTn id="101" fill="hold">
                            <p:stCondLst>
                              <p:cond delay="1500"/>
                            </p:stCondLst>
                            <p:childTnLst>
                              <p:par>
                                <p:cTn id="102" presetID="10" presetClass="entr" presetSubtype="0" fill="hold" nodeType="afterEffect">
                                  <p:stCondLst>
                                    <p:cond delay="0"/>
                                  </p:stCondLst>
                                  <p:childTnLst>
                                    <p:set>
                                      <p:cBhvr>
                                        <p:cTn id="103" dur="1" fill="hold">
                                          <p:stCondLst>
                                            <p:cond delay="0"/>
                                          </p:stCondLst>
                                        </p:cTn>
                                        <p:tgtEl>
                                          <p:spTgt spid="181"/>
                                        </p:tgtEl>
                                        <p:attrNameLst>
                                          <p:attrName>style.visibility</p:attrName>
                                        </p:attrNameLst>
                                      </p:cBhvr>
                                      <p:to>
                                        <p:strVal val="visible"/>
                                      </p:to>
                                    </p:set>
                                    <p:animEffect transition="in" filter="fade">
                                      <p:cBhvr>
                                        <p:cTn id="104" dur="500"/>
                                        <p:tgtEl>
                                          <p:spTgt spid="181"/>
                                        </p:tgtEl>
                                      </p:cBhvr>
                                    </p:animEffect>
                                  </p:childTnLst>
                                </p:cTn>
                              </p:par>
                              <p:par>
                                <p:cTn id="105" presetID="10" presetClass="entr" presetSubtype="0" fill="hold" nodeType="withEffect">
                                  <p:stCondLst>
                                    <p:cond delay="0"/>
                                  </p:stCondLst>
                                  <p:childTnLst>
                                    <p:set>
                                      <p:cBhvr>
                                        <p:cTn id="106" dur="1" fill="hold">
                                          <p:stCondLst>
                                            <p:cond delay="0"/>
                                          </p:stCondLst>
                                        </p:cTn>
                                        <p:tgtEl>
                                          <p:spTgt spid="182"/>
                                        </p:tgtEl>
                                        <p:attrNameLst>
                                          <p:attrName>style.visibility</p:attrName>
                                        </p:attrNameLst>
                                      </p:cBhvr>
                                      <p:to>
                                        <p:strVal val="visible"/>
                                      </p:to>
                                    </p:set>
                                    <p:animEffect transition="in" filter="fade">
                                      <p:cBhvr>
                                        <p:cTn id="107" dur="500"/>
                                        <p:tgtEl>
                                          <p:spTgt spid="182"/>
                                        </p:tgtEl>
                                      </p:cBhvr>
                                    </p:animEffect>
                                  </p:childTnLst>
                                </p:cTn>
                              </p:par>
                              <p:par>
                                <p:cTn id="108" presetID="10" presetClass="entr" presetSubtype="0" fill="hold" grpId="0" nodeType="withEffect">
                                  <p:stCondLst>
                                    <p:cond delay="0"/>
                                  </p:stCondLst>
                                  <p:childTnLst>
                                    <p:set>
                                      <p:cBhvr>
                                        <p:cTn id="109" dur="1" fill="hold">
                                          <p:stCondLst>
                                            <p:cond delay="0"/>
                                          </p:stCondLst>
                                        </p:cTn>
                                        <p:tgtEl>
                                          <p:spTgt spid="183"/>
                                        </p:tgtEl>
                                        <p:attrNameLst>
                                          <p:attrName>style.visibility</p:attrName>
                                        </p:attrNameLst>
                                      </p:cBhvr>
                                      <p:to>
                                        <p:strVal val="visible"/>
                                      </p:to>
                                    </p:set>
                                    <p:animEffect transition="in" filter="fade">
                                      <p:cBhvr>
                                        <p:cTn id="110" dur="500"/>
                                        <p:tgtEl>
                                          <p:spTgt spid="183"/>
                                        </p:tgtEl>
                                      </p:cBhvr>
                                    </p:animEffect>
                                  </p:childTnLst>
                                </p:cTn>
                              </p:par>
                              <p:par>
                                <p:cTn id="111" presetID="10" presetClass="entr" presetSubtype="0" fill="hold" grpId="0" nodeType="withEffect">
                                  <p:stCondLst>
                                    <p:cond delay="0"/>
                                  </p:stCondLst>
                                  <p:childTnLst>
                                    <p:set>
                                      <p:cBhvr>
                                        <p:cTn id="112" dur="1" fill="hold">
                                          <p:stCondLst>
                                            <p:cond delay="0"/>
                                          </p:stCondLst>
                                        </p:cTn>
                                        <p:tgtEl>
                                          <p:spTgt spid="185"/>
                                        </p:tgtEl>
                                        <p:attrNameLst>
                                          <p:attrName>style.visibility</p:attrName>
                                        </p:attrNameLst>
                                      </p:cBhvr>
                                      <p:to>
                                        <p:strVal val="visible"/>
                                      </p:to>
                                    </p:set>
                                    <p:animEffect transition="in" filter="fade">
                                      <p:cBhvr>
                                        <p:cTn id="113" dur="500"/>
                                        <p:tgtEl>
                                          <p:spTgt spid="1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3" grpId="0" animBg="1"/>
      <p:bldP spid="109" grpId="0" animBg="1"/>
      <p:bldP spid="99" grpId="0" animBg="1"/>
      <p:bldP spid="100" grpId="0" animBg="1"/>
      <p:bldP spid="101" grpId="0" animBg="1"/>
      <p:bldP spid="102" grpId="0" animBg="1"/>
      <p:bldP spid="107" grpId="0" animBg="1"/>
      <p:bldP spid="108" grpId="0" animBg="1"/>
      <p:bldP spid="166" grpId="0" animBg="1"/>
      <p:bldP spid="175" grpId="0" animBg="1"/>
      <p:bldP spid="4" grpId="0"/>
      <p:bldP spid="178" grpId="0" animBg="1"/>
      <p:bldP spid="180" grpId="0"/>
      <p:bldP spid="183" grpId="0" animBg="1"/>
      <p:bldP spid="18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 name="Espace réservé du contenu 1">
            <a:extLst>
              <a:ext uri="{FF2B5EF4-FFF2-40B4-BE49-F238E27FC236}">
                <a16:creationId xmlns:a16="http://schemas.microsoft.com/office/drawing/2014/main" id="{F5153C3D-959A-44A3-A937-97BD63EA4C99}"/>
              </a:ext>
            </a:extLst>
          </p:cNvPr>
          <p:cNvSpPr txBox="1">
            <a:spLocks/>
          </p:cNvSpPr>
          <p:nvPr/>
        </p:nvSpPr>
        <p:spPr>
          <a:xfrm>
            <a:off x="6233095" y="1508841"/>
            <a:ext cx="5202041" cy="4739828"/>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Statistiquement, seulement 50 % des clients qui répondent favorablement à votre invitation viendront réellement. </a:t>
            </a:r>
          </a:p>
          <a:p>
            <a:endParaRPr lang="fr-FR" dirty="0"/>
          </a:p>
          <a:p>
            <a:endParaRPr lang="fr-FR" dirty="0"/>
          </a:p>
          <a:p>
            <a:endParaRPr lang="fr-FR" dirty="0"/>
          </a:p>
          <a:p>
            <a:endParaRPr lang="fr-FR" dirty="0"/>
          </a:p>
          <a:p>
            <a:endParaRPr lang="fr-FR" dirty="0"/>
          </a:p>
          <a:p>
            <a:endParaRPr lang="fr-FR" dirty="0"/>
          </a:p>
          <a:p>
            <a:endParaRPr lang="fr-FR" dirty="0"/>
          </a:p>
          <a:p>
            <a:endParaRPr lang="fr-FR" dirty="0"/>
          </a:p>
          <a:p>
            <a:endParaRPr lang="fr-FR" dirty="0"/>
          </a:p>
          <a:p>
            <a:endParaRPr lang="fr-FR" dirty="0"/>
          </a:p>
          <a:p>
            <a:endParaRPr lang="fr-FR" dirty="0"/>
          </a:p>
        </p:txBody>
      </p:sp>
      <p:sp>
        <p:nvSpPr>
          <p:cNvPr id="3" name="Espace réservé du texte 2">
            <a:extLst>
              <a:ext uri="{FF2B5EF4-FFF2-40B4-BE49-F238E27FC236}">
                <a16:creationId xmlns:a16="http://schemas.microsoft.com/office/drawing/2014/main" id="{A84172F8-1052-4CF9-AD10-6AB0E30AE430}"/>
              </a:ext>
            </a:extLst>
          </p:cNvPr>
          <p:cNvSpPr>
            <a:spLocks noGrp="1"/>
          </p:cNvSpPr>
          <p:nvPr>
            <p:ph type="body" sz="quarter" idx="12"/>
          </p:nvPr>
        </p:nvSpPr>
        <p:spPr/>
        <p:txBody>
          <a:bodyPr/>
          <a:lstStyle/>
          <a:p>
            <a:r>
              <a:rPr lang="fr-FR" dirty="0"/>
              <a:t>Définissez le nombre d’invités que vous souhaitez convier et ciblez en 10 X plus ! </a:t>
            </a:r>
          </a:p>
        </p:txBody>
      </p:sp>
      <p:sp>
        <p:nvSpPr>
          <p:cNvPr id="5" name="Espace réservé du texte 4">
            <a:extLst>
              <a:ext uri="{FF2B5EF4-FFF2-40B4-BE49-F238E27FC236}">
                <a16:creationId xmlns:a16="http://schemas.microsoft.com/office/drawing/2014/main" id="{70AE5208-7DDC-41C6-B0F4-66AC6D4B486D}"/>
              </a:ext>
            </a:extLst>
          </p:cNvPr>
          <p:cNvSpPr>
            <a:spLocks noGrp="1"/>
          </p:cNvSpPr>
          <p:nvPr>
            <p:ph type="body" sz="quarter" idx="16"/>
          </p:nvPr>
        </p:nvSpPr>
        <p:spPr/>
        <p:txBody>
          <a:bodyPr/>
          <a:lstStyle/>
          <a:p>
            <a:r>
              <a:rPr lang="fr-FR" dirty="0"/>
              <a:t>3</a:t>
            </a:r>
          </a:p>
        </p:txBody>
      </p:sp>
      <p:pic>
        <p:nvPicPr>
          <p:cNvPr id="111" name="Picture 10" descr="Drapeaux suspendus dessinés à la main sur une guirlande de cordes">
            <a:extLst>
              <a:ext uri="{FF2B5EF4-FFF2-40B4-BE49-F238E27FC236}">
                <a16:creationId xmlns:a16="http://schemas.microsoft.com/office/drawing/2014/main" id="{F463FA24-563B-4F31-9492-1128956C2B98}"/>
              </a:ext>
            </a:extLst>
          </p:cNvPr>
          <p:cNvPicPr>
            <a:picLocks noChangeAspect="1" noChangeArrowheads="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b="53965"/>
          <a:stretch/>
        </p:blipFill>
        <p:spPr bwMode="auto">
          <a:xfrm rot="1510306" flipH="1">
            <a:off x="11001764" y="-176277"/>
            <a:ext cx="1370368" cy="734948"/>
          </a:xfrm>
          <a:prstGeom prst="rect">
            <a:avLst/>
          </a:prstGeom>
          <a:noFill/>
          <a:extLst>
            <a:ext uri="{909E8E84-426E-40DD-AFC4-6F175D3DCCD1}">
              <a14:hiddenFill xmlns:a14="http://schemas.microsoft.com/office/drawing/2010/main">
                <a:solidFill>
                  <a:srgbClr val="FFFFFF"/>
                </a:solidFill>
              </a14:hiddenFill>
            </a:ext>
          </a:extLst>
        </p:spPr>
      </p:pic>
      <p:sp>
        <p:nvSpPr>
          <p:cNvPr id="76" name="Espace réservé du contenu 1">
            <a:extLst>
              <a:ext uri="{FF2B5EF4-FFF2-40B4-BE49-F238E27FC236}">
                <a16:creationId xmlns:a16="http://schemas.microsoft.com/office/drawing/2014/main" id="{2224597A-1CA2-4F67-A541-566AEA7A2DFC}"/>
              </a:ext>
            </a:extLst>
          </p:cNvPr>
          <p:cNvSpPr>
            <a:spLocks noGrp="1"/>
          </p:cNvSpPr>
          <p:nvPr>
            <p:ph idx="17"/>
          </p:nvPr>
        </p:nvSpPr>
        <p:spPr>
          <a:xfrm>
            <a:off x="695325" y="1508841"/>
            <a:ext cx="5202041" cy="4739828"/>
          </a:xfrm>
        </p:spPr>
        <p:txBody>
          <a:bodyPr/>
          <a:lstStyle/>
          <a:p>
            <a:r>
              <a:rPr lang="fr-FR"/>
              <a:t>Statistiquement, il </a:t>
            </a:r>
            <a:r>
              <a:rPr lang="fr-FR" dirty="0"/>
              <a:t>faut convier au moins 100 clients si vous souhaitez en avoir réellement 10 ! </a:t>
            </a:r>
          </a:p>
        </p:txBody>
      </p:sp>
      <p:sp>
        <p:nvSpPr>
          <p:cNvPr id="80" name="Espace réservé du contenu 1">
            <a:extLst>
              <a:ext uri="{FF2B5EF4-FFF2-40B4-BE49-F238E27FC236}">
                <a16:creationId xmlns:a16="http://schemas.microsoft.com/office/drawing/2014/main" id="{3980D24B-A825-4BB8-8FCC-72C25071E500}"/>
              </a:ext>
            </a:extLst>
          </p:cNvPr>
          <p:cNvSpPr txBox="1">
            <a:spLocks/>
          </p:cNvSpPr>
          <p:nvPr/>
        </p:nvSpPr>
        <p:spPr>
          <a:xfrm>
            <a:off x="621746" y="5608456"/>
            <a:ext cx="11222698" cy="965782"/>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b="1" dirty="0">
                <a:solidFill>
                  <a:schemeClr val="accent4">
                    <a:lumMod val="75000"/>
                  </a:schemeClr>
                </a:solidFill>
              </a:rPr>
              <a:t>Des astuces existent pour améliorer ce taux de transformation, découvrez-les dans la prochaine thématique </a:t>
            </a:r>
            <a:r>
              <a:rPr lang="fr-FR" b="1" dirty="0">
                <a:solidFill>
                  <a:schemeClr val="accent4">
                    <a:lumMod val="75000"/>
                  </a:schemeClr>
                </a:solidFill>
                <a:sym typeface="Wingdings" panose="05000000000000000000" pitchFamily="2" charset="2"/>
              </a:rPr>
              <a:t></a:t>
            </a:r>
            <a:endParaRPr lang="fr-FR" b="1" dirty="0">
              <a:solidFill>
                <a:schemeClr val="accent4">
                  <a:lumMod val="75000"/>
                </a:schemeClr>
              </a:solidFill>
            </a:endParaRPr>
          </a:p>
        </p:txBody>
      </p:sp>
      <p:pic>
        <p:nvPicPr>
          <p:cNvPr id="6158" name="Picture 14" descr="Vecteur gratuit avatars ronds sertis de visages de personnes portraits comiques d'utilisateurs de médias sociaux heureux">
            <a:extLst>
              <a:ext uri="{FF2B5EF4-FFF2-40B4-BE49-F238E27FC236}">
                <a16:creationId xmlns:a16="http://schemas.microsoft.com/office/drawing/2014/main" id="{26B6E40E-A139-4EC0-81FC-24D61868C85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7753" t="64530" r="12757"/>
          <a:stretch/>
        </p:blipFill>
        <p:spPr bwMode="auto">
          <a:xfrm>
            <a:off x="756864" y="3976576"/>
            <a:ext cx="2950922" cy="858131"/>
          </a:xfrm>
          <a:prstGeom prst="rect">
            <a:avLst/>
          </a:prstGeom>
          <a:noFill/>
          <a:extLst>
            <a:ext uri="{909E8E84-426E-40DD-AFC4-6F175D3DCCD1}">
              <a14:hiddenFill xmlns:a14="http://schemas.microsoft.com/office/drawing/2010/main">
                <a:solidFill>
                  <a:srgbClr val="FFFFFF"/>
                </a:solidFill>
              </a14:hiddenFill>
            </a:ext>
          </a:extLst>
        </p:spPr>
      </p:pic>
      <p:pic>
        <p:nvPicPr>
          <p:cNvPr id="124" name="Picture 14" descr="Vecteur gratuit avatars ronds sertis de visages de personnes portraits comiques d'utilisateurs de médias sociaux heureux">
            <a:extLst>
              <a:ext uri="{FF2B5EF4-FFF2-40B4-BE49-F238E27FC236}">
                <a16:creationId xmlns:a16="http://schemas.microsoft.com/office/drawing/2014/main" id="{43E7D4F8-9B97-4C99-BC12-C7BA901491CF}"/>
              </a:ext>
            </a:extLst>
          </p:cNvPr>
          <p:cNvPicPr>
            <a:picLocks noChangeAspect="1" noChangeArrowheads="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r="14167" b="35177"/>
          <a:stretch/>
        </p:blipFill>
        <p:spPr bwMode="auto">
          <a:xfrm>
            <a:off x="464177" y="2408269"/>
            <a:ext cx="5117916" cy="1568307"/>
          </a:xfrm>
          <a:prstGeom prst="rect">
            <a:avLst/>
          </a:prstGeom>
          <a:noFill/>
          <a:extLst>
            <a:ext uri="{909E8E84-426E-40DD-AFC4-6F175D3DCCD1}">
              <a14:hiddenFill xmlns:a14="http://schemas.microsoft.com/office/drawing/2010/main">
                <a:solidFill>
                  <a:srgbClr val="FFFFFF"/>
                </a:solidFill>
              </a14:hiddenFill>
            </a:ext>
          </a:extLst>
        </p:spPr>
      </p:pic>
      <p:pic>
        <p:nvPicPr>
          <p:cNvPr id="126" name="Picture 14" descr="Vecteur gratuit avatars ronds sertis de visages de personnes portraits comiques d'utilisateurs de médias sociaux heureux">
            <a:extLst>
              <a:ext uri="{FF2B5EF4-FFF2-40B4-BE49-F238E27FC236}">
                <a16:creationId xmlns:a16="http://schemas.microsoft.com/office/drawing/2014/main" id="{951CADB9-0082-4F17-942A-8F0C81C6228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87442" t="6527" r="2030" b="65486"/>
          <a:stretch/>
        </p:blipFill>
        <p:spPr bwMode="auto">
          <a:xfrm>
            <a:off x="3738736" y="3998283"/>
            <a:ext cx="627715" cy="677128"/>
          </a:xfrm>
          <a:prstGeom prst="rect">
            <a:avLst/>
          </a:prstGeom>
          <a:noFill/>
          <a:extLst>
            <a:ext uri="{909E8E84-426E-40DD-AFC4-6F175D3DCCD1}">
              <a14:hiddenFill xmlns:a14="http://schemas.microsoft.com/office/drawing/2010/main">
                <a:solidFill>
                  <a:srgbClr val="FFFFFF"/>
                </a:solidFill>
              </a14:hiddenFill>
            </a:ext>
          </a:extLst>
        </p:spPr>
      </p:pic>
      <p:pic>
        <p:nvPicPr>
          <p:cNvPr id="127" name="Picture 14" descr="Vecteur gratuit avatars ronds sertis de visages de personnes portraits comiques d'utilisateurs de médias sociaux heureux">
            <a:extLst>
              <a:ext uri="{FF2B5EF4-FFF2-40B4-BE49-F238E27FC236}">
                <a16:creationId xmlns:a16="http://schemas.microsoft.com/office/drawing/2014/main" id="{A2DFF620-8C0E-44C4-8123-FDF2C5A14F8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87167" t="36835" b="35177"/>
          <a:stretch/>
        </p:blipFill>
        <p:spPr bwMode="auto">
          <a:xfrm>
            <a:off x="4487487" y="4019108"/>
            <a:ext cx="765107" cy="677128"/>
          </a:xfrm>
          <a:prstGeom prst="rect">
            <a:avLst/>
          </a:prstGeom>
          <a:noFill/>
          <a:extLst>
            <a:ext uri="{909E8E84-426E-40DD-AFC4-6F175D3DCCD1}">
              <a14:hiddenFill xmlns:a14="http://schemas.microsoft.com/office/drawing/2010/main">
                <a:solidFill>
                  <a:srgbClr val="FFFFFF"/>
                </a:solidFill>
              </a14:hiddenFill>
            </a:ext>
          </a:extLst>
        </p:spPr>
      </p:pic>
      <p:pic>
        <p:nvPicPr>
          <p:cNvPr id="129" name="Picture 14" descr="Vecteur gratuit avatars ronds sertis de visages de personnes portraits comiques d'utilisateurs de médias sociaux heureux">
            <a:extLst>
              <a:ext uri="{FF2B5EF4-FFF2-40B4-BE49-F238E27FC236}">
                <a16:creationId xmlns:a16="http://schemas.microsoft.com/office/drawing/2014/main" id="{8E0D3EBE-8D35-4439-88A5-11664580B27F}"/>
              </a:ext>
            </a:extLst>
          </p:cNvPr>
          <p:cNvPicPr>
            <a:picLocks noChangeAspect="1" noChangeArrowheads="1"/>
          </p:cNvPicPr>
          <p:nvPr/>
        </p:nvPicPr>
        <p:blipFill rotWithShape="1">
          <a:blip r:embed="rId3">
            <a:clrChange>
              <a:clrFrom>
                <a:srgbClr val="FFFFFF"/>
              </a:clrFrom>
              <a:clrTo>
                <a:srgbClr val="FFFFFF">
                  <a:alpha val="0"/>
                </a:srgbClr>
              </a:clrTo>
            </a:clrChange>
            <a:grayscl/>
            <a:extLst>
              <a:ext uri="{28A0092B-C50C-407E-A947-70E740481C1C}">
                <a14:useLocalDpi xmlns:a14="http://schemas.microsoft.com/office/drawing/2010/main" val="0"/>
              </a:ext>
            </a:extLst>
          </a:blip>
          <a:srcRect l="49849" t="64530" r="12757" b="5439"/>
          <a:stretch/>
        </p:blipFill>
        <p:spPr bwMode="auto">
          <a:xfrm>
            <a:off x="1477923" y="3980314"/>
            <a:ext cx="2229690" cy="726556"/>
          </a:xfrm>
          <a:prstGeom prst="rect">
            <a:avLst/>
          </a:prstGeom>
          <a:noFill/>
          <a:extLst>
            <a:ext uri="{909E8E84-426E-40DD-AFC4-6F175D3DCCD1}">
              <a14:hiddenFill xmlns:a14="http://schemas.microsoft.com/office/drawing/2010/main">
                <a:solidFill>
                  <a:srgbClr val="FFFFFF"/>
                </a:solidFill>
              </a14:hiddenFill>
            </a:ext>
          </a:extLst>
        </p:spPr>
      </p:pic>
      <p:pic>
        <p:nvPicPr>
          <p:cNvPr id="131" name="Picture 14" descr="Vecteur gratuit avatars ronds sertis de visages de personnes portraits comiques d'utilisateurs de médias sociaux heureux">
            <a:extLst>
              <a:ext uri="{FF2B5EF4-FFF2-40B4-BE49-F238E27FC236}">
                <a16:creationId xmlns:a16="http://schemas.microsoft.com/office/drawing/2014/main" id="{2F612A1A-90D5-4992-AEF5-762A27DACE95}"/>
              </a:ext>
            </a:extLst>
          </p:cNvPr>
          <p:cNvPicPr>
            <a:picLocks noChangeAspect="1" noChangeArrowheads="1"/>
          </p:cNvPicPr>
          <p:nvPr/>
        </p:nvPicPr>
        <p:blipFill rotWithShape="1">
          <a:blip r:embed="rId3">
            <a:clrChange>
              <a:clrFrom>
                <a:srgbClr val="FFFFFF"/>
              </a:clrFrom>
              <a:clrTo>
                <a:srgbClr val="FFFFFF">
                  <a:alpha val="0"/>
                </a:srgbClr>
              </a:clrTo>
            </a:clrChange>
            <a:grayscl/>
            <a:extLst>
              <a:ext uri="{28A0092B-C50C-407E-A947-70E740481C1C}">
                <a14:useLocalDpi xmlns:a14="http://schemas.microsoft.com/office/drawing/2010/main" val="0"/>
              </a:ext>
            </a:extLst>
          </a:blip>
          <a:srcRect l="87167" t="36835" b="35177"/>
          <a:stretch/>
        </p:blipFill>
        <p:spPr bwMode="auto">
          <a:xfrm>
            <a:off x="4489379" y="4019108"/>
            <a:ext cx="765107" cy="677128"/>
          </a:xfrm>
          <a:prstGeom prst="rect">
            <a:avLst/>
          </a:prstGeom>
          <a:noFill/>
          <a:extLst>
            <a:ext uri="{909E8E84-426E-40DD-AFC4-6F175D3DCCD1}">
              <a14:hiddenFill xmlns:a14="http://schemas.microsoft.com/office/drawing/2010/main">
                <a:solidFill>
                  <a:srgbClr val="FFFFFF"/>
                </a:solidFill>
              </a14:hiddenFill>
            </a:ext>
          </a:extLst>
        </p:spPr>
      </p:pic>
      <p:pic>
        <p:nvPicPr>
          <p:cNvPr id="133" name="Picture 14" descr="Vecteur gratuit avatars ronds sertis de visages de personnes portraits comiques d'utilisateurs de médias sociaux heureux">
            <a:extLst>
              <a:ext uri="{FF2B5EF4-FFF2-40B4-BE49-F238E27FC236}">
                <a16:creationId xmlns:a16="http://schemas.microsoft.com/office/drawing/2014/main" id="{BC599971-FA12-4B67-99EB-D3AC2850D733}"/>
              </a:ext>
            </a:extLst>
          </p:cNvPr>
          <p:cNvPicPr>
            <a:picLocks noChangeAspect="1" noChangeArrowheads="1"/>
          </p:cNvPicPr>
          <p:nvPr/>
        </p:nvPicPr>
        <p:blipFill rotWithShape="1">
          <a:blip r:embed="rId4">
            <a:clrChange>
              <a:clrFrom>
                <a:srgbClr val="FFFFFF"/>
              </a:clrFrom>
              <a:clrTo>
                <a:srgbClr val="FFFFFF">
                  <a:alpha val="0"/>
                </a:srgbClr>
              </a:clrTo>
            </a:clrChange>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t="1" r="74399" b="65408"/>
          <a:stretch/>
        </p:blipFill>
        <p:spPr bwMode="auto">
          <a:xfrm>
            <a:off x="464177" y="2401342"/>
            <a:ext cx="1526494" cy="836888"/>
          </a:xfrm>
          <a:prstGeom prst="rect">
            <a:avLst/>
          </a:prstGeom>
          <a:noFill/>
          <a:extLst>
            <a:ext uri="{909E8E84-426E-40DD-AFC4-6F175D3DCCD1}">
              <a14:hiddenFill xmlns:a14="http://schemas.microsoft.com/office/drawing/2010/main">
                <a:solidFill>
                  <a:srgbClr val="FFFFFF"/>
                </a:solidFill>
              </a14:hiddenFill>
            </a:ext>
          </a:extLst>
        </p:spPr>
      </p:pic>
      <p:sp>
        <p:nvSpPr>
          <p:cNvPr id="9" name="ZoneTexte 8">
            <a:extLst>
              <a:ext uri="{FF2B5EF4-FFF2-40B4-BE49-F238E27FC236}">
                <a16:creationId xmlns:a16="http://schemas.microsoft.com/office/drawing/2014/main" id="{57579CB1-BF68-4824-B0BB-BBE6E1CA1989}"/>
              </a:ext>
            </a:extLst>
          </p:cNvPr>
          <p:cNvSpPr txBox="1"/>
          <p:nvPr/>
        </p:nvSpPr>
        <p:spPr>
          <a:xfrm rot="16200000">
            <a:off x="531121" y="2257074"/>
            <a:ext cx="766557" cy="1200329"/>
          </a:xfrm>
          <a:prstGeom prst="rect">
            <a:avLst/>
          </a:prstGeom>
          <a:noFill/>
        </p:spPr>
        <p:txBody>
          <a:bodyPr wrap="none" rtlCol="0">
            <a:spAutoFit/>
          </a:bodyPr>
          <a:lstStyle/>
          <a:p>
            <a:r>
              <a:rPr lang="fr-FR" sz="7200" dirty="0">
                <a:solidFill>
                  <a:schemeClr val="accent4">
                    <a:lumMod val="75000"/>
                  </a:schemeClr>
                </a:solidFill>
                <a:latin typeface="Bradley Hand ITC" panose="03070402050302030203" pitchFamily="66" charset="0"/>
              </a:rPr>
              <a:t>X</a:t>
            </a:r>
          </a:p>
        </p:txBody>
      </p:sp>
      <p:sp>
        <p:nvSpPr>
          <p:cNvPr id="134" name="ZoneTexte 133">
            <a:extLst>
              <a:ext uri="{FF2B5EF4-FFF2-40B4-BE49-F238E27FC236}">
                <a16:creationId xmlns:a16="http://schemas.microsoft.com/office/drawing/2014/main" id="{48A45F48-20A3-4BCB-9097-23B1D2D7FD0D}"/>
              </a:ext>
            </a:extLst>
          </p:cNvPr>
          <p:cNvSpPr txBox="1"/>
          <p:nvPr/>
        </p:nvSpPr>
        <p:spPr>
          <a:xfrm rot="16200000">
            <a:off x="1258170" y="2283556"/>
            <a:ext cx="766557" cy="1200329"/>
          </a:xfrm>
          <a:prstGeom prst="rect">
            <a:avLst/>
          </a:prstGeom>
          <a:noFill/>
        </p:spPr>
        <p:txBody>
          <a:bodyPr wrap="none" rtlCol="0">
            <a:spAutoFit/>
          </a:bodyPr>
          <a:lstStyle/>
          <a:p>
            <a:r>
              <a:rPr lang="fr-FR" sz="7200" dirty="0">
                <a:solidFill>
                  <a:schemeClr val="accent4">
                    <a:lumMod val="75000"/>
                  </a:schemeClr>
                </a:solidFill>
                <a:latin typeface="Bradley Hand ITC" panose="03070402050302030203" pitchFamily="66" charset="0"/>
              </a:rPr>
              <a:t>X</a:t>
            </a:r>
          </a:p>
        </p:txBody>
      </p:sp>
      <p:sp>
        <p:nvSpPr>
          <p:cNvPr id="135" name="ZoneTexte 134">
            <a:extLst>
              <a:ext uri="{FF2B5EF4-FFF2-40B4-BE49-F238E27FC236}">
                <a16:creationId xmlns:a16="http://schemas.microsoft.com/office/drawing/2014/main" id="{CB4A340A-9AE9-4F87-8E15-5440C6C39B8C}"/>
              </a:ext>
            </a:extLst>
          </p:cNvPr>
          <p:cNvSpPr txBox="1"/>
          <p:nvPr/>
        </p:nvSpPr>
        <p:spPr>
          <a:xfrm rot="16200000">
            <a:off x="2207557" y="3757174"/>
            <a:ext cx="766557" cy="1200329"/>
          </a:xfrm>
          <a:prstGeom prst="rect">
            <a:avLst/>
          </a:prstGeom>
          <a:noFill/>
        </p:spPr>
        <p:txBody>
          <a:bodyPr wrap="none" rtlCol="0">
            <a:spAutoFit/>
          </a:bodyPr>
          <a:lstStyle/>
          <a:p>
            <a:r>
              <a:rPr lang="fr-FR" sz="7200" dirty="0">
                <a:solidFill>
                  <a:schemeClr val="accent4">
                    <a:lumMod val="75000"/>
                  </a:schemeClr>
                </a:solidFill>
                <a:latin typeface="Bradley Hand ITC" panose="03070402050302030203" pitchFamily="66" charset="0"/>
              </a:rPr>
              <a:t>X</a:t>
            </a:r>
          </a:p>
        </p:txBody>
      </p:sp>
      <p:sp>
        <p:nvSpPr>
          <p:cNvPr id="137" name="ZoneTexte 136">
            <a:extLst>
              <a:ext uri="{FF2B5EF4-FFF2-40B4-BE49-F238E27FC236}">
                <a16:creationId xmlns:a16="http://schemas.microsoft.com/office/drawing/2014/main" id="{8C957245-EB0E-46A6-80C6-5E9B8B6E7990}"/>
              </a:ext>
            </a:extLst>
          </p:cNvPr>
          <p:cNvSpPr txBox="1"/>
          <p:nvPr/>
        </p:nvSpPr>
        <p:spPr>
          <a:xfrm rot="16200000">
            <a:off x="2949555" y="3750433"/>
            <a:ext cx="766557" cy="1200329"/>
          </a:xfrm>
          <a:prstGeom prst="rect">
            <a:avLst/>
          </a:prstGeom>
          <a:noFill/>
        </p:spPr>
        <p:txBody>
          <a:bodyPr wrap="none" rtlCol="0">
            <a:spAutoFit/>
          </a:bodyPr>
          <a:lstStyle/>
          <a:p>
            <a:r>
              <a:rPr lang="fr-FR" sz="7200" dirty="0">
                <a:solidFill>
                  <a:schemeClr val="accent4">
                    <a:lumMod val="75000"/>
                  </a:schemeClr>
                </a:solidFill>
                <a:latin typeface="Bradley Hand ITC" panose="03070402050302030203" pitchFamily="66" charset="0"/>
              </a:rPr>
              <a:t>X</a:t>
            </a:r>
          </a:p>
        </p:txBody>
      </p:sp>
      <p:sp>
        <p:nvSpPr>
          <p:cNvPr id="141" name="ZoneTexte 140">
            <a:extLst>
              <a:ext uri="{FF2B5EF4-FFF2-40B4-BE49-F238E27FC236}">
                <a16:creationId xmlns:a16="http://schemas.microsoft.com/office/drawing/2014/main" id="{274EFD75-E129-4488-9E8E-DE54F6C2A8F4}"/>
              </a:ext>
            </a:extLst>
          </p:cNvPr>
          <p:cNvSpPr txBox="1"/>
          <p:nvPr/>
        </p:nvSpPr>
        <p:spPr>
          <a:xfrm rot="16200000">
            <a:off x="4428502" y="3722685"/>
            <a:ext cx="766557" cy="1200329"/>
          </a:xfrm>
          <a:prstGeom prst="rect">
            <a:avLst/>
          </a:prstGeom>
          <a:noFill/>
        </p:spPr>
        <p:txBody>
          <a:bodyPr wrap="none" rtlCol="0">
            <a:spAutoFit/>
          </a:bodyPr>
          <a:lstStyle/>
          <a:p>
            <a:r>
              <a:rPr lang="fr-FR" sz="7200" dirty="0">
                <a:solidFill>
                  <a:schemeClr val="accent4">
                    <a:lumMod val="75000"/>
                  </a:schemeClr>
                </a:solidFill>
                <a:latin typeface="Bradley Hand ITC" panose="03070402050302030203" pitchFamily="66" charset="0"/>
              </a:rPr>
              <a:t>X</a:t>
            </a:r>
          </a:p>
        </p:txBody>
      </p:sp>
      <p:sp>
        <p:nvSpPr>
          <p:cNvPr id="142" name="ZoneTexte 141">
            <a:extLst>
              <a:ext uri="{FF2B5EF4-FFF2-40B4-BE49-F238E27FC236}">
                <a16:creationId xmlns:a16="http://schemas.microsoft.com/office/drawing/2014/main" id="{E6111F2E-6E34-4003-8BFC-AEC11FBCE09E}"/>
              </a:ext>
            </a:extLst>
          </p:cNvPr>
          <p:cNvSpPr txBox="1"/>
          <p:nvPr/>
        </p:nvSpPr>
        <p:spPr>
          <a:xfrm rot="16200000">
            <a:off x="1487839" y="3729192"/>
            <a:ext cx="766557" cy="1200329"/>
          </a:xfrm>
          <a:prstGeom prst="rect">
            <a:avLst/>
          </a:prstGeom>
          <a:noFill/>
        </p:spPr>
        <p:txBody>
          <a:bodyPr wrap="none" rtlCol="0">
            <a:spAutoFit/>
          </a:bodyPr>
          <a:lstStyle/>
          <a:p>
            <a:r>
              <a:rPr lang="fr-FR" sz="7200" dirty="0">
                <a:solidFill>
                  <a:schemeClr val="accent4">
                    <a:lumMod val="75000"/>
                  </a:schemeClr>
                </a:solidFill>
                <a:latin typeface="Bradley Hand ITC" panose="03070402050302030203" pitchFamily="66" charset="0"/>
              </a:rPr>
              <a:t>X</a:t>
            </a:r>
          </a:p>
        </p:txBody>
      </p:sp>
      <p:pic>
        <p:nvPicPr>
          <p:cNvPr id="143" name="Picture 14" descr="Vecteur gratuit avatars ronds sertis de visages de personnes portraits comiques d'utilisateurs de médias sociaux heureux">
            <a:extLst>
              <a:ext uri="{FF2B5EF4-FFF2-40B4-BE49-F238E27FC236}">
                <a16:creationId xmlns:a16="http://schemas.microsoft.com/office/drawing/2014/main" id="{B2B80740-AC30-4BDF-AA48-F2C010ACFDD6}"/>
              </a:ext>
            </a:extLst>
          </p:cNvPr>
          <p:cNvPicPr>
            <a:picLocks noChangeAspect="1" noChangeArrowheads="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r="14167" b="35177"/>
          <a:stretch/>
        </p:blipFill>
        <p:spPr bwMode="auto">
          <a:xfrm>
            <a:off x="6276971" y="2890730"/>
            <a:ext cx="5117916" cy="1568307"/>
          </a:xfrm>
          <a:prstGeom prst="rect">
            <a:avLst/>
          </a:prstGeom>
          <a:noFill/>
          <a:extLst>
            <a:ext uri="{909E8E84-426E-40DD-AFC4-6F175D3DCCD1}">
              <a14:hiddenFill xmlns:a14="http://schemas.microsoft.com/office/drawing/2010/main">
                <a:solidFill>
                  <a:srgbClr val="FFFFFF"/>
                </a:solidFill>
              </a14:hiddenFill>
            </a:ext>
          </a:extLst>
        </p:spPr>
      </p:pic>
      <p:pic>
        <p:nvPicPr>
          <p:cNvPr id="144" name="Picture 14" descr="Vecteur gratuit avatars ronds sertis de visages de personnes portraits comiques d'utilisateurs de médias sociaux heureux">
            <a:extLst>
              <a:ext uri="{FF2B5EF4-FFF2-40B4-BE49-F238E27FC236}">
                <a16:creationId xmlns:a16="http://schemas.microsoft.com/office/drawing/2014/main" id="{C77E1FB9-4A1A-4962-A7BA-C4C35FB22937}"/>
              </a:ext>
            </a:extLst>
          </p:cNvPr>
          <p:cNvPicPr>
            <a:picLocks noChangeAspect="1" noChangeArrowheads="1"/>
          </p:cNvPicPr>
          <p:nvPr/>
        </p:nvPicPr>
        <p:blipFill rotWithShape="1">
          <a:blip r:embed="rId4">
            <a:clrChange>
              <a:clrFrom>
                <a:srgbClr val="FFFFFF"/>
              </a:clrFrom>
              <a:clrTo>
                <a:srgbClr val="FFFFFF">
                  <a:alpha val="0"/>
                </a:srgbClr>
              </a:clrTo>
            </a:clrChange>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t="34867" r="14167" b="35177"/>
          <a:stretch/>
        </p:blipFill>
        <p:spPr bwMode="auto">
          <a:xfrm>
            <a:off x="6276971" y="3731368"/>
            <a:ext cx="5117916" cy="724749"/>
          </a:xfrm>
          <a:prstGeom prst="rect">
            <a:avLst/>
          </a:prstGeom>
          <a:noFill/>
          <a:extLst>
            <a:ext uri="{909E8E84-426E-40DD-AFC4-6F175D3DCCD1}">
              <a14:hiddenFill xmlns:a14="http://schemas.microsoft.com/office/drawing/2010/main">
                <a:solidFill>
                  <a:srgbClr val="FFFFFF"/>
                </a:solidFill>
              </a14:hiddenFill>
            </a:ext>
          </a:extLst>
        </p:spPr>
      </p:pic>
      <p:sp>
        <p:nvSpPr>
          <p:cNvPr id="187" name="ZoneTexte 186">
            <a:extLst>
              <a:ext uri="{FF2B5EF4-FFF2-40B4-BE49-F238E27FC236}">
                <a16:creationId xmlns:a16="http://schemas.microsoft.com/office/drawing/2014/main" id="{75A84E89-B465-44FC-97F9-74FDD82D0B0B}"/>
              </a:ext>
            </a:extLst>
          </p:cNvPr>
          <p:cNvSpPr txBox="1"/>
          <p:nvPr/>
        </p:nvSpPr>
        <p:spPr>
          <a:xfrm rot="16200000">
            <a:off x="6367766" y="3473702"/>
            <a:ext cx="766557" cy="1200329"/>
          </a:xfrm>
          <a:prstGeom prst="rect">
            <a:avLst/>
          </a:prstGeom>
          <a:noFill/>
        </p:spPr>
        <p:txBody>
          <a:bodyPr wrap="none" rtlCol="0">
            <a:spAutoFit/>
          </a:bodyPr>
          <a:lstStyle/>
          <a:p>
            <a:r>
              <a:rPr lang="fr-FR" sz="7200" dirty="0">
                <a:solidFill>
                  <a:schemeClr val="accent4">
                    <a:lumMod val="75000"/>
                  </a:schemeClr>
                </a:solidFill>
                <a:latin typeface="Bradley Hand ITC" panose="03070402050302030203" pitchFamily="66" charset="0"/>
              </a:rPr>
              <a:t>X</a:t>
            </a:r>
          </a:p>
        </p:txBody>
      </p:sp>
      <p:sp>
        <p:nvSpPr>
          <p:cNvPr id="188" name="ZoneTexte 187">
            <a:extLst>
              <a:ext uri="{FF2B5EF4-FFF2-40B4-BE49-F238E27FC236}">
                <a16:creationId xmlns:a16="http://schemas.microsoft.com/office/drawing/2014/main" id="{B6797AE9-1E51-4584-AF60-65BB415E37C4}"/>
              </a:ext>
            </a:extLst>
          </p:cNvPr>
          <p:cNvSpPr txBox="1"/>
          <p:nvPr/>
        </p:nvSpPr>
        <p:spPr>
          <a:xfrm rot="16200000">
            <a:off x="7025911" y="3509452"/>
            <a:ext cx="766557" cy="1200329"/>
          </a:xfrm>
          <a:prstGeom prst="rect">
            <a:avLst/>
          </a:prstGeom>
          <a:noFill/>
        </p:spPr>
        <p:txBody>
          <a:bodyPr wrap="none" rtlCol="0">
            <a:spAutoFit/>
          </a:bodyPr>
          <a:lstStyle/>
          <a:p>
            <a:r>
              <a:rPr lang="fr-FR" sz="7200" dirty="0">
                <a:solidFill>
                  <a:schemeClr val="accent4">
                    <a:lumMod val="75000"/>
                  </a:schemeClr>
                </a:solidFill>
                <a:latin typeface="Bradley Hand ITC" panose="03070402050302030203" pitchFamily="66" charset="0"/>
              </a:rPr>
              <a:t>X</a:t>
            </a:r>
          </a:p>
        </p:txBody>
      </p:sp>
      <p:sp>
        <p:nvSpPr>
          <p:cNvPr id="189" name="ZoneTexte 188">
            <a:extLst>
              <a:ext uri="{FF2B5EF4-FFF2-40B4-BE49-F238E27FC236}">
                <a16:creationId xmlns:a16="http://schemas.microsoft.com/office/drawing/2014/main" id="{70503EC5-0435-40D3-93E9-75522F7EE2AF}"/>
              </a:ext>
            </a:extLst>
          </p:cNvPr>
          <p:cNvSpPr txBox="1"/>
          <p:nvPr/>
        </p:nvSpPr>
        <p:spPr>
          <a:xfrm rot="16200000">
            <a:off x="8509630" y="3513238"/>
            <a:ext cx="766557" cy="1200329"/>
          </a:xfrm>
          <a:prstGeom prst="rect">
            <a:avLst/>
          </a:prstGeom>
          <a:noFill/>
        </p:spPr>
        <p:txBody>
          <a:bodyPr wrap="none" rtlCol="0">
            <a:spAutoFit/>
          </a:bodyPr>
          <a:lstStyle/>
          <a:p>
            <a:r>
              <a:rPr lang="fr-FR" sz="7200" dirty="0">
                <a:solidFill>
                  <a:schemeClr val="accent4">
                    <a:lumMod val="75000"/>
                  </a:schemeClr>
                </a:solidFill>
                <a:latin typeface="Bradley Hand ITC" panose="03070402050302030203" pitchFamily="66" charset="0"/>
              </a:rPr>
              <a:t>X</a:t>
            </a:r>
          </a:p>
        </p:txBody>
      </p:sp>
      <p:sp>
        <p:nvSpPr>
          <p:cNvPr id="190" name="ZoneTexte 189">
            <a:extLst>
              <a:ext uri="{FF2B5EF4-FFF2-40B4-BE49-F238E27FC236}">
                <a16:creationId xmlns:a16="http://schemas.microsoft.com/office/drawing/2014/main" id="{650ABC3B-8061-466D-83D9-904641060A05}"/>
              </a:ext>
            </a:extLst>
          </p:cNvPr>
          <p:cNvSpPr txBox="1"/>
          <p:nvPr/>
        </p:nvSpPr>
        <p:spPr>
          <a:xfrm rot="16200000">
            <a:off x="9270182" y="3493577"/>
            <a:ext cx="766557" cy="1200329"/>
          </a:xfrm>
          <a:prstGeom prst="rect">
            <a:avLst/>
          </a:prstGeom>
          <a:noFill/>
        </p:spPr>
        <p:txBody>
          <a:bodyPr wrap="none" rtlCol="0">
            <a:spAutoFit/>
          </a:bodyPr>
          <a:lstStyle/>
          <a:p>
            <a:r>
              <a:rPr lang="fr-FR" sz="7200" dirty="0">
                <a:solidFill>
                  <a:schemeClr val="accent4">
                    <a:lumMod val="75000"/>
                  </a:schemeClr>
                </a:solidFill>
                <a:latin typeface="Bradley Hand ITC" panose="03070402050302030203" pitchFamily="66" charset="0"/>
              </a:rPr>
              <a:t>X</a:t>
            </a:r>
          </a:p>
        </p:txBody>
      </p:sp>
      <p:sp>
        <p:nvSpPr>
          <p:cNvPr id="191" name="ZoneTexte 190">
            <a:extLst>
              <a:ext uri="{FF2B5EF4-FFF2-40B4-BE49-F238E27FC236}">
                <a16:creationId xmlns:a16="http://schemas.microsoft.com/office/drawing/2014/main" id="{D72E1308-EB21-4B86-8494-5237058A6DD5}"/>
              </a:ext>
            </a:extLst>
          </p:cNvPr>
          <p:cNvSpPr txBox="1"/>
          <p:nvPr/>
        </p:nvSpPr>
        <p:spPr>
          <a:xfrm rot="16200000">
            <a:off x="9974944" y="3513239"/>
            <a:ext cx="766557" cy="1200329"/>
          </a:xfrm>
          <a:prstGeom prst="rect">
            <a:avLst/>
          </a:prstGeom>
          <a:noFill/>
        </p:spPr>
        <p:txBody>
          <a:bodyPr wrap="none" rtlCol="0">
            <a:spAutoFit/>
          </a:bodyPr>
          <a:lstStyle/>
          <a:p>
            <a:r>
              <a:rPr lang="fr-FR" sz="7200" dirty="0">
                <a:solidFill>
                  <a:schemeClr val="accent4">
                    <a:lumMod val="75000"/>
                  </a:schemeClr>
                </a:solidFill>
                <a:latin typeface="Bradley Hand ITC" panose="03070402050302030203" pitchFamily="66" charset="0"/>
              </a:rPr>
              <a:t>X</a:t>
            </a:r>
          </a:p>
        </p:txBody>
      </p:sp>
      <p:sp>
        <p:nvSpPr>
          <p:cNvPr id="192" name="ZoneTexte 191">
            <a:extLst>
              <a:ext uri="{FF2B5EF4-FFF2-40B4-BE49-F238E27FC236}">
                <a16:creationId xmlns:a16="http://schemas.microsoft.com/office/drawing/2014/main" id="{4AFC2B43-3AA5-49E1-8F39-BAB394694DE5}"/>
              </a:ext>
            </a:extLst>
          </p:cNvPr>
          <p:cNvSpPr txBox="1"/>
          <p:nvPr/>
        </p:nvSpPr>
        <p:spPr>
          <a:xfrm rot="16200000">
            <a:off x="10680482" y="3513240"/>
            <a:ext cx="766557" cy="1200329"/>
          </a:xfrm>
          <a:prstGeom prst="rect">
            <a:avLst/>
          </a:prstGeom>
          <a:noFill/>
        </p:spPr>
        <p:txBody>
          <a:bodyPr wrap="none" rtlCol="0">
            <a:spAutoFit/>
          </a:bodyPr>
          <a:lstStyle/>
          <a:p>
            <a:r>
              <a:rPr lang="fr-FR" sz="7200" dirty="0">
                <a:solidFill>
                  <a:schemeClr val="accent4">
                    <a:lumMod val="75000"/>
                  </a:schemeClr>
                </a:solidFill>
                <a:latin typeface="Bradley Hand ITC" panose="03070402050302030203" pitchFamily="66" charset="0"/>
              </a:rPr>
              <a:t>X</a:t>
            </a:r>
          </a:p>
        </p:txBody>
      </p:sp>
      <p:sp>
        <p:nvSpPr>
          <p:cNvPr id="193" name="ZoneTexte 192">
            <a:extLst>
              <a:ext uri="{FF2B5EF4-FFF2-40B4-BE49-F238E27FC236}">
                <a16:creationId xmlns:a16="http://schemas.microsoft.com/office/drawing/2014/main" id="{61BFE6C5-A367-40DC-9690-13F543DD3A5F}"/>
              </a:ext>
            </a:extLst>
          </p:cNvPr>
          <p:cNvSpPr txBox="1"/>
          <p:nvPr/>
        </p:nvSpPr>
        <p:spPr>
          <a:xfrm rot="16200000">
            <a:off x="7818974" y="3464819"/>
            <a:ext cx="766557" cy="1200329"/>
          </a:xfrm>
          <a:prstGeom prst="rect">
            <a:avLst/>
          </a:prstGeom>
          <a:noFill/>
        </p:spPr>
        <p:txBody>
          <a:bodyPr wrap="none" rtlCol="0">
            <a:spAutoFit/>
          </a:bodyPr>
          <a:lstStyle/>
          <a:p>
            <a:r>
              <a:rPr lang="fr-FR" sz="7200" dirty="0">
                <a:solidFill>
                  <a:schemeClr val="accent4">
                    <a:lumMod val="75000"/>
                  </a:schemeClr>
                </a:solidFill>
                <a:latin typeface="Bradley Hand ITC" panose="03070402050302030203" pitchFamily="66" charset="0"/>
              </a:rPr>
              <a:t>X</a:t>
            </a:r>
          </a:p>
        </p:txBody>
      </p:sp>
      <p:cxnSp>
        <p:nvCxnSpPr>
          <p:cNvPr id="11" name="Connecteur droit 10">
            <a:extLst>
              <a:ext uri="{FF2B5EF4-FFF2-40B4-BE49-F238E27FC236}">
                <a16:creationId xmlns:a16="http://schemas.microsoft.com/office/drawing/2014/main" id="{E9790CEE-6146-42E4-A18F-38AC5B69FD00}"/>
              </a:ext>
            </a:extLst>
          </p:cNvPr>
          <p:cNvCxnSpPr>
            <a:cxnSpLocks/>
          </p:cNvCxnSpPr>
          <p:nvPr/>
        </p:nvCxnSpPr>
        <p:spPr>
          <a:xfrm>
            <a:off x="5921899" y="1633673"/>
            <a:ext cx="35488" cy="3650089"/>
          </a:xfrm>
          <a:prstGeom prst="line">
            <a:avLst/>
          </a:prstGeom>
        </p:spPr>
        <p:style>
          <a:lnRef idx="1">
            <a:schemeClr val="accent1"/>
          </a:lnRef>
          <a:fillRef idx="0">
            <a:schemeClr val="accent1"/>
          </a:fillRef>
          <a:effectRef idx="0">
            <a:schemeClr val="accent1"/>
          </a:effectRef>
          <a:fontRef idx="minor">
            <a:schemeClr val="tx1"/>
          </a:fontRef>
        </p:style>
      </p:cxnSp>
      <p:pic>
        <p:nvPicPr>
          <p:cNvPr id="194" name="Picture 14" descr="Vecteur gratuit avatars ronds sertis de visages de personnes portraits comiques d'utilisateurs de médias sociaux heureux">
            <a:extLst>
              <a:ext uri="{FF2B5EF4-FFF2-40B4-BE49-F238E27FC236}">
                <a16:creationId xmlns:a16="http://schemas.microsoft.com/office/drawing/2014/main" id="{F9FB68AE-231C-49E5-BC79-F1FFC5A1AEF8}"/>
              </a:ext>
            </a:extLst>
          </p:cNvPr>
          <p:cNvPicPr>
            <a:picLocks noChangeAspect="1" noChangeArrowheads="1"/>
          </p:cNvPicPr>
          <p:nvPr/>
        </p:nvPicPr>
        <p:blipFill rotWithShape="1">
          <a:blip r:embed="rId4">
            <a:clrChange>
              <a:clrFrom>
                <a:srgbClr val="FFFFFF"/>
              </a:clrFrom>
              <a:clrTo>
                <a:srgbClr val="FFFFFF">
                  <a:alpha val="0"/>
                </a:srgbClr>
              </a:clrTo>
            </a:clrChange>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l="37413" t="1" r="14167" b="65719"/>
          <a:stretch/>
        </p:blipFill>
        <p:spPr bwMode="auto">
          <a:xfrm>
            <a:off x="2684304" y="2411984"/>
            <a:ext cx="2887079" cy="829351"/>
          </a:xfrm>
          <a:prstGeom prst="rect">
            <a:avLst/>
          </a:prstGeom>
          <a:noFill/>
          <a:extLst>
            <a:ext uri="{909E8E84-426E-40DD-AFC4-6F175D3DCCD1}">
              <a14:hiddenFill xmlns:a14="http://schemas.microsoft.com/office/drawing/2010/main">
                <a:solidFill>
                  <a:srgbClr val="FFFFFF"/>
                </a:solidFill>
              </a14:hiddenFill>
            </a:ext>
          </a:extLst>
        </p:spPr>
      </p:pic>
      <p:pic>
        <p:nvPicPr>
          <p:cNvPr id="195" name="Picture 14" descr="Vecteur gratuit avatars ronds sertis de visages de personnes portraits comiques d'utilisateurs de médias sociaux heureux">
            <a:extLst>
              <a:ext uri="{FF2B5EF4-FFF2-40B4-BE49-F238E27FC236}">
                <a16:creationId xmlns:a16="http://schemas.microsoft.com/office/drawing/2014/main" id="{5104462E-FAB3-4167-8763-E57745C58EB4}"/>
              </a:ext>
            </a:extLst>
          </p:cNvPr>
          <p:cNvPicPr>
            <a:picLocks noChangeAspect="1" noChangeArrowheads="1"/>
          </p:cNvPicPr>
          <p:nvPr/>
        </p:nvPicPr>
        <p:blipFill rotWithShape="1">
          <a:blip r:embed="rId4">
            <a:clrChange>
              <a:clrFrom>
                <a:srgbClr val="FFFFFF"/>
              </a:clrFrom>
              <a:clrTo>
                <a:srgbClr val="FFFFFF">
                  <a:alpha val="0"/>
                </a:srgbClr>
              </a:clrTo>
            </a:clrChange>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t="35718" r="14167" b="35177"/>
          <a:stretch/>
        </p:blipFill>
        <p:spPr bwMode="auto">
          <a:xfrm>
            <a:off x="442834" y="3269903"/>
            <a:ext cx="5117916" cy="704157"/>
          </a:xfrm>
          <a:prstGeom prst="rect">
            <a:avLst/>
          </a:prstGeom>
          <a:noFill/>
          <a:extLst>
            <a:ext uri="{909E8E84-426E-40DD-AFC4-6F175D3DCCD1}">
              <a14:hiddenFill xmlns:a14="http://schemas.microsoft.com/office/drawing/2010/main">
                <a:solidFill>
                  <a:srgbClr val="FFFFFF"/>
                </a:solidFill>
              </a14:hiddenFill>
            </a:ext>
          </a:extLst>
        </p:spPr>
      </p:pic>
      <p:pic>
        <p:nvPicPr>
          <p:cNvPr id="196" name="Picture 14" descr="Vecteur gratuit avatars ronds sertis de visages de personnes portraits comiques d'utilisateurs de médias sociaux heureux">
            <a:extLst>
              <a:ext uri="{FF2B5EF4-FFF2-40B4-BE49-F238E27FC236}">
                <a16:creationId xmlns:a16="http://schemas.microsoft.com/office/drawing/2014/main" id="{F1CCA4CC-8068-44A6-96FC-50CE6D3A2AD1}"/>
              </a:ext>
            </a:extLst>
          </p:cNvPr>
          <p:cNvPicPr>
            <a:picLocks noChangeAspect="1" noChangeArrowheads="1"/>
          </p:cNvPicPr>
          <p:nvPr/>
        </p:nvPicPr>
        <p:blipFill rotWithShape="1">
          <a:blip r:embed="rId4">
            <a:clrChange>
              <a:clrFrom>
                <a:srgbClr val="FFFFFF"/>
              </a:clrFrom>
              <a:clrTo>
                <a:srgbClr val="FFFFFF">
                  <a:alpha val="0"/>
                </a:srgbClr>
              </a:clrTo>
            </a:clrChange>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l="37753" t="64530" r="50176" b="2867"/>
          <a:stretch/>
        </p:blipFill>
        <p:spPr bwMode="auto">
          <a:xfrm>
            <a:off x="762287" y="3976768"/>
            <a:ext cx="719719" cy="788759"/>
          </a:xfrm>
          <a:prstGeom prst="rect">
            <a:avLst/>
          </a:prstGeom>
          <a:noFill/>
          <a:extLst>
            <a:ext uri="{909E8E84-426E-40DD-AFC4-6F175D3DCCD1}">
              <a14:hiddenFill xmlns:a14="http://schemas.microsoft.com/office/drawing/2010/main">
                <a:solidFill>
                  <a:srgbClr val="FFFFFF"/>
                </a:solidFill>
              </a14:hiddenFill>
            </a:ext>
          </a:extLst>
        </p:spPr>
      </p:pic>
      <p:sp>
        <p:nvSpPr>
          <p:cNvPr id="198" name="ZoneTexte 197">
            <a:extLst>
              <a:ext uri="{FF2B5EF4-FFF2-40B4-BE49-F238E27FC236}">
                <a16:creationId xmlns:a16="http://schemas.microsoft.com/office/drawing/2014/main" id="{24906AB6-7A1C-4526-8A5A-59511D8134BC}"/>
              </a:ext>
            </a:extLst>
          </p:cNvPr>
          <p:cNvSpPr txBox="1"/>
          <p:nvPr/>
        </p:nvSpPr>
        <p:spPr>
          <a:xfrm rot="16200000">
            <a:off x="4125951" y="2283313"/>
            <a:ext cx="766557" cy="1200329"/>
          </a:xfrm>
          <a:prstGeom prst="rect">
            <a:avLst/>
          </a:prstGeom>
          <a:noFill/>
        </p:spPr>
        <p:txBody>
          <a:bodyPr wrap="none" rtlCol="0">
            <a:spAutoFit/>
          </a:bodyPr>
          <a:lstStyle/>
          <a:p>
            <a:r>
              <a:rPr lang="fr-FR" sz="7200" dirty="0">
                <a:solidFill>
                  <a:schemeClr val="accent4">
                    <a:lumMod val="75000"/>
                  </a:schemeClr>
                </a:solidFill>
                <a:latin typeface="Bradley Hand ITC" panose="03070402050302030203" pitchFamily="66" charset="0"/>
              </a:rPr>
              <a:t>X</a:t>
            </a:r>
          </a:p>
        </p:txBody>
      </p:sp>
      <p:sp>
        <p:nvSpPr>
          <p:cNvPr id="200" name="ZoneTexte 199">
            <a:extLst>
              <a:ext uri="{FF2B5EF4-FFF2-40B4-BE49-F238E27FC236}">
                <a16:creationId xmlns:a16="http://schemas.microsoft.com/office/drawing/2014/main" id="{E95A36AE-4CBD-4712-9453-E675B6C8897E}"/>
              </a:ext>
            </a:extLst>
          </p:cNvPr>
          <p:cNvSpPr txBox="1"/>
          <p:nvPr/>
        </p:nvSpPr>
        <p:spPr>
          <a:xfrm rot="16200000">
            <a:off x="3406233" y="2255331"/>
            <a:ext cx="766557" cy="1200329"/>
          </a:xfrm>
          <a:prstGeom prst="rect">
            <a:avLst/>
          </a:prstGeom>
          <a:noFill/>
        </p:spPr>
        <p:txBody>
          <a:bodyPr wrap="none" rtlCol="0">
            <a:spAutoFit/>
          </a:bodyPr>
          <a:lstStyle/>
          <a:p>
            <a:r>
              <a:rPr lang="fr-FR" sz="7200" dirty="0">
                <a:solidFill>
                  <a:schemeClr val="accent4">
                    <a:lumMod val="75000"/>
                  </a:schemeClr>
                </a:solidFill>
                <a:latin typeface="Bradley Hand ITC" panose="03070402050302030203" pitchFamily="66" charset="0"/>
              </a:rPr>
              <a:t>X</a:t>
            </a:r>
          </a:p>
        </p:txBody>
      </p:sp>
      <p:sp>
        <p:nvSpPr>
          <p:cNvPr id="201" name="ZoneTexte 200">
            <a:extLst>
              <a:ext uri="{FF2B5EF4-FFF2-40B4-BE49-F238E27FC236}">
                <a16:creationId xmlns:a16="http://schemas.microsoft.com/office/drawing/2014/main" id="{68F14C41-2393-49C2-9F5A-BF314BC51079}"/>
              </a:ext>
            </a:extLst>
          </p:cNvPr>
          <p:cNvSpPr txBox="1"/>
          <p:nvPr/>
        </p:nvSpPr>
        <p:spPr>
          <a:xfrm rot="16200000">
            <a:off x="2663595" y="2280066"/>
            <a:ext cx="766557" cy="1200329"/>
          </a:xfrm>
          <a:prstGeom prst="rect">
            <a:avLst/>
          </a:prstGeom>
          <a:noFill/>
        </p:spPr>
        <p:txBody>
          <a:bodyPr wrap="none" rtlCol="0">
            <a:spAutoFit/>
          </a:bodyPr>
          <a:lstStyle/>
          <a:p>
            <a:r>
              <a:rPr lang="fr-FR" sz="7200" dirty="0">
                <a:solidFill>
                  <a:schemeClr val="accent4">
                    <a:lumMod val="75000"/>
                  </a:schemeClr>
                </a:solidFill>
                <a:latin typeface="Bradley Hand ITC" panose="03070402050302030203" pitchFamily="66" charset="0"/>
              </a:rPr>
              <a:t>X</a:t>
            </a:r>
          </a:p>
        </p:txBody>
      </p:sp>
      <p:sp>
        <p:nvSpPr>
          <p:cNvPr id="202" name="ZoneTexte 201">
            <a:extLst>
              <a:ext uri="{FF2B5EF4-FFF2-40B4-BE49-F238E27FC236}">
                <a16:creationId xmlns:a16="http://schemas.microsoft.com/office/drawing/2014/main" id="{97723817-CF24-43D1-A0C6-47319D5E39A2}"/>
              </a:ext>
            </a:extLst>
          </p:cNvPr>
          <p:cNvSpPr txBox="1"/>
          <p:nvPr/>
        </p:nvSpPr>
        <p:spPr>
          <a:xfrm rot="16200000">
            <a:off x="1982172" y="3020473"/>
            <a:ext cx="766557" cy="1200329"/>
          </a:xfrm>
          <a:prstGeom prst="rect">
            <a:avLst/>
          </a:prstGeom>
          <a:noFill/>
        </p:spPr>
        <p:txBody>
          <a:bodyPr wrap="none" rtlCol="0">
            <a:spAutoFit/>
          </a:bodyPr>
          <a:lstStyle/>
          <a:p>
            <a:r>
              <a:rPr lang="fr-FR" sz="7200" dirty="0">
                <a:solidFill>
                  <a:schemeClr val="accent4">
                    <a:lumMod val="75000"/>
                  </a:schemeClr>
                </a:solidFill>
                <a:latin typeface="Bradley Hand ITC" panose="03070402050302030203" pitchFamily="66" charset="0"/>
              </a:rPr>
              <a:t>X</a:t>
            </a:r>
          </a:p>
        </p:txBody>
      </p:sp>
      <p:sp>
        <p:nvSpPr>
          <p:cNvPr id="203" name="ZoneTexte 202">
            <a:extLst>
              <a:ext uri="{FF2B5EF4-FFF2-40B4-BE49-F238E27FC236}">
                <a16:creationId xmlns:a16="http://schemas.microsoft.com/office/drawing/2014/main" id="{6DE5B1C6-C0E5-4061-B08C-AE56234E1071}"/>
              </a:ext>
            </a:extLst>
          </p:cNvPr>
          <p:cNvSpPr txBox="1"/>
          <p:nvPr/>
        </p:nvSpPr>
        <p:spPr>
          <a:xfrm rot="16200000">
            <a:off x="2724170" y="3013732"/>
            <a:ext cx="766557" cy="1200329"/>
          </a:xfrm>
          <a:prstGeom prst="rect">
            <a:avLst/>
          </a:prstGeom>
          <a:noFill/>
        </p:spPr>
        <p:txBody>
          <a:bodyPr wrap="none" rtlCol="0">
            <a:spAutoFit/>
          </a:bodyPr>
          <a:lstStyle/>
          <a:p>
            <a:r>
              <a:rPr lang="fr-FR" sz="7200" dirty="0">
                <a:solidFill>
                  <a:schemeClr val="accent4">
                    <a:lumMod val="75000"/>
                  </a:schemeClr>
                </a:solidFill>
                <a:latin typeface="Bradley Hand ITC" panose="03070402050302030203" pitchFamily="66" charset="0"/>
              </a:rPr>
              <a:t>X</a:t>
            </a:r>
          </a:p>
        </p:txBody>
      </p:sp>
      <p:sp>
        <p:nvSpPr>
          <p:cNvPr id="204" name="ZoneTexte 203">
            <a:extLst>
              <a:ext uri="{FF2B5EF4-FFF2-40B4-BE49-F238E27FC236}">
                <a16:creationId xmlns:a16="http://schemas.microsoft.com/office/drawing/2014/main" id="{77693656-30F2-41E3-9B4E-0966A0D29D07}"/>
              </a:ext>
            </a:extLst>
          </p:cNvPr>
          <p:cNvSpPr txBox="1"/>
          <p:nvPr/>
        </p:nvSpPr>
        <p:spPr>
          <a:xfrm rot="16200000">
            <a:off x="1262454" y="2992491"/>
            <a:ext cx="766557" cy="1200329"/>
          </a:xfrm>
          <a:prstGeom prst="rect">
            <a:avLst/>
          </a:prstGeom>
          <a:noFill/>
        </p:spPr>
        <p:txBody>
          <a:bodyPr wrap="none" rtlCol="0">
            <a:spAutoFit/>
          </a:bodyPr>
          <a:lstStyle/>
          <a:p>
            <a:r>
              <a:rPr lang="fr-FR" sz="7200" dirty="0">
                <a:solidFill>
                  <a:schemeClr val="accent4">
                    <a:lumMod val="75000"/>
                  </a:schemeClr>
                </a:solidFill>
                <a:latin typeface="Bradley Hand ITC" panose="03070402050302030203" pitchFamily="66" charset="0"/>
              </a:rPr>
              <a:t>X</a:t>
            </a:r>
          </a:p>
        </p:txBody>
      </p:sp>
      <p:sp>
        <p:nvSpPr>
          <p:cNvPr id="205" name="ZoneTexte 204">
            <a:extLst>
              <a:ext uri="{FF2B5EF4-FFF2-40B4-BE49-F238E27FC236}">
                <a16:creationId xmlns:a16="http://schemas.microsoft.com/office/drawing/2014/main" id="{0266FA05-CDF2-4016-AF09-6B45D2F97774}"/>
              </a:ext>
            </a:extLst>
          </p:cNvPr>
          <p:cNvSpPr txBox="1"/>
          <p:nvPr/>
        </p:nvSpPr>
        <p:spPr>
          <a:xfrm rot="16200000">
            <a:off x="519816" y="3017226"/>
            <a:ext cx="766557" cy="1200329"/>
          </a:xfrm>
          <a:prstGeom prst="rect">
            <a:avLst/>
          </a:prstGeom>
          <a:noFill/>
        </p:spPr>
        <p:txBody>
          <a:bodyPr wrap="none" rtlCol="0">
            <a:spAutoFit/>
          </a:bodyPr>
          <a:lstStyle/>
          <a:p>
            <a:r>
              <a:rPr lang="fr-FR" sz="7200" dirty="0">
                <a:solidFill>
                  <a:schemeClr val="accent4">
                    <a:lumMod val="75000"/>
                  </a:schemeClr>
                </a:solidFill>
                <a:latin typeface="Bradley Hand ITC" panose="03070402050302030203" pitchFamily="66" charset="0"/>
              </a:rPr>
              <a:t>X</a:t>
            </a:r>
          </a:p>
        </p:txBody>
      </p:sp>
      <p:sp>
        <p:nvSpPr>
          <p:cNvPr id="208" name="ZoneTexte 207">
            <a:extLst>
              <a:ext uri="{FF2B5EF4-FFF2-40B4-BE49-F238E27FC236}">
                <a16:creationId xmlns:a16="http://schemas.microsoft.com/office/drawing/2014/main" id="{D90B3DA7-0AD6-40A8-9D54-473729EF777D}"/>
              </a:ext>
            </a:extLst>
          </p:cNvPr>
          <p:cNvSpPr txBox="1"/>
          <p:nvPr/>
        </p:nvSpPr>
        <p:spPr>
          <a:xfrm rot="16200000">
            <a:off x="4169155" y="2995890"/>
            <a:ext cx="766557" cy="1200329"/>
          </a:xfrm>
          <a:prstGeom prst="rect">
            <a:avLst/>
          </a:prstGeom>
          <a:noFill/>
        </p:spPr>
        <p:txBody>
          <a:bodyPr wrap="none" rtlCol="0">
            <a:spAutoFit/>
          </a:bodyPr>
          <a:lstStyle/>
          <a:p>
            <a:r>
              <a:rPr lang="fr-FR" sz="7200" dirty="0">
                <a:solidFill>
                  <a:schemeClr val="accent4">
                    <a:lumMod val="75000"/>
                  </a:schemeClr>
                </a:solidFill>
                <a:latin typeface="Bradley Hand ITC" panose="03070402050302030203" pitchFamily="66" charset="0"/>
              </a:rPr>
              <a:t>X</a:t>
            </a:r>
          </a:p>
        </p:txBody>
      </p:sp>
      <p:sp>
        <p:nvSpPr>
          <p:cNvPr id="209" name="ZoneTexte 208">
            <a:extLst>
              <a:ext uri="{FF2B5EF4-FFF2-40B4-BE49-F238E27FC236}">
                <a16:creationId xmlns:a16="http://schemas.microsoft.com/office/drawing/2014/main" id="{919AE034-057C-4C67-91AA-E5DCB2BEEE0C}"/>
              </a:ext>
            </a:extLst>
          </p:cNvPr>
          <p:cNvSpPr txBox="1"/>
          <p:nvPr/>
        </p:nvSpPr>
        <p:spPr>
          <a:xfrm rot="16200000">
            <a:off x="3426517" y="3020625"/>
            <a:ext cx="766557" cy="1200329"/>
          </a:xfrm>
          <a:prstGeom prst="rect">
            <a:avLst/>
          </a:prstGeom>
          <a:noFill/>
        </p:spPr>
        <p:txBody>
          <a:bodyPr wrap="none" rtlCol="0">
            <a:spAutoFit/>
          </a:bodyPr>
          <a:lstStyle/>
          <a:p>
            <a:r>
              <a:rPr lang="fr-FR" sz="7200" dirty="0">
                <a:solidFill>
                  <a:schemeClr val="accent4">
                    <a:lumMod val="75000"/>
                  </a:schemeClr>
                </a:solidFill>
                <a:latin typeface="Bradley Hand ITC" panose="03070402050302030203" pitchFamily="66" charset="0"/>
              </a:rPr>
              <a:t>X</a:t>
            </a:r>
          </a:p>
        </p:txBody>
      </p:sp>
      <p:sp>
        <p:nvSpPr>
          <p:cNvPr id="210" name="ZoneTexte 209">
            <a:extLst>
              <a:ext uri="{FF2B5EF4-FFF2-40B4-BE49-F238E27FC236}">
                <a16:creationId xmlns:a16="http://schemas.microsoft.com/office/drawing/2014/main" id="{7EB49BA7-332B-49A5-A8A0-5747F0AF55B9}"/>
              </a:ext>
            </a:extLst>
          </p:cNvPr>
          <p:cNvSpPr txBox="1"/>
          <p:nvPr/>
        </p:nvSpPr>
        <p:spPr>
          <a:xfrm rot="16200000">
            <a:off x="763737" y="3736682"/>
            <a:ext cx="766557" cy="1200329"/>
          </a:xfrm>
          <a:prstGeom prst="rect">
            <a:avLst/>
          </a:prstGeom>
          <a:noFill/>
        </p:spPr>
        <p:txBody>
          <a:bodyPr wrap="none" rtlCol="0">
            <a:spAutoFit/>
          </a:bodyPr>
          <a:lstStyle/>
          <a:p>
            <a:r>
              <a:rPr lang="fr-FR" sz="7200" dirty="0">
                <a:solidFill>
                  <a:schemeClr val="accent4">
                    <a:lumMod val="75000"/>
                  </a:schemeClr>
                </a:solidFill>
                <a:latin typeface="Bradley Hand ITC" panose="03070402050302030203" pitchFamily="66" charset="0"/>
              </a:rPr>
              <a:t>X</a:t>
            </a:r>
          </a:p>
        </p:txBody>
      </p:sp>
      <p:sp>
        <p:nvSpPr>
          <p:cNvPr id="211" name="ZoneTexte 210">
            <a:extLst>
              <a:ext uri="{FF2B5EF4-FFF2-40B4-BE49-F238E27FC236}">
                <a16:creationId xmlns:a16="http://schemas.microsoft.com/office/drawing/2014/main" id="{3B3EB21E-1F94-4718-B1D2-2DB1CA0A105E}"/>
              </a:ext>
            </a:extLst>
          </p:cNvPr>
          <p:cNvSpPr txBox="1"/>
          <p:nvPr/>
        </p:nvSpPr>
        <p:spPr>
          <a:xfrm rot="16200000">
            <a:off x="4839675" y="3018729"/>
            <a:ext cx="766557" cy="1200329"/>
          </a:xfrm>
          <a:prstGeom prst="rect">
            <a:avLst/>
          </a:prstGeom>
          <a:noFill/>
        </p:spPr>
        <p:txBody>
          <a:bodyPr wrap="none" rtlCol="0">
            <a:spAutoFit/>
          </a:bodyPr>
          <a:lstStyle/>
          <a:p>
            <a:r>
              <a:rPr lang="fr-FR" sz="7200" dirty="0">
                <a:solidFill>
                  <a:schemeClr val="accent4">
                    <a:lumMod val="75000"/>
                  </a:schemeClr>
                </a:solidFill>
                <a:latin typeface="Bradley Hand ITC" panose="03070402050302030203" pitchFamily="66" charset="0"/>
              </a:rPr>
              <a:t>X</a:t>
            </a:r>
          </a:p>
        </p:txBody>
      </p:sp>
      <p:sp>
        <p:nvSpPr>
          <p:cNvPr id="212" name="ZoneTexte 211">
            <a:extLst>
              <a:ext uri="{FF2B5EF4-FFF2-40B4-BE49-F238E27FC236}">
                <a16:creationId xmlns:a16="http://schemas.microsoft.com/office/drawing/2014/main" id="{250FCA5E-15E1-4AC8-A141-D8BB8C38153E}"/>
              </a:ext>
            </a:extLst>
          </p:cNvPr>
          <p:cNvSpPr txBox="1"/>
          <p:nvPr/>
        </p:nvSpPr>
        <p:spPr>
          <a:xfrm rot="16200000">
            <a:off x="4883566" y="2276568"/>
            <a:ext cx="766557" cy="1200329"/>
          </a:xfrm>
          <a:prstGeom prst="rect">
            <a:avLst/>
          </a:prstGeom>
          <a:noFill/>
        </p:spPr>
        <p:txBody>
          <a:bodyPr wrap="none" rtlCol="0">
            <a:spAutoFit/>
          </a:bodyPr>
          <a:lstStyle/>
          <a:p>
            <a:r>
              <a:rPr lang="fr-FR" sz="7200" dirty="0">
                <a:solidFill>
                  <a:schemeClr val="accent4">
                    <a:lumMod val="75000"/>
                  </a:schemeClr>
                </a:solidFill>
                <a:latin typeface="Bradley Hand ITC" panose="03070402050302030203" pitchFamily="66" charset="0"/>
              </a:rPr>
              <a:t>X</a:t>
            </a:r>
          </a:p>
        </p:txBody>
      </p:sp>
      <p:grpSp>
        <p:nvGrpSpPr>
          <p:cNvPr id="2" name="Groupe 1">
            <a:extLst>
              <a:ext uri="{FF2B5EF4-FFF2-40B4-BE49-F238E27FC236}">
                <a16:creationId xmlns:a16="http://schemas.microsoft.com/office/drawing/2014/main" id="{39427781-F0EB-E9B3-E15B-880D2A07AAD0}"/>
              </a:ext>
            </a:extLst>
          </p:cNvPr>
          <p:cNvGrpSpPr/>
          <p:nvPr/>
        </p:nvGrpSpPr>
        <p:grpSpPr>
          <a:xfrm>
            <a:off x="10633551" y="5768117"/>
            <a:ext cx="1100148" cy="1285089"/>
            <a:chOff x="-2188878" y="1439576"/>
            <a:chExt cx="1100148" cy="1285089"/>
          </a:xfrm>
        </p:grpSpPr>
        <p:pic>
          <p:nvPicPr>
            <p:cNvPr id="4" name="Picture 4" descr="Splash aquarelle avec illustration mixte blanc, rouge, orange sur blanc. Vecteur gratuit">
              <a:extLst>
                <a:ext uri="{FF2B5EF4-FFF2-40B4-BE49-F238E27FC236}">
                  <a16:creationId xmlns:a16="http://schemas.microsoft.com/office/drawing/2014/main" id="{CF1ACD64-0CB4-908E-BCA0-46633F181F3D}"/>
                </a:ext>
              </a:extLst>
            </p:cNvPr>
            <p:cNvPicPr>
              <a:picLocks noChangeAspect="1" noChangeArrowheads="1"/>
            </p:cNvPicPr>
            <p:nvPr/>
          </p:nvPicPr>
          <p:blipFill rotWithShape="1">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l="50000" t="70212" r="2264" b="8236"/>
            <a:stretch/>
          </p:blipFill>
          <p:spPr bwMode="auto">
            <a:xfrm>
              <a:off x="-2188878" y="1439576"/>
              <a:ext cx="1100148" cy="1285089"/>
            </a:xfrm>
            <a:prstGeom prst="rect">
              <a:avLst/>
            </a:prstGeom>
            <a:noFill/>
            <a:extLst>
              <a:ext uri="{909E8E84-426E-40DD-AFC4-6F175D3DCCD1}">
                <a14:hiddenFill xmlns:a14="http://schemas.microsoft.com/office/drawing/2010/main">
                  <a:solidFill>
                    <a:srgbClr val="FFFFFF"/>
                  </a:solidFill>
                </a14:hiddenFill>
              </a:ext>
            </a:extLst>
          </p:spPr>
        </p:pic>
        <p:grpSp>
          <p:nvGrpSpPr>
            <p:cNvPr id="6" name="Groupe 5">
              <a:extLst>
                <a:ext uri="{FF2B5EF4-FFF2-40B4-BE49-F238E27FC236}">
                  <a16:creationId xmlns:a16="http://schemas.microsoft.com/office/drawing/2014/main" id="{C7CEF81C-8032-213A-61F5-ED4DEAB03897}"/>
                </a:ext>
              </a:extLst>
            </p:cNvPr>
            <p:cNvGrpSpPr/>
            <p:nvPr/>
          </p:nvGrpSpPr>
          <p:grpSpPr>
            <a:xfrm>
              <a:off x="-1980670" y="1805906"/>
              <a:ext cx="572484" cy="495254"/>
              <a:chOff x="11392866" y="540878"/>
              <a:chExt cx="572484" cy="495254"/>
            </a:xfrm>
          </p:grpSpPr>
          <p:pic>
            <p:nvPicPr>
              <p:cNvPr id="7" name="Image 6">
                <a:hlinkClick r:id="rId7" action="ppaction://hlinksldjump"/>
                <a:extLst>
                  <a:ext uri="{FF2B5EF4-FFF2-40B4-BE49-F238E27FC236}">
                    <a16:creationId xmlns:a16="http://schemas.microsoft.com/office/drawing/2014/main" id="{081D8A7D-E84F-94C7-ADFD-9D09ADDE5BBD}"/>
                  </a:ext>
                </a:extLst>
              </p:cNvPr>
              <p:cNvPicPr>
                <a:picLocks noChangeAspect="1"/>
              </p:cNvPicPr>
              <p:nvPr/>
            </p:nvPicPr>
            <p:blipFill>
              <a:blip r:embed="rId8">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1483846" y="540878"/>
                <a:ext cx="390525" cy="342900"/>
              </a:xfrm>
              <a:prstGeom prst="rect">
                <a:avLst/>
              </a:prstGeom>
            </p:spPr>
          </p:pic>
          <p:pic>
            <p:nvPicPr>
              <p:cNvPr id="8" name="Image 7">
                <a:hlinkClick r:id="rId7" action="ppaction://hlinksldjump"/>
                <a:extLst>
                  <a:ext uri="{FF2B5EF4-FFF2-40B4-BE49-F238E27FC236}">
                    <a16:creationId xmlns:a16="http://schemas.microsoft.com/office/drawing/2014/main" id="{10982ED3-AF8C-D555-1077-69353B1EF4CF}"/>
                  </a:ext>
                </a:extLst>
              </p:cNvPr>
              <p:cNvPicPr>
                <a:picLocks noChangeAspect="1"/>
              </p:cNvPicPr>
              <p:nvPr/>
            </p:nvPicPr>
            <p:blipFill>
              <a:blip r:embed="rId9" cstate="email">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1392866" y="731423"/>
                <a:ext cx="572484" cy="304709"/>
              </a:xfrm>
              <a:prstGeom prst="rect">
                <a:avLst/>
              </a:prstGeom>
            </p:spPr>
          </p:pic>
        </p:grpSp>
      </p:grpSp>
      <p:sp>
        <p:nvSpPr>
          <p:cNvPr id="10" name="Rectangle : coins arrondis 9">
            <a:hlinkClick r:id="rId10" action="ppaction://hlinksldjump"/>
            <a:extLst>
              <a:ext uri="{FF2B5EF4-FFF2-40B4-BE49-F238E27FC236}">
                <a16:creationId xmlns:a16="http://schemas.microsoft.com/office/drawing/2014/main" id="{7E6AC16E-DADD-E0B2-83D6-3B20B0B69DC2}"/>
              </a:ext>
            </a:extLst>
          </p:cNvPr>
          <p:cNvSpPr/>
          <p:nvPr/>
        </p:nvSpPr>
        <p:spPr>
          <a:xfrm>
            <a:off x="10768038" y="6013635"/>
            <a:ext cx="824298" cy="630134"/>
          </a:xfrm>
          <a:prstGeom prst="roundRect">
            <a:avLst/>
          </a:prstGeom>
          <a:solidFill>
            <a:srgbClr val="FFFFFF">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7290055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3"/>
                                        </p:tgtEl>
                                        <p:attrNameLst>
                                          <p:attrName>style.visibility</p:attrName>
                                        </p:attrNameLst>
                                      </p:cBhvr>
                                      <p:to>
                                        <p:strVal val="visible"/>
                                      </p:to>
                                    </p:set>
                                    <p:animEffect transition="in" filter="fade">
                                      <p:cBhvr>
                                        <p:cTn id="7" dur="500"/>
                                        <p:tgtEl>
                                          <p:spTgt spid="133"/>
                                        </p:tgtEl>
                                      </p:cBhvr>
                                    </p:animEffect>
                                  </p:childTnLst>
                                </p:cTn>
                              </p:par>
                              <p:par>
                                <p:cTn id="8" presetID="10" presetClass="entr" presetSubtype="0" fill="hold" nodeType="withEffect">
                                  <p:stCondLst>
                                    <p:cond delay="0"/>
                                  </p:stCondLst>
                                  <p:childTnLst>
                                    <p:set>
                                      <p:cBhvr>
                                        <p:cTn id="9" dur="1" fill="hold">
                                          <p:stCondLst>
                                            <p:cond delay="0"/>
                                          </p:stCondLst>
                                        </p:cTn>
                                        <p:tgtEl>
                                          <p:spTgt spid="129"/>
                                        </p:tgtEl>
                                        <p:attrNameLst>
                                          <p:attrName>style.visibility</p:attrName>
                                        </p:attrNameLst>
                                      </p:cBhvr>
                                      <p:to>
                                        <p:strVal val="visible"/>
                                      </p:to>
                                    </p:set>
                                    <p:animEffect transition="in" filter="fade">
                                      <p:cBhvr>
                                        <p:cTn id="10" dur="500"/>
                                        <p:tgtEl>
                                          <p:spTgt spid="129"/>
                                        </p:tgtEl>
                                      </p:cBhvr>
                                    </p:animEffect>
                                  </p:childTnLst>
                                </p:cTn>
                              </p:par>
                              <p:par>
                                <p:cTn id="11" presetID="10" presetClass="entr" presetSubtype="0" fill="hold" nodeType="withEffect">
                                  <p:stCondLst>
                                    <p:cond delay="0"/>
                                  </p:stCondLst>
                                  <p:childTnLst>
                                    <p:set>
                                      <p:cBhvr>
                                        <p:cTn id="12" dur="1" fill="hold">
                                          <p:stCondLst>
                                            <p:cond delay="0"/>
                                          </p:stCondLst>
                                        </p:cTn>
                                        <p:tgtEl>
                                          <p:spTgt spid="131"/>
                                        </p:tgtEl>
                                        <p:attrNameLst>
                                          <p:attrName>style.visibility</p:attrName>
                                        </p:attrNameLst>
                                      </p:cBhvr>
                                      <p:to>
                                        <p:strVal val="visible"/>
                                      </p:to>
                                    </p:set>
                                    <p:animEffect transition="in" filter="fade">
                                      <p:cBhvr>
                                        <p:cTn id="13" dur="500"/>
                                        <p:tgtEl>
                                          <p:spTgt spid="131"/>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fade">
                                      <p:cBhvr>
                                        <p:cTn id="16" dur="500"/>
                                        <p:tgtEl>
                                          <p:spTgt spid="9"/>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34"/>
                                        </p:tgtEl>
                                        <p:attrNameLst>
                                          <p:attrName>style.visibility</p:attrName>
                                        </p:attrNameLst>
                                      </p:cBhvr>
                                      <p:to>
                                        <p:strVal val="visible"/>
                                      </p:to>
                                    </p:set>
                                    <p:animEffect transition="in" filter="fade">
                                      <p:cBhvr>
                                        <p:cTn id="19" dur="500"/>
                                        <p:tgtEl>
                                          <p:spTgt spid="134"/>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41"/>
                                        </p:tgtEl>
                                        <p:attrNameLst>
                                          <p:attrName>style.visibility</p:attrName>
                                        </p:attrNameLst>
                                      </p:cBhvr>
                                      <p:to>
                                        <p:strVal val="visible"/>
                                      </p:to>
                                    </p:set>
                                    <p:animEffect transition="in" filter="fade">
                                      <p:cBhvr>
                                        <p:cTn id="22" dur="500"/>
                                        <p:tgtEl>
                                          <p:spTgt spid="141"/>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37"/>
                                        </p:tgtEl>
                                        <p:attrNameLst>
                                          <p:attrName>style.visibility</p:attrName>
                                        </p:attrNameLst>
                                      </p:cBhvr>
                                      <p:to>
                                        <p:strVal val="visible"/>
                                      </p:to>
                                    </p:set>
                                    <p:animEffect transition="in" filter="fade">
                                      <p:cBhvr>
                                        <p:cTn id="25" dur="500"/>
                                        <p:tgtEl>
                                          <p:spTgt spid="137"/>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42"/>
                                        </p:tgtEl>
                                        <p:attrNameLst>
                                          <p:attrName>style.visibility</p:attrName>
                                        </p:attrNameLst>
                                      </p:cBhvr>
                                      <p:to>
                                        <p:strVal val="visible"/>
                                      </p:to>
                                    </p:set>
                                    <p:animEffect transition="in" filter="fade">
                                      <p:cBhvr>
                                        <p:cTn id="28" dur="500"/>
                                        <p:tgtEl>
                                          <p:spTgt spid="142"/>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35"/>
                                        </p:tgtEl>
                                        <p:attrNameLst>
                                          <p:attrName>style.visibility</p:attrName>
                                        </p:attrNameLst>
                                      </p:cBhvr>
                                      <p:to>
                                        <p:strVal val="visible"/>
                                      </p:to>
                                    </p:set>
                                    <p:animEffect transition="in" filter="fade">
                                      <p:cBhvr>
                                        <p:cTn id="31" dur="500"/>
                                        <p:tgtEl>
                                          <p:spTgt spid="135"/>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200"/>
                                        </p:tgtEl>
                                        <p:attrNameLst>
                                          <p:attrName>style.visibility</p:attrName>
                                        </p:attrNameLst>
                                      </p:cBhvr>
                                      <p:to>
                                        <p:strVal val="visible"/>
                                      </p:to>
                                    </p:set>
                                    <p:animEffect transition="in" filter="fade">
                                      <p:cBhvr>
                                        <p:cTn id="34" dur="500"/>
                                        <p:tgtEl>
                                          <p:spTgt spid="200"/>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198"/>
                                        </p:tgtEl>
                                        <p:attrNameLst>
                                          <p:attrName>style.visibility</p:attrName>
                                        </p:attrNameLst>
                                      </p:cBhvr>
                                      <p:to>
                                        <p:strVal val="visible"/>
                                      </p:to>
                                    </p:set>
                                    <p:animEffect transition="in" filter="fade">
                                      <p:cBhvr>
                                        <p:cTn id="37" dur="500"/>
                                        <p:tgtEl>
                                          <p:spTgt spid="198"/>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201"/>
                                        </p:tgtEl>
                                        <p:attrNameLst>
                                          <p:attrName>style.visibility</p:attrName>
                                        </p:attrNameLst>
                                      </p:cBhvr>
                                      <p:to>
                                        <p:strVal val="visible"/>
                                      </p:to>
                                    </p:set>
                                    <p:animEffect transition="in" filter="fade">
                                      <p:cBhvr>
                                        <p:cTn id="40" dur="500"/>
                                        <p:tgtEl>
                                          <p:spTgt spid="201"/>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203"/>
                                        </p:tgtEl>
                                        <p:attrNameLst>
                                          <p:attrName>style.visibility</p:attrName>
                                        </p:attrNameLst>
                                      </p:cBhvr>
                                      <p:to>
                                        <p:strVal val="visible"/>
                                      </p:to>
                                    </p:set>
                                    <p:animEffect transition="in" filter="fade">
                                      <p:cBhvr>
                                        <p:cTn id="43" dur="500"/>
                                        <p:tgtEl>
                                          <p:spTgt spid="203"/>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204"/>
                                        </p:tgtEl>
                                        <p:attrNameLst>
                                          <p:attrName>style.visibility</p:attrName>
                                        </p:attrNameLst>
                                      </p:cBhvr>
                                      <p:to>
                                        <p:strVal val="visible"/>
                                      </p:to>
                                    </p:set>
                                    <p:animEffect transition="in" filter="fade">
                                      <p:cBhvr>
                                        <p:cTn id="46" dur="500"/>
                                        <p:tgtEl>
                                          <p:spTgt spid="204"/>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202"/>
                                        </p:tgtEl>
                                        <p:attrNameLst>
                                          <p:attrName>style.visibility</p:attrName>
                                        </p:attrNameLst>
                                      </p:cBhvr>
                                      <p:to>
                                        <p:strVal val="visible"/>
                                      </p:to>
                                    </p:set>
                                    <p:animEffect transition="in" filter="fade">
                                      <p:cBhvr>
                                        <p:cTn id="49" dur="500"/>
                                        <p:tgtEl>
                                          <p:spTgt spid="202"/>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205"/>
                                        </p:tgtEl>
                                        <p:attrNameLst>
                                          <p:attrName>style.visibility</p:attrName>
                                        </p:attrNameLst>
                                      </p:cBhvr>
                                      <p:to>
                                        <p:strVal val="visible"/>
                                      </p:to>
                                    </p:set>
                                    <p:animEffect transition="in" filter="fade">
                                      <p:cBhvr>
                                        <p:cTn id="52" dur="500"/>
                                        <p:tgtEl>
                                          <p:spTgt spid="205"/>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208"/>
                                        </p:tgtEl>
                                        <p:attrNameLst>
                                          <p:attrName>style.visibility</p:attrName>
                                        </p:attrNameLst>
                                      </p:cBhvr>
                                      <p:to>
                                        <p:strVal val="visible"/>
                                      </p:to>
                                    </p:set>
                                    <p:animEffect transition="in" filter="fade">
                                      <p:cBhvr>
                                        <p:cTn id="55" dur="500"/>
                                        <p:tgtEl>
                                          <p:spTgt spid="208"/>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209"/>
                                        </p:tgtEl>
                                        <p:attrNameLst>
                                          <p:attrName>style.visibility</p:attrName>
                                        </p:attrNameLst>
                                      </p:cBhvr>
                                      <p:to>
                                        <p:strVal val="visible"/>
                                      </p:to>
                                    </p:set>
                                    <p:animEffect transition="in" filter="fade">
                                      <p:cBhvr>
                                        <p:cTn id="58" dur="500"/>
                                        <p:tgtEl>
                                          <p:spTgt spid="209"/>
                                        </p:tgtEl>
                                      </p:cBhvr>
                                    </p:animEffect>
                                  </p:childTnLst>
                                </p:cTn>
                              </p:par>
                              <p:par>
                                <p:cTn id="59" presetID="10" presetClass="entr" presetSubtype="0" fill="hold" nodeType="withEffect">
                                  <p:stCondLst>
                                    <p:cond delay="0"/>
                                  </p:stCondLst>
                                  <p:childTnLst>
                                    <p:set>
                                      <p:cBhvr>
                                        <p:cTn id="60" dur="1" fill="hold">
                                          <p:stCondLst>
                                            <p:cond delay="0"/>
                                          </p:stCondLst>
                                        </p:cTn>
                                        <p:tgtEl>
                                          <p:spTgt spid="194"/>
                                        </p:tgtEl>
                                        <p:attrNameLst>
                                          <p:attrName>style.visibility</p:attrName>
                                        </p:attrNameLst>
                                      </p:cBhvr>
                                      <p:to>
                                        <p:strVal val="visible"/>
                                      </p:to>
                                    </p:set>
                                    <p:animEffect transition="in" filter="fade">
                                      <p:cBhvr>
                                        <p:cTn id="61" dur="500"/>
                                        <p:tgtEl>
                                          <p:spTgt spid="194"/>
                                        </p:tgtEl>
                                      </p:cBhvr>
                                    </p:animEffect>
                                  </p:childTnLst>
                                </p:cTn>
                              </p:par>
                              <p:par>
                                <p:cTn id="62" presetID="10" presetClass="entr" presetSubtype="0" fill="hold" nodeType="withEffect">
                                  <p:stCondLst>
                                    <p:cond delay="0"/>
                                  </p:stCondLst>
                                  <p:childTnLst>
                                    <p:set>
                                      <p:cBhvr>
                                        <p:cTn id="63" dur="1" fill="hold">
                                          <p:stCondLst>
                                            <p:cond delay="0"/>
                                          </p:stCondLst>
                                        </p:cTn>
                                        <p:tgtEl>
                                          <p:spTgt spid="195"/>
                                        </p:tgtEl>
                                        <p:attrNameLst>
                                          <p:attrName>style.visibility</p:attrName>
                                        </p:attrNameLst>
                                      </p:cBhvr>
                                      <p:to>
                                        <p:strVal val="visible"/>
                                      </p:to>
                                    </p:set>
                                    <p:animEffect transition="in" filter="fade">
                                      <p:cBhvr>
                                        <p:cTn id="64" dur="500"/>
                                        <p:tgtEl>
                                          <p:spTgt spid="195"/>
                                        </p:tgtEl>
                                      </p:cBhvr>
                                    </p:animEffect>
                                  </p:childTnLst>
                                </p:cTn>
                              </p:par>
                              <p:par>
                                <p:cTn id="65" presetID="10" presetClass="entr" presetSubtype="0" fill="hold" nodeType="withEffect">
                                  <p:stCondLst>
                                    <p:cond delay="0"/>
                                  </p:stCondLst>
                                  <p:childTnLst>
                                    <p:set>
                                      <p:cBhvr>
                                        <p:cTn id="66" dur="1" fill="hold">
                                          <p:stCondLst>
                                            <p:cond delay="0"/>
                                          </p:stCondLst>
                                        </p:cTn>
                                        <p:tgtEl>
                                          <p:spTgt spid="196"/>
                                        </p:tgtEl>
                                        <p:attrNameLst>
                                          <p:attrName>style.visibility</p:attrName>
                                        </p:attrNameLst>
                                      </p:cBhvr>
                                      <p:to>
                                        <p:strVal val="visible"/>
                                      </p:to>
                                    </p:set>
                                    <p:animEffect transition="in" filter="fade">
                                      <p:cBhvr>
                                        <p:cTn id="67" dur="500"/>
                                        <p:tgtEl>
                                          <p:spTgt spid="196"/>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210"/>
                                        </p:tgtEl>
                                        <p:attrNameLst>
                                          <p:attrName>style.visibility</p:attrName>
                                        </p:attrNameLst>
                                      </p:cBhvr>
                                      <p:to>
                                        <p:strVal val="visible"/>
                                      </p:to>
                                    </p:set>
                                    <p:animEffect transition="in" filter="fade">
                                      <p:cBhvr>
                                        <p:cTn id="70" dur="500"/>
                                        <p:tgtEl>
                                          <p:spTgt spid="210"/>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211"/>
                                        </p:tgtEl>
                                        <p:attrNameLst>
                                          <p:attrName>style.visibility</p:attrName>
                                        </p:attrNameLst>
                                      </p:cBhvr>
                                      <p:to>
                                        <p:strVal val="visible"/>
                                      </p:to>
                                    </p:set>
                                    <p:animEffect transition="in" filter="fade">
                                      <p:cBhvr>
                                        <p:cTn id="73" dur="500"/>
                                        <p:tgtEl>
                                          <p:spTgt spid="211"/>
                                        </p:tgtEl>
                                      </p:cBhvr>
                                    </p:animEffect>
                                  </p:childTnLst>
                                </p:cTn>
                              </p:par>
                              <p:par>
                                <p:cTn id="74" presetID="10" presetClass="entr" presetSubtype="0" fill="hold" grpId="0" nodeType="withEffect">
                                  <p:stCondLst>
                                    <p:cond delay="0"/>
                                  </p:stCondLst>
                                  <p:childTnLst>
                                    <p:set>
                                      <p:cBhvr>
                                        <p:cTn id="75" dur="1" fill="hold">
                                          <p:stCondLst>
                                            <p:cond delay="0"/>
                                          </p:stCondLst>
                                        </p:cTn>
                                        <p:tgtEl>
                                          <p:spTgt spid="212"/>
                                        </p:tgtEl>
                                        <p:attrNameLst>
                                          <p:attrName>style.visibility</p:attrName>
                                        </p:attrNameLst>
                                      </p:cBhvr>
                                      <p:to>
                                        <p:strVal val="visible"/>
                                      </p:to>
                                    </p:set>
                                    <p:animEffect transition="in" filter="fade">
                                      <p:cBhvr>
                                        <p:cTn id="76" dur="500"/>
                                        <p:tgtEl>
                                          <p:spTgt spid="212"/>
                                        </p:tgtEl>
                                      </p:cBhvr>
                                    </p:animEffect>
                                  </p:childTnLst>
                                </p:cTn>
                              </p:par>
                            </p:childTnLst>
                          </p:cTn>
                        </p:par>
                        <p:par>
                          <p:cTn id="77" fill="hold">
                            <p:stCondLst>
                              <p:cond delay="500"/>
                            </p:stCondLst>
                            <p:childTnLst>
                              <p:par>
                                <p:cTn id="78" presetID="10" presetClass="entr" presetSubtype="0" fill="hold" nodeType="afterEffect">
                                  <p:stCondLst>
                                    <p:cond delay="0"/>
                                  </p:stCondLst>
                                  <p:childTnLst>
                                    <p:set>
                                      <p:cBhvr>
                                        <p:cTn id="79" dur="1" fill="hold">
                                          <p:stCondLst>
                                            <p:cond delay="0"/>
                                          </p:stCondLst>
                                        </p:cTn>
                                        <p:tgtEl>
                                          <p:spTgt spid="144"/>
                                        </p:tgtEl>
                                        <p:attrNameLst>
                                          <p:attrName>style.visibility</p:attrName>
                                        </p:attrNameLst>
                                      </p:cBhvr>
                                      <p:to>
                                        <p:strVal val="visible"/>
                                      </p:to>
                                    </p:set>
                                    <p:animEffect transition="in" filter="fade">
                                      <p:cBhvr>
                                        <p:cTn id="80" dur="500"/>
                                        <p:tgtEl>
                                          <p:spTgt spid="144"/>
                                        </p:tgtEl>
                                      </p:cBhvr>
                                    </p:animEffect>
                                  </p:childTnLst>
                                </p:cTn>
                              </p:par>
                              <p:par>
                                <p:cTn id="81" presetID="10" presetClass="entr" presetSubtype="0" fill="hold" grpId="0" nodeType="withEffect">
                                  <p:stCondLst>
                                    <p:cond delay="0"/>
                                  </p:stCondLst>
                                  <p:childTnLst>
                                    <p:set>
                                      <p:cBhvr>
                                        <p:cTn id="82" dur="1" fill="hold">
                                          <p:stCondLst>
                                            <p:cond delay="0"/>
                                          </p:stCondLst>
                                        </p:cTn>
                                        <p:tgtEl>
                                          <p:spTgt spid="187"/>
                                        </p:tgtEl>
                                        <p:attrNameLst>
                                          <p:attrName>style.visibility</p:attrName>
                                        </p:attrNameLst>
                                      </p:cBhvr>
                                      <p:to>
                                        <p:strVal val="visible"/>
                                      </p:to>
                                    </p:set>
                                    <p:animEffect transition="in" filter="fade">
                                      <p:cBhvr>
                                        <p:cTn id="83" dur="500"/>
                                        <p:tgtEl>
                                          <p:spTgt spid="187"/>
                                        </p:tgtEl>
                                      </p:cBhvr>
                                    </p:animEffect>
                                  </p:childTnLst>
                                </p:cTn>
                              </p:par>
                              <p:par>
                                <p:cTn id="84" presetID="10" presetClass="entr" presetSubtype="0" fill="hold" grpId="0" nodeType="withEffect">
                                  <p:stCondLst>
                                    <p:cond delay="0"/>
                                  </p:stCondLst>
                                  <p:childTnLst>
                                    <p:set>
                                      <p:cBhvr>
                                        <p:cTn id="85" dur="1" fill="hold">
                                          <p:stCondLst>
                                            <p:cond delay="0"/>
                                          </p:stCondLst>
                                        </p:cTn>
                                        <p:tgtEl>
                                          <p:spTgt spid="188"/>
                                        </p:tgtEl>
                                        <p:attrNameLst>
                                          <p:attrName>style.visibility</p:attrName>
                                        </p:attrNameLst>
                                      </p:cBhvr>
                                      <p:to>
                                        <p:strVal val="visible"/>
                                      </p:to>
                                    </p:set>
                                    <p:animEffect transition="in" filter="fade">
                                      <p:cBhvr>
                                        <p:cTn id="86" dur="500"/>
                                        <p:tgtEl>
                                          <p:spTgt spid="188"/>
                                        </p:tgtEl>
                                      </p:cBhvr>
                                    </p:animEffect>
                                  </p:childTnLst>
                                </p:cTn>
                              </p:par>
                              <p:par>
                                <p:cTn id="87" presetID="10" presetClass="entr" presetSubtype="0" fill="hold" grpId="0" nodeType="withEffect">
                                  <p:stCondLst>
                                    <p:cond delay="0"/>
                                  </p:stCondLst>
                                  <p:childTnLst>
                                    <p:set>
                                      <p:cBhvr>
                                        <p:cTn id="88" dur="1" fill="hold">
                                          <p:stCondLst>
                                            <p:cond delay="0"/>
                                          </p:stCondLst>
                                        </p:cTn>
                                        <p:tgtEl>
                                          <p:spTgt spid="189"/>
                                        </p:tgtEl>
                                        <p:attrNameLst>
                                          <p:attrName>style.visibility</p:attrName>
                                        </p:attrNameLst>
                                      </p:cBhvr>
                                      <p:to>
                                        <p:strVal val="visible"/>
                                      </p:to>
                                    </p:set>
                                    <p:animEffect transition="in" filter="fade">
                                      <p:cBhvr>
                                        <p:cTn id="89" dur="500"/>
                                        <p:tgtEl>
                                          <p:spTgt spid="189"/>
                                        </p:tgtEl>
                                      </p:cBhvr>
                                    </p:animEffect>
                                  </p:childTnLst>
                                </p:cTn>
                              </p:par>
                              <p:par>
                                <p:cTn id="90" presetID="10" presetClass="entr" presetSubtype="0" fill="hold" grpId="0" nodeType="withEffect">
                                  <p:stCondLst>
                                    <p:cond delay="0"/>
                                  </p:stCondLst>
                                  <p:childTnLst>
                                    <p:set>
                                      <p:cBhvr>
                                        <p:cTn id="91" dur="1" fill="hold">
                                          <p:stCondLst>
                                            <p:cond delay="0"/>
                                          </p:stCondLst>
                                        </p:cTn>
                                        <p:tgtEl>
                                          <p:spTgt spid="190"/>
                                        </p:tgtEl>
                                        <p:attrNameLst>
                                          <p:attrName>style.visibility</p:attrName>
                                        </p:attrNameLst>
                                      </p:cBhvr>
                                      <p:to>
                                        <p:strVal val="visible"/>
                                      </p:to>
                                    </p:set>
                                    <p:animEffect transition="in" filter="fade">
                                      <p:cBhvr>
                                        <p:cTn id="92" dur="500"/>
                                        <p:tgtEl>
                                          <p:spTgt spid="190"/>
                                        </p:tgtEl>
                                      </p:cBhvr>
                                    </p:animEffect>
                                  </p:childTnLst>
                                </p:cTn>
                              </p:par>
                              <p:par>
                                <p:cTn id="93" presetID="10" presetClass="entr" presetSubtype="0" fill="hold" grpId="0" nodeType="withEffect">
                                  <p:stCondLst>
                                    <p:cond delay="0"/>
                                  </p:stCondLst>
                                  <p:childTnLst>
                                    <p:set>
                                      <p:cBhvr>
                                        <p:cTn id="94" dur="1" fill="hold">
                                          <p:stCondLst>
                                            <p:cond delay="0"/>
                                          </p:stCondLst>
                                        </p:cTn>
                                        <p:tgtEl>
                                          <p:spTgt spid="191"/>
                                        </p:tgtEl>
                                        <p:attrNameLst>
                                          <p:attrName>style.visibility</p:attrName>
                                        </p:attrNameLst>
                                      </p:cBhvr>
                                      <p:to>
                                        <p:strVal val="visible"/>
                                      </p:to>
                                    </p:set>
                                    <p:animEffect transition="in" filter="fade">
                                      <p:cBhvr>
                                        <p:cTn id="95" dur="500"/>
                                        <p:tgtEl>
                                          <p:spTgt spid="191"/>
                                        </p:tgtEl>
                                      </p:cBhvr>
                                    </p:animEffect>
                                  </p:childTnLst>
                                </p:cTn>
                              </p:par>
                              <p:par>
                                <p:cTn id="96" presetID="10" presetClass="entr" presetSubtype="0" fill="hold" grpId="0" nodeType="withEffect">
                                  <p:stCondLst>
                                    <p:cond delay="0"/>
                                  </p:stCondLst>
                                  <p:childTnLst>
                                    <p:set>
                                      <p:cBhvr>
                                        <p:cTn id="97" dur="1" fill="hold">
                                          <p:stCondLst>
                                            <p:cond delay="0"/>
                                          </p:stCondLst>
                                        </p:cTn>
                                        <p:tgtEl>
                                          <p:spTgt spid="192"/>
                                        </p:tgtEl>
                                        <p:attrNameLst>
                                          <p:attrName>style.visibility</p:attrName>
                                        </p:attrNameLst>
                                      </p:cBhvr>
                                      <p:to>
                                        <p:strVal val="visible"/>
                                      </p:to>
                                    </p:set>
                                    <p:animEffect transition="in" filter="fade">
                                      <p:cBhvr>
                                        <p:cTn id="98" dur="500"/>
                                        <p:tgtEl>
                                          <p:spTgt spid="192"/>
                                        </p:tgtEl>
                                      </p:cBhvr>
                                    </p:animEffect>
                                  </p:childTnLst>
                                </p:cTn>
                              </p:par>
                              <p:par>
                                <p:cTn id="99" presetID="10" presetClass="entr" presetSubtype="0" fill="hold" grpId="0" nodeType="withEffect">
                                  <p:stCondLst>
                                    <p:cond delay="0"/>
                                  </p:stCondLst>
                                  <p:childTnLst>
                                    <p:set>
                                      <p:cBhvr>
                                        <p:cTn id="100" dur="1" fill="hold">
                                          <p:stCondLst>
                                            <p:cond delay="0"/>
                                          </p:stCondLst>
                                        </p:cTn>
                                        <p:tgtEl>
                                          <p:spTgt spid="193"/>
                                        </p:tgtEl>
                                        <p:attrNameLst>
                                          <p:attrName>style.visibility</p:attrName>
                                        </p:attrNameLst>
                                      </p:cBhvr>
                                      <p:to>
                                        <p:strVal val="visible"/>
                                      </p:to>
                                    </p:set>
                                    <p:animEffect transition="in" filter="fade">
                                      <p:cBhvr>
                                        <p:cTn id="101" dur="500"/>
                                        <p:tgtEl>
                                          <p:spTgt spid="193"/>
                                        </p:tgtEl>
                                      </p:cBhvr>
                                    </p:animEffect>
                                  </p:childTnLst>
                                </p:cTn>
                              </p:par>
                            </p:childTnLst>
                          </p:cTn>
                        </p:par>
                        <p:par>
                          <p:cTn id="102" fill="hold">
                            <p:stCondLst>
                              <p:cond delay="1000"/>
                            </p:stCondLst>
                            <p:childTnLst>
                              <p:par>
                                <p:cTn id="103" presetID="10" presetClass="entr" presetSubtype="0" fill="hold" grpId="0" nodeType="afterEffect">
                                  <p:stCondLst>
                                    <p:cond delay="0"/>
                                  </p:stCondLst>
                                  <p:childTnLst>
                                    <p:set>
                                      <p:cBhvr>
                                        <p:cTn id="104" dur="1" fill="hold">
                                          <p:stCondLst>
                                            <p:cond delay="0"/>
                                          </p:stCondLst>
                                        </p:cTn>
                                        <p:tgtEl>
                                          <p:spTgt spid="80"/>
                                        </p:tgtEl>
                                        <p:attrNameLst>
                                          <p:attrName>style.visibility</p:attrName>
                                        </p:attrNameLst>
                                      </p:cBhvr>
                                      <p:to>
                                        <p:strVal val="visible"/>
                                      </p:to>
                                    </p:set>
                                    <p:animEffect transition="in" filter="fade">
                                      <p:cBhvr>
                                        <p:cTn id="105" dur="500"/>
                                        <p:tgtEl>
                                          <p:spTgt spid="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 grpId="0"/>
      <p:bldP spid="9" grpId="0"/>
      <p:bldP spid="134" grpId="0"/>
      <p:bldP spid="135" grpId="0"/>
      <p:bldP spid="137" grpId="0"/>
      <p:bldP spid="141" grpId="0"/>
      <p:bldP spid="142" grpId="0"/>
      <p:bldP spid="187" grpId="0"/>
      <p:bldP spid="188" grpId="0"/>
      <p:bldP spid="189" grpId="0"/>
      <p:bldP spid="190" grpId="0"/>
      <p:bldP spid="191" grpId="0"/>
      <p:bldP spid="192" grpId="0"/>
      <p:bldP spid="193" grpId="0"/>
      <p:bldP spid="198" grpId="0"/>
      <p:bldP spid="200" grpId="0"/>
      <p:bldP spid="201" grpId="0"/>
      <p:bldP spid="202" grpId="0"/>
      <p:bldP spid="203" grpId="0"/>
      <p:bldP spid="204" grpId="0"/>
      <p:bldP spid="205" grpId="0"/>
      <p:bldP spid="208" grpId="0"/>
      <p:bldP spid="209" grpId="0"/>
      <p:bldP spid="210" grpId="0"/>
      <p:bldP spid="211" grpId="0"/>
      <p:bldP spid="21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 name="Picture 2" descr="Ensemble d'icônes de griffonnage, symboles d'entreprise de contour Vecteur gratuit">
            <a:extLst>
              <a:ext uri="{FF2B5EF4-FFF2-40B4-BE49-F238E27FC236}">
                <a16:creationId xmlns:a16="http://schemas.microsoft.com/office/drawing/2014/main" id="{DB11D234-D2FE-4C9A-A79D-7ECEE41DD90C}"/>
              </a:ext>
            </a:extLst>
          </p:cNvPr>
          <p:cNvPicPr>
            <a:picLocks noChangeAspect="1" noChangeArrowheads="1"/>
          </p:cNvPicPr>
          <p:nvPr/>
        </p:nvPicPr>
        <p:blipFill rotWithShape="1">
          <a:blip r:embed="rId2" cstate="email">
            <a:extLst>
              <a:ext uri="{28A0092B-C50C-407E-A947-70E740481C1C}">
                <a14:useLocalDpi xmlns:a14="http://schemas.microsoft.com/office/drawing/2010/main" val="0"/>
              </a:ext>
            </a:extLst>
          </a:blip>
          <a:srcRect l="19364" t="53810" r="66641" b="7484"/>
          <a:stretch/>
        </p:blipFill>
        <p:spPr bwMode="auto">
          <a:xfrm>
            <a:off x="6070998" y="4688383"/>
            <a:ext cx="746461" cy="613392"/>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 coins arrondis 2">
            <a:extLst>
              <a:ext uri="{FF2B5EF4-FFF2-40B4-BE49-F238E27FC236}">
                <a16:creationId xmlns:a16="http://schemas.microsoft.com/office/drawing/2014/main" id="{E95D1E67-6304-4E80-8323-62B3B5808B07}"/>
              </a:ext>
            </a:extLst>
          </p:cNvPr>
          <p:cNvSpPr/>
          <p:nvPr/>
        </p:nvSpPr>
        <p:spPr>
          <a:xfrm>
            <a:off x="990832" y="871974"/>
            <a:ext cx="1532709" cy="5075980"/>
          </a:xfrm>
          <a:custGeom>
            <a:avLst/>
            <a:gdLst>
              <a:gd name="connsiteX0" fmla="*/ 0 w 1532709"/>
              <a:gd name="connsiteY0" fmla="*/ 255457 h 5075980"/>
              <a:gd name="connsiteX1" fmla="*/ 255457 w 1532709"/>
              <a:gd name="connsiteY1" fmla="*/ 0 h 5075980"/>
              <a:gd name="connsiteX2" fmla="*/ 735701 w 1532709"/>
              <a:gd name="connsiteY2" fmla="*/ 0 h 5075980"/>
              <a:gd name="connsiteX3" fmla="*/ 1277252 w 1532709"/>
              <a:gd name="connsiteY3" fmla="*/ 0 h 5075980"/>
              <a:gd name="connsiteX4" fmla="*/ 1532709 w 1532709"/>
              <a:gd name="connsiteY4" fmla="*/ 255457 h 5075980"/>
              <a:gd name="connsiteX5" fmla="*/ 1532709 w 1532709"/>
              <a:gd name="connsiteY5" fmla="*/ 861959 h 5075980"/>
              <a:gd name="connsiteX6" fmla="*/ 1532709 w 1532709"/>
              <a:gd name="connsiteY6" fmla="*/ 1559762 h 5075980"/>
              <a:gd name="connsiteX7" fmla="*/ 1532709 w 1532709"/>
              <a:gd name="connsiteY7" fmla="*/ 2074962 h 5075980"/>
              <a:gd name="connsiteX8" fmla="*/ 1532709 w 1532709"/>
              <a:gd name="connsiteY8" fmla="*/ 2590162 h 5075980"/>
              <a:gd name="connsiteX9" fmla="*/ 1532709 w 1532709"/>
              <a:gd name="connsiteY9" fmla="*/ 3105362 h 5075980"/>
              <a:gd name="connsiteX10" fmla="*/ 1532709 w 1532709"/>
              <a:gd name="connsiteY10" fmla="*/ 3848816 h 5075980"/>
              <a:gd name="connsiteX11" fmla="*/ 1532709 w 1532709"/>
              <a:gd name="connsiteY11" fmla="*/ 4820523 h 5075980"/>
              <a:gd name="connsiteX12" fmla="*/ 1277252 w 1532709"/>
              <a:gd name="connsiteY12" fmla="*/ 5075980 h 5075980"/>
              <a:gd name="connsiteX13" fmla="*/ 786790 w 1532709"/>
              <a:gd name="connsiteY13" fmla="*/ 5075980 h 5075980"/>
              <a:gd name="connsiteX14" fmla="*/ 255457 w 1532709"/>
              <a:gd name="connsiteY14" fmla="*/ 5075980 h 5075980"/>
              <a:gd name="connsiteX15" fmla="*/ 0 w 1532709"/>
              <a:gd name="connsiteY15" fmla="*/ 4820523 h 5075980"/>
              <a:gd name="connsiteX16" fmla="*/ 0 w 1532709"/>
              <a:gd name="connsiteY16" fmla="*/ 4214021 h 5075980"/>
              <a:gd name="connsiteX17" fmla="*/ 0 w 1532709"/>
              <a:gd name="connsiteY17" fmla="*/ 3653170 h 5075980"/>
              <a:gd name="connsiteX18" fmla="*/ 0 w 1532709"/>
              <a:gd name="connsiteY18" fmla="*/ 2909717 h 5075980"/>
              <a:gd name="connsiteX19" fmla="*/ 0 w 1532709"/>
              <a:gd name="connsiteY19" fmla="*/ 2394516 h 5075980"/>
              <a:gd name="connsiteX20" fmla="*/ 0 w 1532709"/>
              <a:gd name="connsiteY20" fmla="*/ 1742364 h 5075980"/>
              <a:gd name="connsiteX21" fmla="*/ 0 w 1532709"/>
              <a:gd name="connsiteY21" fmla="*/ 1090212 h 5075980"/>
              <a:gd name="connsiteX22" fmla="*/ 0 w 1532709"/>
              <a:gd name="connsiteY22" fmla="*/ 255457 h 5075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32709" h="5075980" extrusionOk="0">
                <a:moveTo>
                  <a:pt x="0" y="255457"/>
                </a:moveTo>
                <a:cubicBezTo>
                  <a:pt x="-10206" y="125152"/>
                  <a:pt x="137411" y="-4301"/>
                  <a:pt x="255457" y="0"/>
                </a:cubicBezTo>
                <a:cubicBezTo>
                  <a:pt x="357197" y="-10989"/>
                  <a:pt x="499862" y="-15854"/>
                  <a:pt x="735701" y="0"/>
                </a:cubicBezTo>
                <a:cubicBezTo>
                  <a:pt x="971540" y="15854"/>
                  <a:pt x="1035503" y="-10091"/>
                  <a:pt x="1277252" y="0"/>
                </a:cubicBezTo>
                <a:cubicBezTo>
                  <a:pt x="1394753" y="20095"/>
                  <a:pt x="1552080" y="123915"/>
                  <a:pt x="1532709" y="255457"/>
                </a:cubicBezTo>
                <a:cubicBezTo>
                  <a:pt x="1502648" y="410496"/>
                  <a:pt x="1520823" y="612722"/>
                  <a:pt x="1532709" y="861959"/>
                </a:cubicBezTo>
                <a:cubicBezTo>
                  <a:pt x="1544595" y="1111196"/>
                  <a:pt x="1507882" y="1238852"/>
                  <a:pt x="1532709" y="1559762"/>
                </a:cubicBezTo>
                <a:cubicBezTo>
                  <a:pt x="1557536" y="1880672"/>
                  <a:pt x="1511833" y="1877689"/>
                  <a:pt x="1532709" y="2074962"/>
                </a:cubicBezTo>
                <a:cubicBezTo>
                  <a:pt x="1553585" y="2272235"/>
                  <a:pt x="1526247" y="2441888"/>
                  <a:pt x="1532709" y="2590162"/>
                </a:cubicBezTo>
                <a:cubicBezTo>
                  <a:pt x="1539171" y="2738436"/>
                  <a:pt x="1511587" y="2960559"/>
                  <a:pt x="1532709" y="3105362"/>
                </a:cubicBezTo>
                <a:cubicBezTo>
                  <a:pt x="1553831" y="3250165"/>
                  <a:pt x="1512221" y="3549021"/>
                  <a:pt x="1532709" y="3848816"/>
                </a:cubicBezTo>
                <a:cubicBezTo>
                  <a:pt x="1553197" y="4148611"/>
                  <a:pt x="1569101" y="4379770"/>
                  <a:pt x="1532709" y="4820523"/>
                </a:cubicBezTo>
                <a:cubicBezTo>
                  <a:pt x="1510834" y="4975021"/>
                  <a:pt x="1415151" y="5055020"/>
                  <a:pt x="1277252" y="5075980"/>
                </a:cubicBezTo>
                <a:cubicBezTo>
                  <a:pt x="1134135" y="5085139"/>
                  <a:pt x="945368" y="5081669"/>
                  <a:pt x="786790" y="5075980"/>
                </a:cubicBezTo>
                <a:cubicBezTo>
                  <a:pt x="628212" y="5070291"/>
                  <a:pt x="477251" y="5099428"/>
                  <a:pt x="255457" y="5075980"/>
                </a:cubicBezTo>
                <a:cubicBezTo>
                  <a:pt x="134502" y="5076699"/>
                  <a:pt x="-12091" y="4945860"/>
                  <a:pt x="0" y="4820523"/>
                </a:cubicBezTo>
                <a:cubicBezTo>
                  <a:pt x="20974" y="4681077"/>
                  <a:pt x="-7883" y="4359680"/>
                  <a:pt x="0" y="4214021"/>
                </a:cubicBezTo>
                <a:cubicBezTo>
                  <a:pt x="7883" y="4068362"/>
                  <a:pt x="12230" y="3858010"/>
                  <a:pt x="0" y="3653170"/>
                </a:cubicBezTo>
                <a:cubicBezTo>
                  <a:pt x="-12230" y="3448330"/>
                  <a:pt x="24088" y="3260041"/>
                  <a:pt x="0" y="2909717"/>
                </a:cubicBezTo>
                <a:cubicBezTo>
                  <a:pt x="-24088" y="2559393"/>
                  <a:pt x="15097" y="2566424"/>
                  <a:pt x="0" y="2394516"/>
                </a:cubicBezTo>
                <a:cubicBezTo>
                  <a:pt x="-15097" y="2222608"/>
                  <a:pt x="27103" y="1927298"/>
                  <a:pt x="0" y="1742364"/>
                </a:cubicBezTo>
                <a:cubicBezTo>
                  <a:pt x="-27103" y="1557430"/>
                  <a:pt x="31178" y="1225793"/>
                  <a:pt x="0" y="1090212"/>
                </a:cubicBezTo>
                <a:cubicBezTo>
                  <a:pt x="-31178" y="954631"/>
                  <a:pt x="32002" y="485469"/>
                  <a:pt x="0" y="255457"/>
                </a:cubicBezTo>
                <a:close/>
              </a:path>
            </a:pathLst>
          </a:custGeom>
          <a:noFill/>
          <a:ln w="38100">
            <a:solidFill>
              <a:schemeClr val="tx1">
                <a:lumMod val="75000"/>
                <a:lumOff val="25000"/>
              </a:schemeClr>
            </a:solidFill>
            <a:extLst>
              <a:ext uri="{C807C97D-BFC1-408E-A445-0C87EB9F89A2}">
                <ask:lineSketchStyleProps xmlns:ask="http://schemas.microsoft.com/office/drawing/2018/sketchyshapes" sd="132291575">
                  <a:prstGeom prst="round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 name="Rectangle : coins arrondis 18">
            <a:extLst>
              <a:ext uri="{FF2B5EF4-FFF2-40B4-BE49-F238E27FC236}">
                <a16:creationId xmlns:a16="http://schemas.microsoft.com/office/drawing/2014/main" id="{A5487679-A275-4DF5-AF0C-51130092F533}"/>
              </a:ext>
            </a:extLst>
          </p:cNvPr>
          <p:cNvSpPr/>
          <p:nvPr/>
        </p:nvSpPr>
        <p:spPr>
          <a:xfrm>
            <a:off x="3161674" y="891009"/>
            <a:ext cx="1532709" cy="5075980"/>
          </a:xfrm>
          <a:custGeom>
            <a:avLst/>
            <a:gdLst>
              <a:gd name="connsiteX0" fmla="*/ 0 w 1532709"/>
              <a:gd name="connsiteY0" fmla="*/ 255457 h 5075980"/>
              <a:gd name="connsiteX1" fmla="*/ 255457 w 1532709"/>
              <a:gd name="connsiteY1" fmla="*/ 0 h 5075980"/>
              <a:gd name="connsiteX2" fmla="*/ 735701 w 1532709"/>
              <a:gd name="connsiteY2" fmla="*/ 0 h 5075980"/>
              <a:gd name="connsiteX3" fmla="*/ 1277252 w 1532709"/>
              <a:gd name="connsiteY3" fmla="*/ 0 h 5075980"/>
              <a:gd name="connsiteX4" fmla="*/ 1532709 w 1532709"/>
              <a:gd name="connsiteY4" fmla="*/ 255457 h 5075980"/>
              <a:gd name="connsiteX5" fmla="*/ 1532709 w 1532709"/>
              <a:gd name="connsiteY5" fmla="*/ 861959 h 5075980"/>
              <a:gd name="connsiteX6" fmla="*/ 1532709 w 1532709"/>
              <a:gd name="connsiteY6" fmla="*/ 1559762 h 5075980"/>
              <a:gd name="connsiteX7" fmla="*/ 1532709 w 1532709"/>
              <a:gd name="connsiteY7" fmla="*/ 2074962 h 5075980"/>
              <a:gd name="connsiteX8" fmla="*/ 1532709 w 1532709"/>
              <a:gd name="connsiteY8" fmla="*/ 2590162 h 5075980"/>
              <a:gd name="connsiteX9" fmla="*/ 1532709 w 1532709"/>
              <a:gd name="connsiteY9" fmla="*/ 3105362 h 5075980"/>
              <a:gd name="connsiteX10" fmla="*/ 1532709 w 1532709"/>
              <a:gd name="connsiteY10" fmla="*/ 3848816 h 5075980"/>
              <a:gd name="connsiteX11" fmla="*/ 1532709 w 1532709"/>
              <a:gd name="connsiteY11" fmla="*/ 4820523 h 5075980"/>
              <a:gd name="connsiteX12" fmla="*/ 1277252 w 1532709"/>
              <a:gd name="connsiteY12" fmla="*/ 5075980 h 5075980"/>
              <a:gd name="connsiteX13" fmla="*/ 786790 w 1532709"/>
              <a:gd name="connsiteY13" fmla="*/ 5075980 h 5075980"/>
              <a:gd name="connsiteX14" fmla="*/ 255457 w 1532709"/>
              <a:gd name="connsiteY14" fmla="*/ 5075980 h 5075980"/>
              <a:gd name="connsiteX15" fmla="*/ 0 w 1532709"/>
              <a:gd name="connsiteY15" fmla="*/ 4820523 h 5075980"/>
              <a:gd name="connsiteX16" fmla="*/ 0 w 1532709"/>
              <a:gd name="connsiteY16" fmla="*/ 4214021 h 5075980"/>
              <a:gd name="connsiteX17" fmla="*/ 0 w 1532709"/>
              <a:gd name="connsiteY17" fmla="*/ 3653170 h 5075980"/>
              <a:gd name="connsiteX18" fmla="*/ 0 w 1532709"/>
              <a:gd name="connsiteY18" fmla="*/ 2909717 h 5075980"/>
              <a:gd name="connsiteX19" fmla="*/ 0 w 1532709"/>
              <a:gd name="connsiteY19" fmla="*/ 2394516 h 5075980"/>
              <a:gd name="connsiteX20" fmla="*/ 0 w 1532709"/>
              <a:gd name="connsiteY20" fmla="*/ 1742364 h 5075980"/>
              <a:gd name="connsiteX21" fmla="*/ 0 w 1532709"/>
              <a:gd name="connsiteY21" fmla="*/ 1090212 h 5075980"/>
              <a:gd name="connsiteX22" fmla="*/ 0 w 1532709"/>
              <a:gd name="connsiteY22" fmla="*/ 255457 h 5075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32709" h="5075980" extrusionOk="0">
                <a:moveTo>
                  <a:pt x="0" y="255457"/>
                </a:moveTo>
                <a:cubicBezTo>
                  <a:pt x="-10206" y="125152"/>
                  <a:pt x="137411" y="-4301"/>
                  <a:pt x="255457" y="0"/>
                </a:cubicBezTo>
                <a:cubicBezTo>
                  <a:pt x="357197" y="-10989"/>
                  <a:pt x="499862" y="-15854"/>
                  <a:pt x="735701" y="0"/>
                </a:cubicBezTo>
                <a:cubicBezTo>
                  <a:pt x="971540" y="15854"/>
                  <a:pt x="1035503" y="-10091"/>
                  <a:pt x="1277252" y="0"/>
                </a:cubicBezTo>
                <a:cubicBezTo>
                  <a:pt x="1394753" y="20095"/>
                  <a:pt x="1552080" y="123915"/>
                  <a:pt x="1532709" y="255457"/>
                </a:cubicBezTo>
                <a:cubicBezTo>
                  <a:pt x="1502648" y="410496"/>
                  <a:pt x="1520823" y="612722"/>
                  <a:pt x="1532709" y="861959"/>
                </a:cubicBezTo>
                <a:cubicBezTo>
                  <a:pt x="1544595" y="1111196"/>
                  <a:pt x="1507882" y="1238852"/>
                  <a:pt x="1532709" y="1559762"/>
                </a:cubicBezTo>
                <a:cubicBezTo>
                  <a:pt x="1557536" y="1880672"/>
                  <a:pt x="1511833" y="1877689"/>
                  <a:pt x="1532709" y="2074962"/>
                </a:cubicBezTo>
                <a:cubicBezTo>
                  <a:pt x="1553585" y="2272235"/>
                  <a:pt x="1526247" y="2441888"/>
                  <a:pt x="1532709" y="2590162"/>
                </a:cubicBezTo>
                <a:cubicBezTo>
                  <a:pt x="1539171" y="2738436"/>
                  <a:pt x="1511587" y="2960559"/>
                  <a:pt x="1532709" y="3105362"/>
                </a:cubicBezTo>
                <a:cubicBezTo>
                  <a:pt x="1553831" y="3250165"/>
                  <a:pt x="1512221" y="3549021"/>
                  <a:pt x="1532709" y="3848816"/>
                </a:cubicBezTo>
                <a:cubicBezTo>
                  <a:pt x="1553197" y="4148611"/>
                  <a:pt x="1569101" y="4379770"/>
                  <a:pt x="1532709" y="4820523"/>
                </a:cubicBezTo>
                <a:cubicBezTo>
                  <a:pt x="1510834" y="4975021"/>
                  <a:pt x="1415151" y="5055020"/>
                  <a:pt x="1277252" y="5075980"/>
                </a:cubicBezTo>
                <a:cubicBezTo>
                  <a:pt x="1134135" y="5085139"/>
                  <a:pt x="945368" y="5081669"/>
                  <a:pt x="786790" y="5075980"/>
                </a:cubicBezTo>
                <a:cubicBezTo>
                  <a:pt x="628212" y="5070291"/>
                  <a:pt x="477251" y="5099428"/>
                  <a:pt x="255457" y="5075980"/>
                </a:cubicBezTo>
                <a:cubicBezTo>
                  <a:pt x="134502" y="5076699"/>
                  <a:pt x="-12091" y="4945860"/>
                  <a:pt x="0" y="4820523"/>
                </a:cubicBezTo>
                <a:cubicBezTo>
                  <a:pt x="20974" y="4681077"/>
                  <a:pt x="-7883" y="4359680"/>
                  <a:pt x="0" y="4214021"/>
                </a:cubicBezTo>
                <a:cubicBezTo>
                  <a:pt x="7883" y="4068362"/>
                  <a:pt x="12230" y="3858010"/>
                  <a:pt x="0" y="3653170"/>
                </a:cubicBezTo>
                <a:cubicBezTo>
                  <a:pt x="-12230" y="3448330"/>
                  <a:pt x="24088" y="3260041"/>
                  <a:pt x="0" y="2909717"/>
                </a:cubicBezTo>
                <a:cubicBezTo>
                  <a:pt x="-24088" y="2559393"/>
                  <a:pt x="15097" y="2566424"/>
                  <a:pt x="0" y="2394516"/>
                </a:cubicBezTo>
                <a:cubicBezTo>
                  <a:pt x="-15097" y="2222608"/>
                  <a:pt x="27103" y="1927298"/>
                  <a:pt x="0" y="1742364"/>
                </a:cubicBezTo>
                <a:cubicBezTo>
                  <a:pt x="-27103" y="1557430"/>
                  <a:pt x="31178" y="1225793"/>
                  <a:pt x="0" y="1090212"/>
                </a:cubicBezTo>
                <a:cubicBezTo>
                  <a:pt x="-31178" y="954631"/>
                  <a:pt x="32002" y="485469"/>
                  <a:pt x="0" y="255457"/>
                </a:cubicBezTo>
                <a:close/>
              </a:path>
            </a:pathLst>
          </a:custGeom>
          <a:noFill/>
          <a:ln w="38100">
            <a:solidFill>
              <a:schemeClr val="tx1">
                <a:lumMod val="75000"/>
                <a:lumOff val="25000"/>
              </a:schemeClr>
            </a:solidFill>
            <a:extLst>
              <a:ext uri="{C807C97D-BFC1-408E-A445-0C87EB9F89A2}">
                <ask:lineSketchStyleProps xmlns:ask="http://schemas.microsoft.com/office/drawing/2018/sketchyshapes" sd="132291575">
                  <a:prstGeom prst="round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0" name="Rectangle : coins arrondis 19">
            <a:extLst>
              <a:ext uri="{FF2B5EF4-FFF2-40B4-BE49-F238E27FC236}">
                <a16:creationId xmlns:a16="http://schemas.microsoft.com/office/drawing/2014/main" id="{F8E7C64F-56EF-4FDA-B37D-19130D541C8F}"/>
              </a:ext>
            </a:extLst>
          </p:cNvPr>
          <p:cNvSpPr/>
          <p:nvPr/>
        </p:nvSpPr>
        <p:spPr>
          <a:xfrm>
            <a:off x="5330426" y="891009"/>
            <a:ext cx="1532709" cy="5075980"/>
          </a:xfrm>
          <a:custGeom>
            <a:avLst/>
            <a:gdLst>
              <a:gd name="connsiteX0" fmla="*/ 0 w 1532709"/>
              <a:gd name="connsiteY0" fmla="*/ 255457 h 5075980"/>
              <a:gd name="connsiteX1" fmla="*/ 255457 w 1532709"/>
              <a:gd name="connsiteY1" fmla="*/ 0 h 5075980"/>
              <a:gd name="connsiteX2" fmla="*/ 735701 w 1532709"/>
              <a:gd name="connsiteY2" fmla="*/ 0 h 5075980"/>
              <a:gd name="connsiteX3" fmla="*/ 1277252 w 1532709"/>
              <a:gd name="connsiteY3" fmla="*/ 0 h 5075980"/>
              <a:gd name="connsiteX4" fmla="*/ 1532709 w 1532709"/>
              <a:gd name="connsiteY4" fmla="*/ 255457 h 5075980"/>
              <a:gd name="connsiteX5" fmla="*/ 1532709 w 1532709"/>
              <a:gd name="connsiteY5" fmla="*/ 861959 h 5075980"/>
              <a:gd name="connsiteX6" fmla="*/ 1532709 w 1532709"/>
              <a:gd name="connsiteY6" fmla="*/ 1559762 h 5075980"/>
              <a:gd name="connsiteX7" fmla="*/ 1532709 w 1532709"/>
              <a:gd name="connsiteY7" fmla="*/ 2074962 h 5075980"/>
              <a:gd name="connsiteX8" fmla="*/ 1532709 w 1532709"/>
              <a:gd name="connsiteY8" fmla="*/ 2590162 h 5075980"/>
              <a:gd name="connsiteX9" fmla="*/ 1532709 w 1532709"/>
              <a:gd name="connsiteY9" fmla="*/ 3105362 h 5075980"/>
              <a:gd name="connsiteX10" fmla="*/ 1532709 w 1532709"/>
              <a:gd name="connsiteY10" fmla="*/ 3848816 h 5075980"/>
              <a:gd name="connsiteX11" fmla="*/ 1532709 w 1532709"/>
              <a:gd name="connsiteY11" fmla="*/ 4820523 h 5075980"/>
              <a:gd name="connsiteX12" fmla="*/ 1277252 w 1532709"/>
              <a:gd name="connsiteY12" fmla="*/ 5075980 h 5075980"/>
              <a:gd name="connsiteX13" fmla="*/ 786790 w 1532709"/>
              <a:gd name="connsiteY13" fmla="*/ 5075980 h 5075980"/>
              <a:gd name="connsiteX14" fmla="*/ 255457 w 1532709"/>
              <a:gd name="connsiteY14" fmla="*/ 5075980 h 5075980"/>
              <a:gd name="connsiteX15" fmla="*/ 0 w 1532709"/>
              <a:gd name="connsiteY15" fmla="*/ 4820523 h 5075980"/>
              <a:gd name="connsiteX16" fmla="*/ 0 w 1532709"/>
              <a:gd name="connsiteY16" fmla="*/ 4214021 h 5075980"/>
              <a:gd name="connsiteX17" fmla="*/ 0 w 1532709"/>
              <a:gd name="connsiteY17" fmla="*/ 3653170 h 5075980"/>
              <a:gd name="connsiteX18" fmla="*/ 0 w 1532709"/>
              <a:gd name="connsiteY18" fmla="*/ 2909717 h 5075980"/>
              <a:gd name="connsiteX19" fmla="*/ 0 w 1532709"/>
              <a:gd name="connsiteY19" fmla="*/ 2394516 h 5075980"/>
              <a:gd name="connsiteX20" fmla="*/ 0 w 1532709"/>
              <a:gd name="connsiteY20" fmla="*/ 1742364 h 5075980"/>
              <a:gd name="connsiteX21" fmla="*/ 0 w 1532709"/>
              <a:gd name="connsiteY21" fmla="*/ 1090212 h 5075980"/>
              <a:gd name="connsiteX22" fmla="*/ 0 w 1532709"/>
              <a:gd name="connsiteY22" fmla="*/ 255457 h 5075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32709" h="5075980" extrusionOk="0">
                <a:moveTo>
                  <a:pt x="0" y="255457"/>
                </a:moveTo>
                <a:cubicBezTo>
                  <a:pt x="-10206" y="125152"/>
                  <a:pt x="137411" y="-4301"/>
                  <a:pt x="255457" y="0"/>
                </a:cubicBezTo>
                <a:cubicBezTo>
                  <a:pt x="357197" y="-10989"/>
                  <a:pt x="499862" y="-15854"/>
                  <a:pt x="735701" y="0"/>
                </a:cubicBezTo>
                <a:cubicBezTo>
                  <a:pt x="971540" y="15854"/>
                  <a:pt x="1035503" y="-10091"/>
                  <a:pt x="1277252" y="0"/>
                </a:cubicBezTo>
                <a:cubicBezTo>
                  <a:pt x="1394753" y="20095"/>
                  <a:pt x="1552080" y="123915"/>
                  <a:pt x="1532709" y="255457"/>
                </a:cubicBezTo>
                <a:cubicBezTo>
                  <a:pt x="1502648" y="410496"/>
                  <a:pt x="1520823" y="612722"/>
                  <a:pt x="1532709" y="861959"/>
                </a:cubicBezTo>
                <a:cubicBezTo>
                  <a:pt x="1544595" y="1111196"/>
                  <a:pt x="1507882" y="1238852"/>
                  <a:pt x="1532709" y="1559762"/>
                </a:cubicBezTo>
                <a:cubicBezTo>
                  <a:pt x="1557536" y="1880672"/>
                  <a:pt x="1511833" y="1877689"/>
                  <a:pt x="1532709" y="2074962"/>
                </a:cubicBezTo>
                <a:cubicBezTo>
                  <a:pt x="1553585" y="2272235"/>
                  <a:pt x="1526247" y="2441888"/>
                  <a:pt x="1532709" y="2590162"/>
                </a:cubicBezTo>
                <a:cubicBezTo>
                  <a:pt x="1539171" y="2738436"/>
                  <a:pt x="1511587" y="2960559"/>
                  <a:pt x="1532709" y="3105362"/>
                </a:cubicBezTo>
                <a:cubicBezTo>
                  <a:pt x="1553831" y="3250165"/>
                  <a:pt x="1512221" y="3549021"/>
                  <a:pt x="1532709" y="3848816"/>
                </a:cubicBezTo>
                <a:cubicBezTo>
                  <a:pt x="1553197" y="4148611"/>
                  <a:pt x="1569101" y="4379770"/>
                  <a:pt x="1532709" y="4820523"/>
                </a:cubicBezTo>
                <a:cubicBezTo>
                  <a:pt x="1510834" y="4975021"/>
                  <a:pt x="1415151" y="5055020"/>
                  <a:pt x="1277252" y="5075980"/>
                </a:cubicBezTo>
                <a:cubicBezTo>
                  <a:pt x="1134135" y="5085139"/>
                  <a:pt x="945368" y="5081669"/>
                  <a:pt x="786790" y="5075980"/>
                </a:cubicBezTo>
                <a:cubicBezTo>
                  <a:pt x="628212" y="5070291"/>
                  <a:pt x="477251" y="5099428"/>
                  <a:pt x="255457" y="5075980"/>
                </a:cubicBezTo>
                <a:cubicBezTo>
                  <a:pt x="134502" y="5076699"/>
                  <a:pt x="-12091" y="4945860"/>
                  <a:pt x="0" y="4820523"/>
                </a:cubicBezTo>
                <a:cubicBezTo>
                  <a:pt x="20974" y="4681077"/>
                  <a:pt x="-7883" y="4359680"/>
                  <a:pt x="0" y="4214021"/>
                </a:cubicBezTo>
                <a:cubicBezTo>
                  <a:pt x="7883" y="4068362"/>
                  <a:pt x="12230" y="3858010"/>
                  <a:pt x="0" y="3653170"/>
                </a:cubicBezTo>
                <a:cubicBezTo>
                  <a:pt x="-12230" y="3448330"/>
                  <a:pt x="24088" y="3260041"/>
                  <a:pt x="0" y="2909717"/>
                </a:cubicBezTo>
                <a:cubicBezTo>
                  <a:pt x="-24088" y="2559393"/>
                  <a:pt x="15097" y="2566424"/>
                  <a:pt x="0" y="2394516"/>
                </a:cubicBezTo>
                <a:cubicBezTo>
                  <a:pt x="-15097" y="2222608"/>
                  <a:pt x="27103" y="1927298"/>
                  <a:pt x="0" y="1742364"/>
                </a:cubicBezTo>
                <a:cubicBezTo>
                  <a:pt x="-27103" y="1557430"/>
                  <a:pt x="31178" y="1225793"/>
                  <a:pt x="0" y="1090212"/>
                </a:cubicBezTo>
                <a:cubicBezTo>
                  <a:pt x="-31178" y="954631"/>
                  <a:pt x="32002" y="485469"/>
                  <a:pt x="0" y="255457"/>
                </a:cubicBezTo>
                <a:close/>
              </a:path>
            </a:pathLst>
          </a:custGeom>
          <a:noFill/>
          <a:ln w="38100">
            <a:solidFill>
              <a:schemeClr val="tx1">
                <a:lumMod val="75000"/>
                <a:lumOff val="25000"/>
              </a:schemeClr>
            </a:solidFill>
            <a:extLst>
              <a:ext uri="{C807C97D-BFC1-408E-A445-0C87EB9F89A2}">
                <ask:lineSketchStyleProps xmlns:ask="http://schemas.microsoft.com/office/drawing/2018/sketchyshapes" sd="132291575">
                  <a:prstGeom prst="round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 name="Rectangle : coins arrondis 20">
            <a:extLst>
              <a:ext uri="{FF2B5EF4-FFF2-40B4-BE49-F238E27FC236}">
                <a16:creationId xmlns:a16="http://schemas.microsoft.com/office/drawing/2014/main" id="{154EEB3A-321D-405A-B287-B9CB113DB259}"/>
              </a:ext>
            </a:extLst>
          </p:cNvPr>
          <p:cNvSpPr/>
          <p:nvPr/>
        </p:nvSpPr>
        <p:spPr>
          <a:xfrm>
            <a:off x="7523255" y="891009"/>
            <a:ext cx="1532709" cy="5075980"/>
          </a:xfrm>
          <a:custGeom>
            <a:avLst/>
            <a:gdLst>
              <a:gd name="connsiteX0" fmla="*/ 0 w 1532709"/>
              <a:gd name="connsiteY0" fmla="*/ 255457 h 5075980"/>
              <a:gd name="connsiteX1" fmla="*/ 255457 w 1532709"/>
              <a:gd name="connsiteY1" fmla="*/ 0 h 5075980"/>
              <a:gd name="connsiteX2" fmla="*/ 735701 w 1532709"/>
              <a:gd name="connsiteY2" fmla="*/ 0 h 5075980"/>
              <a:gd name="connsiteX3" fmla="*/ 1277252 w 1532709"/>
              <a:gd name="connsiteY3" fmla="*/ 0 h 5075980"/>
              <a:gd name="connsiteX4" fmla="*/ 1532709 w 1532709"/>
              <a:gd name="connsiteY4" fmla="*/ 255457 h 5075980"/>
              <a:gd name="connsiteX5" fmla="*/ 1532709 w 1532709"/>
              <a:gd name="connsiteY5" fmla="*/ 861959 h 5075980"/>
              <a:gd name="connsiteX6" fmla="*/ 1532709 w 1532709"/>
              <a:gd name="connsiteY6" fmla="*/ 1559762 h 5075980"/>
              <a:gd name="connsiteX7" fmla="*/ 1532709 w 1532709"/>
              <a:gd name="connsiteY7" fmla="*/ 2074962 h 5075980"/>
              <a:gd name="connsiteX8" fmla="*/ 1532709 w 1532709"/>
              <a:gd name="connsiteY8" fmla="*/ 2590162 h 5075980"/>
              <a:gd name="connsiteX9" fmla="*/ 1532709 w 1532709"/>
              <a:gd name="connsiteY9" fmla="*/ 3105362 h 5075980"/>
              <a:gd name="connsiteX10" fmla="*/ 1532709 w 1532709"/>
              <a:gd name="connsiteY10" fmla="*/ 3848816 h 5075980"/>
              <a:gd name="connsiteX11" fmla="*/ 1532709 w 1532709"/>
              <a:gd name="connsiteY11" fmla="*/ 4820523 h 5075980"/>
              <a:gd name="connsiteX12" fmla="*/ 1277252 w 1532709"/>
              <a:gd name="connsiteY12" fmla="*/ 5075980 h 5075980"/>
              <a:gd name="connsiteX13" fmla="*/ 786790 w 1532709"/>
              <a:gd name="connsiteY13" fmla="*/ 5075980 h 5075980"/>
              <a:gd name="connsiteX14" fmla="*/ 255457 w 1532709"/>
              <a:gd name="connsiteY14" fmla="*/ 5075980 h 5075980"/>
              <a:gd name="connsiteX15" fmla="*/ 0 w 1532709"/>
              <a:gd name="connsiteY15" fmla="*/ 4820523 h 5075980"/>
              <a:gd name="connsiteX16" fmla="*/ 0 w 1532709"/>
              <a:gd name="connsiteY16" fmla="*/ 4214021 h 5075980"/>
              <a:gd name="connsiteX17" fmla="*/ 0 w 1532709"/>
              <a:gd name="connsiteY17" fmla="*/ 3653170 h 5075980"/>
              <a:gd name="connsiteX18" fmla="*/ 0 w 1532709"/>
              <a:gd name="connsiteY18" fmla="*/ 2909717 h 5075980"/>
              <a:gd name="connsiteX19" fmla="*/ 0 w 1532709"/>
              <a:gd name="connsiteY19" fmla="*/ 2394516 h 5075980"/>
              <a:gd name="connsiteX20" fmla="*/ 0 w 1532709"/>
              <a:gd name="connsiteY20" fmla="*/ 1742364 h 5075980"/>
              <a:gd name="connsiteX21" fmla="*/ 0 w 1532709"/>
              <a:gd name="connsiteY21" fmla="*/ 1090212 h 5075980"/>
              <a:gd name="connsiteX22" fmla="*/ 0 w 1532709"/>
              <a:gd name="connsiteY22" fmla="*/ 255457 h 5075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32709" h="5075980" extrusionOk="0">
                <a:moveTo>
                  <a:pt x="0" y="255457"/>
                </a:moveTo>
                <a:cubicBezTo>
                  <a:pt x="-10206" y="125152"/>
                  <a:pt x="137411" y="-4301"/>
                  <a:pt x="255457" y="0"/>
                </a:cubicBezTo>
                <a:cubicBezTo>
                  <a:pt x="357197" y="-10989"/>
                  <a:pt x="499862" y="-15854"/>
                  <a:pt x="735701" y="0"/>
                </a:cubicBezTo>
                <a:cubicBezTo>
                  <a:pt x="971540" y="15854"/>
                  <a:pt x="1035503" y="-10091"/>
                  <a:pt x="1277252" y="0"/>
                </a:cubicBezTo>
                <a:cubicBezTo>
                  <a:pt x="1394753" y="20095"/>
                  <a:pt x="1552080" y="123915"/>
                  <a:pt x="1532709" y="255457"/>
                </a:cubicBezTo>
                <a:cubicBezTo>
                  <a:pt x="1502648" y="410496"/>
                  <a:pt x="1520823" y="612722"/>
                  <a:pt x="1532709" y="861959"/>
                </a:cubicBezTo>
                <a:cubicBezTo>
                  <a:pt x="1544595" y="1111196"/>
                  <a:pt x="1507882" y="1238852"/>
                  <a:pt x="1532709" y="1559762"/>
                </a:cubicBezTo>
                <a:cubicBezTo>
                  <a:pt x="1557536" y="1880672"/>
                  <a:pt x="1511833" y="1877689"/>
                  <a:pt x="1532709" y="2074962"/>
                </a:cubicBezTo>
                <a:cubicBezTo>
                  <a:pt x="1553585" y="2272235"/>
                  <a:pt x="1526247" y="2441888"/>
                  <a:pt x="1532709" y="2590162"/>
                </a:cubicBezTo>
                <a:cubicBezTo>
                  <a:pt x="1539171" y="2738436"/>
                  <a:pt x="1511587" y="2960559"/>
                  <a:pt x="1532709" y="3105362"/>
                </a:cubicBezTo>
                <a:cubicBezTo>
                  <a:pt x="1553831" y="3250165"/>
                  <a:pt x="1512221" y="3549021"/>
                  <a:pt x="1532709" y="3848816"/>
                </a:cubicBezTo>
                <a:cubicBezTo>
                  <a:pt x="1553197" y="4148611"/>
                  <a:pt x="1569101" y="4379770"/>
                  <a:pt x="1532709" y="4820523"/>
                </a:cubicBezTo>
                <a:cubicBezTo>
                  <a:pt x="1510834" y="4975021"/>
                  <a:pt x="1415151" y="5055020"/>
                  <a:pt x="1277252" y="5075980"/>
                </a:cubicBezTo>
                <a:cubicBezTo>
                  <a:pt x="1134135" y="5085139"/>
                  <a:pt x="945368" y="5081669"/>
                  <a:pt x="786790" y="5075980"/>
                </a:cubicBezTo>
                <a:cubicBezTo>
                  <a:pt x="628212" y="5070291"/>
                  <a:pt x="477251" y="5099428"/>
                  <a:pt x="255457" y="5075980"/>
                </a:cubicBezTo>
                <a:cubicBezTo>
                  <a:pt x="134502" y="5076699"/>
                  <a:pt x="-12091" y="4945860"/>
                  <a:pt x="0" y="4820523"/>
                </a:cubicBezTo>
                <a:cubicBezTo>
                  <a:pt x="20974" y="4681077"/>
                  <a:pt x="-7883" y="4359680"/>
                  <a:pt x="0" y="4214021"/>
                </a:cubicBezTo>
                <a:cubicBezTo>
                  <a:pt x="7883" y="4068362"/>
                  <a:pt x="12230" y="3858010"/>
                  <a:pt x="0" y="3653170"/>
                </a:cubicBezTo>
                <a:cubicBezTo>
                  <a:pt x="-12230" y="3448330"/>
                  <a:pt x="24088" y="3260041"/>
                  <a:pt x="0" y="2909717"/>
                </a:cubicBezTo>
                <a:cubicBezTo>
                  <a:pt x="-24088" y="2559393"/>
                  <a:pt x="15097" y="2566424"/>
                  <a:pt x="0" y="2394516"/>
                </a:cubicBezTo>
                <a:cubicBezTo>
                  <a:pt x="-15097" y="2222608"/>
                  <a:pt x="27103" y="1927298"/>
                  <a:pt x="0" y="1742364"/>
                </a:cubicBezTo>
                <a:cubicBezTo>
                  <a:pt x="-27103" y="1557430"/>
                  <a:pt x="31178" y="1225793"/>
                  <a:pt x="0" y="1090212"/>
                </a:cubicBezTo>
                <a:cubicBezTo>
                  <a:pt x="-31178" y="954631"/>
                  <a:pt x="32002" y="485469"/>
                  <a:pt x="0" y="255457"/>
                </a:cubicBezTo>
                <a:close/>
              </a:path>
            </a:pathLst>
          </a:custGeom>
          <a:noFill/>
          <a:ln w="38100">
            <a:solidFill>
              <a:schemeClr val="tx1">
                <a:lumMod val="75000"/>
                <a:lumOff val="25000"/>
              </a:schemeClr>
            </a:solidFill>
            <a:extLst>
              <a:ext uri="{C807C97D-BFC1-408E-A445-0C87EB9F89A2}">
                <ask:lineSketchStyleProps xmlns:ask="http://schemas.microsoft.com/office/drawing/2018/sketchyshapes" sd="132291575">
                  <a:prstGeom prst="round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Rectangle : coins arrondis 21">
            <a:extLst>
              <a:ext uri="{FF2B5EF4-FFF2-40B4-BE49-F238E27FC236}">
                <a16:creationId xmlns:a16="http://schemas.microsoft.com/office/drawing/2014/main" id="{B0581DD7-B9C4-4C6C-87CB-52E67BF8A25D}"/>
              </a:ext>
            </a:extLst>
          </p:cNvPr>
          <p:cNvSpPr/>
          <p:nvPr/>
        </p:nvSpPr>
        <p:spPr>
          <a:xfrm>
            <a:off x="9595753" y="891009"/>
            <a:ext cx="1532709" cy="5075980"/>
          </a:xfrm>
          <a:custGeom>
            <a:avLst/>
            <a:gdLst>
              <a:gd name="connsiteX0" fmla="*/ 0 w 1532709"/>
              <a:gd name="connsiteY0" fmla="*/ 255457 h 5075980"/>
              <a:gd name="connsiteX1" fmla="*/ 255457 w 1532709"/>
              <a:gd name="connsiteY1" fmla="*/ 0 h 5075980"/>
              <a:gd name="connsiteX2" fmla="*/ 735701 w 1532709"/>
              <a:gd name="connsiteY2" fmla="*/ 0 h 5075980"/>
              <a:gd name="connsiteX3" fmla="*/ 1277252 w 1532709"/>
              <a:gd name="connsiteY3" fmla="*/ 0 h 5075980"/>
              <a:gd name="connsiteX4" fmla="*/ 1532709 w 1532709"/>
              <a:gd name="connsiteY4" fmla="*/ 255457 h 5075980"/>
              <a:gd name="connsiteX5" fmla="*/ 1532709 w 1532709"/>
              <a:gd name="connsiteY5" fmla="*/ 861959 h 5075980"/>
              <a:gd name="connsiteX6" fmla="*/ 1532709 w 1532709"/>
              <a:gd name="connsiteY6" fmla="*/ 1559762 h 5075980"/>
              <a:gd name="connsiteX7" fmla="*/ 1532709 w 1532709"/>
              <a:gd name="connsiteY7" fmla="*/ 2074962 h 5075980"/>
              <a:gd name="connsiteX8" fmla="*/ 1532709 w 1532709"/>
              <a:gd name="connsiteY8" fmla="*/ 2590162 h 5075980"/>
              <a:gd name="connsiteX9" fmla="*/ 1532709 w 1532709"/>
              <a:gd name="connsiteY9" fmla="*/ 3105362 h 5075980"/>
              <a:gd name="connsiteX10" fmla="*/ 1532709 w 1532709"/>
              <a:gd name="connsiteY10" fmla="*/ 3848816 h 5075980"/>
              <a:gd name="connsiteX11" fmla="*/ 1532709 w 1532709"/>
              <a:gd name="connsiteY11" fmla="*/ 4820523 h 5075980"/>
              <a:gd name="connsiteX12" fmla="*/ 1277252 w 1532709"/>
              <a:gd name="connsiteY12" fmla="*/ 5075980 h 5075980"/>
              <a:gd name="connsiteX13" fmla="*/ 786790 w 1532709"/>
              <a:gd name="connsiteY13" fmla="*/ 5075980 h 5075980"/>
              <a:gd name="connsiteX14" fmla="*/ 255457 w 1532709"/>
              <a:gd name="connsiteY14" fmla="*/ 5075980 h 5075980"/>
              <a:gd name="connsiteX15" fmla="*/ 0 w 1532709"/>
              <a:gd name="connsiteY15" fmla="*/ 4820523 h 5075980"/>
              <a:gd name="connsiteX16" fmla="*/ 0 w 1532709"/>
              <a:gd name="connsiteY16" fmla="*/ 4214021 h 5075980"/>
              <a:gd name="connsiteX17" fmla="*/ 0 w 1532709"/>
              <a:gd name="connsiteY17" fmla="*/ 3653170 h 5075980"/>
              <a:gd name="connsiteX18" fmla="*/ 0 w 1532709"/>
              <a:gd name="connsiteY18" fmla="*/ 2909717 h 5075980"/>
              <a:gd name="connsiteX19" fmla="*/ 0 w 1532709"/>
              <a:gd name="connsiteY19" fmla="*/ 2394516 h 5075980"/>
              <a:gd name="connsiteX20" fmla="*/ 0 w 1532709"/>
              <a:gd name="connsiteY20" fmla="*/ 1742364 h 5075980"/>
              <a:gd name="connsiteX21" fmla="*/ 0 w 1532709"/>
              <a:gd name="connsiteY21" fmla="*/ 1090212 h 5075980"/>
              <a:gd name="connsiteX22" fmla="*/ 0 w 1532709"/>
              <a:gd name="connsiteY22" fmla="*/ 255457 h 5075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32709" h="5075980" extrusionOk="0">
                <a:moveTo>
                  <a:pt x="0" y="255457"/>
                </a:moveTo>
                <a:cubicBezTo>
                  <a:pt x="-10206" y="125152"/>
                  <a:pt x="137411" y="-4301"/>
                  <a:pt x="255457" y="0"/>
                </a:cubicBezTo>
                <a:cubicBezTo>
                  <a:pt x="357197" y="-10989"/>
                  <a:pt x="499862" y="-15854"/>
                  <a:pt x="735701" y="0"/>
                </a:cubicBezTo>
                <a:cubicBezTo>
                  <a:pt x="971540" y="15854"/>
                  <a:pt x="1035503" y="-10091"/>
                  <a:pt x="1277252" y="0"/>
                </a:cubicBezTo>
                <a:cubicBezTo>
                  <a:pt x="1394753" y="20095"/>
                  <a:pt x="1552080" y="123915"/>
                  <a:pt x="1532709" y="255457"/>
                </a:cubicBezTo>
                <a:cubicBezTo>
                  <a:pt x="1502648" y="410496"/>
                  <a:pt x="1520823" y="612722"/>
                  <a:pt x="1532709" y="861959"/>
                </a:cubicBezTo>
                <a:cubicBezTo>
                  <a:pt x="1544595" y="1111196"/>
                  <a:pt x="1507882" y="1238852"/>
                  <a:pt x="1532709" y="1559762"/>
                </a:cubicBezTo>
                <a:cubicBezTo>
                  <a:pt x="1557536" y="1880672"/>
                  <a:pt x="1511833" y="1877689"/>
                  <a:pt x="1532709" y="2074962"/>
                </a:cubicBezTo>
                <a:cubicBezTo>
                  <a:pt x="1553585" y="2272235"/>
                  <a:pt x="1526247" y="2441888"/>
                  <a:pt x="1532709" y="2590162"/>
                </a:cubicBezTo>
                <a:cubicBezTo>
                  <a:pt x="1539171" y="2738436"/>
                  <a:pt x="1511587" y="2960559"/>
                  <a:pt x="1532709" y="3105362"/>
                </a:cubicBezTo>
                <a:cubicBezTo>
                  <a:pt x="1553831" y="3250165"/>
                  <a:pt x="1512221" y="3549021"/>
                  <a:pt x="1532709" y="3848816"/>
                </a:cubicBezTo>
                <a:cubicBezTo>
                  <a:pt x="1553197" y="4148611"/>
                  <a:pt x="1569101" y="4379770"/>
                  <a:pt x="1532709" y="4820523"/>
                </a:cubicBezTo>
                <a:cubicBezTo>
                  <a:pt x="1510834" y="4975021"/>
                  <a:pt x="1415151" y="5055020"/>
                  <a:pt x="1277252" y="5075980"/>
                </a:cubicBezTo>
                <a:cubicBezTo>
                  <a:pt x="1134135" y="5085139"/>
                  <a:pt x="945368" y="5081669"/>
                  <a:pt x="786790" y="5075980"/>
                </a:cubicBezTo>
                <a:cubicBezTo>
                  <a:pt x="628212" y="5070291"/>
                  <a:pt x="477251" y="5099428"/>
                  <a:pt x="255457" y="5075980"/>
                </a:cubicBezTo>
                <a:cubicBezTo>
                  <a:pt x="134502" y="5076699"/>
                  <a:pt x="-12091" y="4945860"/>
                  <a:pt x="0" y="4820523"/>
                </a:cubicBezTo>
                <a:cubicBezTo>
                  <a:pt x="20974" y="4681077"/>
                  <a:pt x="-7883" y="4359680"/>
                  <a:pt x="0" y="4214021"/>
                </a:cubicBezTo>
                <a:cubicBezTo>
                  <a:pt x="7883" y="4068362"/>
                  <a:pt x="12230" y="3858010"/>
                  <a:pt x="0" y="3653170"/>
                </a:cubicBezTo>
                <a:cubicBezTo>
                  <a:pt x="-12230" y="3448330"/>
                  <a:pt x="24088" y="3260041"/>
                  <a:pt x="0" y="2909717"/>
                </a:cubicBezTo>
                <a:cubicBezTo>
                  <a:pt x="-24088" y="2559393"/>
                  <a:pt x="15097" y="2566424"/>
                  <a:pt x="0" y="2394516"/>
                </a:cubicBezTo>
                <a:cubicBezTo>
                  <a:pt x="-15097" y="2222608"/>
                  <a:pt x="27103" y="1927298"/>
                  <a:pt x="0" y="1742364"/>
                </a:cubicBezTo>
                <a:cubicBezTo>
                  <a:pt x="-27103" y="1557430"/>
                  <a:pt x="31178" y="1225793"/>
                  <a:pt x="0" y="1090212"/>
                </a:cubicBezTo>
                <a:cubicBezTo>
                  <a:pt x="-31178" y="954631"/>
                  <a:pt x="32002" y="485469"/>
                  <a:pt x="0" y="255457"/>
                </a:cubicBezTo>
                <a:close/>
              </a:path>
            </a:pathLst>
          </a:custGeom>
          <a:noFill/>
          <a:ln w="38100">
            <a:solidFill>
              <a:schemeClr val="tx1">
                <a:lumMod val="75000"/>
                <a:lumOff val="25000"/>
              </a:schemeClr>
            </a:solidFill>
            <a:extLst>
              <a:ext uri="{C807C97D-BFC1-408E-A445-0C87EB9F89A2}">
                <ask:lineSketchStyleProps xmlns:ask="http://schemas.microsoft.com/office/drawing/2018/sketchyshapes" sd="132291575">
                  <a:prstGeom prst="round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0" name="Image 29">
            <a:extLst>
              <a:ext uri="{FF2B5EF4-FFF2-40B4-BE49-F238E27FC236}">
                <a16:creationId xmlns:a16="http://schemas.microsoft.com/office/drawing/2014/main" id="{6358C60E-9E50-48E1-B09D-AE4659564EC1}"/>
              </a:ext>
            </a:extLst>
          </p:cNvPr>
          <p:cNvPicPr>
            <a:picLocks noChangeAspect="1"/>
          </p:cNvPicPr>
          <p:nvPr/>
        </p:nvPicPr>
        <p:blipFill>
          <a:blip r:embed="rId3" cstate="email">
            <a:clrChange>
              <a:clrFrom>
                <a:srgbClr val="E6E6E6"/>
              </a:clrFrom>
              <a:clrTo>
                <a:srgbClr val="E6E6E6">
                  <a:alpha val="0"/>
                </a:srgbClr>
              </a:clrTo>
            </a:clrChange>
            <a:extLst>
              <a:ext uri="{28A0092B-C50C-407E-A947-70E740481C1C}">
                <a14:useLocalDpi xmlns:a14="http://schemas.microsoft.com/office/drawing/2010/main" val="0"/>
              </a:ext>
            </a:extLst>
          </a:blip>
          <a:stretch>
            <a:fillRect/>
          </a:stretch>
        </p:blipFill>
        <p:spPr>
          <a:xfrm>
            <a:off x="3016644" y="758705"/>
            <a:ext cx="1777831" cy="492864"/>
          </a:xfrm>
          <a:prstGeom prst="rect">
            <a:avLst/>
          </a:prstGeom>
        </p:spPr>
      </p:pic>
      <p:pic>
        <p:nvPicPr>
          <p:cNvPr id="31" name="Image 30">
            <a:extLst>
              <a:ext uri="{FF2B5EF4-FFF2-40B4-BE49-F238E27FC236}">
                <a16:creationId xmlns:a16="http://schemas.microsoft.com/office/drawing/2014/main" id="{5585236C-1474-4492-9F8C-71DB6EB0DA8B}"/>
              </a:ext>
            </a:extLst>
          </p:cNvPr>
          <p:cNvPicPr>
            <a:picLocks noChangeAspect="1"/>
          </p:cNvPicPr>
          <p:nvPr/>
        </p:nvPicPr>
        <p:blipFill>
          <a:blip r:embed="rId4" cstate="email">
            <a:clrChange>
              <a:clrFrom>
                <a:srgbClr val="E6E6E6"/>
              </a:clrFrom>
              <a:clrTo>
                <a:srgbClr val="E6E6E6">
                  <a:alpha val="0"/>
                </a:srgbClr>
              </a:clrTo>
            </a:clrChange>
            <a:extLst>
              <a:ext uri="{28A0092B-C50C-407E-A947-70E740481C1C}">
                <a14:useLocalDpi xmlns:a14="http://schemas.microsoft.com/office/drawing/2010/main" val="0"/>
              </a:ext>
            </a:extLst>
          </a:blip>
          <a:stretch>
            <a:fillRect/>
          </a:stretch>
        </p:blipFill>
        <p:spPr>
          <a:xfrm>
            <a:off x="7394453" y="734099"/>
            <a:ext cx="1721274" cy="517220"/>
          </a:xfrm>
          <a:prstGeom prst="rect">
            <a:avLst/>
          </a:prstGeom>
        </p:spPr>
      </p:pic>
      <p:pic>
        <p:nvPicPr>
          <p:cNvPr id="5120" name="Image 5119">
            <a:extLst>
              <a:ext uri="{FF2B5EF4-FFF2-40B4-BE49-F238E27FC236}">
                <a16:creationId xmlns:a16="http://schemas.microsoft.com/office/drawing/2014/main" id="{4E446074-D76F-478E-82C0-8D3CC8671E33}"/>
              </a:ext>
            </a:extLst>
          </p:cNvPr>
          <p:cNvPicPr>
            <a:picLocks noChangeAspect="1"/>
          </p:cNvPicPr>
          <p:nvPr/>
        </p:nvPicPr>
        <p:blipFill>
          <a:blip r:embed="rId5" cstate="email">
            <a:clrChange>
              <a:clrFrom>
                <a:srgbClr val="E6E6E6"/>
              </a:clrFrom>
              <a:clrTo>
                <a:srgbClr val="E6E6E6">
                  <a:alpha val="0"/>
                </a:srgbClr>
              </a:clrTo>
            </a:clrChange>
            <a:extLst>
              <a:ext uri="{28A0092B-C50C-407E-A947-70E740481C1C}">
                <a14:useLocalDpi xmlns:a14="http://schemas.microsoft.com/office/drawing/2010/main" val="0"/>
              </a:ext>
            </a:extLst>
          </a:blip>
          <a:stretch>
            <a:fillRect/>
          </a:stretch>
        </p:blipFill>
        <p:spPr>
          <a:xfrm>
            <a:off x="9480704" y="656789"/>
            <a:ext cx="1721274" cy="591061"/>
          </a:xfrm>
          <a:prstGeom prst="rect">
            <a:avLst/>
          </a:prstGeom>
        </p:spPr>
      </p:pic>
      <p:cxnSp>
        <p:nvCxnSpPr>
          <p:cNvPr id="5130" name="Connecteur droit 5129">
            <a:extLst>
              <a:ext uri="{FF2B5EF4-FFF2-40B4-BE49-F238E27FC236}">
                <a16:creationId xmlns:a16="http://schemas.microsoft.com/office/drawing/2014/main" id="{D5A0794C-D5AD-4A8A-B4A9-4337D4ACE12B}"/>
              </a:ext>
            </a:extLst>
          </p:cNvPr>
          <p:cNvCxnSpPr>
            <a:cxnSpLocks/>
          </p:cNvCxnSpPr>
          <p:nvPr/>
        </p:nvCxnSpPr>
        <p:spPr>
          <a:xfrm>
            <a:off x="461554" y="3429000"/>
            <a:ext cx="11306022" cy="0"/>
          </a:xfrm>
          <a:prstGeom prst="line">
            <a:avLst/>
          </a:prstGeom>
          <a:ln w="19050">
            <a:solidFill>
              <a:schemeClr val="tx1">
                <a:lumMod val="75000"/>
                <a:lumOff val="2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5133" name="ZoneTexte 5132">
            <a:extLst>
              <a:ext uri="{FF2B5EF4-FFF2-40B4-BE49-F238E27FC236}">
                <a16:creationId xmlns:a16="http://schemas.microsoft.com/office/drawing/2014/main" id="{298E3582-11F0-4DD4-AFE0-63831E44AD1E}"/>
              </a:ext>
            </a:extLst>
          </p:cNvPr>
          <p:cNvSpPr txBox="1"/>
          <p:nvPr/>
        </p:nvSpPr>
        <p:spPr>
          <a:xfrm>
            <a:off x="993161" y="2370701"/>
            <a:ext cx="1522079" cy="954107"/>
          </a:xfrm>
          <a:prstGeom prst="rect">
            <a:avLst/>
          </a:prstGeom>
          <a:noFill/>
        </p:spPr>
        <p:txBody>
          <a:bodyPr wrap="square" rtlCol="0">
            <a:spAutoFit/>
          </a:bodyPr>
          <a:lstStyle/>
          <a:p>
            <a:pPr algn="ctr"/>
            <a:r>
              <a:rPr lang="fr-FR" sz="1400" dirty="0">
                <a:solidFill>
                  <a:schemeClr val="bg1"/>
                </a:solidFill>
                <a:effectLst>
                  <a:outerShdw blurRad="38100" dist="38100" dir="2700000" algn="tl">
                    <a:srgbClr val="000000">
                      <a:alpha val="43137"/>
                    </a:srgbClr>
                  </a:outerShdw>
                </a:effectLst>
                <a:highlight>
                  <a:srgbClr val="808080"/>
                </a:highlight>
                <a:latin typeface="Century Gothic" panose="020B0502020202020204" pitchFamily="34" charset="0"/>
              </a:rPr>
              <a:t>Pourquoi</a:t>
            </a: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 réaliser une animation agence ?  </a:t>
            </a:r>
          </a:p>
        </p:txBody>
      </p:sp>
      <p:sp>
        <p:nvSpPr>
          <p:cNvPr id="47" name="ZoneTexte 46">
            <a:extLst>
              <a:ext uri="{FF2B5EF4-FFF2-40B4-BE49-F238E27FC236}">
                <a16:creationId xmlns:a16="http://schemas.microsoft.com/office/drawing/2014/main" id="{30BA0A7C-4274-43AF-AA99-30A7AA23F742}"/>
              </a:ext>
            </a:extLst>
          </p:cNvPr>
          <p:cNvSpPr txBox="1"/>
          <p:nvPr/>
        </p:nvSpPr>
        <p:spPr>
          <a:xfrm>
            <a:off x="1048003" y="3598665"/>
            <a:ext cx="1331457" cy="738664"/>
          </a:xfrm>
          <a:prstGeom prst="rect">
            <a:avLst/>
          </a:prstGeom>
          <a:noFill/>
        </p:spPr>
        <p:txBody>
          <a:bodyPr wrap="square" rtlCol="0">
            <a:spAutoFit/>
          </a:bodyPr>
          <a:lstStyle/>
          <a:p>
            <a:pPr algn="ctr"/>
            <a:r>
              <a:rPr lang="fr-FR" sz="1400" dirty="0">
                <a:solidFill>
                  <a:schemeClr val="bg1"/>
                </a:solidFill>
                <a:effectLst>
                  <a:outerShdw blurRad="38100" dist="38100" dir="2700000" algn="tl">
                    <a:srgbClr val="000000">
                      <a:alpha val="43137"/>
                    </a:srgbClr>
                  </a:outerShdw>
                </a:effectLst>
                <a:highlight>
                  <a:srgbClr val="808080"/>
                </a:highlight>
                <a:latin typeface="Century Gothic" panose="020B0502020202020204" pitchFamily="34" charset="0"/>
              </a:rPr>
              <a:t>Préparez</a:t>
            </a: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 votre évènement</a:t>
            </a:r>
          </a:p>
        </p:txBody>
      </p:sp>
      <p:sp>
        <p:nvSpPr>
          <p:cNvPr id="48" name="ZoneTexte 47">
            <a:extLst>
              <a:ext uri="{FF2B5EF4-FFF2-40B4-BE49-F238E27FC236}">
                <a16:creationId xmlns:a16="http://schemas.microsoft.com/office/drawing/2014/main" id="{A974B124-63FB-44E1-B8C4-23459F74EA06}"/>
              </a:ext>
            </a:extLst>
          </p:cNvPr>
          <p:cNvSpPr txBox="1"/>
          <p:nvPr/>
        </p:nvSpPr>
        <p:spPr>
          <a:xfrm>
            <a:off x="3161673" y="2587304"/>
            <a:ext cx="1566267" cy="523220"/>
          </a:xfrm>
          <a:prstGeom prst="rect">
            <a:avLst/>
          </a:prstGeom>
          <a:noFill/>
        </p:spPr>
        <p:txBody>
          <a:bodyPr wrap="square" rtlCol="0">
            <a:spAutoFit/>
          </a:bodyPr>
          <a:lstStyle/>
          <a:p>
            <a:pPr algn="ctr"/>
            <a:r>
              <a:rPr lang="fr-FR" sz="1400" dirty="0">
                <a:solidFill>
                  <a:schemeClr val="bg1"/>
                </a:solidFill>
                <a:effectLst>
                  <a:outerShdw blurRad="38100" dist="38100" dir="2700000" algn="tl">
                    <a:srgbClr val="000000">
                      <a:alpha val="43137"/>
                    </a:srgbClr>
                  </a:outerShdw>
                </a:effectLst>
                <a:highlight>
                  <a:srgbClr val="808080"/>
                </a:highlight>
                <a:latin typeface="Century Gothic" panose="020B0502020202020204" pitchFamily="34" charset="0"/>
              </a:rPr>
              <a:t>Ciblez</a:t>
            </a: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 vos clients </a:t>
            </a:r>
          </a:p>
        </p:txBody>
      </p:sp>
      <p:sp>
        <p:nvSpPr>
          <p:cNvPr id="58" name="ZoneTexte 57">
            <a:extLst>
              <a:ext uri="{FF2B5EF4-FFF2-40B4-BE49-F238E27FC236}">
                <a16:creationId xmlns:a16="http://schemas.microsoft.com/office/drawing/2014/main" id="{BF9674C2-BEB6-4798-BFA1-3425880914DA}"/>
              </a:ext>
            </a:extLst>
          </p:cNvPr>
          <p:cNvSpPr txBox="1"/>
          <p:nvPr/>
        </p:nvSpPr>
        <p:spPr>
          <a:xfrm>
            <a:off x="9595753" y="3579819"/>
            <a:ext cx="1542544" cy="738664"/>
          </a:xfrm>
          <a:prstGeom prst="rect">
            <a:avLst/>
          </a:prstGeom>
          <a:noFill/>
        </p:spPr>
        <p:txBody>
          <a:bodyPr wrap="square" rtlCol="0">
            <a:spAutoFit/>
          </a:bodyPr>
          <a:lstStyle/>
          <a:p>
            <a:pPr algn="ct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Consultez les </a:t>
            </a:r>
            <a:r>
              <a:rPr lang="fr-FR" sz="1400" dirty="0">
                <a:solidFill>
                  <a:schemeClr val="bg1"/>
                </a:solidFill>
                <a:effectLst>
                  <a:outerShdw blurRad="38100" dist="38100" dir="2700000" algn="tl">
                    <a:srgbClr val="000000">
                      <a:alpha val="43137"/>
                    </a:srgbClr>
                  </a:outerShdw>
                </a:effectLst>
                <a:highlight>
                  <a:srgbClr val="808080"/>
                </a:highlight>
                <a:latin typeface="Century Gothic" panose="020B0502020202020204" pitchFamily="34" charset="0"/>
              </a:rPr>
              <a:t>retours d’expériences</a:t>
            </a:r>
          </a:p>
        </p:txBody>
      </p:sp>
      <p:cxnSp>
        <p:nvCxnSpPr>
          <p:cNvPr id="5135" name="Connecteur droit 5134">
            <a:extLst>
              <a:ext uri="{FF2B5EF4-FFF2-40B4-BE49-F238E27FC236}">
                <a16:creationId xmlns:a16="http://schemas.microsoft.com/office/drawing/2014/main" id="{05F8A8E2-30BA-4C95-80C9-9592461990A0}"/>
              </a:ext>
            </a:extLst>
          </p:cNvPr>
          <p:cNvCxnSpPr>
            <a:cxnSpLocks/>
          </p:cNvCxnSpPr>
          <p:nvPr/>
        </p:nvCxnSpPr>
        <p:spPr>
          <a:xfrm>
            <a:off x="1171114" y="2174818"/>
            <a:ext cx="115279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62" name="Connecteur droit 61">
            <a:extLst>
              <a:ext uri="{FF2B5EF4-FFF2-40B4-BE49-F238E27FC236}">
                <a16:creationId xmlns:a16="http://schemas.microsoft.com/office/drawing/2014/main" id="{E8144EBB-8773-4E74-B808-4658A44E8E0A}"/>
              </a:ext>
            </a:extLst>
          </p:cNvPr>
          <p:cNvCxnSpPr>
            <a:cxnSpLocks/>
          </p:cNvCxnSpPr>
          <p:nvPr/>
        </p:nvCxnSpPr>
        <p:spPr>
          <a:xfrm>
            <a:off x="3338576" y="2174818"/>
            <a:ext cx="115279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63" name="Connecteur droit 62">
            <a:extLst>
              <a:ext uri="{FF2B5EF4-FFF2-40B4-BE49-F238E27FC236}">
                <a16:creationId xmlns:a16="http://schemas.microsoft.com/office/drawing/2014/main" id="{B75671D2-CA91-48FB-808F-1769F5844FAE}"/>
              </a:ext>
            </a:extLst>
          </p:cNvPr>
          <p:cNvCxnSpPr>
            <a:cxnSpLocks/>
          </p:cNvCxnSpPr>
          <p:nvPr/>
        </p:nvCxnSpPr>
        <p:spPr>
          <a:xfrm>
            <a:off x="5517069" y="2174818"/>
            <a:ext cx="115279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64" name="Connecteur droit 63">
            <a:extLst>
              <a:ext uri="{FF2B5EF4-FFF2-40B4-BE49-F238E27FC236}">
                <a16:creationId xmlns:a16="http://schemas.microsoft.com/office/drawing/2014/main" id="{1CA09655-C80E-4714-A29C-12FEED95E759}"/>
              </a:ext>
            </a:extLst>
          </p:cNvPr>
          <p:cNvCxnSpPr>
            <a:cxnSpLocks/>
          </p:cNvCxnSpPr>
          <p:nvPr/>
        </p:nvCxnSpPr>
        <p:spPr>
          <a:xfrm>
            <a:off x="7715535" y="2176847"/>
            <a:ext cx="115279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65" name="Connecteur droit 64">
            <a:extLst>
              <a:ext uri="{FF2B5EF4-FFF2-40B4-BE49-F238E27FC236}">
                <a16:creationId xmlns:a16="http://schemas.microsoft.com/office/drawing/2014/main" id="{005A7C3C-87A5-486F-A0D1-FACC793B4219}"/>
              </a:ext>
            </a:extLst>
          </p:cNvPr>
          <p:cNvCxnSpPr>
            <a:cxnSpLocks/>
          </p:cNvCxnSpPr>
          <p:nvPr/>
        </p:nvCxnSpPr>
        <p:spPr>
          <a:xfrm>
            <a:off x="9790349" y="2174818"/>
            <a:ext cx="115279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68" name="Connecteur droit 67">
            <a:extLst>
              <a:ext uri="{FF2B5EF4-FFF2-40B4-BE49-F238E27FC236}">
                <a16:creationId xmlns:a16="http://schemas.microsoft.com/office/drawing/2014/main" id="{DCC196B1-6CEC-42C3-AA75-3C7A2D6F88C0}"/>
              </a:ext>
            </a:extLst>
          </p:cNvPr>
          <p:cNvCxnSpPr>
            <a:cxnSpLocks/>
          </p:cNvCxnSpPr>
          <p:nvPr/>
        </p:nvCxnSpPr>
        <p:spPr>
          <a:xfrm>
            <a:off x="9806918" y="4449804"/>
            <a:ext cx="115279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69" name="Connecteur droit 68">
            <a:extLst>
              <a:ext uri="{FF2B5EF4-FFF2-40B4-BE49-F238E27FC236}">
                <a16:creationId xmlns:a16="http://schemas.microsoft.com/office/drawing/2014/main" id="{16430516-AEB3-43A8-AEB5-508B25AECBB8}"/>
              </a:ext>
            </a:extLst>
          </p:cNvPr>
          <p:cNvCxnSpPr>
            <a:cxnSpLocks/>
          </p:cNvCxnSpPr>
          <p:nvPr/>
        </p:nvCxnSpPr>
        <p:spPr>
          <a:xfrm>
            <a:off x="7720069" y="4447767"/>
            <a:ext cx="115279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70" name="Connecteur droit 69">
            <a:extLst>
              <a:ext uri="{FF2B5EF4-FFF2-40B4-BE49-F238E27FC236}">
                <a16:creationId xmlns:a16="http://schemas.microsoft.com/office/drawing/2014/main" id="{FDC02483-8199-46FA-A029-DE3ABE73FAB2}"/>
              </a:ext>
            </a:extLst>
          </p:cNvPr>
          <p:cNvCxnSpPr>
            <a:cxnSpLocks/>
          </p:cNvCxnSpPr>
          <p:nvPr/>
        </p:nvCxnSpPr>
        <p:spPr>
          <a:xfrm>
            <a:off x="5530307" y="4447767"/>
            <a:ext cx="115279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71" name="Connecteur droit 70">
            <a:extLst>
              <a:ext uri="{FF2B5EF4-FFF2-40B4-BE49-F238E27FC236}">
                <a16:creationId xmlns:a16="http://schemas.microsoft.com/office/drawing/2014/main" id="{F5B9FC4B-70A6-4941-9B7E-2F4EF87AE9BA}"/>
              </a:ext>
            </a:extLst>
          </p:cNvPr>
          <p:cNvCxnSpPr>
            <a:cxnSpLocks/>
          </p:cNvCxnSpPr>
          <p:nvPr/>
        </p:nvCxnSpPr>
        <p:spPr>
          <a:xfrm>
            <a:off x="3312376" y="4449804"/>
            <a:ext cx="115279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72" name="Connecteur droit 71">
            <a:extLst>
              <a:ext uri="{FF2B5EF4-FFF2-40B4-BE49-F238E27FC236}">
                <a16:creationId xmlns:a16="http://schemas.microsoft.com/office/drawing/2014/main" id="{F31EFB95-F2F1-4A77-9220-579F43C60C5C}"/>
              </a:ext>
            </a:extLst>
          </p:cNvPr>
          <p:cNvCxnSpPr>
            <a:cxnSpLocks/>
          </p:cNvCxnSpPr>
          <p:nvPr/>
        </p:nvCxnSpPr>
        <p:spPr>
          <a:xfrm>
            <a:off x="1168252" y="4447767"/>
            <a:ext cx="115279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5137" name="ZoneTexte 5136">
            <a:extLst>
              <a:ext uri="{FF2B5EF4-FFF2-40B4-BE49-F238E27FC236}">
                <a16:creationId xmlns:a16="http://schemas.microsoft.com/office/drawing/2014/main" id="{C7343EA2-3AF2-4246-99EA-A206BE698F52}"/>
              </a:ext>
            </a:extLst>
          </p:cNvPr>
          <p:cNvSpPr txBox="1"/>
          <p:nvPr/>
        </p:nvSpPr>
        <p:spPr>
          <a:xfrm>
            <a:off x="1173372" y="1489258"/>
            <a:ext cx="583814" cy="646331"/>
          </a:xfrm>
          <a:prstGeom prst="rect">
            <a:avLst/>
          </a:prstGeom>
          <a:noFill/>
        </p:spPr>
        <p:txBody>
          <a:bodyPr wrap="none" rtlCol="0">
            <a:spAutoFit/>
          </a:bodyPr>
          <a:lstStyle/>
          <a:p>
            <a:r>
              <a:rPr lang="fr-FR" sz="3600" dirty="0">
                <a:solidFill>
                  <a:schemeClr val="tx1">
                    <a:lumMod val="75000"/>
                    <a:lumOff val="25000"/>
                  </a:schemeClr>
                </a:solidFill>
                <a:latin typeface="Bernard MT Condensed" panose="02050806060905020404" pitchFamily="18" charset="0"/>
              </a:rPr>
              <a:t>01</a:t>
            </a:r>
          </a:p>
        </p:txBody>
      </p:sp>
      <p:sp>
        <p:nvSpPr>
          <p:cNvPr id="75" name="ZoneTexte 74">
            <a:extLst>
              <a:ext uri="{FF2B5EF4-FFF2-40B4-BE49-F238E27FC236}">
                <a16:creationId xmlns:a16="http://schemas.microsoft.com/office/drawing/2014/main" id="{2902A7CB-E00B-4652-961F-6640B7BEDE09}"/>
              </a:ext>
            </a:extLst>
          </p:cNvPr>
          <p:cNvSpPr txBox="1"/>
          <p:nvPr/>
        </p:nvSpPr>
        <p:spPr>
          <a:xfrm>
            <a:off x="1144762" y="4707584"/>
            <a:ext cx="636713" cy="646331"/>
          </a:xfrm>
          <a:prstGeom prst="rect">
            <a:avLst/>
          </a:prstGeom>
          <a:noFill/>
        </p:spPr>
        <p:txBody>
          <a:bodyPr wrap="none" rtlCol="0">
            <a:spAutoFit/>
          </a:bodyPr>
          <a:lstStyle/>
          <a:p>
            <a:r>
              <a:rPr lang="fr-FR" sz="3600" dirty="0">
                <a:solidFill>
                  <a:schemeClr val="tx1">
                    <a:lumMod val="75000"/>
                    <a:lumOff val="25000"/>
                  </a:schemeClr>
                </a:solidFill>
                <a:latin typeface="Bernard MT Condensed" panose="02050806060905020404" pitchFamily="18" charset="0"/>
              </a:rPr>
              <a:t>02</a:t>
            </a:r>
          </a:p>
        </p:txBody>
      </p:sp>
      <p:sp>
        <p:nvSpPr>
          <p:cNvPr id="77" name="ZoneTexte 76">
            <a:extLst>
              <a:ext uri="{FF2B5EF4-FFF2-40B4-BE49-F238E27FC236}">
                <a16:creationId xmlns:a16="http://schemas.microsoft.com/office/drawing/2014/main" id="{583AF4A3-783E-4C7D-B734-2C07EACBA992}"/>
              </a:ext>
            </a:extLst>
          </p:cNvPr>
          <p:cNvSpPr txBox="1"/>
          <p:nvPr/>
        </p:nvSpPr>
        <p:spPr>
          <a:xfrm>
            <a:off x="3313864" y="1458429"/>
            <a:ext cx="636713" cy="646331"/>
          </a:xfrm>
          <a:prstGeom prst="rect">
            <a:avLst/>
          </a:prstGeom>
          <a:noFill/>
        </p:spPr>
        <p:txBody>
          <a:bodyPr wrap="none" rtlCol="0">
            <a:spAutoFit/>
          </a:bodyPr>
          <a:lstStyle/>
          <a:p>
            <a:r>
              <a:rPr lang="fr-FR" sz="3600" dirty="0">
                <a:solidFill>
                  <a:schemeClr val="tx1">
                    <a:lumMod val="75000"/>
                    <a:lumOff val="25000"/>
                  </a:schemeClr>
                </a:solidFill>
                <a:latin typeface="Bernard MT Condensed" panose="02050806060905020404" pitchFamily="18" charset="0"/>
              </a:rPr>
              <a:t>03</a:t>
            </a:r>
          </a:p>
        </p:txBody>
      </p:sp>
      <p:sp>
        <p:nvSpPr>
          <p:cNvPr id="79" name="ZoneTexte 78">
            <a:extLst>
              <a:ext uri="{FF2B5EF4-FFF2-40B4-BE49-F238E27FC236}">
                <a16:creationId xmlns:a16="http://schemas.microsoft.com/office/drawing/2014/main" id="{6DAEBB43-2E02-455D-A831-C6DC80734BCF}"/>
              </a:ext>
            </a:extLst>
          </p:cNvPr>
          <p:cNvSpPr txBox="1"/>
          <p:nvPr/>
        </p:nvSpPr>
        <p:spPr>
          <a:xfrm>
            <a:off x="3276050" y="4689306"/>
            <a:ext cx="636713" cy="646331"/>
          </a:xfrm>
          <a:prstGeom prst="rect">
            <a:avLst/>
          </a:prstGeom>
          <a:noFill/>
        </p:spPr>
        <p:txBody>
          <a:bodyPr wrap="none" rtlCol="0">
            <a:spAutoFit/>
          </a:bodyPr>
          <a:lstStyle/>
          <a:p>
            <a:r>
              <a:rPr lang="fr-FR" sz="3600" dirty="0">
                <a:solidFill>
                  <a:schemeClr val="tx1">
                    <a:lumMod val="75000"/>
                    <a:lumOff val="25000"/>
                  </a:schemeClr>
                </a:solidFill>
                <a:latin typeface="Bernard MT Condensed" panose="02050806060905020404" pitchFamily="18" charset="0"/>
              </a:rPr>
              <a:t>04</a:t>
            </a:r>
          </a:p>
        </p:txBody>
      </p:sp>
      <p:sp>
        <p:nvSpPr>
          <p:cNvPr id="81" name="ZoneTexte 80">
            <a:extLst>
              <a:ext uri="{FF2B5EF4-FFF2-40B4-BE49-F238E27FC236}">
                <a16:creationId xmlns:a16="http://schemas.microsoft.com/office/drawing/2014/main" id="{FB1AB3F9-69AD-4F32-8C9F-0B9A8FFE5A6D}"/>
              </a:ext>
            </a:extLst>
          </p:cNvPr>
          <p:cNvSpPr txBox="1"/>
          <p:nvPr/>
        </p:nvSpPr>
        <p:spPr>
          <a:xfrm>
            <a:off x="5445039" y="1474708"/>
            <a:ext cx="636713" cy="646331"/>
          </a:xfrm>
          <a:prstGeom prst="rect">
            <a:avLst/>
          </a:prstGeom>
          <a:noFill/>
        </p:spPr>
        <p:txBody>
          <a:bodyPr wrap="none" rtlCol="0">
            <a:spAutoFit/>
          </a:bodyPr>
          <a:lstStyle/>
          <a:p>
            <a:r>
              <a:rPr lang="fr-FR" sz="3600" dirty="0">
                <a:solidFill>
                  <a:schemeClr val="tx1">
                    <a:lumMod val="75000"/>
                    <a:lumOff val="25000"/>
                  </a:schemeClr>
                </a:solidFill>
                <a:latin typeface="Bernard MT Condensed" panose="02050806060905020404" pitchFamily="18" charset="0"/>
              </a:rPr>
              <a:t>05</a:t>
            </a:r>
          </a:p>
        </p:txBody>
      </p:sp>
      <p:sp>
        <p:nvSpPr>
          <p:cNvPr id="83" name="ZoneTexte 82">
            <a:extLst>
              <a:ext uri="{FF2B5EF4-FFF2-40B4-BE49-F238E27FC236}">
                <a16:creationId xmlns:a16="http://schemas.microsoft.com/office/drawing/2014/main" id="{3079A278-4DD2-4E17-90E1-D4546865A67A}"/>
              </a:ext>
            </a:extLst>
          </p:cNvPr>
          <p:cNvSpPr txBox="1"/>
          <p:nvPr/>
        </p:nvSpPr>
        <p:spPr>
          <a:xfrm>
            <a:off x="5478886" y="4689305"/>
            <a:ext cx="636713" cy="646331"/>
          </a:xfrm>
          <a:prstGeom prst="rect">
            <a:avLst/>
          </a:prstGeom>
          <a:noFill/>
        </p:spPr>
        <p:txBody>
          <a:bodyPr wrap="none" rtlCol="0">
            <a:spAutoFit/>
          </a:bodyPr>
          <a:lstStyle/>
          <a:p>
            <a:r>
              <a:rPr lang="fr-FR" sz="3600" dirty="0">
                <a:solidFill>
                  <a:schemeClr val="tx1">
                    <a:lumMod val="75000"/>
                    <a:lumOff val="25000"/>
                  </a:schemeClr>
                </a:solidFill>
                <a:latin typeface="Bernard MT Condensed" panose="02050806060905020404" pitchFamily="18" charset="0"/>
              </a:rPr>
              <a:t>06</a:t>
            </a:r>
          </a:p>
        </p:txBody>
      </p:sp>
      <p:sp>
        <p:nvSpPr>
          <p:cNvPr id="86" name="ZoneTexte 85">
            <a:extLst>
              <a:ext uri="{FF2B5EF4-FFF2-40B4-BE49-F238E27FC236}">
                <a16:creationId xmlns:a16="http://schemas.microsoft.com/office/drawing/2014/main" id="{0A15A5B2-4720-4CFF-B007-A6ECF07C5984}"/>
              </a:ext>
            </a:extLst>
          </p:cNvPr>
          <p:cNvSpPr txBox="1"/>
          <p:nvPr/>
        </p:nvSpPr>
        <p:spPr>
          <a:xfrm>
            <a:off x="7723719" y="1458429"/>
            <a:ext cx="636713" cy="646331"/>
          </a:xfrm>
          <a:prstGeom prst="rect">
            <a:avLst/>
          </a:prstGeom>
          <a:noFill/>
        </p:spPr>
        <p:txBody>
          <a:bodyPr wrap="none" rtlCol="0">
            <a:spAutoFit/>
          </a:bodyPr>
          <a:lstStyle/>
          <a:p>
            <a:r>
              <a:rPr lang="fr-FR" sz="3600" dirty="0">
                <a:solidFill>
                  <a:schemeClr val="tx1">
                    <a:lumMod val="75000"/>
                    <a:lumOff val="25000"/>
                  </a:schemeClr>
                </a:solidFill>
                <a:latin typeface="Bernard MT Condensed" panose="02050806060905020404" pitchFamily="18" charset="0"/>
              </a:rPr>
              <a:t>07</a:t>
            </a:r>
          </a:p>
        </p:txBody>
      </p:sp>
      <p:sp>
        <p:nvSpPr>
          <p:cNvPr id="88" name="ZoneTexte 87">
            <a:extLst>
              <a:ext uri="{FF2B5EF4-FFF2-40B4-BE49-F238E27FC236}">
                <a16:creationId xmlns:a16="http://schemas.microsoft.com/office/drawing/2014/main" id="{2F6C000C-3F6D-4E24-81AB-459D25A16A0D}"/>
              </a:ext>
            </a:extLst>
          </p:cNvPr>
          <p:cNvSpPr txBox="1"/>
          <p:nvPr/>
        </p:nvSpPr>
        <p:spPr>
          <a:xfrm>
            <a:off x="7690367" y="4670442"/>
            <a:ext cx="636713" cy="646331"/>
          </a:xfrm>
          <a:prstGeom prst="rect">
            <a:avLst/>
          </a:prstGeom>
          <a:noFill/>
        </p:spPr>
        <p:txBody>
          <a:bodyPr wrap="none" rtlCol="0">
            <a:spAutoFit/>
          </a:bodyPr>
          <a:lstStyle/>
          <a:p>
            <a:r>
              <a:rPr lang="fr-FR" sz="3600" dirty="0">
                <a:solidFill>
                  <a:schemeClr val="tx1">
                    <a:lumMod val="75000"/>
                    <a:lumOff val="25000"/>
                  </a:schemeClr>
                </a:solidFill>
                <a:latin typeface="Bernard MT Condensed" panose="02050806060905020404" pitchFamily="18" charset="0"/>
              </a:rPr>
              <a:t>08</a:t>
            </a:r>
          </a:p>
        </p:txBody>
      </p:sp>
      <p:sp>
        <p:nvSpPr>
          <p:cNvPr id="90" name="ZoneTexte 89">
            <a:extLst>
              <a:ext uri="{FF2B5EF4-FFF2-40B4-BE49-F238E27FC236}">
                <a16:creationId xmlns:a16="http://schemas.microsoft.com/office/drawing/2014/main" id="{F216387C-FFFF-4C64-8CEF-C7D002EF38A4}"/>
              </a:ext>
            </a:extLst>
          </p:cNvPr>
          <p:cNvSpPr txBox="1"/>
          <p:nvPr/>
        </p:nvSpPr>
        <p:spPr>
          <a:xfrm>
            <a:off x="9776747" y="1455876"/>
            <a:ext cx="636713" cy="646331"/>
          </a:xfrm>
          <a:prstGeom prst="rect">
            <a:avLst/>
          </a:prstGeom>
          <a:noFill/>
        </p:spPr>
        <p:txBody>
          <a:bodyPr wrap="none" rtlCol="0">
            <a:spAutoFit/>
          </a:bodyPr>
          <a:lstStyle/>
          <a:p>
            <a:r>
              <a:rPr lang="fr-FR" sz="3600" dirty="0">
                <a:solidFill>
                  <a:schemeClr val="tx1">
                    <a:lumMod val="75000"/>
                    <a:lumOff val="25000"/>
                  </a:schemeClr>
                </a:solidFill>
                <a:latin typeface="Bernard MT Condensed" panose="02050806060905020404" pitchFamily="18" charset="0"/>
              </a:rPr>
              <a:t>09</a:t>
            </a:r>
          </a:p>
        </p:txBody>
      </p:sp>
      <p:sp>
        <p:nvSpPr>
          <p:cNvPr id="92" name="ZoneTexte 91">
            <a:extLst>
              <a:ext uri="{FF2B5EF4-FFF2-40B4-BE49-F238E27FC236}">
                <a16:creationId xmlns:a16="http://schemas.microsoft.com/office/drawing/2014/main" id="{665D9003-66E0-498C-AD44-1A5CC12140F3}"/>
              </a:ext>
            </a:extLst>
          </p:cNvPr>
          <p:cNvSpPr txBox="1"/>
          <p:nvPr/>
        </p:nvSpPr>
        <p:spPr>
          <a:xfrm>
            <a:off x="9817581" y="4677402"/>
            <a:ext cx="583814" cy="646331"/>
          </a:xfrm>
          <a:prstGeom prst="rect">
            <a:avLst/>
          </a:prstGeom>
          <a:noFill/>
        </p:spPr>
        <p:txBody>
          <a:bodyPr wrap="none" rtlCol="0">
            <a:spAutoFit/>
          </a:bodyPr>
          <a:lstStyle/>
          <a:p>
            <a:r>
              <a:rPr lang="fr-FR" sz="3600" dirty="0">
                <a:solidFill>
                  <a:schemeClr val="tx1">
                    <a:lumMod val="75000"/>
                    <a:lumOff val="25000"/>
                  </a:schemeClr>
                </a:solidFill>
                <a:latin typeface="Bernard MT Condensed" panose="02050806060905020404" pitchFamily="18" charset="0"/>
              </a:rPr>
              <a:t>10</a:t>
            </a:r>
          </a:p>
        </p:txBody>
      </p:sp>
      <p:sp>
        <p:nvSpPr>
          <p:cNvPr id="5138" name="Rectangle 5137">
            <a:extLst>
              <a:ext uri="{FF2B5EF4-FFF2-40B4-BE49-F238E27FC236}">
                <a16:creationId xmlns:a16="http://schemas.microsoft.com/office/drawing/2014/main" id="{0B8AC766-B788-45F5-BF87-8869C90AEEB2}"/>
              </a:ext>
            </a:extLst>
          </p:cNvPr>
          <p:cNvSpPr/>
          <p:nvPr/>
        </p:nvSpPr>
        <p:spPr>
          <a:xfrm>
            <a:off x="408839" y="5522057"/>
            <a:ext cx="11306022" cy="914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5123" name="Image 5122">
            <a:extLst>
              <a:ext uri="{FF2B5EF4-FFF2-40B4-BE49-F238E27FC236}">
                <a16:creationId xmlns:a16="http://schemas.microsoft.com/office/drawing/2014/main" id="{C94EE474-929C-4DC4-ACEB-5C2DD18735DE}"/>
              </a:ext>
            </a:extLst>
          </p:cNvPr>
          <p:cNvPicPr>
            <a:picLocks noChangeAspect="1"/>
          </p:cNvPicPr>
          <p:nvPr/>
        </p:nvPicPr>
        <p:blipFill rotWithShape="1">
          <a:blip r:embed="rId6" cstate="email">
            <a:clrChange>
              <a:clrFrom>
                <a:srgbClr val="E6E6E6"/>
              </a:clrFrom>
              <a:clrTo>
                <a:srgbClr val="E6E6E6">
                  <a:alpha val="0"/>
                </a:srgbClr>
              </a:clrTo>
            </a:clrChange>
            <a:extLst>
              <a:ext uri="{28A0092B-C50C-407E-A947-70E740481C1C}">
                <a14:useLocalDpi xmlns:a14="http://schemas.microsoft.com/office/drawing/2010/main" val="0"/>
              </a:ext>
            </a:extLst>
          </a:blip>
          <a:srcRect l="5477"/>
          <a:stretch/>
        </p:blipFill>
        <p:spPr>
          <a:xfrm rot="10800000">
            <a:off x="5266772" y="702319"/>
            <a:ext cx="1664559" cy="543705"/>
          </a:xfrm>
          <a:prstGeom prst="rect">
            <a:avLst/>
          </a:prstGeom>
        </p:spPr>
      </p:pic>
      <p:pic>
        <p:nvPicPr>
          <p:cNvPr id="5124" name="Image 5123">
            <a:extLst>
              <a:ext uri="{FF2B5EF4-FFF2-40B4-BE49-F238E27FC236}">
                <a16:creationId xmlns:a16="http://schemas.microsoft.com/office/drawing/2014/main" id="{19C5CEEE-2356-4F67-A4AF-178E1C530F81}"/>
              </a:ext>
            </a:extLst>
          </p:cNvPr>
          <p:cNvPicPr>
            <a:picLocks noChangeAspect="1"/>
          </p:cNvPicPr>
          <p:nvPr/>
        </p:nvPicPr>
        <p:blipFill>
          <a:blip r:embed="rId7">
            <a:clrChange>
              <a:clrFrom>
                <a:srgbClr val="E6E6E6"/>
              </a:clrFrom>
              <a:clrTo>
                <a:srgbClr val="E6E6E6">
                  <a:alpha val="0"/>
                </a:srgbClr>
              </a:clrTo>
            </a:clrChange>
            <a:extLst>
              <a:ext uri="{28A0092B-C50C-407E-A947-70E740481C1C}">
                <a14:useLocalDpi xmlns:a14="http://schemas.microsoft.com/office/drawing/2010/main" val="0"/>
              </a:ext>
            </a:extLst>
          </a:blip>
          <a:stretch>
            <a:fillRect/>
          </a:stretch>
        </p:blipFill>
        <p:spPr>
          <a:xfrm>
            <a:off x="9454795" y="5474551"/>
            <a:ext cx="1773092" cy="603881"/>
          </a:xfrm>
          <a:prstGeom prst="rect">
            <a:avLst/>
          </a:prstGeom>
        </p:spPr>
      </p:pic>
      <p:pic>
        <p:nvPicPr>
          <p:cNvPr id="5125" name="Image 5124">
            <a:extLst>
              <a:ext uri="{FF2B5EF4-FFF2-40B4-BE49-F238E27FC236}">
                <a16:creationId xmlns:a16="http://schemas.microsoft.com/office/drawing/2014/main" id="{98840CD5-1EDF-492F-B92B-F42BD5FCE545}"/>
              </a:ext>
            </a:extLst>
          </p:cNvPr>
          <p:cNvPicPr>
            <a:picLocks noChangeAspect="1"/>
          </p:cNvPicPr>
          <p:nvPr/>
        </p:nvPicPr>
        <p:blipFill>
          <a:blip r:embed="rId8">
            <a:clrChange>
              <a:clrFrom>
                <a:srgbClr val="E6E6E6"/>
              </a:clrFrom>
              <a:clrTo>
                <a:srgbClr val="E6E6E6">
                  <a:alpha val="0"/>
                </a:srgbClr>
              </a:clrTo>
            </a:clrChange>
            <a:extLst>
              <a:ext uri="{28A0092B-C50C-407E-A947-70E740481C1C}">
                <a14:useLocalDpi xmlns:a14="http://schemas.microsoft.com/office/drawing/2010/main" val="0"/>
              </a:ext>
            </a:extLst>
          </a:blip>
          <a:stretch>
            <a:fillRect/>
          </a:stretch>
        </p:blipFill>
        <p:spPr>
          <a:xfrm>
            <a:off x="897333" y="5490694"/>
            <a:ext cx="1728139" cy="543706"/>
          </a:xfrm>
          <a:prstGeom prst="rect">
            <a:avLst/>
          </a:prstGeom>
        </p:spPr>
      </p:pic>
      <p:pic>
        <p:nvPicPr>
          <p:cNvPr id="5127" name="Image 5126">
            <a:extLst>
              <a:ext uri="{FF2B5EF4-FFF2-40B4-BE49-F238E27FC236}">
                <a16:creationId xmlns:a16="http://schemas.microsoft.com/office/drawing/2014/main" id="{B5419DE0-9262-44B7-8501-D9A82F7F4512}"/>
              </a:ext>
            </a:extLst>
          </p:cNvPr>
          <p:cNvPicPr>
            <a:picLocks noChangeAspect="1"/>
          </p:cNvPicPr>
          <p:nvPr/>
        </p:nvPicPr>
        <p:blipFill>
          <a:blip r:embed="rId9" cstate="email">
            <a:clrChange>
              <a:clrFrom>
                <a:srgbClr val="E6E6E6"/>
              </a:clrFrom>
              <a:clrTo>
                <a:srgbClr val="E6E6E6">
                  <a:alpha val="0"/>
                </a:srgbClr>
              </a:clrTo>
            </a:clrChange>
            <a:extLst>
              <a:ext uri="{28A0092B-C50C-407E-A947-70E740481C1C}">
                <a14:useLocalDpi xmlns:a14="http://schemas.microsoft.com/office/drawing/2010/main" val="0"/>
              </a:ext>
            </a:extLst>
          </a:blip>
          <a:stretch>
            <a:fillRect/>
          </a:stretch>
        </p:blipFill>
        <p:spPr>
          <a:xfrm>
            <a:off x="3026075" y="5480776"/>
            <a:ext cx="1773376" cy="655028"/>
          </a:xfrm>
          <a:prstGeom prst="rect">
            <a:avLst/>
          </a:prstGeom>
        </p:spPr>
      </p:pic>
      <p:sp>
        <p:nvSpPr>
          <p:cNvPr id="98" name="Rectangle 97">
            <a:extLst>
              <a:ext uri="{FF2B5EF4-FFF2-40B4-BE49-F238E27FC236}">
                <a16:creationId xmlns:a16="http://schemas.microsoft.com/office/drawing/2014/main" id="{DB59BBA9-BCCD-4B95-8736-891E7499DC1E}"/>
              </a:ext>
            </a:extLst>
          </p:cNvPr>
          <p:cNvSpPr/>
          <p:nvPr/>
        </p:nvSpPr>
        <p:spPr>
          <a:xfrm>
            <a:off x="958499" y="690055"/>
            <a:ext cx="1645952" cy="43800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7" name="Image 16">
            <a:extLst>
              <a:ext uri="{FF2B5EF4-FFF2-40B4-BE49-F238E27FC236}">
                <a16:creationId xmlns:a16="http://schemas.microsoft.com/office/drawing/2014/main" id="{E5254DA8-9FC7-4BF2-AEFA-B7AD77DE4FF0}"/>
              </a:ext>
            </a:extLst>
          </p:cNvPr>
          <p:cNvPicPr>
            <a:picLocks noChangeAspect="1"/>
          </p:cNvPicPr>
          <p:nvPr/>
        </p:nvPicPr>
        <p:blipFill>
          <a:blip r:embed="rId10" cstate="email">
            <a:clrChange>
              <a:clrFrom>
                <a:srgbClr val="E6E6E6"/>
              </a:clrFrom>
              <a:clrTo>
                <a:srgbClr val="E6E6E6">
                  <a:alpha val="0"/>
                </a:srgbClr>
              </a:clrTo>
            </a:clrChange>
            <a:extLst>
              <a:ext uri="{28A0092B-C50C-407E-A947-70E740481C1C}">
                <a14:useLocalDpi xmlns:a14="http://schemas.microsoft.com/office/drawing/2010/main" val="0"/>
              </a:ext>
            </a:extLst>
          </a:blip>
          <a:stretch>
            <a:fillRect/>
          </a:stretch>
        </p:blipFill>
        <p:spPr>
          <a:xfrm>
            <a:off x="834080" y="757646"/>
            <a:ext cx="1777831" cy="500470"/>
          </a:xfrm>
          <a:prstGeom prst="rect">
            <a:avLst/>
          </a:prstGeom>
        </p:spPr>
      </p:pic>
      <p:pic>
        <p:nvPicPr>
          <p:cNvPr id="87" name="Picture 2" descr="Ensemble d'icônes de griffonnage, symboles d'entreprise de contour Vecteur gratuit">
            <a:extLst>
              <a:ext uri="{FF2B5EF4-FFF2-40B4-BE49-F238E27FC236}">
                <a16:creationId xmlns:a16="http://schemas.microsoft.com/office/drawing/2014/main" id="{7B114B97-B010-4A12-AF0C-6A1A5817392A}"/>
              </a:ext>
            </a:extLst>
          </p:cNvPr>
          <p:cNvPicPr>
            <a:picLocks noChangeAspect="1" noChangeArrowheads="1"/>
          </p:cNvPicPr>
          <p:nvPr/>
        </p:nvPicPr>
        <p:blipFill rotWithShape="1">
          <a:blip r:embed="rId11" cstate="email">
            <a:extLst>
              <a:ext uri="{28A0092B-C50C-407E-A947-70E740481C1C}">
                <a14:useLocalDpi xmlns:a14="http://schemas.microsoft.com/office/drawing/2010/main" val="0"/>
              </a:ext>
            </a:extLst>
          </a:blip>
          <a:srcRect l="84665" t="48387" r="2150" b="11217"/>
          <a:stretch/>
        </p:blipFill>
        <p:spPr bwMode="auto">
          <a:xfrm>
            <a:off x="6066392" y="1501139"/>
            <a:ext cx="633391" cy="576584"/>
          </a:xfrm>
          <a:prstGeom prst="rect">
            <a:avLst/>
          </a:prstGeom>
          <a:noFill/>
          <a:extLst>
            <a:ext uri="{909E8E84-426E-40DD-AFC4-6F175D3DCCD1}">
              <a14:hiddenFill xmlns:a14="http://schemas.microsoft.com/office/drawing/2010/main">
                <a:solidFill>
                  <a:srgbClr val="FFFFFF"/>
                </a:solidFill>
              </a14:hiddenFill>
            </a:ext>
          </a:extLst>
        </p:spPr>
      </p:pic>
      <p:pic>
        <p:nvPicPr>
          <p:cNvPr id="91" name="Picture 2" descr="Ensemble d'icônes de griffonnage, symboles d'entreprise de contour Vecteur gratuit">
            <a:extLst>
              <a:ext uri="{FF2B5EF4-FFF2-40B4-BE49-F238E27FC236}">
                <a16:creationId xmlns:a16="http://schemas.microsoft.com/office/drawing/2014/main" id="{E309C683-DF10-4744-B3D9-EB9DF2F42187}"/>
              </a:ext>
            </a:extLst>
          </p:cNvPr>
          <p:cNvPicPr>
            <a:picLocks noChangeAspect="1" noChangeArrowheads="1"/>
          </p:cNvPicPr>
          <p:nvPr/>
        </p:nvPicPr>
        <p:blipFill rotWithShape="1">
          <a:blip r:embed="rId12" cstate="email">
            <a:extLst>
              <a:ext uri="{28A0092B-C50C-407E-A947-70E740481C1C}">
                <a14:useLocalDpi xmlns:a14="http://schemas.microsoft.com/office/drawing/2010/main" val="0"/>
              </a:ext>
            </a:extLst>
          </a:blip>
          <a:srcRect l="70705" t="43328" r="15336"/>
          <a:stretch/>
        </p:blipFill>
        <p:spPr bwMode="auto">
          <a:xfrm>
            <a:off x="10368931" y="4578251"/>
            <a:ext cx="616374" cy="743549"/>
          </a:xfrm>
          <a:prstGeom prst="rect">
            <a:avLst/>
          </a:prstGeom>
          <a:noFill/>
          <a:extLst>
            <a:ext uri="{909E8E84-426E-40DD-AFC4-6F175D3DCCD1}">
              <a14:hiddenFill xmlns:a14="http://schemas.microsoft.com/office/drawing/2010/main">
                <a:solidFill>
                  <a:srgbClr val="FFFFFF"/>
                </a:solidFill>
              </a14:hiddenFill>
            </a:ext>
          </a:extLst>
        </p:spPr>
      </p:pic>
      <p:pic>
        <p:nvPicPr>
          <p:cNvPr id="93" name="Picture 2" descr="Ensemble d'icônes de griffonnage, symboles d'entreprise de contour Vecteur gratuit">
            <a:extLst>
              <a:ext uri="{FF2B5EF4-FFF2-40B4-BE49-F238E27FC236}">
                <a16:creationId xmlns:a16="http://schemas.microsoft.com/office/drawing/2014/main" id="{876F8F28-75F7-43E4-B03E-F2DD99C57AC5}"/>
              </a:ext>
            </a:extLst>
          </p:cNvPr>
          <p:cNvPicPr>
            <a:picLocks noChangeAspect="1" noChangeArrowheads="1"/>
          </p:cNvPicPr>
          <p:nvPr/>
        </p:nvPicPr>
        <p:blipFill rotWithShape="1">
          <a:blip r:embed="rId13" cstate="email">
            <a:extLst>
              <a:ext uri="{28A0092B-C50C-407E-A947-70E740481C1C}">
                <a14:useLocalDpi xmlns:a14="http://schemas.microsoft.com/office/drawing/2010/main" val="0"/>
              </a:ext>
            </a:extLst>
          </a:blip>
          <a:srcRect l="34649" t="52596" r="49122"/>
          <a:stretch/>
        </p:blipFill>
        <p:spPr bwMode="auto">
          <a:xfrm>
            <a:off x="1682162" y="1509728"/>
            <a:ext cx="697539" cy="605390"/>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11">
            <a:extLst>
              <a:ext uri="{FF2B5EF4-FFF2-40B4-BE49-F238E27FC236}">
                <a16:creationId xmlns:a16="http://schemas.microsoft.com/office/drawing/2014/main" id="{1376C25B-3278-43A7-90C2-2B799E4012B1}"/>
              </a:ext>
            </a:extLst>
          </p:cNvPr>
          <p:cNvSpPr/>
          <p:nvPr/>
        </p:nvSpPr>
        <p:spPr>
          <a:xfrm>
            <a:off x="5178543" y="3425282"/>
            <a:ext cx="1812722" cy="26718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2" name="Rectangle 111">
            <a:extLst>
              <a:ext uri="{FF2B5EF4-FFF2-40B4-BE49-F238E27FC236}">
                <a16:creationId xmlns:a16="http://schemas.microsoft.com/office/drawing/2014/main" id="{98D276C4-D6DE-416F-8E4F-F889B37C98EC}"/>
              </a:ext>
            </a:extLst>
          </p:cNvPr>
          <p:cNvSpPr/>
          <p:nvPr/>
        </p:nvSpPr>
        <p:spPr>
          <a:xfrm>
            <a:off x="1019475" y="909592"/>
            <a:ext cx="1812722" cy="26718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3" name="Rectangle 112">
            <a:extLst>
              <a:ext uri="{FF2B5EF4-FFF2-40B4-BE49-F238E27FC236}">
                <a16:creationId xmlns:a16="http://schemas.microsoft.com/office/drawing/2014/main" id="{45F7108E-9278-490A-B98A-1E92E5A91A76}"/>
              </a:ext>
            </a:extLst>
          </p:cNvPr>
          <p:cNvSpPr/>
          <p:nvPr/>
        </p:nvSpPr>
        <p:spPr>
          <a:xfrm>
            <a:off x="1004985" y="3573036"/>
            <a:ext cx="1812722" cy="26718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4" name="Rectangle 113">
            <a:extLst>
              <a:ext uri="{FF2B5EF4-FFF2-40B4-BE49-F238E27FC236}">
                <a16:creationId xmlns:a16="http://schemas.microsoft.com/office/drawing/2014/main" id="{083E0E73-1C11-4E33-A135-76CD9C16A650}"/>
              </a:ext>
            </a:extLst>
          </p:cNvPr>
          <p:cNvSpPr/>
          <p:nvPr/>
        </p:nvSpPr>
        <p:spPr>
          <a:xfrm>
            <a:off x="3152847" y="874540"/>
            <a:ext cx="1812722" cy="26718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5" name="Rectangle 114">
            <a:extLst>
              <a:ext uri="{FF2B5EF4-FFF2-40B4-BE49-F238E27FC236}">
                <a16:creationId xmlns:a16="http://schemas.microsoft.com/office/drawing/2014/main" id="{5992C897-C64F-4C11-94F2-66F250B17E18}"/>
              </a:ext>
            </a:extLst>
          </p:cNvPr>
          <p:cNvSpPr/>
          <p:nvPr/>
        </p:nvSpPr>
        <p:spPr>
          <a:xfrm>
            <a:off x="3166265" y="3589746"/>
            <a:ext cx="1812722" cy="26718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6" name="Rectangle 115">
            <a:extLst>
              <a:ext uri="{FF2B5EF4-FFF2-40B4-BE49-F238E27FC236}">
                <a16:creationId xmlns:a16="http://schemas.microsoft.com/office/drawing/2014/main" id="{D0930B07-BB5D-4C8E-AF8D-6A41E049A1E0}"/>
              </a:ext>
            </a:extLst>
          </p:cNvPr>
          <p:cNvSpPr/>
          <p:nvPr/>
        </p:nvSpPr>
        <p:spPr>
          <a:xfrm>
            <a:off x="5330102" y="874756"/>
            <a:ext cx="1812722" cy="26718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7" name="Rectangle 116">
            <a:extLst>
              <a:ext uri="{FF2B5EF4-FFF2-40B4-BE49-F238E27FC236}">
                <a16:creationId xmlns:a16="http://schemas.microsoft.com/office/drawing/2014/main" id="{0DA65D9D-AF33-4FEF-88FA-E21768D3B17E}"/>
              </a:ext>
            </a:extLst>
          </p:cNvPr>
          <p:cNvSpPr/>
          <p:nvPr/>
        </p:nvSpPr>
        <p:spPr>
          <a:xfrm>
            <a:off x="9450584" y="766305"/>
            <a:ext cx="1812722" cy="26718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8" name="Rectangle 117">
            <a:extLst>
              <a:ext uri="{FF2B5EF4-FFF2-40B4-BE49-F238E27FC236}">
                <a16:creationId xmlns:a16="http://schemas.microsoft.com/office/drawing/2014/main" id="{E62295D7-6139-4977-B17A-8A8554A17D80}"/>
              </a:ext>
            </a:extLst>
          </p:cNvPr>
          <p:cNvSpPr/>
          <p:nvPr/>
        </p:nvSpPr>
        <p:spPr>
          <a:xfrm>
            <a:off x="7503462" y="902798"/>
            <a:ext cx="1812722" cy="26718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9" name="Rectangle 118">
            <a:extLst>
              <a:ext uri="{FF2B5EF4-FFF2-40B4-BE49-F238E27FC236}">
                <a16:creationId xmlns:a16="http://schemas.microsoft.com/office/drawing/2014/main" id="{10660FE2-AB99-41B6-B3AE-C720B11152A7}"/>
              </a:ext>
            </a:extLst>
          </p:cNvPr>
          <p:cNvSpPr/>
          <p:nvPr/>
        </p:nvSpPr>
        <p:spPr>
          <a:xfrm>
            <a:off x="7546853" y="3577555"/>
            <a:ext cx="1812722" cy="26718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0" name="Rectangle 119">
            <a:extLst>
              <a:ext uri="{FF2B5EF4-FFF2-40B4-BE49-F238E27FC236}">
                <a16:creationId xmlns:a16="http://schemas.microsoft.com/office/drawing/2014/main" id="{516454B0-0751-488D-B3B4-00E98E9A28D2}"/>
              </a:ext>
            </a:extLst>
          </p:cNvPr>
          <p:cNvSpPr/>
          <p:nvPr/>
        </p:nvSpPr>
        <p:spPr>
          <a:xfrm>
            <a:off x="9858038" y="3425281"/>
            <a:ext cx="1812722" cy="26718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1" name="Rectangle 120">
            <a:extLst>
              <a:ext uri="{FF2B5EF4-FFF2-40B4-BE49-F238E27FC236}">
                <a16:creationId xmlns:a16="http://schemas.microsoft.com/office/drawing/2014/main" id="{2CFE4CF3-1BAE-4E40-9CC2-7B96E592C6C6}"/>
              </a:ext>
            </a:extLst>
          </p:cNvPr>
          <p:cNvSpPr/>
          <p:nvPr/>
        </p:nvSpPr>
        <p:spPr>
          <a:xfrm>
            <a:off x="9603620" y="3573788"/>
            <a:ext cx="1812722" cy="26718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2" name="Rectangle 121">
            <a:extLst>
              <a:ext uri="{FF2B5EF4-FFF2-40B4-BE49-F238E27FC236}">
                <a16:creationId xmlns:a16="http://schemas.microsoft.com/office/drawing/2014/main" id="{98FF68A5-2814-4733-9254-251AB5CC5BFA}"/>
              </a:ext>
            </a:extLst>
          </p:cNvPr>
          <p:cNvSpPr/>
          <p:nvPr/>
        </p:nvSpPr>
        <p:spPr>
          <a:xfrm>
            <a:off x="10066571" y="918528"/>
            <a:ext cx="1812722" cy="26718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Espace réservé du texte 4">
            <a:extLst>
              <a:ext uri="{FF2B5EF4-FFF2-40B4-BE49-F238E27FC236}">
                <a16:creationId xmlns:a16="http://schemas.microsoft.com/office/drawing/2014/main" id="{70C59B1A-8CE6-4DE4-B7DE-3A98B4C982BD}"/>
              </a:ext>
            </a:extLst>
          </p:cNvPr>
          <p:cNvSpPr>
            <a:spLocks noGrp="1"/>
          </p:cNvSpPr>
          <p:nvPr>
            <p:ph type="body" sz="quarter" idx="14"/>
          </p:nvPr>
        </p:nvSpPr>
        <p:spPr/>
        <p:txBody>
          <a:bodyPr/>
          <a:lstStyle/>
          <a:p>
            <a:endParaRPr lang="fr-FR"/>
          </a:p>
        </p:txBody>
      </p:sp>
      <p:sp>
        <p:nvSpPr>
          <p:cNvPr id="100" name="Espace réservé du texte 1">
            <a:extLst>
              <a:ext uri="{FF2B5EF4-FFF2-40B4-BE49-F238E27FC236}">
                <a16:creationId xmlns:a16="http://schemas.microsoft.com/office/drawing/2014/main" id="{00FA4290-D049-46E2-9FFC-40F33C105A03}"/>
              </a:ext>
            </a:extLst>
          </p:cNvPr>
          <p:cNvSpPr txBox="1">
            <a:spLocks/>
          </p:cNvSpPr>
          <p:nvPr/>
        </p:nvSpPr>
        <p:spPr>
          <a:xfrm>
            <a:off x="0" y="6506089"/>
            <a:ext cx="12192000" cy="231246"/>
          </a:xfrm>
          <a:prstGeom prst="rect">
            <a:avLst/>
          </a:prstGeom>
        </p:spPr>
        <p:txBody>
          <a:bodyPr>
            <a:noAutofit/>
          </a:bodyPr>
          <a:lstStyle>
            <a:lvl1pPr marL="0" marR="0" indent="0" algn="r"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1200" b="1" kern="1200">
                <a:solidFill>
                  <a:schemeClr val="bg1">
                    <a:lumMod val="50000"/>
                  </a:schemeClr>
                </a:solidFill>
                <a:latin typeface="Arial Black" panose="020B0A04020102020204" pitchFamily="34" charset="0"/>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fr-FR" b="0" dirty="0">
                <a:solidFill>
                  <a:schemeClr val="tx1">
                    <a:lumMod val="75000"/>
                    <a:lumOff val="25000"/>
                  </a:schemeClr>
                </a:solidFill>
                <a:latin typeface="+mn-lt"/>
              </a:rPr>
              <a:t>Direction Marketing</a:t>
            </a:r>
          </a:p>
        </p:txBody>
      </p:sp>
      <p:pic>
        <p:nvPicPr>
          <p:cNvPr id="103" name="Picture 2" descr="Icônes de travail d'équipe avec des personnes, puzzle, poignée de main">
            <a:extLst>
              <a:ext uri="{FF2B5EF4-FFF2-40B4-BE49-F238E27FC236}">
                <a16:creationId xmlns:a16="http://schemas.microsoft.com/office/drawing/2014/main" id="{FC3A0F42-878D-4262-95C7-4AC280909067}"/>
              </a:ext>
            </a:extLst>
          </p:cNvPr>
          <p:cNvPicPr>
            <a:picLocks noChangeAspect="1" noChangeArrowheads="1"/>
          </p:cNvPicPr>
          <p:nvPr/>
        </p:nvPicPr>
        <p:blipFill rotWithShape="1">
          <a:blip r:embed="rId14">
            <a:extLst>
              <a:ext uri="{28A0092B-C50C-407E-A947-70E740481C1C}">
                <a14:useLocalDpi xmlns:a14="http://schemas.microsoft.com/office/drawing/2010/main" val="0"/>
              </a:ext>
            </a:extLst>
          </a:blip>
          <a:srcRect l="66970" t="51117" r="18762"/>
          <a:stretch/>
        </p:blipFill>
        <p:spPr bwMode="auto">
          <a:xfrm>
            <a:off x="8275846" y="1477329"/>
            <a:ext cx="634949" cy="646331"/>
          </a:xfrm>
          <a:prstGeom prst="rect">
            <a:avLst/>
          </a:prstGeom>
          <a:noFill/>
          <a:extLst>
            <a:ext uri="{909E8E84-426E-40DD-AFC4-6F175D3DCCD1}">
              <a14:hiddenFill xmlns:a14="http://schemas.microsoft.com/office/drawing/2010/main">
                <a:solidFill>
                  <a:srgbClr val="FFFFFF"/>
                </a:solidFill>
              </a14:hiddenFill>
            </a:ext>
          </a:extLst>
        </p:spPr>
      </p:pic>
      <p:pic>
        <p:nvPicPr>
          <p:cNvPr id="104" name="Picture 2" descr="Icônes de travail d'équipe avec des personnes, puzzle, poignée de main">
            <a:extLst>
              <a:ext uri="{FF2B5EF4-FFF2-40B4-BE49-F238E27FC236}">
                <a16:creationId xmlns:a16="http://schemas.microsoft.com/office/drawing/2014/main" id="{76FE5400-B44E-47ED-8D7C-DC76782CBEEC}"/>
              </a:ext>
            </a:extLst>
          </p:cNvPr>
          <p:cNvPicPr>
            <a:picLocks noChangeAspect="1" noChangeArrowheads="1"/>
          </p:cNvPicPr>
          <p:nvPr/>
        </p:nvPicPr>
        <p:blipFill rotWithShape="1">
          <a:blip r:embed="rId14">
            <a:extLst>
              <a:ext uri="{28A0092B-C50C-407E-A947-70E740481C1C}">
                <a14:useLocalDpi xmlns:a14="http://schemas.microsoft.com/office/drawing/2010/main" val="0"/>
              </a:ext>
            </a:extLst>
          </a:blip>
          <a:srcRect l="51895" r="33487" b="54357"/>
          <a:stretch/>
        </p:blipFill>
        <p:spPr bwMode="auto">
          <a:xfrm>
            <a:off x="3970051" y="1454086"/>
            <a:ext cx="650492" cy="603497"/>
          </a:xfrm>
          <a:prstGeom prst="rect">
            <a:avLst/>
          </a:prstGeom>
          <a:noFill/>
          <a:extLst>
            <a:ext uri="{909E8E84-426E-40DD-AFC4-6F175D3DCCD1}">
              <a14:hiddenFill xmlns:a14="http://schemas.microsoft.com/office/drawing/2010/main">
                <a:solidFill>
                  <a:srgbClr val="FFFFFF"/>
                </a:solidFill>
              </a14:hiddenFill>
            </a:ext>
          </a:extLst>
        </p:spPr>
      </p:pic>
      <p:pic>
        <p:nvPicPr>
          <p:cNvPr id="105" name="Picture 6" descr="Ensemble d'icônes de doodle, enseignes commerciales vectorielles linéaires">
            <a:extLst>
              <a:ext uri="{FF2B5EF4-FFF2-40B4-BE49-F238E27FC236}">
                <a16:creationId xmlns:a16="http://schemas.microsoft.com/office/drawing/2014/main" id="{C80B4E23-3C57-4E67-B9CB-DA9FF62516DC}"/>
              </a:ext>
            </a:extLst>
          </p:cNvPr>
          <p:cNvPicPr>
            <a:picLocks noChangeAspect="1" noChangeArrowheads="1"/>
          </p:cNvPicPr>
          <p:nvPr/>
        </p:nvPicPr>
        <p:blipFill rotWithShape="1">
          <a:blip r:embed="rId15">
            <a:extLst>
              <a:ext uri="{28A0092B-C50C-407E-A947-70E740481C1C}">
                <a14:useLocalDpi xmlns:a14="http://schemas.microsoft.com/office/drawing/2010/main" val="0"/>
              </a:ext>
            </a:extLst>
          </a:blip>
          <a:srcRect l="36231" t="9591" r="51131" b="53108"/>
          <a:stretch/>
        </p:blipFill>
        <p:spPr bwMode="auto">
          <a:xfrm>
            <a:off x="8300426" y="4750934"/>
            <a:ext cx="548640" cy="481138"/>
          </a:xfrm>
          <a:prstGeom prst="rect">
            <a:avLst/>
          </a:prstGeom>
          <a:noFill/>
          <a:extLst>
            <a:ext uri="{909E8E84-426E-40DD-AFC4-6F175D3DCCD1}">
              <a14:hiddenFill xmlns:a14="http://schemas.microsoft.com/office/drawing/2010/main">
                <a:solidFill>
                  <a:srgbClr val="FFFFFF"/>
                </a:solidFill>
              </a14:hiddenFill>
            </a:ext>
          </a:extLst>
        </p:spPr>
      </p:pic>
      <p:sp>
        <p:nvSpPr>
          <p:cNvPr id="106" name="ZoneTexte 105">
            <a:extLst>
              <a:ext uri="{FF2B5EF4-FFF2-40B4-BE49-F238E27FC236}">
                <a16:creationId xmlns:a16="http://schemas.microsoft.com/office/drawing/2014/main" id="{3C76D69E-C41E-4069-AEE4-8776A258B700}"/>
              </a:ext>
            </a:extLst>
          </p:cNvPr>
          <p:cNvSpPr txBox="1"/>
          <p:nvPr/>
        </p:nvSpPr>
        <p:spPr>
          <a:xfrm>
            <a:off x="7557322" y="3700796"/>
            <a:ext cx="1471203" cy="523220"/>
          </a:xfrm>
          <a:prstGeom prst="rect">
            <a:avLst/>
          </a:prstGeom>
          <a:noFill/>
        </p:spPr>
        <p:txBody>
          <a:bodyPr wrap="square" rtlCol="0">
            <a:spAutoFit/>
          </a:bodyPr>
          <a:lstStyle/>
          <a:p>
            <a:pPr algn="ct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Organisez votre </a:t>
            </a:r>
            <a:r>
              <a:rPr lang="fr-FR" sz="1400" dirty="0">
                <a:solidFill>
                  <a:schemeClr val="bg1"/>
                </a:solidFill>
                <a:effectLst>
                  <a:outerShdw blurRad="38100" dist="38100" dir="2700000" algn="tl">
                    <a:srgbClr val="000000">
                      <a:alpha val="43137"/>
                    </a:srgbClr>
                  </a:outerShdw>
                </a:effectLst>
                <a:highlight>
                  <a:srgbClr val="808080"/>
                </a:highlight>
                <a:latin typeface="Century Gothic" panose="020B0502020202020204" pitchFamily="34" charset="0"/>
              </a:rPr>
              <a:t>collation</a:t>
            </a:r>
          </a:p>
        </p:txBody>
      </p:sp>
      <p:pic>
        <p:nvPicPr>
          <p:cNvPr id="107" name="Picture 2" descr="Ensemble d'icônes de griffonnage, symboles d'entreprise de contour Vecteur gratuit">
            <a:extLst>
              <a:ext uri="{FF2B5EF4-FFF2-40B4-BE49-F238E27FC236}">
                <a16:creationId xmlns:a16="http://schemas.microsoft.com/office/drawing/2014/main" id="{B700DB4A-C355-4480-8EE9-1F4935C9C2F7}"/>
              </a:ext>
            </a:extLst>
          </p:cNvPr>
          <p:cNvPicPr>
            <a:picLocks noChangeAspect="1" noChangeArrowheads="1"/>
          </p:cNvPicPr>
          <p:nvPr/>
        </p:nvPicPr>
        <p:blipFill rotWithShape="1">
          <a:blip r:embed="rId16" cstate="email">
            <a:extLst>
              <a:ext uri="{28A0092B-C50C-407E-A947-70E740481C1C}">
                <a14:useLocalDpi xmlns:a14="http://schemas.microsoft.com/office/drawing/2010/main" val="0"/>
              </a:ext>
            </a:extLst>
          </a:blip>
          <a:srcRect l="35369" r="50461" b="47404"/>
          <a:stretch/>
        </p:blipFill>
        <p:spPr bwMode="auto">
          <a:xfrm>
            <a:off x="1757186" y="4588497"/>
            <a:ext cx="708674" cy="781577"/>
          </a:xfrm>
          <a:prstGeom prst="rect">
            <a:avLst/>
          </a:prstGeom>
          <a:noFill/>
          <a:extLst>
            <a:ext uri="{909E8E84-426E-40DD-AFC4-6F175D3DCCD1}">
              <a14:hiddenFill xmlns:a14="http://schemas.microsoft.com/office/drawing/2010/main">
                <a:solidFill>
                  <a:srgbClr val="FFFFFF"/>
                </a:solidFill>
              </a14:hiddenFill>
            </a:ext>
          </a:extLst>
        </p:spPr>
      </p:pic>
      <p:sp>
        <p:nvSpPr>
          <p:cNvPr id="108" name="ZoneTexte 107">
            <a:extLst>
              <a:ext uri="{FF2B5EF4-FFF2-40B4-BE49-F238E27FC236}">
                <a16:creationId xmlns:a16="http://schemas.microsoft.com/office/drawing/2014/main" id="{B632A159-FD0F-4D10-8297-7E3C32447DA5}"/>
              </a:ext>
            </a:extLst>
          </p:cNvPr>
          <p:cNvSpPr txBox="1"/>
          <p:nvPr/>
        </p:nvSpPr>
        <p:spPr>
          <a:xfrm>
            <a:off x="5339625" y="2237644"/>
            <a:ext cx="1523509" cy="1169551"/>
          </a:xfrm>
          <a:prstGeom prst="rect">
            <a:avLst/>
          </a:prstGeom>
          <a:noFill/>
        </p:spPr>
        <p:txBody>
          <a:bodyPr wrap="square" rtlCol="0">
            <a:spAutoFit/>
          </a:bodyPr>
          <a:lstStyle/>
          <a:p>
            <a:pPr algn="ct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Choisissez la </a:t>
            </a:r>
            <a:r>
              <a:rPr lang="fr-FR" sz="1400" dirty="0">
                <a:solidFill>
                  <a:schemeClr val="bg1"/>
                </a:solidFill>
                <a:effectLst>
                  <a:outerShdw blurRad="38100" dist="38100" dir="2700000" algn="tl">
                    <a:srgbClr val="000000">
                      <a:alpha val="43137"/>
                    </a:srgbClr>
                  </a:outerShdw>
                </a:effectLst>
                <a:highlight>
                  <a:srgbClr val="808080"/>
                </a:highlight>
                <a:latin typeface="Century Gothic" panose="020B0502020202020204" pitchFamily="34" charset="0"/>
              </a:rPr>
              <a:t>thématique, l’animation</a:t>
            </a: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 et les </a:t>
            </a:r>
            <a:r>
              <a:rPr lang="fr-FR" sz="1400" dirty="0">
                <a:solidFill>
                  <a:schemeClr val="bg1"/>
                </a:solidFill>
                <a:effectLst>
                  <a:outerShdw blurRad="38100" dist="38100" dir="2700000" algn="tl">
                    <a:srgbClr val="000000">
                      <a:alpha val="43137"/>
                    </a:srgbClr>
                  </a:outerShdw>
                </a:effectLst>
                <a:highlight>
                  <a:srgbClr val="808080"/>
                </a:highlight>
                <a:latin typeface="Century Gothic" panose="020B0502020202020204" pitchFamily="34" charset="0"/>
              </a:rPr>
              <a:t>supports à  présenter</a:t>
            </a:r>
          </a:p>
        </p:txBody>
      </p:sp>
      <p:pic>
        <p:nvPicPr>
          <p:cNvPr id="109" name="Picture 2" descr="Ensemble d'icônes de griffonnage, symboles d'entreprise de contour Vecteur gratuit">
            <a:extLst>
              <a:ext uri="{FF2B5EF4-FFF2-40B4-BE49-F238E27FC236}">
                <a16:creationId xmlns:a16="http://schemas.microsoft.com/office/drawing/2014/main" id="{A6D67C7C-6404-4953-8573-5DED4BC1FAA6}"/>
              </a:ext>
            </a:extLst>
          </p:cNvPr>
          <p:cNvPicPr>
            <a:picLocks noChangeAspect="1" noChangeArrowheads="1"/>
          </p:cNvPicPr>
          <p:nvPr/>
        </p:nvPicPr>
        <p:blipFill rotWithShape="1">
          <a:blip r:embed="rId17" cstate="email">
            <a:extLst>
              <a:ext uri="{28A0092B-C50C-407E-A947-70E740481C1C}">
                <a14:useLocalDpi xmlns:a14="http://schemas.microsoft.com/office/drawing/2010/main" val="0"/>
              </a:ext>
            </a:extLst>
          </a:blip>
          <a:srcRect l="52780" t="4504" r="33847" b="51614"/>
          <a:stretch/>
        </p:blipFill>
        <p:spPr bwMode="auto">
          <a:xfrm>
            <a:off x="10452404" y="1536200"/>
            <a:ext cx="485648" cy="473532"/>
          </a:xfrm>
          <a:prstGeom prst="rect">
            <a:avLst/>
          </a:prstGeom>
          <a:noFill/>
          <a:extLst>
            <a:ext uri="{909E8E84-426E-40DD-AFC4-6F175D3DCCD1}">
              <a14:hiddenFill xmlns:a14="http://schemas.microsoft.com/office/drawing/2010/main">
                <a:solidFill>
                  <a:srgbClr val="FFFFFF"/>
                </a:solidFill>
              </a14:hiddenFill>
            </a:ext>
          </a:extLst>
        </p:spPr>
      </p:pic>
      <p:sp>
        <p:nvSpPr>
          <p:cNvPr id="110" name="ZoneTexte 109">
            <a:extLst>
              <a:ext uri="{FF2B5EF4-FFF2-40B4-BE49-F238E27FC236}">
                <a16:creationId xmlns:a16="http://schemas.microsoft.com/office/drawing/2014/main" id="{04C0F613-64BA-4F2B-A7BB-4D5A5119FFFB}"/>
              </a:ext>
            </a:extLst>
          </p:cNvPr>
          <p:cNvSpPr txBox="1"/>
          <p:nvPr/>
        </p:nvSpPr>
        <p:spPr>
          <a:xfrm>
            <a:off x="5437398" y="3675462"/>
            <a:ext cx="1287307" cy="523220"/>
          </a:xfrm>
          <a:prstGeom prst="rect">
            <a:avLst/>
          </a:prstGeom>
          <a:noFill/>
        </p:spPr>
        <p:txBody>
          <a:bodyPr wrap="square" rtlCol="0">
            <a:spAutoFit/>
          </a:bodyPr>
          <a:lstStyle/>
          <a:p>
            <a:pPr algn="ct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Conviez des </a:t>
            </a:r>
            <a:r>
              <a:rPr lang="fr-FR" sz="1400" dirty="0">
                <a:solidFill>
                  <a:schemeClr val="bg1"/>
                </a:solidFill>
                <a:effectLst>
                  <a:outerShdw blurRad="38100" dist="38100" dir="2700000" algn="tl">
                    <a:srgbClr val="000000">
                      <a:alpha val="43137"/>
                    </a:srgbClr>
                  </a:outerShdw>
                </a:effectLst>
                <a:highlight>
                  <a:srgbClr val="808080"/>
                </a:highlight>
                <a:latin typeface="Century Gothic" panose="020B0502020202020204" pitchFamily="34" charset="0"/>
              </a:rPr>
              <a:t>intervenants</a:t>
            </a: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 </a:t>
            </a:r>
          </a:p>
        </p:txBody>
      </p:sp>
      <p:sp>
        <p:nvSpPr>
          <p:cNvPr id="111" name="ZoneTexte 110">
            <a:extLst>
              <a:ext uri="{FF2B5EF4-FFF2-40B4-BE49-F238E27FC236}">
                <a16:creationId xmlns:a16="http://schemas.microsoft.com/office/drawing/2014/main" id="{B444E8C5-93CE-4DB7-89F3-F5D3F9E03C86}"/>
              </a:ext>
            </a:extLst>
          </p:cNvPr>
          <p:cNvSpPr txBox="1"/>
          <p:nvPr/>
        </p:nvSpPr>
        <p:spPr>
          <a:xfrm>
            <a:off x="9602122" y="2414961"/>
            <a:ext cx="1542544" cy="738664"/>
          </a:xfrm>
          <a:prstGeom prst="rect">
            <a:avLst/>
          </a:prstGeom>
          <a:noFill/>
        </p:spPr>
        <p:txBody>
          <a:bodyPr wrap="square" rtlCol="0">
            <a:spAutoFit/>
          </a:bodyPr>
          <a:lstStyle/>
          <a:p>
            <a:pPr algn="ct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Réalisez un </a:t>
            </a:r>
            <a:r>
              <a:rPr lang="fr-FR" sz="1400" dirty="0">
                <a:solidFill>
                  <a:schemeClr val="bg1"/>
                </a:solidFill>
                <a:effectLst>
                  <a:outerShdw blurRad="38100" dist="38100" dir="2700000" algn="tl">
                    <a:srgbClr val="000000">
                      <a:alpha val="43137"/>
                    </a:srgbClr>
                  </a:outerShdw>
                </a:effectLst>
                <a:highlight>
                  <a:srgbClr val="808080"/>
                </a:highlight>
                <a:latin typeface="Century Gothic" panose="020B0502020202020204" pitchFamily="34" charset="0"/>
              </a:rPr>
              <a:t>bilan</a:t>
            </a:r>
            <a:r>
              <a:rPr lang="fr-FR" sz="1400" dirty="0">
                <a:solidFill>
                  <a:schemeClr val="bg1"/>
                </a:solidFill>
                <a:effectLst>
                  <a:outerShdw blurRad="38100" dist="38100" dir="2700000" algn="tl">
                    <a:srgbClr val="000000">
                      <a:alpha val="43137"/>
                    </a:srgbClr>
                  </a:outerShdw>
                </a:effectLst>
                <a:latin typeface="Century Gothic" panose="020B0502020202020204" pitchFamily="34" charset="0"/>
              </a:rPr>
              <a:t> </a:t>
            </a: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de votre animation</a:t>
            </a:r>
          </a:p>
        </p:txBody>
      </p:sp>
      <p:pic>
        <p:nvPicPr>
          <p:cNvPr id="134" name="Picture 6" descr="Ensemble d'icônes de doodle, enseignes commerciales vectorielles linéaires">
            <a:extLst>
              <a:ext uri="{FF2B5EF4-FFF2-40B4-BE49-F238E27FC236}">
                <a16:creationId xmlns:a16="http://schemas.microsoft.com/office/drawing/2014/main" id="{00086A48-94F4-4C44-96A0-3EDF33DDC75E}"/>
              </a:ext>
            </a:extLst>
          </p:cNvPr>
          <p:cNvPicPr>
            <a:picLocks noChangeAspect="1" noChangeArrowheads="1"/>
          </p:cNvPicPr>
          <p:nvPr/>
        </p:nvPicPr>
        <p:blipFill rotWithShape="1">
          <a:blip r:embed="rId15">
            <a:extLst>
              <a:ext uri="{28A0092B-C50C-407E-A947-70E740481C1C}">
                <a14:useLocalDpi xmlns:a14="http://schemas.microsoft.com/office/drawing/2010/main" val="0"/>
              </a:ext>
            </a:extLst>
          </a:blip>
          <a:srcRect l="17767" t="6391" r="66807" b="46733"/>
          <a:stretch/>
        </p:blipFill>
        <p:spPr bwMode="auto">
          <a:xfrm>
            <a:off x="3859537" y="4705228"/>
            <a:ext cx="669677" cy="604635"/>
          </a:xfrm>
          <a:prstGeom prst="rect">
            <a:avLst/>
          </a:prstGeom>
          <a:noFill/>
          <a:extLst>
            <a:ext uri="{909E8E84-426E-40DD-AFC4-6F175D3DCCD1}">
              <a14:hiddenFill xmlns:a14="http://schemas.microsoft.com/office/drawing/2010/main">
                <a:solidFill>
                  <a:srgbClr val="FFFFFF"/>
                </a:solidFill>
              </a14:hiddenFill>
            </a:ext>
          </a:extLst>
        </p:spPr>
      </p:pic>
      <p:sp>
        <p:nvSpPr>
          <p:cNvPr id="135" name="ZoneTexte 134">
            <a:extLst>
              <a:ext uri="{FF2B5EF4-FFF2-40B4-BE49-F238E27FC236}">
                <a16:creationId xmlns:a16="http://schemas.microsoft.com/office/drawing/2014/main" id="{CE322D4C-790F-4760-A0D7-62F24C3822F1}"/>
              </a:ext>
            </a:extLst>
          </p:cNvPr>
          <p:cNvSpPr txBox="1"/>
          <p:nvPr/>
        </p:nvSpPr>
        <p:spPr>
          <a:xfrm>
            <a:off x="3111074" y="3464559"/>
            <a:ext cx="1603378" cy="954107"/>
          </a:xfrm>
          <a:prstGeom prst="rect">
            <a:avLst/>
          </a:prstGeom>
          <a:noFill/>
        </p:spPr>
        <p:txBody>
          <a:bodyPr wrap="square" rtlCol="0">
            <a:spAutoFit/>
          </a:bodyPr>
          <a:lstStyle/>
          <a:p>
            <a:pPr algn="ct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Envoyez les </a:t>
            </a:r>
            <a:r>
              <a:rPr lang="fr-FR" sz="1400" dirty="0">
                <a:solidFill>
                  <a:schemeClr val="bg1"/>
                </a:solidFill>
                <a:effectLst>
                  <a:outerShdw blurRad="38100" dist="38100" dir="2700000" algn="tl">
                    <a:srgbClr val="000000">
                      <a:alpha val="43137"/>
                    </a:srgbClr>
                  </a:outerShdw>
                </a:effectLst>
                <a:highlight>
                  <a:srgbClr val="808080"/>
                </a:highlight>
                <a:latin typeface="Century Gothic" panose="020B0502020202020204" pitchFamily="34" charset="0"/>
              </a:rPr>
              <a:t>invitations</a:t>
            </a: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 et </a:t>
            </a:r>
            <a:r>
              <a:rPr lang="fr-FR" sz="1400" dirty="0">
                <a:solidFill>
                  <a:schemeClr val="bg1"/>
                </a:solidFill>
                <a:effectLst>
                  <a:outerShdw blurRad="38100" dist="38100" dir="2700000" algn="tl">
                    <a:srgbClr val="000000">
                      <a:alpha val="43137"/>
                    </a:srgbClr>
                  </a:outerShdw>
                </a:effectLst>
                <a:highlight>
                  <a:srgbClr val="808080"/>
                </a:highlight>
                <a:latin typeface="Century Gothic" panose="020B0502020202020204" pitchFamily="34" charset="0"/>
              </a:rPr>
              <a:t>communiquez</a:t>
            </a: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 avec vos clients</a:t>
            </a:r>
          </a:p>
        </p:txBody>
      </p:sp>
      <p:sp>
        <p:nvSpPr>
          <p:cNvPr id="137" name="ZoneTexte 136">
            <a:extLst>
              <a:ext uri="{FF2B5EF4-FFF2-40B4-BE49-F238E27FC236}">
                <a16:creationId xmlns:a16="http://schemas.microsoft.com/office/drawing/2014/main" id="{F90908F0-8B99-4538-A9A4-0A3BCDC31DEE}"/>
              </a:ext>
            </a:extLst>
          </p:cNvPr>
          <p:cNvSpPr txBox="1"/>
          <p:nvPr/>
        </p:nvSpPr>
        <p:spPr>
          <a:xfrm>
            <a:off x="7531434" y="2427650"/>
            <a:ext cx="1542544" cy="738664"/>
          </a:xfrm>
          <a:prstGeom prst="rect">
            <a:avLst/>
          </a:prstGeom>
          <a:noFill/>
        </p:spPr>
        <p:txBody>
          <a:bodyPr wrap="square" rtlCol="0">
            <a:spAutoFit/>
          </a:bodyPr>
          <a:lstStyle/>
          <a:p>
            <a:pPr algn="ct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Utilisez le </a:t>
            </a:r>
            <a:r>
              <a:rPr lang="fr-FR" sz="1400" dirty="0">
                <a:solidFill>
                  <a:schemeClr val="bg1"/>
                </a:solidFill>
                <a:effectLst>
                  <a:outerShdw blurRad="38100" dist="38100" dir="2700000" algn="tl">
                    <a:srgbClr val="000000">
                      <a:alpha val="43137"/>
                    </a:srgbClr>
                  </a:outerShdw>
                </a:effectLst>
                <a:highlight>
                  <a:srgbClr val="808080"/>
                </a:highlight>
                <a:latin typeface="Century Gothic" panose="020B0502020202020204" pitchFamily="34" charset="0"/>
              </a:rPr>
              <a:t>kit évènementiel </a:t>
            </a: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(goodies…)</a:t>
            </a:r>
          </a:p>
        </p:txBody>
      </p:sp>
      <p:pic>
        <p:nvPicPr>
          <p:cNvPr id="5121" name="Image 5120">
            <a:extLst>
              <a:ext uri="{FF2B5EF4-FFF2-40B4-BE49-F238E27FC236}">
                <a16:creationId xmlns:a16="http://schemas.microsoft.com/office/drawing/2014/main" id="{C11B6158-DD4F-49E3-B2FB-09819ABF6641}"/>
              </a:ext>
            </a:extLst>
          </p:cNvPr>
          <p:cNvPicPr>
            <a:picLocks noChangeAspect="1"/>
          </p:cNvPicPr>
          <p:nvPr/>
        </p:nvPicPr>
        <p:blipFill>
          <a:blip r:embed="rId18" cstate="email">
            <a:clrChange>
              <a:clrFrom>
                <a:srgbClr val="E6E6E6"/>
              </a:clrFrom>
              <a:clrTo>
                <a:srgbClr val="E6E6E6">
                  <a:alpha val="0"/>
                </a:srgbClr>
              </a:clrTo>
            </a:clrChange>
            <a:extLst>
              <a:ext uri="{28A0092B-C50C-407E-A947-70E740481C1C}">
                <a14:useLocalDpi xmlns:a14="http://schemas.microsoft.com/office/drawing/2010/main" val="0"/>
              </a:ext>
            </a:extLst>
          </a:blip>
          <a:stretch>
            <a:fillRect/>
          </a:stretch>
        </p:blipFill>
        <p:spPr>
          <a:xfrm rot="10800000">
            <a:off x="7449503" y="5509357"/>
            <a:ext cx="1747182" cy="585408"/>
          </a:xfrm>
          <a:prstGeom prst="rect">
            <a:avLst/>
          </a:prstGeom>
        </p:spPr>
      </p:pic>
      <p:pic>
        <p:nvPicPr>
          <p:cNvPr id="29" name="Image 28">
            <a:extLst>
              <a:ext uri="{FF2B5EF4-FFF2-40B4-BE49-F238E27FC236}">
                <a16:creationId xmlns:a16="http://schemas.microsoft.com/office/drawing/2014/main" id="{4C2AF13E-1FE4-4C8B-A383-A1F7AD5921EE}"/>
              </a:ext>
            </a:extLst>
          </p:cNvPr>
          <p:cNvPicPr>
            <a:picLocks noChangeAspect="1"/>
          </p:cNvPicPr>
          <p:nvPr/>
        </p:nvPicPr>
        <p:blipFill>
          <a:blip r:embed="rId19" cstate="email">
            <a:clrChange>
              <a:clrFrom>
                <a:srgbClr val="E6E6E6"/>
              </a:clrFrom>
              <a:clrTo>
                <a:srgbClr val="E6E6E6">
                  <a:alpha val="0"/>
                </a:srgbClr>
              </a:clrTo>
            </a:clrChange>
            <a:extLst>
              <a:ext uri="{28A0092B-C50C-407E-A947-70E740481C1C}">
                <a14:useLocalDpi xmlns:a14="http://schemas.microsoft.com/office/drawing/2010/main" val="0"/>
              </a:ext>
            </a:extLst>
          </a:blip>
          <a:stretch>
            <a:fillRect/>
          </a:stretch>
        </p:blipFill>
        <p:spPr>
          <a:xfrm rot="10800000">
            <a:off x="5245437" y="5521151"/>
            <a:ext cx="1806218" cy="514177"/>
          </a:xfrm>
          <a:prstGeom prst="rect">
            <a:avLst/>
          </a:prstGeom>
        </p:spPr>
      </p:pic>
      <p:pic>
        <p:nvPicPr>
          <p:cNvPr id="78" name="Picture 10" descr="Drapeaux suspendus dessinés à la main sur une guirlande de cordes">
            <a:extLst>
              <a:ext uri="{FF2B5EF4-FFF2-40B4-BE49-F238E27FC236}">
                <a16:creationId xmlns:a16="http://schemas.microsoft.com/office/drawing/2014/main" id="{E7B89B57-78CB-4D4B-8B7E-630913D32ABB}"/>
              </a:ext>
            </a:extLst>
          </p:cNvPr>
          <p:cNvPicPr>
            <a:picLocks noChangeAspect="1" noChangeArrowheads="1"/>
          </p:cNvPicPr>
          <p:nvPr/>
        </p:nvPicPr>
        <p:blipFill rotWithShape="1">
          <a:blip r:embed="rId20" cstate="print">
            <a:clrChange>
              <a:clrFrom>
                <a:srgbClr val="FFFFFF"/>
              </a:clrFrom>
              <a:clrTo>
                <a:srgbClr val="FFFFFF">
                  <a:alpha val="0"/>
                </a:srgbClr>
              </a:clrTo>
            </a:clrChange>
            <a:extLst>
              <a:ext uri="{28A0092B-C50C-407E-A947-70E740481C1C}">
                <a14:useLocalDpi xmlns:a14="http://schemas.microsoft.com/office/drawing/2010/main" val="0"/>
              </a:ext>
            </a:extLst>
          </a:blip>
          <a:srcRect b="53965"/>
          <a:stretch/>
        </p:blipFill>
        <p:spPr bwMode="auto">
          <a:xfrm rot="1510306" flipH="1">
            <a:off x="11001764" y="-176277"/>
            <a:ext cx="1370368" cy="734948"/>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6954716C-48A9-4E25-AB1B-645CD2B8046E}"/>
              </a:ext>
            </a:extLst>
          </p:cNvPr>
          <p:cNvSpPr/>
          <p:nvPr/>
        </p:nvSpPr>
        <p:spPr>
          <a:xfrm>
            <a:off x="408839" y="766306"/>
            <a:ext cx="11374322" cy="5200684"/>
          </a:xfrm>
          <a:prstGeom prst="rect">
            <a:avLst/>
          </a:pr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4" name="Image 3">
            <a:extLst>
              <a:ext uri="{FF2B5EF4-FFF2-40B4-BE49-F238E27FC236}">
                <a16:creationId xmlns:a16="http://schemas.microsoft.com/office/drawing/2014/main" id="{D5456377-CD60-4D7F-9C87-6B6D939F03B8}"/>
              </a:ext>
            </a:extLst>
          </p:cNvPr>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3095225" y="3393400"/>
            <a:ext cx="1669617" cy="2604952"/>
          </a:xfrm>
          <a:prstGeom prst="rect">
            <a:avLst/>
          </a:prstGeom>
        </p:spPr>
      </p:pic>
      <p:grpSp>
        <p:nvGrpSpPr>
          <p:cNvPr id="6" name="Groupe 5">
            <a:extLst>
              <a:ext uri="{FF2B5EF4-FFF2-40B4-BE49-F238E27FC236}">
                <a16:creationId xmlns:a16="http://schemas.microsoft.com/office/drawing/2014/main" id="{31587FED-B9F2-7276-1BA3-48186EC5991F}"/>
              </a:ext>
            </a:extLst>
          </p:cNvPr>
          <p:cNvGrpSpPr/>
          <p:nvPr/>
        </p:nvGrpSpPr>
        <p:grpSpPr>
          <a:xfrm>
            <a:off x="10633551" y="5768117"/>
            <a:ext cx="1100148" cy="1285089"/>
            <a:chOff x="-2188878" y="1439576"/>
            <a:chExt cx="1100148" cy="1285089"/>
          </a:xfrm>
        </p:grpSpPr>
        <p:pic>
          <p:nvPicPr>
            <p:cNvPr id="7" name="Picture 4" descr="Splash aquarelle avec illustration mixte blanc, rouge, orange sur blanc. Vecteur gratuit">
              <a:extLst>
                <a:ext uri="{FF2B5EF4-FFF2-40B4-BE49-F238E27FC236}">
                  <a16:creationId xmlns:a16="http://schemas.microsoft.com/office/drawing/2014/main" id="{E42BE587-AEF8-EF44-DEAF-C4006D088AD8}"/>
                </a:ext>
              </a:extLst>
            </p:cNvPr>
            <p:cNvPicPr>
              <a:picLocks noChangeAspect="1" noChangeArrowheads="1"/>
            </p:cNvPicPr>
            <p:nvPr/>
          </p:nvPicPr>
          <p:blipFill rotWithShape="1">
            <a:blip r:embed="rId22">
              <a:clrChange>
                <a:clrFrom>
                  <a:srgbClr val="FFFFFF"/>
                </a:clrFrom>
                <a:clrTo>
                  <a:srgbClr val="FFFFFF">
                    <a:alpha val="0"/>
                  </a:srgbClr>
                </a:clrTo>
              </a:clrChange>
              <a:extLst>
                <a:ext uri="{28A0092B-C50C-407E-A947-70E740481C1C}">
                  <a14:useLocalDpi xmlns:a14="http://schemas.microsoft.com/office/drawing/2010/main" val="0"/>
                </a:ext>
              </a:extLst>
            </a:blip>
            <a:srcRect l="50000" t="70212" r="2264" b="8236"/>
            <a:stretch/>
          </p:blipFill>
          <p:spPr bwMode="auto">
            <a:xfrm>
              <a:off x="-2188878" y="1439576"/>
              <a:ext cx="1100148" cy="1285089"/>
            </a:xfrm>
            <a:prstGeom prst="rect">
              <a:avLst/>
            </a:prstGeom>
            <a:noFill/>
            <a:extLst>
              <a:ext uri="{909E8E84-426E-40DD-AFC4-6F175D3DCCD1}">
                <a14:hiddenFill xmlns:a14="http://schemas.microsoft.com/office/drawing/2010/main">
                  <a:solidFill>
                    <a:srgbClr val="FFFFFF"/>
                  </a:solidFill>
                </a14:hiddenFill>
              </a:ext>
            </a:extLst>
          </p:spPr>
        </p:pic>
        <p:grpSp>
          <p:nvGrpSpPr>
            <p:cNvPr id="8" name="Groupe 7">
              <a:extLst>
                <a:ext uri="{FF2B5EF4-FFF2-40B4-BE49-F238E27FC236}">
                  <a16:creationId xmlns:a16="http://schemas.microsoft.com/office/drawing/2014/main" id="{D8F5C525-1206-9D1A-9158-5D93B765B794}"/>
                </a:ext>
              </a:extLst>
            </p:cNvPr>
            <p:cNvGrpSpPr/>
            <p:nvPr/>
          </p:nvGrpSpPr>
          <p:grpSpPr>
            <a:xfrm>
              <a:off x="-1980670" y="1805906"/>
              <a:ext cx="572484" cy="495254"/>
              <a:chOff x="11392866" y="540878"/>
              <a:chExt cx="572484" cy="495254"/>
            </a:xfrm>
          </p:grpSpPr>
          <p:pic>
            <p:nvPicPr>
              <p:cNvPr id="9" name="Image 8">
                <a:hlinkClick r:id="rId23" action="ppaction://hlinksldjump"/>
                <a:extLst>
                  <a:ext uri="{FF2B5EF4-FFF2-40B4-BE49-F238E27FC236}">
                    <a16:creationId xmlns:a16="http://schemas.microsoft.com/office/drawing/2014/main" id="{89FA539B-3388-D38B-18D3-42669C675820}"/>
                  </a:ext>
                </a:extLst>
              </p:cNvPr>
              <p:cNvPicPr>
                <a:picLocks noChangeAspect="1"/>
              </p:cNvPicPr>
              <p:nvPr/>
            </p:nvPicPr>
            <p:blipFill>
              <a:blip r:embed="rId2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1483846" y="540878"/>
                <a:ext cx="390525" cy="342900"/>
              </a:xfrm>
              <a:prstGeom prst="rect">
                <a:avLst/>
              </a:prstGeom>
            </p:spPr>
          </p:pic>
          <p:pic>
            <p:nvPicPr>
              <p:cNvPr id="10" name="Image 9">
                <a:hlinkClick r:id="rId23" action="ppaction://hlinksldjump"/>
                <a:extLst>
                  <a:ext uri="{FF2B5EF4-FFF2-40B4-BE49-F238E27FC236}">
                    <a16:creationId xmlns:a16="http://schemas.microsoft.com/office/drawing/2014/main" id="{DDA277D4-2525-ABA3-A51B-FE618A6D9603}"/>
                  </a:ext>
                </a:extLst>
              </p:cNvPr>
              <p:cNvPicPr>
                <a:picLocks noChangeAspect="1"/>
              </p:cNvPicPr>
              <p:nvPr/>
            </p:nvPicPr>
            <p:blipFill>
              <a:blip r:embed="rId25" cstate="email">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1392866" y="731423"/>
                <a:ext cx="572484" cy="304709"/>
              </a:xfrm>
              <a:prstGeom prst="rect">
                <a:avLst/>
              </a:prstGeom>
            </p:spPr>
          </p:pic>
        </p:grpSp>
      </p:grpSp>
      <p:sp>
        <p:nvSpPr>
          <p:cNvPr id="11" name="Rectangle : coins arrondis 10">
            <a:hlinkClick r:id="rId26" action="ppaction://hlinksldjump"/>
            <a:extLst>
              <a:ext uri="{FF2B5EF4-FFF2-40B4-BE49-F238E27FC236}">
                <a16:creationId xmlns:a16="http://schemas.microsoft.com/office/drawing/2014/main" id="{A281DDA5-78DF-A624-5E0C-90429F1FD48F}"/>
              </a:ext>
            </a:extLst>
          </p:cNvPr>
          <p:cNvSpPr/>
          <p:nvPr/>
        </p:nvSpPr>
        <p:spPr>
          <a:xfrm>
            <a:off x="10768038" y="6013635"/>
            <a:ext cx="824298" cy="630134"/>
          </a:xfrm>
          <a:prstGeom prst="roundRect">
            <a:avLst/>
          </a:prstGeom>
          <a:solidFill>
            <a:srgbClr val="FFFFFF">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55260785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2C600830-E759-4D3C-92B8-393E2FF94E19}"/>
              </a:ext>
            </a:extLst>
          </p:cNvPr>
          <p:cNvSpPr>
            <a:spLocks noGrp="1"/>
          </p:cNvSpPr>
          <p:nvPr>
            <p:ph idx="17"/>
          </p:nvPr>
        </p:nvSpPr>
        <p:spPr/>
        <p:txBody>
          <a:bodyPr/>
          <a:lstStyle/>
          <a:p>
            <a:r>
              <a:rPr lang="fr-FR" dirty="0"/>
              <a:t>Une </a:t>
            </a:r>
            <a:r>
              <a:rPr lang="fr-FR" b="1" dirty="0">
                <a:solidFill>
                  <a:schemeClr val="accent4">
                    <a:lumMod val="75000"/>
                  </a:schemeClr>
                </a:solidFill>
              </a:rPr>
              <a:t>invitation réalisée directement par le conseiller a beaucoup plus d’impact</a:t>
            </a:r>
            <a:r>
              <a:rPr lang="fr-FR" b="1" dirty="0"/>
              <a:t> </a:t>
            </a:r>
            <a:r>
              <a:rPr lang="fr-FR" dirty="0"/>
              <a:t>auprès du client qu’une  opération de marketing centralisée, considérée comme impersonnelle. </a:t>
            </a:r>
            <a:r>
              <a:rPr lang="fr-FR" b="1" dirty="0">
                <a:solidFill>
                  <a:schemeClr val="accent4">
                    <a:lumMod val="75000"/>
                  </a:schemeClr>
                </a:solidFill>
              </a:rPr>
              <a:t>Un contact de proximité et une invitation personnalisée valorisent le client et renforcent la relation privilégiée avec son banquier</a:t>
            </a:r>
            <a:r>
              <a:rPr lang="fr-FR" dirty="0"/>
              <a:t>. </a:t>
            </a:r>
          </a:p>
          <a:p>
            <a:endParaRPr lang="fr-FR" sz="1100" dirty="0"/>
          </a:p>
          <a:p>
            <a:r>
              <a:rPr lang="fr-FR" dirty="0"/>
              <a:t>L’invitation client peut se faire par 3 leviers : </a:t>
            </a:r>
          </a:p>
          <a:p>
            <a:endParaRPr lang="fr-FR" dirty="0"/>
          </a:p>
          <a:p>
            <a:endParaRPr lang="fr-FR" dirty="0"/>
          </a:p>
          <a:p>
            <a:endParaRPr lang="fr-FR" dirty="0"/>
          </a:p>
          <a:p>
            <a:endParaRPr lang="fr-FR" dirty="0"/>
          </a:p>
          <a:p>
            <a:endParaRPr lang="fr-FR" dirty="0"/>
          </a:p>
          <a:p>
            <a:endParaRPr lang="fr-FR" dirty="0"/>
          </a:p>
          <a:p>
            <a:endParaRPr lang="fr-FR" sz="2800" dirty="0"/>
          </a:p>
          <a:p>
            <a:r>
              <a:rPr lang="fr-FR" dirty="0"/>
              <a:t>Plus vous cumulez les prises de contact, plus vous avez de chances que le client participe à votre animation. Dans la mesure du possible, </a:t>
            </a:r>
            <a:r>
              <a:rPr lang="fr-FR" b="1" dirty="0">
                <a:solidFill>
                  <a:schemeClr val="accent4">
                    <a:lumMod val="75000"/>
                  </a:schemeClr>
                </a:solidFill>
              </a:rPr>
              <a:t>couplez systématiquement un contact direct </a:t>
            </a:r>
            <a:r>
              <a:rPr lang="fr-FR" dirty="0"/>
              <a:t>(RDV ou appel téléphonique) </a:t>
            </a:r>
            <a:r>
              <a:rPr lang="fr-FR" b="1" dirty="0">
                <a:solidFill>
                  <a:schemeClr val="accent4">
                    <a:lumMod val="75000"/>
                  </a:schemeClr>
                </a:solidFill>
              </a:rPr>
              <a:t>avec l’envoi d’un email d’invitation</a:t>
            </a:r>
            <a:r>
              <a:rPr lang="fr-FR" dirty="0"/>
              <a:t>. </a:t>
            </a:r>
          </a:p>
        </p:txBody>
      </p:sp>
      <p:sp>
        <p:nvSpPr>
          <p:cNvPr id="3" name="Espace réservé du texte 2">
            <a:extLst>
              <a:ext uri="{FF2B5EF4-FFF2-40B4-BE49-F238E27FC236}">
                <a16:creationId xmlns:a16="http://schemas.microsoft.com/office/drawing/2014/main" id="{A84172F8-1052-4CF9-AD10-6AB0E30AE430}"/>
              </a:ext>
            </a:extLst>
          </p:cNvPr>
          <p:cNvSpPr>
            <a:spLocks noGrp="1"/>
          </p:cNvSpPr>
          <p:nvPr>
            <p:ph type="body" sz="quarter" idx="12"/>
          </p:nvPr>
        </p:nvSpPr>
        <p:spPr>
          <a:xfrm>
            <a:off x="695325" y="464147"/>
            <a:ext cx="10840806" cy="720000"/>
          </a:xfrm>
        </p:spPr>
        <p:txBody>
          <a:bodyPr/>
          <a:lstStyle/>
          <a:p>
            <a:r>
              <a:rPr lang="fr-FR" dirty="0"/>
              <a:t>Personnalisez au maximum votre invitation ; un client est plus enclin à se déplacer s’il sait qu’il est personnellement attendu. </a:t>
            </a:r>
          </a:p>
        </p:txBody>
      </p:sp>
      <p:sp>
        <p:nvSpPr>
          <p:cNvPr id="5" name="Espace réservé du texte 4">
            <a:extLst>
              <a:ext uri="{FF2B5EF4-FFF2-40B4-BE49-F238E27FC236}">
                <a16:creationId xmlns:a16="http://schemas.microsoft.com/office/drawing/2014/main" id="{70AE5208-7DDC-41C6-B0F4-66AC6D4B486D}"/>
              </a:ext>
            </a:extLst>
          </p:cNvPr>
          <p:cNvSpPr>
            <a:spLocks noGrp="1"/>
          </p:cNvSpPr>
          <p:nvPr>
            <p:ph type="body" sz="quarter" idx="16"/>
          </p:nvPr>
        </p:nvSpPr>
        <p:spPr/>
        <p:txBody>
          <a:bodyPr/>
          <a:lstStyle/>
          <a:p>
            <a:r>
              <a:rPr lang="fr-FR" dirty="0"/>
              <a:t>4</a:t>
            </a:r>
          </a:p>
        </p:txBody>
      </p:sp>
      <p:pic>
        <p:nvPicPr>
          <p:cNvPr id="111" name="Picture 10" descr="Drapeaux suspendus dessinés à la main sur une guirlande de cordes">
            <a:extLst>
              <a:ext uri="{FF2B5EF4-FFF2-40B4-BE49-F238E27FC236}">
                <a16:creationId xmlns:a16="http://schemas.microsoft.com/office/drawing/2014/main" id="{F463FA24-563B-4F31-9492-1128956C2B98}"/>
              </a:ext>
            </a:extLst>
          </p:cNvPr>
          <p:cNvPicPr>
            <a:picLocks noChangeAspect="1" noChangeArrowheads="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b="53965"/>
          <a:stretch/>
        </p:blipFill>
        <p:spPr bwMode="auto">
          <a:xfrm rot="1510306" flipH="1">
            <a:off x="11001764" y="-176277"/>
            <a:ext cx="1370368" cy="734948"/>
          </a:xfrm>
          <a:prstGeom prst="rect">
            <a:avLst/>
          </a:prstGeom>
          <a:noFill/>
          <a:extLst>
            <a:ext uri="{909E8E84-426E-40DD-AFC4-6F175D3DCCD1}">
              <a14:hiddenFill xmlns:a14="http://schemas.microsoft.com/office/drawing/2010/main">
                <a:solidFill>
                  <a:srgbClr val="FFFFFF"/>
                </a:solidFill>
              </a14:hiddenFill>
            </a:ext>
          </a:extLst>
        </p:spPr>
      </p:pic>
      <p:sp>
        <p:nvSpPr>
          <p:cNvPr id="47" name="Rectangle 46">
            <a:extLst>
              <a:ext uri="{FF2B5EF4-FFF2-40B4-BE49-F238E27FC236}">
                <a16:creationId xmlns:a16="http://schemas.microsoft.com/office/drawing/2014/main" id="{69890B5D-783D-4937-9175-DF07B38159F6}"/>
              </a:ext>
            </a:extLst>
          </p:cNvPr>
          <p:cNvSpPr/>
          <p:nvPr/>
        </p:nvSpPr>
        <p:spPr>
          <a:xfrm>
            <a:off x="963044" y="3186074"/>
            <a:ext cx="3990411" cy="1775534"/>
          </a:xfrm>
          <a:custGeom>
            <a:avLst/>
            <a:gdLst>
              <a:gd name="connsiteX0" fmla="*/ 0 w 3990411"/>
              <a:gd name="connsiteY0" fmla="*/ 0 h 1775534"/>
              <a:gd name="connsiteX1" fmla="*/ 744877 w 3990411"/>
              <a:gd name="connsiteY1" fmla="*/ 0 h 1775534"/>
              <a:gd name="connsiteX2" fmla="*/ 1489753 w 3990411"/>
              <a:gd name="connsiteY2" fmla="*/ 0 h 1775534"/>
              <a:gd name="connsiteX3" fmla="*/ 2075014 w 3990411"/>
              <a:gd name="connsiteY3" fmla="*/ 0 h 1775534"/>
              <a:gd name="connsiteX4" fmla="*/ 2700178 w 3990411"/>
              <a:gd name="connsiteY4" fmla="*/ 0 h 1775534"/>
              <a:gd name="connsiteX5" fmla="*/ 3990411 w 3990411"/>
              <a:gd name="connsiteY5" fmla="*/ 0 h 1775534"/>
              <a:gd name="connsiteX6" fmla="*/ 3990411 w 3990411"/>
              <a:gd name="connsiteY6" fmla="*/ 556334 h 1775534"/>
              <a:gd name="connsiteX7" fmla="*/ 3990411 w 3990411"/>
              <a:gd name="connsiteY7" fmla="*/ 1148179 h 1775534"/>
              <a:gd name="connsiteX8" fmla="*/ 3990411 w 3990411"/>
              <a:gd name="connsiteY8" fmla="*/ 1775534 h 1775534"/>
              <a:gd name="connsiteX9" fmla="*/ 3285438 w 3990411"/>
              <a:gd name="connsiteY9" fmla="*/ 1775534 h 1775534"/>
              <a:gd name="connsiteX10" fmla="*/ 2660274 w 3990411"/>
              <a:gd name="connsiteY10" fmla="*/ 1775534 h 1775534"/>
              <a:gd name="connsiteX11" fmla="*/ 1955301 w 3990411"/>
              <a:gd name="connsiteY11" fmla="*/ 1775534 h 1775534"/>
              <a:gd name="connsiteX12" fmla="*/ 1370041 w 3990411"/>
              <a:gd name="connsiteY12" fmla="*/ 1775534 h 1775534"/>
              <a:gd name="connsiteX13" fmla="*/ 744877 w 3990411"/>
              <a:gd name="connsiteY13" fmla="*/ 1775534 h 1775534"/>
              <a:gd name="connsiteX14" fmla="*/ 0 w 3990411"/>
              <a:gd name="connsiteY14" fmla="*/ 1775534 h 1775534"/>
              <a:gd name="connsiteX15" fmla="*/ 0 w 3990411"/>
              <a:gd name="connsiteY15" fmla="*/ 1148179 h 1775534"/>
              <a:gd name="connsiteX16" fmla="*/ 0 w 3990411"/>
              <a:gd name="connsiteY16" fmla="*/ 556334 h 1775534"/>
              <a:gd name="connsiteX17" fmla="*/ 0 w 3990411"/>
              <a:gd name="connsiteY17" fmla="*/ 0 h 1775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990411" h="1775534" fill="none" extrusionOk="0">
                <a:moveTo>
                  <a:pt x="0" y="0"/>
                </a:moveTo>
                <a:cubicBezTo>
                  <a:pt x="270994" y="5184"/>
                  <a:pt x="525510" y="-8610"/>
                  <a:pt x="744877" y="0"/>
                </a:cubicBezTo>
                <a:cubicBezTo>
                  <a:pt x="964244" y="8610"/>
                  <a:pt x="1203054" y="957"/>
                  <a:pt x="1489753" y="0"/>
                </a:cubicBezTo>
                <a:cubicBezTo>
                  <a:pt x="1776452" y="-957"/>
                  <a:pt x="1873254" y="7995"/>
                  <a:pt x="2075014" y="0"/>
                </a:cubicBezTo>
                <a:cubicBezTo>
                  <a:pt x="2276774" y="-7995"/>
                  <a:pt x="2502496" y="10067"/>
                  <a:pt x="2700178" y="0"/>
                </a:cubicBezTo>
                <a:cubicBezTo>
                  <a:pt x="2897860" y="-10067"/>
                  <a:pt x="3623184" y="40989"/>
                  <a:pt x="3990411" y="0"/>
                </a:cubicBezTo>
                <a:cubicBezTo>
                  <a:pt x="3974733" y="147145"/>
                  <a:pt x="3983759" y="315517"/>
                  <a:pt x="3990411" y="556334"/>
                </a:cubicBezTo>
                <a:cubicBezTo>
                  <a:pt x="3997063" y="797151"/>
                  <a:pt x="3974631" y="984587"/>
                  <a:pt x="3990411" y="1148179"/>
                </a:cubicBezTo>
                <a:cubicBezTo>
                  <a:pt x="4006191" y="1311771"/>
                  <a:pt x="3973179" y="1588493"/>
                  <a:pt x="3990411" y="1775534"/>
                </a:cubicBezTo>
                <a:cubicBezTo>
                  <a:pt x="3743099" y="1796837"/>
                  <a:pt x="3602345" y="1805589"/>
                  <a:pt x="3285438" y="1775534"/>
                </a:cubicBezTo>
                <a:cubicBezTo>
                  <a:pt x="2968531" y="1745479"/>
                  <a:pt x="2930736" y="1756913"/>
                  <a:pt x="2660274" y="1775534"/>
                </a:cubicBezTo>
                <a:cubicBezTo>
                  <a:pt x="2389812" y="1794155"/>
                  <a:pt x="2128399" y="1780755"/>
                  <a:pt x="1955301" y="1775534"/>
                </a:cubicBezTo>
                <a:cubicBezTo>
                  <a:pt x="1782203" y="1770313"/>
                  <a:pt x="1525252" y="1756414"/>
                  <a:pt x="1370041" y="1775534"/>
                </a:cubicBezTo>
                <a:cubicBezTo>
                  <a:pt x="1214830" y="1794654"/>
                  <a:pt x="931386" y="1793849"/>
                  <a:pt x="744877" y="1775534"/>
                </a:cubicBezTo>
                <a:cubicBezTo>
                  <a:pt x="558368" y="1757219"/>
                  <a:pt x="188620" y="1808298"/>
                  <a:pt x="0" y="1775534"/>
                </a:cubicBezTo>
                <a:cubicBezTo>
                  <a:pt x="12327" y="1554920"/>
                  <a:pt x="4823" y="1313470"/>
                  <a:pt x="0" y="1148179"/>
                </a:cubicBezTo>
                <a:cubicBezTo>
                  <a:pt x="-4823" y="982889"/>
                  <a:pt x="-4912" y="684221"/>
                  <a:pt x="0" y="556334"/>
                </a:cubicBezTo>
                <a:cubicBezTo>
                  <a:pt x="4912" y="428447"/>
                  <a:pt x="-15353" y="240864"/>
                  <a:pt x="0" y="0"/>
                </a:cubicBezTo>
                <a:close/>
              </a:path>
              <a:path w="3990411" h="1775534" stroke="0" extrusionOk="0">
                <a:moveTo>
                  <a:pt x="0" y="0"/>
                </a:moveTo>
                <a:cubicBezTo>
                  <a:pt x="200109" y="13528"/>
                  <a:pt x="418063" y="31505"/>
                  <a:pt x="665069" y="0"/>
                </a:cubicBezTo>
                <a:cubicBezTo>
                  <a:pt x="912075" y="-31505"/>
                  <a:pt x="1015402" y="1279"/>
                  <a:pt x="1250329" y="0"/>
                </a:cubicBezTo>
                <a:cubicBezTo>
                  <a:pt x="1485256" y="-1279"/>
                  <a:pt x="1655113" y="-3051"/>
                  <a:pt x="1875493" y="0"/>
                </a:cubicBezTo>
                <a:cubicBezTo>
                  <a:pt x="2095873" y="3051"/>
                  <a:pt x="2412436" y="6655"/>
                  <a:pt x="2620370" y="0"/>
                </a:cubicBezTo>
                <a:cubicBezTo>
                  <a:pt x="2828304" y="-6655"/>
                  <a:pt x="3109392" y="-26137"/>
                  <a:pt x="3245534" y="0"/>
                </a:cubicBezTo>
                <a:cubicBezTo>
                  <a:pt x="3381676" y="26137"/>
                  <a:pt x="3694733" y="13349"/>
                  <a:pt x="3990411" y="0"/>
                </a:cubicBezTo>
                <a:cubicBezTo>
                  <a:pt x="3965520" y="147375"/>
                  <a:pt x="3980209" y="366388"/>
                  <a:pt x="3990411" y="574089"/>
                </a:cubicBezTo>
                <a:cubicBezTo>
                  <a:pt x="4000613" y="781790"/>
                  <a:pt x="4008091" y="917449"/>
                  <a:pt x="3990411" y="1183689"/>
                </a:cubicBezTo>
                <a:cubicBezTo>
                  <a:pt x="3972731" y="1449929"/>
                  <a:pt x="3974380" y="1481416"/>
                  <a:pt x="3990411" y="1775534"/>
                </a:cubicBezTo>
                <a:cubicBezTo>
                  <a:pt x="3753879" y="1785841"/>
                  <a:pt x="3652168" y="1754250"/>
                  <a:pt x="3365247" y="1775534"/>
                </a:cubicBezTo>
                <a:cubicBezTo>
                  <a:pt x="3078326" y="1796818"/>
                  <a:pt x="2865264" y="1749751"/>
                  <a:pt x="2700178" y="1775534"/>
                </a:cubicBezTo>
                <a:cubicBezTo>
                  <a:pt x="2535092" y="1801317"/>
                  <a:pt x="2203009" y="1756919"/>
                  <a:pt x="1955301" y="1775534"/>
                </a:cubicBezTo>
                <a:cubicBezTo>
                  <a:pt x="1707593" y="1794149"/>
                  <a:pt x="1452122" y="1808510"/>
                  <a:pt x="1210425" y="1775534"/>
                </a:cubicBezTo>
                <a:cubicBezTo>
                  <a:pt x="968728" y="1742558"/>
                  <a:pt x="422856" y="1820228"/>
                  <a:pt x="0" y="1775534"/>
                </a:cubicBezTo>
                <a:cubicBezTo>
                  <a:pt x="-24309" y="1594707"/>
                  <a:pt x="3169" y="1343377"/>
                  <a:pt x="0" y="1165934"/>
                </a:cubicBezTo>
                <a:cubicBezTo>
                  <a:pt x="-3169" y="988491"/>
                  <a:pt x="16548" y="848969"/>
                  <a:pt x="0" y="627355"/>
                </a:cubicBezTo>
                <a:cubicBezTo>
                  <a:pt x="-16548" y="405741"/>
                  <a:pt x="13480" y="251944"/>
                  <a:pt x="0" y="0"/>
                </a:cubicBezTo>
                <a:close/>
              </a:path>
            </a:pathLst>
          </a:custGeom>
          <a:solidFill>
            <a:schemeClr val="bg1">
              <a:lumMod val="95000"/>
            </a:schemeClr>
          </a:solidFill>
          <a:ln w="28575">
            <a:solidFill>
              <a:schemeClr val="bg1"/>
            </a:solidFill>
            <a:extLst>
              <a:ext uri="{C807C97D-BFC1-408E-A445-0C87EB9F89A2}">
                <ask:lineSketchStyleProps xmlns:ask="http://schemas.microsoft.com/office/drawing/2018/sketchyshapes" sd="1617256088">
                  <a:prstGeom prst="rect">
                    <a:avLst/>
                  </a:prstGeom>
                  <ask:type>
                    <ask:lineSketchFreehand/>
                  </ask:type>
                </ask:lineSketchStyleProps>
              </a:ext>
            </a:extLst>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400" dirty="0">
              <a:solidFill>
                <a:schemeClr val="tx1">
                  <a:lumMod val="75000"/>
                  <a:lumOff val="25000"/>
                </a:schemeClr>
              </a:solidFill>
            </a:endParaRPr>
          </a:p>
        </p:txBody>
      </p:sp>
      <p:sp>
        <p:nvSpPr>
          <p:cNvPr id="48" name="Rectangle 47">
            <a:extLst>
              <a:ext uri="{FF2B5EF4-FFF2-40B4-BE49-F238E27FC236}">
                <a16:creationId xmlns:a16="http://schemas.microsoft.com/office/drawing/2014/main" id="{88811870-E91A-421A-9F30-39AF8F1B5563}"/>
              </a:ext>
            </a:extLst>
          </p:cNvPr>
          <p:cNvSpPr/>
          <p:nvPr/>
        </p:nvSpPr>
        <p:spPr>
          <a:xfrm>
            <a:off x="5185264" y="3186074"/>
            <a:ext cx="2788830" cy="1775534"/>
          </a:xfrm>
          <a:custGeom>
            <a:avLst/>
            <a:gdLst>
              <a:gd name="connsiteX0" fmla="*/ 0 w 2788830"/>
              <a:gd name="connsiteY0" fmla="*/ 0 h 1775534"/>
              <a:gd name="connsiteX1" fmla="*/ 641431 w 2788830"/>
              <a:gd name="connsiteY1" fmla="*/ 0 h 1775534"/>
              <a:gd name="connsiteX2" fmla="*/ 1282862 w 2788830"/>
              <a:gd name="connsiteY2" fmla="*/ 0 h 1775534"/>
              <a:gd name="connsiteX3" fmla="*/ 1952181 w 2788830"/>
              <a:gd name="connsiteY3" fmla="*/ 0 h 1775534"/>
              <a:gd name="connsiteX4" fmla="*/ 2788830 w 2788830"/>
              <a:gd name="connsiteY4" fmla="*/ 0 h 1775534"/>
              <a:gd name="connsiteX5" fmla="*/ 2788830 w 2788830"/>
              <a:gd name="connsiteY5" fmla="*/ 538579 h 1775534"/>
              <a:gd name="connsiteX6" fmla="*/ 2788830 w 2788830"/>
              <a:gd name="connsiteY6" fmla="*/ 1148179 h 1775534"/>
              <a:gd name="connsiteX7" fmla="*/ 2788830 w 2788830"/>
              <a:gd name="connsiteY7" fmla="*/ 1775534 h 1775534"/>
              <a:gd name="connsiteX8" fmla="*/ 2063734 w 2788830"/>
              <a:gd name="connsiteY8" fmla="*/ 1775534 h 1775534"/>
              <a:gd name="connsiteX9" fmla="*/ 1338638 w 2788830"/>
              <a:gd name="connsiteY9" fmla="*/ 1775534 h 1775534"/>
              <a:gd name="connsiteX10" fmla="*/ 697208 w 2788830"/>
              <a:gd name="connsiteY10" fmla="*/ 1775534 h 1775534"/>
              <a:gd name="connsiteX11" fmla="*/ 0 w 2788830"/>
              <a:gd name="connsiteY11" fmla="*/ 1775534 h 1775534"/>
              <a:gd name="connsiteX12" fmla="*/ 0 w 2788830"/>
              <a:gd name="connsiteY12" fmla="*/ 1148179 h 1775534"/>
              <a:gd name="connsiteX13" fmla="*/ 0 w 2788830"/>
              <a:gd name="connsiteY13" fmla="*/ 574089 h 1775534"/>
              <a:gd name="connsiteX14" fmla="*/ 0 w 2788830"/>
              <a:gd name="connsiteY14" fmla="*/ 0 h 1775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88830" h="1775534" fill="none" extrusionOk="0">
                <a:moveTo>
                  <a:pt x="0" y="0"/>
                </a:moveTo>
                <a:cubicBezTo>
                  <a:pt x="240801" y="-22801"/>
                  <a:pt x="351355" y="19435"/>
                  <a:pt x="641431" y="0"/>
                </a:cubicBezTo>
                <a:cubicBezTo>
                  <a:pt x="931507" y="-19435"/>
                  <a:pt x="1102679" y="-17598"/>
                  <a:pt x="1282862" y="0"/>
                </a:cubicBezTo>
                <a:cubicBezTo>
                  <a:pt x="1463045" y="17598"/>
                  <a:pt x="1797514" y="24388"/>
                  <a:pt x="1952181" y="0"/>
                </a:cubicBezTo>
                <a:cubicBezTo>
                  <a:pt x="2106848" y="-24388"/>
                  <a:pt x="2479532" y="-19984"/>
                  <a:pt x="2788830" y="0"/>
                </a:cubicBezTo>
                <a:cubicBezTo>
                  <a:pt x="2779089" y="261908"/>
                  <a:pt x="2804590" y="373804"/>
                  <a:pt x="2788830" y="538579"/>
                </a:cubicBezTo>
                <a:cubicBezTo>
                  <a:pt x="2773070" y="703354"/>
                  <a:pt x="2791449" y="900219"/>
                  <a:pt x="2788830" y="1148179"/>
                </a:cubicBezTo>
                <a:cubicBezTo>
                  <a:pt x="2786211" y="1396139"/>
                  <a:pt x="2778704" y="1614534"/>
                  <a:pt x="2788830" y="1775534"/>
                </a:cubicBezTo>
                <a:cubicBezTo>
                  <a:pt x="2623251" y="1799578"/>
                  <a:pt x="2243664" y="1800495"/>
                  <a:pt x="2063734" y="1775534"/>
                </a:cubicBezTo>
                <a:cubicBezTo>
                  <a:pt x="1883804" y="1750573"/>
                  <a:pt x="1510886" y="1759538"/>
                  <a:pt x="1338638" y="1775534"/>
                </a:cubicBezTo>
                <a:cubicBezTo>
                  <a:pt x="1166390" y="1791530"/>
                  <a:pt x="1007476" y="1793934"/>
                  <a:pt x="697208" y="1775534"/>
                </a:cubicBezTo>
                <a:cubicBezTo>
                  <a:pt x="386940" y="1757135"/>
                  <a:pt x="308246" y="1752144"/>
                  <a:pt x="0" y="1775534"/>
                </a:cubicBezTo>
                <a:cubicBezTo>
                  <a:pt x="25559" y="1520093"/>
                  <a:pt x="-4384" y="1341736"/>
                  <a:pt x="0" y="1148179"/>
                </a:cubicBezTo>
                <a:cubicBezTo>
                  <a:pt x="4384" y="954623"/>
                  <a:pt x="14020" y="827566"/>
                  <a:pt x="0" y="574089"/>
                </a:cubicBezTo>
                <a:cubicBezTo>
                  <a:pt x="-14020" y="320612"/>
                  <a:pt x="-10432" y="251475"/>
                  <a:pt x="0" y="0"/>
                </a:cubicBezTo>
                <a:close/>
              </a:path>
              <a:path w="2788830" h="1775534" stroke="0" extrusionOk="0">
                <a:moveTo>
                  <a:pt x="0" y="0"/>
                </a:moveTo>
                <a:cubicBezTo>
                  <a:pt x="221287" y="-31698"/>
                  <a:pt x="433397" y="-18646"/>
                  <a:pt x="697208" y="0"/>
                </a:cubicBezTo>
                <a:cubicBezTo>
                  <a:pt x="961019" y="18646"/>
                  <a:pt x="1129465" y="-3737"/>
                  <a:pt x="1338638" y="0"/>
                </a:cubicBezTo>
                <a:cubicBezTo>
                  <a:pt x="1547811" y="3737"/>
                  <a:pt x="1856723" y="2182"/>
                  <a:pt x="2007958" y="0"/>
                </a:cubicBezTo>
                <a:cubicBezTo>
                  <a:pt x="2159193" y="-2182"/>
                  <a:pt x="2538544" y="-4371"/>
                  <a:pt x="2788830" y="0"/>
                </a:cubicBezTo>
                <a:cubicBezTo>
                  <a:pt x="2805088" y="189205"/>
                  <a:pt x="2775099" y="317455"/>
                  <a:pt x="2788830" y="574089"/>
                </a:cubicBezTo>
                <a:cubicBezTo>
                  <a:pt x="2802561" y="830723"/>
                  <a:pt x="2768556" y="980790"/>
                  <a:pt x="2788830" y="1148179"/>
                </a:cubicBezTo>
                <a:cubicBezTo>
                  <a:pt x="2809105" y="1315568"/>
                  <a:pt x="2762403" y="1603187"/>
                  <a:pt x="2788830" y="1775534"/>
                </a:cubicBezTo>
                <a:cubicBezTo>
                  <a:pt x="2567670" y="1800742"/>
                  <a:pt x="2273347" y="1784431"/>
                  <a:pt x="2063734" y="1775534"/>
                </a:cubicBezTo>
                <a:cubicBezTo>
                  <a:pt x="1854121" y="1766637"/>
                  <a:pt x="1487849" y="1789535"/>
                  <a:pt x="1310750" y="1775534"/>
                </a:cubicBezTo>
                <a:cubicBezTo>
                  <a:pt x="1133651" y="1761533"/>
                  <a:pt x="323664" y="1750951"/>
                  <a:pt x="0" y="1775534"/>
                </a:cubicBezTo>
                <a:cubicBezTo>
                  <a:pt x="14865" y="1603470"/>
                  <a:pt x="-10267" y="1305281"/>
                  <a:pt x="0" y="1183689"/>
                </a:cubicBezTo>
                <a:cubicBezTo>
                  <a:pt x="10267" y="1062097"/>
                  <a:pt x="23443" y="881185"/>
                  <a:pt x="0" y="591845"/>
                </a:cubicBezTo>
                <a:cubicBezTo>
                  <a:pt x="-23443" y="302505"/>
                  <a:pt x="-14118" y="176061"/>
                  <a:pt x="0" y="0"/>
                </a:cubicBezTo>
                <a:close/>
              </a:path>
            </a:pathLst>
          </a:custGeom>
          <a:solidFill>
            <a:schemeClr val="bg1">
              <a:lumMod val="95000"/>
            </a:schemeClr>
          </a:solidFill>
          <a:ln w="28575">
            <a:solidFill>
              <a:schemeClr val="bg1"/>
            </a:solidFill>
            <a:extLst>
              <a:ext uri="{C807C97D-BFC1-408E-A445-0C87EB9F89A2}">
                <ask:lineSketchStyleProps xmlns:ask="http://schemas.microsoft.com/office/drawing/2018/sketchyshapes" sd="1617256088">
                  <a:prstGeom prst="rect">
                    <a:avLst/>
                  </a:prstGeom>
                  <ask:type>
                    <ask:lineSketchFreehand/>
                  </ask:type>
                </ask:lineSketchStyleProps>
              </a:ext>
            </a:extLst>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400" dirty="0">
              <a:solidFill>
                <a:schemeClr val="tx1">
                  <a:lumMod val="75000"/>
                  <a:lumOff val="25000"/>
                </a:schemeClr>
              </a:solidFill>
            </a:endParaRPr>
          </a:p>
        </p:txBody>
      </p:sp>
      <p:sp>
        <p:nvSpPr>
          <p:cNvPr id="49" name="Rectangle 48">
            <a:extLst>
              <a:ext uri="{FF2B5EF4-FFF2-40B4-BE49-F238E27FC236}">
                <a16:creationId xmlns:a16="http://schemas.microsoft.com/office/drawing/2014/main" id="{D2769D08-FB3C-4A04-8427-6B867094BE1B}"/>
              </a:ext>
            </a:extLst>
          </p:cNvPr>
          <p:cNvSpPr/>
          <p:nvPr/>
        </p:nvSpPr>
        <p:spPr>
          <a:xfrm>
            <a:off x="8256232" y="3186074"/>
            <a:ext cx="3430715" cy="1775534"/>
          </a:xfrm>
          <a:custGeom>
            <a:avLst/>
            <a:gdLst>
              <a:gd name="connsiteX0" fmla="*/ 0 w 3430715"/>
              <a:gd name="connsiteY0" fmla="*/ 0 h 1775534"/>
              <a:gd name="connsiteX1" fmla="*/ 583222 w 3430715"/>
              <a:gd name="connsiteY1" fmla="*/ 0 h 1775534"/>
              <a:gd name="connsiteX2" fmla="*/ 1269365 w 3430715"/>
              <a:gd name="connsiteY2" fmla="*/ 0 h 1775534"/>
              <a:gd name="connsiteX3" fmla="*/ 1852586 w 3430715"/>
              <a:gd name="connsiteY3" fmla="*/ 0 h 1775534"/>
              <a:gd name="connsiteX4" fmla="*/ 2607343 w 3430715"/>
              <a:gd name="connsiteY4" fmla="*/ 0 h 1775534"/>
              <a:gd name="connsiteX5" fmla="*/ 3430715 w 3430715"/>
              <a:gd name="connsiteY5" fmla="*/ 0 h 1775534"/>
              <a:gd name="connsiteX6" fmla="*/ 3430715 w 3430715"/>
              <a:gd name="connsiteY6" fmla="*/ 574089 h 1775534"/>
              <a:gd name="connsiteX7" fmla="*/ 3430715 w 3430715"/>
              <a:gd name="connsiteY7" fmla="*/ 1130423 h 1775534"/>
              <a:gd name="connsiteX8" fmla="*/ 3430715 w 3430715"/>
              <a:gd name="connsiteY8" fmla="*/ 1775534 h 1775534"/>
              <a:gd name="connsiteX9" fmla="*/ 2744572 w 3430715"/>
              <a:gd name="connsiteY9" fmla="*/ 1775534 h 1775534"/>
              <a:gd name="connsiteX10" fmla="*/ 1989815 w 3430715"/>
              <a:gd name="connsiteY10" fmla="*/ 1775534 h 1775534"/>
              <a:gd name="connsiteX11" fmla="*/ 1406593 w 3430715"/>
              <a:gd name="connsiteY11" fmla="*/ 1775534 h 1775534"/>
              <a:gd name="connsiteX12" fmla="*/ 754757 w 3430715"/>
              <a:gd name="connsiteY12" fmla="*/ 1775534 h 1775534"/>
              <a:gd name="connsiteX13" fmla="*/ 0 w 3430715"/>
              <a:gd name="connsiteY13" fmla="*/ 1775534 h 1775534"/>
              <a:gd name="connsiteX14" fmla="*/ 0 w 3430715"/>
              <a:gd name="connsiteY14" fmla="*/ 1219200 h 1775534"/>
              <a:gd name="connsiteX15" fmla="*/ 0 w 3430715"/>
              <a:gd name="connsiteY15" fmla="*/ 645111 h 1775534"/>
              <a:gd name="connsiteX16" fmla="*/ 0 w 3430715"/>
              <a:gd name="connsiteY16" fmla="*/ 0 h 1775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430715" h="1775534" fill="none" extrusionOk="0">
                <a:moveTo>
                  <a:pt x="0" y="0"/>
                </a:moveTo>
                <a:cubicBezTo>
                  <a:pt x="262633" y="-19965"/>
                  <a:pt x="456801" y="-25997"/>
                  <a:pt x="583222" y="0"/>
                </a:cubicBezTo>
                <a:cubicBezTo>
                  <a:pt x="709643" y="25997"/>
                  <a:pt x="1108740" y="-23527"/>
                  <a:pt x="1269365" y="0"/>
                </a:cubicBezTo>
                <a:cubicBezTo>
                  <a:pt x="1429990" y="23527"/>
                  <a:pt x="1660182" y="-4610"/>
                  <a:pt x="1852586" y="0"/>
                </a:cubicBezTo>
                <a:cubicBezTo>
                  <a:pt x="2044990" y="4610"/>
                  <a:pt x="2427742" y="37567"/>
                  <a:pt x="2607343" y="0"/>
                </a:cubicBezTo>
                <a:cubicBezTo>
                  <a:pt x="2786944" y="-37567"/>
                  <a:pt x="3116070" y="-17577"/>
                  <a:pt x="3430715" y="0"/>
                </a:cubicBezTo>
                <a:cubicBezTo>
                  <a:pt x="3439253" y="238925"/>
                  <a:pt x="3455820" y="363449"/>
                  <a:pt x="3430715" y="574089"/>
                </a:cubicBezTo>
                <a:cubicBezTo>
                  <a:pt x="3405610" y="784729"/>
                  <a:pt x="3403754" y="878569"/>
                  <a:pt x="3430715" y="1130423"/>
                </a:cubicBezTo>
                <a:cubicBezTo>
                  <a:pt x="3457676" y="1382277"/>
                  <a:pt x="3419405" y="1513843"/>
                  <a:pt x="3430715" y="1775534"/>
                </a:cubicBezTo>
                <a:cubicBezTo>
                  <a:pt x="3116661" y="1796104"/>
                  <a:pt x="2979774" y="1758313"/>
                  <a:pt x="2744572" y="1775534"/>
                </a:cubicBezTo>
                <a:cubicBezTo>
                  <a:pt x="2509370" y="1792755"/>
                  <a:pt x="2346094" y="1764008"/>
                  <a:pt x="1989815" y="1775534"/>
                </a:cubicBezTo>
                <a:cubicBezTo>
                  <a:pt x="1633536" y="1787060"/>
                  <a:pt x="1566901" y="1753769"/>
                  <a:pt x="1406593" y="1775534"/>
                </a:cubicBezTo>
                <a:cubicBezTo>
                  <a:pt x="1246285" y="1797299"/>
                  <a:pt x="1000676" y="1783890"/>
                  <a:pt x="754757" y="1775534"/>
                </a:cubicBezTo>
                <a:cubicBezTo>
                  <a:pt x="508838" y="1767178"/>
                  <a:pt x="187010" y="1790708"/>
                  <a:pt x="0" y="1775534"/>
                </a:cubicBezTo>
                <a:cubicBezTo>
                  <a:pt x="20203" y="1641511"/>
                  <a:pt x="-6991" y="1443456"/>
                  <a:pt x="0" y="1219200"/>
                </a:cubicBezTo>
                <a:cubicBezTo>
                  <a:pt x="6991" y="994944"/>
                  <a:pt x="-6996" y="793424"/>
                  <a:pt x="0" y="645111"/>
                </a:cubicBezTo>
                <a:cubicBezTo>
                  <a:pt x="6996" y="496798"/>
                  <a:pt x="-8831" y="310517"/>
                  <a:pt x="0" y="0"/>
                </a:cubicBezTo>
                <a:close/>
              </a:path>
              <a:path w="3430715" h="1775534" stroke="0" extrusionOk="0">
                <a:moveTo>
                  <a:pt x="0" y="0"/>
                </a:moveTo>
                <a:cubicBezTo>
                  <a:pt x="313983" y="4577"/>
                  <a:pt x="364096" y="-3417"/>
                  <a:pt x="686143" y="0"/>
                </a:cubicBezTo>
                <a:cubicBezTo>
                  <a:pt x="1008190" y="3417"/>
                  <a:pt x="1089611" y="-4262"/>
                  <a:pt x="1303672" y="0"/>
                </a:cubicBezTo>
                <a:cubicBezTo>
                  <a:pt x="1517733" y="4262"/>
                  <a:pt x="1737842" y="-8741"/>
                  <a:pt x="1955508" y="0"/>
                </a:cubicBezTo>
                <a:cubicBezTo>
                  <a:pt x="2173174" y="8741"/>
                  <a:pt x="2365999" y="-2666"/>
                  <a:pt x="2710265" y="0"/>
                </a:cubicBezTo>
                <a:cubicBezTo>
                  <a:pt x="3054531" y="2666"/>
                  <a:pt x="3218256" y="-6234"/>
                  <a:pt x="3430715" y="0"/>
                </a:cubicBezTo>
                <a:cubicBezTo>
                  <a:pt x="3422797" y="208576"/>
                  <a:pt x="3432539" y="424049"/>
                  <a:pt x="3430715" y="591845"/>
                </a:cubicBezTo>
                <a:cubicBezTo>
                  <a:pt x="3428891" y="759642"/>
                  <a:pt x="3429225" y="1019446"/>
                  <a:pt x="3430715" y="1130423"/>
                </a:cubicBezTo>
                <a:cubicBezTo>
                  <a:pt x="3432205" y="1241400"/>
                  <a:pt x="3454860" y="1485563"/>
                  <a:pt x="3430715" y="1775534"/>
                </a:cubicBezTo>
                <a:cubicBezTo>
                  <a:pt x="3206966" y="1763713"/>
                  <a:pt x="3019213" y="1795580"/>
                  <a:pt x="2744572" y="1775534"/>
                </a:cubicBezTo>
                <a:cubicBezTo>
                  <a:pt x="2469931" y="1755488"/>
                  <a:pt x="2189079" y="1791899"/>
                  <a:pt x="1989815" y="1775534"/>
                </a:cubicBezTo>
                <a:cubicBezTo>
                  <a:pt x="1790551" y="1759169"/>
                  <a:pt x="1602346" y="1757377"/>
                  <a:pt x="1303672" y="1775534"/>
                </a:cubicBezTo>
                <a:cubicBezTo>
                  <a:pt x="1004998" y="1793691"/>
                  <a:pt x="623440" y="1721817"/>
                  <a:pt x="0" y="1775534"/>
                </a:cubicBezTo>
                <a:cubicBezTo>
                  <a:pt x="18269" y="1537645"/>
                  <a:pt x="-28928" y="1281053"/>
                  <a:pt x="0" y="1148179"/>
                </a:cubicBezTo>
                <a:cubicBezTo>
                  <a:pt x="28928" y="1015306"/>
                  <a:pt x="-25448" y="770284"/>
                  <a:pt x="0" y="591845"/>
                </a:cubicBezTo>
                <a:cubicBezTo>
                  <a:pt x="25448" y="413406"/>
                  <a:pt x="-13248" y="247360"/>
                  <a:pt x="0" y="0"/>
                </a:cubicBezTo>
                <a:close/>
              </a:path>
            </a:pathLst>
          </a:custGeom>
          <a:solidFill>
            <a:schemeClr val="bg1">
              <a:lumMod val="95000"/>
            </a:schemeClr>
          </a:solidFill>
          <a:ln w="28575">
            <a:solidFill>
              <a:schemeClr val="bg1"/>
            </a:solidFill>
            <a:extLst>
              <a:ext uri="{C807C97D-BFC1-408E-A445-0C87EB9F89A2}">
                <ask:lineSketchStyleProps xmlns:ask="http://schemas.microsoft.com/office/drawing/2018/sketchyshapes" sd="1617256088">
                  <a:prstGeom prst="rect">
                    <a:avLst/>
                  </a:prstGeom>
                  <ask:type>
                    <ask:lineSketchFreehand/>
                  </ask:type>
                </ask:lineSketchStyleProps>
              </a:ext>
            </a:extLst>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400" dirty="0">
              <a:solidFill>
                <a:schemeClr val="tx1">
                  <a:lumMod val="75000"/>
                  <a:lumOff val="25000"/>
                </a:schemeClr>
              </a:solidFill>
            </a:endParaRPr>
          </a:p>
        </p:txBody>
      </p:sp>
      <p:pic>
        <p:nvPicPr>
          <p:cNvPr id="1036" name="Picture 12" descr="Vecteur gratuit nous aimons notre concept d'entreprise de bannière web de travail">
            <a:extLst>
              <a:ext uri="{FF2B5EF4-FFF2-40B4-BE49-F238E27FC236}">
                <a16:creationId xmlns:a16="http://schemas.microsoft.com/office/drawing/2014/main" id="{08BA78FE-45E7-46BC-90DF-BC06B659E88D}"/>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backgroundRemoval t="9060" b="96980" l="43930" r="75080">
                        <a14:foregroundMark x1="45367" y1="42282" x2="52556" y2="50336"/>
                        <a14:foregroundMark x1="52556" y1="50336" x2="53994" y2="55705"/>
                        <a14:foregroundMark x1="44089" y1="40940" x2="49681" y2="40940"/>
                        <a14:foregroundMark x1="48562" y1="39597" x2="48562" y2="39597"/>
                        <a14:foregroundMark x1="48403" y1="52685" x2="48403" y2="52685"/>
                        <a14:foregroundMark x1="50799" y1="53020" x2="50799" y2="53020"/>
                        <a14:foregroundMark x1="61661" y1="18456" x2="63099" y2="23826"/>
                        <a14:foregroundMark x1="69968" y1="41611" x2="68850" y2="38255"/>
                        <a14:foregroundMark x1="75080" y1="49664" x2="75080" y2="49664"/>
                        <a14:foregroundMark x1="59585" y1="97315" x2="71406" y2="92617"/>
                        <a14:foregroundMark x1="64856" y1="9060" x2="64856" y2="9060"/>
                      </a14:backgroundRemoval>
                    </a14:imgEffect>
                  </a14:imgLayer>
                </a14:imgProps>
              </a:ext>
              <a:ext uri="{28A0092B-C50C-407E-A947-70E740481C1C}">
                <a14:useLocalDpi xmlns:a14="http://schemas.microsoft.com/office/drawing/2010/main" val="0"/>
              </a:ext>
            </a:extLst>
          </a:blip>
          <a:srcRect l="42463" r="22555"/>
          <a:stretch/>
        </p:blipFill>
        <p:spPr bwMode="auto">
          <a:xfrm>
            <a:off x="5076093" y="2747692"/>
            <a:ext cx="1633386" cy="2222741"/>
          </a:xfrm>
          <a:prstGeom prst="rect">
            <a:avLst/>
          </a:prstGeom>
          <a:noFill/>
          <a:extLst>
            <a:ext uri="{909E8E84-426E-40DD-AFC4-6F175D3DCCD1}">
              <a14:hiddenFill xmlns:a14="http://schemas.microsoft.com/office/drawing/2010/main">
                <a:solidFill>
                  <a:srgbClr val="FFFFFF"/>
                </a:solidFill>
              </a14:hiddenFill>
            </a:ext>
          </a:extLst>
        </p:spPr>
      </p:pic>
      <p:sp>
        <p:nvSpPr>
          <p:cNvPr id="55" name="ZoneTexte 54">
            <a:extLst>
              <a:ext uri="{FF2B5EF4-FFF2-40B4-BE49-F238E27FC236}">
                <a16:creationId xmlns:a16="http://schemas.microsoft.com/office/drawing/2014/main" id="{62ED49F3-E8F2-4412-94EB-313C0FE18938}"/>
              </a:ext>
            </a:extLst>
          </p:cNvPr>
          <p:cNvSpPr txBox="1"/>
          <p:nvPr/>
        </p:nvSpPr>
        <p:spPr>
          <a:xfrm>
            <a:off x="6579679" y="3828154"/>
            <a:ext cx="1341554" cy="523220"/>
          </a:xfrm>
          <a:prstGeom prst="rect">
            <a:avLst/>
          </a:prstGeom>
          <a:noFill/>
        </p:spPr>
        <p:txBody>
          <a:bodyPr wrap="square" rtlCol="0">
            <a:spAutoFit/>
          </a:bodyPr>
          <a:lstStyle/>
          <a:p>
            <a:pPr algn="r"/>
            <a:r>
              <a:rPr lang="fr-FR" sz="1400" dirty="0">
                <a:solidFill>
                  <a:schemeClr val="tx1">
                    <a:lumMod val="75000"/>
                    <a:lumOff val="25000"/>
                  </a:schemeClr>
                </a:solidFill>
              </a:rPr>
              <a:t>Via un </a:t>
            </a:r>
            <a:r>
              <a:rPr lang="fr-FR" sz="1400" b="1" dirty="0">
                <a:solidFill>
                  <a:schemeClr val="accent4">
                    <a:lumMod val="75000"/>
                  </a:schemeClr>
                </a:solidFill>
              </a:rPr>
              <a:t>appel téléphonique</a:t>
            </a:r>
          </a:p>
        </p:txBody>
      </p:sp>
      <p:pic>
        <p:nvPicPr>
          <p:cNvPr id="1040" name="Picture 16" descr="Vecteur gratuit nous aimons notre travail bannière web femme travaillant à l'atterrissage">
            <a:extLst>
              <a:ext uri="{FF2B5EF4-FFF2-40B4-BE49-F238E27FC236}">
                <a16:creationId xmlns:a16="http://schemas.microsoft.com/office/drawing/2014/main" id="{4F8CD176-FE79-4628-94F5-25965BD91B81}"/>
              </a:ext>
            </a:extLst>
          </p:cNvPr>
          <p:cNvPicPr>
            <a:picLocks noChangeAspect="1" noChangeArrowheads="1"/>
          </p:cNvPicPr>
          <p:nvPr/>
        </p:nvPicPr>
        <p:blipFill rotWithShape="1">
          <a:blip r:embed="rId5">
            <a:extLst>
              <a:ext uri="{BEBA8EAE-BF5A-486C-A8C5-ECC9F3942E4B}">
                <a14:imgProps xmlns:a14="http://schemas.microsoft.com/office/drawing/2010/main">
                  <a14:imgLayer r:embed="rId6">
                    <a14:imgEffect>
                      <a14:backgroundRemoval t="19128" b="99664" l="37700" r="97764">
                        <a14:foregroundMark x1="58466" y1="28859" x2="58626" y2="43960"/>
                        <a14:foregroundMark x1="63419" y1="33557" x2="63419" y2="43289"/>
                        <a14:foregroundMark x1="62141" y1="19128" x2="61022" y2="32550"/>
                        <a14:foregroundMark x1="56869" y1="56376" x2="61981" y2="70805"/>
                        <a14:foregroundMark x1="61981" y1="70805" x2="62620" y2="70805"/>
                        <a14:foregroundMark x1="43131" y1="57047" x2="46006" y2="79195"/>
                        <a14:foregroundMark x1="43610" y1="55034" x2="51597" y2="51678"/>
                        <a14:foregroundMark x1="51597" y1="51678" x2="54633" y2="51678"/>
                        <a14:foregroundMark x1="76518" y1="46644" x2="85144" y2="76510"/>
                        <a14:foregroundMark x1="85144" y1="76510" x2="85304" y2="79530"/>
                        <a14:foregroundMark x1="92173" y1="48993" x2="78435" y2="53691"/>
                        <a14:foregroundMark x1="76997" y1="46644" x2="85144" y2="46309"/>
                        <a14:foregroundMark x1="85144" y1="46309" x2="92971" y2="47651"/>
                        <a14:foregroundMark x1="92332" y1="50336" x2="87380" y2="81208"/>
                        <a14:foregroundMark x1="97923" y1="95638" x2="37061" y2="94631"/>
                        <a14:foregroundMark x1="37061" y1="94631" x2="54313" y2="92617"/>
                        <a14:foregroundMark x1="54313" y1="92617" x2="97284" y2="98322"/>
                        <a14:foregroundMark x1="97284" y1="98322" x2="98083" y2="98993"/>
                        <a14:foregroundMark x1="41693" y1="86242" x2="48722" y2="89933"/>
                        <a14:foregroundMark x1="37700" y1="93289" x2="41693" y2="99664"/>
                        <a14:foregroundMark x1="86102" y1="79866" x2="86581" y2="95302"/>
                        <a14:foregroundMark x1="76518" y1="45638" x2="82907" y2="47315"/>
                      </a14:backgroundRemoval>
                    </a14:imgEffect>
                  </a14:imgLayer>
                </a14:imgProps>
              </a:ext>
              <a:ext uri="{28A0092B-C50C-407E-A947-70E740481C1C}">
                <a14:useLocalDpi xmlns:a14="http://schemas.microsoft.com/office/drawing/2010/main" val="0"/>
              </a:ext>
            </a:extLst>
          </a:blip>
          <a:srcRect l="36650" t="14580"/>
          <a:stretch/>
        </p:blipFill>
        <p:spPr bwMode="auto">
          <a:xfrm>
            <a:off x="8096732" y="2990763"/>
            <a:ext cx="3084159" cy="1979670"/>
          </a:xfrm>
          <a:prstGeom prst="rect">
            <a:avLst/>
          </a:prstGeom>
          <a:noFill/>
          <a:extLst>
            <a:ext uri="{909E8E84-426E-40DD-AFC4-6F175D3DCCD1}">
              <a14:hiddenFill xmlns:a14="http://schemas.microsoft.com/office/drawing/2010/main">
                <a:solidFill>
                  <a:srgbClr val="FFFFFF"/>
                </a:solidFill>
              </a14:hiddenFill>
            </a:ext>
          </a:extLst>
        </p:spPr>
      </p:pic>
      <p:sp>
        <p:nvSpPr>
          <p:cNvPr id="57" name="ZoneTexte 56">
            <a:extLst>
              <a:ext uri="{FF2B5EF4-FFF2-40B4-BE49-F238E27FC236}">
                <a16:creationId xmlns:a16="http://schemas.microsoft.com/office/drawing/2014/main" id="{89D55967-0A13-4520-B7E7-54AA73C0E75E}"/>
              </a:ext>
            </a:extLst>
          </p:cNvPr>
          <p:cNvSpPr txBox="1"/>
          <p:nvPr/>
        </p:nvSpPr>
        <p:spPr>
          <a:xfrm>
            <a:off x="9349768" y="3310007"/>
            <a:ext cx="2186363" cy="307777"/>
          </a:xfrm>
          <a:prstGeom prst="rect">
            <a:avLst/>
          </a:prstGeom>
          <a:noFill/>
        </p:spPr>
        <p:txBody>
          <a:bodyPr wrap="square" rtlCol="0">
            <a:spAutoFit/>
          </a:bodyPr>
          <a:lstStyle/>
          <a:p>
            <a:pPr algn="r"/>
            <a:r>
              <a:rPr lang="fr-FR" sz="1400" dirty="0">
                <a:solidFill>
                  <a:schemeClr val="tx1">
                    <a:lumMod val="75000"/>
                    <a:lumOff val="25000"/>
                  </a:schemeClr>
                </a:solidFill>
              </a:rPr>
              <a:t>Via l’envoi d’un </a:t>
            </a:r>
            <a:r>
              <a:rPr lang="fr-FR" sz="1400" b="1" dirty="0">
                <a:solidFill>
                  <a:schemeClr val="accent4">
                    <a:lumMod val="75000"/>
                  </a:schemeClr>
                </a:solidFill>
              </a:rPr>
              <a:t>email</a:t>
            </a:r>
          </a:p>
        </p:txBody>
      </p:sp>
      <p:pic>
        <p:nvPicPr>
          <p:cNvPr id="19" name="Image 18">
            <a:extLst>
              <a:ext uri="{FF2B5EF4-FFF2-40B4-BE49-F238E27FC236}">
                <a16:creationId xmlns:a16="http://schemas.microsoft.com/office/drawing/2014/main" id="{103C39C7-4D6E-40EA-9B7E-920EE4117CA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1153281" y="4794846"/>
            <a:ext cx="531695" cy="175588"/>
          </a:xfrm>
          <a:prstGeom prst="rect">
            <a:avLst/>
          </a:prstGeom>
        </p:spPr>
      </p:pic>
      <p:pic>
        <p:nvPicPr>
          <p:cNvPr id="63" name="Picture 2" descr="Vecteur le patient parle à la réception du personnel médical de la réceptionniste">
            <a:extLst>
              <a:ext uri="{FF2B5EF4-FFF2-40B4-BE49-F238E27FC236}">
                <a16:creationId xmlns:a16="http://schemas.microsoft.com/office/drawing/2014/main" id="{3A295B60-C9F0-4100-96FD-75A17EDD10B3}"/>
              </a:ext>
            </a:extLst>
          </p:cNvPr>
          <p:cNvPicPr>
            <a:picLocks noChangeAspect="1" noChangeArrowheads="1"/>
          </p:cNvPicPr>
          <p:nvPr/>
        </p:nvPicPr>
        <p:blipFill rotWithShape="1">
          <a:blip r:embed="rId8">
            <a:extLst>
              <a:ext uri="{BEBA8EAE-BF5A-486C-A8C5-ECC9F3942E4B}">
                <a14:imgProps xmlns:a14="http://schemas.microsoft.com/office/drawing/2010/main">
                  <a14:imgLayer r:embed="rId9">
                    <a14:imgEffect>
                      <a14:backgroundRemoval t="9592" b="89688" l="68690" r="96486">
                        <a14:foregroundMark x1="71725" y1="29017" x2="71725" y2="29017"/>
                        <a14:foregroundMark x1="68850" y1="30695" x2="68850" y2="30695"/>
                        <a14:foregroundMark x1="68690" y1="30695" x2="68690" y2="30695"/>
                        <a14:foregroundMark x1="71246" y1="28537" x2="71246" y2="28537"/>
                        <a14:foregroundMark x1="72204" y1="29496" x2="72204" y2="29496"/>
                        <a14:backgroundMark x1="82748" y1="44125" x2="82748" y2="44125"/>
                        <a14:backgroundMark x1="87061" y1="47722" x2="87061" y2="47722"/>
                        <a14:backgroundMark x1="71086" y1="28297" x2="71086" y2="28297"/>
                        <a14:backgroundMark x1="71885" y1="30216" x2="71885" y2="30216"/>
                        <a14:backgroundMark x1="68211" y1="30456" x2="68211" y2="30456"/>
                        <a14:backgroundMark x1="81310" y1="56115" x2="81310" y2="56115"/>
                        <a14:backgroundMark x1="70927" y1="28777" x2="70927" y2="28777"/>
                        <a14:backgroundMark x1="71406" y1="28297" x2="71406" y2="28297"/>
                      </a14:backgroundRemoval>
                    </a14:imgEffect>
                  </a14:imgLayer>
                </a14:imgProps>
              </a:ext>
              <a:ext uri="{28A0092B-C50C-407E-A947-70E740481C1C}">
                <a14:useLocalDpi xmlns:a14="http://schemas.microsoft.com/office/drawing/2010/main" val="0"/>
              </a:ext>
            </a:extLst>
          </a:blip>
          <a:srcRect l="67667" b="21444"/>
          <a:stretch/>
        </p:blipFill>
        <p:spPr bwMode="auto">
          <a:xfrm>
            <a:off x="2428332" y="2457933"/>
            <a:ext cx="1682072" cy="2521208"/>
          </a:xfrm>
          <a:prstGeom prst="rect">
            <a:avLst/>
          </a:prstGeom>
          <a:noFill/>
          <a:extLst>
            <a:ext uri="{909E8E84-426E-40DD-AFC4-6F175D3DCCD1}">
              <a14:hiddenFill xmlns:a14="http://schemas.microsoft.com/office/drawing/2010/main">
                <a:solidFill>
                  <a:srgbClr val="FFFFFF"/>
                </a:solidFill>
              </a14:hiddenFill>
            </a:ext>
          </a:extLst>
        </p:spPr>
      </p:pic>
      <p:pic>
        <p:nvPicPr>
          <p:cNvPr id="22" name="Image 21">
            <a:extLst>
              <a:ext uri="{FF2B5EF4-FFF2-40B4-BE49-F238E27FC236}">
                <a16:creationId xmlns:a16="http://schemas.microsoft.com/office/drawing/2014/main" id="{310BEDD0-85D8-4DB4-9397-4F375C6279E8}"/>
              </a:ext>
            </a:extLst>
          </p:cNvPr>
          <p:cNvPicPr>
            <a:picLocks noChangeAspect="1"/>
          </p:cNvPicPr>
          <p:nvPr/>
        </p:nvPicPr>
        <p:blipFill rotWithShape="1">
          <a:blip r:embed="rId10">
            <a:extLst>
              <a:ext uri="{BEBA8EAE-BF5A-486C-A8C5-ECC9F3942E4B}">
                <a14:imgProps xmlns:a14="http://schemas.microsoft.com/office/drawing/2010/main">
                  <a14:imgLayer r:embed="rId11">
                    <a14:imgEffect>
                      <a14:backgroundRemoval t="3766" b="89831" l="3393" r="89984">
                        <a14:foregroundMark x1="6300" y1="50659" x2="6462" y2="71563"/>
                        <a14:foregroundMark x1="6462" y1="71563" x2="8885" y2="81168"/>
                        <a14:foregroundMark x1="8885" y1="81168" x2="8724" y2="87947"/>
                        <a14:foregroundMark x1="3716" y1="48776" x2="7754" y2="69492"/>
                        <a14:foregroundMark x1="7754" y1="69492" x2="7754" y2="75706"/>
                        <a14:foregroundMark x1="3554" y1="48588" x2="6462" y2="66667"/>
                        <a14:foregroundMark x1="69144" y1="3766" x2="70921" y2="18079"/>
                        <a14:backgroundMark x1="78675" y1="38041" x2="79806" y2="40866"/>
                        <a14:backgroundMark x1="27464" y1="45198" x2="25202" y2="36158"/>
                        <a14:backgroundMark x1="27464" y1="45574" x2="20194" y2="44444"/>
                        <a14:backgroundMark x1="26494" y1="41620" x2="20194" y2="40490"/>
                        <a14:backgroundMark x1="21809" y1="31262" x2="25525" y2="43691"/>
                        <a14:backgroundMark x1="28433" y1="31262" x2="28110" y2="38983"/>
                      </a14:backgroundRemoval>
                    </a14:imgEffect>
                  </a14:imgLayer>
                </a14:imgProps>
              </a:ext>
              <a:ext uri="{28A0092B-C50C-407E-A947-70E740481C1C}">
                <a14:useLocalDpi xmlns:a14="http://schemas.microsoft.com/office/drawing/2010/main" val="0"/>
              </a:ext>
            </a:extLst>
          </a:blip>
          <a:srcRect l="18783" r="-1"/>
          <a:stretch/>
        </p:blipFill>
        <p:spPr>
          <a:xfrm>
            <a:off x="969916" y="2829581"/>
            <a:ext cx="2263552" cy="2390813"/>
          </a:xfrm>
          <a:prstGeom prst="rect">
            <a:avLst/>
          </a:prstGeom>
        </p:spPr>
      </p:pic>
      <p:sp>
        <p:nvSpPr>
          <p:cNvPr id="17" name="ZoneTexte 16">
            <a:extLst>
              <a:ext uri="{FF2B5EF4-FFF2-40B4-BE49-F238E27FC236}">
                <a16:creationId xmlns:a16="http://schemas.microsoft.com/office/drawing/2014/main" id="{3EF13646-537E-419E-B6EC-C35212583958}"/>
              </a:ext>
            </a:extLst>
          </p:cNvPr>
          <p:cNvSpPr txBox="1"/>
          <p:nvPr/>
        </p:nvSpPr>
        <p:spPr>
          <a:xfrm>
            <a:off x="3514870" y="3504989"/>
            <a:ext cx="1224464" cy="1169551"/>
          </a:xfrm>
          <a:prstGeom prst="rect">
            <a:avLst/>
          </a:prstGeom>
          <a:noFill/>
        </p:spPr>
        <p:txBody>
          <a:bodyPr wrap="square" rtlCol="0">
            <a:spAutoFit/>
          </a:bodyPr>
          <a:lstStyle/>
          <a:p>
            <a:pPr algn="r"/>
            <a:r>
              <a:rPr lang="fr-FR" sz="1400" dirty="0">
                <a:solidFill>
                  <a:schemeClr val="tx1">
                    <a:lumMod val="75000"/>
                    <a:lumOff val="25000"/>
                  </a:schemeClr>
                </a:solidFill>
              </a:rPr>
              <a:t>Lors d’un </a:t>
            </a:r>
            <a:r>
              <a:rPr lang="fr-FR" sz="1400" b="1" dirty="0">
                <a:solidFill>
                  <a:schemeClr val="accent4">
                    <a:lumMod val="75000"/>
                  </a:schemeClr>
                </a:solidFill>
              </a:rPr>
              <a:t>RDV</a:t>
            </a:r>
            <a:r>
              <a:rPr lang="fr-FR" sz="1400" dirty="0">
                <a:solidFill>
                  <a:schemeClr val="tx1">
                    <a:lumMod val="75000"/>
                    <a:lumOff val="25000"/>
                  </a:schemeClr>
                </a:solidFill>
              </a:rPr>
              <a:t> ou d’un </a:t>
            </a:r>
            <a:r>
              <a:rPr lang="fr-FR" sz="1400" b="1" dirty="0">
                <a:solidFill>
                  <a:schemeClr val="accent4">
                    <a:lumMod val="75000"/>
                  </a:schemeClr>
                </a:solidFill>
              </a:rPr>
              <a:t>passage du client en agence</a:t>
            </a:r>
          </a:p>
        </p:txBody>
      </p:sp>
      <p:grpSp>
        <p:nvGrpSpPr>
          <p:cNvPr id="4" name="Groupe 3">
            <a:extLst>
              <a:ext uri="{FF2B5EF4-FFF2-40B4-BE49-F238E27FC236}">
                <a16:creationId xmlns:a16="http://schemas.microsoft.com/office/drawing/2014/main" id="{888ABFF8-97BF-01C6-5045-DA2612E33C07}"/>
              </a:ext>
            </a:extLst>
          </p:cNvPr>
          <p:cNvGrpSpPr/>
          <p:nvPr/>
        </p:nvGrpSpPr>
        <p:grpSpPr>
          <a:xfrm>
            <a:off x="10633551" y="5768117"/>
            <a:ext cx="1100148" cy="1285089"/>
            <a:chOff x="-2188878" y="1439576"/>
            <a:chExt cx="1100148" cy="1285089"/>
          </a:xfrm>
        </p:grpSpPr>
        <p:pic>
          <p:nvPicPr>
            <p:cNvPr id="6" name="Picture 4" descr="Splash aquarelle avec illustration mixte blanc, rouge, orange sur blanc. Vecteur gratuit">
              <a:extLst>
                <a:ext uri="{FF2B5EF4-FFF2-40B4-BE49-F238E27FC236}">
                  <a16:creationId xmlns:a16="http://schemas.microsoft.com/office/drawing/2014/main" id="{A0286A7F-0B8B-377D-8C73-34F96EB21704}"/>
                </a:ext>
              </a:extLst>
            </p:cNvPr>
            <p:cNvPicPr>
              <a:picLocks noChangeAspect="1" noChangeArrowheads="1"/>
            </p:cNvPicPr>
            <p:nvPr/>
          </p:nvPicPr>
          <p:blipFill rotWithShape="1">
            <a:blip r:embed="rId12">
              <a:clrChange>
                <a:clrFrom>
                  <a:srgbClr val="FFFFFF"/>
                </a:clrFrom>
                <a:clrTo>
                  <a:srgbClr val="FFFFFF">
                    <a:alpha val="0"/>
                  </a:srgbClr>
                </a:clrTo>
              </a:clrChange>
              <a:extLst>
                <a:ext uri="{28A0092B-C50C-407E-A947-70E740481C1C}">
                  <a14:useLocalDpi xmlns:a14="http://schemas.microsoft.com/office/drawing/2010/main" val="0"/>
                </a:ext>
              </a:extLst>
            </a:blip>
            <a:srcRect l="50000" t="70212" r="2264" b="8236"/>
            <a:stretch/>
          </p:blipFill>
          <p:spPr bwMode="auto">
            <a:xfrm>
              <a:off x="-2188878" y="1439576"/>
              <a:ext cx="1100148" cy="1285089"/>
            </a:xfrm>
            <a:prstGeom prst="rect">
              <a:avLst/>
            </a:prstGeom>
            <a:noFill/>
            <a:extLst>
              <a:ext uri="{909E8E84-426E-40DD-AFC4-6F175D3DCCD1}">
                <a14:hiddenFill xmlns:a14="http://schemas.microsoft.com/office/drawing/2010/main">
                  <a:solidFill>
                    <a:srgbClr val="FFFFFF"/>
                  </a:solidFill>
                </a14:hiddenFill>
              </a:ext>
            </a:extLst>
          </p:spPr>
        </p:pic>
        <p:grpSp>
          <p:nvGrpSpPr>
            <p:cNvPr id="7" name="Groupe 6">
              <a:extLst>
                <a:ext uri="{FF2B5EF4-FFF2-40B4-BE49-F238E27FC236}">
                  <a16:creationId xmlns:a16="http://schemas.microsoft.com/office/drawing/2014/main" id="{78B80032-E5DC-E32D-E9D9-2D81F408DDB2}"/>
                </a:ext>
              </a:extLst>
            </p:cNvPr>
            <p:cNvGrpSpPr/>
            <p:nvPr/>
          </p:nvGrpSpPr>
          <p:grpSpPr>
            <a:xfrm>
              <a:off x="-1980670" y="1805906"/>
              <a:ext cx="572484" cy="495254"/>
              <a:chOff x="11392866" y="540878"/>
              <a:chExt cx="572484" cy="495254"/>
            </a:xfrm>
          </p:grpSpPr>
          <p:pic>
            <p:nvPicPr>
              <p:cNvPr id="8" name="Image 7">
                <a:hlinkClick r:id="rId13" action="ppaction://hlinksldjump"/>
                <a:extLst>
                  <a:ext uri="{FF2B5EF4-FFF2-40B4-BE49-F238E27FC236}">
                    <a16:creationId xmlns:a16="http://schemas.microsoft.com/office/drawing/2014/main" id="{BAD62DA2-8490-46C1-6F2B-251E77086B71}"/>
                  </a:ext>
                </a:extLst>
              </p:cNvPr>
              <p:cNvPicPr>
                <a:picLocks noChangeAspect="1"/>
              </p:cNvPicPr>
              <p:nvPr/>
            </p:nvPicPr>
            <p:blipFill>
              <a:blip r:embed="rId1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1483846" y="540878"/>
                <a:ext cx="390525" cy="342900"/>
              </a:xfrm>
              <a:prstGeom prst="rect">
                <a:avLst/>
              </a:prstGeom>
            </p:spPr>
          </p:pic>
          <p:pic>
            <p:nvPicPr>
              <p:cNvPr id="9" name="Image 8">
                <a:hlinkClick r:id="rId13" action="ppaction://hlinksldjump"/>
                <a:extLst>
                  <a:ext uri="{FF2B5EF4-FFF2-40B4-BE49-F238E27FC236}">
                    <a16:creationId xmlns:a16="http://schemas.microsoft.com/office/drawing/2014/main" id="{499CF6A1-AF62-2EBB-7263-FECFC7FB5A72}"/>
                  </a:ext>
                </a:extLst>
              </p:cNvPr>
              <p:cNvPicPr>
                <a:picLocks noChangeAspect="1"/>
              </p:cNvPicPr>
              <p:nvPr/>
            </p:nvPicPr>
            <p:blipFill>
              <a:blip r:embed="rId15" cstate="email">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1392866" y="731423"/>
                <a:ext cx="572484" cy="304709"/>
              </a:xfrm>
              <a:prstGeom prst="rect">
                <a:avLst/>
              </a:prstGeom>
            </p:spPr>
          </p:pic>
        </p:grpSp>
      </p:grpSp>
      <p:sp>
        <p:nvSpPr>
          <p:cNvPr id="10" name="Rectangle : coins arrondis 9">
            <a:hlinkClick r:id="rId16" action="ppaction://hlinksldjump"/>
            <a:extLst>
              <a:ext uri="{FF2B5EF4-FFF2-40B4-BE49-F238E27FC236}">
                <a16:creationId xmlns:a16="http://schemas.microsoft.com/office/drawing/2014/main" id="{CCD1416B-AC6B-C64F-7CDC-5F2DE1E6C81D}"/>
              </a:ext>
            </a:extLst>
          </p:cNvPr>
          <p:cNvSpPr/>
          <p:nvPr/>
        </p:nvSpPr>
        <p:spPr>
          <a:xfrm>
            <a:off x="10768038" y="6013635"/>
            <a:ext cx="824298" cy="630134"/>
          </a:xfrm>
          <a:prstGeom prst="roundRect">
            <a:avLst/>
          </a:prstGeom>
          <a:solidFill>
            <a:srgbClr val="FFFFFF">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80212729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2C600830-E759-4D3C-92B8-393E2FF94E19}"/>
              </a:ext>
            </a:extLst>
          </p:cNvPr>
          <p:cNvSpPr>
            <a:spLocks noGrp="1"/>
          </p:cNvSpPr>
          <p:nvPr>
            <p:ph idx="17"/>
          </p:nvPr>
        </p:nvSpPr>
        <p:spPr/>
        <p:txBody>
          <a:bodyPr/>
          <a:lstStyle/>
          <a:p>
            <a:r>
              <a:rPr lang="fr-FR" dirty="0"/>
              <a:t>Envoyez les invitations clients au </a:t>
            </a:r>
            <a:r>
              <a:rPr lang="fr-FR" b="1" dirty="0">
                <a:solidFill>
                  <a:schemeClr val="accent4">
                    <a:lumMod val="75000"/>
                  </a:schemeClr>
                </a:solidFill>
              </a:rPr>
              <a:t>moins 15 jours avant la date de l’évènement</a:t>
            </a:r>
            <a:r>
              <a:rPr lang="fr-FR" dirty="0"/>
              <a:t>, afin de laisser le temps au client d’en prendre connaissance et de pouvoir répondre à votre sollicitation.</a:t>
            </a:r>
          </a:p>
          <a:p>
            <a:r>
              <a:rPr lang="fr-FR" dirty="0"/>
              <a:t>Même si vous avez invité votre client lors d’un échange (RDV ou appel téléphonique), </a:t>
            </a:r>
            <a:r>
              <a:rPr lang="fr-FR" b="1" dirty="0">
                <a:solidFill>
                  <a:schemeClr val="accent4">
                    <a:lumMod val="75000"/>
                  </a:schemeClr>
                </a:solidFill>
              </a:rPr>
              <a:t>doublez systématiquement votre invitation par l’envoi d’un email</a:t>
            </a:r>
            <a:r>
              <a:rPr lang="fr-FR" dirty="0"/>
              <a:t>.  </a:t>
            </a:r>
          </a:p>
        </p:txBody>
      </p:sp>
      <p:sp>
        <p:nvSpPr>
          <p:cNvPr id="3" name="Espace réservé du texte 2">
            <a:extLst>
              <a:ext uri="{FF2B5EF4-FFF2-40B4-BE49-F238E27FC236}">
                <a16:creationId xmlns:a16="http://schemas.microsoft.com/office/drawing/2014/main" id="{A84172F8-1052-4CF9-AD10-6AB0E30AE430}"/>
              </a:ext>
            </a:extLst>
          </p:cNvPr>
          <p:cNvSpPr>
            <a:spLocks noGrp="1"/>
          </p:cNvSpPr>
          <p:nvPr>
            <p:ph type="body" sz="quarter" idx="12"/>
          </p:nvPr>
        </p:nvSpPr>
        <p:spPr/>
        <p:txBody>
          <a:bodyPr/>
          <a:lstStyle/>
          <a:p>
            <a:r>
              <a:rPr lang="fr-FR" dirty="0"/>
              <a:t>Il est nécessaire de multiplier les contacts pour s’assurer de la présence de vos invités.</a:t>
            </a:r>
          </a:p>
        </p:txBody>
      </p:sp>
      <p:sp>
        <p:nvSpPr>
          <p:cNvPr id="5" name="Espace réservé du texte 4">
            <a:extLst>
              <a:ext uri="{FF2B5EF4-FFF2-40B4-BE49-F238E27FC236}">
                <a16:creationId xmlns:a16="http://schemas.microsoft.com/office/drawing/2014/main" id="{70AE5208-7DDC-41C6-B0F4-66AC6D4B486D}"/>
              </a:ext>
            </a:extLst>
          </p:cNvPr>
          <p:cNvSpPr>
            <a:spLocks noGrp="1"/>
          </p:cNvSpPr>
          <p:nvPr>
            <p:ph type="body" sz="quarter" idx="16"/>
          </p:nvPr>
        </p:nvSpPr>
        <p:spPr/>
        <p:txBody>
          <a:bodyPr/>
          <a:lstStyle/>
          <a:p>
            <a:r>
              <a:rPr lang="fr-FR" dirty="0"/>
              <a:t>4</a:t>
            </a:r>
          </a:p>
        </p:txBody>
      </p:sp>
      <p:pic>
        <p:nvPicPr>
          <p:cNvPr id="111" name="Picture 10" descr="Drapeaux suspendus dessinés à la main sur une guirlande de cordes">
            <a:extLst>
              <a:ext uri="{FF2B5EF4-FFF2-40B4-BE49-F238E27FC236}">
                <a16:creationId xmlns:a16="http://schemas.microsoft.com/office/drawing/2014/main" id="{F463FA24-563B-4F31-9492-1128956C2B98}"/>
              </a:ext>
            </a:extLst>
          </p:cNvPr>
          <p:cNvPicPr>
            <a:picLocks noChangeAspect="1" noChangeArrowheads="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b="53965"/>
          <a:stretch/>
        </p:blipFill>
        <p:spPr bwMode="auto">
          <a:xfrm rot="1510306" flipH="1">
            <a:off x="11001764" y="-176277"/>
            <a:ext cx="1370368" cy="734948"/>
          </a:xfrm>
          <a:prstGeom prst="rect">
            <a:avLst/>
          </a:prstGeom>
          <a:noFill/>
          <a:extLst>
            <a:ext uri="{909E8E84-426E-40DD-AFC4-6F175D3DCCD1}">
              <a14:hiddenFill xmlns:a14="http://schemas.microsoft.com/office/drawing/2010/main">
                <a:solidFill>
                  <a:srgbClr val="FFFFFF"/>
                </a:solidFill>
              </a14:hiddenFill>
            </a:ext>
          </a:extLst>
        </p:spPr>
      </p:pic>
      <p:sp>
        <p:nvSpPr>
          <p:cNvPr id="33" name="Rectangle 32">
            <a:extLst>
              <a:ext uri="{FF2B5EF4-FFF2-40B4-BE49-F238E27FC236}">
                <a16:creationId xmlns:a16="http://schemas.microsoft.com/office/drawing/2014/main" id="{B0B01F9A-A9C7-4211-AC78-93FA05C338D2}"/>
              </a:ext>
            </a:extLst>
          </p:cNvPr>
          <p:cNvSpPr/>
          <p:nvPr/>
        </p:nvSpPr>
        <p:spPr>
          <a:xfrm>
            <a:off x="882990" y="3504925"/>
            <a:ext cx="1486254" cy="534111"/>
          </a:xfrm>
          <a:custGeom>
            <a:avLst/>
            <a:gdLst>
              <a:gd name="connsiteX0" fmla="*/ 0 w 1486254"/>
              <a:gd name="connsiteY0" fmla="*/ 0 h 534111"/>
              <a:gd name="connsiteX1" fmla="*/ 525143 w 1486254"/>
              <a:gd name="connsiteY1" fmla="*/ 0 h 534111"/>
              <a:gd name="connsiteX2" fmla="*/ 1050286 w 1486254"/>
              <a:gd name="connsiteY2" fmla="*/ 0 h 534111"/>
              <a:gd name="connsiteX3" fmla="*/ 1486254 w 1486254"/>
              <a:gd name="connsiteY3" fmla="*/ 0 h 534111"/>
              <a:gd name="connsiteX4" fmla="*/ 1486254 w 1486254"/>
              <a:gd name="connsiteY4" fmla="*/ 534111 h 534111"/>
              <a:gd name="connsiteX5" fmla="*/ 975973 w 1486254"/>
              <a:gd name="connsiteY5" fmla="*/ 534111 h 534111"/>
              <a:gd name="connsiteX6" fmla="*/ 525143 w 1486254"/>
              <a:gd name="connsiteY6" fmla="*/ 534111 h 534111"/>
              <a:gd name="connsiteX7" fmla="*/ 0 w 1486254"/>
              <a:gd name="connsiteY7" fmla="*/ 534111 h 534111"/>
              <a:gd name="connsiteX8" fmla="*/ 0 w 1486254"/>
              <a:gd name="connsiteY8" fmla="*/ 0 h 534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86254" h="534111" fill="none" extrusionOk="0">
                <a:moveTo>
                  <a:pt x="0" y="0"/>
                </a:moveTo>
                <a:cubicBezTo>
                  <a:pt x="132268" y="-14443"/>
                  <a:pt x="373123" y="-5386"/>
                  <a:pt x="525143" y="0"/>
                </a:cubicBezTo>
                <a:cubicBezTo>
                  <a:pt x="677163" y="5386"/>
                  <a:pt x="909325" y="-253"/>
                  <a:pt x="1050286" y="0"/>
                </a:cubicBezTo>
                <a:cubicBezTo>
                  <a:pt x="1191247" y="253"/>
                  <a:pt x="1346721" y="2299"/>
                  <a:pt x="1486254" y="0"/>
                </a:cubicBezTo>
                <a:cubicBezTo>
                  <a:pt x="1498183" y="172837"/>
                  <a:pt x="1469262" y="335650"/>
                  <a:pt x="1486254" y="534111"/>
                </a:cubicBezTo>
                <a:cubicBezTo>
                  <a:pt x="1326164" y="529069"/>
                  <a:pt x="1167321" y="532486"/>
                  <a:pt x="975973" y="534111"/>
                </a:cubicBezTo>
                <a:cubicBezTo>
                  <a:pt x="784625" y="535736"/>
                  <a:pt x="690357" y="532467"/>
                  <a:pt x="525143" y="534111"/>
                </a:cubicBezTo>
                <a:cubicBezTo>
                  <a:pt x="359929" y="535756"/>
                  <a:pt x="129643" y="519491"/>
                  <a:pt x="0" y="534111"/>
                </a:cubicBezTo>
                <a:cubicBezTo>
                  <a:pt x="935" y="281338"/>
                  <a:pt x="3117" y="156723"/>
                  <a:pt x="0" y="0"/>
                </a:cubicBezTo>
                <a:close/>
              </a:path>
              <a:path w="1486254" h="534111" stroke="0" extrusionOk="0">
                <a:moveTo>
                  <a:pt x="0" y="0"/>
                </a:moveTo>
                <a:cubicBezTo>
                  <a:pt x="203181" y="10869"/>
                  <a:pt x="380858" y="12418"/>
                  <a:pt x="495418" y="0"/>
                </a:cubicBezTo>
                <a:cubicBezTo>
                  <a:pt x="609978" y="-12418"/>
                  <a:pt x="855699" y="4412"/>
                  <a:pt x="961111" y="0"/>
                </a:cubicBezTo>
                <a:cubicBezTo>
                  <a:pt x="1066523" y="-4412"/>
                  <a:pt x="1354571" y="-13795"/>
                  <a:pt x="1486254" y="0"/>
                </a:cubicBezTo>
                <a:cubicBezTo>
                  <a:pt x="1496988" y="126121"/>
                  <a:pt x="1512529" y="380036"/>
                  <a:pt x="1486254" y="534111"/>
                </a:cubicBezTo>
                <a:cubicBezTo>
                  <a:pt x="1374493" y="517537"/>
                  <a:pt x="1125299" y="511814"/>
                  <a:pt x="1005699" y="534111"/>
                </a:cubicBezTo>
                <a:cubicBezTo>
                  <a:pt x="886099" y="556408"/>
                  <a:pt x="668117" y="549625"/>
                  <a:pt x="540006" y="534111"/>
                </a:cubicBezTo>
                <a:cubicBezTo>
                  <a:pt x="411895" y="518597"/>
                  <a:pt x="252543" y="508161"/>
                  <a:pt x="0" y="534111"/>
                </a:cubicBezTo>
                <a:cubicBezTo>
                  <a:pt x="-6787" y="344895"/>
                  <a:pt x="-14791" y="122134"/>
                  <a:pt x="0" y="0"/>
                </a:cubicBezTo>
                <a:close/>
              </a:path>
            </a:pathLst>
          </a:custGeom>
          <a:solidFill>
            <a:schemeClr val="bg1">
              <a:lumMod val="95000"/>
            </a:schemeClr>
          </a:solidFill>
          <a:ln w="28575">
            <a:solidFill>
              <a:schemeClr val="bg1"/>
            </a:solidFill>
            <a:extLst>
              <a:ext uri="{C807C97D-BFC1-408E-A445-0C87EB9F89A2}">
                <ask:lineSketchStyleProps xmlns:ask="http://schemas.microsoft.com/office/drawing/2018/sketchyshapes" sd="1617256088">
                  <a:prstGeom prst="rect">
                    <a:avLst/>
                  </a:prstGeom>
                  <ask:type>
                    <ask:lineSketchFreehand/>
                  </ask:type>
                </ask:lineSketchStyleProps>
              </a:ext>
            </a:extLst>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dirty="0">
                <a:solidFill>
                  <a:schemeClr val="tx1">
                    <a:lumMod val="75000"/>
                    <a:lumOff val="25000"/>
                  </a:schemeClr>
                </a:solidFill>
              </a:rPr>
              <a:t>Première invitation</a:t>
            </a:r>
          </a:p>
        </p:txBody>
      </p:sp>
      <p:pic>
        <p:nvPicPr>
          <p:cNvPr id="12" name="Picture 8" descr="Mail icon">
            <a:extLst>
              <a:ext uri="{FF2B5EF4-FFF2-40B4-BE49-F238E27FC236}">
                <a16:creationId xmlns:a16="http://schemas.microsoft.com/office/drawing/2014/main" id="{E9E86660-33DC-4A65-AB6E-304CA3C4E369}"/>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20556640">
            <a:off x="732123" y="3237567"/>
            <a:ext cx="386371" cy="386371"/>
          </a:xfrm>
          <a:prstGeom prst="rect">
            <a:avLst/>
          </a:prstGeom>
          <a:noFill/>
          <a:extLst>
            <a:ext uri="{909E8E84-426E-40DD-AFC4-6F175D3DCCD1}">
              <a14:hiddenFill xmlns:a14="http://schemas.microsoft.com/office/drawing/2010/main">
                <a:solidFill>
                  <a:srgbClr val="FFFFFF"/>
                </a:solidFill>
              </a14:hiddenFill>
            </a:ext>
          </a:extLst>
        </p:spPr>
      </p:pic>
      <p:cxnSp>
        <p:nvCxnSpPr>
          <p:cNvPr id="14" name="Connecteur droit avec flèche 13">
            <a:extLst>
              <a:ext uri="{FF2B5EF4-FFF2-40B4-BE49-F238E27FC236}">
                <a16:creationId xmlns:a16="http://schemas.microsoft.com/office/drawing/2014/main" id="{37DFE459-A5D7-4F0B-82A7-1E2F3929990F}"/>
              </a:ext>
            </a:extLst>
          </p:cNvPr>
          <p:cNvCxnSpPr>
            <a:cxnSpLocks/>
            <a:endCxn id="33" idx="0"/>
          </p:cNvCxnSpPr>
          <p:nvPr/>
        </p:nvCxnSpPr>
        <p:spPr>
          <a:xfrm>
            <a:off x="1626117" y="3069464"/>
            <a:ext cx="0" cy="435461"/>
          </a:xfrm>
          <a:prstGeom prst="straightConnector1">
            <a:avLst/>
          </a:prstGeom>
          <a:ln w="57150">
            <a:solidFill>
              <a:schemeClr val="accent4">
                <a:lumMod val="75000"/>
              </a:schemeClr>
            </a:solidFill>
            <a:tailEnd type="triangle"/>
          </a:ln>
          <a:effectLst>
            <a:outerShdw blurRad="50800" dist="38100" dir="8100000" algn="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39" name="Rectangle 38">
            <a:extLst>
              <a:ext uri="{FF2B5EF4-FFF2-40B4-BE49-F238E27FC236}">
                <a16:creationId xmlns:a16="http://schemas.microsoft.com/office/drawing/2014/main" id="{071176ED-6A83-4DB4-A94B-DB8E0BE649A7}"/>
              </a:ext>
            </a:extLst>
          </p:cNvPr>
          <p:cNvSpPr/>
          <p:nvPr/>
        </p:nvSpPr>
        <p:spPr>
          <a:xfrm>
            <a:off x="5232921" y="3509660"/>
            <a:ext cx="1834869" cy="762782"/>
          </a:xfrm>
          <a:custGeom>
            <a:avLst/>
            <a:gdLst>
              <a:gd name="connsiteX0" fmla="*/ 0 w 1834869"/>
              <a:gd name="connsiteY0" fmla="*/ 0 h 762782"/>
              <a:gd name="connsiteX1" fmla="*/ 556577 w 1834869"/>
              <a:gd name="connsiteY1" fmla="*/ 0 h 762782"/>
              <a:gd name="connsiteX2" fmla="*/ 1131503 w 1834869"/>
              <a:gd name="connsiteY2" fmla="*/ 0 h 762782"/>
              <a:gd name="connsiteX3" fmla="*/ 1834869 w 1834869"/>
              <a:gd name="connsiteY3" fmla="*/ 0 h 762782"/>
              <a:gd name="connsiteX4" fmla="*/ 1834869 w 1834869"/>
              <a:gd name="connsiteY4" fmla="*/ 366135 h 762782"/>
              <a:gd name="connsiteX5" fmla="*/ 1834869 w 1834869"/>
              <a:gd name="connsiteY5" fmla="*/ 762782 h 762782"/>
              <a:gd name="connsiteX6" fmla="*/ 1204897 w 1834869"/>
              <a:gd name="connsiteY6" fmla="*/ 762782 h 762782"/>
              <a:gd name="connsiteX7" fmla="*/ 556577 w 1834869"/>
              <a:gd name="connsiteY7" fmla="*/ 762782 h 762782"/>
              <a:gd name="connsiteX8" fmla="*/ 0 w 1834869"/>
              <a:gd name="connsiteY8" fmla="*/ 762782 h 762782"/>
              <a:gd name="connsiteX9" fmla="*/ 0 w 1834869"/>
              <a:gd name="connsiteY9" fmla="*/ 381391 h 762782"/>
              <a:gd name="connsiteX10" fmla="*/ 0 w 1834869"/>
              <a:gd name="connsiteY10" fmla="*/ 0 h 7627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834869" h="762782" fill="none" extrusionOk="0">
                <a:moveTo>
                  <a:pt x="0" y="0"/>
                </a:moveTo>
                <a:cubicBezTo>
                  <a:pt x="127380" y="21745"/>
                  <a:pt x="406105" y="24854"/>
                  <a:pt x="556577" y="0"/>
                </a:cubicBezTo>
                <a:cubicBezTo>
                  <a:pt x="707049" y="-24854"/>
                  <a:pt x="935108" y="-21132"/>
                  <a:pt x="1131503" y="0"/>
                </a:cubicBezTo>
                <a:cubicBezTo>
                  <a:pt x="1327898" y="21132"/>
                  <a:pt x="1596675" y="21212"/>
                  <a:pt x="1834869" y="0"/>
                </a:cubicBezTo>
                <a:cubicBezTo>
                  <a:pt x="1846411" y="99821"/>
                  <a:pt x="1829662" y="291053"/>
                  <a:pt x="1834869" y="366135"/>
                </a:cubicBezTo>
                <a:cubicBezTo>
                  <a:pt x="1840076" y="441217"/>
                  <a:pt x="1817076" y="597480"/>
                  <a:pt x="1834869" y="762782"/>
                </a:cubicBezTo>
                <a:cubicBezTo>
                  <a:pt x="1575151" y="749456"/>
                  <a:pt x="1492914" y="744517"/>
                  <a:pt x="1204897" y="762782"/>
                </a:cubicBezTo>
                <a:cubicBezTo>
                  <a:pt x="916880" y="781047"/>
                  <a:pt x="835645" y="775187"/>
                  <a:pt x="556577" y="762782"/>
                </a:cubicBezTo>
                <a:cubicBezTo>
                  <a:pt x="277509" y="750377"/>
                  <a:pt x="197421" y="748071"/>
                  <a:pt x="0" y="762782"/>
                </a:cubicBezTo>
                <a:cubicBezTo>
                  <a:pt x="7857" y="683282"/>
                  <a:pt x="14783" y="477181"/>
                  <a:pt x="0" y="381391"/>
                </a:cubicBezTo>
                <a:cubicBezTo>
                  <a:pt x="-14783" y="285601"/>
                  <a:pt x="8485" y="93214"/>
                  <a:pt x="0" y="0"/>
                </a:cubicBezTo>
                <a:close/>
              </a:path>
              <a:path w="1834869" h="762782" stroke="0" extrusionOk="0">
                <a:moveTo>
                  <a:pt x="0" y="0"/>
                </a:moveTo>
                <a:cubicBezTo>
                  <a:pt x="156110" y="11673"/>
                  <a:pt x="363959" y="5933"/>
                  <a:pt x="611623" y="0"/>
                </a:cubicBezTo>
                <a:cubicBezTo>
                  <a:pt x="859287" y="-5933"/>
                  <a:pt x="955954" y="14461"/>
                  <a:pt x="1186549" y="0"/>
                </a:cubicBezTo>
                <a:cubicBezTo>
                  <a:pt x="1417144" y="-14461"/>
                  <a:pt x="1537166" y="-2456"/>
                  <a:pt x="1834869" y="0"/>
                </a:cubicBezTo>
                <a:cubicBezTo>
                  <a:pt x="1834804" y="104270"/>
                  <a:pt x="1839582" y="223818"/>
                  <a:pt x="1834869" y="396647"/>
                </a:cubicBezTo>
                <a:cubicBezTo>
                  <a:pt x="1830156" y="569476"/>
                  <a:pt x="1823806" y="666252"/>
                  <a:pt x="1834869" y="762782"/>
                </a:cubicBezTo>
                <a:cubicBezTo>
                  <a:pt x="1707738" y="790624"/>
                  <a:pt x="1490006" y="780872"/>
                  <a:pt x="1241595" y="762782"/>
                </a:cubicBezTo>
                <a:cubicBezTo>
                  <a:pt x="993184" y="744692"/>
                  <a:pt x="889392" y="793561"/>
                  <a:pt x="593274" y="762782"/>
                </a:cubicBezTo>
                <a:cubicBezTo>
                  <a:pt x="297156" y="732003"/>
                  <a:pt x="168300" y="779246"/>
                  <a:pt x="0" y="762782"/>
                </a:cubicBezTo>
                <a:cubicBezTo>
                  <a:pt x="7873" y="683410"/>
                  <a:pt x="10937" y="446984"/>
                  <a:pt x="0" y="366135"/>
                </a:cubicBezTo>
                <a:cubicBezTo>
                  <a:pt x="-10937" y="285286"/>
                  <a:pt x="-2451" y="144071"/>
                  <a:pt x="0" y="0"/>
                </a:cubicBezTo>
                <a:close/>
              </a:path>
            </a:pathLst>
          </a:custGeom>
          <a:solidFill>
            <a:schemeClr val="bg1">
              <a:lumMod val="95000"/>
            </a:schemeClr>
          </a:solidFill>
          <a:ln w="28575">
            <a:solidFill>
              <a:schemeClr val="bg1"/>
            </a:solidFill>
            <a:extLst>
              <a:ext uri="{C807C97D-BFC1-408E-A445-0C87EB9F89A2}">
                <ask:lineSketchStyleProps xmlns:ask="http://schemas.microsoft.com/office/drawing/2018/sketchyshapes" sd="1617256088">
                  <a:prstGeom prst="rect">
                    <a:avLst/>
                  </a:prstGeom>
                  <ask:type>
                    <ask:lineSketchFreehand/>
                  </ask:type>
                </ask:lineSketchStyleProps>
              </a:ext>
            </a:extLst>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dirty="0">
                <a:solidFill>
                  <a:schemeClr val="tx1">
                    <a:lumMod val="75000"/>
                    <a:lumOff val="25000"/>
                  </a:schemeClr>
                </a:solidFill>
              </a:rPr>
              <a:t>Email de rappel à vos clients ayant accepté l’invitation</a:t>
            </a:r>
          </a:p>
        </p:txBody>
      </p:sp>
      <p:pic>
        <p:nvPicPr>
          <p:cNvPr id="40" name="Picture 8" descr="Mail icon">
            <a:extLst>
              <a:ext uri="{FF2B5EF4-FFF2-40B4-BE49-F238E27FC236}">
                <a16:creationId xmlns:a16="http://schemas.microsoft.com/office/drawing/2014/main" id="{2C3609FA-5F4A-44D0-ACA9-8991F5397BE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20556640">
            <a:off x="5276841" y="4046643"/>
            <a:ext cx="386371" cy="386371"/>
          </a:xfrm>
          <a:prstGeom prst="rect">
            <a:avLst/>
          </a:prstGeom>
          <a:noFill/>
          <a:extLst>
            <a:ext uri="{909E8E84-426E-40DD-AFC4-6F175D3DCCD1}">
              <a14:hiddenFill xmlns:a14="http://schemas.microsoft.com/office/drawing/2010/main">
                <a:solidFill>
                  <a:srgbClr val="FFFFFF"/>
                </a:solidFill>
              </a14:hiddenFill>
            </a:ext>
          </a:extLst>
        </p:spPr>
      </p:pic>
      <p:cxnSp>
        <p:nvCxnSpPr>
          <p:cNvPr id="41" name="Connecteur droit avec flèche 40">
            <a:extLst>
              <a:ext uri="{FF2B5EF4-FFF2-40B4-BE49-F238E27FC236}">
                <a16:creationId xmlns:a16="http://schemas.microsoft.com/office/drawing/2014/main" id="{408367E8-3AC0-4693-9EDD-BFD219020E7A}"/>
              </a:ext>
            </a:extLst>
          </p:cNvPr>
          <p:cNvCxnSpPr>
            <a:cxnSpLocks/>
            <a:endCxn id="39" idx="0"/>
          </p:cNvCxnSpPr>
          <p:nvPr/>
        </p:nvCxnSpPr>
        <p:spPr>
          <a:xfrm>
            <a:off x="6150356" y="3056644"/>
            <a:ext cx="0" cy="453016"/>
          </a:xfrm>
          <a:prstGeom prst="straightConnector1">
            <a:avLst/>
          </a:prstGeom>
          <a:ln w="57150">
            <a:solidFill>
              <a:schemeClr val="accent4">
                <a:lumMod val="75000"/>
              </a:schemeClr>
            </a:solidFill>
            <a:tailEnd type="triangle"/>
          </a:ln>
          <a:effectLst>
            <a:outerShdw blurRad="50800" dist="38100" dir="8100000" algn="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42" name="Rectangle 41">
            <a:extLst>
              <a:ext uri="{FF2B5EF4-FFF2-40B4-BE49-F238E27FC236}">
                <a16:creationId xmlns:a16="http://schemas.microsoft.com/office/drawing/2014/main" id="{2F1687B1-1D44-4FA4-8FD7-C1E182977D73}"/>
              </a:ext>
            </a:extLst>
          </p:cNvPr>
          <p:cNvSpPr/>
          <p:nvPr/>
        </p:nvSpPr>
        <p:spPr>
          <a:xfrm>
            <a:off x="9570627" y="3504925"/>
            <a:ext cx="1834869" cy="570991"/>
          </a:xfrm>
          <a:custGeom>
            <a:avLst/>
            <a:gdLst>
              <a:gd name="connsiteX0" fmla="*/ 0 w 1834869"/>
              <a:gd name="connsiteY0" fmla="*/ 0 h 570991"/>
              <a:gd name="connsiteX1" fmla="*/ 648320 w 1834869"/>
              <a:gd name="connsiteY1" fmla="*/ 0 h 570991"/>
              <a:gd name="connsiteX2" fmla="*/ 1296641 w 1834869"/>
              <a:gd name="connsiteY2" fmla="*/ 0 h 570991"/>
              <a:gd name="connsiteX3" fmla="*/ 1834869 w 1834869"/>
              <a:gd name="connsiteY3" fmla="*/ 0 h 570991"/>
              <a:gd name="connsiteX4" fmla="*/ 1834869 w 1834869"/>
              <a:gd name="connsiteY4" fmla="*/ 570991 h 570991"/>
              <a:gd name="connsiteX5" fmla="*/ 1204897 w 1834869"/>
              <a:gd name="connsiteY5" fmla="*/ 570991 h 570991"/>
              <a:gd name="connsiteX6" fmla="*/ 648320 w 1834869"/>
              <a:gd name="connsiteY6" fmla="*/ 570991 h 570991"/>
              <a:gd name="connsiteX7" fmla="*/ 0 w 1834869"/>
              <a:gd name="connsiteY7" fmla="*/ 570991 h 570991"/>
              <a:gd name="connsiteX8" fmla="*/ 0 w 1834869"/>
              <a:gd name="connsiteY8" fmla="*/ 0 h 570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34869" h="570991" fill="none" extrusionOk="0">
                <a:moveTo>
                  <a:pt x="0" y="0"/>
                </a:moveTo>
                <a:cubicBezTo>
                  <a:pt x="242447" y="-31453"/>
                  <a:pt x="419527" y="-4937"/>
                  <a:pt x="648320" y="0"/>
                </a:cubicBezTo>
                <a:cubicBezTo>
                  <a:pt x="877113" y="4937"/>
                  <a:pt x="1006200" y="-27451"/>
                  <a:pt x="1296641" y="0"/>
                </a:cubicBezTo>
                <a:cubicBezTo>
                  <a:pt x="1587082" y="27451"/>
                  <a:pt x="1567590" y="-1228"/>
                  <a:pt x="1834869" y="0"/>
                </a:cubicBezTo>
                <a:cubicBezTo>
                  <a:pt x="1816205" y="269429"/>
                  <a:pt x="1818749" y="322213"/>
                  <a:pt x="1834869" y="570991"/>
                </a:cubicBezTo>
                <a:cubicBezTo>
                  <a:pt x="1528142" y="588462"/>
                  <a:pt x="1378943" y="553797"/>
                  <a:pt x="1204897" y="570991"/>
                </a:cubicBezTo>
                <a:cubicBezTo>
                  <a:pt x="1030851" y="588185"/>
                  <a:pt x="920547" y="556364"/>
                  <a:pt x="648320" y="570991"/>
                </a:cubicBezTo>
                <a:cubicBezTo>
                  <a:pt x="376093" y="585618"/>
                  <a:pt x="191476" y="544088"/>
                  <a:pt x="0" y="570991"/>
                </a:cubicBezTo>
                <a:cubicBezTo>
                  <a:pt x="23817" y="322627"/>
                  <a:pt x="-27746" y="155594"/>
                  <a:pt x="0" y="0"/>
                </a:cubicBezTo>
                <a:close/>
              </a:path>
              <a:path w="1834869" h="570991" stroke="0" extrusionOk="0">
                <a:moveTo>
                  <a:pt x="0" y="0"/>
                </a:moveTo>
                <a:cubicBezTo>
                  <a:pt x="156110" y="11673"/>
                  <a:pt x="363959" y="5933"/>
                  <a:pt x="611623" y="0"/>
                </a:cubicBezTo>
                <a:cubicBezTo>
                  <a:pt x="859287" y="-5933"/>
                  <a:pt x="955954" y="14461"/>
                  <a:pt x="1186549" y="0"/>
                </a:cubicBezTo>
                <a:cubicBezTo>
                  <a:pt x="1417144" y="-14461"/>
                  <a:pt x="1537166" y="-2456"/>
                  <a:pt x="1834869" y="0"/>
                </a:cubicBezTo>
                <a:cubicBezTo>
                  <a:pt x="1848032" y="239975"/>
                  <a:pt x="1844409" y="296203"/>
                  <a:pt x="1834869" y="570991"/>
                </a:cubicBezTo>
                <a:cubicBezTo>
                  <a:pt x="1678101" y="567071"/>
                  <a:pt x="1480834" y="582374"/>
                  <a:pt x="1241595" y="570991"/>
                </a:cubicBezTo>
                <a:cubicBezTo>
                  <a:pt x="1002356" y="559608"/>
                  <a:pt x="855581" y="566496"/>
                  <a:pt x="666669" y="570991"/>
                </a:cubicBezTo>
                <a:cubicBezTo>
                  <a:pt x="477757" y="575486"/>
                  <a:pt x="230853" y="603446"/>
                  <a:pt x="0" y="570991"/>
                </a:cubicBezTo>
                <a:cubicBezTo>
                  <a:pt x="-16127" y="409446"/>
                  <a:pt x="27280" y="240353"/>
                  <a:pt x="0" y="0"/>
                </a:cubicBezTo>
                <a:close/>
              </a:path>
            </a:pathLst>
          </a:custGeom>
          <a:solidFill>
            <a:schemeClr val="bg1">
              <a:lumMod val="95000"/>
            </a:schemeClr>
          </a:solidFill>
          <a:ln w="28575">
            <a:solidFill>
              <a:schemeClr val="bg1"/>
            </a:solidFill>
            <a:extLst>
              <a:ext uri="{C807C97D-BFC1-408E-A445-0C87EB9F89A2}">
                <ask:lineSketchStyleProps xmlns:ask="http://schemas.microsoft.com/office/drawing/2018/sketchyshapes" sd="1617256088">
                  <a:prstGeom prst="rect">
                    <a:avLst/>
                  </a:prstGeom>
                  <ask:type>
                    <ask:lineSketchFreehand/>
                  </ask:type>
                </ask:lineSketchStyleProps>
              </a:ext>
            </a:extLst>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dirty="0">
                <a:solidFill>
                  <a:schemeClr val="tx1">
                    <a:lumMod val="75000"/>
                    <a:lumOff val="25000"/>
                  </a:schemeClr>
                </a:solidFill>
              </a:rPr>
              <a:t>Email de remerciements</a:t>
            </a:r>
          </a:p>
        </p:txBody>
      </p:sp>
      <p:pic>
        <p:nvPicPr>
          <p:cNvPr id="43" name="Picture 8" descr="Mail icon">
            <a:extLst>
              <a:ext uri="{FF2B5EF4-FFF2-40B4-BE49-F238E27FC236}">
                <a16:creationId xmlns:a16="http://schemas.microsoft.com/office/drawing/2014/main" id="{5FC1955A-3789-4217-AE3A-94DFA4DCF025}"/>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20556640">
            <a:off x="9397198" y="3268079"/>
            <a:ext cx="386371" cy="386371"/>
          </a:xfrm>
          <a:prstGeom prst="rect">
            <a:avLst/>
          </a:prstGeom>
          <a:noFill/>
          <a:extLst>
            <a:ext uri="{909E8E84-426E-40DD-AFC4-6F175D3DCCD1}">
              <a14:hiddenFill xmlns:a14="http://schemas.microsoft.com/office/drawing/2010/main">
                <a:solidFill>
                  <a:srgbClr val="FFFFFF"/>
                </a:solidFill>
              </a14:hiddenFill>
            </a:ext>
          </a:extLst>
        </p:spPr>
      </p:pic>
      <p:cxnSp>
        <p:nvCxnSpPr>
          <p:cNvPr id="44" name="Connecteur droit avec flèche 43">
            <a:extLst>
              <a:ext uri="{FF2B5EF4-FFF2-40B4-BE49-F238E27FC236}">
                <a16:creationId xmlns:a16="http://schemas.microsoft.com/office/drawing/2014/main" id="{B636EA0C-AA0E-4998-979D-0075CDD8125D}"/>
              </a:ext>
            </a:extLst>
          </p:cNvPr>
          <p:cNvCxnSpPr>
            <a:cxnSpLocks/>
            <a:endCxn id="42" idx="0"/>
          </p:cNvCxnSpPr>
          <p:nvPr/>
        </p:nvCxnSpPr>
        <p:spPr>
          <a:xfrm>
            <a:off x="10488062" y="3056644"/>
            <a:ext cx="0" cy="448281"/>
          </a:xfrm>
          <a:prstGeom prst="straightConnector1">
            <a:avLst/>
          </a:prstGeom>
          <a:ln w="57150">
            <a:solidFill>
              <a:schemeClr val="accent4">
                <a:lumMod val="75000"/>
              </a:schemeClr>
            </a:solidFill>
            <a:tailEnd type="triangle"/>
          </a:ln>
          <a:effectLst>
            <a:outerShdw blurRad="50800" dist="38100" dir="8100000" algn="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45" name="Rectangle 44">
            <a:extLst>
              <a:ext uri="{FF2B5EF4-FFF2-40B4-BE49-F238E27FC236}">
                <a16:creationId xmlns:a16="http://schemas.microsoft.com/office/drawing/2014/main" id="{F02FEA27-FD90-400D-BE11-A1909FD805F6}"/>
              </a:ext>
            </a:extLst>
          </p:cNvPr>
          <p:cNvSpPr/>
          <p:nvPr/>
        </p:nvSpPr>
        <p:spPr>
          <a:xfrm>
            <a:off x="869849" y="4238320"/>
            <a:ext cx="1499395" cy="400597"/>
          </a:xfrm>
          <a:custGeom>
            <a:avLst/>
            <a:gdLst>
              <a:gd name="connsiteX0" fmla="*/ 0 w 1499395"/>
              <a:gd name="connsiteY0" fmla="*/ 0 h 400597"/>
              <a:gd name="connsiteX1" fmla="*/ 529786 w 1499395"/>
              <a:gd name="connsiteY1" fmla="*/ 0 h 400597"/>
              <a:gd name="connsiteX2" fmla="*/ 1059572 w 1499395"/>
              <a:gd name="connsiteY2" fmla="*/ 0 h 400597"/>
              <a:gd name="connsiteX3" fmla="*/ 1499395 w 1499395"/>
              <a:gd name="connsiteY3" fmla="*/ 0 h 400597"/>
              <a:gd name="connsiteX4" fmla="*/ 1499395 w 1499395"/>
              <a:gd name="connsiteY4" fmla="*/ 400597 h 400597"/>
              <a:gd name="connsiteX5" fmla="*/ 984603 w 1499395"/>
              <a:gd name="connsiteY5" fmla="*/ 400597 h 400597"/>
              <a:gd name="connsiteX6" fmla="*/ 529786 w 1499395"/>
              <a:gd name="connsiteY6" fmla="*/ 400597 h 400597"/>
              <a:gd name="connsiteX7" fmla="*/ 0 w 1499395"/>
              <a:gd name="connsiteY7" fmla="*/ 400597 h 400597"/>
              <a:gd name="connsiteX8" fmla="*/ 0 w 1499395"/>
              <a:gd name="connsiteY8" fmla="*/ 0 h 400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99395" h="400597" fill="none" extrusionOk="0">
                <a:moveTo>
                  <a:pt x="0" y="0"/>
                </a:moveTo>
                <a:cubicBezTo>
                  <a:pt x="257295" y="19642"/>
                  <a:pt x="388404" y="8312"/>
                  <a:pt x="529786" y="0"/>
                </a:cubicBezTo>
                <a:cubicBezTo>
                  <a:pt x="671168" y="-8312"/>
                  <a:pt x="889107" y="-25227"/>
                  <a:pt x="1059572" y="0"/>
                </a:cubicBezTo>
                <a:cubicBezTo>
                  <a:pt x="1230037" y="25227"/>
                  <a:pt x="1362025" y="3204"/>
                  <a:pt x="1499395" y="0"/>
                </a:cubicBezTo>
                <a:cubicBezTo>
                  <a:pt x="1509881" y="97502"/>
                  <a:pt x="1498690" y="272229"/>
                  <a:pt x="1499395" y="400597"/>
                </a:cubicBezTo>
                <a:cubicBezTo>
                  <a:pt x="1274310" y="420455"/>
                  <a:pt x="1128405" y="410773"/>
                  <a:pt x="984603" y="400597"/>
                </a:cubicBezTo>
                <a:cubicBezTo>
                  <a:pt x="840801" y="390421"/>
                  <a:pt x="673304" y="382596"/>
                  <a:pt x="529786" y="400597"/>
                </a:cubicBezTo>
                <a:cubicBezTo>
                  <a:pt x="386268" y="418598"/>
                  <a:pt x="131521" y="419087"/>
                  <a:pt x="0" y="400597"/>
                </a:cubicBezTo>
                <a:cubicBezTo>
                  <a:pt x="-4951" y="248461"/>
                  <a:pt x="8113" y="128469"/>
                  <a:pt x="0" y="0"/>
                </a:cubicBezTo>
                <a:close/>
              </a:path>
              <a:path w="1499395" h="400597" stroke="0" extrusionOk="0">
                <a:moveTo>
                  <a:pt x="0" y="0"/>
                </a:moveTo>
                <a:cubicBezTo>
                  <a:pt x="229442" y="19525"/>
                  <a:pt x="374702" y="6230"/>
                  <a:pt x="499798" y="0"/>
                </a:cubicBezTo>
                <a:cubicBezTo>
                  <a:pt x="624894" y="-6230"/>
                  <a:pt x="831362" y="4928"/>
                  <a:pt x="969609" y="0"/>
                </a:cubicBezTo>
                <a:cubicBezTo>
                  <a:pt x="1107856" y="-4928"/>
                  <a:pt x="1237518" y="-10621"/>
                  <a:pt x="1499395" y="0"/>
                </a:cubicBezTo>
                <a:cubicBezTo>
                  <a:pt x="1494825" y="93745"/>
                  <a:pt x="1500283" y="265539"/>
                  <a:pt x="1499395" y="400597"/>
                </a:cubicBezTo>
                <a:cubicBezTo>
                  <a:pt x="1371910" y="421785"/>
                  <a:pt x="1188600" y="391564"/>
                  <a:pt x="1014591" y="400597"/>
                </a:cubicBezTo>
                <a:cubicBezTo>
                  <a:pt x="840582" y="409630"/>
                  <a:pt x="729193" y="387987"/>
                  <a:pt x="544780" y="400597"/>
                </a:cubicBezTo>
                <a:cubicBezTo>
                  <a:pt x="360367" y="413207"/>
                  <a:pt x="164838" y="408635"/>
                  <a:pt x="0" y="400597"/>
                </a:cubicBezTo>
                <a:cubicBezTo>
                  <a:pt x="-16377" y="285236"/>
                  <a:pt x="-10292" y="136854"/>
                  <a:pt x="0" y="0"/>
                </a:cubicBezTo>
                <a:close/>
              </a:path>
            </a:pathLst>
          </a:custGeom>
          <a:solidFill>
            <a:schemeClr val="bg1">
              <a:lumMod val="95000"/>
            </a:schemeClr>
          </a:solidFill>
          <a:ln w="28575">
            <a:solidFill>
              <a:schemeClr val="bg1"/>
            </a:solidFill>
            <a:extLst>
              <a:ext uri="{C807C97D-BFC1-408E-A445-0C87EB9F89A2}">
                <ask:lineSketchStyleProps xmlns:ask="http://schemas.microsoft.com/office/drawing/2018/sketchyshapes" sd="1617256088">
                  <a:prstGeom prst="rect">
                    <a:avLst/>
                  </a:prstGeom>
                  <ask:type>
                    <ask:lineSketchFreehand/>
                  </ask:type>
                </ask:lineSketchStyleProps>
              </a:ext>
            </a:extLst>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dirty="0">
                <a:solidFill>
                  <a:schemeClr val="tx1">
                    <a:lumMod val="75000"/>
                    <a:lumOff val="25000"/>
                  </a:schemeClr>
                </a:solidFill>
              </a:rPr>
              <a:t>SMS  </a:t>
            </a:r>
          </a:p>
        </p:txBody>
      </p:sp>
      <p:pic>
        <p:nvPicPr>
          <p:cNvPr id="3074" name="Picture 2" descr="Sms green icon">
            <a:extLst>
              <a:ext uri="{FF2B5EF4-FFF2-40B4-BE49-F238E27FC236}">
                <a16:creationId xmlns:a16="http://schemas.microsoft.com/office/drawing/2014/main" id="{58CD33D7-5A89-4032-A590-6A3D2BF26F0A}"/>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20445451">
            <a:off x="704288" y="4281976"/>
            <a:ext cx="319013" cy="319013"/>
          </a:xfrm>
          <a:prstGeom prst="rect">
            <a:avLst/>
          </a:prstGeom>
          <a:noFill/>
          <a:extLst>
            <a:ext uri="{909E8E84-426E-40DD-AFC4-6F175D3DCCD1}">
              <a14:hiddenFill xmlns:a14="http://schemas.microsoft.com/office/drawing/2010/main">
                <a:solidFill>
                  <a:srgbClr val="FFFFFF"/>
                </a:solidFill>
              </a14:hiddenFill>
            </a:ext>
          </a:extLst>
        </p:spPr>
      </p:pic>
      <p:sp>
        <p:nvSpPr>
          <p:cNvPr id="20" name="Espace réservé du contenu 1">
            <a:extLst>
              <a:ext uri="{FF2B5EF4-FFF2-40B4-BE49-F238E27FC236}">
                <a16:creationId xmlns:a16="http://schemas.microsoft.com/office/drawing/2014/main" id="{9348518B-7B52-4962-A28F-0BDE935DBCCB}"/>
              </a:ext>
            </a:extLst>
          </p:cNvPr>
          <p:cNvSpPr txBox="1">
            <a:spLocks/>
          </p:cNvSpPr>
          <p:nvPr/>
        </p:nvSpPr>
        <p:spPr>
          <a:xfrm>
            <a:off x="1778926" y="5219020"/>
            <a:ext cx="2920328" cy="815085"/>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r>
              <a:rPr lang="fr-FR" sz="1200" dirty="0"/>
              <a:t>Afin de vous assurer que votre email sera lu, vous pouvez envoyer un SMS au client, lui indiquant que vous lui avez fait parvenir une invitation par email.  </a:t>
            </a:r>
          </a:p>
        </p:txBody>
      </p:sp>
      <p:pic>
        <p:nvPicPr>
          <p:cNvPr id="3076" name="Picture 4" descr="Vecteur conception de vecteur de dessin animé d'un homme qui pense et fournit des solutions et des idées">
            <a:extLst>
              <a:ext uri="{FF2B5EF4-FFF2-40B4-BE49-F238E27FC236}">
                <a16:creationId xmlns:a16="http://schemas.microsoft.com/office/drawing/2014/main" id="{550550D7-906B-4ED1-A99F-FA8F391A3E74}"/>
              </a:ext>
            </a:extLst>
          </p:cNvPr>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25181" y="4991749"/>
            <a:ext cx="1579393" cy="1460812"/>
          </a:xfrm>
          <a:prstGeom prst="rect">
            <a:avLst/>
          </a:prstGeom>
          <a:extLst>
            <a:ext uri="{909E8E84-426E-40DD-AFC4-6F175D3DCCD1}">
              <a14:hiddenFill xmlns:a14="http://schemas.microsoft.com/office/drawing/2010/main">
                <a:solidFill>
                  <a:srgbClr val="FFFFFF"/>
                </a:solidFill>
              </a14:hiddenFill>
            </a:ext>
          </a:extLst>
        </p:spPr>
      </p:pic>
      <p:pic>
        <p:nvPicPr>
          <p:cNvPr id="22" name="Picture 6" descr="fleche-rouge - Tous Perfect">
            <a:extLst>
              <a:ext uri="{FF2B5EF4-FFF2-40B4-BE49-F238E27FC236}">
                <a16:creationId xmlns:a16="http://schemas.microsoft.com/office/drawing/2014/main" id="{8FF0536A-60A7-4A5A-A6A2-57267A6084CC}"/>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rot="16027307" flipH="1" flipV="1">
            <a:off x="2190577" y="4450577"/>
            <a:ext cx="867720" cy="6861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4" name="Espace réservé du contenu 1">
            <a:extLst>
              <a:ext uri="{FF2B5EF4-FFF2-40B4-BE49-F238E27FC236}">
                <a16:creationId xmlns:a16="http://schemas.microsoft.com/office/drawing/2014/main" id="{AD780B87-68FE-476C-9A36-05ED05CBAF6C}"/>
              </a:ext>
            </a:extLst>
          </p:cNvPr>
          <p:cNvSpPr txBox="1">
            <a:spLocks/>
          </p:cNvSpPr>
          <p:nvPr/>
        </p:nvSpPr>
        <p:spPr>
          <a:xfrm>
            <a:off x="5065905" y="4758030"/>
            <a:ext cx="6456324" cy="1248020"/>
          </a:xfrm>
          <a:custGeom>
            <a:avLst/>
            <a:gdLst>
              <a:gd name="connsiteX0" fmla="*/ 0 w 6456324"/>
              <a:gd name="connsiteY0" fmla="*/ 0 h 1248020"/>
              <a:gd name="connsiteX1" fmla="*/ 645632 w 6456324"/>
              <a:gd name="connsiteY1" fmla="*/ 0 h 1248020"/>
              <a:gd name="connsiteX2" fmla="*/ 1226702 w 6456324"/>
              <a:gd name="connsiteY2" fmla="*/ 0 h 1248020"/>
              <a:gd name="connsiteX3" fmla="*/ 1678644 w 6456324"/>
              <a:gd name="connsiteY3" fmla="*/ 0 h 1248020"/>
              <a:gd name="connsiteX4" fmla="*/ 2453403 w 6456324"/>
              <a:gd name="connsiteY4" fmla="*/ 0 h 1248020"/>
              <a:gd name="connsiteX5" fmla="*/ 3099036 w 6456324"/>
              <a:gd name="connsiteY5" fmla="*/ 0 h 1248020"/>
              <a:gd name="connsiteX6" fmla="*/ 3680105 w 6456324"/>
              <a:gd name="connsiteY6" fmla="*/ 0 h 1248020"/>
              <a:gd name="connsiteX7" fmla="*/ 4390300 w 6456324"/>
              <a:gd name="connsiteY7" fmla="*/ 0 h 1248020"/>
              <a:gd name="connsiteX8" fmla="*/ 5100496 w 6456324"/>
              <a:gd name="connsiteY8" fmla="*/ 0 h 1248020"/>
              <a:gd name="connsiteX9" fmla="*/ 5875255 w 6456324"/>
              <a:gd name="connsiteY9" fmla="*/ 0 h 1248020"/>
              <a:gd name="connsiteX10" fmla="*/ 6456324 w 6456324"/>
              <a:gd name="connsiteY10" fmla="*/ 0 h 1248020"/>
              <a:gd name="connsiteX11" fmla="*/ 6456324 w 6456324"/>
              <a:gd name="connsiteY11" fmla="*/ 586569 h 1248020"/>
              <a:gd name="connsiteX12" fmla="*/ 6456324 w 6456324"/>
              <a:gd name="connsiteY12" fmla="*/ 1248020 h 1248020"/>
              <a:gd name="connsiteX13" fmla="*/ 5746128 w 6456324"/>
              <a:gd name="connsiteY13" fmla="*/ 1248020 h 1248020"/>
              <a:gd name="connsiteX14" fmla="*/ 5294186 w 6456324"/>
              <a:gd name="connsiteY14" fmla="*/ 1248020 h 1248020"/>
              <a:gd name="connsiteX15" fmla="*/ 4583990 w 6456324"/>
              <a:gd name="connsiteY15" fmla="*/ 1248020 h 1248020"/>
              <a:gd name="connsiteX16" fmla="*/ 3873794 w 6456324"/>
              <a:gd name="connsiteY16" fmla="*/ 1248020 h 1248020"/>
              <a:gd name="connsiteX17" fmla="*/ 3357288 w 6456324"/>
              <a:gd name="connsiteY17" fmla="*/ 1248020 h 1248020"/>
              <a:gd name="connsiteX18" fmla="*/ 2776219 w 6456324"/>
              <a:gd name="connsiteY18" fmla="*/ 1248020 h 1248020"/>
              <a:gd name="connsiteX19" fmla="*/ 2324277 w 6456324"/>
              <a:gd name="connsiteY19" fmla="*/ 1248020 h 1248020"/>
              <a:gd name="connsiteX20" fmla="*/ 1743207 w 6456324"/>
              <a:gd name="connsiteY20" fmla="*/ 1248020 h 1248020"/>
              <a:gd name="connsiteX21" fmla="*/ 1226702 w 6456324"/>
              <a:gd name="connsiteY21" fmla="*/ 1248020 h 1248020"/>
              <a:gd name="connsiteX22" fmla="*/ 710196 w 6456324"/>
              <a:gd name="connsiteY22" fmla="*/ 1248020 h 1248020"/>
              <a:gd name="connsiteX23" fmla="*/ 0 w 6456324"/>
              <a:gd name="connsiteY23" fmla="*/ 1248020 h 1248020"/>
              <a:gd name="connsiteX24" fmla="*/ 0 w 6456324"/>
              <a:gd name="connsiteY24" fmla="*/ 636490 h 1248020"/>
              <a:gd name="connsiteX25" fmla="*/ 0 w 6456324"/>
              <a:gd name="connsiteY25" fmla="*/ 0 h 1248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6456324" h="1248020" fill="none" extrusionOk="0">
                <a:moveTo>
                  <a:pt x="0" y="0"/>
                </a:moveTo>
                <a:cubicBezTo>
                  <a:pt x="153492" y="-22467"/>
                  <a:pt x="447721" y="12368"/>
                  <a:pt x="645632" y="0"/>
                </a:cubicBezTo>
                <a:cubicBezTo>
                  <a:pt x="843543" y="-12368"/>
                  <a:pt x="1058750" y="-23593"/>
                  <a:pt x="1226702" y="0"/>
                </a:cubicBezTo>
                <a:cubicBezTo>
                  <a:pt x="1394654" y="23593"/>
                  <a:pt x="1484092" y="10925"/>
                  <a:pt x="1678644" y="0"/>
                </a:cubicBezTo>
                <a:cubicBezTo>
                  <a:pt x="1873196" y="-10925"/>
                  <a:pt x="2249604" y="24770"/>
                  <a:pt x="2453403" y="0"/>
                </a:cubicBezTo>
                <a:cubicBezTo>
                  <a:pt x="2657202" y="-24770"/>
                  <a:pt x="2870308" y="-17098"/>
                  <a:pt x="3099036" y="0"/>
                </a:cubicBezTo>
                <a:cubicBezTo>
                  <a:pt x="3327764" y="17098"/>
                  <a:pt x="3509877" y="18945"/>
                  <a:pt x="3680105" y="0"/>
                </a:cubicBezTo>
                <a:cubicBezTo>
                  <a:pt x="3850333" y="-18945"/>
                  <a:pt x="4246642" y="-24022"/>
                  <a:pt x="4390300" y="0"/>
                </a:cubicBezTo>
                <a:cubicBezTo>
                  <a:pt x="4533958" y="24022"/>
                  <a:pt x="4758281" y="-17993"/>
                  <a:pt x="5100496" y="0"/>
                </a:cubicBezTo>
                <a:cubicBezTo>
                  <a:pt x="5442711" y="17993"/>
                  <a:pt x="5571313" y="-21622"/>
                  <a:pt x="5875255" y="0"/>
                </a:cubicBezTo>
                <a:cubicBezTo>
                  <a:pt x="6179197" y="21622"/>
                  <a:pt x="6276261" y="-2562"/>
                  <a:pt x="6456324" y="0"/>
                </a:cubicBezTo>
                <a:cubicBezTo>
                  <a:pt x="6478744" y="265694"/>
                  <a:pt x="6458810" y="382278"/>
                  <a:pt x="6456324" y="586569"/>
                </a:cubicBezTo>
                <a:cubicBezTo>
                  <a:pt x="6453838" y="790860"/>
                  <a:pt x="6486678" y="1029983"/>
                  <a:pt x="6456324" y="1248020"/>
                </a:cubicBezTo>
                <a:cubicBezTo>
                  <a:pt x="6160764" y="1262090"/>
                  <a:pt x="5992937" y="1241917"/>
                  <a:pt x="5746128" y="1248020"/>
                </a:cubicBezTo>
                <a:cubicBezTo>
                  <a:pt x="5499319" y="1254123"/>
                  <a:pt x="5440261" y="1234887"/>
                  <a:pt x="5294186" y="1248020"/>
                </a:cubicBezTo>
                <a:cubicBezTo>
                  <a:pt x="5148111" y="1261153"/>
                  <a:pt x="4930208" y="1275077"/>
                  <a:pt x="4583990" y="1248020"/>
                </a:cubicBezTo>
                <a:cubicBezTo>
                  <a:pt x="4237772" y="1220963"/>
                  <a:pt x="4187581" y="1231515"/>
                  <a:pt x="3873794" y="1248020"/>
                </a:cubicBezTo>
                <a:cubicBezTo>
                  <a:pt x="3560007" y="1264525"/>
                  <a:pt x="3511448" y="1238256"/>
                  <a:pt x="3357288" y="1248020"/>
                </a:cubicBezTo>
                <a:cubicBezTo>
                  <a:pt x="3203128" y="1257784"/>
                  <a:pt x="3057017" y="1233375"/>
                  <a:pt x="2776219" y="1248020"/>
                </a:cubicBezTo>
                <a:cubicBezTo>
                  <a:pt x="2495421" y="1262665"/>
                  <a:pt x="2438017" y="1245152"/>
                  <a:pt x="2324277" y="1248020"/>
                </a:cubicBezTo>
                <a:cubicBezTo>
                  <a:pt x="2210537" y="1250888"/>
                  <a:pt x="1864795" y="1248062"/>
                  <a:pt x="1743207" y="1248020"/>
                </a:cubicBezTo>
                <a:cubicBezTo>
                  <a:pt x="1621619" y="1247979"/>
                  <a:pt x="1469759" y="1228176"/>
                  <a:pt x="1226702" y="1248020"/>
                </a:cubicBezTo>
                <a:cubicBezTo>
                  <a:pt x="983646" y="1267864"/>
                  <a:pt x="900189" y="1224168"/>
                  <a:pt x="710196" y="1248020"/>
                </a:cubicBezTo>
                <a:cubicBezTo>
                  <a:pt x="520203" y="1271872"/>
                  <a:pt x="181650" y="1261059"/>
                  <a:pt x="0" y="1248020"/>
                </a:cubicBezTo>
                <a:cubicBezTo>
                  <a:pt x="-21216" y="1029935"/>
                  <a:pt x="-24827" y="762516"/>
                  <a:pt x="0" y="636490"/>
                </a:cubicBezTo>
                <a:cubicBezTo>
                  <a:pt x="24827" y="510464"/>
                  <a:pt x="-11722" y="297868"/>
                  <a:pt x="0" y="0"/>
                </a:cubicBezTo>
                <a:close/>
              </a:path>
              <a:path w="6456324" h="1248020" stroke="0" extrusionOk="0">
                <a:moveTo>
                  <a:pt x="0" y="0"/>
                </a:moveTo>
                <a:cubicBezTo>
                  <a:pt x="122657" y="-12718"/>
                  <a:pt x="321038" y="12363"/>
                  <a:pt x="516506" y="0"/>
                </a:cubicBezTo>
                <a:cubicBezTo>
                  <a:pt x="711974" y="-12363"/>
                  <a:pt x="1025008" y="16924"/>
                  <a:pt x="1226702" y="0"/>
                </a:cubicBezTo>
                <a:cubicBezTo>
                  <a:pt x="1428396" y="-16924"/>
                  <a:pt x="1712582" y="38078"/>
                  <a:pt x="2001460" y="0"/>
                </a:cubicBezTo>
                <a:cubicBezTo>
                  <a:pt x="2290338" y="-38078"/>
                  <a:pt x="2399513" y="-24936"/>
                  <a:pt x="2517966" y="0"/>
                </a:cubicBezTo>
                <a:cubicBezTo>
                  <a:pt x="2636419" y="24936"/>
                  <a:pt x="2845117" y="11137"/>
                  <a:pt x="3163599" y="0"/>
                </a:cubicBezTo>
                <a:cubicBezTo>
                  <a:pt x="3482081" y="-11137"/>
                  <a:pt x="3436901" y="23027"/>
                  <a:pt x="3680105" y="0"/>
                </a:cubicBezTo>
                <a:cubicBezTo>
                  <a:pt x="3923309" y="-23027"/>
                  <a:pt x="4082288" y="-11748"/>
                  <a:pt x="4325737" y="0"/>
                </a:cubicBezTo>
                <a:cubicBezTo>
                  <a:pt x="4569186" y="11748"/>
                  <a:pt x="4703027" y="6852"/>
                  <a:pt x="4842243" y="0"/>
                </a:cubicBezTo>
                <a:cubicBezTo>
                  <a:pt x="4981459" y="-6852"/>
                  <a:pt x="5355969" y="13526"/>
                  <a:pt x="5617002" y="0"/>
                </a:cubicBezTo>
                <a:cubicBezTo>
                  <a:pt x="5878035" y="-13526"/>
                  <a:pt x="6152242" y="28025"/>
                  <a:pt x="6456324" y="0"/>
                </a:cubicBezTo>
                <a:cubicBezTo>
                  <a:pt x="6463047" y="217475"/>
                  <a:pt x="6460330" y="411020"/>
                  <a:pt x="6456324" y="648970"/>
                </a:cubicBezTo>
                <a:cubicBezTo>
                  <a:pt x="6452319" y="886920"/>
                  <a:pt x="6443924" y="1038846"/>
                  <a:pt x="6456324" y="1248020"/>
                </a:cubicBezTo>
                <a:cubicBezTo>
                  <a:pt x="6318668" y="1258209"/>
                  <a:pt x="6083969" y="1240849"/>
                  <a:pt x="5875255" y="1248020"/>
                </a:cubicBezTo>
                <a:cubicBezTo>
                  <a:pt x="5666541" y="1255191"/>
                  <a:pt x="5444270" y="1256516"/>
                  <a:pt x="5294186" y="1248020"/>
                </a:cubicBezTo>
                <a:cubicBezTo>
                  <a:pt x="5144102" y="1239524"/>
                  <a:pt x="4857876" y="1220623"/>
                  <a:pt x="4713117" y="1248020"/>
                </a:cubicBezTo>
                <a:cubicBezTo>
                  <a:pt x="4568358" y="1275417"/>
                  <a:pt x="4465932" y="1268079"/>
                  <a:pt x="4261174" y="1248020"/>
                </a:cubicBezTo>
                <a:cubicBezTo>
                  <a:pt x="4056416" y="1227961"/>
                  <a:pt x="3931682" y="1268479"/>
                  <a:pt x="3680105" y="1248020"/>
                </a:cubicBezTo>
                <a:cubicBezTo>
                  <a:pt x="3428528" y="1227561"/>
                  <a:pt x="3411721" y="1236399"/>
                  <a:pt x="3228162" y="1248020"/>
                </a:cubicBezTo>
                <a:cubicBezTo>
                  <a:pt x="3044603" y="1259641"/>
                  <a:pt x="2903223" y="1247607"/>
                  <a:pt x="2582530" y="1248020"/>
                </a:cubicBezTo>
                <a:cubicBezTo>
                  <a:pt x="2261837" y="1248433"/>
                  <a:pt x="2097403" y="1254836"/>
                  <a:pt x="1807771" y="1248020"/>
                </a:cubicBezTo>
                <a:cubicBezTo>
                  <a:pt x="1518139" y="1241204"/>
                  <a:pt x="1569764" y="1249725"/>
                  <a:pt x="1355828" y="1248020"/>
                </a:cubicBezTo>
                <a:cubicBezTo>
                  <a:pt x="1141892" y="1246315"/>
                  <a:pt x="885534" y="1278364"/>
                  <a:pt x="581069" y="1248020"/>
                </a:cubicBezTo>
                <a:cubicBezTo>
                  <a:pt x="276604" y="1217676"/>
                  <a:pt x="160997" y="1228699"/>
                  <a:pt x="0" y="1248020"/>
                </a:cubicBezTo>
                <a:cubicBezTo>
                  <a:pt x="-2483" y="1034771"/>
                  <a:pt x="29949" y="806215"/>
                  <a:pt x="0" y="648970"/>
                </a:cubicBezTo>
                <a:cubicBezTo>
                  <a:pt x="-29949" y="491725"/>
                  <a:pt x="-25568" y="278860"/>
                  <a:pt x="0" y="0"/>
                </a:cubicBezTo>
                <a:close/>
              </a:path>
            </a:pathLst>
          </a:custGeom>
          <a:solidFill>
            <a:schemeClr val="bg1">
              <a:lumMod val="95000"/>
            </a:schemeClr>
          </a:solidFill>
          <a:ln w="19050">
            <a:solidFill>
              <a:schemeClr val="bg1"/>
            </a:solidFill>
            <a:extLst>
              <a:ext uri="{C807C97D-BFC1-408E-A445-0C87EB9F89A2}">
                <ask:lineSketchStyleProps xmlns:ask="http://schemas.microsoft.com/office/drawing/2018/sketchyshapes" sd="4058624024">
                  <a:prstGeom prst="rect">
                    <a:avLst/>
                  </a:prstGeom>
                  <ask:type>
                    <ask:lineSketchFreehand/>
                  </ask:type>
                </ask:lineSketchStyleProps>
              </a:ext>
            </a:extLst>
          </a:ln>
          <a:effectLst>
            <a:outerShdw blurRad="50800" dist="38100" dir="8100000" algn="tr" rotWithShape="0">
              <a:prstClr val="black">
                <a:alpha val="40000"/>
              </a:prstClr>
            </a:outerShdw>
          </a:effectLst>
        </p:spPr>
        <p:txBody>
          <a:bodyPr anchor="ct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Quelques astuces pour faire venir les clients : </a:t>
            </a:r>
          </a:p>
          <a:p>
            <a:pPr lvl="1"/>
            <a:r>
              <a:rPr lang="fr-FR" dirty="0"/>
              <a:t>Précisez qu’il y aura des </a:t>
            </a:r>
            <a:r>
              <a:rPr lang="fr-FR" b="1" dirty="0">
                <a:solidFill>
                  <a:schemeClr val="accent4">
                    <a:lumMod val="75000"/>
                  </a:schemeClr>
                </a:solidFill>
              </a:rPr>
              <a:t>surprises</a:t>
            </a:r>
            <a:r>
              <a:rPr lang="fr-FR" dirty="0"/>
              <a:t>, </a:t>
            </a:r>
            <a:r>
              <a:rPr lang="fr-FR" b="1" dirty="0">
                <a:solidFill>
                  <a:schemeClr val="accent4">
                    <a:lumMod val="75000"/>
                  </a:schemeClr>
                </a:solidFill>
              </a:rPr>
              <a:t>cadeaux</a:t>
            </a:r>
            <a:r>
              <a:rPr lang="fr-FR" dirty="0"/>
              <a:t> ou une </a:t>
            </a:r>
            <a:r>
              <a:rPr lang="fr-FR" b="1" dirty="0">
                <a:solidFill>
                  <a:schemeClr val="accent4">
                    <a:lumMod val="75000"/>
                  </a:schemeClr>
                </a:solidFill>
              </a:rPr>
              <a:t>collation</a:t>
            </a:r>
            <a:r>
              <a:rPr lang="fr-FR" dirty="0"/>
              <a:t>…</a:t>
            </a:r>
          </a:p>
          <a:p>
            <a:pPr lvl="1"/>
            <a:r>
              <a:rPr lang="fr-FR" dirty="0"/>
              <a:t>Proposez à votre client de venir avec </a:t>
            </a:r>
            <a:r>
              <a:rPr lang="fr-FR" b="1" dirty="0">
                <a:solidFill>
                  <a:schemeClr val="accent4">
                    <a:lumMod val="75000"/>
                  </a:schemeClr>
                </a:solidFill>
              </a:rPr>
              <a:t>sa famille</a:t>
            </a:r>
            <a:r>
              <a:rPr lang="fr-FR" dirty="0"/>
              <a:t>, </a:t>
            </a:r>
            <a:r>
              <a:rPr lang="fr-FR" b="1" dirty="0">
                <a:solidFill>
                  <a:schemeClr val="accent4">
                    <a:lumMod val="75000"/>
                  </a:schemeClr>
                </a:solidFill>
              </a:rPr>
              <a:t>ses amis </a:t>
            </a:r>
            <a:r>
              <a:rPr lang="fr-FR" dirty="0"/>
              <a:t>et ainsi </a:t>
            </a:r>
            <a:r>
              <a:rPr lang="fr-FR" b="1" dirty="0">
                <a:solidFill>
                  <a:schemeClr val="accent4">
                    <a:lumMod val="75000"/>
                  </a:schemeClr>
                </a:solidFill>
              </a:rPr>
              <a:t>faire venir des prospects</a:t>
            </a:r>
            <a:r>
              <a:rPr lang="fr-FR" dirty="0"/>
              <a:t>. </a:t>
            </a:r>
          </a:p>
        </p:txBody>
      </p:sp>
      <p:cxnSp>
        <p:nvCxnSpPr>
          <p:cNvPr id="26" name="Connecteur droit avec flèche 25">
            <a:extLst>
              <a:ext uri="{FF2B5EF4-FFF2-40B4-BE49-F238E27FC236}">
                <a16:creationId xmlns:a16="http://schemas.microsoft.com/office/drawing/2014/main" id="{C996609E-BCD0-41C5-9DCA-4B343D05BCD1}"/>
              </a:ext>
            </a:extLst>
          </p:cNvPr>
          <p:cNvCxnSpPr>
            <a:cxnSpLocks/>
            <a:endCxn id="27" idx="0"/>
          </p:cNvCxnSpPr>
          <p:nvPr/>
        </p:nvCxnSpPr>
        <p:spPr>
          <a:xfrm>
            <a:off x="3534978" y="2986065"/>
            <a:ext cx="0" cy="535820"/>
          </a:xfrm>
          <a:prstGeom prst="straightConnector1">
            <a:avLst/>
          </a:prstGeom>
          <a:ln w="57150">
            <a:solidFill>
              <a:schemeClr val="accent4">
                <a:lumMod val="75000"/>
              </a:schemeClr>
            </a:solidFill>
            <a:tailEnd type="triangle"/>
          </a:ln>
          <a:effectLst>
            <a:outerShdw blurRad="50800" dist="38100" dir="8100000" algn="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27" name="Rectangle 26">
            <a:extLst>
              <a:ext uri="{FF2B5EF4-FFF2-40B4-BE49-F238E27FC236}">
                <a16:creationId xmlns:a16="http://schemas.microsoft.com/office/drawing/2014/main" id="{C607ABF5-7255-4EA9-BAE0-403C6DC40C4B}"/>
              </a:ext>
            </a:extLst>
          </p:cNvPr>
          <p:cNvSpPr/>
          <p:nvPr/>
        </p:nvSpPr>
        <p:spPr>
          <a:xfrm>
            <a:off x="2851387" y="3521885"/>
            <a:ext cx="1367182" cy="534111"/>
          </a:xfrm>
          <a:custGeom>
            <a:avLst/>
            <a:gdLst>
              <a:gd name="connsiteX0" fmla="*/ 0 w 1367182"/>
              <a:gd name="connsiteY0" fmla="*/ 0 h 534111"/>
              <a:gd name="connsiteX1" fmla="*/ 683591 w 1367182"/>
              <a:gd name="connsiteY1" fmla="*/ 0 h 534111"/>
              <a:gd name="connsiteX2" fmla="*/ 1367182 w 1367182"/>
              <a:gd name="connsiteY2" fmla="*/ 0 h 534111"/>
              <a:gd name="connsiteX3" fmla="*/ 1367182 w 1367182"/>
              <a:gd name="connsiteY3" fmla="*/ 534111 h 534111"/>
              <a:gd name="connsiteX4" fmla="*/ 656247 w 1367182"/>
              <a:gd name="connsiteY4" fmla="*/ 534111 h 534111"/>
              <a:gd name="connsiteX5" fmla="*/ 0 w 1367182"/>
              <a:gd name="connsiteY5" fmla="*/ 534111 h 534111"/>
              <a:gd name="connsiteX6" fmla="*/ 0 w 1367182"/>
              <a:gd name="connsiteY6" fmla="*/ 0 h 534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67182" h="534111" fill="none" extrusionOk="0">
                <a:moveTo>
                  <a:pt x="0" y="0"/>
                </a:moveTo>
                <a:cubicBezTo>
                  <a:pt x="246041" y="19079"/>
                  <a:pt x="424308" y="5411"/>
                  <a:pt x="683591" y="0"/>
                </a:cubicBezTo>
                <a:cubicBezTo>
                  <a:pt x="942874" y="-5411"/>
                  <a:pt x="1174632" y="33052"/>
                  <a:pt x="1367182" y="0"/>
                </a:cubicBezTo>
                <a:cubicBezTo>
                  <a:pt x="1344065" y="154172"/>
                  <a:pt x="1371766" y="271276"/>
                  <a:pt x="1367182" y="534111"/>
                </a:cubicBezTo>
                <a:cubicBezTo>
                  <a:pt x="1190786" y="509340"/>
                  <a:pt x="868421" y="518181"/>
                  <a:pt x="656247" y="534111"/>
                </a:cubicBezTo>
                <a:cubicBezTo>
                  <a:pt x="444074" y="550041"/>
                  <a:pt x="270845" y="512096"/>
                  <a:pt x="0" y="534111"/>
                </a:cubicBezTo>
                <a:cubicBezTo>
                  <a:pt x="11068" y="417046"/>
                  <a:pt x="-9976" y="116113"/>
                  <a:pt x="0" y="0"/>
                </a:cubicBezTo>
                <a:close/>
              </a:path>
              <a:path w="1367182" h="534111" stroke="0" extrusionOk="0">
                <a:moveTo>
                  <a:pt x="0" y="0"/>
                </a:moveTo>
                <a:cubicBezTo>
                  <a:pt x="237130" y="-16345"/>
                  <a:pt x="492616" y="2967"/>
                  <a:pt x="683591" y="0"/>
                </a:cubicBezTo>
                <a:cubicBezTo>
                  <a:pt x="874566" y="-2967"/>
                  <a:pt x="1089920" y="20194"/>
                  <a:pt x="1367182" y="0"/>
                </a:cubicBezTo>
                <a:cubicBezTo>
                  <a:pt x="1358279" y="245955"/>
                  <a:pt x="1366749" y="387779"/>
                  <a:pt x="1367182" y="534111"/>
                </a:cubicBezTo>
                <a:cubicBezTo>
                  <a:pt x="1208336" y="509544"/>
                  <a:pt x="888750" y="518447"/>
                  <a:pt x="724606" y="534111"/>
                </a:cubicBezTo>
                <a:cubicBezTo>
                  <a:pt x="560462" y="549775"/>
                  <a:pt x="327418" y="505219"/>
                  <a:pt x="0" y="534111"/>
                </a:cubicBezTo>
                <a:cubicBezTo>
                  <a:pt x="19010" y="308628"/>
                  <a:pt x="11781" y="236834"/>
                  <a:pt x="0" y="0"/>
                </a:cubicBezTo>
                <a:close/>
              </a:path>
            </a:pathLst>
          </a:custGeom>
          <a:solidFill>
            <a:schemeClr val="bg1">
              <a:lumMod val="95000"/>
            </a:schemeClr>
          </a:solidFill>
          <a:ln w="28575">
            <a:solidFill>
              <a:schemeClr val="bg1"/>
            </a:solidFill>
            <a:extLst>
              <a:ext uri="{C807C97D-BFC1-408E-A445-0C87EB9F89A2}">
                <ask:lineSketchStyleProps xmlns:ask="http://schemas.microsoft.com/office/drawing/2018/sketchyshapes" sd="1617256088">
                  <a:prstGeom prst="rect">
                    <a:avLst/>
                  </a:prstGeom>
                  <ask:type>
                    <ask:lineSketchFreehand/>
                  </ask:type>
                </ask:lineSketchStyleProps>
              </a:ext>
            </a:extLst>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dirty="0">
                <a:solidFill>
                  <a:schemeClr val="tx1">
                    <a:lumMod val="75000"/>
                    <a:lumOff val="25000"/>
                  </a:schemeClr>
                </a:solidFill>
              </a:rPr>
              <a:t>Relance par téléphone </a:t>
            </a:r>
          </a:p>
        </p:txBody>
      </p:sp>
      <p:cxnSp>
        <p:nvCxnSpPr>
          <p:cNvPr id="34" name="Connecteur droit avec flèche 33">
            <a:extLst>
              <a:ext uri="{FF2B5EF4-FFF2-40B4-BE49-F238E27FC236}">
                <a16:creationId xmlns:a16="http://schemas.microsoft.com/office/drawing/2014/main" id="{59F928A6-7E41-49E2-A568-2AF729984422}"/>
              </a:ext>
            </a:extLst>
          </p:cNvPr>
          <p:cNvCxnSpPr>
            <a:cxnSpLocks/>
            <a:endCxn id="35" idx="0"/>
          </p:cNvCxnSpPr>
          <p:nvPr/>
        </p:nvCxnSpPr>
        <p:spPr>
          <a:xfrm>
            <a:off x="8233524" y="2986065"/>
            <a:ext cx="1" cy="556888"/>
          </a:xfrm>
          <a:prstGeom prst="straightConnector1">
            <a:avLst/>
          </a:prstGeom>
          <a:ln w="57150">
            <a:solidFill>
              <a:schemeClr val="accent4">
                <a:lumMod val="75000"/>
              </a:schemeClr>
            </a:solidFill>
            <a:tailEnd type="triangle"/>
          </a:ln>
          <a:effectLst>
            <a:outerShdw blurRad="50800" dist="38100" dir="8100000" algn="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35" name="Rectangle 34">
            <a:extLst>
              <a:ext uri="{FF2B5EF4-FFF2-40B4-BE49-F238E27FC236}">
                <a16:creationId xmlns:a16="http://schemas.microsoft.com/office/drawing/2014/main" id="{A9C762E9-F951-4CAC-9030-9EA8C94457F1}"/>
              </a:ext>
            </a:extLst>
          </p:cNvPr>
          <p:cNvSpPr/>
          <p:nvPr/>
        </p:nvSpPr>
        <p:spPr>
          <a:xfrm>
            <a:off x="7723413" y="3542953"/>
            <a:ext cx="1020223" cy="534111"/>
          </a:xfrm>
          <a:custGeom>
            <a:avLst/>
            <a:gdLst>
              <a:gd name="connsiteX0" fmla="*/ 0 w 1020223"/>
              <a:gd name="connsiteY0" fmla="*/ 0 h 534111"/>
              <a:gd name="connsiteX1" fmla="*/ 510112 w 1020223"/>
              <a:gd name="connsiteY1" fmla="*/ 0 h 534111"/>
              <a:gd name="connsiteX2" fmla="*/ 1020223 w 1020223"/>
              <a:gd name="connsiteY2" fmla="*/ 0 h 534111"/>
              <a:gd name="connsiteX3" fmla="*/ 1020223 w 1020223"/>
              <a:gd name="connsiteY3" fmla="*/ 534111 h 534111"/>
              <a:gd name="connsiteX4" fmla="*/ 489707 w 1020223"/>
              <a:gd name="connsiteY4" fmla="*/ 534111 h 534111"/>
              <a:gd name="connsiteX5" fmla="*/ 0 w 1020223"/>
              <a:gd name="connsiteY5" fmla="*/ 534111 h 534111"/>
              <a:gd name="connsiteX6" fmla="*/ 0 w 1020223"/>
              <a:gd name="connsiteY6" fmla="*/ 0 h 534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20223" h="534111" fill="none" extrusionOk="0">
                <a:moveTo>
                  <a:pt x="0" y="0"/>
                </a:moveTo>
                <a:cubicBezTo>
                  <a:pt x="118274" y="-3747"/>
                  <a:pt x="257358" y="-21871"/>
                  <a:pt x="510112" y="0"/>
                </a:cubicBezTo>
                <a:cubicBezTo>
                  <a:pt x="762866" y="21871"/>
                  <a:pt x="809952" y="-17824"/>
                  <a:pt x="1020223" y="0"/>
                </a:cubicBezTo>
                <a:cubicBezTo>
                  <a:pt x="997106" y="154172"/>
                  <a:pt x="1024807" y="271276"/>
                  <a:pt x="1020223" y="534111"/>
                </a:cubicBezTo>
                <a:cubicBezTo>
                  <a:pt x="893896" y="529805"/>
                  <a:pt x="620730" y="554255"/>
                  <a:pt x="489707" y="534111"/>
                </a:cubicBezTo>
                <a:cubicBezTo>
                  <a:pt x="358684" y="513967"/>
                  <a:pt x="159971" y="542931"/>
                  <a:pt x="0" y="534111"/>
                </a:cubicBezTo>
                <a:cubicBezTo>
                  <a:pt x="11068" y="417046"/>
                  <a:pt x="-9976" y="116113"/>
                  <a:pt x="0" y="0"/>
                </a:cubicBezTo>
                <a:close/>
              </a:path>
              <a:path w="1020223" h="534111" stroke="0" extrusionOk="0">
                <a:moveTo>
                  <a:pt x="0" y="0"/>
                </a:moveTo>
                <a:cubicBezTo>
                  <a:pt x="205996" y="12333"/>
                  <a:pt x="313613" y="456"/>
                  <a:pt x="510112" y="0"/>
                </a:cubicBezTo>
                <a:cubicBezTo>
                  <a:pt x="706611" y="-456"/>
                  <a:pt x="876783" y="2930"/>
                  <a:pt x="1020223" y="0"/>
                </a:cubicBezTo>
                <a:cubicBezTo>
                  <a:pt x="1011320" y="245955"/>
                  <a:pt x="1019790" y="387779"/>
                  <a:pt x="1020223" y="534111"/>
                </a:cubicBezTo>
                <a:cubicBezTo>
                  <a:pt x="813220" y="527427"/>
                  <a:pt x="699967" y="554690"/>
                  <a:pt x="540718" y="534111"/>
                </a:cubicBezTo>
                <a:cubicBezTo>
                  <a:pt x="381470" y="513532"/>
                  <a:pt x="225445" y="540668"/>
                  <a:pt x="0" y="534111"/>
                </a:cubicBezTo>
                <a:cubicBezTo>
                  <a:pt x="19010" y="308628"/>
                  <a:pt x="11781" y="236834"/>
                  <a:pt x="0" y="0"/>
                </a:cubicBezTo>
                <a:close/>
              </a:path>
            </a:pathLst>
          </a:custGeom>
          <a:solidFill>
            <a:schemeClr val="bg1">
              <a:lumMod val="95000"/>
            </a:schemeClr>
          </a:solidFill>
          <a:ln w="28575">
            <a:solidFill>
              <a:schemeClr val="bg1"/>
            </a:solidFill>
            <a:extLst>
              <a:ext uri="{C807C97D-BFC1-408E-A445-0C87EB9F89A2}">
                <ask:lineSketchStyleProps xmlns:ask="http://schemas.microsoft.com/office/drawing/2018/sketchyshapes" sd="1617256088">
                  <a:prstGeom prst="rect">
                    <a:avLst/>
                  </a:prstGeom>
                  <ask:type>
                    <ask:lineSketchFreehand/>
                  </ask:type>
                </ask:lineSketchStyleProps>
              </a:ext>
            </a:extLst>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dirty="0">
                <a:solidFill>
                  <a:schemeClr val="tx1">
                    <a:lumMod val="75000"/>
                    <a:lumOff val="25000"/>
                  </a:schemeClr>
                </a:solidFill>
              </a:rPr>
              <a:t>Jour de l’animation</a:t>
            </a:r>
          </a:p>
        </p:txBody>
      </p:sp>
      <p:sp>
        <p:nvSpPr>
          <p:cNvPr id="11" name="Flèche : droite 10">
            <a:extLst>
              <a:ext uri="{FF2B5EF4-FFF2-40B4-BE49-F238E27FC236}">
                <a16:creationId xmlns:a16="http://schemas.microsoft.com/office/drawing/2014/main" id="{998070DE-6FA9-4EE0-9B6E-DB43E785C467}"/>
              </a:ext>
            </a:extLst>
          </p:cNvPr>
          <p:cNvSpPr/>
          <p:nvPr/>
        </p:nvSpPr>
        <p:spPr>
          <a:xfrm>
            <a:off x="561797" y="2700524"/>
            <a:ext cx="11125151" cy="484632"/>
          </a:xfrm>
          <a:custGeom>
            <a:avLst/>
            <a:gdLst>
              <a:gd name="connsiteX0" fmla="*/ 0 w 11125151"/>
              <a:gd name="connsiteY0" fmla="*/ 121158 h 484632"/>
              <a:gd name="connsiteX1" fmla="*/ 789006 w 11125151"/>
              <a:gd name="connsiteY1" fmla="*/ 121158 h 484632"/>
              <a:gd name="connsiteX2" fmla="*/ 1142698 w 11125151"/>
              <a:gd name="connsiteY2" fmla="*/ 121158 h 484632"/>
              <a:gd name="connsiteX3" fmla="*/ 1931703 w 11125151"/>
              <a:gd name="connsiteY3" fmla="*/ 121158 h 484632"/>
              <a:gd name="connsiteX4" fmla="*/ 2503052 w 11125151"/>
              <a:gd name="connsiteY4" fmla="*/ 121158 h 484632"/>
              <a:gd name="connsiteX5" fmla="*/ 3400886 w 11125151"/>
              <a:gd name="connsiteY5" fmla="*/ 121158 h 484632"/>
              <a:gd name="connsiteX6" fmla="*/ 4298720 w 11125151"/>
              <a:gd name="connsiteY6" fmla="*/ 121158 h 484632"/>
              <a:gd name="connsiteX7" fmla="*/ 4870069 w 11125151"/>
              <a:gd name="connsiteY7" fmla="*/ 121158 h 484632"/>
              <a:gd name="connsiteX8" fmla="*/ 5332589 w 11125151"/>
              <a:gd name="connsiteY8" fmla="*/ 121158 h 484632"/>
              <a:gd name="connsiteX9" fmla="*/ 6012766 w 11125151"/>
              <a:gd name="connsiteY9" fmla="*/ 121158 h 484632"/>
              <a:gd name="connsiteX10" fmla="*/ 6910600 w 11125151"/>
              <a:gd name="connsiteY10" fmla="*/ 121158 h 484632"/>
              <a:gd name="connsiteX11" fmla="*/ 7808434 w 11125151"/>
              <a:gd name="connsiteY11" fmla="*/ 121158 h 484632"/>
              <a:gd name="connsiteX12" fmla="*/ 8488611 w 11125151"/>
              <a:gd name="connsiteY12" fmla="*/ 121158 h 484632"/>
              <a:gd name="connsiteX13" fmla="*/ 9277617 w 11125151"/>
              <a:gd name="connsiteY13" fmla="*/ 121158 h 484632"/>
              <a:gd name="connsiteX14" fmla="*/ 10175451 w 11125151"/>
              <a:gd name="connsiteY14" fmla="*/ 121158 h 484632"/>
              <a:gd name="connsiteX15" fmla="*/ 10882835 w 11125151"/>
              <a:gd name="connsiteY15" fmla="*/ 121158 h 484632"/>
              <a:gd name="connsiteX16" fmla="*/ 10882835 w 11125151"/>
              <a:gd name="connsiteY16" fmla="*/ 0 h 484632"/>
              <a:gd name="connsiteX17" fmla="*/ 11125151 w 11125151"/>
              <a:gd name="connsiteY17" fmla="*/ 242316 h 484632"/>
              <a:gd name="connsiteX18" fmla="*/ 10882835 w 11125151"/>
              <a:gd name="connsiteY18" fmla="*/ 484632 h 484632"/>
              <a:gd name="connsiteX19" fmla="*/ 10882835 w 11125151"/>
              <a:gd name="connsiteY19" fmla="*/ 363474 h 484632"/>
              <a:gd name="connsiteX20" fmla="*/ 10093829 w 11125151"/>
              <a:gd name="connsiteY20" fmla="*/ 363474 h 484632"/>
              <a:gd name="connsiteX21" fmla="*/ 9631309 w 11125151"/>
              <a:gd name="connsiteY21" fmla="*/ 363474 h 484632"/>
              <a:gd name="connsiteX22" fmla="*/ 9277617 w 11125151"/>
              <a:gd name="connsiteY22" fmla="*/ 363474 h 484632"/>
              <a:gd name="connsiteX23" fmla="*/ 8379783 w 11125151"/>
              <a:gd name="connsiteY23" fmla="*/ 363474 h 484632"/>
              <a:gd name="connsiteX24" fmla="*/ 7481949 w 11125151"/>
              <a:gd name="connsiteY24" fmla="*/ 363474 h 484632"/>
              <a:gd name="connsiteX25" fmla="*/ 6801772 w 11125151"/>
              <a:gd name="connsiteY25" fmla="*/ 363474 h 484632"/>
              <a:gd name="connsiteX26" fmla="*/ 6230423 w 11125151"/>
              <a:gd name="connsiteY26" fmla="*/ 363474 h 484632"/>
              <a:gd name="connsiteX27" fmla="*/ 5767903 w 11125151"/>
              <a:gd name="connsiteY27" fmla="*/ 363474 h 484632"/>
              <a:gd name="connsiteX28" fmla="*/ 4978897 w 11125151"/>
              <a:gd name="connsiteY28" fmla="*/ 363474 h 484632"/>
              <a:gd name="connsiteX29" fmla="*/ 4407548 w 11125151"/>
              <a:gd name="connsiteY29" fmla="*/ 363474 h 484632"/>
              <a:gd name="connsiteX30" fmla="*/ 3618543 w 11125151"/>
              <a:gd name="connsiteY30" fmla="*/ 363474 h 484632"/>
              <a:gd name="connsiteX31" fmla="*/ 2720709 w 11125151"/>
              <a:gd name="connsiteY31" fmla="*/ 363474 h 484632"/>
              <a:gd name="connsiteX32" fmla="*/ 2040532 w 11125151"/>
              <a:gd name="connsiteY32" fmla="*/ 363474 h 484632"/>
              <a:gd name="connsiteX33" fmla="*/ 1251526 w 11125151"/>
              <a:gd name="connsiteY33" fmla="*/ 363474 h 484632"/>
              <a:gd name="connsiteX34" fmla="*/ 680177 w 11125151"/>
              <a:gd name="connsiteY34" fmla="*/ 363474 h 484632"/>
              <a:gd name="connsiteX35" fmla="*/ 0 w 11125151"/>
              <a:gd name="connsiteY35" fmla="*/ 363474 h 484632"/>
              <a:gd name="connsiteX36" fmla="*/ 0 w 11125151"/>
              <a:gd name="connsiteY36" fmla="*/ 121158 h 4846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11125151" h="484632" fill="none" extrusionOk="0">
                <a:moveTo>
                  <a:pt x="0" y="121158"/>
                </a:moveTo>
                <a:cubicBezTo>
                  <a:pt x="266493" y="101858"/>
                  <a:pt x="555747" y="119941"/>
                  <a:pt x="789006" y="121158"/>
                </a:cubicBezTo>
                <a:cubicBezTo>
                  <a:pt x="1022265" y="122375"/>
                  <a:pt x="1031892" y="138725"/>
                  <a:pt x="1142698" y="121158"/>
                </a:cubicBezTo>
                <a:cubicBezTo>
                  <a:pt x="1253504" y="103591"/>
                  <a:pt x="1718770" y="95294"/>
                  <a:pt x="1931703" y="121158"/>
                </a:cubicBezTo>
                <a:cubicBezTo>
                  <a:pt x="2144637" y="147022"/>
                  <a:pt x="2346925" y="147212"/>
                  <a:pt x="2503052" y="121158"/>
                </a:cubicBezTo>
                <a:cubicBezTo>
                  <a:pt x="2659179" y="95104"/>
                  <a:pt x="3051651" y="123335"/>
                  <a:pt x="3400886" y="121158"/>
                </a:cubicBezTo>
                <a:cubicBezTo>
                  <a:pt x="3750121" y="118981"/>
                  <a:pt x="3953064" y="159445"/>
                  <a:pt x="4298720" y="121158"/>
                </a:cubicBezTo>
                <a:cubicBezTo>
                  <a:pt x="4644376" y="82871"/>
                  <a:pt x="4695555" y="97243"/>
                  <a:pt x="4870069" y="121158"/>
                </a:cubicBezTo>
                <a:cubicBezTo>
                  <a:pt x="5044583" y="145073"/>
                  <a:pt x="5105917" y="137110"/>
                  <a:pt x="5332589" y="121158"/>
                </a:cubicBezTo>
                <a:cubicBezTo>
                  <a:pt x="5559261" y="105206"/>
                  <a:pt x="5682242" y="90994"/>
                  <a:pt x="6012766" y="121158"/>
                </a:cubicBezTo>
                <a:cubicBezTo>
                  <a:pt x="6343290" y="151322"/>
                  <a:pt x="6567553" y="80326"/>
                  <a:pt x="6910600" y="121158"/>
                </a:cubicBezTo>
                <a:cubicBezTo>
                  <a:pt x="7253647" y="161990"/>
                  <a:pt x="7562261" y="83663"/>
                  <a:pt x="7808434" y="121158"/>
                </a:cubicBezTo>
                <a:cubicBezTo>
                  <a:pt x="8054607" y="158653"/>
                  <a:pt x="8351161" y="110431"/>
                  <a:pt x="8488611" y="121158"/>
                </a:cubicBezTo>
                <a:cubicBezTo>
                  <a:pt x="8626061" y="131885"/>
                  <a:pt x="9015059" y="120801"/>
                  <a:pt x="9277617" y="121158"/>
                </a:cubicBezTo>
                <a:cubicBezTo>
                  <a:pt x="9540175" y="121515"/>
                  <a:pt x="9824858" y="131830"/>
                  <a:pt x="10175451" y="121158"/>
                </a:cubicBezTo>
                <a:cubicBezTo>
                  <a:pt x="10526044" y="110486"/>
                  <a:pt x="10645361" y="125658"/>
                  <a:pt x="10882835" y="121158"/>
                </a:cubicBezTo>
                <a:cubicBezTo>
                  <a:pt x="10886680" y="72736"/>
                  <a:pt x="10878617" y="49118"/>
                  <a:pt x="10882835" y="0"/>
                </a:cubicBezTo>
                <a:cubicBezTo>
                  <a:pt x="10969210" y="104621"/>
                  <a:pt x="11035928" y="176798"/>
                  <a:pt x="11125151" y="242316"/>
                </a:cubicBezTo>
                <a:cubicBezTo>
                  <a:pt x="11026227" y="346127"/>
                  <a:pt x="10931830" y="417217"/>
                  <a:pt x="10882835" y="484632"/>
                </a:cubicBezTo>
                <a:cubicBezTo>
                  <a:pt x="10879683" y="448490"/>
                  <a:pt x="10877249" y="417963"/>
                  <a:pt x="10882835" y="363474"/>
                </a:cubicBezTo>
                <a:cubicBezTo>
                  <a:pt x="10493988" y="373835"/>
                  <a:pt x="10278582" y="350310"/>
                  <a:pt x="10093829" y="363474"/>
                </a:cubicBezTo>
                <a:cubicBezTo>
                  <a:pt x="9909076" y="376638"/>
                  <a:pt x="9809854" y="347948"/>
                  <a:pt x="9631309" y="363474"/>
                </a:cubicBezTo>
                <a:cubicBezTo>
                  <a:pt x="9452764" y="379000"/>
                  <a:pt x="9445228" y="352834"/>
                  <a:pt x="9277617" y="363474"/>
                </a:cubicBezTo>
                <a:cubicBezTo>
                  <a:pt x="9110006" y="374114"/>
                  <a:pt x="8633442" y="340341"/>
                  <a:pt x="8379783" y="363474"/>
                </a:cubicBezTo>
                <a:cubicBezTo>
                  <a:pt x="8126124" y="386607"/>
                  <a:pt x="7684652" y="378621"/>
                  <a:pt x="7481949" y="363474"/>
                </a:cubicBezTo>
                <a:cubicBezTo>
                  <a:pt x="7279246" y="348327"/>
                  <a:pt x="7095310" y="361304"/>
                  <a:pt x="6801772" y="363474"/>
                </a:cubicBezTo>
                <a:cubicBezTo>
                  <a:pt x="6508234" y="365644"/>
                  <a:pt x="6502309" y="386200"/>
                  <a:pt x="6230423" y="363474"/>
                </a:cubicBezTo>
                <a:cubicBezTo>
                  <a:pt x="5958537" y="340748"/>
                  <a:pt x="5993058" y="375376"/>
                  <a:pt x="5767903" y="363474"/>
                </a:cubicBezTo>
                <a:cubicBezTo>
                  <a:pt x="5542748" y="351572"/>
                  <a:pt x="5178151" y="401540"/>
                  <a:pt x="4978897" y="363474"/>
                </a:cubicBezTo>
                <a:cubicBezTo>
                  <a:pt x="4779643" y="325408"/>
                  <a:pt x="4582121" y="337710"/>
                  <a:pt x="4407548" y="363474"/>
                </a:cubicBezTo>
                <a:cubicBezTo>
                  <a:pt x="4232975" y="389238"/>
                  <a:pt x="3883684" y="363454"/>
                  <a:pt x="3618543" y="363474"/>
                </a:cubicBezTo>
                <a:cubicBezTo>
                  <a:pt x="3353403" y="363494"/>
                  <a:pt x="3115586" y="328758"/>
                  <a:pt x="2720709" y="363474"/>
                </a:cubicBezTo>
                <a:cubicBezTo>
                  <a:pt x="2325832" y="398190"/>
                  <a:pt x="2250955" y="337387"/>
                  <a:pt x="2040532" y="363474"/>
                </a:cubicBezTo>
                <a:cubicBezTo>
                  <a:pt x="1830109" y="389561"/>
                  <a:pt x="1644156" y="373083"/>
                  <a:pt x="1251526" y="363474"/>
                </a:cubicBezTo>
                <a:cubicBezTo>
                  <a:pt x="858896" y="353865"/>
                  <a:pt x="881493" y="362528"/>
                  <a:pt x="680177" y="363474"/>
                </a:cubicBezTo>
                <a:cubicBezTo>
                  <a:pt x="478861" y="364420"/>
                  <a:pt x="175861" y="330489"/>
                  <a:pt x="0" y="363474"/>
                </a:cubicBezTo>
                <a:cubicBezTo>
                  <a:pt x="9783" y="246337"/>
                  <a:pt x="-10078" y="199655"/>
                  <a:pt x="0" y="121158"/>
                </a:cubicBezTo>
                <a:close/>
              </a:path>
              <a:path w="11125151" h="484632" stroke="0" extrusionOk="0">
                <a:moveTo>
                  <a:pt x="0" y="121158"/>
                </a:moveTo>
                <a:cubicBezTo>
                  <a:pt x="371474" y="120431"/>
                  <a:pt x="580443" y="123543"/>
                  <a:pt x="789006" y="121158"/>
                </a:cubicBezTo>
                <a:cubicBezTo>
                  <a:pt x="997569" y="118773"/>
                  <a:pt x="1197056" y="111068"/>
                  <a:pt x="1578011" y="121158"/>
                </a:cubicBezTo>
                <a:cubicBezTo>
                  <a:pt x="1958966" y="131248"/>
                  <a:pt x="1956930" y="126353"/>
                  <a:pt x="2258188" y="121158"/>
                </a:cubicBezTo>
                <a:cubicBezTo>
                  <a:pt x="2559446" y="115963"/>
                  <a:pt x="2691407" y="96626"/>
                  <a:pt x="2829537" y="121158"/>
                </a:cubicBezTo>
                <a:cubicBezTo>
                  <a:pt x="2967667" y="145690"/>
                  <a:pt x="3080494" y="128629"/>
                  <a:pt x="3292058" y="121158"/>
                </a:cubicBezTo>
                <a:cubicBezTo>
                  <a:pt x="3503622" y="113687"/>
                  <a:pt x="3505042" y="109696"/>
                  <a:pt x="3645750" y="121158"/>
                </a:cubicBezTo>
                <a:cubicBezTo>
                  <a:pt x="3786458" y="132620"/>
                  <a:pt x="4100776" y="120636"/>
                  <a:pt x="4217099" y="121158"/>
                </a:cubicBezTo>
                <a:cubicBezTo>
                  <a:pt x="4333422" y="121680"/>
                  <a:pt x="4406562" y="105054"/>
                  <a:pt x="4570791" y="121158"/>
                </a:cubicBezTo>
                <a:cubicBezTo>
                  <a:pt x="4735020" y="137262"/>
                  <a:pt x="5182360" y="144281"/>
                  <a:pt x="5359796" y="121158"/>
                </a:cubicBezTo>
                <a:cubicBezTo>
                  <a:pt x="5537232" y="98035"/>
                  <a:pt x="5902859" y="94971"/>
                  <a:pt x="6148802" y="121158"/>
                </a:cubicBezTo>
                <a:cubicBezTo>
                  <a:pt x="6394745" y="147345"/>
                  <a:pt x="6594493" y="99853"/>
                  <a:pt x="6720151" y="121158"/>
                </a:cubicBezTo>
                <a:cubicBezTo>
                  <a:pt x="6845809" y="142463"/>
                  <a:pt x="7252865" y="141235"/>
                  <a:pt x="7400328" y="121158"/>
                </a:cubicBezTo>
                <a:cubicBezTo>
                  <a:pt x="7547791" y="101081"/>
                  <a:pt x="7885517" y="152535"/>
                  <a:pt x="8189333" y="121158"/>
                </a:cubicBezTo>
                <a:cubicBezTo>
                  <a:pt x="8493150" y="89781"/>
                  <a:pt x="8778773" y="128630"/>
                  <a:pt x="9087167" y="121158"/>
                </a:cubicBezTo>
                <a:cubicBezTo>
                  <a:pt x="9395561" y="113686"/>
                  <a:pt x="9599858" y="122340"/>
                  <a:pt x="9985001" y="121158"/>
                </a:cubicBezTo>
                <a:cubicBezTo>
                  <a:pt x="10370144" y="119976"/>
                  <a:pt x="10458804" y="97242"/>
                  <a:pt x="10882835" y="121158"/>
                </a:cubicBezTo>
                <a:cubicBezTo>
                  <a:pt x="10887283" y="62621"/>
                  <a:pt x="10885260" y="48800"/>
                  <a:pt x="10882835" y="0"/>
                </a:cubicBezTo>
                <a:cubicBezTo>
                  <a:pt x="10971679" y="81434"/>
                  <a:pt x="10999650" y="125958"/>
                  <a:pt x="11125151" y="242316"/>
                </a:cubicBezTo>
                <a:cubicBezTo>
                  <a:pt x="11049238" y="317415"/>
                  <a:pt x="11008798" y="379918"/>
                  <a:pt x="10882835" y="484632"/>
                </a:cubicBezTo>
                <a:cubicBezTo>
                  <a:pt x="10876862" y="441658"/>
                  <a:pt x="10885813" y="390863"/>
                  <a:pt x="10882835" y="363474"/>
                </a:cubicBezTo>
                <a:cubicBezTo>
                  <a:pt x="10655146" y="373966"/>
                  <a:pt x="10361313" y="341381"/>
                  <a:pt x="10202658" y="363474"/>
                </a:cubicBezTo>
                <a:cubicBezTo>
                  <a:pt x="10044003" y="385567"/>
                  <a:pt x="9762666" y="378945"/>
                  <a:pt x="9413652" y="363474"/>
                </a:cubicBezTo>
                <a:cubicBezTo>
                  <a:pt x="9064638" y="348003"/>
                  <a:pt x="8811659" y="332393"/>
                  <a:pt x="8515818" y="363474"/>
                </a:cubicBezTo>
                <a:cubicBezTo>
                  <a:pt x="8219977" y="394555"/>
                  <a:pt x="8238451" y="373368"/>
                  <a:pt x="8053298" y="363474"/>
                </a:cubicBezTo>
                <a:cubicBezTo>
                  <a:pt x="7868145" y="353580"/>
                  <a:pt x="7755165" y="373938"/>
                  <a:pt x="7481949" y="363474"/>
                </a:cubicBezTo>
                <a:cubicBezTo>
                  <a:pt x="7208733" y="353010"/>
                  <a:pt x="7074881" y="348439"/>
                  <a:pt x="6692944" y="363474"/>
                </a:cubicBezTo>
                <a:cubicBezTo>
                  <a:pt x="6311008" y="378509"/>
                  <a:pt x="6396815" y="350651"/>
                  <a:pt x="6230423" y="363474"/>
                </a:cubicBezTo>
                <a:cubicBezTo>
                  <a:pt x="6064031" y="376297"/>
                  <a:pt x="5729998" y="360478"/>
                  <a:pt x="5441418" y="363474"/>
                </a:cubicBezTo>
                <a:cubicBezTo>
                  <a:pt x="5152838" y="366470"/>
                  <a:pt x="4866603" y="364194"/>
                  <a:pt x="4652412" y="363474"/>
                </a:cubicBezTo>
                <a:cubicBezTo>
                  <a:pt x="4438221" y="362754"/>
                  <a:pt x="4379014" y="380133"/>
                  <a:pt x="4298720" y="363474"/>
                </a:cubicBezTo>
                <a:cubicBezTo>
                  <a:pt x="4218426" y="346815"/>
                  <a:pt x="3858866" y="348524"/>
                  <a:pt x="3618543" y="363474"/>
                </a:cubicBezTo>
                <a:cubicBezTo>
                  <a:pt x="3378220" y="378424"/>
                  <a:pt x="3229736" y="366936"/>
                  <a:pt x="3047194" y="363474"/>
                </a:cubicBezTo>
                <a:cubicBezTo>
                  <a:pt x="2864652" y="360012"/>
                  <a:pt x="2548224" y="364979"/>
                  <a:pt x="2258188" y="363474"/>
                </a:cubicBezTo>
                <a:cubicBezTo>
                  <a:pt x="1968152" y="361969"/>
                  <a:pt x="2041960" y="355067"/>
                  <a:pt x="1904496" y="363474"/>
                </a:cubicBezTo>
                <a:cubicBezTo>
                  <a:pt x="1767032" y="371881"/>
                  <a:pt x="1491818" y="366569"/>
                  <a:pt x="1333147" y="363474"/>
                </a:cubicBezTo>
                <a:cubicBezTo>
                  <a:pt x="1174476" y="360379"/>
                  <a:pt x="1152156" y="373011"/>
                  <a:pt x="979455" y="363474"/>
                </a:cubicBezTo>
                <a:cubicBezTo>
                  <a:pt x="806754" y="353937"/>
                  <a:pt x="449125" y="361988"/>
                  <a:pt x="0" y="363474"/>
                </a:cubicBezTo>
                <a:cubicBezTo>
                  <a:pt x="-443" y="247487"/>
                  <a:pt x="-10094" y="185885"/>
                  <a:pt x="0" y="121158"/>
                </a:cubicBezTo>
                <a:close/>
              </a:path>
            </a:pathLst>
          </a:custGeom>
          <a:solidFill>
            <a:schemeClr val="accent4">
              <a:lumMod val="75000"/>
            </a:schemeClr>
          </a:solidFill>
          <a:ln w="19050">
            <a:solidFill>
              <a:schemeClr val="bg1"/>
            </a:solidFill>
            <a:extLst>
              <a:ext uri="{C807C97D-BFC1-408E-A445-0C87EB9F89A2}">
                <ask:lineSketchStyleProps xmlns:ask="http://schemas.microsoft.com/office/drawing/2018/sketchyshapes" sd="2946229091">
                  <a:prstGeom prst="rightArrow">
                    <a:avLst/>
                  </a:prstGeom>
                  <ask:type>
                    <ask:lineSketchFreehand/>
                  </ask:type>
                </ask:lineSketchStyleProps>
              </a:ext>
            </a:extLst>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000" dirty="0"/>
              <a:t>                          Environ 2 à 3 semaines avant l’évènement                                           la veille de l’évènement	                            Jour J                                   le lendemain de l’évènement         </a:t>
            </a:r>
          </a:p>
        </p:txBody>
      </p:sp>
      <p:pic>
        <p:nvPicPr>
          <p:cNvPr id="1026" name="Picture 2" descr="Phone icon">
            <a:extLst>
              <a:ext uri="{FF2B5EF4-FFF2-40B4-BE49-F238E27FC236}">
                <a16:creationId xmlns:a16="http://schemas.microsoft.com/office/drawing/2014/main" id="{7C8EC391-86A5-44FB-9479-F3258F98C063}"/>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974349" y="3687542"/>
            <a:ext cx="456340" cy="45634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People icon">
            <a:extLst>
              <a:ext uri="{FF2B5EF4-FFF2-40B4-BE49-F238E27FC236}">
                <a16:creationId xmlns:a16="http://schemas.microsoft.com/office/drawing/2014/main" id="{86C7AF64-4F49-4268-B8A4-5F6DE9067D9C}"/>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592331" y="3364892"/>
            <a:ext cx="356121" cy="356121"/>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oupe 3">
            <a:extLst>
              <a:ext uri="{FF2B5EF4-FFF2-40B4-BE49-F238E27FC236}">
                <a16:creationId xmlns:a16="http://schemas.microsoft.com/office/drawing/2014/main" id="{D0EB649B-E023-23C7-F925-9DBD5D2B2075}"/>
              </a:ext>
            </a:extLst>
          </p:cNvPr>
          <p:cNvGrpSpPr/>
          <p:nvPr/>
        </p:nvGrpSpPr>
        <p:grpSpPr>
          <a:xfrm>
            <a:off x="10633551" y="5768117"/>
            <a:ext cx="1100148" cy="1285089"/>
            <a:chOff x="-2188878" y="1439576"/>
            <a:chExt cx="1100148" cy="1285089"/>
          </a:xfrm>
        </p:grpSpPr>
        <p:pic>
          <p:nvPicPr>
            <p:cNvPr id="6" name="Picture 4" descr="Splash aquarelle avec illustration mixte blanc, rouge, orange sur blanc. Vecteur gratuit">
              <a:extLst>
                <a:ext uri="{FF2B5EF4-FFF2-40B4-BE49-F238E27FC236}">
                  <a16:creationId xmlns:a16="http://schemas.microsoft.com/office/drawing/2014/main" id="{14E8EF68-26DC-D130-F262-CF4F5FEFE5AE}"/>
                </a:ext>
              </a:extLst>
            </p:cNvPr>
            <p:cNvPicPr>
              <a:picLocks noChangeAspect="1" noChangeArrowheads="1"/>
            </p:cNvPicPr>
            <p:nvPr/>
          </p:nvPicPr>
          <p:blipFill rotWithShape="1">
            <a:blip r:embed="rId9">
              <a:clrChange>
                <a:clrFrom>
                  <a:srgbClr val="FFFFFF"/>
                </a:clrFrom>
                <a:clrTo>
                  <a:srgbClr val="FFFFFF">
                    <a:alpha val="0"/>
                  </a:srgbClr>
                </a:clrTo>
              </a:clrChange>
              <a:extLst>
                <a:ext uri="{28A0092B-C50C-407E-A947-70E740481C1C}">
                  <a14:useLocalDpi xmlns:a14="http://schemas.microsoft.com/office/drawing/2010/main" val="0"/>
                </a:ext>
              </a:extLst>
            </a:blip>
            <a:srcRect l="50000" t="70212" r="2264" b="8236"/>
            <a:stretch/>
          </p:blipFill>
          <p:spPr bwMode="auto">
            <a:xfrm>
              <a:off x="-2188878" y="1439576"/>
              <a:ext cx="1100148" cy="1285089"/>
            </a:xfrm>
            <a:prstGeom prst="rect">
              <a:avLst/>
            </a:prstGeom>
            <a:noFill/>
            <a:extLst>
              <a:ext uri="{909E8E84-426E-40DD-AFC4-6F175D3DCCD1}">
                <a14:hiddenFill xmlns:a14="http://schemas.microsoft.com/office/drawing/2010/main">
                  <a:solidFill>
                    <a:srgbClr val="FFFFFF"/>
                  </a:solidFill>
                </a14:hiddenFill>
              </a:ext>
            </a:extLst>
          </p:spPr>
        </p:pic>
        <p:grpSp>
          <p:nvGrpSpPr>
            <p:cNvPr id="7" name="Groupe 6">
              <a:extLst>
                <a:ext uri="{FF2B5EF4-FFF2-40B4-BE49-F238E27FC236}">
                  <a16:creationId xmlns:a16="http://schemas.microsoft.com/office/drawing/2014/main" id="{79C90819-2E2A-4C4C-9580-996D9ECC6E32}"/>
                </a:ext>
              </a:extLst>
            </p:cNvPr>
            <p:cNvGrpSpPr/>
            <p:nvPr/>
          </p:nvGrpSpPr>
          <p:grpSpPr>
            <a:xfrm>
              <a:off x="-1980670" y="1805906"/>
              <a:ext cx="572484" cy="495254"/>
              <a:chOff x="11392866" y="540878"/>
              <a:chExt cx="572484" cy="495254"/>
            </a:xfrm>
          </p:grpSpPr>
          <p:pic>
            <p:nvPicPr>
              <p:cNvPr id="8" name="Image 7">
                <a:hlinkClick r:id="rId10" action="ppaction://hlinksldjump"/>
                <a:extLst>
                  <a:ext uri="{FF2B5EF4-FFF2-40B4-BE49-F238E27FC236}">
                    <a16:creationId xmlns:a16="http://schemas.microsoft.com/office/drawing/2014/main" id="{E5F61021-9F36-22A6-7CFB-72D1DAB0FF84}"/>
                  </a:ext>
                </a:extLst>
              </p:cNvPr>
              <p:cNvPicPr>
                <a:picLocks noChangeAspect="1"/>
              </p:cNvPicPr>
              <p:nvPr/>
            </p:nvPicPr>
            <p:blipFill>
              <a:blip r:embed="rId11">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1483846" y="540878"/>
                <a:ext cx="390525" cy="342900"/>
              </a:xfrm>
              <a:prstGeom prst="rect">
                <a:avLst/>
              </a:prstGeom>
            </p:spPr>
          </p:pic>
          <p:pic>
            <p:nvPicPr>
              <p:cNvPr id="9" name="Image 8">
                <a:hlinkClick r:id="rId10" action="ppaction://hlinksldjump"/>
                <a:extLst>
                  <a:ext uri="{FF2B5EF4-FFF2-40B4-BE49-F238E27FC236}">
                    <a16:creationId xmlns:a16="http://schemas.microsoft.com/office/drawing/2014/main" id="{F5FBCBBA-C5F6-119D-9C0F-07A7550AA4B8}"/>
                  </a:ext>
                </a:extLst>
              </p:cNvPr>
              <p:cNvPicPr>
                <a:picLocks noChangeAspect="1"/>
              </p:cNvPicPr>
              <p:nvPr/>
            </p:nvPicPr>
            <p:blipFill>
              <a:blip r:embed="rId12" cstate="email">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1392866" y="731423"/>
                <a:ext cx="572484" cy="304709"/>
              </a:xfrm>
              <a:prstGeom prst="rect">
                <a:avLst/>
              </a:prstGeom>
            </p:spPr>
          </p:pic>
        </p:grpSp>
      </p:grpSp>
      <p:sp>
        <p:nvSpPr>
          <p:cNvPr id="10" name="Rectangle : coins arrondis 9">
            <a:hlinkClick r:id="rId13" action="ppaction://hlinksldjump"/>
            <a:extLst>
              <a:ext uri="{FF2B5EF4-FFF2-40B4-BE49-F238E27FC236}">
                <a16:creationId xmlns:a16="http://schemas.microsoft.com/office/drawing/2014/main" id="{E507468B-0353-EE6B-C465-86D3463C54D6}"/>
              </a:ext>
            </a:extLst>
          </p:cNvPr>
          <p:cNvSpPr/>
          <p:nvPr/>
        </p:nvSpPr>
        <p:spPr>
          <a:xfrm>
            <a:off x="10768038" y="6013635"/>
            <a:ext cx="824298" cy="630134"/>
          </a:xfrm>
          <a:prstGeom prst="roundRect">
            <a:avLst/>
          </a:prstGeom>
          <a:solidFill>
            <a:srgbClr val="FFFFFF">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70073898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D7D467C5-6B74-4322-8C61-A882BD129C16}"/>
              </a:ext>
            </a:extLst>
          </p:cNvPr>
          <p:cNvSpPr/>
          <p:nvPr/>
        </p:nvSpPr>
        <p:spPr>
          <a:xfrm>
            <a:off x="703106" y="1907181"/>
            <a:ext cx="6699178" cy="3469396"/>
          </a:xfrm>
          <a:custGeom>
            <a:avLst/>
            <a:gdLst>
              <a:gd name="connsiteX0" fmla="*/ 0 w 6699178"/>
              <a:gd name="connsiteY0" fmla="*/ 0 h 3469396"/>
              <a:gd name="connsiteX1" fmla="*/ 535934 w 6699178"/>
              <a:gd name="connsiteY1" fmla="*/ 0 h 3469396"/>
              <a:gd name="connsiteX2" fmla="*/ 1138860 w 6699178"/>
              <a:gd name="connsiteY2" fmla="*/ 0 h 3469396"/>
              <a:gd name="connsiteX3" fmla="*/ 1741786 w 6699178"/>
              <a:gd name="connsiteY3" fmla="*/ 0 h 3469396"/>
              <a:gd name="connsiteX4" fmla="*/ 2478696 w 6699178"/>
              <a:gd name="connsiteY4" fmla="*/ 0 h 3469396"/>
              <a:gd name="connsiteX5" fmla="*/ 3148614 w 6699178"/>
              <a:gd name="connsiteY5" fmla="*/ 0 h 3469396"/>
              <a:gd name="connsiteX6" fmla="*/ 3617556 w 6699178"/>
              <a:gd name="connsiteY6" fmla="*/ 0 h 3469396"/>
              <a:gd name="connsiteX7" fmla="*/ 4287474 w 6699178"/>
              <a:gd name="connsiteY7" fmla="*/ 0 h 3469396"/>
              <a:gd name="connsiteX8" fmla="*/ 5091375 w 6699178"/>
              <a:gd name="connsiteY8" fmla="*/ 0 h 3469396"/>
              <a:gd name="connsiteX9" fmla="*/ 5560318 w 6699178"/>
              <a:gd name="connsiteY9" fmla="*/ 0 h 3469396"/>
              <a:gd name="connsiteX10" fmla="*/ 6029260 w 6699178"/>
              <a:gd name="connsiteY10" fmla="*/ 0 h 3469396"/>
              <a:gd name="connsiteX11" fmla="*/ 6699178 w 6699178"/>
              <a:gd name="connsiteY11" fmla="*/ 0 h 3469396"/>
              <a:gd name="connsiteX12" fmla="*/ 6699178 w 6699178"/>
              <a:gd name="connsiteY12" fmla="*/ 624491 h 3469396"/>
              <a:gd name="connsiteX13" fmla="*/ 6699178 w 6699178"/>
              <a:gd name="connsiteY13" fmla="*/ 1248983 h 3469396"/>
              <a:gd name="connsiteX14" fmla="*/ 6699178 w 6699178"/>
              <a:gd name="connsiteY14" fmla="*/ 1942862 h 3469396"/>
              <a:gd name="connsiteX15" fmla="*/ 6699178 w 6699178"/>
              <a:gd name="connsiteY15" fmla="*/ 2532659 h 3469396"/>
              <a:gd name="connsiteX16" fmla="*/ 6699178 w 6699178"/>
              <a:gd name="connsiteY16" fmla="*/ 3469396 h 3469396"/>
              <a:gd name="connsiteX17" fmla="*/ 6230236 w 6699178"/>
              <a:gd name="connsiteY17" fmla="*/ 3469396 h 3469396"/>
              <a:gd name="connsiteX18" fmla="*/ 5761293 w 6699178"/>
              <a:gd name="connsiteY18" fmla="*/ 3469396 h 3469396"/>
              <a:gd name="connsiteX19" fmla="*/ 5292351 w 6699178"/>
              <a:gd name="connsiteY19" fmla="*/ 3469396 h 3469396"/>
              <a:gd name="connsiteX20" fmla="*/ 4823408 w 6699178"/>
              <a:gd name="connsiteY20" fmla="*/ 3469396 h 3469396"/>
              <a:gd name="connsiteX21" fmla="*/ 4019507 w 6699178"/>
              <a:gd name="connsiteY21" fmla="*/ 3469396 h 3469396"/>
              <a:gd name="connsiteX22" fmla="*/ 3215605 w 6699178"/>
              <a:gd name="connsiteY22" fmla="*/ 3469396 h 3469396"/>
              <a:gd name="connsiteX23" fmla="*/ 2478696 w 6699178"/>
              <a:gd name="connsiteY23" fmla="*/ 3469396 h 3469396"/>
              <a:gd name="connsiteX24" fmla="*/ 1808778 w 6699178"/>
              <a:gd name="connsiteY24" fmla="*/ 3469396 h 3469396"/>
              <a:gd name="connsiteX25" fmla="*/ 1272844 w 6699178"/>
              <a:gd name="connsiteY25" fmla="*/ 3469396 h 3469396"/>
              <a:gd name="connsiteX26" fmla="*/ 669918 w 6699178"/>
              <a:gd name="connsiteY26" fmla="*/ 3469396 h 3469396"/>
              <a:gd name="connsiteX27" fmla="*/ 0 w 6699178"/>
              <a:gd name="connsiteY27" fmla="*/ 3469396 h 3469396"/>
              <a:gd name="connsiteX28" fmla="*/ 0 w 6699178"/>
              <a:gd name="connsiteY28" fmla="*/ 2740823 h 3469396"/>
              <a:gd name="connsiteX29" fmla="*/ 0 w 6699178"/>
              <a:gd name="connsiteY29" fmla="*/ 1977556 h 3469396"/>
              <a:gd name="connsiteX30" fmla="*/ 0 w 6699178"/>
              <a:gd name="connsiteY30" fmla="*/ 1214289 h 3469396"/>
              <a:gd name="connsiteX31" fmla="*/ 0 w 6699178"/>
              <a:gd name="connsiteY31" fmla="*/ 0 h 34693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6699178" h="3469396" fill="none" extrusionOk="0">
                <a:moveTo>
                  <a:pt x="0" y="0"/>
                </a:moveTo>
                <a:cubicBezTo>
                  <a:pt x="148729" y="-1844"/>
                  <a:pt x="269283" y="21115"/>
                  <a:pt x="535934" y="0"/>
                </a:cubicBezTo>
                <a:cubicBezTo>
                  <a:pt x="802585" y="-21115"/>
                  <a:pt x="899783" y="-12193"/>
                  <a:pt x="1138860" y="0"/>
                </a:cubicBezTo>
                <a:cubicBezTo>
                  <a:pt x="1377937" y="12193"/>
                  <a:pt x="1551541" y="-27564"/>
                  <a:pt x="1741786" y="0"/>
                </a:cubicBezTo>
                <a:cubicBezTo>
                  <a:pt x="1932031" y="27564"/>
                  <a:pt x="2310487" y="-2000"/>
                  <a:pt x="2478696" y="0"/>
                </a:cubicBezTo>
                <a:cubicBezTo>
                  <a:pt x="2646905" y="2000"/>
                  <a:pt x="2884437" y="24230"/>
                  <a:pt x="3148614" y="0"/>
                </a:cubicBezTo>
                <a:cubicBezTo>
                  <a:pt x="3412791" y="-24230"/>
                  <a:pt x="3460593" y="8530"/>
                  <a:pt x="3617556" y="0"/>
                </a:cubicBezTo>
                <a:cubicBezTo>
                  <a:pt x="3774519" y="-8530"/>
                  <a:pt x="4135627" y="-22251"/>
                  <a:pt x="4287474" y="0"/>
                </a:cubicBezTo>
                <a:cubicBezTo>
                  <a:pt x="4439321" y="22251"/>
                  <a:pt x="4803098" y="3041"/>
                  <a:pt x="5091375" y="0"/>
                </a:cubicBezTo>
                <a:cubicBezTo>
                  <a:pt x="5379652" y="-3041"/>
                  <a:pt x="5403474" y="-2758"/>
                  <a:pt x="5560318" y="0"/>
                </a:cubicBezTo>
                <a:cubicBezTo>
                  <a:pt x="5717162" y="2758"/>
                  <a:pt x="5848436" y="5880"/>
                  <a:pt x="6029260" y="0"/>
                </a:cubicBezTo>
                <a:cubicBezTo>
                  <a:pt x="6210084" y="-5880"/>
                  <a:pt x="6524925" y="23830"/>
                  <a:pt x="6699178" y="0"/>
                </a:cubicBezTo>
                <a:cubicBezTo>
                  <a:pt x="6688107" y="266225"/>
                  <a:pt x="6694133" y="473279"/>
                  <a:pt x="6699178" y="624491"/>
                </a:cubicBezTo>
                <a:cubicBezTo>
                  <a:pt x="6704223" y="775703"/>
                  <a:pt x="6669077" y="1105572"/>
                  <a:pt x="6699178" y="1248983"/>
                </a:cubicBezTo>
                <a:cubicBezTo>
                  <a:pt x="6729279" y="1392394"/>
                  <a:pt x="6703336" y="1770377"/>
                  <a:pt x="6699178" y="1942862"/>
                </a:cubicBezTo>
                <a:cubicBezTo>
                  <a:pt x="6695020" y="2115347"/>
                  <a:pt x="6677019" y="2248532"/>
                  <a:pt x="6699178" y="2532659"/>
                </a:cubicBezTo>
                <a:cubicBezTo>
                  <a:pt x="6721337" y="2816786"/>
                  <a:pt x="6691608" y="3274310"/>
                  <a:pt x="6699178" y="3469396"/>
                </a:cubicBezTo>
                <a:cubicBezTo>
                  <a:pt x="6601788" y="3472506"/>
                  <a:pt x="6400092" y="3453684"/>
                  <a:pt x="6230236" y="3469396"/>
                </a:cubicBezTo>
                <a:cubicBezTo>
                  <a:pt x="6060380" y="3485108"/>
                  <a:pt x="5884563" y="3488635"/>
                  <a:pt x="5761293" y="3469396"/>
                </a:cubicBezTo>
                <a:cubicBezTo>
                  <a:pt x="5638023" y="3450157"/>
                  <a:pt x="5469094" y="3482710"/>
                  <a:pt x="5292351" y="3469396"/>
                </a:cubicBezTo>
                <a:cubicBezTo>
                  <a:pt x="5115608" y="3456082"/>
                  <a:pt x="4978385" y="3491721"/>
                  <a:pt x="4823408" y="3469396"/>
                </a:cubicBezTo>
                <a:cubicBezTo>
                  <a:pt x="4668431" y="3447071"/>
                  <a:pt x="4333531" y="3429630"/>
                  <a:pt x="4019507" y="3469396"/>
                </a:cubicBezTo>
                <a:cubicBezTo>
                  <a:pt x="3705483" y="3509162"/>
                  <a:pt x="3574587" y="3475137"/>
                  <a:pt x="3215605" y="3469396"/>
                </a:cubicBezTo>
                <a:cubicBezTo>
                  <a:pt x="2856623" y="3463655"/>
                  <a:pt x="2841671" y="3446072"/>
                  <a:pt x="2478696" y="3469396"/>
                </a:cubicBezTo>
                <a:cubicBezTo>
                  <a:pt x="2115721" y="3492720"/>
                  <a:pt x="1992900" y="3466507"/>
                  <a:pt x="1808778" y="3469396"/>
                </a:cubicBezTo>
                <a:cubicBezTo>
                  <a:pt x="1624656" y="3472285"/>
                  <a:pt x="1529117" y="3483301"/>
                  <a:pt x="1272844" y="3469396"/>
                </a:cubicBezTo>
                <a:cubicBezTo>
                  <a:pt x="1016571" y="3455491"/>
                  <a:pt x="953074" y="3471337"/>
                  <a:pt x="669918" y="3469396"/>
                </a:cubicBezTo>
                <a:cubicBezTo>
                  <a:pt x="386762" y="3467455"/>
                  <a:pt x="326663" y="3502070"/>
                  <a:pt x="0" y="3469396"/>
                </a:cubicBezTo>
                <a:cubicBezTo>
                  <a:pt x="12256" y="3306869"/>
                  <a:pt x="2070" y="2908924"/>
                  <a:pt x="0" y="2740823"/>
                </a:cubicBezTo>
                <a:cubicBezTo>
                  <a:pt x="-2070" y="2572722"/>
                  <a:pt x="-21555" y="2251596"/>
                  <a:pt x="0" y="1977556"/>
                </a:cubicBezTo>
                <a:cubicBezTo>
                  <a:pt x="21555" y="1703516"/>
                  <a:pt x="2679" y="1518240"/>
                  <a:pt x="0" y="1214289"/>
                </a:cubicBezTo>
                <a:cubicBezTo>
                  <a:pt x="-2679" y="910338"/>
                  <a:pt x="7145" y="477633"/>
                  <a:pt x="0" y="0"/>
                </a:cubicBezTo>
                <a:close/>
              </a:path>
              <a:path w="6699178" h="3469396" stroke="0" extrusionOk="0">
                <a:moveTo>
                  <a:pt x="0" y="0"/>
                </a:moveTo>
                <a:cubicBezTo>
                  <a:pt x="147059" y="-13632"/>
                  <a:pt x="367259" y="17998"/>
                  <a:pt x="669918" y="0"/>
                </a:cubicBezTo>
                <a:cubicBezTo>
                  <a:pt x="972577" y="-17998"/>
                  <a:pt x="1030332" y="6172"/>
                  <a:pt x="1205852" y="0"/>
                </a:cubicBezTo>
                <a:cubicBezTo>
                  <a:pt x="1381372" y="-6172"/>
                  <a:pt x="1624502" y="-12293"/>
                  <a:pt x="1808778" y="0"/>
                </a:cubicBezTo>
                <a:cubicBezTo>
                  <a:pt x="1993054" y="12293"/>
                  <a:pt x="2446809" y="-22616"/>
                  <a:pt x="2612679" y="0"/>
                </a:cubicBezTo>
                <a:cubicBezTo>
                  <a:pt x="2778549" y="22616"/>
                  <a:pt x="3049364" y="20633"/>
                  <a:pt x="3215605" y="0"/>
                </a:cubicBezTo>
                <a:cubicBezTo>
                  <a:pt x="3381846" y="-20633"/>
                  <a:pt x="3634672" y="29284"/>
                  <a:pt x="3885523" y="0"/>
                </a:cubicBezTo>
                <a:cubicBezTo>
                  <a:pt x="4136374" y="-29284"/>
                  <a:pt x="4210751" y="-20704"/>
                  <a:pt x="4488449" y="0"/>
                </a:cubicBezTo>
                <a:cubicBezTo>
                  <a:pt x="4766147" y="20704"/>
                  <a:pt x="4783839" y="-10543"/>
                  <a:pt x="4957392" y="0"/>
                </a:cubicBezTo>
                <a:cubicBezTo>
                  <a:pt x="5130945" y="10543"/>
                  <a:pt x="5430093" y="6780"/>
                  <a:pt x="5627310" y="0"/>
                </a:cubicBezTo>
                <a:cubicBezTo>
                  <a:pt x="5824527" y="-6780"/>
                  <a:pt x="6287462" y="52546"/>
                  <a:pt x="6699178" y="0"/>
                </a:cubicBezTo>
                <a:cubicBezTo>
                  <a:pt x="6715004" y="285540"/>
                  <a:pt x="6667223" y="577361"/>
                  <a:pt x="6699178" y="763267"/>
                </a:cubicBezTo>
                <a:cubicBezTo>
                  <a:pt x="6731133" y="949173"/>
                  <a:pt x="6698902" y="1345647"/>
                  <a:pt x="6699178" y="1526534"/>
                </a:cubicBezTo>
                <a:cubicBezTo>
                  <a:pt x="6699454" y="1707421"/>
                  <a:pt x="6677601" y="1847214"/>
                  <a:pt x="6699178" y="2151026"/>
                </a:cubicBezTo>
                <a:cubicBezTo>
                  <a:pt x="6720755" y="2454838"/>
                  <a:pt x="6709121" y="2609267"/>
                  <a:pt x="6699178" y="2775517"/>
                </a:cubicBezTo>
                <a:cubicBezTo>
                  <a:pt x="6689235" y="2941767"/>
                  <a:pt x="6689774" y="3307000"/>
                  <a:pt x="6699178" y="3469396"/>
                </a:cubicBezTo>
                <a:cubicBezTo>
                  <a:pt x="6545226" y="3481512"/>
                  <a:pt x="6328375" y="3483214"/>
                  <a:pt x="6163244" y="3469396"/>
                </a:cubicBezTo>
                <a:cubicBezTo>
                  <a:pt x="5998113" y="3455578"/>
                  <a:pt x="5631409" y="3471593"/>
                  <a:pt x="5359342" y="3469396"/>
                </a:cubicBezTo>
                <a:cubicBezTo>
                  <a:pt x="5087275" y="3467199"/>
                  <a:pt x="4946421" y="3450300"/>
                  <a:pt x="4622433" y="3469396"/>
                </a:cubicBezTo>
                <a:cubicBezTo>
                  <a:pt x="4298445" y="3488492"/>
                  <a:pt x="4077301" y="3438625"/>
                  <a:pt x="3818531" y="3469396"/>
                </a:cubicBezTo>
                <a:cubicBezTo>
                  <a:pt x="3559761" y="3500167"/>
                  <a:pt x="3372330" y="3467065"/>
                  <a:pt x="3215605" y="3469396"/>
                </a:cubicBezTo>
                <a:cubicBezTo>
                  <a:pt x="3058880" y="3471727"/>
                  <a:pt x="2689957" y="3504187"/>
                  <a:pt x="2478696" y="3469396"/>
                </a:cubicBezTo>
                <a:cubicBezTo>
                  <a:pt x="2267435" y="3434605"/>
                  <a:pt x="2018651" y="3489265"/>
                  <a:pt x="1875770" y="3469396"/>
                </a:cubicBezTo>
                <a:cubicBezTo>
                  <a:pt x="1732889" y="3449527"/>
                  <a:pt x="1419808" y="3491366"/>
                  <a:pt x="1138860" y="3469396"/>
                </a:cubicBezTo>
                <a:cubicBezTo>
                  <a:pt x="857912" y="3447427"/>
                  <a:pt x="818582" y="3481565"/>
                  <a:pt x="602926" y="3469396"/>
                </a:cubicBezTo>
                <a:cubicBezTo>
                  <a:pt x="387270" y="3457227"/>
                  <a:pt x="149191" y="3462886"/>
                  <a:pt x="0" y="3469396"/>
                </a:cubicBezTo>
                <a:cubicBezTo>
                  <a:pt x="-29527" y="3164052"/>
                  <a:pt x="1011" y="3115333"/>
                  <a:pt x="0" y="2775517"/>
                </a:cubicBezTo>
                <a:cubicBezTo>
                  <a:pt x="-1011" y="2435701"/>
                  <a:pt x="-14681" y="2198872"/>
                  <a:pt x="0" y="2012250"/>
                </a:cubicBezTo>
                <a:cubicBezTo>
                  <a:pt x="14681" y="1825628"/>
                  <a:pt x="-27239" y="1598603"/>
                  <a:pt x="0" y="1422452"/>
                </a:cubicBezTo>
                <a:cubicBezTo>
                  <a:pt x="27239" y="1246301"/>
                  <a:pt x="-32330" y="910466"/>
                  <a:pt x="0" y="763267"/>
                </a:cubicBezTo>
                <a:cubicBezTo>
                  <a:pt x="32330" y="616068"/>
                  <a:pt x="-35593" y="331086"/>
                  <a:pt x="0" y="0"/>
                </a:cubicBezTo>
                <a:close/>
              </a:path>
            </a:pathLst>
          </a:custGeom>
          <a:solidFill>
            <a:schemeClr val="bg1">
              <a:lumMod val="95000"/>
            </a:schemeClr>
          </a:solidFill>
          <a:ln w="28575">
            <a:solidFill>
              <a:schemeClr val="bg1"/>
            </a:solidFill>
            <a:extLst>
              <a:ext uri="{C807C97D-BFC1-408E-A445-0C87EB9F89A2}">
                <ask:lineSketchStyleProps xmlns:ask="http://schemas.microsoft.com/office/drawing/2018/sketchyshapes" sd="1617256088">
                  <a:prstGeom prst="rect">
                    <a:avLst/>
                  </a:prstGeom>
                  <ask:type>
                    <ask:lineSketchFreehand/>
                  </ask:type>
                </ask:lineSketchStyleProps>
              </a:ext>
            </a:extLst>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fr-FR" sz="1400" dirty="0">
              <a:solidFill>
                <a:schemeClr val="tx1">
                  <a:lumMod val="75000"/>
                  <a:lumOff val="25000"/>
                </a:schemeClr>
              </a:solidFill>
            </a:endParaRPr>
          </a:p>
        </p:txBody>
      </p:sp>
      <p:sp>
        <p:nvSpPr>
          <p:cNvPr id="3" name="Espace réservé du texte 2">
            <a:extLst>
              <a:ext uri="{FF2B5EF4-FFF2-40B4-BE49-F238E27FC236}">
                <a16:creationId xmlns:a16="http://schemas.microsoft.com/office/drawing/2014/main" id="{A84172F8-1052-4CF9-AD10-6AB0E30AE430}"/>
              </a:ext>
            </a:extLst>
          </p:cNvPr>
          <p:cNvSpPr>
            <a:spLocks noGrp="1"/>
          </p:cNvSpPr>
          <p:nvPr>
            <p:ph type="body" sz="quarter" idx="12"/>
          </p:nvPr>
        </p:nvSpPr>
        <p:spPr/>
        <p:txBody>
          <a:bodyPr/>
          <a:lstStyle/>
          <a:p>
            <a:r>
              <a:rPr lang="fr-FR" dirty="0"/>
              <a:t>Des modèles d’emails ainsi qu’un modèle d’SMS sont à votre disposition pour convier vos clients à votre animation agence. </a:t>
            </a:r>
          </a:p>
        </p:txBody>
      </p:sp>
      <p:sp>
        <p:nvSpPr>
          <p:cNvPr id="5" name="Espace réservé du texte 4">
            <a:extLst>
              <a:ext uri="{FF2B5EF4-FFF2-40B4-BE49-F238E27FC236}">
                <a16:creationId xmlns:a16="http://schemas.microsoft.com/office/drawing/2014/main" id="{70AE5208-7DDC-41C6-B0F4-66AC6D4B486D}"/>
              </a:ext>
            </a:extLst>
          </p:cNvPr>
          <p:cNvSpPr>
            <a:spLocks noGrp="1"/>
          </p:cNvSpPr>
          <p:nvPr>
            <p:ph type="body" sz="quarter" idx="16"/>
          </p:nvPr>
        </p:nvSpPr>
        <p:spPr/>
        <p:txBody>
          <a:bodyPr/>
          <a:lstStyle/>
          <a:p>
            <a:r>
              <a:rPr lang="fr-FR" dirty="0"/>
              <a:t>4</a:t>
            </a:r>
          </a:p>
        </p:txBody>
      </p:sp>
      <p:sp>
        <p:nvSpPr>
          <p:cNvPr id="7" name="Rectangle : coins arrondis 6">
            <a:extLst>
              <a:ext uri="{FF2B5EF4-FFF2-40B4-BE49-F238E27FC236}">
                <a16:creationId xmlns:a16="http://schemas.microsoft.com/office/drawing/2014/main" id="{EB6B7F41-3A02-47CD-8358-B3DE94977F67}"/>
              </a:ext>
            </a:extLst>
          </p:cNvPr>
          <p:cNvSpPr/>
          <p:nvPr/>
        </p:nvSpPr>
        <p:spPr>
          <a:xfrm>
            <a:off x="4375190" y="2237379"/>
            <a:ext cx="3142837" cy="2880492"/>
          </a:xfrm>
          <a:custGeom>
            <a:avLst/>
            <a:gdLst>
              <a:gd name="connsiteX0" fmla="*/ 0 w 3142837"/>
              <a:gd name="connsiteY0" fmla="*/ 480092 h 2880492"/>
              <a:gd name="connsiteX1" fmla="*/ 480092 w 3142837"/>
              <a:gd name="connsiteY1" fmla="*/ 0 h 2880492"/>
              <a:gd name="connsiteX2" fmla="*/ 1069408 w 3142837"/>
              <a:gd name="connsiteY2" fmla="*/ 0 h 2880492"/>
              <a:gd name="connsiteX3" fmla="*/ 1636898 w 3142837"/>
              <a:gd name="connsiteY3" fmla="*/ 0 h 2880492"/>
              <a:gd name="connsiteX4" fmla="*/ 2182561 w 3142837"/>
              <a:gd name="connsiteY4" fmla="*/ 0 h 2880492"/>
              <a:gd name="connsiteX5" fmla="*/ 2662745 w 3142837"/>
              <a:gd name="connsiteY5" fmla="*/ 0 h 2880492"/>
              <a:gd name="connsiteX6" fmla="*/ 3142837 w 3142837"/>
              <a:gd name="connsiteY6" fmla="*/ 480092 h 2880492"/>
              <a:gd name="connsiteX7" fmla="*/ 3142837 w 3142837"/>
              <a:gd name="connsiteY7" fmla="*/ 1120195 h 2880492"/>
              <a:gd name="connsiteX8" fmla="*/ 3142837 w 3142837"/>
              <a:gd name="connsiteY8" fmla="*/ 1702688 h 2880492"/>
              <a:gd name="connsiteX9" fmla="*/ 3142837 w 3142837"/>
              <a:gd name="connsiteY9" fmla="*/ 2400400 h 2880492"/>
              <a:gd name="connsiteX10" fmla="*/ 2662745 w 3142837"/>
              <a:gd name="connsiteY10" fmla="*/ 2880492 h 2880492"/>
              <a:gd name="connsiteX11" fmla="*/ 2073429 w 3142837"/>
              <a:gd name="connsiteY11" fmla="*/ 2880492 h 2880492"/>
              <a:gd name="connsiteX12" fmla="*/ 1484112 w 3142837"/>
              <a:gd name="connsiteY12" fmla="*/ 2880492 h 2880492"/>
              <a:gd name="connsiteX13" fmla="*/ 480092 w 3142837"/>
              <a:gd name="connsiteY13" fmla="*/ 2880492 h 2880492"/>
              <a:gd name="connsiteX14" fmla="*/ 0 w 3142837"/>
              <a:gd name="connsiteY14" fmla="*/ 2400400 h 2880492"/>
              <a:gd name="connsiteX15" fmla="*/ 0 w 3142837"/>
              <a:gd name="connsiteY15" fmla="*/ 1741094 h 2880492"/>
              <a:gd name="connsiteX16" fmla="*/ 0 w 3142837"/>
              <a:gd name="connsiteY16" fmla="*/ 1158601 h 2880492"/>
              <a:gd name="connsiteX17" fmla="*/ 0 w 3142837"/>
              <a:gd name="connsiteY17" fmla="*/ 480092 h 28804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142837" h="2880492" extrusionOk="0">
                <a:moveTo>
                  <a:pt x="0" y="480092"/>
                </a:moveTo>
                <a:cubicBezTo>
                  <a:pt x="16545" y="244181"/>
                  <a:pt x="168038" y="-8872"/>
                  <a:pt x="480092" y="0"/>
                </a:cubicBezTo>
                <a:cubicBezTo>
                  <a:pt x="720864" y="-26605"/>
                  <a:pt x="880818" y="8106"/>
                  <a:pt x="1069408" y="0"/>
                </a:cubicBezTo>
                <a:cubicBezTo>
                  <a:pt x="1257998" y="-8106"/>
                  <a:pt x="1384320" y="6749"/>
                  <a:pt x="1636898" y="0"/>
                </a:cubicBezTo>
                <a:cubicBezTo>
                  <a:pt x="1889476" y="-6749"/>
                  <a:pt x="2002343" y="-5308"/>
                  <a:pt x="2182561" y="0"/>
                </a:cubicBezTo>
                <a:cubicBezTo>
                  <a:pt x="2362779" y="5308"/>
                  <a:pt x="2440803" y="4068"/>
                  <a:pt x="2662745" y="0"/>
                </a:cubicBezTo>
                <a:cubicBezTo>
                  <a:pt x="2879430" y="-41072"/>
                  <a:pt x="3159120" y="252926"/>
                  <a:pt x="3142837" y="480092"/>
                </a:cubicBezTo>
                <a:cubicBezTo>
                  <a:pt x="3127479" y="762141"/>
                  <a:pt x="3172580" y="881027"/>
                  <a:pt x="3142837" y="1120195"/>
                </a:cubicBezTo>
                <a:cubicBezTo>
                  <a:pt x="3113094" y="1359363"/>
                  <a:pt x="3140717" y="1517495"/>
                  <a:pt x="3142837" y="1702688"/>
                </a:cubicBezTo>
                <a:cubicBezTo>
                  <a:pt x="3144957" y="1887881"/>
                  <a:pt x="3169596" y="2142044"/>
                  <a:pt x="3142837" y="2400400"/>
                </a:cubicBezTo>
                <a:cubicBezTo>
                  <a:pt x="3105198" y="2686631"/>
                  <a:pt x="2924034" y="2850104"/>
                  <a:pt x="2662745" y="2880492"/>
                </a:cubicBezTo>
                <a:cubicBezTo>
                  <a:pt x="2469046" y="2851278"/>
                  <a:pt x="2319717" y="2904381"/>
                  <a:pt x="2073429" y="2880492"/>
                </a:cubicBezTo>
                <a:cubicBezTo>
                  <a:pt x="1827141" y="2856603"/>
                  <a:pt x="1733085" y="2907335"/>
                  <a:pt x="1484112" y="2880492"/>
                </a:cubicBezTo>
                <a:cubicBezTo>
                  <a:pt x="1235139" y="2853649"/>
                  <a:pt x="773681" y="2875151"/>
                  <a:pt x="480092" y="2880492"/>
                </a:cubicBezTo>
                <a:cubicBezTo>
                  <a:pt x="206769" y="2881745"/>
                  <a:pt x="1543" y="2717581"/>
                  <a:pt x="0" y="2400400"/>
                </a:cubicBezTo>
                <a:cubicBezTo>
                  <a:pt x="21820" y="2189772"/>
                  <a:pt x="27962" y="1979151"/>
                  <a:pt x="0" y="1741094"/>
                </a:cubicBezTo>
                <a:cubicBezTo>
                  <a:pt x="-27962" y="1503037"/>
                  <a:pt x="26651" y="1275978"/>
                  <a:pt x="0" y="1158601"/>
                </a:cubicBezTo>
                <a:cubicBezTo>
                  <a:pt x="-26651" y="1041224"/>
                  <a:pt x="19420" y="770974"/>
                  <a:pt x="0" y="480092"/>
                </a:cubicBezTo>
                <a:close/>
              </a:path>
            </a:pathLst>
          </a:custGeom>
          <a:noFill/>
          <a:ln>
            <a:noFill/>
            <a:extLst>
              <a:ext uri="{C807C97D-BFC1-408E-A445-0C87EB9F89A2}">
                <ask:lineSketchStyleProps xmlns:ask="http://schemas.microsoft.com/office/drawing/2018/sketchyshapes" sd="3100043247">
                  <a:prstGeom prst="round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400" dirty="0">
                <a:solidFill>
                  <a:schemeClr val="tx1">
                    <a:lumMod val="75000"/>
                    <a:lumOff val="25000"/>
                  </a:schemeClr>
                </a:solidFill>
              </a:rPr>
              <a:t>Retrouvez tous les </a:t>
            </a:r>
            <a:r>
              <a:rPr lang="fr-FR" sz="1400" b="1" dirty="0">
                <a:solidFill>
                  <a:schemeClr val="accent4">
                    <a:lumMod val="75000"/>
                  </a:schemeClr>
                </a:solidFill>
              </a:rPr>
              <a:t>modèles d’emails</a:t>
            </a:r>
            <a:r>
              <a:rPr lang="fr-FR" sz="1400" b="1" dirty="0">
                <a:solidFill>
                  <a:schemeClr val="tx1">
                    <a:lumMod val="75000"/>
                    <a:lumOff val="25000"/>
                  </a:schemeClr>
                </a:solidFill>
              </a:rPr>
              <a:t> :</a:t>
            </a:r>
          </a:p>
          <a:p>
            <a:pPr marL="285750" indent="-285750">
              <a:buClr>
                <a:schemeClr val="accent4">
                  <a:lumMod val="75000"/>
                </a:schemeClr>
              </a:buClr>
              <a:buFont typeface="Wingdings" panose="05000000000000000000" pitchFamily="2" charset="2"/>
              <a:buChar char="§"/>
            </a:pPr>
            <a:r>
              <a:rPr lang="fr-FR" sz="1400" dirty="0">
                <a:solidFill>
                  <a:schemeClr val="tx1">
                    <a:lumMod val="75000"/>
                    <a:lumOff val="25000"/>
                  </a:schemeClr>
                </a:solidFill>
              </a:rPr>
              <a:t>d’invitation, </a:t>
            </a:r>
          </a:p>
          <a:p>
            <a:pPr marL="285750" indent="-285750">
              <a:buClr>
                <a:schemeClr val="accent4">
                  <a:lumMod val="75000"/>
                </a:schemeClr>
              </a:buClr>
              <a:buFont typeface="Wingdings" panose="05000000000000000000" pitchFamily="2" charset="2"/>
              <a:buChar char="§"/>
            </a:pPr>
            <a:r>
              <a:rPr lang="fr-FR" sz="1400" dirty="0">
                <a:solidFill>
                  <a:schemeClr val="tx1">
                    <a:lumMod val="75000"/>
                    <a:lumOff val="25000"/>
                  </a:schemeClr>
                </a:solidFill>
              </a:rPr>
              <a:t>de rappel </a:t>
            </a:r>
          </a:p>
          <a:p>
            <a:pPr marL="285750" indent="-285750">
              <a:buClr>
                <a:schemeClr val="accent4">
                  <a:lumMod val="75000"/>
                </a:schemeClr>
              </a:buClr>
              <a:buFont typeface="Wingdings" panose="05000000000000000000" pitchFamily="2" charset="2"/>
              <a:buChar char="§"/>
            </a:pPr>
            <a:r>
              <a:rPr lang="fr-FR" sz="1400" dirty="0">
                <a:solidFill>
                  <a:schemeClr val="tx1">
                    <a:lumMod val="75000"/>
                    <a:lumOff val="25000"/>
                  </a:schemeClr>
                </a:solidFill>
              </a:rPr>
              <a:t>et de remerciements </a:t>
            </a:r>
          </a:p>
          <a:p>
            <a:r>
              <a:rPr lang="fr-FR" sz="1400" dirty="0">
                <a:solidFill>
                  <a:schemeClr val="tx1">
                    <a:lumMod val="75000"/>
                    <a:lumOff val="25000"/>
                  </a:schemeClr>
                </a:solidFill>
              </a:rPr>
              <a:t>dans votre bibliothèque d’emails Outlook sous </a:t>
            </a:r>
            <a:r>
              <a:rPr lang="fr-FR" sz="1400" b="1" dirty="0">
                <a:solidFill>
                  <a:schemeClr val="tx1">
                    <a:lumMod val="75000"/>
                    <a:lumOff val="25000"/>
                  </a:schemeClr>
                </a:solidFill>
              </a:rPr>
              <a:t>« Animation Evènement Agence ».</a:t>
            </a:r>
          </a:p>
          <a:p>
            <a:endParaRPr lang="fr-FR" sz="1400" b="1" dirty="0">
              <a:solidFill>
                <a:schemeClr val="tx1">
                  <a:lumMod val="75000"/>
                  <a:lumOff val="25000"/>
                </a:schemeClr>
              </a:solidFill>
            </a:endParaRPr>
          </a:p>
          <a:p>
            <a:r>
              <a:rPr lang="fr-FR" sz="1400" dirty="0">
                <a:solidFill>
                  <a:schemeClr val="tx1">
                    <a:lumMod val="75000"/>
                    <a:lumOff val="25000"/>
                  </a:schemeClr>
                </a:solidFill>
              </a:rPr>
              <a:t>Personnalisez et adaptez les champs en fonction de votre évènement.  </a:t>
            </a:r>
            <a:r>
              <a:rPr lang="fr-FR" sz="1400" dirty="0">
                <a:solidFill>
                  <a:srgbClr val="F2F2F2"/>
                </a:solidFill>
              </a:rPr>
              <a:t>Rubrique des</a:t>
            </a:r>
            <a:r>
              <a:rPr lang="fr-FR" sz="1400" dirty="0">
                <a:solidFill>
                  <a:schemeClr val="tx1">
                    <a:lumMod val="75000"/>
                    <a:lumOff val="25000"/>
                  </a:schemeClr>
                </a:solidFill>
              </a:rPr>
              <a:t> </a:t>
            </a:r>
          </a:p>
        </p:txBody>
      </p:sp>
      <p:pic>
        <p:nvPicPr>
          <p:cNvPr id="111" name="Picture 10" descr="Drapeaux suspendus dessinés à la main sur une guirlande de cordes">
            <a:extLst>
              <a:ext uri="{FF2B5EF4-FFF2-40B4-BE49-F238E27FC236}">
                <a16:creationId xmlns:a16="http://schemas.microsoft.com/office/drawing/2014/main" id="{F463FA24-563B-4F31-9492-1128956C2B98}"/>
              </a:ext>
            </a:extLst>
          </p:cNvPr>
          <p:cNvPicPr>
            <a:picLocks noChangeAspect="1" noChangeArrowheads="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b="53965"/>
          <a:stretch/>
        </p:blipFill>
        <p:spPr bwMode="auto">
          <a:xfrm rot="1510306" flipH="1">
            <a:off x="11001764" y="-176277"/>
            <a:ext cx="1370368" cy="734948"/>
          </a:xfrm>
          <a:prstGeom prst="rect">
            <a:avLst/>
          </a:prstGeom>
          <a:noFill/>
          <a:extLst>
            <a:ext uri="{909E8E84-426E-40DD-AFC4-6F175D3DCCD1}">
              <a14:hiddenFill xmlns:a14="http://schemas.microsoft.com/office/drawing/2010/main">
                <a:solidFill>
                  <a:srgbClr val="FFFFFF"/>
                </a:solidFill>
              </a14:hiddenFill>
            </a:ext>
          </a:extLst>
        </p:spPr>
      </p:pic>
      <p:sp>
        <p:nvSpPr>
          <p:cNvPr id="26" name="Rectangle 25">
            <a:extLst>
              <a:ext uri="{FF2B5EF4-FFF2-40B4-BE49-F238E27FC236}">
                <a16:creationId xmlns:a16="http://schemas.microsoft.com/office/drawing/2014/main" id="{26BD7038-3253-4EE1-B906-F3822A462089}"/>
              </a:ext>
            </a:extLst>
          </p:cNvPr>
          <p:cNvSpPr/>
          <p:nvPr/>
        </p:nvSpPr>
        <p:spPr>
          <a:xfrm>
            <a:off x="7701015" y="1907179"/>
            <a:ext cx="3835709" cy="3469397"/>
          </a:xfrm>
          <a:custGeom>
            <a:avLst/>
            <a:gdLst>
              <a:gd name="connsiteX0" fmla="*/ 0 w 3835709"/>
              <a:gd name="connsiteY0" fmla="*/ 0 h 3469397"/>
              <a:gd name="connsiteX1" fmla="*/ 639285 w 3835709"/>
              <a:gd name="connsiteY1" fmla="*/ 0 h 3469397"/>
              <a:gd name="connsiteX2" fmla="*/ 1355284 w 3835709"/>
              <a:gd name="connsiteY2" fmla="*/ 0 h 3469397"/>
              <a:gd name="connsiteX3" fmla="*/ 1917854 w 3835709"/>
              <a:gd name="connsiteY3" fmla="*/ 0 h 3469397"/>
              <a:gd name="connsiteX4" fmla="*/ 2595496 w 3835709"/>
              <a:gd name="connsiteY4" fmla="*/ 0 h 3469397"/>
              <a:gd name="connsiteX5" fmla="*/ 3273138 w 3835709"/>
              <a:gd name="connsiteY5" fmla="*/ 0 h 3469397"/>
              <a:gd name="connsiteX6" fmla="*/ 3835709 w 3835709"/>
              <a:gd name="connsiteY6" fmla="*/ 0 h 3469397"/>
              <a:gd name="connsiteX7" fmla="*/ 3835709 w 3835709"/>
              <a:gd name="connsiteY7" fmla="*/ 624491 h 3469397"/>
              <a:gd name="connsiteX8" fmla="*/ 3835709 w 3835709"/>
              <a:gd name="connsiteY8" fmla="*/ 1387759 h 3469397"/>
              <a:gd name="connsiteX9" fmla="*/ 3835709 w 3835709"/>
              <a:gd name="connsiteY9" fmla="*/ 2012250 h 3469397"/>
              <a:gd name="connsiteX10" fmla="*/ 3835709 w 3835709"/>
              <a:gd name="connsiteY10" fmla="*/ 2636742 h 3469397"/>
              <a:gd name="connsiteX11" fmla="*/ 3835709 w 3835709"/>
              <a:gd name="connsiteY11" fmla="*/ 3469397 h 3469397"/>
              <a:gd name="connsiteX12" fmla="*/ 3311495 w 3835709"/>
              <a:gd name="connsiteY12" fmla="*/ 3469397 h 3469397"/>
              <a:gd name="connsiteX13" fmla="*/ 2633854 w 3835709"/>
              <a:gd name="connsiteY13" fmla="*/ 3469397 h 3469397"/>
              <a:gd name="connsiteX14" fmla="*/ 1956212 w 3835709"/>
              <a:gd name="connsiteY14" fmla="*/ 3469397 h 3469397"/>
              <a:gd name="connsiteX15" fmla="*/ 1355284 w 3835709"/>
              <a:gd name="connsiteY15" fmla="*/ 3469397 h 3469397"/>
              <a:gd name="connsiteX16" fmla="*/ 715999 w 3835709"/>
              <a:gd name="connsiteY16" fmla="*/ 3469397 h 3469397"/>
              <a:gd name="connsiteX17" fmla="*/ 0 w 3835709"/>
              <a:gd name="connsiteY17" fmla="*/ 3469397 h 3469397"/>
              <a:gd name="connsiteX18" fmla="*/ 0 w 3835709"/>
              <a:gd name="connsiteY18" fmla="*/ 2775518 h 3469397"/>
              <a:gd name="connsiteX19" fmla="*/ 0 w 3835709"/>
              <a:gd name="connsiteY19" fmla="*/ 2012250 h 3469397"/>
              <a:gd name="connsiteX20" fmla="*/ 0 w 3835709"/>
              <a:gd name="connsiteY20" fmla="*/ 1387759 h 3469397"/>
              <a:gd name="connsiteX21" fmla="*/ 0 w 3835709"/>
              <a:gd name="connsiteY21" fmla="*/ 728573 h 3469397"/>
              <a:gd name="connsiteX22" fmla="*/ 0 w 3835709"/>
              <a:gd name="connsiteY22" fmla="*/ 0 h 34693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835709" h="3469397" fill="none" extrusionOk="0">
                <a:moveTo>
                  <a:pt x="0" y="0"/>
                </a:moveTo>
                <a:cubicBezTo>
                  <a:pt x="176998" y="-12210"/>
                  <a:pt x="406689" y="17585"/>
                  <a:pt x="639285" y="0"/>
                </a:cubicBezTo>
                <a:cubicBezTo>
                  <a:pt x="871881" y="-17585"/>
                  <a:pt x="1132979" y="22874"/>
                  <a:pt x="1355284" y="0"/>
                </a:cubicBezTo>
                <a:cubicBezTo>
                  <a:pt x="1577589" y="-22874"/>
                  <a:pt x="1756447" y="22171"/>
                  <a:pt x="1917854" y="0"/>
                </a:cubicBezTo>
                <a:cubicBezTo>
                  <a:pt x="2079261" y="-22171"/>
                  <a:pt x="2447180" y="-6253"/>
                  <a:pt x="2595496" y="0"/>
                </a:cubicBezTo>
                <a:cubicBezTo>
                  <a:pt x="2743812" y="6253"/>
                  <a:pt x="3125458" y="21280"/>
                  <a:pt x="3273138" y="0"/>
                </a:cubicBezTo>
                <a:cubicBezTo>
                  <a:pt x="3420818" y="-21280"/>
                  <a:pt x="3574232" y="3384"/>
                  <a:pt x="3835709" y="0"/>
                </a:cubicBezTo>
                <a:cubicBezTo>
                  <a:pt x="3854347" y="250451"/>
                  <a:pt x="3853782" y="492134"/>
                  <a:pt x="3835709" y="624491"/>
                </a:cubicBezTo>
                <a:cubicBezTo>
                  <a:pt x="3817636" y="756848"/>
                  <a:pt x="3868077" y="1092675"/>
                  <a:pt x="3835709" y="1387759"/>
                </a:cubicBezTo>
                <a:cubicBezTo>
                  <a:pt x="3803341" y="1682843"/>
                  <a:pt x="3846066" y="1708108"/>
                  <a:pt x="3835709" y="2012250"/>
                </a:cubicBezTo>
                <a:cubicBezTo>
                  <a:pt x="3825352" y="2316392"/>
                  <a:pt x="3806666" y="2442823"/>
                  <a:pt x="3835709" y="2636742"/>
                </a:cubicBezTo>
                <a:cubicBezTo>
                  <a:pt x="3864752" y="2830661"/>
                  <a:pt x="3838940" y="3058022"/>
                  <a:pt x="3835709" y="3469397"/>
                </a:cubicBezTo>
                <a:cubicBezTo>
                  <a:pt x="3689170" y="3449075"/>
                  <a:pt x="3448416" y="3479559"/>
                  <a:pt x="3311495" y="3469397"/>
                </a:cubicBezTo>
                <a:cubicBezTo>
                  <a:pt x="3174574" y="3459235"/>
                  <a:pt x="2855207" y="3458291"/>
                  <a:pt x="2633854" y="3469397"/>
                </a:cubicBezTo>
                <a:cubicBezTo>
                  <a:pt x="2412501" y="3480503"/>
                  <a:pt x="2275704" y="3475886"/>
                  <a:pt x="1956212" y="3469397"/>
                </a:cubicBezTo>
                <a:cubicBezTo>
                  <a:pt x="1636720" y="3462908"/>
                  <a:pt x="1603510" y="3453171"/>
                  <a:pt x="1355284" y="3469397"/>
                </a:cubicBezTo>
                <a:cubicBezTo>
                  <a:pt x="1107058" y="3485623"/>
                  <a:pt x="988850" y="3494875"/>
                  <a:pt x="715999" y="3469397"/>
                </a:cubicBezTo>
                <a:cubicBezTo>
                  <a:pt x="443148" y="3443919"/>
                  <a:pt x="345332" y="3466066"/>
                  <a:pt x="0" y="3469397"/>
                </a:cubicBezTo>
                <a:cubicBezTo>
                  <a:pt x="33234" y="3195717"/>
                  <a:pt x="22015" y="3100833"/>
                  <a:pt x="0" y="2775518"/>
                </a:cubicBezTo>
                <a:cubicBezTo>
                  <a:pt x="-22015" y="2450203"/>
                  <a:pt x="8430" y="2290834"/>
                  <a:pt x="0" y="2012250"/>
                </a:cubicBezTo>
                <a:cubicBezTo>
                  <a:pt x="-8430" y="1733666"/>
                  <a:pt x="11071" y="1558677"/>
                  <a:pt x="0" y="1387759"/>
                </a:cubicBezTo>
                <a:cubicBezTo>
                  <a:pt x="-11071" y="1216841"/>
                  <a:pt x="-15152" y="863987"/>
                  <a:pt x="0" y="728573"/>
                </a:cubicBezTo>
                <a:cubicBezTo>
                  <a:pt x="15152" y="593159"/>
                  <a:pt x="36120" y="278086"/>
                  <a:pt x="0" y="0"/>
                </a:cubicBezTo>
                <a:close/>
              </a:path>
              <a:path w="3835709" h="3469397" stroke="0" extrusionOk="0">
                <a:moveTo>
                  <a:pt x="0" y="0"/>
                </a:moveTo>
                <a:cubicBezTo>
                  <a:pt x="299488" y="-424"/>
                  <a:pt x="333329" y="-18466"/>
                  <a:pt x="639285" y="0"/>
                </a:cubicBezTo>
                <a:cubicBezTo>
                  <a:pt x="945242" y="18466"/>
                  <a:pt x="1058762" y="-25451"/>
                  <a:pt x="1201855" y="0"/>
                </a:cubicBezTo>
                <a:cubicBezTo>
                  <a:pt x="1344948" y="25451"/>
                  <a:pt x="1672283" y="22640"/>
                  <a:pt x="1802783" y="0"/>
                </a:cubicBezTo>
                <a:cubicBezTo>
                  <a:pt x="1933283" y="-22640"/>
                  <a:pt x="2262500" y="-15899"/>
                  <a:pt x="2518782" y="0"/>
                </a:cubicBezTo>
                <a:cubicBezTo>
                  <a:pt x="2775064" y="15899"/>
                  <a:pt x="2824499" y="27138"/>
                  <a:pt x="3119710" y="0"/>
                </a:cubicBezTo>
                <a:cubicBezTo>
                  <a:pt x="3414921" y="-27138"/>
                  <a:pt x="3498348" y="-29952"/>
                  <a:pt x="3835709" y="0"/>
                </a:cubicBezTo>
                <a:cubicBezTo>
                  <a:pt x="3849457" y="263185"/>
                  <a:pt x="3824252" y="366934"/>
                  <a:pt x="3835709" y="659185"/>
                </a:cubicBezTo>
                <a:cubicBezTo>
                  <a:pt x="3847166" y="951437"/>
                  <a:pt x="3855669" y="1135259"/>
                  <a:pt x="3835709" y="1387759"/>
                </a:cubicBezTo>
                <a:cubicBezTo>
                  <a:pt x="3815749" y="1640259"/>
                  <a:pt x="3815348" y="1789367"/>
                  <a:pt x="3835709" y="2081638"/>
                </a:cubicBezTo>
                <a:cubicBezTo>
                  <a:pt x="3856070" y="2373909"/>
                  <a:pt x="3862049" y="2486017"/>
                  <a:pt x="3835709" y="2740824"/>
                </a:cubicBezTo>
                <a:cubicBezTo>
                  <a:pt x="3809369" y="2995631"/>
                  <a:pt x="3843634" y="3290323"/>
                  <a:pt x="3835709" y="3469397"/>
                </a:cubicBezTo>
                <a:cubicBezTo>
                  <a:pt x="3689066" y="3448487"/>
                  <a:pt x="3406823" y="3458597"/>
                  <a:pt x="3119710" y="3469397"/>
                </a:cubicBezTo>
                <a:cubicBezTo>
                  <a:pt x="2832597" y="3480197"/>
                  <a:pt x="2617898" y="3476757"/>
                  <a:pt x="2403711" y="3469397"/>
                </a:cubicBezTo>
                <a:cubicBezTo>
                  <a:pt x="2189524" y="3462037"/>
                  <a:pt x="1941100" y="3445338"/>
                  <a:pt x="1687712" y="3469397"/>
                </a:cubicBezTo>
                <a:cubicBezTo>
                  <a:pt x="1434324" y="3493456"/>
                  <a:pt x="1202211" y="3484276"/>
                  <a:pt x="1010070" y="3469397"/>
                </a:cubicBezTo>
                <a:cubicBezTo>
                  <a:pt x="817929" y="3454518"/>
                  <a:pt x="211036" y="3470092"/>
                  <a:pt x="0" y="3469397"/>
                </a:cubicBezTo>
                <a:cubicBezTo>
                  <a:pt x="13697" y="3245788"/>
                  <a:pt x="29082" y="2868018"/>
                  <a:pt x="0" y="2706130"/>
                </a:cubicBezTo>
                <a:cubicBezTo>
                  <a:pt x="-29082" y="2544242"/>
                  <a:pt x="-24671" y="2278375"/>
                  <a:pt x="0" y="1942862"/>
                </a:cubicBezTo>
                <a:cubicBezTo>
                  <a:pt x="24671" y="1607349"/>
                  <a:pt x="-33801" y="1410534"/>
                  <a:pt x="0" y="1179595"/>
                </a:cubicBezTo>
                <a:cubicBezTo>
                  <a:pt x="33801" y="948656"/>
                  <a:pt x="20232" y="325602"/>
                  <a:pt x="0" y="0"/>
                </a:cubicBezTo>
                <a:close/>
              </a:path>
            </a:pathLst>
          </a:custGeom>
          <a:solidFill>
            <a:schemeClr val="bg1">
              <a:lumMod val="95000"/>
            </a:schemeClr>
          </a:solidFill>
          <a:ln w="28575">
            <a:solidFill>
              <a:schemeClr val="bg1"/>
            </a:solidFill>
            <a:extLst>
              <a:ext uri="{C807C97D-BFC1-408E-A445-0C87EB9F89A2}">
                <ask:lineSketchStyleProps xmlns:ask="http://schemas.microsoft.com/office/drawing/2018/sketchyshapes" sd="1617256088">
                  <a:prstGeom prst="rect">
                    <a:avLst/>
                  </a:prstGeom>
                  <ask:type>
                    <ask:lineSketchFreehand/>
                  </ask:type>
                </ask:lineSketchStyleProps>
              </a:ext>
            </a:extLst>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fr-FR" sz="1400" dirty="0">
              <a:solidFill>
                <a:schemeClr val="tx1">
                  <a:lumMod val="75000"/>
                  <a:lumOff val="25000"/>
                </a:schemeClr>
              </a:solidFill>
            </a:endParaRPr>
          </a:p>
        </p:txBody>
      </p:sp>
      <p:sp>
        <p:nvSpPr>
          <p:cNvPr id="28" name="Rectangle : coins arrondis 27">
            <a:extLst>
              <a:ext uri="{FF2B5EF4-FFF2-40B4-BE49-F238E27FC236}">
                <a16:creationId xmlns:a16="http://schemas.microsoft.com/office/drawing/2014/main" id="{F78EBCAA-597D-438C-83D8-D9FF99109018}"/>
              </a:ext>
            </a:extLst>
          </p:cNvPr>
          <p:cNvSpPr/>
          <p:nvPr/>
        </p:nvSpPr>
        <p:spPr>
          <a:xfrm>
            <a:off x="7701015" y="1988095"/>
            <a:ext cx="3835709" cy="1153456"/>
          </a:xfrm>
          <a:custGeom>
            <a:avLst/>
            <a:gdLst>
              <a:gd name="connsiteX0" fmla="*/ 0 w 3835709"/>
              <a:gd name="connsiteY0" fmla="*/ 192247 h 1153456"/>
              <a:gd name="connsiteX1" fmla="*/ 192247 w 3835709"/>
              <a:gd name="connsiteY1" fmla="*/ 0 h 1153456"/>
              <a:gd name="connsiteX2" fmla="*/ 951514 w 3835709"/>
              <a:gd name="connsiteY2" fmla="*/ 0 h 1153456"/>
              <a:gd name="connsiteX3" fmla="*/ 1676269 w 3835709"/>
              <a:gd name="connsiteY3" fmla="*/ 0 h 1153456"/>
              <a:gd name="connsiteX4" fmla="*/ 2366512 w 3835709"/>
              <a:gd name="connsiteY4" fmla="*/ 0 h 1153456"/>
              <a:gd name="connsiteX5" fmla="*/ 3643462 w 3835709"/>
              <a:gd name="connsiteY5" fmla="*/ 0 h 1153456"/>
              <a:gd name="connsiteX6" fmla="*/ 3835709 w 3835709"/>
              <a:gd name="connsiteY6" fmla="*/ 192247 h 1153456"/>
              <a:gd name="connsiteX7" fmla="*/ 3835709 w 3835709"/>
              <a:gd name="connsiteY7" fmla="*/ 576728 h 1153456"/>
              <a:gd name="connsiteX8" fmla="*/ 3835709 w 3835709"/>
              <a:gd name="connsiteY8" fmla="*/ 961209 h 1153456"/>
              <a:gd name="connsiteX9" fmla="*/ 3643462 w 3835709"/>
              <a:gd name="connsiteY9" fmla="*/ 1153456 h 1153456"/>
              <a:gd name="connsiteX10" fmla="*/ 2918707 w 3835709"/>
              <a:gd name="connsiteY10" fmla="*/ 1153456 h 1153456"/>
              <a:gd name="connsiteX11" fmla="*/ 2297488 w 3835709"/>
              <a:gd name="connsiteY11" fmla="*/ 1153456 h 1153456"/>
              <a:gd name="connsiteX12" fmla="*/ 1538221 w 3835709"/>
              <a:gd name="connsiteY12" fmla="*/ 1153456 h 1153456"/>
              <a:gd name="connsiteX13" fmla="*/ 778954 w 3835709"/>
              <a:gd name="connsiteY13" fmla="*/ 1153456 h 1153456"/>
              <a:gd name="connsiteX14" fmla="*/ 192247 w 3835709"/>
              <a:gd name="connsiteY14" fmla="*/ 1153456 h 1153456"/>
              <a:gd name="connsiteX15" fmla="*/ 0 w 3835709"/>
              <a:gd name="connsiteY15" fmla="*/ 961209 h 1153456"/>
              <a:gd name="connsiteX16" fmla="*/ 0 w 3835709"/>
              <a:gd name="connsiteY16" fmla="*/ 592107 h 1153456"/>
              <a:gd name="connsiteX17" fmla="*/ 0 w 3835709"/>
              <a:gd name="connsiteY17" fmla="*/ 192247 h 11534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835709" h="1153456" extrusionOk="0">
                <a:moveTo>
                  <a:pt x="0" y="192247"/>
                </a:moveTo>
                <a:cubicBezTo>
                  <a:pt x="8830" y="101675"/>
                  <a:pt x="65471" y="-3896"/>
                  <a:pt x="192247" y="0"/>
                </a:cubicBezTo>
                <a:cubicBezTo>
                  <a:pt x="482703" y="-25762"/>
                  <a:pt x="728809" y="-19346"/>
                  <a:pt x="951514" y="0"/>
                </a:cubicBezTo>
                <a:cubicBezTo>
                  <a:pt x="1174219" y="19346"/>
                  <a:pt x="1463782" y="-442"/>
                  <a:pt x="1676269" y="0"/>
                </a:cubicBezTo>
                <a:cubicBezTo>
                  <a:pt x="1888757" y="442"/>
                  <a:pt x="2035926" y="14733"/>
                  <a:pt x="2366512" y="0"/>
                </a:cubicBezTo>
                <a:cubicBezTo>
                  <a:pt x="2697098" y="-14733"/>
                  <a:pt x="3197874" y="-18707"/>
                  <a:pt x="3643462" y="0"/>
                </a:cubicBezTo>
                <a:cubicBezTo>
                  <a:pt x="3743759" y="-4982"/>
                  <a:pt x="3844630" y="106881"/>
                  <a:pt x="3835709" y="192247"/>
                </a:cubicBezTo>
                <a:cubicBezTo>
                  <a:pt x="3823271" y="380457"/>
                  <a:pt x="3825558" y="487437"/>
                  <a:pt x="3835709" y="576728"/>
                </a:cubicBezTo>
                <a:cubicBezTo>
                  <a:pt x="3845860" y="666019"/>
                  <a:pt x="3832451" y="870656"/>
                  <a:pt x="3835709" y="961209"/>
                </a:cubicBezTo>
                <a:cubicBezTo>
                  <a:pt x="3841777" y="1059352"/>
                  <a:pt x="3755120" y="1153860"/>
                  <a:pt x="3643462" y="1153456"/>
                </a:cubicBezTo>
                <a:cubicBezTo>
                  <a:pt x="3373327" y="1119942"/>
                  <a:pt x="3111870" y="1185779"/>
                  <a:pt x="2918707" y="1153456"/>
                </a:cubicBezTo>
                <a:cubicBezTo>
                  <a:pt x="2725544" y="1121133"/>
                  <a:pt x="2445139" y="1156314"/>
                  <a:pt x="2297488" y="1153456"/>
                </a:cubicBezTo>
                <a:cubicBezTo>
                  <a:pt x="2149837" y="1150598"/>
                  <a:pt x="1778693" y="1171909"/>
                  <a:pt x="1538221" y="1153456"/>
                </a:cubicBezTo>
                <a:cubicBezTo>
                  <a:pt x="1297749" y="1135003"/>
                  <a:pt x="1056314" y="1162524"/>
                  <a:pt x="778954" y="1153456"/>
                </a:cubicBezTo>
                <a:cubicBezTo>
                  <a:pt x="501594" y="1144388"/>
                  <a:pt x="374890" y="1170052"/>
                  <a:pt x="192247" y="1153456"/>
                </a:cubicBezTo>
                <a:cubicBezTo>
                  <a:pt x="89044" y="1158791"/>
                  <a:pt x="11414" y="1071570"/>
                  <a:pt x="0" y="961209"/>
                </a:cubicBezTo>
                <a:cubicBezTo>
                  <a:pt x="11657" y="866803"/>
                  <a:pt x="13317" y="772148"/>
                  <a:pt x="0" y="592107"/>
                </a:cubicBezTo>
                <a:cubicBezTo>
                  <a:pt x="-13317" y="412066"/>
                  <a:pt x="-15450" y="305111"/>
                  <a:pt x="0" y="192247"/>
                </a:cubicBezTo>
                <a:close/>
              </a:path>
            </a:pathLst>
          </a:custGeom>
          <a:noFill/>
          <a:ln>
            <a:noFill/>
            <a:extLst>
              <a:ext uri="{C807C97D-BFC1-408E-A445-0C87EB9F89A2}">
                <ask:lineSketchStyleProps xmlns:ask="http://schemas.microsoft.com/office/drawing/2018/sketchyshapes" sd="3100043247">
                  <a:prstGeom prst="round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a:solidFill>
                  <a:schemeClr val="tx1">
                    <a:lumMod val="75000"/>
                    <a:lumOff val="25000"/>
                  </a:schemeClr>
                </a:solidFill>
              </a:rPr>
              <a:t>Afin de vous assurer que le client lira bien votre email d’invitation, couplez son envoi avec celui de cet SMS, disponible dans les </a:t>
            </a:r>
            <a:r>
              <a:rPr lang="fr-FR" sz="1400" b="1" dirty="0">
                <a:solidFill>
                  <a:schemeClr val="accent4">
                    <a:lumMod val="75000"/>
                  </a:schemeClr>
                </a:solidFill>
              </a:rPr>
              <a:t>modèles d’SMS</a:t>
            </a:r>
          </a:p>
        </p:txBody>
      </p:sp>
      <p:grpSp>
        <p:nvGrpSpPr>
          <p:cNvPr id="18" name="Groupe 17">
            <a:extLst>
              <a:ext uri="{FF2B5EF4-FFF2-40B4-BE49-F238E27FC236}">
                <a16:creationId xmlns:a16="http://schemas.microsoft.com/office/drawing/2014/main" id="{0739EE1B-F3D5-44C3-973E-E43F6583852C}"/>
              </a:ext>
            </a:extLst>
          </p:cNvPr>
          <p:cNvGrpSpPr/>
          <p:nvPr/>
        </p:nvGrpSpPr>
        <p:grpSpPr>
          <a:xfrm>
            <a:off x="7703966" y="2824070"/>
            <a:ext cx="3832757" cy="2552506"/>
            <a:chOff x="-1223551" y="-321011"/>
            <a:chExt cx="8328096" cy="5546272"/>
          </a:xfrm>
        </p:grpSpPr>
        <p:grpSp>
          <p:nvGrpSpPr>
            <p:cNvPr id="30" name="Groupe 29">
              <a:extLst>
                <a:ext uri="{FF2B5EF4-FFF2-40B4-BE49-F238E27FC236}">
                  <a16:creationId xmlns:a16="http://schemas.microsoft.com/office/drawing/2014/main" id="{A08DB5D7-71DB-4B1B-A730-0BD47F8EF4C2}"/>
                </a:ext>
              </a:extLst>
            </p:cNvPr>
            <p:cNvGrpSpPr/>
            <p:nvPr/>
          </p:nvGrpSpPr>
          <p:grpSpPr>
            <a:xfrm>
              <a:off x="-1223551" y="-321011"/>
              <a:ext cx="8328096" cy="5546272"/>
              <a:chOff x="7852234" y="3718813"/>
              <a:chExt cx="3757658" cy="2502492"/>
            </a:xfrm>
          </p:grpSpPr>
          <p:grpSp>
            <p:nvGrpSpPr>
              <p:cNvPr id="31" name="Groupe 30">
                <a:extLst>
                  <a:ext uri="{FF2B5EF4-FFF2-40B4-BE49-F238E27FC236}">
                    <a16:creationId xmlns:a16="http://schemas.microsoft.com/office/drawing/2014/main" id="{6CF242FA-81F2-4A53-AB9E-022391E3B8D8}"/>
                  </a:ext>
                </a:extLst>
              </p:cNvPr>
              <p:cNvGrpSpPr/>
              <p:nvPr/>
            </p:nvGrpSpPr>
            <p:grpSpPr>
              <a:xfrm>
                <a:off x="8161296" y="4168328"/>
                <a:ext cx="3185967" cy="2052975"/>
                <a:chOff x="8161296" y="4168328"/>
                <a:chExt cx="3185967" cy="2052975"/>
              </a:xfrm>
            </p:grpSpPr>
            <p:sp>
              <p:nvSpPr>
                <p:cNvPr id="33" name="Rectangle 32">
                  <a:extLst>
                    <a:ext uri="{FF2B5EF4-FFF2-40B4-BE49-F238E27FC236}">
                      <a16:creationId xmlns:a16="http://schemas.microsoft.com/office/drawing/2014/main" id="{2D96B276-A591-4453-B604-27F132D42EA2}"/>
                    </a:ext>
                  </a:extLst>
                </p:cNvPr>
                <p:cNvSpPr/>
                <p:nvPr/>
              </p:nvSpPr>
              <p:spPr>
                <a:xfrm>
                  <a:off x="8161296" y="4372850"/>
                  <a:ext cx="3185967" cy="184845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 name="Rectangle : coins arrondis 33">
                  <a:extLst>
                    <a:ext uri="{FF2B5EF4-FFF2-40B4-BE49-F238E27FC236}">
                      <a16:creationId xmlns:a16="http://schemas.microsoft.com/office/drawing/2014/main" id="{A2FFC727-A669-46AE-B037-BD06157D45CD}"/>
                    </a:ext>
                  </a:extLst>
                </p:cNvPr>
                <p:cNvSpPr/>
                <p:nvPr/>
              </p:nvSpPr>
              <p:spPr>
                <a:xfrm>
                  <a:off x="8161296" y="4168328"/>
                  <a:ext cx="3101169" cy="9144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5" name="Image 2">
                  <a:extLst>
                    <a:ext uri="{FF2B5EF4-FFF2-40B4-BE49-F238E27FC236}">
                      <a16:creationId xmlns:a16="http://schemas.microsoft.com/office/drawing/2014/main" id="{A09B8CB4-039F-459D-8133-EF2F4577BB7A}"/>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719" t="28996" r="10917" b="2610"/>
                <a:stretch/>
              </p:blipFill>
              <p:spPr bwMode="auto">
                <a:xfrm>
                  <a:off x="8191304" y="4582489"/>
                  <a:ext cx="3036325" cy="1534056"/>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 name="Image 35">
                  <a:extLst>
                    <a:ext uri="{FF2B5EF4-FFF2-40B4-BE49-F238E27FC236}">
                      <a16:creationId xmlns:a16="http://schemas.microsoft.com/office/drawing/2014/main" id="{9BC592BD-64E5-48AD-AB03-4EE7241E7233}"/>
                    </a:ext>
                  </a:extLst>
                </p:cNvPr>
                <p:cNvPicPr>
                  <a:picLocks noChangeAspect="1"/>
                </p:cNvPicPr>
                <p:nvPr/>
              </p:nvPicPr>
              <p:blipFill>
                <a:blip r:embed="rId4" cstate="print">
                  <a:extLst>
                    <a:ext uri="{BEBA8EAE-BF5A-486C-A8C5-ECC9F3942E4B}">
                      <a14:imgProps xmlns:a14="http://schemas.microsoft.com/office/drawing/2010/main">
                        <a14:imgLayer r:embed="rId5">
                          <a14:imgEffect>
                            <a14:artisticGlass/>
                          </a14:imgEffect>
                        </a14:imgLayer>
                      </a14:imgProps>
                    </a:ext>
                    <a:ext uri="{28A0092B-C50C-407E-A947-70E740481C1C}">
                      <a14:useLocalDpi xmlns:a14="http://schemas.microsoft.com/office/drawing/2010/main" val="0"/>
                    </a:ext>
                  </a:extLst>
                </a:blip>
                <a:stretch>
                  <a:fillRect/>
                </a:stretch>
              </p:blipFill>
              <p:spPr>
                <a:xfrm>
                  <a:off x="8747578" y="5818649"/>
                  <a:ext cx="567520" cy="191328"/>
                </a:xfrm>
                <a:prstGeom prst="rect">
                  <a:avLst/>
                </a:prstGeom>
              </p:spPr>
            </p:pic>
            <p:pic>
              <p:nvPicPr>
                <p:cNvPr id="37" name="Image 36">
                  <a:extLst>
                    <a:ext uri="{FF2B5EF4-FFF2-40B4-BE49-F238E27FC236}">
                      <a16:creationId xmlns:a16="http://schemas.microsoft.com/office/drawing/2014/main" id="{D7CD419E-3E23-40FF-8032-7395B089FE44}"/>
                    </a:ext>
                  </a:extLst>
                </p:cNvPr>
                <p:cNvPicPr>
                  <a:picLocks noChangeAspect="1"/>
                </p:cNvPicPr>
                <p:nvPr/>
              </p:nvPicPr>
              <p:blipFill>
                <a:blip r:embed="rId6" cstate="print">
                  <a:extLst>
                    <a:ext uri="{BEBA8EAE-BF5A-486C-A8C5-ECC9F3942E4B}">
                      <a14:imgProps xmlns:a14="http://schemas.microsoft.com/office/drawing/2010/main">
                        <a14:imgLayer r:embed="rId7">
                          <a14:imgEffect>
                            <a14:artisticGlass/>
                          </a14:imgEffect>
                        </a14:imgLayer>
                      </a14:imgProps>
                    </a:ext>
                    <a:ext uri="{28A0092B-C50C-407E-A947-70E740481C1C}">
                      <a14:useLocalDpi xmlns:a14="http://schemas.microsoft.com/office/drawing/2010/main" val="0"/>
                    </a:ext>
                  </a:extLst>
                </a:blip>
                <a:stretch>
                  <a:fillRect/>
                </a:stretch>
              </p:blipFill>
              <p:spPr>
                <a:xfrm>
                  <a:off x="9913006" y="5642645"/>
                  <a:ext cx="651421" cy="191327"/>
                </a:xfrm>
                <a:prstGeom prst="rect">
                  <a:avLst/>
                </a:prstGeom>
              </p:spPr>
            </p:pic>
            <p:pic>
              <p:nvPicPr>
                <p:cNvPr id="38" name="Image 37">
                  <a:extLst>
                    <a:ext uri="{FF2B5EF4-FFF2-40B4-BE49-F238E27FC236}">
                      <a16:creationId xmlns:a16="http://schemas.microsoft.com/office/drawing/2014/main" id="{35B095D0-39A9-48B6-ADF7-6FD182D63868}"/>
                    </a:ext>
                  </a:extLst>
                </p:cNvPr>
                <p:cNvPicPr>
                  <a:picLocks noChangeAspect="1"/>
                </p:cNvPicPr>
                <p:nvPr/>
              </p:nvPicPr>
              <p:blipFill>
                <a:blip r:embed="rId6" cstate="print">
                  <a:extLst>
                    <a:ext uri="{BEBA8EAE-BF5A-486C-A8C5-ECC9F3942E4B}">
                      <a14:imgProps xmlns:a14="http://schemas.microsoft.com/office/drawing/2010/main">
                        <a14:imgLayer r:embed="rId7">
                          <a14:imgEffect>
                            <a14:artisticGlass/>
                          </a14:imgEffect>
                        </a14:imgLayer>
                      </a14:imgProps>
                    </a:ext>
                    <a:ext uri="{28A0092B-C50C-407E-A947-70E740481C1C}">
                      <a14:useLocalDpi xmlns:a14="http://schemas.microsoft.com/office/drawing/2010/main" val="0"/>
                    </a:ext>
                  </a:extLst>
                </a:blip>
                <a:stretch>
                  <a:fillRect/>
                </a:stretch>
              </p:blipFill>
              <p:spPr>
                <a:xfrm>
                  <a:off x="9182756" y="4883646"/>
                  <a:ext cx="651421" cy="191327"/>
                </a:xfrm>
                <a:prstGeom prst="rect">
                  <a:avLst/>
                </a:prstGeom>
              </p:spPr>
            </p:pic>
          </p:grpSp>
          <p:pic>
            <p:nvPicPr>
              <p:cNvPr id="32" name="Picture 4" descr="Vecteur maquette de téléphone smartphone mobile isolé sur fond blanc avec écran blanc">
                <a:extLst>
                  <a:ext uri="{FF2B5EF4-FFF2-40B4-BE49-F238E27FC236}">
                    <a16:creationId xmlns:a16="http://schemas.microsoft.com/office/drawing/2014/main" id="{AEFC3AA4-C759-49F7-B5FF-89041993D90F}"/>
                  </a:ext>
                </a:extLst>
              </p:cNvPr>
              <p:cNvPicPr>
                <a:picLocks noChangeAspect="1" noChangeArrowheads="1"/>
              </p:cNvPicPr>
              <p:nvPr/>
            </p:nvPicPr>
            <p:blipFill rotWithShape="1">
              <a:blip r:embed="rId8">
                <a:clrChange>
                  <a:clrFrom>
                    <a:srgbClr val="FEFEFE"/>
                  </a:clrFrom>
                  <a:clrTo>
                    <a:srgbClr val="FEFEFE">
                      <a:alpha val="0"/>
                    </a:srgbClr>
                  </a:clrTo>
                </a:clrChange>
                <a:extLst>
                  <a:ext uri="{28A0092B-C50C-407E-A947-70E740481C1C}">
                    <a14:useLocalDpi xmlns:a14="http://schemas.microsoft.com/office/drawing/2010/main" val="0"/>
                  </a:ext>
                </a:extLst>
              </a:blip>
              <a:srcRect l="27698" t="6164" r="27800" b="64199"/>
              <a:stretch/>
            </p:blipFill>
            <p:spPr bwMode="auto">
              <a:xfrm>
                <a:off x="7852234" y="3718813"/>
                <a:ext cx="3757658" cy="2502492"/>
              </a:xfrm>
              <a:prstGeom prst="rect">
                <a:avLst/>
              </a:prstGeom>
              <a:noFill/>
              <a:extLst>
                <a:ext uri="{909E8E84-426E-40DD-AFC4-6F175D3DCCD1}">
                  <a14:hiddenFill xmlns:a14="http://schemas.microsoft.com/office/drawing/2010/main">
                    <a:solidFill>
                      <a:srgbClr val="FFFFFF"/>
                    </a:solidFill>
                  </a14:hiddenFill>
                </a:ext>
              </a:extLst>
            </p:spPr>
          </p:pic>
        </p:grpSp>
        <p:pic>
          <p:nvPicPr>
            <p:cNvPr id="16" name="Image 15">
              <a:extLst>
                <a:ext uri="{FF2B5EF4-FFF2-40B4-BE49-F238E27FC236}">
                  <a16:creationId xmlns:a16="http://schemas.microsoft.com/office/drawing/2014/main" id="{59227ACA-49B7-4028-A76E-43DAE39989E3}"/>
                </a:ext>
              </a:extLst>
            </p:cNvPr>
            <p:cNvPicPr>
              <a:picLocks noChangeAspect="1"/>
            </p:cNvPicPr>
            <p:nvPr/>
          </p:nvPicPr>
          <p:blipFill>
            <a:blip r:embed="rId9" cstate="print">
              <a:extLst>
                <a:ext uri="{BEBA8EAE-BF5A-486C-A8C5-ECC9F3942E4B}">
                  <a14:imgProps xmlns:a14="http://schemas.microsoft.com/office/drawing/2010/main">
                    <a14:imgLayer r:embed="rId10">
                      <a14:imgEffect>
                        <a14:artisticBlur/>
                      </a14:imgEffect>
                    </a14:imgLayer>
                  </a14:imgProps>
                </a:ext>
                <a:ext uri="{28A0092B-C50C-407E-A947-70E740481C1C}">
                  <a14:useLocalDpi xmlns:a14="http://schemas.microsoft.com/office/drawing/2010/main" val="0"/>
                </a:ext>
              </a:extLst>
            </a:blip>
            <a:stretch>
              <a:fillRect/>
            </a:stretch>
          </p:blipFill>
          <p:spPr>
            <a:xfrm>
              <a:off x="1725284" y="2252055"/>
              <a:ext cx="1460436" cy="441144"/>
            </a:xfrm>
            <a:prstGeom prst="rect">
              <a:avLst/>
            </a:prstGeom>
          </p:spPr>
        </p:pic>
        <p:pic>
          <p:nvPicPr>
            <p:cNvPr id="17" name="Image 16">
              <a:extLst>
                <a:ext uri="{FF2B5EF4-FFF2-40B4-BE49-F238E27FC236}">
                  <a16:creationId xmlns:a16="http://schemas.microsoft.com/office/drawing/2014/main" id="{07B430A5-56C3-44EE-8E89-4A1195FAD0E3}"/>
                </a:ext>
              </a:extLst>
            </p:cNvPr>
            <p:cNvPicPr>
              <a:picLocks noChangeAspect="1"/>
            </p:cNvPicPr>
            <p:nvPr/>
          </p:nvPicPr>
          <p:blipFill>
            <a:blip r:embed="rId11">
              <a:extLst>
                <a:ext uri="{BEBA8EAE-BF5A-486C-A8C5-ECC9F3942E4B}">
                  <a14:imgProps xmlns:a14="http://schemas.microsoft.com/office/drawing/2010/main">
                    <a14:imgLayer r:embed="rId12">
                      <a14:imgEffect>
                        <a14:artisticBlur/>
                      </a14:imgEffect>
                    </a14:imgLayer>
                  </a14:imgProps>
                </a:ext>
                <a:ext uri="{28A0092B-C50C-407E-A947-70E740481C1C}">
                  <a14:useLocalDpi xmlns:a14="http://schemas.microsoft.com/office/drawing/2010/main" val="0"/>
                </a:ext>
              </a:extLst>
            </a:blip>
            <a:stretch>
              <a:fillRect/>
            </a:stretch>
          </p:blipFill>
          <p:spPr>
            <a:xfrm>
              <a:off x="688652" y="4295127"/>
              <a:ext cx="1343134" cy="552450"/>
            </a:xfrm>
            <a:prstGeom prst="rect">
              <a:avLst/>
            </a:prstGeom>
          </p:spPr>
        </p:pic>
        <p:pic>
          <p:nvPicPr>
            <p:cNvPr id="41" name="Image 40">
              <a:extLst>
                <a:ext uri="{FF2B5EF4-FFF2-40B4-BE49-F238E27FC236}">
                  <a16:creationId xmlns:a16="http://schemas.microsoft.com/office/drawing/2014/main" id="{1AE06803-149C-4949-8F82-9EC7499C5D23}"/>
                </a:ext>
              </a:extLst>
            </p:cNvPr>
            <p:cNvPicPr>
              <a:picLocks noChangeAspect="1"/>
            </p:cNvPicPr>
            <p:nvPr/>
          </p:nvPicPr>
          <p:blipFill>
            <a:blip r:embed="rId9" cstate="print">
              <a:extLst>
                <a:ext uri="{BEBA8EAE-BF5A-486C-A8C5-ECC9F3942E4B}">
                  <a14:imgProps xmlns:a14="http://schemas.microsoft.com/office/drawing/2010/main">
                    <a14:imgLayer r:embed="rId10">
                      <a14:imgEffect>
                        <a14:artisticBlur/>
                      </a14:imgEffect>
                    </a14:imgLayer>
                  </a14:imgProps>
                </a:ext>
                <a:ext uri="{28A0092B-C50C-407E-A947-70E740481C1C}">
                  <a14:useLocalDpi xmlns:a14="http://schemas.microsoft.com/office/drawing/2010/main" val="0"/>
                </a:ext>
              </a:extLst>
            </a:blip>
            <a:stretch>
              <a:fillRect/>
            </a:stretch>
          </p:blipFill>
          <p:spPr>
            <a:xfrm>
              <a:off x="3343737" y="3925151"/>
              <a:ext cx="1443744" cy="441144"/>
            </a:xfrm>
            <a:prstGeom prst="rect">
              <a:avLst/>
            </a:prstGeom>
          </p:spPr>
        </p:pic>
      </p:grpSp>
      <p:pic>
        <p:nvPicPr>
          <p:cNvPr id="1027" name="Image 7">
            <a:extLst>
              <a:ext uri="{FF2B5EF4-FFF2-40B4-BE49-F238E27FC236}">
                <a16:creationId xmlns:a16="http://schemas.microsoft.com/office/drawing/2014/main" id="{E5C734C2-CB67-47F8-8F37-786DF9517F23}"/>
              </a:ext>
            </a:extLst>
          </p:cNvPr>
          <p:cNvPicPr>
            <a:picLocks noChangeAspect="1" noChangeArrowheads="1"/>
          </p:cNvPicPr>
          <p:nvPr/>
        </p:nvPicPr>
        <p:blipFill rotWithShape="1">
          <a:blip r:embed="rId13">
            <a:extLst>
              <a:ext uri="{28A0092B-C50C-407E-A947-70E740481C1C}">
                <a14:useLocalDpi xmlns:a14="http://schemas.microsoft.com/office/drawing/2010/main" val="0"/>
              </a:ext>
            </a:extLst>
          </a:blip>
          <a:srcRect l="50087" t="3398" r="31145" b="38007"/>
          <a:stretch/>
        </p:blipFill>
        <p:spPr bwMode="auto">
          <a:xfrm>
            <a:off x="965265" y="2250121"/>
            <a:ext cx="3287900" cy="28627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Ellipse 5">
            <a:extLst>
              <a:ext uri="{FF2B5EF4-FFF2-40B4-BE49-F238E27FC236}">
                <a16:creationId xmlns:a16="http://schemas.microsoft.com/office/drawing/2014/main" id="{56FD648B-8701-4052-97CE-E2C8D2CEBF47}"/>
              </a:ext>
            </a:extLst>
          </p:cNvPr>
          <p:cNvSpPr/>
          <p:nvPr/>
        </p:nvSpPr>
        <p:spPr>
          <a:xfrm>
            <a:off x="1082092" y="3082839"/>
            <a:ext cx="859922" cy="165464"/>
          </a:xfrm>
          <a:custGeom>
            <a:avLst/>
            <a:gdLst>
              <a:gd name="connsiteX0" fmla="*/ 0 w 859922"/>
              <a:gd name="connsiteY0" fmla="*/ 82732 h 165464"/>
              <a:gd name="connsiteX1" fmla="*/ 429961 w 859922"/>
              <a:gd name="connsiteY1" fmla="*/ 0 h 165464"/>
              <a:gd name="connsiteX2" fmla="*/ 859922 w 859922"/>
              <a:gd name="connsiteY2" fmla="*/ 82732 h 165464"/>
              <a:gd name="connsiteX3" fmla="*/ 429961 w 859922"/>
              <a:gd name="connsiteY3" fmla="*/ 165464 h 165464"/>
              <a:gd name="connsiteX4" fmla="*/ 0 w 859922"/>
              <a:gd name="connsiteY4" fmla="*/ 82732 h 1654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9922" h="165464" extrusionOk="0">
                <a:moveTo>
                  <a:pt x="0" y="82732"/>
                </a:moveTo>
                <a:cubicBezTo>
                  <a:pt x="2789" y="16058"/>
                  <a:pt x="216309" y="19179"/>
                  <a:pt x="429961" y="0"/>
                </a:cubicBezTo>
                <a:cubicBezTo>
                  <a:pt x="658049" y="-3544"/>
                  <a:pt x="862872" y="26698"/>
                  <a:pt x="859922" y="82732"/>
                </a:cubicBezTo>
                <a:cubicBezTo>
                  <a:pt x="892880" y="106639"/>
                  <a:pt x="661092" y="181592"/>
                  <a:pt x="429961" y="165464"/>
                </a:cubicBezTo>
                <a:cubicBezTo>
                  <a:pt x="189535" y="175201"/>
                  <a:pt x="7658" y="121689"/>
                  <a:pt x="0" y="82732"/>
                </a:cubicBezTo>
                <a:close/>
              </a:path>
            </a:pathLst>
          </a:custGeom>
          <a:noFill/>
          <a:ln>
            <a:solidFill>
              <a:schemeClr val="accent4">
                <a:lumMod val="75000"/>
              </a:schemeClr>
            </a:solidFill>
            <a:extLst>
              <a:ext uri="{C807C97D-BFC1-408E-A445-0C87EB9F89A2}">
                <ask:lineSketchStyleProps xmlns:ask="http://schemas.microsoft.com/office/drawing/2018/sketchyshapes" sd="4266498984">
                  <a:prstGeom prst="ellipse">
                    <a:avLst/>
                  </a:prstGeom>
                  <ask:type>
                    <ask:lineSketchFreehand/>
                  </ask:type>
                </ask:lineSketchStyleProps>
              </a:ext>
            </a:extLst>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2" name="Ellipse 41">
            <a:extLst>
              <a:ext uri="{FF2B5EF4-FFF2-40B4-BE49-F238E27FC236}">
                <a16:creationId xmlns:a16="http://schemas.microsoft.com/office/drawing/2014/main" id="{3C8A0D49-5687-4409-A280-EF4EA13DF538}"/>
              </a:ext>
            </a:extLst>
          </p:cNvPr>
          <p:cNvSpPr/>
          <p:nvPr/>
        </p:nvSpPr>
        <p:spPr>
          <a:xfrm>
            <a:off x="2272492" y="4742812"/>
            <a:ext cx="857318" cy="857318"/>
          </a:xfrm>
          <a:prstGeom prst="ellipse">
            <a:avLst/>
          </a:prstGeom>
          <a:solidFill>
            <a:schemeClr val="bg1"/>
          </a:soli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40" name="Groupe 39">
            <a:extLst>
              <a:ext uri="{FF2B5EF4-FFF2-40B4-BE49-F238E27FC236}">
                <a16:creationId xmlns:a16="http://schemas.microsoft.com/office/drawing/2014/main" id="{6A662C77-C90B-4629-972B-45738D197AB7}"/>
              </a:ext>
            </a:extLst>
          </p:cNvPr>
          <p:cNvGrpSpPr/>
          <p:nvPr/>
        </p:nvGrpSpPr>
        <p:grpSpPr>
          <a:xfrm>
            <a:off x="467977" y="4433814"/>
            <a:ext cx="2549607" cy="2027946"/>
            <a:chOff x="703106" y="4442523"/>
            <a:chExt cx="1465862" cy="1165940"/>
          </a:xfrm>
          <a:effectLst/>
        </p:grpSpPr>
        <p:pic>
          <p:nvPicPr>
            <p:cNvPr id="1026" name="Picture 2" descr="Femmes avec des smartphones dans le parc de la ville marchant et assises sur un banc, utilisant le wifi pour la mise en réseau internet, communiquant et envoyant des messages. les filles utilisent des téléphones portables à l'extérieur, illustration vectorielle de dessin animé">
              <a:extLst>
                <a:ext uri="{FF2B5EF4-FFF2-40B4-BE49-F238E27FC236}">
                  <a16:creationId xmlns:a16="http://schemas.microsoft.com/office/drawing/2014/main" id="{DC0BBCD6-16D6-4F16-BA6C-897F4549A2C1}"/>
                </a:ext>
              </a:extLst>
            </p:cNvPr>
            <p:cNvPicPr>
              <a:picLocks noChangeAspect="1" noChangeArrowheads="1"/>
            </p:cNvPicPr>
            <p:nvPr/>
          </p:nvPicPr>
          <p:blipFill rotWithShape="1">
            <a:blip r:embed="rId14">
              <a:extLst>
                <a:ext uri="{BEBA8EAE-BF5A-486C-A8C5-ECC9F3942E4B}">
                  <a14:imgProps xmlns:a14="http://schemas.microsoft.com/office/drawing/2010/main">
                    <a14:imgLayer r:embed="rId15">
                      <a14:imgEffect>
                        <a14:backgroundRemoval t="9135" b="99038" l="62780" r="86262">
                          <a14:foregroundMark x1="62939" y1="89904" x2="62939" y2="89904"/>
                          <a14:foregroundMark x1="64039" y1="74038" x2="64377" y2="69712"/>
                          <a14:foregroundMark x1="63851" y1="76442" x2="64039" y2="74038"/>
                          <a14:foregroundMark x1="63287" y1="83654" x2="63851" y2="76442"/>
                          <a14:foregroundMark x1="63174" y1="85096" x2="63287" y2="83654"/>
                          <a14:foregroundMark x1="63099" y1="86058" x2="63174" y2="85096"/>
                          <a14:foregroundMark x1="66952" y1="57212" x2="69329" y2="98558"/>
                          <a14:foregroundMark x1="66454" y1="48558" x2="66952" y2="57212"/>
                          <a14:foregroundMark x1="85463" y1="49038" x2="82109" y2="53365"/>
                          <a14:foregroundMark x1="82109" y1="53365" x2="80671" y2="57692"/>
                          <a14:foregroundMark x1="64217" y1="99038" x2="64058" y2="98558"/>
                          <a14:foregroundMark x1="63578" y1="95673" x2="63578" y2="95673"/>
                          <a14:backgroundMark x1="73003" y1="68269" x2="73323" y2="70192"/>
                          <a14:backgroundMark x1="75080" y1="75481" x2="74601" y2="72596"/>
                          <a14:backgroundMark x1="77157" y1="65865" x2="76518" y2="55288"/>
                          <a14:backgroundMark x1="76518" y1="55288" x2="76837" y2="42308"/>
                          <a14:backgroundMark x1="76837" y1="42308" x2="78594" y2="33654"/>
                          <a14:backgroundMark x1="70607" y1="47596" x2="75719" y2="55288"/>
                          <a14:backgroundMark x1="79073" y1="58173" x2="79712" y2="53846"/>
                          <a14:backgroundMark x1="79233" y1="57692" x2="80032" y2="55288"/>
                          <a14:backgroundMark x1="83546" y1="70673" x2="88019" y2="64904"/>
                          <a14:backgroundMark x1="73642" y1="57212" x2="75240" y2="61058"/>
                          <a14:backgroundMark x1="72843" y1="66827" x2="72843" y2="66827"/>
                          <a14:backgroundMark x1="65176" y1="57212" x2="65176" y2="57212"/>
                          <a14:backgroundMark x1="64696" y1="74038" x2="64696" y2="74038"/>
                          <a14:backgroundMark x1="64696" y1="76442" x2="64696" y2="76442"/>
                          <a14:backgroundMark x1="64537" y1="83654" x2="64537" y2="83654"/>
                          <a14:backgroundMark x1="64217" y1="85096" x2="64217" y2="85096"/>
                          <a14:backgroundMark x1="64217" y1="88942" x2="64217" y2="88942"/>
                          <a14:backgroundMark x1="64696" y1="95673" x2="64696" y2="95673"/>
                          <a14:backgroundMark x1="64696" y1="97596" x2="64696" y2="97596"/>
                          <a14:backgroundMark x1="73802" y1="91346" x2="73802" y2="91346"/>
                          <a14:backgroundMark x1="77157" y1="73077" x2="77157" y2="73077"/>
                          <a14:backgroundMark x1="82907" y1="72596" x2="82907" y2="72596"/>
                        </a14:backgroundRemoval>
                      </a14:imgEffect>
                    </a14:imgLayer>
                  </a14:imgProps>
                </a:ext>
                <a:ext uri="{28A0092B-C50C-407E-A947-70E740481C1C}">
                  <a14:useLocalDpi xmlns:a14="http://schemas.microsoft.com/office/drawing/2010/main" val="0"/>
                </a:ext>
              </a:extLst>
            </a:blip>
            <a:srcRect l="61255" r="10859"/>
            <a:stretch/>
          </p:blipFill>
          <p:spPr bwMode="auto">
            <a:xfrm>
              <a:off x="703106" y="4442523"/>
              <a:ext cx="978509" cy="1165940"/>
            </a:xfrm>
            <a:prstGeom prst="rect">
              <a:avLst/>
            </a:prstGeom>
            <a:noFill/>
            <a:effectLst>
              <a:outerShdw blurRad="50800" dist="38100" dir="8100000" algn="tr"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032" name="Picture 8" descr="La suite ? | Au travers des mots">
              <a:extLst>
                <a:ext uri="{FF2B5EF4-FFF2-40B4-BE49-F238E27FC236}">
                  <a16:creationId xmlns:a16="http://schemas.microsoft.com/office/drawing/2014/main" id="{463C18EF-684C-4ECF-8A9B-9E11B2C837A4}"/>
                </a:ext>
              </a:extLst>
            </p:cNvPr>
            <p:cNvPicPr>
              <a:picLocks noChangeAspect="1" noChangeArrowheads="1"/>
            </p:cNvPicPr>
            <p:nvPr/>
          </p:nvPicPr>
          <p:blipFill>
            <a:blip r:embed="rId16" cstate="print">
              <a:clrChange>
                <a:clrFrom>
                  <a:srgbClr val="FFFFFF"/>
                </a:clrFrom>
                <a:clrTo>
                  <a:srgbClr val="FFFFFF">
                    <a:alpha val="0"/>
                  </a:srgbClr>
                </a:clrTo>
              </a:clrChange>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rot="4158680" flipH="1">
              <a:off x="1407819" y="4438654"/>
              <a:ext cx="389637" cy="682969"/>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Abonnez-vous à notre newsletter page de destination e-mail actualités abonnement blog messages de mise à jour soumettre avec le promoteur crier au haut-parleur dans une énorme enveloppe marketing médias entreprise dessin au trait vecteur bannière web">
              <a:extLst>
                <a:ext uri="{FF2B5EF4-FFF2-40B4-BE49-F238E27FC236}">
                  <a16:creationId xmlns:a16="http://schemas.microsoft.com/office/drawing/2014/main" id="{D050B662-F3EA-43F9-9038-B956D6E35525}"/>
                </a:ext>
              </a:extLst>
            </p:cNvPr>
            <p:cNvPicPr>
              <a:picLocks noChangeAspect="1" noChangeArrowheads="1"/>
            </p:cNvPicPr>
            <p:nvPr/>
          </p:nvPicPr>
          <p:blipFill rotWithShape="1">
            <a:blip r:embed="rId17" cstate="print">
              <a:clrChange>
                <a:clrFrom>
                  <a:srgbClr val="FFFFFF"/>
                </a:clrFrom>
                <a:clrTo>
                  <a:srgbClr val="FFFFFF">
                    <a:alpha val="0"/>
                  </a:srgbClr>
                </a:clrTo>
              </a:clrChange>
              <a:extLst>
                <a:ext uri="{28A0092B-C50C-407E-A947-70E740481C1C}">
                  <a14:useLocalDpi xmlns:a14="http://schemas.microsoft.com/office/drawing/2010/main" val="0"/>
                </a:ext>
              </a:extLst>
            </a:blip>
            <a:srcRect l="44204" t="14454" r="38503" b="50000"/>
            <a:stretch/>
          </p:blipFill>
          <p:spPr bwMode="auto">
            <a:xfrm rot="2383629">
              <a:off x="1850967" y="4680420"/>
              <a:ext cx="318001" cy="410361"/>
            </a:xfrm>
            <a:prstGeom prst="rect">
              <a:avLst/>
            </a:prstGeom>
            <a:noFill/>
            <a:effectLst/>
            <a:extLst>
              <a:ext uri="{909E8E84-426E-40DD-AFC4-6F175D3DCCD1}">
                <a14:hiddenFill xmlns:a14="http://schemas.microsoft.com/office/drawing/2010/main">
                  <a:solidFill>
                    <a:srgbClr val="FFFFFF"/>
                  </a:solidFill>
                </a14:hiddenFill>
              </a:ext>
            </a:extLst>
          </p:spPr>
        </p:pic>
      </p:grpSp>
      <p:grpSp>
        <p:nvGrpSpPr>
          <p:cNvPr id="2" name="Groupe 1">
            <a:extLst>
              <a:ext uri="{FF2B5EF4-FFF2-40B4-BE49-F238E27FC236}">
                <a16:creationId xmlns:a16="http://schemas.microsoft.com/office/drawing/2014/main" id="{A57C9835-C730-FD29-5567-AB0E4DE7BA4A}"/>
              </a:ext>
            </a:extLst>
          </p:cNvPr>
          <p:cNvGrpSpPr/>
          <p:nvPr/>
        </p:nvGrpSpPr>
        <p:grpSpPr>
          <a:xfrm>
            <a:off x="10633551" y="5768117"/>
            <a:ext cx="1100148" cy="1285089"/>
            <a:chOff x="-2188878" y="1439576"/>
            <a:chExt cx="1100148" cy="1285089"/>
          </a:xfrm>
        </p:grpSpPr>
        <p:pic>
          <p:nvPicPr>
            <p:cNvPr id="4" name="Picture 4" descr="Splash aquarelle avec illustration mixte blanc, rouge, orange sur blanc. Vecteur gratuit">
              <a:extLst>
                <a:ext uri="{FF2B5EF4-FFF2-40B4-BE49-F238E27FC236}">
                  <a16:creationId xmlns:a16="http://schemas.microsoft.com/office/drawing/2014/main" id="{AB7CB2EC-2A83-F7B2-02FA-D4A573BB48E1}"/>
                </a:ext>
              </a:extLst>
            </p:cNvPr>
            <p:cNvPicPr>
              <a:picLocks noChangeAspect="1" noChangeArrowheads="1"/>
            </p:cNvPicPr>
            <p:nvPr/>
          </p:nvPicPr>
          <p:blipFill rotWithShape="1">
            <a:blip r:embed="rId18">
              <a:clrChange>
                <a:clrFrom>
                  <a:srgbClr val="FFFFFF"/>
                </a:clrFrom>
                <a:clrTo>
                  <a:srgbClr val="FFFFFF">
                    <a:alpha val="0"/>
                  </a:srgbClr>
                </a:clrTo>
              </a:clrChange>
              <a:extLst>
                <a:ext uri="{28A0092B-C50C-407E-A947-70E740481C1C}">
                  <a14:useLocalDpi xmlns:a14="http://schemas.microsoft.com/office/drawing/2010/main" val="0"/>
                </a:ext>
              </a:extLst>
            </a:blip>
            <a:srcRect l="50000" t="70212" r="2264" b="8236"/>
            <a:stretch/>
          </p:blipFill>
          <p:spPr bwMode="auto">
            <a:xfrm>
              <a:off x="-2188878" y="1439576"/>
              <a:ext cx="1100148" cy="1285089"/>
            </a:xfrm>
            <a:prstGeom prst="rect">
              <a:avLst/>
            </a:prstGeom>
            <a:noFill/>
            <a:extLst>
              <a:ext uri="{909E8E84-426E-40DD-AFC4-6F175D3DCCD1}">
                <a14:hiddenFill xmlns:a14="http://schemas.microsoft.com/office/drawing/2010/main">
                  <a:solidFill>
                    <a:srgbClr val="FFFFFF"/>
                  </a:solidFill>
                </a14:hiddenFill>
              </a:ext>
            </a:extLst>
          </p:spPr>
        </p:pic>
        <p:grpSp>
          <p:nvGrpSpPr>
            <p:cNvPr id="8" name="Groupe 7">
              <a:extLst>
                <a:ext uri="{FF2B5EF4-FFF2-40B4-BE49-F238E27FC236}">
                  <a16:creationId xmlns:a16="http://schemas.microsoft.com/office/drawing/2014/main" id="{903E5C77-0BBC-7BAF-9703-0DB6864A5F35}"/>
                </a:ext>
              </a:extLst>
            </p:cNvPr>
            <p:cNvGrpSpPr/>
            <p:nvPr/>
          </p:nvGrpSpPr>
          <p:grpSpPr>
            <a:xfrm>
              <a:off x="-1980670" y="1805906"/>
              <a:ext cx="572484" cy="495254"/>
              <a:chOff x="11392866" y="540878"/>
              <a:chExt cx="572484" cy="495254"/>
            </a:xfrm>
          </p:grpSpPr>
          <p:pic>
            <p:nvPicPr>
              <p:cNvPr id="9" name="Image 8">
                <a:hlinkClick r:id="rId19" action="ppaction://hlinksldjump"/>
                <a:extLst>
                  <a:ext uri="{FF2B5EF4-FFF2-40B4-BE49-F238E27FC236}">
                    <a16:creationId xmlns:a16="http://schemas.microsoft.com/office/drawing/2014/main" id="{EEEFAFF8-0CFF-10C4-A76F-B80B9396FF49}"/>
                  </a:ext>
                </a:extLst>
              </p:cNvPr>
              <p:cNvPicPr>
                <a:picLocks noChangeAspect="1"/>
              </p:cNvPicPr>
              <p:nvPr/>
            </p:nvPicPr>
            <p:blipFill>
              <a:blip r:embed="rId20">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1483846" y="540878"/>
                <a:ext cx="390525" cy="342900"/>
              </a:xfrm>
              <a:prstGeom prst="rect">
                <a:avLst/>
              </a:prstGeom>
            </p:spPr>
          </p:pic>
          <p:pic>
            <p:nvPicPr>
              <p:cNvPr id="10" name="Image 9">
                <a:hlinkClick r:id="rId19" action="ppaction://hlinksldjump"/>
                <a:extLst>
                  <a:ext uri="{FF2B5EF4-FFF2-40B4-BE49-F238E27FC236}">
                    <a16:creationId xmlns:a16="http://schemas.microsoft.com/office/drawing/2014/main" id="{98AB5A69-19F8-80D2-90B2-E2DB3D0BA048}"/>
                  </a:ext>
                </a:extLst>
              </p:cNvPr>
              <p:cNvPicPr>
                <a:picLocks noChangeAspect="1"/>
              </p:cNvPicPr>
              <p:nvPr/>
            </p:nvPicPr>
            <p:blipFill>
              <a:blip r:embed="rId21" cstate="email">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1392866" y="731423"/>
                <a:ext cx="572484" cy="304709"/>
              </a:xfrm>
              <a:prstGeom prst="rect">
                <a:avLst/>
              </a:prstGeom>
            </p:spPr>
          </p:pic>
        </p:grpSp>
      </p:grpSp>
      <p:sp>
        <p:nvSpPr>
          <p:cNvPr id="11" name="Rectangle : coins arrondis 10">
            <a:hlinkClick r:id="rId22" action="ppaction://hlinksldjump"/>
            <a:extLst>
              <a:ext uri="{FF2B5EF4-FFF2-40B4-BE49-F238E27FC236}">
                <a16:creationId xmlns:a16="http://schemas.microsoft.com/office/drawing/2014/main" id="{B9F0A52E-B635-72B1-1B66-A4644519C435}"/>
              </a:ext>
            </a:extLst>
          </p:cNvPr>
          <p:cNvSpPr/>
          <p:nvPr/>
        </p:nvSpPr>
        <p:spPr>
          <a:xfrm>
            <a:off x="10768038" y="6013635"/>
            <a:ext cx="824298" cy="630134"/>
          </a:xfrm>
          <a:prstGeom prst="roundRect">
            <a:avLst/>
          </a:prstGeom>
          <a:solidFill>
            <a:srgbClr val="FFFFFF">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92849364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 name="Picture 2" descr="Ensemble d'icônes de griffonnage, symboles d'entreprise de contour Vecteur gratuit">
            <a:extLst>
              <a:ext uri="{FF2B5EF4-FFF2-40B4-BE49-F238E27FC236}">
                <a16:creationId xmlns:a16="http://schemas.microsoft.com/office/drawing/2014/main" id="{DB11D234-D2FE-4C9A-A79D-7ECEE41DD90C}"/>
              </a:ext>
            </a:extLst>
          </p:cNvPr>
          <p:cNvPicPr>
            <a:picLocks noChangeAspect="1" noChangeArrowheads="1"/>
          </p:cNvPicPr>
          <p:nvPr/>
        </p:nvPicPr>
        <p:blipFill rotWithShape="1">
          <a:blip r:embed="rId2" cstate="email">
            <a:extLst>
              <a:ext uri="{28A0092B-C50C-407E-A947-70E740481C1C}">
                <a14:useLocalDpi xmlns:a14="http://schemas.microsoft.com/office/drawing/2010/main" val="0"/>
              </a:ext>
            </a:extLst>
          </a:blip>
          <a:srcRect l="19364" t="53810" r="66641" b="7484"/>
          <a:stretch/>
        </p:blipFill>
        <p:spPr bwMode="auto">
          <a:xfrm>
            <a:off x="6070998" y="4688383"/>
            <a:ext cx="746461" cy="613392"/>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 coins arrondis 2">
            <a:extLst>
              <a:ext uri="{FF2B5EF4-FFF2-40B4-BE49-F238E27FC236}">
                <a16:creationId xmlns:a16="http://schemas.microsoft.com/office/drawing/2014/main" id="{E95D1E67-6304-4E80-8323-62B3B5808B07}"/>
              </a:ext>
            </a:extLst>
          </p:cNvPr>
          <p:cNvSpPr/>
          <p:nvPr/>
        </p:nvSpPr>
        <p:spPr>
          <a:xfrm>
            <a:off x="990832" y="871974"/>
            <a:ext cx="1532709" cy="5075980"/>
          </a:xfrm>
          <a:custGeom>
            <a:avLst/>
            <a:gdLst>
              <a:gd name="connsiteX0" fmla="*/ 0 w 1532709"/>
              <a:gd name="connsiteY0" fmla="*/ 255457 h 5075980"/>
              <a:gd name="connsiteX1" fmla="*/ 255457 w 1532709"/>
              <a:gd name="connsiteY1" fmla="*/ 0 h 5075980"/>
              <a:gd name="connsiteX2" fmla="*/ 735701 w 1532709"/>
              <a:gd name="connsiteY2" fmla="*/ 0 h 5075980"/>
              <a:gd name="connsiteX3" fmla="*/ 1277252 w 1532709"/>
              <a:gd name="connsiteY3" fmla="*/ 0 h 5075980"/>
              <a:gd name="connsiteX4" fmla="*/ 1532709 w 1532709"/>
              <a:gd name="connsiteY4" fmla="*/ 255457 h 5075980"/>
              <a:gd name="connsiteX5" fmla="*/ 1532709 w 1532709"/>
              <a:gd name="connsiteY5" fmla="*/ 861959 h 5075980"/>
              <a:gd name="connsiteX6" fmla="*/ 1532709 w 1532709"/>
              <a:gd name="connsiteY6" fmla="*/ 1559762 h 5075980"/>
              <a:gd name="connsiteX7" fmla="*/ 1532709 w 1532709"/>
              <a:gd name="connsiteY7" fmla="*/ 2074962 h 5075980"/>
              <a:gd name="connsiteX8" fmla="*/ 1532709 w 1532709"/>
              <a:gd name="connsiteY8" fmla="*/ 2590162 h 5075980"/>
              <a:gd name="connsiteX9" fmla="*/ 1532709 w 1532709"/>
              <a:gd name="connsiteY9" fmla="*/ 3105362 h 5075980"/>
              <a:gd name="connsiteX10" fmla="*/ 1532709 w 1532709"/>
              <a:gd name="connsiteY10" fmla="*/ 3848816 h 5075980"/>
              <a:gd name="connsiteX11" fmla="*/ 1532709 w 1532709"/>
              <a:gd name="connsiteY11" fmla="*/ 4820523 h 5075980"/>
              <a:gd name="connsiteX12" fmla="*/ 1277252 w 1532709"/>
              <a:gd name="connsiteY12" fmla="*/ 5075980 h 5075980"/>
              <a:gd name="connsiteX13" fmla="*/ 786790 w 1532709"/>
              <a:gd name="connsiteY13" fmla="*/ 5075980 h 5075980"/>
              <a:gd name="connsiteX14" fmla="*/ 255457 w 1532709"/>
              <a:gd name="connsiteY14" fmla="*/ 5075980 h 5075980"/>
              <a:gd name="connsiteX15" fmla="*/ 0 w 1532709"/>
              <a:gd name="connsiteY15" fmla="*/ 4820523 h 5075980"/>
              <a:gd name="connsiteX16" fmla="*/ 0 w 1532709"/>
              <a:gd name="connsiteY16" fmla="*/ 4214021 h 5075980"/>
              <a:gd name="connsiteX17" fmla="*/ 0 w 1532709"/>
              <a:gd name="connsiteY17" fmla="*/ 3653170 h 5075980"/>
              <a:gd name="connsiteX18" fmla="*/ 0 w 1532709"/>
              <a:gd name="connsiteY18" fmla="*/ 2909717 h 5075980"/>
              <a:gd name="connsiteX19" fmla="*/ 0 w 1532709"/>
              <a:gd name="connsiteY19" fmla="*/ 2394516 h 5075980"/>
              <a:gd name="connsiteX20" fmla="*/ 0 w 1532709"/>
              <a:gd name="connsiteY20" fmla="*/ 1742364 h 5075980"/>
              <a:gd name="connsiteX21" fmla="*/ 0 w 1532709"/>
              <a:gd name="connsiteY21" fmla="*/ 1090212 h 5075980"/>
              <a:gd name="connsiteX22" fmla="*/ 0 w 1532709"/>
              <a:gd name="connsiteY22" fmla="*/ 255457 h 5075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32709" h="5075980" extrusionOk="0">
                <a:moveTo>
                  <a:pt x="0" y="255457"/>
                </a:moveTo>
                <a:cubicBezTo>
                  <a:pt x="-10206" y="125152"/>
                  <a:pt x="137411" y="-4301"/>
                  <a:pt x="255457" y="0"/>
                </a:cubicBezTo>
                <a:cubicBezTo>
                  <a:pt x="357197" y="-10989"/>
                  <a:pt x="499862" y="-15854"/>
                  <a:pt x="735701" y="0"/>
                </a:cubicBezTo>
                <a:cubicBezTo>
                  <a:pt x="971540" y="15854"/>
                  <a:pt x="1035503" y="-10091"/>
                  <a:pt x="1277252" y="0"/>
                </a:cubicBezTo>
                <a:cubicBezTo>
                  <a:pt x="1394753" y="20095"/>
                  <a:pt x="1552080" y="123915"/>
                  <a:pt x="1532709" y="255457"/>
                </a:cubicBezTo>
                <a:cubicBezTo>
                  <a:pt x="1502648" y="410496"/>
                  <a:pt x="1520823" y="612722"/>
                  <a:pt x="1532709" y="861959"/>
                </a:cubicBezTo>
                <a:cubicBezTo>
                  <a:pt x="1544595" y="1111196"/>
                  <a:pt x="1507882" y="1238852"/>
                  <a:pt x="1532709" y="1559762"/>
                </a:cubicBezTo>
                <a:cubicBezTo>
                  <a:pt x="1557536" y="1880672"/>
                  <a:pt x="1511833" y="1877689"/>
                  <a:pt x="1532709" y="2074962"/>
                </a:cubicBezTo>
                <a:cubicBezTo>
                  <a:pt x="1553585" y="2272235"/>
                  <a:pt x="1526247" y="2441888"/>
                  <a:pt x="1532709" y="2590162"/>
                </a:cubicBezTo>
                <a:cubicBezTo>
                  <a:pt x="1539171" y="2738436"/>
                  <a:pt x="1511587" y="2960559"/>
                  <a:pt x="1532709" y="3105362"/>
                </a:cubicBezTo>
                <a:cubicBezTo>
                  <a:pt x="1553831" y="3250165"/>
                  <a:pt x="1512221" y="3549021"/>
                  <a:pt x="1532709" y="3848816"/>
                </a:cubicBezTo>
                <a:cubicBezTo>
                  <a:pt x="1553197" y="4148611"/>
                  <a:pt x="1569101" y="4379770"/>
                  <a:pt x="1532709" y="4820523"/>
                </a:cubicBezTo>
                <a:cubicBezTo>
                  <a:pt x="1510834" y="4975021"/>
                  <a:pt x="1415151" y="5055020"/>
                  <a:pt x="1277252" y="5075980"/>
                </a:cubicBezTo>
                <a:cubicBezTo>
                  <a:pt x="1134135" y="5085139"/>
                  <a:pt x="945368" y="5081669"/>
                  <a:pt x="786790" y="5075980"/>
                </a:cubicBezTo>
                <a:cubicBezTo>
                  <a:pt x="628212" y="5070291"/>
                  <a:pt x="477251" y="5099428"/>
                  <a:pt x="255457" y="5075980"/>
                </a:cubicBezTo>
                <a:cubicBezTo>
                  <a:pt x="134502" y="5076699"/>
                  <a:pt x="-12091" y="4945860"/>
                  <a:pt x="0" y="4820523"/>
                </a:cubicBezTo>
                <a:cubicBezTo>
                  <a:pt x="20974" y="4681077"/>
                  <a:pt x="-7883" y="4359680"/>
                  <a:pt x="0" y="4214021"/>
                </a:cubicBezTo>
                <a:cubicBezTo>
                  <a:pt x="7883" y="4068362"/>
                  <a:pt x="12230" y="3858010"/>
                  <a:pt x="0" y="3653170"/>
                </a:cubicBezTo>
                <a:cubicBezTo>
                  <a:pt x="-12230" y="3448330"/>
                  <a:pt x="24088" y="3260041"/>
                  <a:pt x="0" y="2909717"/>
                </a:cubicBezTo>
                <a:cubicBezTo>
                  <a:pt x="-24088" y="2559393"/>
                  <a:pt x="15097" y="2566424"/>
                  <a:pt x="0" y="2394516"/>
                </a:cubicBezTo>
                <a:cubicBezTo>
                  <a:pt x="-15097" y="2222608"/>
                  <a:pt x="27103" y="1927298"/>
                  <a:pt x="0" y="1742364"/>
                </a:cubicBezTo>
                <a:cubicBezTo>
                  <a:pt x="-27103" y="1557430"/>
                  <a:pt x="31178" y="1225793"/>
                  <a:pt x="0" y="1090212"/>
                </a:cubicBezTo>
                <a:cubicBezTo>
                  <a:pt x="-31178" y="954631"/>
                  <a:pt x="32002" y="485469"/>
                  <a:pt x="0" y="255457"/>
                </a:cubicBezTo>
                <a:close/>
              </a:path>
            </a:pathLst>
          </a:custGeom>
          <a:noFill/>
          <a:ln w="38100">
            <a:solidFill>
              <a:schemeClr val="tx1">
                <a:lumMod val="75000"/>
                <a:lumOff val="25000"/>
              </a:schemeClr>
            </a:solidFill>
            <a:extLst>
              <a:ext uri="{C807C97D-BFC1-408E-A445-0C87EB9F89A2}">
                <ask:lineSketchStyleProps xmlns:ask="http://schemas.microsoft.com/office/drawing/2018/sketchyshapes" sd="132291575">
                  <a:prstGeom prst="round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 name="Rectangle : coins arrondis 18">
            <a:extLst>
              <a:ext uri="{FF2B5EF4-FFF2-40B4-BE49-F238E27FC236}">
                <a16:creationId xmlns:a16="http://schemas.microsoft.com/office/drawing/2014/main" id="{A5487679-A275-4DF5-AF0C-51130092F533}"/>
              </a:ext>
            </a:extLst>
          </p:cNvPr>
          <p:cNvSpPr/>
          <p:nvPr/>
        </p:nvSpPr>
        <p:spPr>
          <a:xfrm>
            <a:off x="3161674" y="891009"/>
            <a:ext cx="1532709" cy="5075980"/>
          </a:xfrm>
          <a:custGeom>
            <a:avLst/>
            <a:gdLst>
              <a:gd name="connsiteX0" fmla="*/ 0 w 1532709"/>
              <a:gd name="connsiteY0" fmla="*/ 255457 h 5075980"/>
              <a:gd name="connsiteX1" fmla="*/ 255457 w 1532709"/>
              <a:gd name="connsiteY1" fmla="*/ 0 h 5075980"/>
              <a:gd name="connsiteX2" fmla="*/ 735701 w 1532709"/>
              <a:gd name="connsiteY2" fmla="*/ 0 h 5075980"/>
              <a:gd name="connsiteX3" fmla="*/ 1277252 w 1532709"/>
              <a:gd name="connsiteY3" fmla="*/ 0 h 5075980"/>
              <a:gd name="connsiteX4" fmla="*/ 1532709 w 1532709"/>
              <a:gd name="connsiteY4" fmla="*/ 255457 h 5075980"/>
              <a:gd name="connsiteX5" fmla="*/ 1532709 w 1532709"/>
              <a:gd name="connsiteY5" fmla="*/ 861959 h 5075980"/>
              <a:gd name="connsiteX6" fmla="*/ 1532709 w 1532709"/>
              <a:gd name="connsiteY6" fmla="*/ 1559762 h 5075980"/>
              <a:gd name="connsiteX7" fmla="*/ 1532709 w 1532709"/>
              <a:gd name="connsiteY7" fmla="*/ 2074962 h 5075980"/>
              <a:gd name="connsiteX8" fmla="*/ 1532709 w 1532709"/>
              <a:gd name="connsiteY8" fmla="*/ 2590162 h 5075980"/>
              <a:gd name="connsiteX9" fmla="*/ 1532709 w 1532709"/>
              <a:gd name="connsiteY9" fmla="*/ 3105362 h 5075980"/>
              <a:gd name="connsiteX10" fmla="*/ 1532709 w 1532709"/>
              <a:gd name="connsiteY10" fmla="*/ 3848816 h 5075980"/>
              <a:gd name="connsiteX11" fmla="*/ 1532709 w 1532709"/>
              <a:gd name="connsiteY11" fmla="*/ 4820523 h 5075980"/>
              <a:gd name="connsiteX12" fmla="*/ 1277252 w 1532709"/>
              <a:gd name="connsiteY12" fmla="*/ 5075980 h 5075980"/>
              <a:gd name="connsiteX13" fmla="*/ 786790 w 1532709"/>
              <a:gd name="connsiteY13" fmla="*/ 5075980 h 5075980"/>
              <a:gd name="connsiteX14" fmla="*/ 255457 w 1532709"/>
              <a:gd name="connsiteY14" fmla="*/ 5075980 h 5075980"/>
              <a:gd name="connsiteX15" fmla="*/ 0 w 1532709"/>
              <a:gd name="connsiteY15" fmla="*/ 4820523 h 5075980"/>
              <a:gd name="connsiteX16" fmla="*/ 0 w 1532709"/>
              <a:gd name="connsiteY16" fmla="*/ 4214021 h 5075980"/>
              <a:gd name="connsiteX17" fmla="*/ 0 w 1532709"/>
              <a:gd name="connsiteY17" fmla="*/ 3653170 h 5075980"/>
              <a:gd name="connsiteX18" fmla="*/ 0 w 1532709"/>
              <a:gd name="connsiteY18" fmla="*/ 2909717 h 5075980"/>
              <a:gd name="connsiteX19" fmla="*/ 0 w 1532709"/>
              <a:gd name="connsiteY19" fmla="*/ 2394516 h 5075980"/>
              <a:gd name="connsiteX20" fmla="*/ 0 w 1532709"/>
              <a:gd name="connsiteY20" fmla="*/ 1742364 h 5075980"/>
              <a:gd name="connsiteX21" fmla="*/ 0 w 1532709"/>
              <a:gd name="connsiteY21" fmla="*/ 1090212 h 5075980"/>
              <a:gd name="connsiteX22" fmla="*/ 0 w 1532709"/>
              <a:gd name="connsiteY22" fmla="*/ 255457 h 5075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32709" h="5075980" extrusionOk="0">
                <a:moveTo>
                  <a:pt x="0" y="255457"/>
                </a:moveTo>
                <a:cubicBezTo>
                  <a:pt x="-10206" y="125152"/>
                  <a:pt x="137411" y="-4301"/>
                  <a:pt x="255457" y="0"/>
                </a:cubicBezTo>
                <a:cubicBezTo>
                  <a:pt x="357197" y="-10989"/>
                  <a:pt x="499862" y="-15854"/>
                  <a:pt x="735701" y="0"/>
                </a:cubicBezTo>
                <a:cubicBezTo>
                  <a:pt x="971540" y="15854"/>
                  <a:pt x="1035503" y="-10091"/>
                  <a:pt x="1277252" y="0"/>
                </a:cubicBezTo>
                <a:cubicBezTo>
                  <a:pt x="1394753" y="20095"/>
                  <a:pt x="1552080" y="123915"/>
                  <a:pt x="1532709" y="255457"/>
                </a:cubicBezTo>
                <a:cubicBezTo>
                  <a:pt x="1502648" y="410496"/>
                  <a:pt x="1520823" y="612722"/>
                  <a:pt x="1532709" y="861959"/>
                </a:cubicBezTo>
                <a:cubicBezTo>
                  <a:pt x="1544595" y="1111196"/>
                  <a:pt x="1507882" y="1238852"/>
                  <a:pt x="1532709" y="1559762"/>
                </a:cubicBezTo>
                <a:cubicBezTo>
                  <a:pt x="1557536" y="1880672"/>
                  <a:pt x="1511833" y="1877689"/>
                  <a:pt x="1532709" y="2074962"/>
                </a:cubicBezTo>
                <a:cubicBezTo>
                  <a:pt x="1553585" y="2272235"/>
                  <a:pt x="1526247" y="2441888"/>
                  <a:pt x="1532709" y="2590162"/>
                </a:cubicBezTo>
                <a:cubicBezTo>
                  <a:pt x="1539171" y="2738436"/>
                  <a:pt x="1511587" y="2960559"/>
                  <a:pt x="1532709" y="3105362"/>
                </a:cubicBezTo>
                <a:cubicBezTo>
                  <a:pt x="1553831" y="3250165"/>
                  <a:pt x="1512221" y="3549021"/>
                  <a:pt x="1532709" y="3848816"/>
                </a:cubicBezTo>
                <a:cubicBezTo>
                  <a:pt x="1553197" y="4148611"/>
                  <a:pt x="1569101" y="4379770"/>
                  <a:pt x="1532709" y="4820523"/>
                </a:cubicBezTo>
                <a:cubicBezTo>
                  <a:pt x="1510834" y="4975021"/>
                  <a:pt x="1415151" y="5055020"/>
                  <a:pt x="1277252" y="5075980"/>
                </a:cubicBezTo>
                <a:cubicBezTo>
                  <a:pt x="1134135" y="5085139"/>
                  <a:pt x="945368" y="5081669"/>
                  <a:pt x="786790" y="5075980"/>
                </a:cubicBezTo>
                <a:cubicBezTo>
                  <a:pt x="628212" y="5070291"/>
                  <a:pt x="477251" y="5099428"/>
                  <a:pt x="255457" y="5075980"/>
                </a:cubicBezTo>
                <a:cubicBezTo>
                  <a:pt x="134502" y="5076699"/>
                  <a:pt x="-12091" y="4945860"/>
                  <a:pt x="0" y="4820523"/>
                </a:cubicBezTo>
                <a:cubicBezTo>
                  <a:pt x="20974" y="4681077"/>
                  <a:pt x="-7883" y="4359680"/>
                  <a:pt x="0" y="4214021"/>
                </a:cubicBezTo>
                <a:cubicBezTo>
                  <a:pt x="7883" y="4068362"/>
                  <a:pt x="12230" y="3858010"/>
                  <a:pt x="0" y="3653170"/>
                </a:cubicBezTo>
                <a:cubicBezTo>
                  <a:pt x="-12230" y="3448330"/>
                  <a:pt x="24088" y="3260041"/>
                  <a:pt x="0" y="2909717"/>
                </a:cubicBezTo>
                <a:cubicBezTo>
                  <a:pt x="-24088" y="2559393"/>
                  <a:pt x="15097" y="2566424"/>
                  <a:pt x="0" y="2394516"/>
                </a:cubicBezTo>
                <a:cubicBezTo>
                  <a:pt x="-15097" y="2222608"/>
                  <a:pt x="27103" y="1927298"/>
                  <a:pt x="0" y="1742364"/>
                </a:cubicBezTo>
                <a:cubicBezTo>
                  <a:pt x="-27103" y="1557430"/>
                  <a:pt x="31178" y="1225793"/>
                  <a:pt x="0" y="1090212"/>
                </a:cubicBezTo>
                <a:cubicBezTo>
                  <a:pt x="-31178" y="954631"/>
                  <a:pt x="32002" y="485469"/>
                  <a:pt x="0" y="255457"/>
                </a:cubicBezTo>
                <a:close/>
              </a:path>
            </a:pathLst>
          </a:custGeom>
          <a:noFill/>
          <a:ln w="38100">
            <a:solidFill>
              <a:schemeClr val="tx1">
                <a:lumMod val="75000"/>
                <a:lumOff val="25000"/>
              </a:schemeClr>
            </a:solidFill>
            <a:extLst>
              <a:ext uri="{C807C97D-BFC1-408E-A445-0C87EB9F89A2}">
                <ask:lineSketchStyleProps xmlns:ask="http://schemas.microsoft.com/office/drawing/2018/sketchyshapes" sd="132291575">
                  <a:prstGeom prst="round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0" name="Rectangle : coins arrondis 19">
            <a:extLst>
              <a:ext uri="{FF2B5EF4-FFF2-40B4-BE49-F238E27FC236}">
                <a16:creationId xmlns:a16="http://schemas.microsoft.com/office/drawing/2014/main" id="{F8E7C64F-56EF-4FDA-B37D-19130D541C8F}"/>
              </a:ext>
            </a:extLst>
          </p:cNvPr>
          <p:cNvSpPr/>
          <p:nvPr/>
        </p:nvSpPr>
        <p:spPr>
          <a:xfrm>
            <a:off x="5330426" y="891009"/>
            <a:ext cx="1532709" cy="5075980"/>
          </a:xfrm>
          <a:custGeom>
            <a:avLst/>
            <a:gdLst>
              <a:gd name="connsiteX0" fmla="*/ 0 w 1532709"/>
              <a:gd name="connsiteY0" fmla="*/ 255457 h 5075980"/>
              <a:gd name="connsiteX1" fmla="*/ 255457 w 1532709"/>
              <a:gd name="connsiteY1" fmla="*/ 0 h 5075980"/>
              <a:gd name="connsiteX2" fmla="*/ 735701 w 1532709"/>
              <a:gd name="connsiteY2" fmla="*/ 0 h 5075980"/>
              <a:gd name="connsiteX3" fmla="*/ 1277252 w 1532709"/>
              <a:gd name="connsiteY3" fmla="*/ 0 h 5075980"/>
              <a:gd name="connsiteX4" fmla="*/ 1532709 w 1532709"/>
              <a:gd name="connsiteY4" fmla="*/ 255457 h 5075980"/>
              <a:gd name="connsiteX5" fmla="*/ 1532709 w 1532709"/>
              <a:gd name="connsiteY5" fmla="*/ 861959 h 5075980"/>
              <a:gd name="connsiteX6" fmla="*/ 1532709 w 1532709"/>
              <a:gd name="connsiteY6" fmla="*/ 1559762 h 5075980"/>
              <a:gd name="connsiteX7" fmla="*/ 1532709 w 1532709"/>
              <a:gd name="connsiteY7" fmla="*/ 2074962 h 5075980"/>
              <a:gd name="connsiteX8" fmla="*/ 1532709 w 1532709"/>
              <a:gd name="connsiteY8" fmla="*/ 2590162 h 5075980"/>
              <a:gd name="connsiteX9" fmla="*/ 1532709 w 1532709"/>
              <a:gd name="connsiteY9" fmla="*/ 3105362 h 5075980"/>
              <a:gd name="connsiteX10" fmla="*/ 1532709 w 1532709"/>
              <a:gd name="connsiteY10" fmla="*/ 3848816 h 5075980"/>
              <a:gd name="connsiteX11" fmla="*/ 1532709 w 1532709"/>
              <a:gd name="connsiteY11" fmla="*/ 4820523 h 5075980"/>
              <a:gd name="connsiteX12" fmla="*/ 1277252 w 1532709"/>
              <a:gd name="connsiteY12" fmla="*/ 5075980 h 5075980"/>
              <a:gd name="connsiteX13" fmla="*/ 786790 w 1532709"/>
              <a:gd name="connsiteY13" fmla="*/ 5075980 h 5075980"/>
              <a:gd name="connsiteX14" fmla="*/ 255457 w 1532709"/>
              <a:gd name="connsiteY14" fmla="*/ 5075980 h 5075980"/>
              <a:gd name="connsiteX15" fmla="*/ 0 w 1532709"/>
              <a:gd name="connsiteY15" fmla="*/ 4820523 h 5075980"/>
              <a:gd name="connsiteX16" fmla="*/ 0 w 1532709"/>
              <a:gd name="connsiteY16" fmla="*/ 4214021 h 5075980"/>
              <a:gd name="connsiteX17" fmla="*/ 0 w 1532709"/>
              <a:gd name="connsiteY17" fmla="*/ 3653170 h 5075980"/>
              <a:gd name="connsiteX18" fmla="*/ 0 w 1532709"/>
              <a:gd name="connsiteY18" fmla="*/ 2909717 h 5075980"/>
              <a:gd name="connsiteX19" fmla="*/ 0 w 1532709"/>
              <a:gd name="connsiteY19" fmla="*/ 2394516 h 5075980"/>
              <a:gd name="connsiteX20" fmla="*/ 0 w 1532709"/>
              <a:gd name="connsiteY20" fmla="*/ 1742364 h 5075980"/>
              <a:gd name="connsiteX21" fmla="*/ 0 w 1532709"/>
              <a:gd name="connsiteY21" fmla="*/ 1090212 h 5075980"/>
              <a:gd name="connsiteX22" fmla="*/ 0 w 1532709"/>
              <a:gd name="connsiteY22" fmla="*/ 255457 h 5075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32709" h="5075980" extrusionOk="0">
                <a:moveTo>
                  <a:pt x="0" y="255457"/>
                </a:moveTo>
                <a:cubicBezTo>
                  <a:pt x="-10206" y="125152"/>
                  <a:pt x="137411" y="-4301"/>
                  <a:pt x="255457" y="0"/>
                </a:cubicBezTo>
                <a:cubicBezTo>
                  <a:pt x="357197" y="-10989"/>
                  <a:pt x="499862" y="-15854"/>
                  <a:pt x="735701" y="0"/>
                </a:cubicBezTo>
                <a:cubicBezTo>
                  <a:pt x="971540" y="15854"/>
                  <a:pt x="1035503" y="-10091"/>
                  <a:pt x="1277252" y="0"/>
                </a:cubicBezTo>
                <a:cubicBezTo>
                  <a:pt x="1394753" y="20095"/>
                  <a:pt x="1552080" y="123915"/>
                  <a:pt x="1532709" y="255457"/>
                </a:cubicBezTo>
                <a:cubicBezTo>
                  <a:pt x="1502648" y="410496"/>
                  <a:pt x="1520823" y="612722"/>
                  <a:pt x="1532709" y="861959"/>
                </a:cubicBezTo>
                <a:cubicBezTo>
                  <a:pt x="1544595" y="1111196"/>
                  <a:pt x="1507882" y="1238852"/>
                  <a:pt x="1532709" y="1559762"/>
                </a:cubicBezTo>
                <a:cubicBezTo>
                  <a:pt x="1557536" y="1880672"/>
                  <a:pt x="1511833" y="1877689"/>
                  <a:pt x="1532709" y="2074962"/>
                </a:cubicBezTo>
                <a:cubicBezTo>
                  <a:pt x="1553585" y="2272235"/>
                  <a:pt x="1526247" y="2441888"/>
                  <a:pt x="1532709" y="2590162"/>
                </a:cubicBezTo>
                <a:cubicBezTo>
                  <a:pt x="1539171" y="2738436"/>
                  <a:pt x="1511587" y="2960559"/>
                  <a:pt x="1532709" y="3105362"/>
                </a:cubicBezTo>
                <a:cubicBezTo>
                  <a:pt x="1553831" y="3250165"/>
                  <a:pt x="1512221" y="3549021"/>
                  <a:pt x="1532709" y="3848816"/>
                </a:cubicBezTo>
                <a:cubicBezTo>
                  <a:pt x="1553197" y="4148611"/>
                  <a:pt x="1569101" y="4379770"/>
                  <a:pt x="1532709" y="4820523"/>
                </a:cubicBezTo>
                <a:cubicBezTo>
                  <a:pt x="1510834" y="4975021"/>
                  <a:pt x="1415151" y="5055020"/>
                  <a:pt x="1277252" y="5075980"/>
                </a:cubicBezTo>
                <a:cubicBezTo>
                  <a:pt x="1134135" y="5085139"/>
                  <a:pt x="945368" y="5081669"/>
                  <a:pt x="786790" y="5075980"/>
                </a:cubicBezTo>
                <a:cubicBezTo>
                  <a:pt x="628212" y="5070291"/>
                  <a:pt x="477251" y="5099428"/>
                  <a:pt x="255457" y="5075980"/>
                </a:cubicBezTo>
                <a:cubicBezTo>
                  <a:pt x="134502" y="5076699"/>
                  <a:pt x="-12091" y="4945860"/>
                  <a:pt x="0" y="4820523"/>
                </a:cubicBezTo>
                <a:cubicBezTo>
                  <a:pt x="20974" y="4681077"/>
                  <a:pt x="-7883" y="4359680"/>
                  <a:pt x="0" y="4214021"/>
                </a:cubicBezTo>
                <a:cubicBezTo>
                  <a:pt x="7883" y="4068362"/>
                  <a:pt x="12230" y="3858010"/>
                  <a:pt x="0" y="3653170"/>
                </a:cubicBezTo>
                <a:cubicBezTo>
                  <a:pt x="-12230" y="3448330"/>
                  <a:pt x="24088" y="3260041"/>
                  <a:pt x="0" y="2909717"/>
                </a:cubicBezTo>
                <a:cubicBezTo>
                  <a:pt x="-24088" y="2559393"/>
                  <a:pt x="15097" y="2566424"/>
                  <a:pt x="0" y="2394516"/>
                </a:cubicBezTo>
                <a:cubicBezTo>
                  <a:pt x="-15097" y="2222608"/>
                  <a:pt x="27103" y="1927298"/>
                  <a:pt x="0" y="1742364"/>
                </a:cubicBezTo>
                <a:cubicBezTo>
                  <a:pt x="-27103" y="1557430"/>
                  <a:pt x="31178" y="1225793"/>
                  <a:pt x="0" y="1090212"/>
                </a:cubicBezTo>
                <a:cubicBezTo>
                  <a:pt x="-31178" y="954631"/>
                  <a:pt x="32002" y="485469"/>
                  <a:pt x="0" y="255457"/>
                </a:cubicBezTo>
                <a:close/>
              </a:path>
            </a:pathLst>
          </a:custGeom>
          <a:noFill/>
          <a:ln w="38100">
            <a:solidFill>
              <a:schemeClr val="tx1">
                <a:lumMod val="75000"/>
                <a:lumOff val="25000"/>
              </a:schemeClr>
            </a:solidFill>
            <a:extLst>
              <a:ext uri="{C807C97D-BFC1-408E-A445-0C87EB9F89A2}">
                <ask:lineSketchStyleProps xmlns:ask="http://schemas.microsoft.com/office/drawing/2018/sketchyshapes" sd="132291575">
                  <a:prstGeom prst="round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 name="Rectangle : coins arrondis 20">
            <a:extLst>
              <a:ext uri="{FF2B5EF4-FFF2-40B4-BE49-F238E27FC236}">
                <a16:creationId xmlns:a16="http://schemas.microsoft.com/office/drawing/2014/main" id="{154EEB3A-321D-405A-B287-B9CB113DB259}"/>
              </a:ext>
            </a:extLst>
          </p:cNvPr>
          <p:cNvSpPr/>
          <p:nvPr/>
        </p:nvSpPr>
        <p:spPr>
          <a:xfrm>
            <a:off x="7523255" y="891009"/>
            <a:ext cx="1532709" cy="5075980"/>
          </a:xfrm>
          <a:custGeom>
            <a:avLst/>
            <a:gdLst>
              <a:gd name="connsiteX0" fmla="*/ 0 w 1532709"/>
              <a:gd name="connsiteY0" fmla="*/ 255457 h 5075980"/>
              <a:gd name="connsiteX1" fmla="*/ 255457 w 1532709"/>
              <a:gd name="connsiteY1" fmla="*/ 0 h 5075980"/>
              <a:gd name="connsiteX2" fmla="*/ 735701 w 1532709"/>
              <a:gd name="connsiteY2" fmla="*/ 0 h 5075980"/>
              <a:gd name="connsiteX3" fmla="*/ 1277252 w 1532709"/>
              <a:gd name="connsiteY3" fmla="*/ 0 h 5075980"/>
              <a:gd name="connsiteX4" fmla="*/ 1532709 w 1532709"/>
              <a:gd name="connsiteY4" fmla="*/ 255457 h 5075980"/>
              <a:gd name="connsiteX5" fmla="*/ 1532709 w 1532709"/>
              <a:gd name="connsiteY5" fmla="*/ 861959 h 5075980"/>
              <a:gd name="connsiteX6" fmla="*/ 1532709 w 1532709"/>
              <a:gd name="connsiteY6" fmla="*/ 1559762 h 5075980"/>
              <a:gd name="connsiteX7" fmla="*/ 1532709 w 1532709"/>
              <a:gd name="connsiteY7" fmla="*/ 2074962 h 5075980"/>
              <a:gd name="connsiteX8" fmla="*/ 1532709 w 1532709"/>
              <a:gd name="connsiteY8" fmla="*/ 2590162 h 5075980"/>
              <a:gd name="connsiteX9" fmla="*/ 1532709 w 1532709"/>
              <a:gd name="connsiteY9" fmla="*/ 3105362 h 5075980"/>
              <a:gd name="connsiteX10" fmla="*/ 1532709 w 1532709"/>
              <a:gd name="connsiteY10" fmla="*/ 3848816 h 5075980"/>
              <a:gd name="connsiteX11" fmla="*/ 1532709 w 1532709"/>
              <a:gd name="connsiteY11" fmla="*/ 4820523 h 5075980"/>
              <a:gd name="connsiteX12" fmla="*/ 1277252 w 1532709"/>
              <a:gd name="connsiteY12" fmla="*/ 5075980 h 5075980"/>
              <a:gd name="connsiteX13" fmla="*/ 786790 w 1532709"/>
              <a:gd name="connsiteY13" fmla="*/ 5075980 h 5075980"/>
              <a:gd name="connsiteX14" fmla="*/ 255457 w 1532709"/>
              <a:gd name="connsiteY14" fmla="*/ 5075980 h 5075980"/>
              <a:gd name="connsiteX15" fmla="*/ 0 w 1532709"/>
              <a:gd name="connsiteY15" fmla="*/ 4820523 h 5075980"/>
              <a:gd name="connsiteX16" fmla="*/ 0 w 1532709"/>
              <a:gd name="connsiteY16" fmla="*/ 4214021 h 5075980"/>
              <a:gd name="connsiteX17" fmla="*/ 0 w 1532709"/>
              <a:gd name="connsiteY17" fmla="*/ 3653170 h 5075980"/>
              <a:gd name="connsiteX18" fmla="*/ 0 w 1532709"/>
              <a:gd name="connsiteY18" fmla="*/ 2909717 h 5075980"/>
              <a:gd name="connsiteX19" fmla="*/ 0 w 1532709"/>
              <a:gd name="connsiteY19" fmla="*/ 2394516 h 5075980"/>
              <a:gd name="connsiteX20" fmla="*/ 0 w 1532709"/>
              <a:gd name="connsiteY20" fmla="*/ 1742364 h 5075980"/>
              <a:gd name="connsiteX21" fmla="*/ 0 w 1532709"/>
              <a:gd name="connsiteY21" fmla="*/ 1090212 h 5075980"/>
              <a:gd name="connsiteX22" fmla="*/ 0 w 1532709"/>
              <a:gd name="connsiteY22" fmla="*/ 255457 h 5075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32709" h="5075980" extrusionOk="0">
                <a:moveTo>
                  <a:pt x="0" y="255457"/>
                </a:moveTo>
                <a:cubicBezTo>
                  <a:pt x="-10206" y="125152"/>
                  <a:pt x="137411" y="-4301"/>
                  <a:pt x="255457" y="0"/>
                </a:cubicBezTo>
                <a:cubicBezTo>
                  <a:pt x="357197" y="-10989"/>
                  <a:pt x="499862" y="-15854"/>
                  <a:pt x="735701" y="0"/>
                </a:cubicBezTo>
                <a:cubicBezTo>
                  <a:pt x="971540" y="15854"/>
                  <a:pt x="1035503" y="-10091"/>
                  <a:pt x="1277252" y="0"/>
                </a:cubicBezTo>
                <a:cubicBezTo>
                  <a:pt x="1394753" y="20095"/>
                  <a:pt x="1552080" y="123915"/>
                  <a:pt x="1532709" y="255457"/>
                </a:cubicBezTo>
                <a:cubicBezTo>
                  <a:pt x="1502648" y="410496"/>
                  <a:pt x="1520823" y="612722"/>
                  <a:pt x="1532709" y="861959"/>
                </a:cubicBezTo>
                <a:cubicBezTo>
                  <a:pt x="1544595" y="1111196"/>
                  <a:pt x="1507882" y="1238852"/>
                  <a:pt x="1532709" y="1559762"/>
                </a:cubicBezTo>
                <a:cubicBezTo>
                  <a:pt x="1557536" y="1880672"/>
                  <a:pt x="1511833" y="1877689"/>
                  <a:pt x="1532709" y="2074962"/>
                </a:cubicBezTo>
                <a:cubicBezTo>
                  <a:pt x="1553585" y="2272235"/>
                  <a:pt x="1526247" y="2441888"/>
                  <a:pt x="1532709" y="2590162"/>
                </a:cubicBezTo>
                <a:cubicBezTo>
                  <a:pt x="1539171" y="2738436"/>
                  <a:pt x="1511587" y="2960559"/>
                  <a:pt x="1532709" y="3105362"/>
                </a:cubicBezTo>
                <a:cubicBezTo>
                  <a:pt x="1553831" y="3250165"/>
                  <a:pt x="1512221" y="3549021"/>
                  <a:pt x="1532709" y="3848816"/>
                </a:cubicBezTo>
                <a:cubicBezTo>
                  <a:pt x="1553197" y="4148611"/>
                  <a:pt x="1569101" y="4379770"/>
                  <a:pt x="1532709" y="4820523"/>
                </a:cubicBezTo>
                <a:cubicBezTo>
                  <a:pt x="1510834" y="4975021"/>
                  <a:pt x="1415151" y="5055020"/>
                  <a:pt x="1277252" y="5075980"/>
                </a:cubicBezTo>
                <a:cubicBezTo>
                  <a:pt x="1134135" y="5085139"/>
                  <a:pt x="945368" y="5081669"/>
                  <a:pt x="786790" y="5075980"/>
                </a:cubicBezTo>
                <a:cubicBezTo>
                  <a:pt x="628212" y="5070291"/>
                  <a:pt x="477251" y="5099428"/>
                  <a:pt x="255457" y="5075980"/>
                </a:cubicBezTo>
                <a:cubicBezTo>
                  <a:pt x="134502" y="5076699"/>
                  <a:pt x="-12091" y="4945860"/>
                  <a:pt x="0" y="4820523"/>
                </a:cubicBezTo>
                <a:cubicBezTo>
                  <a:pt x="20974" y="4681077"/>
                  <a:pt x="-7883" y="4359680"/>
                  <a:pt x="0" y="4214021"/>
                </a:cubicBezTo>
                <a:cubicBezTo>
                  <a:pt x="7883" y="4068362"/>
                  <a:pt x="12230" y="3858010"/>
                  <a:pt x="0" y="3653170"/>
                </a:cubicBezTo>
                <a:cubicBezTo>
                  <a:pt x="-12230" y="3448330"/>
                  <a:pt x="24088" y="3260041"/>
                  <a:pt x="0" y="2909717"/>
                </a:cubicBezTo>
                <a:cubicBezTo>
                  <a:pt x="-24088" y="2559393"/>
                  <a:pt x="15097" y="2566424"/>
                  <a:pt x="0" y="2394516"/>
                </a:cubicBezTo>
                <a:cubicBezTo>
                  <a:pt x="-15097" y="2222608"/>
                  <a:pt x="27103" y="1927298"/>
                  <a:pt x="0" y="1742364"/>
                </a:cubicBezTo>
                <a:cubicBezTo>
                  <a:pt x="-27103" y="1557430"/>
                  <a:pt x="31178" y="1225793"/>
                  <a:pt x="0" y="1090212"/>
                </a:cubicBezTo>
                <a:cubicBezTo>
                  <a:pt x="-31178" y="954631"/>
                  <a:pt x="32002" y="485469"/>
                  <a:pt x="0" y="255457"/>
                </a:cubicBezTo>
                <a:close/>
              </a:path>
            </a:pathLst>
          </a:custGeom>
          <a:noFill/>
          <a:ln w="38100">
            <a:solidFill>
              <a:schemeClr val="tx1">
                <a:lumMod val="75000"/>
                <a:lumOff val="25000"/>
              </a:schemeClr>
            </a:solidFill>
            <a:extLst>
              <a:ext uri="{C807C97D-BFC1-408E-A445-0C87EB9F89A2}">
                <ask:lineSketchStyleProps xmlns:ask="http://schemas.microsoft.com/office/drawing/2018/sketchyshapes" sd="132291575">
                  <a:prstGeom prst="round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Rectangle : coins arrondis 21">
            <a:extLst>
              <a:ext uri="{FF2B5EF4-FFF2-40B4-BE49-F238E27FC236}">
                <a16:creationId xmlns:a16="http://schemas.microsoft.com/office/drawing/2014/main" id="{B0581DD7-B9C4-4C6C-87CB-52E67BF8A25D}"/>
              </a:ext>
            </a:extLst>
          </p:cNvPr>
          <p:cNvSpPr/>
          <p:nvPr/>
        </p:nvSpPr>
        <p:spPr>
          <a:xfrm>
            <a:off x="9595753" y="891009"/>
            <a:ext cx="1532709" cy="5075980"/>
          </a:xfrm>
          <a:custGeom>
            <a:avLst/>
            <a:gdLst>
              <a:gd name="connsiteX0" fmla="*/ 0 w 1532709"/>
              <a:gd name="connsiteY0" fmla="*/ 255457 h 5075980"/>
              <a:gd name="connsiteX1" fmla="*/ 255457 w 1532709"/>
              <a:gd name="connsiteY1" fmla="*/ 0 h 5075980"/>
              <a:gd name="connsiteX2" fmla="*/ 735701 w 1532709"/>
              <a:gd name="connsiteY2" fmla="*/ 0 h 5075980"/>
              <a:gd name="connsiteX3" fmla="*/ 1277252 w 1532709"/>
              <a:gd name="connsiteY3" fmla="*/ 0 h 5075980"/>
              <a:gd name="connsiteX4" fmla="*/ 1532709 w 1532709"/>
              <a:gd name="connsiteY4" fmla="*/ 255457 h 5075980"/>
              <a:gd name="connsiteX5" fmla="*/ 1532709 w 1532709"/>
              <a:gd name="connsiteY5" fmla="*/ 861959 h 5075980"/>
              <a:gd name="connsiteX6" fmla="*/ 1532709 w 1532709"/>
              <a:gd name="connsiteY6" fmla="*/ 1559762 h 5075980"/>
              <a:gd name="connsiteX7" fmla="*/ 1532709 w 1532709"/>
              <a:gd name="connsiteY7" fmla="*/ 2074962 h 5075980"/>
              <a:gd name="connsiteX8" fmla="*/ 1532709 w 1532709"/>
              <a:gd name="connsiteY8" fmla="*/ 2590162 h 5075980"/>
              <a:gd name="connsiteX9" fmla="*/ 1532709 w 1532709"/>
              <a:gd name="connsiteY9" fmla="*/ 3105362 h 5075980"/>
              <a:gd name="connsiteX10" fmla="*/ 1532709 w 1532709"/>
              <a:gd name="connsiteY10" fmla="*/ 3848816 h 5075980"/>
              <a:gd name="connsiteX11" fmla="*/ 1532709 w 1532709"/>
              <a:gd name="connsiteY11" fmla="*/ 4820523 h 5075980"/>
              <a:gd name="connsiteX12" fmla="*/ 1277252 w 1532709"/>
              <a:gd name="connsiteY12" fmla="*/ 5075980 h 5075980"/>
              <a:gd name="connsiteX13" fmla="*/ 786790 w 1532709"/>
              <a:gd name="connsiteY13" fmla="*/ 5075980 h 5075980"/>
              <a:gd name="connsiteX14" fmla="*/ 255457 w 1532709"/>
              <a:gd name="connsiteY14" fmla="*/ 5075980 h 5075980"/>
              <a:gd name="connsiteX15" fmla="*/ 0 w 1532709"/>
              <a:gd name="connsiteY15" fmla="*/ 4820523 h 5075980"/>
              <a:gd name="connsiteX16" fmla="*/ 0 w 1532709"/>
              <a:gd name="connsiteY16" fmla="*/ 4214021 h 5075980"/>
              <a:gd name="connsiteX17" fmla="*/ 0 w 1532709"/>
              <a:gd name="connsiteY17" fmla="*/ 3653170 h 5075980"/>
              <a:gd name="connsiteX18" fmla="*/ 0 w 1532709"/>
              <a:gd name="connsiteY18" fmla="*/ 2909717 h 5075980"/>
              <a:gd name="connsiteX19" fmla="*/ 0 w 1532709"/>
              <a:gd name="connsiteY19" fmla="*/ 2394516 h 5075980"/>
              <a:gd name="connsiteX20" fmla="*/ 0 w 1532709"/>
              <a:gd name="connsiteY20" fmla="*/ 1742364 h 5075980"/>
              <a:gd name="connsiteX21" fmla="*/ 0 w 1532709"/>
              <a:gd name="connsiteY21" fmla="*/ 1090212 h 5075980"/>
              <a:gd name="connsiteX22" fmla="*/ 0 w 1532709"/>
              <a:gd name="connsiteY22" fmla="*/ 255457 h 5075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32709" h="5075980" extrusionOk="0">
                <a:moveTo>
                  <a:pt x="0" y="255457"/>
                </a:moveTo>
                <a:cubicBezTo>
                  <a:pt x="-10206" y="125152"/>
                  <a:pt x="137411" y="-4301"/>
                  <a:pt x="255457" y="0"/>
                </a:cubicBezTo>
                <a:cubicBezTo>
                  <a:pt x="357197" y="-10989"/>
                  <a:pt x="499862" y="-15854"/>
                  <a:pt x="735701" y="0"/>
                </a:cubicBezTo>
                <a:cubicBezTo>
                  <a:pt x="971540" y="15854"/>
                  <a:pt x="1035503" y="-10091"/>
                  <a:pt x="1277252" y="0"/>
                </a:cubicBezTo>
                <a:cubicBezTo>
                  <a:pt x="1394753" y="20095"/>
                  <a:pt x="1552080" y="123915"/>
                  <a:pt x="1532709" y="255457"/>
                </a:cubicBezTo>
                <a:cubicBezTo>
                  <a:pt x="1502648" y="410496"/>
                  <a:pt x="1520823" y="612722"/>
                  <a:pt x="1532709" y="861959"/>
                </a:cubicBezTo>
                <a:cubicBezTo>
                  <a:pt x="1544595" y="1111196"/>
                  <a:pt x="1507882" y="1238852"/>
                  <a:pt x="1532709" y="1559762"/>
                </a:cubicBezTo>
                <a:cubicBezTo>
                  <a:pt x="1557536" y="1880672"/>
                  <a:pt x="1511833" y="1877689"/>
                  <a:pt x="1532709" y="2074962"/>
                </a:cubicBezTo>
                <a:cubicBezTo>
                  <a:pt x="1553585" y="2272235"/>
                  <a:pt x="1526247" y="2441888"/>
                  <a:pt x="1532709" y="2590162"/>
                </a:cubicBezTo>
                <a:cubicBezTo>
                  <a:pt x="1539171" y="2738436"/>
                  <a:pt x="1511587" y="2960559"/>
                  <a:pt x="1532709" y="3105362"/>
                </a:cubicBezTo>
                <a:cubicBezTo>
                  <a:pt x="1553831" y="3250165"/>
                  <a:pt x="1512221" y="3549021"/>
                  <a:pt x="1532709" y="3848816"/>
                </a:cubicBezTo>
                <a:cubicBezTo>
                  <a:pt x="1553197" y="4148611"/>
                  <a:pt x="1569101" y="4379770"/>
                  <a:pt x="1532709" y="4820523"/>
                </a:cubicBezTo>
                <a:cubicBezTo>
                  <a:pt x="1510834" y="4975021"/>
                  <a:pt x="1415151" y="5055020"/>
                  <a:pt x="1277252" y="5075980"/>
                </a:cubicBezTo>
                <a:cubicBezTo>
                  <a:pt x="1134135" y="5085139"/>
                  <a:pt x="945368" y="5081669"/>
                  <a:pt x="786790" y="5075980"/>
                </a:cubicBezTo>
                <a:cubicBezTo>
                  <a:pt x="628212" y="5070291"/>
                  <a:pt x="477251" y="5099428"/>
                  <a:pt x="255457" y="5075980"/>
                </a:cubicBezTo>
                <a:cubicBezTo>
                  <a:pt x="134502" y="5076699"/>
                  <a:pt x="-12091" y="4945860"/>
                  <a:pt x="0" y="4820523"/>
                </a:cubicBezTo>
                <a:cubicBezTo>
                  <a:pt x="20974" y="4681077"/>
                  <a:pt x="-7883" y="4359680"/>
                  <a:pt x="0" y="4214021"/>
                </a:cubicBezTo>
                <a:cubicBezTo>
                  <a:pt x="7883" y="4068362"/>
                  <a:pt x="12230" y="3858010"/>
                  <a:pt x="0" y="3653170"/>
                </a:cubicBezTo>
                <a:cubicBezTo>
                  <a:pt x="-12230" y="3448330"/>
                  <a:pt x="24088" y="3260041"/>
                  <a:pt x="0" y="2909717"/>
                </a:cubicBezTo>
                <a:cubicBezTo>
                  <a:pt x="-24088" y="2559393"/>
                  <a:pt x="15097" y="2566424"/>
                  <a:pt x="0" y="2394516"/>
                </a:cubicBezTo>
                <a:cubicBezTo>
                  <a:pt x="-15097" y="2222608"/>
                  <a:pt x="27103" y="1927298"/>
                  <a:pt x="0" y="1742364"/>
                </a:cubicBezTo>
                <a:cubicBezTo>
                  <a:pt x="-27103" y="1557430"/>
                  <a:pt x="31178" y="1225793"/>
                  <a:pt x="0" y="1090212"/>
                </a:cubicBezTo>
                <a:cubicBezTo>
                  <a:pt x="-31178" y="954631"/>
                  <a:pt x="32002" y="485469"/>
                  <a:pt x="0" y="255457"/>
                </a:cubicBezTo>
                <a:close/>
              </a:path>
            </a:pathLst>
          </a:custGeom>
          <a:noFill/>
          <a:ln w="38100">
            <a:solidFill>
              <a:schemeClr val="tx1">
                <a:lumMod val="75000"/>
                <a:lumOff val="25000"/>
              </a:schemeClr>
            </a:solidFill>
            <a:extLst>
              <a:ext uri="{C807C97D-BFC1-408E-A445-0C87EB9F89A2}">
                <ask:lineSketchStyleProps xmlns:ask="http://schemas.microsoft.com/office/drawing/2018/sketchyshapes" sd="132291575">
                  <a:prstGeom prst="round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0" name="Image 29">
            <a:extLst>
              <a:ext uri="{FF2B5EF4-FFF2-40B4-BE49-F238E27FC236}">
                <a16:creationId xmlns:a16="http://schemas.microsoft.com/office/drawing/2014/main" id="{6358C60E-9E50-48E1-B09D-AE4659564EC1}"/>
              </a:ext>
            </a:extLst>
          </p:cNvPr>
          <p:cNvPicPr>
            <a:picLocks noChangeAspect="1"/>
          </p:cNvPicPr>
          <p:nvPr/>
        </p:nvPicPr>
        <p:blipFill>
          <a:blip r:embed="rId3" cstate="email">
            <a:clrChange>
              <a:clrFrom>
                <a:srgbClr val="E6E6E6"/>
              </a:clrFrom>
              <a:clrTo>
                <a:srgbClr val="E6E6E6">
                  <a:alpha val="0"/>
                </a:srgbClr>
              </a:clrTo>
            </a:clrChange>
            <a:extLst>
              <a:ext uri="{28A0092B-C50C-407E-A947-70E740481C1C}">
                <a14:useLocalDpi xmlns:a14="http://schemas.microsoft.com/office/drawing/2010/main" val="0"/>
              </a:ext>
            </a:extLst>
          </a:blip>
          <a:stretch>
            <a:fillRect/>
          </a:stretch>
        </p:blipFill>
        <p:spPr>
          <a:xfrm>
            <a:off x="3016644" y="758705"/>
            <a:ext cx="1777831" cy="492864"/>
          </a:xfrm>
          <a:prstGeom prst="rect">
            <a:avLst/>
          </a:prstGeom>
        </p:spPr>
      </p:pic>
      <p:pic>
        <p:nvPicPr>
          <p:cNvPr id="31" name="Image 30">
            <a:extLst>
              <a:ext uri="{FF2B5EF4-FFF2-40B4-BE49-F238E27FC236}">
                <a16:creationId xmlns:a16="http://schemas.microsoft.com/office/drawing/2014/main" id="{5585236C-1474-4492-9F8C-71DB6EB0DA8B}"/>
              </a:ext>
            </a:extLst>
          </p:cNvPr>
          <p:cNvPicPr>
            <a:picLocks noChangeAspect="1"/>
          </p:cNvPicPr>
          <p:nvPr/>
        </p:nvPicPr>
        <p:blipFill>
          <a:blip r:embed="rId4" cstate="email">
            <a:clrChange>
              <a:clrFrom>
                <a:srgbClr val="E6E6E6"/>
              </a:clrFrom>
              <a:clrTo>
                <a:srgbClr val="E6E6E6">
                  <a:alpha val="0"/>
                </a:srgbClr>
              </a:clrTo>
            </a:clrChange>
            <a:extLst>
              <a:ext uri="{28A0092B-C50C-407E-A947-70E740481C1C}">
                <a14:useLocalDpi xmlns:a14="http://schemas.microsoft.com/office/drawing/2010/main" val="0"/>
              </a:ext>
            </a:extLst>
          </a:blip>
          <a:stretch>
            <a:fillRect/>
          </a:stretch>
        </p:blipFill>
        <p:spPr>
          <a:xfrm>
            <a:off x="7394453" y="734099"/>
            <a:ext cx="1721274" cy="517220"/>
          </a:xfrm>
          <a:prstGeom prst="rect">
            <a:avLst/>
          </a:prstGeom>
        </p:spPr>
      </p:pic>
      <p:pic>
        <p:nvPicPr>
          <p:cNvPr id="5120" name="Image 5119">
            <a:extLst>
              <a:ext uri="{FF2B5EF4-FFF2-40B4-BE49-F238E27FC236}">
                <a16:creationId xmlns:a16="http://schemas.microsoft.com/office/drawing/2014/main" id="{4E446074-D76F-478E-82C0-8D3CC8671E33}"/>
              </a:ext>
            </a:extLst>
          </p:cNvPr>
          <p:cNvPicPr>
            <a:picLocks noChangeAspect="1"/>
          </p:cNvPicPr>
          <p:nvPr/>
        </p:nvPicPr>
        <p:blipFill>
          <a:blip r:embed="rId5" cstate="email">
            <a:clrChange>
              <a:clrFrom>
                <a:srgbClr val="E6E6E6"/>
              </a:clrFrom>
              <a:clrTo>
                <a:srgbClr val="E6E6E6">
                  <a:alpha val="0"/>
                </a:srgbClr>
              </a:clrTo>
            </a:clrChange>
            <a:extLst>
              <a:ext uri="{28A0092B-C50C-407E-A947-70E740481C1C}">
                <a14:useLocalDpi xmlns:a14="http://schemas.microsoft.com/office/drawing/2010/main" val="0"/>
              </a:ext>
            </a:extLst>
          </a:blip>
          <a:stretch>
            <a:fillRect/>
          </a:stretch>
        </p:blipFill>
        <p:spPr>
          <a:xfrm>
            <a:off x="9480704" y="656789"/>
            <a:ext cx="1721274" cy="591061"/>
          </a:xfrm>
          <a:prstGeom prst="rect">
            <a:avLst/>
          </a:prstGeom>
        </p:spPr>
      </p:pic>
      <p:cxnSp>
        <p:nvCxnSpPr>
          <p:cNvPr id="5130" name="Connecteur droit 5129">
            <a:extLst>
              <a:ext uri="{FF2B5EF4-FFF2-40B4-BE49-F238E27FC236}">
                <a16:creationId xmlns:a16="http://schemas.microsoft.com/office/drawing/2014/main" id="{D5A0794C-D5AD-4A8A-B4A9-4337D4ACE12B}"/>
              </a:ext>
            </a:extLst>
          </p:cNvPr>
          <p:cNvCxnSpPr>
            <a:cxnSpLocks/>
          </p:cNvCxnSpPr>
          <p:nvPr/>
        </p:nvCxnSpPr>
        <p:spPr>
          <a:xfrm>
            <a:off x="461554" y="3429000"/>
            <a:ext cx="11306022" cy="0"/>
          </a:xfrm>
          <a:prstGeom prst="line">
            <a:avLst/>
          </a:prstGeom>
          <a:ln w="19050">
            <a:solidFill>
              <a:schemeClr val="tx1">
                <a:lumMod val="75000"/>
                <a:lumOff val="2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5133" name="ZoneTexte 5132">
            <a:extLst>
              <a:ext uri="{FF2B5EF4-FFF2-40B4-BE49-F238E27FC236}">
                <a16:creationId xmlns:a16="http://schemas.microsoft.com/office/drawing/2014/main" id="{298E3582-11F0-4DD4-AFE0-63831E44AD1E}"/>
              </a:ext>
            </a:extLst>
          </p:cNvPr>
          <p:cNvSpPr txBox="1"/>
          <p:nvPr/>
        </p:nvSpPr>
        <p:spPr>
          <a:xfrm>
            <a:off x="993161" y="2370701"/>
            <a:ext cx="1522079" cy="954107"/>
          </a:xfrm>
          <a:prstGeom prst="rect">
            <a:avLst/>
          </a:prstGeom>
          <a:noFill/>
        </p:spPr>
        <p:txBody>
          <a:bodyPr wrap="square" rtlCol="0">
            <a:spAutoFit/>
          </a:bodyPr>
          <a:lstStyle/>
          <a:p>
            <a:pPr algn="ctr"/>
            <a:r>
              <a:rPr lang="fr-FR" sz="1400" dirty="0">
                <a:solidFill>
                  <a:schemeClr val="bg1"/>
                </a:solidFill>
                <a:effectLst>
                  <a:outerShdw blurRad="38100" dist="38100" dir="2700000" algn="tl">
                    <a:srgbClr val="000000">
                      <a:alpha val="43137"/>
                    </a:srgbClr>
                  </a:outerShdw>
                </a:effectLst>
                <a:highlight>
                  <a:srgbClr val="808080"/>
                </a:highlight>
                <a:latin typeface="Century Gothic" panose="020B0502020202020204" pitchFamily="34" charset="0"/>
              </a:rPr>
              <a:t>Pourquoi</a:t>
            </a: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 réaliser une animation agence ?  </a:t>
            </a:r>
          </a:p>
        </p:txBody>
      </p:sp>
      <p:sp>
        <p:nvSpPr>
          <p:cNvPr id="47" name="ZoneTexte 46">
            <a:extLst>
              <a:ext uri="{FF2B5EF4-FFF2-40B4-BE49-F238E27FC236}">
                <a16:creationId xmlns:a16="http://schemas.microsoft.com/office/drawing/2014/main" id="{30BA0A7C-4274-43AF-AA99-30A7AA23F742}"/>
              </a:ext>
            </a:extLst>
          </p:cNvPr>
          <p:cNvSpPr txBox="1"/>
          <p:nvPr/>
        </p:nvSpPr>
        <p:spPr>
          <a:xfrm>
            <a:off x="1048003" y="3598665"/>
            <a:ext cx="1331457" cy="738664"/>
          </a:xfrm>
          <a:prstGeom prst="rect">
            <a:avLst/>
          </a:prstGeom>
          <a:noFill/>
        </p:spPr>
        <p:txBody>
          <a:bodyPr wrap="square" rtlCol="0">
            <a:spAutoFit/>
          </a:bodyPr>
          <a:lstStyle/>
          <a:p>
            <a:pPr algn="ctr"/>
            <a:r>
              <a:rPr lang="fr-FR" sz="1400" dirty="0">
                <a:solidFill>
                  <a:schemeClr val="bg1"/>
                </a:solidFill>
                <a:effectLst>
                  <a:outerShdw blurRad="38100" dist="38100" dir="2700000" algn="tl">
                    <a:srgbClr val="000000">
                      <a:alpha val="43137"/>
                    </a:srgbClr>
                  </a:outerShdw>
                </a:effectLst>
                <a:highlight>
                  <a:srgbClr val="808080"/>
                </a:highlight>
                <a:latin typeface="Century Gothic" panose="020B0502020202020204" pitchFamily="34" charset="0"/>
              </a:rPr>
              <a:t>Préparez</a:t>
            </a: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 votre évènement</a:t>
            </a:r>
          </a:p>
        </p:txBody>
      </p:sp>
      <p:sp>
        <p:nvSpPr>
          <p:cNvPr id="48" name="ZoneTexte 47">
            <a:extLst>
              <a:ext uri="{FF2B5EF4-FFF2-40B4-BE49-F238E27FC236}">
                <a16:creationId xmlns:a16="http://schemas.microsoft.com/office/drawing/2014/main" id="{A974B124-63FB-44E1-B8C4-23459F74EA06}"/>
              </a:ext>
            </a:extLst>
          </p:cNvPr>
          <p:cNvSpPr txBox="1"/>
          <p:nvPr/>
        </p:nvSpPr>
        <p:spPr>
          <a:xfrm>
            <a:off x="3161673" y="2587304"/>
            <a:ext cx="1566267" cy="523220"/>
          </a:xfrm>
          <a:prstGeom prst="rect">
            <a:avLst/>
          </a:prstGeom>
          <a:noFill/>
        </p:spPr>
        <p:txBody>
          <a:bodyPr wrap="square" rtlCol="0">
            <a:spAutoFit/>
          </a:bodyPr>
          <a:lstStyle/>
          <a:p>
            <a:pPr algn="ctr"/>
            <a:r>
              <a:rPr lang="fr-FR" sz="1400" dirty="0">
                <a:solidFill>
                  <a:schemeClr val="bg1"/>
                </a:solidFill>
                <a:effectLst>
                  <a:outerShdw blurRad="38100" dist="38100" dir="2700000" algn="tl">
                    <a:srgbClr val="000000">
                      <a:alpha val="43137"/>
                    </a:srgbClr>
                  </a:outerShdw>
                </a:effectLst>
                <a:highlight>
                  <a:srgbClr val="808080"/>
                </a:highlight>
                <a:latin typeface="Century Gothic" panose="020B0502020202020204" pitchFamily="34" charset="0"/>
              </a:rPr>
              <a:t>Ciblez</a:t>
            </a: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 vos clients </a:t>
            </a:r>
          </a:p>
        </p:txBody>
      </p:sp>
      <p:sp>
        <p:nvSpPr>
          <p:cNvPr id="58" name="ZoneTexte 57">
            <a:extLst>
              <a:ext uri="{FF2B5EF4-FFF2-40B4-BE49-F238E27FC236}">
                <a16:creationId xmlns:a16="http://schemas.microsoft.com/office/drawing/2014/main" id="{BF9674C2-BEB6-4798-BFA1-3425880914DA}"/>
              </a:ext>
            </a:extLst>
          </p:cNvPr>
          <p:cNvSpPr txBox="1"/>
          <p:nvPr/>
        </p:nvSpPr>
        <p:spPr>
          <a:xfrm>
            <a:off x="9595753" y="3579819"/>
            <a:ext cx="1542544" cy="738664"/>
          </a:xfrm>
          <a:prstGeom prst="rect">
            <a:avLst/>
          </a:prstGeom>
          <a:noFill/>
        </p:spPr>
        <p:txBody>
          <a:bodyPr wrap="square" rtlCol="0">
            <a:spAutoFit/>
          </a:bodyPr>
          <a:lstStyle/>
          <a:p>
            <a:pPr algn="ct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Consultez les </a:t>
            </a:r>
            <a:r>
              <a:rPr lang="fr-FR" sz="1400" dirty="0">
                <a:solidFill>
                  <a:schemeClr val="bg1"/>
                </a:solidFill>
                <a:effectLst>
                  <a:outerShdw blurRad="38100" dist="38100" dir="2700000" algn="tl">
                    <a:srgbClr val="000000">
                      <a:alpha val="43137"/>
                    </a:srgbClr>
                  </a:outerShdw>
                </a:effectLst>
                <a:highlight>
                  <a:srgbClr val="808080"/>
                </a:highlight>
                <a:latin typeface="Century Gothic" panose="020B0502020202020204" pitchFamily="34" charset="0"/>
              </a:rPr>
              <a:t>retours d’expériences</a:t>
            </a:r>
          </a:p>
        </p:txBody>
      </p:sp>
      <p:cxnSp>
        <p:nvCxnSpPr>
          <p:cNvPr id="5135" name="Connecteur droit 5134">
            <a:extLst>
              <a:ext uri="{FF2B5EF4-FFF2-40B4-BE49-F238E27FC236}">
                <a16:creationId xmlns:a16="http://schemas.microsoft.com/office/drawing/2014/main" id="{05F8A8E2-30BA-4C95-80C9-9592461990A0}"/>
              </a:ext>
            </a:extLst>
          </p:cNvPr>
          <p:cNvCxnSpPr>
            <a:cxnSpLocks/>
          </p:cNvCxnSpPr>
          <p:nvPr/>
        </p:nvCxnSpPr>
        <p:spPr>
          <a:xfrm>
            <a:off x="1171114" y="2174818"/>
            <a:ext cx="115279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62" name="Connecteur droit 61">
            <a:extLst>
              <a:ext uri="{FF2B5EF4-FFF2-40B4-BE49-F238E27FC236}">
                <a16:creationId xmlns:a16="http://schemas.microsoft.com/office/drawing/2014/main" id="{E8144EBB-8773-4E74-B808-4658A44E8E0A}"/>
              </a:ext>
            </a:extLst>
          </p:cNvPr>
          <p:cNvCxnSpPr>
            <a:cxnSpLocks/>
          </p:cNvCxnSpPr>
          <p:nvPr/>
        </p:nvCxnSpPr>
        <p:spPr>
          <a:xfrm>
            <a:off x="3338576" y="2174818"/>
            <a:ext cx="115279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63" name="Connecteur droit 62">
            <a:extLst>
              <a:ext uri="{FF2B5EF4-FFF2-40B4-BE49-F238E27FC236}">
                <a16:creationId xmlns:a16="http://schemas.microsoft.com/office/drawing/2014/main" id="{B75671D2-CA91-48FB-808F-1769F5844FAE}"/>
              </a:ext>
            </a:extLst>
          </p:cNvPr>
          <p:cNvCxnSpPr>
            <a:cxnSpLocks/>
          </p:cNvCxnSpPr>
          <p:nvPr/>
        </p:nvCxnSpPr>
        <p:spPr>
          <a:xfrm>
            <a:off x="5517069" y="2174818"/>
            <a:ext cx="115279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64" name="Connecteur droit 63">
            <a:extLst>
              <a:ext uri="{FF2B5EF4-FFF2-40B4-BE49-F238E27FC236}">
                <a16:creationId xmlns:a16="http://schemas.microsoft.com/office/drawing/2014/main" id="{1CA09655-C80E-4714-A29C-12FEED95E759}"/>
              </a:ext>
            </a:extLst>
          </p:cNvPr>
          <p:cNvCxnSpPr>
            <a:cxnSpLocks/>
          </p:cNvCxnSpPr>
          <p:nvPr/>
        </p:nvCxnSpPr>
        <p:spPr>
          <a:xfrm>
            <a:off x="7715535" y="2176847"/>
            <a:ext cx="115279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65" name="Connecteur droit 64">
            <a:extLst>
              <a:ext uri="{FF2B5EF4-FFF2-40B4-BE49-F238E27FC236}">
                <a16:creationId xmlns:a16="http://schemas.microsoft.com/office/drawing/2014/main" id="{005A7C3C-87A5-486F-A0D1-FACC793B4219}"/>
              </a:ext>
            </a:extLst>
          </p:cNvPr>
          <p:cNvCxnSpPr>
            <a:cxnSpLocks/>
          </p:cNvCxnSpPr>
          <p:nvPr/>
        </p:nvCxnSpPr>
        <p:spPr>
          <a:xfrm>
            <a:off x="9790349" y="2174818"/>
            <a:ext cx="115279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68" name="Connecteur droit 67">
            <a:extLst>
              <a:ext uri="{FF2B5EF4-FFF2-40B4-BE49-F238E27FC236}">
                <a16:creationId xmlns:a16="http://schemas.microsoft.com/office/drawing/2014/main" id="{DCC196B1-6CEC-42C3-AA75-3C7A2D6F88C0}"/>
              </a:ext>
            </a:extLst>
          </p:cNvPr>
          <p:cNvCxnSpPr>
            <a:cxnSpLocks/>
          </p:cNvCxnSpPr>
          <p:nvPr/>
        </p:nvCxnSpPr>
        <p:spPr>
          <a:xfrm>
            <a:off x="9806918" y="4449804"/>
            <a:ext cx="115279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69" name="Connecteur droit 68">
            <a:extLst>
              <a:ext uri="{FF2B5EF4-FFF2-40B4-BE49-F238E27FC236}">
                <a16:creationId xmlns:a16="http://schemas.microsoft.com/office/drawing/2014/main" id="{16430516-AEB3-43A8-AEB5-508B25AECBB8}"/>
              </a:ext>
            </a:extLst>
          </p:cNvPr>
          <p:cNvCxnSpPr>
            <a:cxnSpLocks/>
          </p:cNvCxnSpPr>
          <p:nvPr/>
        </p:nvCxnSpPr>
        <p:spPr>
          <a:xfrm>
            <a:off x="7720069" y="4447767"/>
            <a:ext cx="115279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70" name="Connecteur droit 69">
            <a:extLst>
              <a:ext uri="{FF2B5EF4-FFF2-40B4-BE49-F238E27FC236}">
                <a16:creationId xmlns:a16="http://schemas.microsoft.com/office/drawing/2014/main" id="{FDC02483-8199-46FA-A029-DE3ABE73FAB2}"/>
              </a:ext>
            </a:extLst>
          </p:cNvPr>
          <p:cNvCxnSpPr>
            <a:cxnSpLocks/>
          </p:cNvCxnSpPr>
          <p:nvPr/>
        </p:nvCxnSpPr>
        <p:spPr>
          <a:xfrm>
            <a:off x="5530307" y="4447767"/>
            <a:ext cx="115279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71" name="Connecteur droit 70">
            <a:extLst>
              <a:ext uri="{FF2B5EF4-FFF2-40B4-BE49-F238E27FC236}">
                <a16:creationId xmlns:a16="http://schemas.microsoft.com/office/drawing/2014/main" id="{F5B9FC4B-70A6-4941-9B7E-2F4EF87AE9BA}"/>
              </a:ext>
            </a:extLst>
          </p:cNvPr>
          <p:cNvCxnSpPr>
            <a:cxnSpLocks/>
          </p:cNvCxnSpPr>
          <p:nvPr/>
        </p:nvCxnSpPr>
        <p:spPr>
          <a:xfrm>
            <a:off x="3312376" y="4449804"/>
            <a:ext cx="115279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72" name="Connecteur droit 71">
            <a:extLst>
              <a:ext uri="{FF2B5EF4-FFF2-40B4-BE49-F238E27FC236}">
                <a16:creationId xmlns:a16="http://schemas.microsoft.com/office/drawing/2014/main" id="{F31EFB95-F2F1-4A77-9220-579F43C60C5C}"/>
              </a:ext>
            </a:extLst>
          </p:cNvPr>
          <p:cNvCxnSpPr>
            <a:cxnSpLocks/>
          </p:cNvCxnSpPr>
          <p:nvPr/>
        </p:nvCxnSpPr>
        <p:spPr>
          <a:xfrm>
            <a:off x="1168252" y="4447767"/>
            <a:ext cx="115279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5137" name="ZoneTexte 5136">
            <a:extLst>
              <a:ext uri="{FF2B5EF4-FFF2-40B4-BE49-F238E27FC236}">
                <a16:creationId xmlns:a16="http://schemas.microsoft.com/office/drawing/2014/main" id="{C7343EA2-3AF2-4246-99EA-A206BE698F52}"/>
              </a:ext>
            </a:extLst>
          </p:cNvPr>
          <p:cNvSpPr txBox="1"/>
          <p:nvPr/>
        </p:nvSpPr>
        <p:spPr>
          <a:xfrm>
            <a:off x="1173372" y="1489258"/>
            <a:ext cx="583814" cy="646331"/>
          </a:xfrm>
          <a:prstGeom prst="rect">
            <a:avLst/>
          </a:prstGeom>
          <a:noFill/>
        </p:spPr>
        <p:txBody>
          <a:bodyPr wrap="none" rtlCol="0">
            <a:spAutoFit/>
          </a:bodyPr>
          <a:lstStyle/>
          <a:p>
            <a:r>
              <a:rPr lang="fr-FR" sz="3600" dirty="0">
                <a:solidFill>
                  <a:schemeClr val="tx1">
                    <a:lumMod val="75000"/>
                    <a:lumOff val="25000"/>
                  </a:schemeClr>
                </a:solidFill>
                <a:latin typeface="Bernard MT Condensed" panose="02050806060905020404" pitchFamily="18" charset="0"/>
              </a:rPr>
              <a:t>01</a:t>
            </a:r>
          </a:p>
        </p:txBody>
      </p:sp>
      <p:sp>
        <p:nvSpPr>
          <p:cNvPr id="75" name="ZoneTexte 74">
            <a:extLst>
              <a:ext uri="{FF2B5EF4-FFF2-40B4-BE49-F238E27FC236}">
                <a16:creationId xmlns:a16="http://schemas.microsoft.com/office/drawing/2014/main" id="{2902A7CB-E00B-4652-961F-6640B7BEDE09}"/>
              </a:ext>
            </a:extLst>
          </p:cNvPr>
          <p:cNvSpPr txBox="1"/>
          <p:nvPr/>
        </p:nvSpPr>
        <p:spPr>
          <a:xfrm>
            <a:off x="1144762" y="4707584"/>
            <a:ext cx="636713" cy="646331"/>
          </a:xfrm>
          <a:prstGeom prst="rect">
            <a:avLst/>
          </a:prstGeom>
          <a:noFill/>
        </p:spPr>
        <p:txBody>
          <a:bodyPr wrap="none" rtlCol="0">
            <a:spAutoFit/>
          </a:bodyPr>
          <a:lstStyle/>
          <a:p>
            <a:r>
              <a:rPr lang="fr-FR" sz="3600" dirty="0">
                <a:solidFill>
                  <a:schemeClr val="tx1">
                    <a:lumMod val="75000"/>
                    <a:lumOff val="25000"/>
                  </a:schemeClr>
                </a:solidFill>
                <a:latin typeface="Bernard MT Condensed" panose="02050806060905020404" pitchFamily="18" charset="0"/>
              </a:rPr>
              <a:t>02</a:t>
            </a:r>
          </a:p>
        </p:txBody>
      </p:sp>
      <p:sp>
        <p:nvSpPr>
          <p:cNvPr id="77" name="ZoneTexte 76">
            <a:extLst>
              <a:ext uri="{FF2B5EF4-FFF2-40B4-BE49-F238E27FC236}">
                <a16:creationId xmlns:a16="http://schemas.microsoft.com/office/drawing/2014/main" id="{583AF4A3-783E-4C7D-B734-2C07EACBA992}"/>
              </a:ext>
            </a:extLst>
          </p:cNvPr>
          <p:cNvSpPr txBox="1"/>
          <p:nvPr/>
        </p:nvSpPr>
        <p:spPr>
          <a:xfrm>
            <a:off x="3313864" y="1458429"/>
            <a:ext cx="636713" cy="646331"/>
          </a:xfrm>
          <a:prstGeom prst="rect">
            <a:avLst/>
          </a:prstGeom>
          <a:noFill/>
        </p:spPr>
        <p:txBody>
          <a:bodyPr wrap="none" rtlCol="0">
            <a:spAutoFit/>
          </a:bodyPr>
          <a:lstStyle/>
          <a:p>
            <a:r>
              <a:rPr lang="fr-FR" sz="3600" dirty="0">
                <a:solidFill>
                  <a:schemeClr val="tx1">
                    <a:lumMod val="75000"/>
                    <a:lumOff val="25000"/>
                  </a:schemeClr>
                </a:solidFill>
                <a:latin typeface="Bernard MT Condensed" panose="02050806060905020404" pitchFamily="18" charset="0"/>
              </a:rPr>
              <a:t>03</a:t>
            </a:r>
          </a:p>
        </p:txBody>
      </p:sp>
      <p:sp>
        <p:nvSpPr>
          <p:cNvPr id="79" name="ZoneTexte 78">
            <a:extLst>
              <a:ext uri="{FF2B5EF4-FFF2-40B4-BE49-F238E27FC236}">
                <a16:creationId xmlns:a16="http://schemas.microsoft.com/office/drawing/2014/main" id="{6DAEBB43-2E02-455D-A831-C6DC80734BCF}"/>
              </a:ext>
            </a:extLst>
          </p:cNvPr>
          <p:cNvSpPr txBox="1"/>
          <p:nvPr/>
        </p:nvSpPr>
        <p:spPr>
          <a:xfrm>
            <a:off x="3276050" y="4689306"/>
            <a:ext cx="636713" cy="646331"/>
          </a:xfrm>
          <a:prstGeom prst="rect">
            <a:avLst/>
          </a:prstGeom>
          <a:noFill/>
        </p:spPr>
        <p:txBody>
          <a:bodyPr wrap="none" rtlCol="0">
            <a:spAutoFit/>
          </a:bodyPr>
          <a:lstStyle/>
          <a:p>
            <a:r>
              <a:rPr lang="fr-FR" sz="3600" dirty="0">
                <a:solidFill>
                  <a:schemeClr val="tx1">
                    <a:lumMod val="75000"/>
                    <a:lumOff val="25000"/>
                  </a:schemeClr>
                </a:solidFill>
                <a:latin typeface="Bernard MT Condensed" panose="02050806060905020404" pitchFamily="18" charset="0"/>
              </a:rPr>
              <a:t>04</a:t>
            </a:r>
          </a:p>
        </p:txBody>
      </p:sp>
      <p:sp>
        <p:nvSpPr>
          <p:cNvPr id="81" name="ZoneTexte 80">
            <a:extLst>
              <a:ext uri="{FF2B5EF4-FFF2-40B4-BE49-F238E27FC236}">
                <a16:creationId xmlns:a16="http://schemas.microsoft.com/office/drawing/2014/main" id="{FB1AB3F9-69AD-4F32-8C9F-0B9A8FFE5A6D}"/>
              </a:ext>
            </a:extLst>
          </p:cNvPr>
          <p:cNvSpPr txBox="1"/>
          <p:nvPr/>
        </p:nvSpPr>
        <p:spPr>
          <a:xfrm>
            <a:off x="5445039" y="1474708"/>
            <a:ext cx="636713" cy="646331"/>
          </a:xfrm>
          <a:prstGeom prst="rect">
            <a:avLst/>
          </a:prstGeom>
          <a:noFill/>
        </p:spPr>
        <p:txBody>
          <a:bodyPr wrap="none" rtlCol="0">
            <a:spAutoFit/>
          </a:bodyPr>
          <a:lstStyle/>
          <a:p>
            <a:r>
              <a:rPr lang="fr-FR" sz="3600" dirty="0">
                <a:solidFill>
                  <a:schemeClr val="tx1">
                    <a:lumMod val="75000"/>
                    <a:lumOff val="25000"/>
                  </a:schemeClr>
                </a:solidFill>
                <a:latin typeface="Bernard MT Condensed" panose="02050806060905020404" pitchFamily="18" charset="0"/>
              </a:rPr>
              <a:t>05</a:t>
            </a:r>
          </a:p>
        </p:txBody>
      </p:sp>
      <p:sp>
        <p:nvSpPr>
          <p:cNvPr id="83" name="ZoneTexte 82">
            <a:extLst>
              <a:ext uri="{FF2B5EF4-FFF2-40B4-BE49-F238E27FC236}">
                <a16:creationId xmlns:a16="http://schemas.microsoft.com/office/drawing/2014/main" id="{3079A278-4DD2-4E17-90E1-D4546865A67A}"/>
              </a:ext>
            </a:extLst>
          </p:cNvPr>
          <p:cNvSpPr txBox="1"/>
          <p:nvPr/>
        </p:nvSpPr>
        <p:spPr>
          <a:xfrm>
            <a:off x="5478886" y="4689305"/>
            <a:ext cx="636713" cy="646331"/>
          </a:xfrm>
          <a:prstGeom prst="rect">
            <a:avLst/>
          </a:prstGeom>
          <a:noFill/>
        </p:spPr>
        <p:txBody>
          <a:bodyPr wrap="none" rtlCol="0">
            <a:spAutoFit/>
          </a:bodyPr>
          <a:lstStyle/>
          <a:p>
            <a:r>
              <a:rPr lang="fr-FR" sz="3600" dirty="0">
                <a:solidFill>
                  <a:schemeClr val="tx1">
                    <a:lumMod val="75000"/>
                    <a:lumOff val="25000"/>
                  </a:schemeClr>
                </a:solidFill>
                <a:latin typeface="Bernard MT Condensed" panose="02050806060905020404" pitchFamily="18" charset="0"/>
              </a:rPr>
              <a:t>06</a:t>
            </a:r>
          </a:p>
        </p:txBody>
      </p:sp>
      <p:sp>
        <p:nvSpPr>
          <p:cNvPr id="86" name="ZoneTexte 85">
            <a:extLst>
              <a:ext uri="{FF2B5EF4-FFF2-40B4-BE49-F238E27FC236}">
                <a16:creationId xmlns:a16="http://schemas.microsoft.com/office/drawing/2014/main" id="{0A15A5B2-4720-4CFF-B007-A6ECF07C5984}"/>
              </a:ext>
            </a:extLst>
          </p:cNvPr>
          <p:cNvSpPr txBox="1"/>
          <p:nvPr/>
        </p:nvSpPr>
        <p:spPr>
          <a:xfrm>
            <a:off x="7723719" y="1458429"/>
            <a:ext cx="636713" cy="646331"/>
          </a:xfrm>
          <a:prstGeom prst="rect">
            <a:avLst/>
          </a:prstGeom>
          <a:noFill/>
        </p:spPr>
        <p:txBody>
          <a:bodyPr wrap="none" rtlCol="0">
            <a:spAutoFit/>
          </a:bodyPr>
          <a:lstStyle/>
          <a:p>
            <a:r>
              <a:rPr lang="fr-FR" sz="3600" dirty="0">
                <a:solidFill>
                  <a:schemeClr val="tx1">
                    <a:lumMod val="75000"/>
                    <a:lumOff val="25000"/>
                  </a:schemeClr>
                </a:solidFill>
                <a:latin typeface="Bernard MT Condensed" panose="02050806060905020404" pitchFamily="18" charset="0"/>
              </a:rPr>
              <a:t>07</a:t>
            </a:r>
          </a:p>
        </p:txBody>
      </p:sp>
      <p:sp>
        <p:nvSpPr>
          <p:cNvPr id="88" name="ZoneTexte 87">
            <a:extLst>
              <a:ext uri="{FF2B5EF4-FFF2-40B4-BE49-F238E27FC236}">
                <a16:creationId xmlns:a16="http://schemas.microsoft.com/office/drawing/2014/main" id="{2F6C000C-3F6D-4E24-81AB-459D25A16A0D}"/>
              </a:ext>
            </a:extLst>
          </p:cNvPr>
          <p:cNvSpPr txBox="1"/>
          <p:nvPr/>
        </p:nvSpPr>
        <p:spPr>
          <a:xfrm>
            <a:off x="7690367" y="4670442"/>
            <a:ext cx="636713" cy="646331"/>
          </a:xfrm>
          <a:prstGeom prst="rect">
            <a:avLst/>
          </a:prstGeom>
          <a:noFill/>
        </p:spPr>
        <p:txBody>
          <a:bodyPr wrap="none" rtlCol="0">
            <a:spAutoFit/>
          </a:bodyPr>
          <a:lstStyle/>
          <a:p>
            <a:r>
              <a:rPr lang="fr-FR" sz="3600" dirty="0">
                <a:solidFill>
                  <a:schemeClr val="tx1">
                    <a:lumMod val="75000"/>
                    <a:lumOff val="25000"/>
                  </a:schemeClr>
                </a:solidFill>
                <a:latin typeface="Bernard MT Condensed" panose="02050806060905020404" pitchFamily="18" charset="0"/>
              </a:rPr>
              <a:t>08</a:t>
            </a:r>
          </a:p>
        </p:txBody>
      </p:sp>
      <p:sp>
        <p:nvSpPr>
          <p:cNvPr id="90" name="ZoneTexte 89">
            <a:extLst>
              <a:ext uri="{FF2B5EF4-FFF2-40B4-BE49-F238E27FC236}">
                <a16:creationId xmlns:a16="http://schemas.microsoft.com/office/drawing/2014/main" id="{F216387C-FFFF-4C64-8CEF-C7D002EF38A4}"/>
              </a:ext>
            </a:extLst>
          </p:cNvPr>
          <p:cNvSpPr txBox="1"/>
          <p:nvPr/>
        </p:nvSpPr>
        <p:spPr>
          <a:xfrm>
            <a:off x="9776747" y="1455876"/>
            <a:ext cx="636713" cy="646331"/>
          </a:xfrm>
          <a:prstGeom prst="rect">
            <a:avLst/>
          </a:prstGeom>
          <a:noFill/>
        </p:spPr>
        <p:txBody>
          <a:bodyPr wrap="none" rtlCol="0">
            <a:spAutoFit/>
          </a:bodyPr>
          <a:lstStyle/>
          <a:p>
            <a:r>
              <a:rPr lang="fr-FR" sz="3600" dirty="0">
                <a:solidFill>
                  <a:schemeClr val="tx1">
                    <a:lumMod val="75000"/>
                    <a:lumOff val="25000"/>
                  </a:schemeClr>
                </a:solidFill>
                <a:latin typeface="Bernard MT Condensed" panose="02050806060905020404" pitchFamily="18" charset="0"/>
              </a:rPr>
              <a:t>09</a:t>
            </a:r>
          </a:p>
        </p:txBody>
      </p:sp>
      <p:sp>
        <p:nvSpPr>
          <p:cNvPr id="92" name="ZoneTexte 91">
            <a:extLst>
              <a:ext uri="{FF2B5EF4-FFF2-40B4-BE49-F238E27FC236}">
                <a16:creationId xmlns:a16="http://schemas.microsoft.com/office/drawing/2014/main" id="{665D9003-66E0-498C-AD44-1A5CC12140F3}"/>
              </a:ext>
            </a:extLst>
          </p:cNvPr>
          <p:cNvSpPr txBox="1"/>
          <p:nvPr/>
        </p:nvSpPr>
        <p:spPr>
          <a:xfrm>
            <a:off x="9817581" y="4677402"/>
            <a:ext cx="583814" cy="646331"/>
          </a:xfrm>
          <a:prstGeom prst="rect">
            <a:avLst/>
          </a:prstGeom>
          <a:noFill/>
        </p:spPr>
        <p:txBody>
          <a:bodyPr wrap="none" rtlCol="0">
            <a:spAutoFit/>
          </a:bodyPr>
          <a:lstStyle/>
          <a:p>
            <a:r>
              <a:rPr lang="fr-FR" sz="3600" dirty="0">
                <a:solidFill>
                  <a:schemeClr val="tx1">
                    <a:lumMod val="75000"/>
                    <a:lumOff val="25000"/>
                  </a:schemeClr>
                </a:solidFill>
                <a:latin typeface="Bernard MT Condensed" panose="02050806060905020404" pitchFamily="18" charset="0"/>
              </a:rPr>
              <a:t>10</a:t>
            </a:r>
          </a:p>
        </p:txBody>
      </p:sp>
      <p:sp>
        <p:nvSpPr>
          <p:cNvPr id="5138" name="Rectangle 5137">
            <a:extLst>
              <a:ext uri="{FF2B5EF4-FFF2-40B4-BE49-F238E27FC236}">
                <a16:creationId xmlns:a16="http://schemas.microsoft.com/office/drawing/2014/main" id="{0B8AC766-B788-45F5-BF87-8869C90AEEB2}"/>
              </a:ext>
            </a:extLst>
          </p:cNvPr>
          <p:cNvSpPr/>
          <p:nvPr/>
        </p:nvSpPr>
        <p:spPr>
          <a:xfrm>
            <a:off x="408839" y="5522057"/>
            <a:ext cx="11306022" cy="914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5123" name="Image 5122">
            <a:extLst>
              <a:ext uri="{FF2B5EF4-FFF2-40B4-BE49-F238E27FC236}">
                <a16:creationId xmlns:a16="http://schemas.microsoft.com/office/drawing/2014/main" id="{C94EE474-929C-4DC4-ACEB-5C2DD18735DE}"/>
              </a:ext>
            </a:extLst>
          </p:cNvPr>
          <p:cNvPicPr>
            <a:picLocks noChangeAspect="1"/>
          </p:cNvPicPr>
          <p:nvPr/>
        </p:nvPicPr>
        <p:blipFill rotWithShape="1">
          <a:blip r:embed="rId6" cstate="email">
            <a:clrChange>
              <a:clrFrom>
                <a:srgbClr val="E6E6E6"/>
              </a:clrFrom>
              <a:clrTo>
                <a:srgbClr val="E6E6E6">
                  <a:alpha val="0"/>
                </a:srgbClr>
              </a:clrTo>
            </a:clrChange>
            <a:extLst>
              <a:ext uri="{28A0092B-C50C-407E-A947-70E740481C1C}">
                <a14:useLocalDpi xmlns:a14="http://schemas.microsoft.com/office/drawing/2010/main" val="0"/>
              </a:ext>
            </a:extLst>
          </a:blip>
          <a:srcRect l="5477"/>
          <a:stretch/>
        </p:blipFill>
        <p:spPr>
          <a:xfrm rot="10800000">
            <a:off x="5266772" y="702319"/>
            <a:ext cx="1664559" cy="543705"/>
          </a:xfrm>
          <a:prstGeom prst="rect">
            <a:avLst/>
          </a:prstGeom>
        </p:spPr>
      </p:pic>
      <p:pic>
        <p:nvPicPr>
          <p:cNvPr id="5124" name="Image 5123">
            <a:extLst>
              <a:ext uri="{FF2B5EF4-FFF2-40B4-BE49-F238E27FC236}">
                <a16:creationId xmlns:a16="http://schemas.microsoft.com/office/drawing/2014/main" id="{19C5CEEE-2356-4F67-A4AF-178E1C530F81}"/>
              </a:ext>
            </a:extLst>
          </p:cNvPr>
          <p:cNvPicPr>
            <a:picLocks noChangeAspect="1"/>
          </p:cNvPicPr>
          <p:nvPr/>
        </p:nvPicPr>
        <p:blipFill>
          <a:blip r:embed="rId7">
            <a:clrChange>
              <a:clrFrom>
                <a:srgbClr val="E6E6E6"/>
              </a:clrFrom>
              <a:clrTo>
                <a:srgbClr val="E6E6E6">
                  <a:alpha val="0"/>
                </a:srgbClr>
              </a:clrTo>
            </a:clrChange>
            <a:extLst>
              <a:ext uri="{28A0092B-C50C-407E-A947-70E740481C1C}">
                <a14:useLocalDpi xmlns:a14="http://schemas.microsoft.com/office/drawing/2010/main" val="0"/>
              </a:ext>
            </a:extLst>
          </a:blip>
          <a:stretch>
            <a:fillRect/>
          </a:stretch>
        </p:blipFill>
        <p:spPr>
          <a:xfrm>
            <a:off x="9454795" y="5474551"/>
            <a:ext cx="1773092" cy="603881"/>
          </a:xfrm>
          <a:prstGeom prst="rect">
            <a:avLst/>
          </a:prstGeom>
        </p:spPr>
      </p:pic>
      <p:pic>
        <p:nvPicPr>
          <p:cNvPr id="5125" name="Image 5124">
            <a:extLst>
              <a:ext uri="{FF2B5EF4-FFF2-40B4-BE49-F238E27FC236}">
                <a16:creationId xmlns:a16="http://schemas.microsoft.com/office/drawing/2014/main" id="{98840CD5-1EDF-492F-B92B-F42BD5FCE545}"/>
              </a:ext>
            </a:extLst>
          </p:cNvPr>
          <p:cNvPicPr>
            <a:picLocks noChangeAspect="1"/>
          </p:cNvPicPr>
          <p:nvPr/>
        </p:nvPicPr>
        <p:blipFill>
          <a:blip r:embed="rId8">
            <a:clrChange>
              <a:clrFrom>
                <a:srgbClr val="E6E6E6"/>
              </a:clrFrom>
              <a:clrTo>
                <a:srgbClr val="E6E6E6">
                  <a:alpha val="0"/>
                </a:srgbClr>
              </a:clrTo>
            </a:clrChange>
            <a:extLst>
              <a:ext uri="{28A0092B-C50C-407E-A947-70E740481C1C}">
                <a14:useLocalDpi xmlns:a14="http://schemas.microsoft.com/office/drawing/2010/main" val="0"/>
              </a:ext>
            </a:extLst>
          </a:blip>
          <a:stretch>
            <a:fillRect/>
          </a:stretch>
        </p:blipFill>
        <p:spPr>
          <a:xfrm>
            <a:off x="897333" y="5490694"/>
            <a:ext cx="1728139" cy="543706"/>
          </a:xfrm>
          <a:prstGeom prst="rect">
            <a:avLst/>
          </a:prstGeom>
        </p:spPr>
      </p:pic>
      <p:pic>
        <p:nvPicPr>
          <p:cNvPr id="5127" name="Image 5126">
            <a:extLst>
              <a:ext uri="{FF2B5EF4-FFF2-40B4-BE49-F238E27FC236}">
                <a16:creationId xmlns:a16="http://schemas.microsoft.com/office/drawing/2014/main" id="{B5419DE0-9262-44B7-8501-D9A82F7F4512}"/>
              </a:ext>
            </a:extLst>
          </p:cNvPr>
          <p:cNvPicPr>
            <a:picLocks noChangeAspect="1"/>
          </p:cNvPicPr>
          <p:nvPr/>
        </p:nvPicPr>
        <p:blipFill>
          <a:blip r:embed="rId9" cstate="email">
            <a:clrChange>
              <a:clrFrom>
                <a:srgbClr val="E6E6E6"/>
              </a:clrFrom>
              <a:clrTo>
                <a:srgbClr val="E6E6E6">
                  <a:alpha val="0"/>
                </a:srgbClr>
              </a:clrTo>
            </a:clrChange>
            <a:extLst>
              <a:ext uri="{28A0092B-C50C-407E-A947-70E740481C1C}">
                <a14:useLocalDpi xmlns:a14="http://schemas.microsoft.com/office/drawing/2010/main" val="0"/>
              </a:ext>
            </a:extLst>
          </a:blip>
          <a:stretch>
            <a:fillRect/>
          </a:stretch>
        </p:blipFill>
        <p:spPr>
          <a:xfrm>
            <a:off x="3026075" y="5480776"/>
            <a:ext cx="1773376" cy="655028"/>
          </a:xfrm>
          <a:prstGeom prst="rect">
            <a:avLst/>
          </a:prstGeom>
        </p:spPr>
      </p:pic>
      <p:sp>
        <p:nvSpPr>
          <p:cNvPr id="98" name="Rectangle 97">
            <a:extLst>
              <a:ext uri="{FF2B5EF4-FFF2-40B4-BE49-F238E27FC236}">
                <a16:creationId xmlns:a16="http://schemas.microsoft.com/office/drawing/2014/main" id="{DB59BBA9-BCCD-4B95-8736-891E7499DC1E}"/>
              </a:ext>
            </a:extLst>
          </p:cNvPr>
          <p:cNvSpPr/>
          <p:nvPr/>
        </p:nvSpPr>
        <p:spPr>
          <a:xfrm>
            <a:off x="958499" y="690055"/>
            <a:ext cx="1645952" cy="43800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7" name="Image 16">
            <a:extLst>
              <a:ext uri="{FF2B5EF4-FFF2-40B4-BE49-F238E27FC236}">
                <a16:creationId xmlns:a16="http://schemas.microsoft.com/office/drawing/2014/main" id="{E5254DA8-9FC7-4BF2-AEFA-B7AD77DE4FF0}"/>
              </a:ext>
            </a:extLst>
          </p:cNvPr>
          <p:cNvPicPr>
            <a:picLocks noChangeAspect="1"/>
          </p:cNvPicPr>
          <p:nvPr/>
        </p:nvPicPr>
        <p:blipFill>
          <a:blip r:embed="rId10" cstate="email">
            <a:clrChange>
              <a:clrFrom>
                <a:srgbClr val="E6E6E6"/>
              </a:clrFrom>
              <a:clrTo>
                <a:srgbClr val="E6E6E6">
                  <a:alpha val="0"/>
                </a:srgbClr>
              </a:clrTo>
            </a:clrChange>
            <a:extLst>
              <a:ext uri="{28A0092B-C50C-407E-A947-70E740481C1C}">
                <a14:useLocalDpi xmlns:a14="http://schemas.microsoft.com/office/drawing/2010/main" val="0"/>
              </a:ext>
            </a:extLst>
          </a:blip>
          <a:stretch>
            <a:fillRect/>
          </a:stretch>
        </p:blipFill>
        <p:spPr>
          <a:xfrm>
            <a:off x="834080" y="757646"/>
            <a:ext cx="1777831" cy="500470"/>
          </a:xfrm>
          <a:prstGeom prst="rect">
            <a:avLst/>
          </a:prstGeom>
        </p:spPr>
      </p:pic>
      <p:pic>
        <p:nvPicPr>
          <p:cNvPr id="87" name="Picture 2" descr="Ensemble d'icônes de griffonnage, symboles d'entreprise de contour Vecteur gratuit">
            <a:extLst>
              <a:ext uri="{FF2B5EF4-FFF2-40B4-BE49-F238E27FC236}">
                <a16:creationId xmlns:a16="http://schemas.microsoft.com/office/drawing/2014/main" id="{7B114B97-B010-4A12-AF0C-6A1A5817392A}"/>
              </a:ext>
            </a:extLst>
          </p:cNvPr>
          <p:cNvPicPr>
            <a:picLocks noChangeAspect="1" noChangeArrowheads="1"/>
          </p:cNvPicPr>
          <p:nvPr/>
        </p:nvPicPr>
        <p:blipFill rotWithShape="1">
          <a:blip r:embed="rId11" cstate="email">
            <a:extLst>
              <a:ext uri="{28A0092B-C50C-407E-A947-70E740481C1C}">
                <a14:useLocalDpi xmlns:a14="http://schemas.microsoft.com/office/drawing/2010/main" val="0"/>
              </a:ext>
            </a:extLst>
          </a:blip>
          <a:srcRect l="84665" t="48387" r="2150" b="11217"/>
          <a:stretch/>
        </p:blipFill>
        <p:spPr bwMode="auto">
          <a:xfrm>
            <a:off x="6066392" y="1501139"/>
            <a:ext cx="633391" cy="576584"/>
          </a:xfrm>
          <a:prstGeom prst="rect">
            <a:avLst/>
          </a:prstGeom>
          <a:noFill/>
          <a:extLst>
            <a:ext uri="{909E8E84-426E-40DD-AFC4-6F175D3DCCD1}">
              <a14:hiddenFill xmlns:a14="http://schemas.microsoft.com/office/drawing/2010/main">
                <a:solidFill>
                  <a:srgbClr val="FFFFFF"/>
                </a:solidFill>
              </a14:hiddenFill>
            </a:ext>
          </a:extLst>
        </p:spPr>
      </p:pic>
      <p:pic>
        <p:nvPicPr>
          <p:cNvPr id="91" name="Picture 2" descr="Ensemble d'icônes de griffonnage, symboles d'entreprise de contour Vecteur gratuit">
            <a:extLst>
              <a:ext uri="{FF2B5EF4-FFF2-40B4-BE49-F238E27FC236}">
                <a16:creationId xmlns:a16="http://schemas.microsoft.com/office/drawing/2014/main" id="{E309C683-DF10-4744-B3D9-EB9DF2F42187}"/>
              </a:ext>
            </a:extLst>
          </p:cNvPr>
          <p:cNvPicPr>
            <a:picLocks noChangeAspect="1" noChangeArrowheads="1"/>
          </p:cNvPicPr>
          <p:nvPr/>
        </p:nvPicPr>
        <p:blipFill rotWithShape="1">
          <a:blip r:embed="rId12" cstate="email">
            <a:extLst>
              <a:ext uri="{28A0092B-C50C-407E-A947-70E740481C1C}">
                <a14:useLocalDpi xmlns:a14="http://schemas.microsoft.com/office/drawing/2010/main" val="0"/>
              </a:ext>
            </a:extLst>
          </a:blip>
          <a:srcRect l="70705" t="43328" r="15336"/>
          <a:stretch/>
        </p:blipFill>
        <p:spPr bwMode="auto">
          <a:xfrm>
            <a:off x="10368931" y="4578251"/>
            <a:ext cx="616374" cy="743549"/>
          </a:xfrm>
          <a:prstGeom prst="rect">
            <a:avLst/>
          </a:prstGeom>
          <a:noFill/>
          <a:extLst>
            <a:ext uri="{909E8E84-426E-40DD-AFC4-6F175D3DCCD1}">
              <a14:hiddenFill xmlns:a14="http://schemas.microsoft.com/office/drawing/2010/main">
                <a:solidFill>
                  <a:srgbClr val="FFFFFF"/>
                </a:solidFill>
              </a14:hiddenFill>
            </a:ext>
          </a:extLst>
        </p:spPr>
      </p:pic>
      <p:pic>
        <p:nvPicPr>
          <p:cNvPr id="93" name="Picture 2" descr="Ensemble d'icônes de griffonnage, symboles d'entreprise de contour Vecteur gratuit">
            <a:extLst>
              <a:ext uri="{FF2B5EF4-FFF2-40B4-BE49-F238E27FC236}">
                <a16:creationId xmlns:a16="http://schemas.microsoft.com/office/drawing/2014/main" id="{876F8F28-75F7-43E4-B03E-F2DD99C57AC5}"/>
              </a:ext>
            </a:extLst>
          </p:cNvPr>
          <p:cNvPicPr>
            <a:picLocks noChangeAspect="1" noChangeArrowheads="1"/>
          </p:cNvPicPr>
          <p:nvPr/>
        </p:nvPicPr>
        <p:blipFill rotWithShape="1">
          <a:blip r:embed="rId13" cstate="email">
            <a:extLst>
              <a:ext uri="{28A0092B-C50C-407E-A947-70E740481C1C}">
                <a14:useLocalDpi xmlns:a14="http://schemas.microsoft.com/office/drawing/2010/main" val="0"/>
              </a:ext>
            </a:extLst>
          </a:blip>
          <a:srcRect l="34649" t="52596" r="49122"/>
          <a:stretch/>
        </p:blipFill>
        <p:spPr bwMode="auto">
          <a:xfrm>
            <a:off x="1682162" y="1509728"/>
            <a:ext cx="697539" cy="605390"/>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11">
            <a:extLst>
              <a:ext uri="{FF2B5EF4-FFF2-40B4-BE49-F238E27FC236}">
                <a16:creationId xmlns:a16="http://schemas.microsoft.com/office/drawing/2014/main" id="{1376C25B-3278-43A7-90C2-2B799E4012B1}"/>
              </a:ext>
            </a:extLst>
          </p:cNvPr>
          <p:cNvSpPr/>
          <p:nvPr/>
        </p:nvSpPr>
        <p:spPr>
          <a:xfrm>
            <a:off x="5178543" y="3425282"/>
            <a:ext cx="1812722" cy="26718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2" name="Rectangle 111">
            <a:extLst>
              <a:ext uri="{FF2B5EF4-FFF2-40B4-BE49-F238E27FC236}">
                <a16:creationId xmlns:a16="http://schemas.microsoft.com/office/drawing/2014/main" id="{98D276C4-D6DE-416F-8E4F-F889B37C98EC}"/>
              </a:ext>
            </a:extLst>
          </p:cNvPr>
          <p:cNvSpPr/>
          <p:nvPr/>
        </p:nvSpPr>
        <p:spPr>
          <a:xfrm>
            <a:off x="1019475" y="909592"/>
            <a:ext cx="1812722" cy="26718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3" name="Rectangle 112">
            <a:extLst>
              <a:ext uri="{FF2B5EF4-FFF2-40B4-BE49-F238E27FC236}">
                <a16:creationId xmlns:a16="http://schemas.microsoft.com/office/drawing/2014/main" id="{45F7108E-9278-490A-B98A-1E92E5A91A76}"/>
              </a:ext>
            </a:extLst>
          </p:cNvPr>
          <p:cNvSpPr/>
          <p:nvPr/>
        </p:nvSpPr>
        <p:spPr>
          <a:xfrm>
            <a:off x="1004985" y="3573036"/>
            <a:ext cx="1812722" cy="26718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4" name="Rectangle 113">
            <a:extLst>
              <a:ext uri="{FF2B5EF4-FFF2-40B4-BE49-F238E27FC236}">
                <a16:creationId xmlns:a16="http://schemas.microsoft.com/office/drawing/2014/main" id="{083E0E73-1C11-4E33-A135-76CD9C16A650}"/>
              </a:ext>
            </a:extLst>
          </p:cNvPr>
          <p:cNvSpPr/>
          <p:nvPr/>
        </p:nvSpPr>
        <p:spPr>
          <a:xfrm>
            <a:off x="3152847" y="874540"/>
            <a:ext cx="1812722" cy="26718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5" name="Rectangle 114">
            <a:extLst>
              <a:ext uri="{FF2B5EF4-FFF2-40B4-BE49-F238E27FC236}">
                <a16:creationId xmlns:a16="http://schemas.microsoft.com/office/drawing/2014/main" id="{5992C897-C64F-4C11-94F2-66F250B17E18}"/>
              </a:ext>
            </a:extLst>
          </p:cNvPr>
          <p:cNvSpPr/>
          <p:nvPr/>
        </p:nvSpPr>
        <p:spPr>
          <a:xfrm>
            <a:off x="3166265" y="3589746"/>
            <a:ext cx="1812722" cy="26718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6" name="Rectangle 115">
            <a:extLst>
              <a:ext uri="{FF2B5EF4-FFF2-40B4-BE49-F238E27FC236}">
                <a16:creationId xmlns:a16="http://schemas.microsoft.com/office/drawing/2014/main" id="{D0930B07-BB5D-4C8E-AF8D-6A41E049A1E0}"/>
              </a:ext>
            </a:extLst>
          </p:cNvPr>
          <p:cNvSpPr/>
          <p:nvPr/>
        </p:nvSpPr>
        <p:spPr>
          <a:xfrm>
            <a:off x="5330102" y="874756"/>
            <a:ext cx="1812722" cy="26718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7" name="Rectangle 116">
            <a:extLst>
              <a:ext uri="{FF2B5EF4-FFF2-40B4-BE49-F238E27FC236}">
                <a16:creationId xmlns:a16="http://schemas.microsoft.com/office/drawing/2014/main" id="{0DA65D9D-AF33-4FEF-88FA-E21768D3B17E}"/>
              </a:ext>
            </a:extLst>
          </p:cNvPr>
          <p:cNvSpPr/>
          <p:nvPr/>
        </p:nvSpPr>
        <p:spPr>
          <a:xfrm>
            <a:off x="9450584" y="766305"/>
            <a:ext cx="1812722" cy="26718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8" name="Rectangle 117">
            <a:extLst>
              <a:ext uri="{FF2B5EF4-FFF2-40B4-BE49-F238E27FC236}">
                <a16:creationId xmlns:a16="http://schemas.microsoft.com/office/drawing/2014/main" id="{E62295D7-6139-4977-B17A-8A8554A17D80}"/>
              </a:ext>
            </a:extLst>
          </p:cNvPr>
          <p:cNvSpPr/>
          <p:nvPr/>
        </p:nvSpPr>
        <p:spPr>
          <a:xfrm>
            <a:off x="7503462" y="902798"/>
            <a:ext cx="1812722" cy="26718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9" name="Rectangle 118">
            <a:extLst>
              <a:ext uri="{FF2B5EF4-FFF2-40B4-BE49-F238E27FC236}">
                <a16:creationId xmlns:a16="http://schemas.microsoft.com/office/drawing/2014/main" id="{10660FE2-AB99-41B6-B3AE-C720B11152A7}"/>
              </a:ext>
            </a:extLst>
          </p:cNvPr>
          <p:cNvSpPr/>
          <p:nvPr/>
        </p:nvSpPr>
        <p:spPr>
          <a:xfrm>
            <a:off x="7546853" y="3577555"/>
            <a:ext cx="1812722" cy="26718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0" name="Rectangle 119">
            <a:extLst>
              <a:ext uri="{FF2B5EF4-FFF2-40B4-BE49-F238E27FC236}">
                <a16:creationId xmlns:a16="http://schemas.microsoft.com/office/drawing/2014/main" id="{516454B0-0751-488D-B3B4-00E98E9A28D2}"/>
              </a:ext>
            </a:extLst>
          </p:cNvPr>
          <p:cNvSpPr/>
          <p:nvPr/>
        </p:nvSpPr>
        <p:spPr>
          <a:xfrm>
            <a:off x="9858038" y="3425281"/>
            <a:ext cx="1812722" cy="26718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1" name="Rectangle 120">
            <a:extLst>
              <a:ext uri="{FF2B5EF4-FFF2-40B4-BE49-F238E27FC236}">
                <a16:creationId xmlns:a16="http://schemas.microsoft.com/office/drawing/2014/main" id="{2CFE4CF3-1BAE-4E40-9CC2-7B96E592C6C6}"/>
              </a:ext>
            </a:extLst>
          </p:cNvPr>
          <p:cNvSpPr/>
          <p:nvPr/>
        </p:nvSpPr>
        <p:spPr>
          <a:xfrm>
            <a:off x="9603620" y="3573788"/>
            <a:ext cx="1812722" cy="26718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2" name="Rectangle 121">
            <a:extLst>
              <a:ext uri="{FF2B5EF4-FFF2-40B4-BE49-F238E27FC236}">
                <a16:creationId xmlns:a16="http://schemas.microsoft.com/office/drawing/2014/main" id="{98FF68A5-2814-4733-9254-251AB5CC5BFA}"/>
              </a:ext>
            </a:extLst>
          </p:cNvPr>
          <p:cNvSpPr/>
          <p:nvPr/>
        </p:nvSpPr>
        <p:spPr>
          <a:xfrm>
            <a:off x="10066571" y="918528"/>
            <a:ext cx="1812722" cy="26718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Espace réservé du texte 4">
            <a:extLst>
              <a:ext uri="{FF2B5EF4-FFF2-40B4-BE49-F238E27FC236}">
                <a16:creationId xmlns:a16="http://schemas.microsoft.com/office/drawing/2014/main" id="{70C59B1A-8CE6-4DE4-B7DE-3A98B4C982BD}"/>
              </a:ext>
            </a:extLst>
          </p:cNvPr>
          <p:cNvSpPr>
            <a:spLocks noGrp="1"/>
          </p:cNvSpPr>
          <p:nvPr>
            <p:ph type="body" sz="quarter" idx="14"/>
          </p:nvPr>
        </p:nvSpPr>
        <p:spPr/>
        <p:txBody>
          <a:bodyPr/>
          <a:lstStyle/>
          <a:p>
            <a:endParaRPr lang="fr-FR"/>
          </a:p>
        </p:txBody>
      </p:sp>
      <p:sp>
        <p:nvSpPr>
          <p:cNvPr id="100" name="Espace réservé du texte 1">
            <a:extLst>
              <a:ext uri="{FF2B5EF4-FFF2-40B4-BE49-F238E27FC236}">
                <a16:creationId xmlns:a16="http://schemas.microsoft.com/office/drawing/2014/main" id="{00FA4290-D049-46E2-9FFC-40F33C105A03}"/>
              </a:ext>
            </a:extLst>
          </p:cNvPr>
          <p:cNvSpPr txBox="1">
            <a:spLocks/>
          </p:cNvSpPr>
          <p:nvPr/>
        </p:nvSpPr>
        <p:spPr>
          <a:xfrm>
            <a:off x="0" y="6506089"/>
            <a:ext cx="12192000" cy="231246"/>
          </a:xfrm>
          <a:prstGeom prst="rect">
            <a:avLst/>
          </a:prstGeom>
        </p:spPr>
        <p:txBody>
          <a:bodyPr>
            <a:noAutofit/>
          </a:bodyPr>
          <a:lstStyle>
            <a:lvl1pPr marL="0" marR="0" indent="0" algn="r"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1200" b="1" kern="1200">
                <a:solidFill>
                  <a:schemeClr val="bg1">
                    <a:lumMod val="50000"/>
                  </a:schemeClr>
                </a:solidFill>
                <a:latin typeface="Arial Black" panose="020B0A04020102020204" pitchFamily="34" charset="0"/>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fr-FR" b="0" dirty="0">
                <a:solidFill>
                  <a:schemeClr val="tx1">
                    <a:lumMod val="75000"/>
                    <a:lumOff val="25000"/>
                  </a:schemeClr>
                </a:solidFill>
                <a:latin typeface="+mn-lt"/>
              </a:rPr>
              <a:t>Direction Marketing</a:t>
            </a:r>
          </a:p>
        </p:txBody>
      </p:sp>
      <p:pic>
        <p:nvPicPr>
          <p:cNvPr id="103" name="Picture 2" descr="Icônes de travail d'équipe avec des personnes, puzzle, poignée de main">
            <a:extLst>
              <a:ext uri="{FF2B5EF4-FFF2-40B4-BE49-F238E27FC236}">
                <a16:creationId xmlns:a16="http://schemas.microsoft.com/office/drawing/2014/main" id="{FC3A0F42-878D-4262-95C7-4AC280909067}"/>
              </a:ext>
            </a:extLst>
          </p:cNvPr>
          <p:cNvPicPr>
            <a:picLocks noChangeAspect="1" noChangeArrowheads="1"/>
          </p:cNvPicPr>
          <p:nvPr/>
        </p:nvPicPr>
        <p:blipFill rotWithShape="1">
          <a:blip r:embed="rId14">
            <a:extLst>
              <a:ext uri="{28A0092B-C50C-407E-A947-70E740481C1C}">
                <a14:useLocalDpi xmlns:a14="http://schemas.microsoft.com/office/drawing/2010/main" val="0"/>
              </a:ext>
            </a:extLst>
          </a:blip>
          <a:srcRect l="66970" t="51117" r="18762"/>
          <a:stretch/>
        </p:blipFill>
        <p:spPr bwMode="auto">
          <a:xfrm>
            <a:off x="8275846" y="1477329"/>
            <a:ext cx="634949" cy="646331"/>
          </a:xfrm>
          <a:prstGeom prst="rect">
            <a:avLst/>
          </a:prstGeom>
          <a:noFill/>
          <a:extLst>
            <a:ext uri="{909E8E84-426E-40DD-AFC4-6F175D3DCCD1}">
              <a14:hiddenFill xmlns:a14="http://schemas.microsoft.com/office/drawing/2010/main">
                <a:solidFill>
                  <a:srgbClr val="FFFFFF"/>
                </a:solidFill>
              </a14:hiddenFill>
            </a:ext>
          </a:extLst>
        </p:spPr>
      </p:pic>
      <p:pic>
        <p:nvPicPr>
          <p:cNvPr id="104" name="Picture 2" descr="Icônes de travail d'équipe avec des personnes, puzzle, poignée de main">
            <a:extLst>
              <a:ext uri="{FF2B5EF4-FFF2-40B4-BE49-F238E27FC236}">
                <a16:creationId xmlns:a16="http://schemas.microsoft.com/office/drawing/2014/main" id="{76FE5400-B44E-47ED-8D7C-DC76782CBEEC}"/>
              </a:ext>
            </a:extLst>
          </p:cNvPr>
          <p:cNvPicPr>
            <a:picLocks noChangeAspect="1" noChangeArrowheads="1"/>
          </p:cNvPicPr>
          <p:nvPr/>
        </p:nvPicPr>
        <p:blipFill rotWithShape="1">
          <a:blip r:embed="rId14">
            <a:extLst>
              <a:ext uri="{28A0092B-C50C-407E-A947-70E740481C1C}">
                <a14:useLocalDpi xmlns:a14="http://schemas.microsoft.com/office/drawing/2010/main" val="0"/>
              </a:ext>
            </a:extLst>
          </a:blip>
          <a:srcRect l="51895" r="33487" b="54357"/>
          <a:stretch/>
        </p:blipFill>
        <p:spPr bwMode="auto">
          <a:xfrm>
            <a:off x="3970051" y="1454086"/>
            <a:ext cx="650492" cy="603497"/>
          </a:xfrm>
          <a:prstGeom prst="rect">
            <a:avLst/>
          </a:prstGeom>
          <a:noFill/>
          <a:extLst>
            <a:ext uri="{909E8E84-426E-40DD-AFC4-6F175D3DCCD1}">
              <a14:hiddenFill xmlns:a14="http://schemas.microsoft.com/office/drawing/2010/main">
                <a:solidFill>
                  <a:srgbClr val="FFFFFF"/>
                </a:solidFill>
              </a14:hiddenFill>
            </a:ext>
          </a:extLst>
        </p:spPr>
      </p:pic>
      <p:pic>
        <p:nvPicPr>
          <p:cNvPr id="105" name="Picture 6" descr="Ensemble d'icônes de doodle, enseignes commerciales vectorielles linéaires">
            <a:extLst>
              <a:ext uri="{FF2B5EF4-FFF2-40B4-BE49-F238E27FC236}">
                <a16:creationId xmlns:a16="http://schemas.microsoft.com/office/drawing/2014/main" id="{C80B4E23-3C57-4E67-B9CB-DA9FF62516DC}"/>
              </a:ext>
            </a:extLst>
          </p:cNvPr>
          <p:cNvPicPr>
            <a:picLocks noChangeAspect="1" noChangeArrowheads="1"/>
          </p:cNvPicPr>
          <p:nvPr/>
        </p:nvPicPr>
        <p:blipFill rotWithShape="1">
          <a:blip r:embed="rId15">
            <a:extLst>
              <a:ext uri="{28A0092B-C50C-407E-A947-70E740481C1C}">
                <a14:useLocalDpi xmlns:a14="http://schemas.microsoft.com/office/drawing/2010/main" val="0"/>
              </a:ext>
            </a:extLst>
          </a:blip>
          <a:srcRect l="36231" t="9591" r="51131" b="53108"/>
          <a:stretch/>
        </p:blipFill>
        <p:spPr bwMode="auto">
          <a:xfrm>
            <a:off x="8300426" y="4750934"/>
            <a:ext cx="548640" cy="481138"/>
          </a:xfrm>
          <a:prstGeom prst="rect">
            <a:avLst/>
          </a:prstGeom>
          <a:noFill/>
          <a:extLst>
            <a:ext uri="{909E8E84-426E-40DD-AFC4-6F175D3DCCD1}">
              <a14:hiddenFill xmlns:a14="http://schemas.microsoft.com/office/drawing/2010/main">
                <a:solidFill>
                  <a:srgbClr val="FFFFFF"/>
                </a:solidFill>
              </a14:hiddenFill>
            </a:ext>
          </a:extLst>
        </p:spPr>
      </p:pic>
      <p:sp>
        <p:nvSpPr>
          <p:cNvPr id="106" name="ZoneTexte 105">
            <a:extLst>
              <a:ext uri="{FF2B5EF4-FFF2-40B4-BE49-F238E27FC236}">
                <a16:creationId xmlns:a16="http://schemas.microsoft.com/office/drawing/2014/main" id="{3C76D69E-C41E-4069-AEE4-8776A258B700}"/>
              </a:ext>
            </a:extLst>
          </p:cNvPr>
          <p:cNvSpPr txBox="1"/>
          <p:nvPr/>
        </p:nvSpPr>
        <p:spPr>
          <a:xfrm>
            <a:off x="7557322" y="3700796"/>
            <a:ext cx="1471203" cy="523220"/>
          </a:xfrm>
          <a:prstGeom prst="rect">
            <a:avLst/>
          </a:prstGeom>
          <a:noFill/>
        </p:spPr>
        <p:txBody>
          <a:bodyPr wrap="square" rtlCol="0">
            <a:spAutoFit/>
          </a:bodyPr>
          <a:lstStyle/>
          <a:p>
            <a:pPr algn="ct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Organisez votre </a:t>
            </a:r>
            <a:r>
              <a:rPr lang="fr-FR" sz="1400" dirty="0">
                <a:solidFill>
                  <a:schemeClr val="bg1"/>
                </a:solidFill>
                <a:effectLst>
                  <a:outerShdw blurRad="38100" dist="38100" dir="2700000" algn="tl">
                    <a:srgbClr val="000000">
                      <a:alpha val="43137"/>
                    </a:srgbClr>
                  </a:outerShdw>
                </a:effectLst>
                <a:highlight>
                  <a:srgbClr val="808080"/>
                </a:highlight>
                <a:latin typeface="Century Gothic" panose="020B0502020202020204" pitchFamily="34" charset="0"/>
              </a:rPr>
              <a:t>collation</a:t>
            </a:r>
          </a:p>
        </p:txBody>
      </p:sp>
      <p:pic>
        <p:nvPicPr>
          <p:cNvPr id="107" name="Picture 2" descr="Ensemble d'icônes de griffonnage, symboles d'entreprise de contour Vecteur gratuit">
            <a:extLst>
              <a:ext uri="{FF2B5EF4-FFF2-40B4-BE49-F238E27FC236}">
                <a16:creationId xmlns:a16="http://schemas.microsoft.com/office/drawing/2014/main" id="{B700DB4A-C355-4480-8EE9-1F4935C9C2F7}"/>
              </a:ext>
            </a:extLst>
          </p:cNvPr>
          <p:cNvPicPr>
            <a:picLocks noChangeAspect="1" noChangeArrowheads="1"/>
          </p:cNvPicPr>
          <p:nvPr/>
        </p:nvPicPr>
        <p:blipFill rotWithShape="1">
          <a:blip r:embed="rId16" cstate="email">
            <a:extLst>
              <a:ext uri="{28A0092B-C50C-407E-A947-70E740481C1C}">
                <a14:useLocalDpi xmlns:a14="http://schemas.microsoft.com/office/drawing/2010/main" val="0"/>
              </a:ext>
            </a:extLst>
          </a:blip>
          <a:srcRect l="35369" r="50461" b="47404"/>
          <a:stretch/>
        </p:blipFill>
        <p:spPr bwMode="auto">
          <a:xfrm>
            <a:off x="1757186" y="4588497"/>
            <a:ext cx="708674" cy="781577"/>
          </a:xfrm>
          <a:prstGeom prst="rect">
            <a:avLst/>
          </a:prstGeom>
          <a:noFill/>
          <a:extLst>
            <a:ext uri="{909E8E84-426E-40DD-AFC4-6F175D3DCCD1}">
              <a14:hiddenFill xmlns:a14="http://schemas.microsoft.com/office/drawing/2010/main">
                <a:solidFill>
                  <a:srgbClr val="FFFFFF"/>
                </a:solidFill>
              </a14:hiddenFill>
            </a:ext>
          </a:extLst>
        </p:spPr>
      </p:pic>
      <p:sp>
        <p:nvSpPr>
          <p:cNvPr id="108" name="ZoneTexte 107">
            <a:extLst>
              <a:ext uri="{FF2B5EF4-FFF2-40B4-BE49-F238E27FC236}">
                <a16:creationId xmlns:a16="http://schemas.microsoft.com/office/drawing/2014/main" id="{B632A159-FD0F-4D10-8297-7E3C32447DA5}"/>
              </a:ext>
            </a:extLst>
          </p:cNvPr>
          <p:cNvSpPr txBox="1"/>
          <p:nvPr/>
        </p:nvSpPr>
        <p:spPr>
          <a:xfrm>
            <a:off x="5339625" y="2237644"/>
            <a:ext cx="1523509" cy="1169551"/>
          </a:xfrm>
          <a:prstGeom prst="rect">
            <a:avLst/>
          </a:prstGeom>
          <a:noFill/>
        </p:spPr>
        <p:txBody>
          <a:bodyPr wrap="square" rtlCol="0">
            <a:spAutoFit/>
          </a:bodyPr>
          <a:lstStyle/>
          <a:p>
            <a:pPr algn="ct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Choisissez la </a:t>
            </a:r>
            <a:r>
              <a:rPr lang="fr-FR" sz="1400" dirty="0">
                <a:solidFill>
                  <a:schemeClr val="bg1"/>
                </a:solidFill>
                <a:effectLst>
                  <a:outerShdw blurRad="38100" dist="38100" dir="2700000" algn="tl">
                    <a:srgbClr val="000000">
                      <a:alpha val="43137"/>
                    </a:srgbClr>
                  </a:outerShdw>
                </a:effectLst>
                <a:highlight>
                  <a:srgbClr val="808080"/>
                </a:highlight>
                <a:latin typeface="Century Gothic" panose="020B0502020202020204" pitchFamily="34" charset="0"/>
              </a:rPr>
              <a:t>thématique, l’animation</a:t>
            </a: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 et les </a:t>
            </a:r>
            <a:r>
              <a:rPr lang="fr-FR" sz="1400" dirty="0">
                <a:solidFill>
                  <a:schemeClr val="bg1"/>
                </a:solidFill>
                <a:effectLst>
                  <a:outerShdw blurRad="38100" dist="38100" dir="2700000" algn="tl">
                    <a:srgbClr val="000000">
                      <a:alpha val="43137"/>
                    </a:srgbClr>
                  </a:outerShdw>
                </a:effectLst>
                <a:highlight>
                  <a:srgbClr val="808080"/>
                </a:highlight>
                <a:latin typeface="Century Gothic" panose="020B0502020202020204" pitchFamily="34" charset="0"/>
              </a:rPr>
              <a:t>supports à  présenter</a:t>
            </a:r>
          </a:p>
        </p:txBody>
      </p:sp>
      <p:pic>
        <p:nvPicPr>
          <p:cNvPr id="109" name="Picture 2" descr="Ensemble d'icônes de griffonnage, symboles d'entreprise de contour Vecteur gratuit">
            <a:extLst>
              <a:ext uri="{FF2B5EF4-FFF2-40B4-BE49-F238E27FC236}">
                <a16:creationId xmlns:a16="http://schemas.microsoft.com/office/drawing/2014/main" id="{A6D67C7C-6404-4953-8573-5DED4BC1FAA6}"/>
              </a:ext>
            </a:extLst>
          </p:cNvPr>
          <p:cNvPicPr>
            <a:picLocks noChangeAspect="1" noChangeArrowheads="1"/>
          </p:cNvPicPr>
          <p:nvPr/>
        </p:nvPicPr>
        <p:blipFill rotWithShape="1">
          <a:blip r:embed="rId17" cstate="email">
            <a:extLst>
              <a:ext uri="{28A0092B-C50C-407E-A947-70E740481C1C}">
                <a14:useLocalDpi xmlns:a14="http://schemas.microsoft.com/office/drawing/2010/main" val="0"/>
              </a:ext>
            </a:extLst>
          </a:blip>
          <a:srcRect l="52780" t="4504" r="33847" b="51614"/>
          <a:stretch/>
        </p:blipFill>
        <p:spPr bwMode="auto">
          <a:xfrm>
            <a:off x="10452404" y="1536200"/>
            <a:ext cx="485648" cy="473532"/>
          </a:xfrm>
          <a:prstGeom prst="rect">
            <a:avLst/>
          </a:prstGeom>
          <a:noFill/>
          <a:extLst>
            <a:ext uri="{909E8E84-426E-40DD-AFC4-6F175D3DCCD1}">
              <a14:hiddenFill xmlns:a14="http://schemas.microsoft.com/office/drawing/2010/main">
                <a:solidFill>
                  <a:srgbClr val="FFFFFF"/>
                </a:solidFill>
              </a14:hiddenFill>
            </a:ext>
          </a:extLst>
        </p:spPr>
      </p:pic>
      <p:sp>
        <p:nvSpPr>
          <p:cNvPr id="110" name="ZoneTexte 109">
            <a:extLst>
              <a:ext uri="{FF2B5EF4-FFF2-40B4-BE49-F238E27FC236}">
                <a16:creationId xmlns:a16="http://schemas.microsoft.com/office/drawing/2014/main" id="{04C0F613-64BA-4F2B-A7BB-4D5A5119FFFB}"/>
              </a:ext>
            </a:extLst>
          </p:cNvPr>
          <p:cNvSpPr txBox="1"/>
          <p:nvPr/>
        </p:nvSpPr>
        <p:spPr>
          <a:xfrm>
            <a:off x="5437398" y="3675462"/>
            <a:ext cx="1287307" cy="523220"/>
          </a:xfrm>
          <a:prstGeom prst="rect">
            <a:avLst/>
          </a:prstGeom>
          <a:noFill/>
        </p:spPr>
        <p:txBody>
          <a:bodyPr wrap="square" rtlCol="0">
            <a:spAutoFit/>
          </a:bodyPr>
          <a:lstStyle/>
          <a:p>
            <a:pPr algn="ct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Conviez des </a:t>
            </a:r>
            <a:r>
              <a:rPr lang="fr-FR" sz="1400" dirty="0">
                <a:solidFill>
                  <a:schemeClr val="bg1"/>
                </a:solidFill>
                <a:effectLst>
                  <a:outerShdw blurRad="38100" dist="38100" dir="2700000" algn="tl">
                    <a:srgbClr val="000000">
                      <a:alpha val="43137"/>
                    </a:srgbClr>
                  </a:outerShdw>
                </a:effectLst>
                <a:highlight>
                  <a:srgbClr val="808080"/>
                </a:highlight>
                <a:latin typeface="Century Gothic" panose="020B0502020202020204" pitchFamily="34" charset="0"/>
              </a:rPr>
              <a:t>intervenants</a:t>
            </a: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 </a:t>
            </a:r>
          </a:p>
        </p:txBody>
      </p:sp>
      <p:sp>
        <p:nvSpPr>
          <p:cNvPr id="111" name="ZoneTexte 110">
            <a:extLst>
              <a:ext uri="{FF2B5EF4-FFF2-40B4-BE49-F238E27FC236}">
                <a16:creationId xmlns:a16="http://schemas.microsoft.com/office/drawing/2014/main" id="{B444E8C5-93CE-4DB7-89F3-F5D3F9E03C86}"/>
              </a:ext>
            </a:extLst>
          </p:cNvPr>
          <p:cNvSpPr txBox="1"/>
          <p:nvPr/>
        </p:nvSpPr>
        <p:spPr>
          <a:xfrm>
            <a:off x="9602122" y="2414961"/>
            <a:ext cx="1542544" cy="738664"/>
          </a:xfrm>
          <a:prstGeom prst="rect">
            <a:avLst/>
          </a:prstGeom>
          <a:noFill/>
        </p:spPr>
        <p:txBody>
          <a:bodyPr wrap="square" rtlCol="0">
            <a:spAutoFit/>
          </a:bodyPr>
          <a:lstStyle/>
          <a:p>
            <a:pPr algn="ct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Réalisez un </a:t>
            </a:r>
            <a:r>
              <a:rPr lang="fr-FR" sz="1400" dirty="0">
                <a:solidFill>
                  <a:schemeClr val="bg1"/>
                </a:solidFill>
                <a:effectLst>
                  <a:outerShdw blurRad="38100" dist="38100" dir="2700000" algn="tl">
                    <a:srgbClr val="000000">
                      <a:alpha val="43137"/>
                    </a:srgbClr>
                  </a:outerShdw>
                </a:effectLst>
                <a:highlight>
                  <a:srgbClr val="808080"/>
                </a:highlight>
                <a:latin typeface="Century Gothic" panose="020B0502020202020204" pitchFamily="34" charset="0"/>
              </a:rPr>
              <a:t>bilan</a:t>
            </a:r>
            <a:r>
              <a:rPr lang="fr-FR" sz="1400" dirty="0">
                <a:solidFill>
                  <a:schemeClr val="bg1"/>
                </a:solidFill>
                <a:effectLst>
                  <a:outerShdw blurRad="38100" dist="38100" dir="2700000" algn="tl">
                    <a:srgbClr val="000000">
                      <a:alpha val="43137"/>
                    </a:srgbClr>
                  </a:outerShdw>
                </a:effectLst>
                <a:latin typeface="Century Gothic" panose="020B0502020202020204" pitchFamily="34" charset="0"/>
              </a:rPr>
              <a:t> </a:t>
            </a: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de votre animation</a:t>
            </a:r>
          </a:p>
        </p:txBody>
      </p:sp>
      <p:pic>
        <p:nvPicPr>
          <p:cNvPr id="134" name="Picture 6" descr="Ensemble d'icônes de doodle, enseignes commerciales vectorielles linéaires">
            <a:extLst>
              <a:ext uri="{FF2B5EF4-FFF2-40B4-BE49-F238E27FC236}">
                <a16:creationId xmlns:a16="http://schemas.microsoft.com/office/drawing/2014/main" id="{00086A48-94F4-4C44-96A0-3EDF33DDC75E}"/>
              </a:ext>
            </a:extLst>
          </p:cNvPr>
          <p:cNvPicPr>
            <a:picLocks noChangeAspect="1" noChangeArrowheads="1"/>
          </p:cNvPicPr>
          <p:nvPr/>
        </p:nvPicPr>
        <p:blipFill rotWithShape="1">
          <a:blip r:embed="rId15">
            <a:extLst>
              <a:ext uri="{28A0092B-C50C-407E-A947-70E740481C1C}">
                <a14:useLocalDpi xmlns:a14="http://schemas.microsoft.com/office/drawing/2010/main" val="0"/>
              </a:ext>
            </a:extLst>
          </a:blip>
          <a:srcRect l="17767" t="6391" r="66807" b="46733"/>
          <a:stretch/>
        </p:blipFill>
        <p:spPr bwMode="auto">
          <a:xfrm>
            <a:off x="3859537" y="4705228"/>
            <a:ext cx="669677" cy="604635"/>
          </a:xfrm>
          <a:prstGeom prst="rect">
            <a:avLst/>
          </a:prstGeom>
          <a:noFill/>
          <a:extLst>
            <a:ext uri="{909E8E84-426E-40DD-AFC4-6F175D3DCCD1}">
              <a14:hiddenFill xmlns:a14="http://schemas.microsoft.com/office/drawing/2010/main">
                <a:solidFill>
                  <a:srgbClr val="FFFFFF"/>
                </a:solidFill>
              </a14:hiddenFill>
            </a:ext>
          </a:extLst>
        </p:spPr>
      </p:pic>
      <p:sp>
        <p:nvSpPr>
          <p:cNvPr id="135" name="ZoneTexte 134">
            <a:extLst>
              <a:ext uri="{FF2B5EF4-FFF2-40B4-BE49-F238E27FC236}">
                <a16:creationId xmlns:a16="http://schemas.microsoft.com/office/drawing/2014/main" id="{CE322D4C-790F-4760-A0D7-62F24C3822F1}"/>
              </a:ext>
            </a:extLst>
          </p:cNvPr>
          <p:cNvSpPr txBox="1"/>
          <p:nvPr/>
        </p:nvSpPr>
        <p:spPr>
          <a:xfrm>
            <a:off x="3111074" y="3464559"/>
            <a:ext cx="1603378" cy="954107"/>
          </a:xfrm>
          <a:prstGeom prst="rect">
            <a:avLst/>
          </a:prstGeom>
          <a:noFill/>
        </p:spPr>
        <p:txBody>
          <a:bodyPr wrap="square" rtlCol="0">
            <a:spAutoFit/>
          </a:bodyPr>
          <a:lstStyle/>
          <a:p>
            <a:pPr algn="ct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Envoyez les </a:t>
            </a:r>
            <a:r>
              <a:rPr lang="fr-FR" sz="1400" dirty="0">
                <a:solidFill>
                  <a:schemeClr val="bg1"/>
                </a:solidFill>
                <a:effectLst>
                  <a:outerShdw blurRad="38100" dist="38100" dir="2700000" algn="tl">
                    <a:srgbClr val="000000">
                      <a:alpha val="43137"/>
                    </a:srgbClr>
                  </a:outerShdw>
                </a:effectLst>
                <a:highlight>
                  <a:srgbClr val="808080"/>
                </a:highlight>
                <a:latin typeface="Century Gothic" panose="020B0502020202020204" pitchFamily="34" charset="0"/>
              </a:rPr>
              <a:t>invitations</a:t>
            </a: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 et </a:t>
            </a:r>
            <a:r>
              <a:rPr lang="fr-FR" sz="1400" dirty="0">
                <a:solidFill>
                  <a:schemeClr val="bg1"/>
                </a:solidFill>
                <a:effectLst>
                  <a:outerShdw blurRad="38100" dist="38100" dir="2700000" algn="tl">
                    <a:srgbClr val="000000">
                      <a:alpha val="43137"/>
                    </a:srgbClr>
                  </a:outerShdw>
                </a:effectLst>
                <a:highlight>
                  <a:srgbClr val="808080"/>
                </a:highlight>
                <a:latin typeface="Century Gothic" panose="020B0502020202020204" pitchFamily="34" charset="0"/>
              </a:rPr>
              <a:t>communiquez</a:t>
            </a: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 avec vos clients</a:t>
            </a:r>
          </a:p>
        </p:txBody>
      </p:sp>
      <p:sp>
        <p:nvSpPr>
          <p:cNvPr id="137" name="ZoneTexte 136">
            <a:extLst>
              <a:ext uri="{FF2B5EF4-FFF2-40B4-BE49-F238E27FC236}">
                <a16:creationId xmlns:a16="http://schemas.microsoft.com/office/drawing/2014/main" id="{F90908F0-8B99-4538-A9A4-0A3BCDC31DEE}"/>
              </a:ext>
            </a:extLst>
          </p:cNvPr>
          <p:cNvSpPr txBox="1"/>
          <p:nvPr/>
        </p:nvSpPr>
        <p:spPr>
          <a:xfrm>
            <a:off x="7531434" y="2427650"/>
            <a:ext cx="1542544" cy="738664"/>
          </a:xfrm>
          <a:prstGeom prst="rect">
            <a:avLst/>
          </a:prstGeom>
          <a:noFill/>
        </p:spPr>
        <p:txBody>
          <a:bodyPr wrap="square" rtlCol="0">
            <a:spAutoFit/>
          </a:bodyPr>
          <a:lstStyle/>
          <a:p>
            <a:pPr algn="ct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Utilisez le </a:t>
            </a:r>
            <a:r>
              <a:rPr lang="fr-FR" sz="1400" dirty="0">
                <a:solidFill>
                  <a:schemeClr val="bg1"/>
                </a:solidFill>
                <a:effectLst>
                  <a:outerShdw blurRad="38100" dist="38100" dir="2700000" algn="tl">
                    <a:srgbClr val="000000">
                      <a:alpha val="43137"/>
                    </a:srgbClr>
                  </a:outerShdw>
                </a:effectLst>
                <a:highlight>
                  <a:srgbClr val="808080"/>
                </a:highlight>
                <a:latin typeface="Century Gothic" panose="020B0502020202020204" pitchFamily="34" charset="0"/>
              </a:rPr>
              <a:t>kit évènementiel </a:t>
            </a: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(goodies…)</a:t>
            </a:r>
          </a:p>
        </p:txBody>
      </p:sp>
      <p:pic>
        <p:nvPicPr>
          <p:cNvPr id="5121" name="Image 5120">
            <a:extLst>
              <a:ext uri="{FF2B5EF4-FFF2-40B4-BE49-F238E27FC236}">
                <a16:creationId xmlns:a16="http://schemas.microsoft.com/office/drawing/2014/main" id="{C11B6158-DD4F-49E3-B2FB-09819ABF6641}"/>
              </a:ext>
            </a:extLst>
          </p:cNvPr>
          <p:cNvPicPr>
            <a:picLocks noChangeAspect="1"/>
          </p:cNvPicPr>
          <p:nvPr/>
        </p:nvPicPr>
        <p:blipFill>
          <a:blip r:embed="rId18" cstate="email">
            <a:clrChange>
              <a:clrFrom>
                <a:srgbClr val="E6E6E6"/>
              </a:clrFrom>
              <a:clrTo>
                <a:srgbClr val="E6E6E6">
                  <a:alpha val="0"/>
                </a:srgbClr>
              </a:clrTo>
            </a:clrChange>
            <a:extLst>
              <a:ext uri="{28A0092B-C50C-407E-A947-70E740481C1C}">
                <a14:useLocalDpi xmlns:a14="http://schemas.microsoft.com/office/drawing/2010/main" val="0"/>
              </a:ext>
            </a:extLst>
          </a:blip>
          <a:stretch>
            <a:fillRect/>
          </a:stretch>
        </p:blipFill>
        <p:spPr>
          <a:xfrm rot="10800000">
            <a:off x="7449503" y="5509357"/>
            <a:ext cx="1747182" cy="585408"/>
          </a:xfrm>
          <a:prstGeom prst="rect">
            <a:avLst/>
          </a:prstGeom>
        </p:spPr>
      </p:pic>
      <p:pic>
        <p:nvPicPr>
          <p:cNvPr id="29" name="Image 28">
            <a:extLst>
              <a:ext uri="{FF2B5EF4-FFF2-40B4-BE49-F238E27FC236}">
                <a16:creationId xmlns:a16="http://schemas.microsoft.com/office/drawing/2014/main" id="{4C2AF13E-1FE4-4C8B-A383-A1F7AD5921EE}"/>
              </a:ext>
            </a:extLst>
          </p:cNvPr>
          <p:cNvPicPr>
            <a:picLocks noChangeAspect="1"/>
          </p:cNvPicPr>
          <p:nvPr/>
        </p:nvPicPr>
        <p:blipFill>
          <a:blip r:embed="rId19" cstate="email">
            <a:clrChange>
              <a:clrFrom>
                <a:srgbClr val="E6E6E6"/>
              </a:clrFrom>
              <a:clrTo>
                <a:srgbClr val="E6E6E6">
                  <a:alpha val="0"/>
                </a:srgbClr>
              </a:clrTo>
            </a:clrChange>
            <a:extLst>
              <a:ext uri="{28A0092B-C50C-407E-A947-70E740481C1C}">
                <a14:useLocalDpi xmlns:a14="http://schemas.microsoft.com/office/drawing/2010/main" val="0"/>
              </a:ext>
            </a:extLst>
          </a:blip>
          <a:stretch>
            <a:fillRect/>
          </a:stretch>
        </p:blipFill>
        <p:spPr>
          <a:xfrm rot="10800000">
            <a:off x="5245437" y="5521151"/>
            <a:ext cx="1806218" cy="514177"/>
          </a:xfrm>
          <a:prstGeom prst="rect">
            <a:avLst/>
          </a:prstGeom>
        </p:spPr>
      </p:pic>
      <p:pic>
        <p:nvPicPr>
          <p:cNvPr id="78" name="Picture 10" descr="Drapeaux suspendus dessinés à la main sur une guirlande de cordes">
            <a:extLst>
              <a:ext uri="{FF2B5EF4-FFF2-40B4-BE49-F238E27FC236}">
                <a16:creationId xmlns:a16="http://schemas.microsoft.com/office/drawing/2014/main" id="{E7B89B57-78CB-4D4B-8B7E-630913D32ABB}"/>
              </a:ext>
            </a:extLst>
          </p:cNvPr>
          <p:cNvPicPr>
            <a:picLocks noChangeAspect="1" noChangeArrowheads="1"/>
          </p:cNvPicPr>
          <p:nvPr/>
        </p:nvPicPr>
        <p:blipFill rotWithShape="1">
          <a:blip r:embed="rId20" cstate="print">
            <a:clrChange>
              <a:clrFrom>
                <a:srgbClr val="FFFFFF"/>
              </a:clrFrom>
              <a:clrTo>
                <a:srgbClr val="FFFFFF">
                  <a:alpha val="0"/>
                </a:srgbClr>
              </a:clrTo>
            </a:clrChange>
            <a:extLst>
              <a:ext uri="{28A0092B-C50C-407E-A947-70E740481C1C}">
                <a14:useLocalDpi xmlns:a14="http://schemas.microsoft.com/office/drawing/2010/main" val="0"/>
              </a:ext>
            </a:extLst>
          </a:blip>
          <a:srcRect b="53965"/>
          <a:stretch/>
        </p:blipFill>
        <p:spPr bwMode="auto">
          <a:xfrm rot="1510306" flipH="1">
            <a:off x="11001764" y="-176277"/>
            <a:ext cx="1370368" cy="734948"/>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6954716C-48A9-4E25-AB1B-645CD2B8046E}"/>
              </a:ext>
            </a:extLst>
          </p:cNvPr>
          <p:cNvSpPr/>
          <p:nvPr/>
        </p:nvSpPr>
        <p:spPr>
          <a:xfrm>
            <a:off x="408839" y="766306"/>
            <a:ext cx="11374322" cy="5200684"/>
          </a:xfrm>
          <a:prstGeom prst="rect">
            <a:avLst/>
          </a:pr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4" name="Image 3">
            <a:extLst>
              <a:ext uri="{FF2B5EF4-FFF2-40B4-BE49-F238E27FC236}">
                <a16:creationId xmlns:a16="http://schemas.microsoft.com/office/drawing/2014/main" id="{FE960395-81FB-457D-B581-8D792BE58CFC}"/>
              </a:ext>
            </a:extLst>
          </p:cNvPr>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5273486" y="779567"/>
            <a:ext cx="1677486" cy="2687490"/>
          </a:xfrm>
          <a:prstGeom prst="rect">
            <a:avLst/>
          </a:prstGeom>
        </p:spPr>
      </p:pic>
      <p:grpSp>
        <p:nvGrpSpPr>
          <p:cNvPr id="6" name="Groupe 5">
            <a:extLst>
              <a:ext uri="{FF2B5EF4-FFF2-40B4-BE49-F238E27FC236}">
                <a16:creationId xmlns:a16="http://schemas.microsoft.com/office/drawing/2014/main" id="{A293B82A-4A06-D812-6C4E-515A4BB4C00C}"/>
              </a:ext>
            </a:extLst>
          </p:cNvPr>
          <p:cNvGrpSpPr/>
          <p:nvPr/>
        </p:nvGrpSpPr>
        <p:grpSpPr>
          <a:xfrm>
            <a:off x="10633551" y="5768117"/>
            <a:ext cx="1100148" cy="1285089"/>
            <a:chOff x="-2188878" y="1439576"/>
            <a:chExt cx="1100148" cy="1285089"/>
          </a:xfrm>
        </p:grpSpPr>
        <p:pic>
          <p:nvPicPr>
            <p:cNvPr id="7" name="Picture 4" descr="Splash aquarelle avec illustration mixte blanc, rouge, orange sur blanc. Vecteur gratuit">
              <a:extLst>
                <a:ext uri="{FF2B5EF4-FFF2-40B4-BE49-F238E27FC236}">
                  <a16:creationId xmlns:a16="http://schemas.microsoft.com/office/drawing/2014/main" id="{CE491461-094F-FB2F-5EF2-3528A0160A47}"/>
                </a:ext>
              </a:extLst>
            </p:cNvPr>
            <p:cNvPicPr>
              <a:picLocks noChangeAspect="1" noChangeArrowheads="1"/>
            </p:cNvPicPr>
            <p:nvPr/>
          </p:nvPicPr>
          <p:blipFill rotWithShape="1">
            <a:blip r:embed="rId22">
              <a:clrChange>
                <a:clrFrom>
                  <a:srgbClr val="FFFFFF"/>
                </a:clrFrom>
                <a:clrTo>
                  <a:srgbClr val="FFFFFF">
                    <a:alpha val="0"/>
                  </a:srgbClr>
                </a:clrTo>
              </a:clrChange>
              <a:extLst>
                <a:ext uri="{28A0092B-C50C-407E-A947-70E740481C1C}">
                  <a14:useLocalDpi xmlns:a14="http://schemas.microsoft.com/office/drawing/2010/main" val="0"/>
                </a:ext>
              </a:extLst>
            </a:blip>
            <a:srcRect l="50000" t="70212" r="2264" b="8236"/>
            <a:stretch/>
          </p:blipFill>
          <p:spPr bwMode="auto">
            <a:xfrm>
              <a:off x="-2188878" y="1439576"/>
              <a:ext cx="1100148" cy="1285089"/>
            </a:xfrm>
            <a:prstGeom prst="rect">
              <a:avLst/>
            </a:prstGeom>
            <a:noFill/>
            <a:extLst>
              <a:ext uri="{909E8E84-426E-40DD-AFC4-6F175D3DCCD1}">
                <a14:hiddenFill xmlns:a14="http://schemas.microsoft.com/office/drawing/2010/main">
                  <a:solidFill>
                    <a:srgbClr val="FFFFFF"/>
                  </a:solidFill>
                </a14:hiddenFill>
              </a:ext>
            </a:extLst>
          </p:spPr>
        </p:pic>
        <p:grpSp>
          <p:nvGrpSpPr>
            <p:cNvPr id="8" name="Groupe 7">
              <a:extLst>
                <a:ext uri="{FF2B5EF4-FFF2-40B4-BE49-F238E27FC236}">
                  <a16:creationId xmlns:a16="http://schemas.microsoft.com/office/drawing/2014/main" id="{B7FA67E6-F72F-0C20-B350-DF4E699BF917}"/>
                </a:ext>
              </a:extLst>
            </p:cNvPr>
            <p:cNvGrpSpPr/>
            <p:nvPr/>
          </p:nvGrpSpPr>
          <p:grpSpPr>
            <a:xfrm>
              <a:off x="-1980670" y="1805906"/>
              <a:ext cx="572484" cy="495254"/>
              <a:chOff x="11392866" y="540878"/>
              <a:chExt cx="572484" cy="495254"/>
            </a:xfrm>
          </p:grpSpPr>
          <p:pic>
            <p:nvPicPr>
              <p:cNvPr id="9" name="Image 8">
                <a:hlinkClick r:id="rId23" action="ppaction://hlinksldjump"/>
                <a:extLst>
                  <a:ext uri="{FF2B5EF4-FFF2-40B4-BE49-F238E27FC236}">
                    <a16:creationId xmlns:a16="http://schemas.microsoft.com/office/drawing/2014/main" id="{23B7EA24-5111-B814-8DC1-7B3AFF6CB0AD}"/>
                  </a:ext>
                </a:extLst>
              </p:cNvPr>
              <p:cNvPicPr>
                <a:picLocks noChangeAspect="1"/>
              </p:cNvPicPr>
              <p:nvPr/>
            </p:nvPicPr>
            <p:blipFill>
              <a:blip r:embed="rId2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1483846" y="540878"/>
                <a:ext cx="390525" cy="342900"/>
              </a:xfrm>
              <a:prstGeom prst="rect">
                <a:avLst/>
              </a:prstGeom>
            </p:spPr>
          </p:pic>
          <p:pic>
            <p:nvPicPr>
              <p:cNvPr id="10" name="Image 9">
                <a:hlinkClick r:id="rId23" action="ppaction://hlinksldjump"/>
                <a:extLst>
                  <a:ext uri="{FF2B5EF4-FFF2-40B4-BE49-F238E27FC236}">
                    <a16:creationId xmlns:a16="http://schemas.microsoft.com/office/drawing/2014/main" id="{614FD355-22FD-F9EC-AFC5-84608909C994}"/>
                  </a:ext>
                </a:extLst>
              </p:cNvPr>
              <p:cNvPicPr>
                <a:picLocks noChangeAspect="1"/>
              </p:cNvPicPr>
              <p:nvPr/>
            </p:nvPicPr>
            <p:blipFill>
              <a:blip r:embed="rId25" cstate="email">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1392866" y="731423"/>
                <a:ext cx="572484" cy="304709"/>
              </a:xfrm>
              <a:prstGeom prst="rect">
                <a:avLst/>
              </a:prstGeom>
            </p:spPr>
          </p:pic>
        </p:grpSp>
      </p:grpSp>
      <p:sp>
        <p:nvSpPr>
          <p:cNvPr id="11" name="Rectangle : coins arrondis 10">
            <a:hlinkClick r:id="rId26" action="ppaction://hlinksldjump"/>
            <a:extLst>
              <a:ext uri="{FF2B5EF4-FFF2-40B4-BE49-F238E27FC236}">
                <a16:creationId xmlns:a16="http://schemas.microsoft.com/office/drawing/2014/main" id="{8A9E6EF8-F985-778C-A35D-B1825FCAB4A0}"/>
              </a:ext>
            </a:extLst>
          </p:cNvPr>
          <p:cNvSpPr/>
          <p:nvPr/>
        </p:nvSpPr>
        <p:spPr>
          <a:xfrm>
            <a:off x="10768038" y="6013635"/>
            <a:ext cx="824298" cy="630134"/>
          </a:xfrm>
          <a:prstGeom prst="roundRect">
            <a:avLst/>
          </a:prstGeom>
          <a:solidFill>
            <a:srgbClr val="FFFFFF">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38697543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2C600830-E759-4D3C-92B8-393E2FF94E19}"/>
              </a:ext>
            </a:extLst>
          </p:cNvPr>
          <p:cNvSpPr>
            <a:spLocks noGrp="1"/>
          </p:cNvSpPr>
          <p:nvPr>
            <p:ph idx="17"/>
          </p:nvPr>
        </p:nvSpPr>
        <p:spPr/>
        <p:txBody>
          <a:bodyPr/>
          <a:lstStyle/>
          <a:p>
            <a:r>
              <a:rPr lang="fr-FR" b="1" dirty="0">
                <a:solidFill>
                  <a:schemeClr val="accent4">
                    <a:lumMod val="75000"/>
                  </a:schemeClr>
                </a:solidFill>
              </a:rPr>
              <a:t>Tous types d’animations peuvent être réalisés</a:t>
            </a:r>
            <a:r>
              <a:rPr lang="fr-FR" dirty="0"/>
              <a:t>, en fonction du nombre de convives, de la thématique abordée, de l’objectif et de la durée de l’évènement, vous pouvez notamment : </a:t>
            </a:r>
          </a:p>
          <a:p>
            <a:endParaRPr lang="fr-FR" dirty="0"/>
          </a:p>
          <a:p>
            <a:endParaRPr lang="fr-FR" dirty="0"/>
          </a:p>
          <a:p>
            <a:endParaRPr lang="fr-FR" dirty="0"/>
          </a:p>
          <a:p>
            <a:endParaRPr lang="fr-FR" dirty="0"/>
          </a:p>
          <a:p>
            <a:endParaRPr lang="fr-FR" dirty="0"/>
          </a:p>
          <a:p>
            <a:endParaRPr lang="fr-FR" dirty="0"/>
          </a:p>
          <a:p>
            <a:endParaRPr lang="fr-FR" dirty="0"/>
          </a:p>
          <a:p>
            <a:endParaRPr lang="fr-FR" dirty="0"/>
          </a:p>
          <a:p>
            <a:endParaRPr lang="fr-FR" dirty="0"/>
          </a:p>
          <a:p>
            <a:endParaRPr lang="fr-FR" dirty="0"/>
          </a:p>
          <a:p>
            <a:r>
              <a:rPr lang="fr-FR" dirty="0"/>
              <a:t>Cette liste est non-exhaustive et toute autre animation pourra être pertinente. </a:t>
            </a:r>
            <a:r>
              <a:rPr lang="fr-FR" u="sng" dirty="0"/>
              <a:t>Ex</a:t>
            </a:r>
            <a:r>
              <a:rPr lang="fr-FR" dirty="0"/>
              <a:t> : s’il y a des enfants,                          prévoir un espace / atelier dessins pour les occuper, cela permettra aux parents de se libérer et d’être                         attentifs à votre présentation. </a:t>
            </a:r>
          </a:p>
          <a:p>
            <a:pPr lvl="1"/>
            <a:endParaRPr lang="fr-FR" sz="1000" dirty="0"/>
          </a:p>
        </p:txBody>
      </p:sp>
      <p:sp>
        <p:nvSpPr>
          <p:cNvPr id="3" name="Espace réservé du texte 2">
            <a:extLst>
              <a:ext uri="{FF2B5EF4-FFF2-40B4-BE49-F238E27FC236}">
                <a16:creationId xmlns:a16="http://schemas.microsoft.com/office/drawing/2014/main" id="{A84172F8-1052-4CF9-AD10-6AB0E30AE430}"/>
              </a:ext>
            </a:extLst>
          </p:cNvPr>
          <p:cNvSpPr>
            <a:spLocks noGrp="1"/>
          </p:cNvSpPr>
          <p:nvPr>
            <p:ph type="body" sz="quarter" idx="12"/>
          </p:nvPr>
        </p:nvSpPr>
        <p:spPr/>
        <p:txBody>
          <a:bodyPr/>
          <a:lstStyle/>
          <a:p>
            <a:r>
              <a:rPr lang="fr-FR" dirty="0"/>
              <a:t>L’animation de votre évènement peut être cadencée de différentes façons, en fonction de vos objectifs. </a:t>
            </a:r>
          </a:p>
        </p:txBody>
      </p:sp>
      <p:sp>
        <p:nvSpPr>
          <p:cNvPr id="5" name="Espace réservé du texte 4">
            <a:extLst>
              <a:ext uri="{FF2B5EF4-FFF2-40B4-BE49-F238E27FC236}">
                <a16:creationId xmlns:a16="http://schemas.microsoft.com/office/drawing/2014/main" id="{70AE5208-7DDC-41C6-B0F4-66AC6D4B486D}"/>
              </a:ext>
            </a:extLst>
          </p:cNvPr>
          <p:cNvSpPr>
            <a:spLocks noGrp="1"/>
          </p:cNvSpPr>
          <p:nvPr>
            <p:ph type="body" sz="quarter" idx="16"/>
          </p:nvPr>
        </p:nvSpPr>
        <p:spPr/>
        <p:txBody>
          <a:bodyPr/>
          <a:lstStyle/>
          <a:p>
            <a:r>
              <a:rPr lang="fr-FR" dirty="0"/>
              <a:t>5</a:t>
            </a:r>
          </a:p>
        </p:txBody>
      </p:sp>
      <p:pic>
        <p:nvPicPr>
          <p:cNvPr id="6" name="Picture 10" descr="Drapeaux suspendus dessinés à la main sur une guirlande de cordes">
            <a:extLst>
              <a:ext uri="{FF2B5EF4-FFF2-40B4-BE49-F238E27FC236}">
                <a16:creationId xmlns:a16="http://schemas.microsoft.com/office/drawing/2014/main" id="{FE120DD1-83F4-493F-AA59-2AEE6B28AFE7}"/>
              </a:ext>
            </a:extLst>
          </p:cNvPr>
          <p:cNvPicPr>
            <a:picLocks noChangeAspect="1" noChangeArrowheads="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b="53965"/>
          <a:stretch/>
        </p:blipFill>
        <p:spPr bwMode="auto">
          <a:xfrm rot="1510306" flipH="1">
            <a:off x="11001764" y="-176277"/>
            <a:ext cx="1370368" cy="734948"/>
          </a:xfrm>
          <a:prstGeom prst="rect">
            <a:avLst/>
          </a:prstGeom>
          <a:noFill/>
          <a:extLst>
            <a:ext uri="{909E8E84-426E-40DD-AFC4-6F175D3DCCD1}">
              <a14:hiddenFill xmlns:a14="http://schemas.microsoft.com/office/drawing/2010/main">
                <a:solidFill>
                  <a:srgbClr val="FFFFFF"/>
                </a:solidFill>
              </a14:hiddenFill>
            </a:ext>
          </a:extLst>
        </p:spPr>
      </p:pic>
      <p:sp>
        <p:nvSpPr>
          <p:cNvPr id="22" name="Rectangle 21">
            <a:extLst>
              <a:ext uri="{FF2B5EF4-FFF2-40B4-BE49-F238E27FC236}">
                <a16:creationId xmlns:a16="http://schemas.microsoft.com/office/drawing/2014/main" id="{D648ED26-4F3F-488B-BD5B-C50E1AA488A8}"/>
              </a:ext>
            </a:extLst>
          </p:cNvPr>
          <p:cNvSpPr/>
          <p:nvPr/>
        </p:nvSpPr>
        <p:spPr>
          <a:xfrm>
            <a:off x="10505210" y="1263652"/>
            <a:ext cx="319209" cy="12111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3" name="Rectangle 32">
            <a:extLst>
              <a:ext uri="{FF2B5EF4-FFF2-40B4-BE49-F238E27FC236}">
                <a16:creationId xmlns:a16="http://schemas.microsoft.com/office/drawing/2014/main" id="{09AC3869-AAEC-4AE0-B9BC-23048E38BD89}"/>
              </a:ext>
            </a:extLst>
          </p:cNvPr>
          <p:cNvSpPr/>
          <p:nvPr/>
        </p:nvSpPr>
        <p:spPr>
          <a:xfrm>
            <a:off x="722505" y="2154845"/>
            <a:ext cx="2152946" cy="613064"/>
          </a:xfrm>
          <a:custGeom>
            <a:avLst/>
            <a:gdLst>
              <a:gd name="connsiteX0" fmla="*/ 0 w 2152946"/>
              <a:gd name="connsiteY0" fmla="*/ 0 h 613064"/>
              <a:gd name="connsiteX1" fmla="*/ 473648 w 2152946"/>
              <a:gd name="connsiteY1" fmla="*/ 0 h 613064"/>
              <a:gd name="connsiteX2" fmla="*/ 968826 w 2152946"/>
              <a:gd name="connsiteY2" fmla="*/ 0 h 613064"/>
              <a:gd name="connsiteX3" fmla="*/ 1550121 w 2152946"/>
              <a:gd name="connsiteY3" fmla="*/ 0 h 613064"/>
              <a:gd name="connsiteX4" fmla="*/ 2152946 w 2152946"/>
              <a:gd name="connsiteY4" fmla="*/ 0 h 613064"/>
              <a:gd name="connsiteX5" fmla="*/ 2152946 w 2152946"/>
              <a:gd name="connsiteY5" fmla="*/ 613064 h 613064"/>
              <a:gd name="connsiteX6" fmla="*/ 1593180 w 2152946"/>
              <a:gd name="connsiteY6" fmla="*/ 613064 h 613064"/>
              <a:gd name="connsiteX7" fmla="*/ 1011885 w 2152946"/>
              <a:gd name="connsiteY7" fmla="*/ 613064 h 613064"/>
              <a:gd name="connsiteX8" fmla="*/ 473648 w 2152946"/>
              <a:gd name="connsiteY8" fmla="*/ 613064 h 613064"/>
              <a:gd name="connsiteX9" fmla="*/ 0 w 2152946"/>
              <a:gd name="connsiteY9" fmla="*/ 613064 h 613064"/>
              <a:gd name="connsiteX10" fmla="*/ 0 w 2152946"/>
              <a:gd name="connsiteY10" fmla="*/ 0 h 6130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52946" h="613064" fill="none" extrusionOk="0">
                <a:moveTo>
                  <a:pt x="0" y="0"/>
                </a:moveTo>
                <a:cubicBezTo>
                  <a:pt x="144334" y="-18265"/>
                  <a:pt x="256006" y="9311"/>
                  <a:pt x="473648" y="0"/>
                </a:cubicBezTo>
                <a:cubicBezTo>
                  <a:pt x="691290" y="-9311"/>
                  <a:pt x="859446" y="-7452"/>
                  <a:pt x="968826" y="0"/>
                </a:cubicBezTo>
                <a:cubicBezTo>
                  <a:pt x="1078206" y="7452"/>
                  <a:pt x="1319077" y="15962"/>
                  <a:pt x="1550121" y="0"/>
                </a:cubicBezTo>
                <a:cubicBezTo>
                  <a:pt x="1781166" y="-15962"/>
                  <a:pt x="1987044" y="-10970"/>
                  <a:pt x="2152946" y="0"/>
                </a:cubicBezTo>
                <a:cubicBezTo>
                  <a:pt x="2150816" y="306421"/>
                  <a:pt x="2137607" y="338308"/>
                  <a:pt x="2152946" y="613064"/>
                </a:cubicBezTo>
                <a:cubicBezTo>
                  <a:pt x="1921985" y="624840"/>
                  <a:pt x="1751095" y="615565"/>
                  <a:pt x="1593180" y="613064"/>
                </a:cubicBezTo>
                <a:cubicBezTo>
                  <a:pt x="1435265" y="610563"/>
                  <a:pt x="1280180" y="619615"/>
                  <a:pt x="1011885" y="613064"/>
                </a:cubicBezTo>
                <a:cubicBezTo>
                  <a:pt x="743590" y="606513"/>
                  <a:pt x="584954" y="605894"/>
                  <a:pt x="473648" y="613064"/>
                </a:cubicBezTo>
                <a:cubicBezTo>
                  <a:pt x="362342" y="620234"/>
                  <a:pt x="160401" y="617126"/>
                  <a:pt x="0" y="613064"/>
                </a:cubicBezTo>
                <a:cubicBezTo>
                  <a:pt x="17737" y="485739"/>
                  <a:pt x="-16023" y="173099"/>
                  <a:pt x="0" y="0"/>
                </a:cubicBezTo>
                <a:close/>
              </a:path>
              <a:path w="2152946" h="613064" stroke="0" extrusionOk="0">
                <a:moveTo>
                  <a:pt x="0" y="0"/>
                </a:moveTo>
                <a:cubicBezTo>
                  <a:pt x="133770" y="-5857"/>
                  <a:pt x="293560" y="7855"/>
                  <a:pt x="538237" y="0"/>
                </a:cubicBezTo>
                <a:cubicBezTo>
                  <a:pt x="782914" y="-7855"/>
                  <a:pt x="872210" y="-4513"/>
                  <a:pt x="1033414" y="0"/>
                </a:cubicBezTo>
                <a:cubicBezTo>
                  <a:pt x="1194618" y="4513"/>
                  <a:pt x="1299250" y="-18236"/>
                  <a:pt x="1550121" y="0"/>
                </a:cubicBezTo>
                <a:cubicBezTo>
                  <a:pt x="1800992" y="18236"/>
                  <a:pt x="1934064" y="8046"/>
                  <a:pt x="2152946" y="0"/>
                </a:cubicBezTo>
                <a:cubicBezTo>
                  <a:pt x="2156978" y="205878"/>
                  <a:pt x="2179162" y="330697"/>
                  <a:pt x="2152946" y="613064"/>
                </a:cubicBezTo>
                <a:cubicBezTo>
                  <a:pt x="1898319" y="638228"/>
                  <a:pt x="1877253" y="630573"/>
                  <a:pt x="1636239" y="613064"/>
                </a:cubicBezTo>
                <a:cubicBezTo>
                  <a:pt x="1395225" y="595555"/>
                  <a:pt x="1195489" y="632620"/>
                  <a:pt x="1054944" y="613064"/>
                </a:cubicBezTo>
                <a:cubicBezTo>
                  <a:pt x="914400" y="593508"/>
                  <a:pt x="732684" y="611989"/>
                  <a:pt x="538237" y="613064"/>
                </a:cubicBezTo>
                <a:cubicBezTo>
                  <a:pt x="343790" y="614139"/>
                  <a:pt x="157161" y="620890"/>
                  <a:pt x="0" y="613064"/>
                </a:cubicBezTo>
                <a:cubicBezTo>
                  <a:pt x="-24432" y="351113"/>
                  <a:pt x="-26085" y="236180"/>
                  <a:pt x="0" y="0"/>
                </a:cubicBezTo>
                <a:close/>
              </a:path>
            </a:pathLst>
          </a:custGeom>
          <a:solidFill>
            <a:schemeClr val="bg1">
              <a:lumMod val="95000"/>
            </a:schemeClr>
          </a:solidFill>
          <a:ln w="28575">
            <a:solidFill>
              <a:schemeClr val="bg1"/>
            </a:solidFill>
            <a:extLst>
              <a:ext uri="{C807C97D-BFC1-408E-A445-0C87EB9F89A2}">
                <ask:lineSketchStyleProps xmlns:ask="http://schemas.microsoft.com/office/drawing/2018/sketchyshapes" sd="1617256088">
                  <a:prstGeom prst="rect">
                    <a:avLst/>
                  </a:prstGeom>
                  <ask:type>
                    <ask:lineSketchFreehand/>
                  </ask:type>
                </ask:lineSketchStyleProps>
              </a:ext>
            </a:extLst>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fr-FR" sz="1400" dirty="0">
              <a:solidFill>
                <a:schemeClr val="tx1">
                  <a:lumMod val="75000"/>
                  <a:lumOff val="25000"/>
                </a:schemeClr>
              </a:solidFill>
            </a:endParaRPr>
          </a:p>
        </p:txBody>
      </p:sp>
      <p:sp>
        <p:nvSpPr>
          <p:cNvPr id="34" name="Rectangle 33">
            <a:extLst>
              <a:ext uri="{FF2B5EF4-FFF2-40B4-BE49-F238E27FC236}">
                <a16:creationId xmlns:a16="http://schemas.microsoft.com/office/drawing/2014/main" id="{02286C6D-4060-4799-A52D-629A84AB241F}"/>
              </a:ext>
            </a:extLst>
          </p:cNvPr>
          <p:cNvSpPr/>
          <p:nvPr/>
        </p:nvSpPr>
        <p:spPr>
          <a:xfrm>
            <a:off x="3012509" y="2154845"/>
            <a:ext cx="2074608" cy="613064"/>
          </a:xfrm>
          <a:custGeom>
            <a:avLst/>
            <a:gdLst>
              <a:gd name="connsiteX0" fmla="*/ 0 w 2074608"/>
              <a:gd name="connsiteY0" fmla="*/ 0 h 613064"/>
              <a:gd name="connsiteX1" fmla="*/ 733028 w 2074608"/>
              <a:gd name="connsiteY1" fmla="*/ 0 h 613064"/>
              <a:gd name="connsiteX2" fmla="*/ 1466056 w 2074608"/>
              <a:gd name="connsiteY2" fmla="*/ 0 h 613064"/>
              <a:gd name="connsiteX3" fmla="*/ 2074608 w 2074608"/>
              <a:gd name="connsiteY3" fmla="*/ 0 h 613064"/>
              <a:gd name="connsiteX4" fmla="*/ 2074608 w 2074608"/>
              <a:gd name="connsiteY4" fmla="*/ 613064 h 613064"/>
              <a:gd name="connsiteX5" fmla="*/ 1362326 w 2074608"/>
              <a:gd name="connsiteY5" fmla="*/ 613064 h 613064"/>
              <a:gd name="connsiteX6" fmla="*/ 733028 w 2074608"/>
              <a:gd name="connsiteY6" fmla="*/ 613064 h 613064"/>
              <a:gd name="connsiteX7" fmla="*/ 0 w 2074608"/>
              <a:gd name="connsiteY7" fmla="*/ 613064 h 613064"/>
              <a:gd name="connsiteX8" fmla="*/ 0 w 2074608"/>
              <a:gd name="connsiteY8" fmla="*/ 0 h 6130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74608" h="613064" fill="none" extrusionOk="0">
                <a:moveTo>
                  <a:pt x="0" y="0"/>
                </a:moveTo>
                <a:cubicBezTo>
                  <a:pt x="225827" y="36354"/>
                  <a:pt x="452592" y="2086"/>
                  <a:pt x="733028" y="0"/>
                </a:cubicBezTo>
                <a:cubicBezTo>
                  <a:pt x="1013464" y="-2086"/>
                  <a:pt x="1181607" y="-2558"/>
                  <a:pt x="1466056" y="0"/>
                </a:cubicBezTo>
                <a:cubicBezTo>
                  <a:pt x="1750505" y="2558"/>
                  <a:pt x="1921478" y="10859"/>
                  <a:pt x="2074608" y="0"/>
                </a:cubicBezTo>
                <a:cubicBezTo>
                  <a:pt x="2066964" y="249574"/>
                  <a:pt x="2062973" y="342363"/>
                  <a:pt x="2074608" y="613064"/>
                </a:cubicBezTo>
                <a:cubicBezTo>
                  <a:pt x="1927649" y="633727"/>
                  <a:pt x="1592870" y="605714"/>
                  <a:pt x="1362326" y="613064"/>
                </a:cubicBezTo>
                <a:cubicBezTo>
                  <a:pt x="1131782" y="620414"/>
                  <a:pt x="906697" y="611825"/>
                  <a:pt x="733028" y="613064"/>
                </a:cubicBezTo>
                <a:cubicBezTo>
                  <a:pt x="559359" y="614303"/>
                  <a:pt x="292567" y="582108"/>
                  <a:pt x="0" y="613064"/>
                </a:cubicBezTo>
                <a:cubicBezTo>
                  <a:pt x="-29363" y="316212"/>
                  <a:pt x="-2761" y="280274"/>
                  <a:pt x="0" y="0"/>
                </a:cubicBezTo>
                <a:close/>
              </a:path>
              <a:path w="2074608" h="613064" stroke="0" extrusionOk="0">
                <a:moveTo>
                  <a:pt x="0" y="0"/>
                </a:moveTo>
                <a:cubicBezTo>
                  <a:pt x="300691" y="6964"/>
                  <a:pt x="433596" y="10418"/>
                  <a:pt x="691536" y="0"/>
                </a:cubicBezTo>
                <a:cubicBezTo>
                  <a:pt x="949476" y="-10418"/>
                  <a:pt x="1062110" y="26429"/>
                  <a:pt x="1341580" y="0"/>
                </a:cubicBezTo>
                <a:cubicBezTo>
                  <a:pt x="1621050" y="-26429"/>
                  <a:pt x="1720307" y="-25302"/>
                  <a:pt x="2074608" y="0"/>
                </a:cubicBezTo>
                <a:cubicBezTo>
                  <a:pt x="2089763" y="203858"/>
                  <a:pt x="2082037" y="425998"/>
                  <a:pt x="2074608" y="613064"/>
                </a:cubicBezTo>
                <a:cubicBezTo>
                  <a:pt x="1913433" y="624502"/>
                  <a:pt x="1577465" y="640116"/>
                  <a:pt x="1403818" y="613064"/>
                </a:cubicBezTo>
                <a:cubicBezTo>
                  <a:pt x="1230171" y="586013"/>
                  <a:pt x="1065938" y="612008"/>
                  <a:pt x="753774" y="613064"/>
                </a:cubicBezTo>
                <a:cubicBezTo>
                  <a:pt x="441610" y="614120"/>
                  <a:pt x="195587" y="597978"/>
                  <a:pt x="0" y="613064"/>
                </a:cubicBezTo>
                <a:cubicBezTo>
                  <a:pt x="11331" y="371262"/>
                  <a:pt x="-18591" y="228438"/>
                  <a:pt x="0" y="0"/>
                </a:cubicBezTo>
                <a:close/>
              </a:path>
            </a:pathLst>
          </a:custGeom>
          <a:solidFill>
            <a:schemeClr val="bg1">
              <a:lumMod val="95000"/>
            </a:schemeClr>
          </a:solidFill>
          <a:ln w="28575">
            <a:solidFill>
              <a:schemeClr val="bg1"/>
            </a:solidFill>
            <a:extLst>
              <a:ext uri="{C807C97D-BFC1-408E-A445-0C87EB9F89A2}">
                <ask:lineSketchStyleProps xmlns:ask="http://schemas.microsoft.com/office/drawing/2018/sketchyshapes" sd="1617256088">
                  <a:prstGeom prst="rect">
                    <a:avLst/>
                  </a:prstGeom>
                  <ask:type>
                    <ask:lineSketchFreehand/>
                  </ask:type>
                </ask:lineSketchStyleProps>
              </a:ext>
            </a:extLst>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fr-FR" sz="1400" dirty="0">
              <a:solidFill>
                <a:schemeClr val="tx1">
                  <a:lumMod val="75000"/>
                  <a:lumOff val="25000"/>
                </a:schemeClr>
              </a:solidFill>
            </a:endParaRPr>
          </a:p>
        </p:txBody>
      </p:sp>
      <p:sp>
        <p:nvSpPr>
          <p:cNvPr id="35" name="Rectangle 34">
            <a:extLst>
              <a:ext uri="{FF2B5EF4-FFF2-40B4-BE49-F238E27FC236}">
                <a16:creationId xmlns:a16="http://schemas.microsoft.com/office/drawing/2014/main" id="{2FEBE5FE-0948-4D5D-9EF1-A144CCCE4A34}"/>
              </a:ext>
            </a:extLst>
          </p:cNvPr>
          <p:cNvSpPr/>
          <p:nvPr/>
        </p:nvSpPr>
        <p:spPr>
          <a:xfrm>
            <a:off x="5192497" y="2170586"/>
            <a:ext cx="3049571" cy="597323"/>
          </a:xfrm>
          <a:custGeom>
            <a:avLst/>
            <a:gdLst>
              <a:gd name="connsiteX0" fmla="*/ 0 w 3049571"/>
              <a:gd name="connsiteY0" fmla="*/ 0 h 597323"/>
              <a:gd name="connsiteX1" fmla="*/ 579418 w 3049571"/>
              <a:gd name="connsiteY1" fmla="*/ 0 h 597323"/>
              <a:gd name="connsiteX2" fmla="*/ 1128341 w 3049571"/>
              <a:gd name="connsiteY2" fmla="*/ 0 h 597323"/>
              <a:gd name="connsiteX3" fmla="*/ 1677264 w 3049571"/>
              <a:gd name="connsiteY3" fmla="*/ 0 h 597323"/>
              <a:gd name="connsiteX4" fmla="*/ 2256683 w 3049571"/>
              <a:gd name="connsiteY4" fmla="*/ 0 h 597323"/>
              <a:gd name="connsiteX5" fmla="*/ 3049571 w 3049571"/>
              <a:gd name="connsiteY5" fmla="*/ 0 h 597323"/>
              <a:gd name="connsiteX6" fmla="*/ 3049571 w 3049571"/>
              <a:gd name="connsiteY6" fmla="*/ 597323 h 597323"/>
              <a:gd name="connsiteX7" fmla="*/ 2409161 w 3049571"/>
              <a:gd name="connsiteY7" fmla="*/ 597323 h 597323"/>
              <a:gd name="connsiteX8" fmla="*/ 1860238 w 3049571"/>
              <a:gd name="connsiteY8" fmla="*/ 597323 h 597323"/>
              <a:gd name="connsiteX9" fmla="*/ 1280820 w 3049571"/>
              <a:gd name="connsiteY9" fmla="*/ 597323 h 597323"/>
              <a:gd name="connsiteX10" fmla="*/ 640410 w 3049571"/>
              <a:gd name="connsiteY10" fmla="*/ 597323 h 597323"/>
              <a:gd name="connsiteX11" fmla="*/ 0 w 3049571"/>
              <a:gd name="connsiteY11" fmla="*/ 597323 h 597323"/>
              <a:gd name="connsiteX12" fmla="*/ 0 w 3049571"/>
              <a:gd name="connsiteY12" fmla="*/ 0 h 5973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049571" h="597323" fill="none" extrusionOk="0">
                <a:moveTo>
                  <a:pt x="0" y="0"/>
                </a:moveTo>
                <a:cubicBezTo>
                  <a:pt x="120737" y="6310"/>
                  <a:pt x="423447" y="-4441"/>
                  <a:pt x="579418" y="0"/>
                </a:cubicBezTo>
                <a:cubicBezTo>
                  <a:pt x="735389" y="4441"/>
                  <a:pt x="886067" y="-17617"/>
                  <a:pt x="1128341" y="0"/>
                </a:cubicBezTo>
                <a:cubicBezTo>
                  <a:pt x="1370615" y="17617"/>
                  <a:pt x="1420699" y="-2329"/>
                  <a:pt x="1677264" y="0"/>
                </a:cubicBezTo>
                <a:cubicBezTo>
                  <a:pt x="1933829" y="2329"/>
                  <a:pt x="2138128" y="21218"/>
                  <a:pt x="2256683" y="0"/>
                </a:cubicBezTo>
                <a:cubicBezTo>
                  <a:pt x="2375238" y="-21218"/>
                  <a:pt x="2786804" y="-25759"/>
                  <a:pt x="3049571" y="0"/>
                </a:cubicBezTo>
                <a:cubicBezTo>
                  <a:pt x="3069265" y="185040"/>
                  <a:pt x="3069688" y="397433"/>
                  <a:pt x="3049571" y="597323"/>
                </a:cubicBezTo>
                <a:cubicBezTo>
                  <a:pt x="2815550" y="582271"/>
                  <a:pt x="2721670" y="592289"/>
                  <a:pt x="2409161" y="597323"/>
                </a:cubicBezTo>
                <a:cubicBezTo>
                  <a:pt x="2096652" y="602358"/>
                  <a:pt x="2133425" y="604782"/>
                  <a:pt x="1860238" y="597323"/>
                </a:cubicBezTo>
                <a:cubicBezTo>
                  <a:pt x="1587051" y="589864"/>
                  <a:pt x="1502548" y="573936"/>
                  <a:pt x="1280820" y="597323"/>
                </a:cubicBezTo>
                <a:cubicBezTo>
                  <a:pt x="1059092" y="620710"/>
                  <a:pt x="838198" y="594327"/>
                  <a:pt x="640410" y="597323"/>
                </a:cubicBezTo>
                <a:cubicBezTo>
                  <a:pt x="442622" y="600320"/>
                  <a:pt x="304948" y="623259"/>
                  <a:pt x="0" y="597323"/>
                </a:cubicBezTo>
                <a:cubicBezTo>
                  <a:pt x="-8605" y="316804"/>
                  <a:pt x="-22374" y="201909"/>
                  <a:pt x="0" y="0"/>
                </a:cubicBezTo>
                <a:close/>
              </a:path>
              <a:path w="3049571" h="597323" stroke="0" extrusionOk="0">
                <a:moveTo>
                  <a:pt x="0" y="0"/>
                </a:moveTo>
                <a:cubicBezTo>
                  <a:pt x="271627" y="-1201"/>
                  <a:pt x="344882" y="13567"/>
                  <a:pt x="609914" y="0"/>
                </a:cubicBezTo>
                <a:cubicBezTo>
                  <a:pt x="874946" y="-13567"/>
                  <a:pt x="999355" y="1553"/>
                  <a:pt x="1158837" y="0"/>
                </a:cubicBezTo>
                <a:cubicBezTo>
                  <a:pt x="1318319" y="-1553"/>
                  <a:pt x="1454210" y="-12508"/>
                  <a:pt x="1738255" y="0"/>
                </a:cubicBezTo>
                <a:cubicBezTo>
                  <a:pt x="2022300" y="12508"/>
                  <a:pt x="2186374" y="32643"/>
                  <a:pt x="2409161" y="0"/>
                </a:cubicBezTo>
                <a:cubicBezTo>
                  <a:pt x="2631948" y="-32643"/>
                  <a:pt x="2801316" y="30838"/>
                  <a:pt x="3049571" y="0"/>
                </a:cubicBezTo>
                <a:cubicBezTo>
                  <a:pt x="3036396" y="276063"/>
                  <a:pt x="3057007" y="403263"/>
                  <a:pt x="3049571" y="597323"/>
                </a:cubicBezTo>
                <a:cubicBezTo>
                  <a:pt x="2913990" y="609853"/>
                  <a:pt x="2638268" y="602597"/>
                  <a:pt x="2531144" y="597323"/>
                </a:cubicBezTo>
                <a:cubicBezTo>
                  <a:pt x="2424020" y="592049"/>
                  <a:pt x="2169674" y="580437"/>
                  <a:pt x="1951725" y="597323"/>
                </a:cubicBezTo>
                <a:cubicBezTo>
                  <a:pt x="1733776" y="614209"/>
                  <a:pt x="1470229" y="625495"/>
                  <a:pt x="1280820" y="597323"/>
                </a:cubicBezTo>
                <a:cubicBezTo>
                  <a:pt x="1091411" y="569151"/>
                  <a:pt x="792105" y="596276"/>
                  <a:pt x="609914" y="597323"/>
                </a:cubicBezTo>
                <a:cubicBezTo>
                  <a:pt x="427723" y="598370"/>
                  <a:pt x="284104" y="604837"/>
                  <a:pt x="0" y="597323"/>
                </a:cubicBezTo>
                <a:cubicBezTo>
                  <a:pt x="-28619" y="417318"/>
                  <a:pt x="-2345" y="162210"/>
                  <a:pt x="0" y="0"/>
                </a:cubicBezTo>
                <a:close/>
              </a:path>
            </a:pathLst>
          </a:custGeom>
          <a:solidFill>
            <a:schemeClr val="bg1">
              <a:lumMod val="95000"/>
            </a:schemeClr>
          </a:solidFill>
          <a:ln w="28575">
            <a:solidFill>
              <a:schemeClr val="bg1"/>
            </a:solidFill>
            <a:extLst>
              <a:ext uri="{C807C97D-BFC1-408E-A445-0C87EB9F89A2}">
                <ask:lineSketchStyleProps xmlns:ask="http://schemas.microsoft.com/office/drawing/2018/sketchyshapes" sd="1617256088">
                  <a:prstGeom prst="rect">
                    <a:avLst/>
                  </a:prstGeom>
                  <ask:type>
                    <ask:lineSketchFreehand/>
                  </ask:type>
                </ask:lineSketchStyleProps>
              </a:ext>
            </a:extLst>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fr-FR" sz="1400" dirty="0">
              <a:solidFill>
                <a:schemeClr val="tx1">
                  <a:lumMod val="75000"/>
                  <a:lumOff val="25000"/>
                </a:schemeClr>
              </a:solidFill>
            </a:endParaRPr>
          </a:p>
        </p:txBody>
      </p:sp>
      <p:sp>
        <p:nvSpPr>
          <p:cNvPr id="36" name="Rectangle 35">
            <a:extLst>
              <a:ext uri="{FF2B5EF4-FFF2-40B4-BE49-F238E27FC236}">
                <a16:creationId xmlns:a16="http://schemas.microsoft.com/office/drawing/2014/main" id="{135AF47C-DECE-4ED6-94DE-C64D2D4A1488}"/>
              </a:ext>
            </a:extLst>
          </p:cNvPr>
          <p:cNvSpPr/>
          <p:nvPr/>
        </p:nvSpPr>
        <p:spPr>
          <a:xfrm>
            <a:off x="8347447" y="2183684"/>
            <a:ext cx="3149127" cy="584226"/>
          </a:xfrm>
          <a:custGeom>
            <a:avLst/>
            <a:gdLst>
              <a:gd name="connsiteX0" fmla="*/ 0 w 3149127"/>
              <a:gd name="connsiteY0" fmla="*/ 0 h 584226"/>
              <a:gd name="connsiteX1" fmla="*/ 598334 w 3149127"/>
              <a:gd name="connsiteY1" fmla="*/ 0 h 584226"/>
              <a:gd name="connsiteX2" fmla="*/ 1165177 w 3149127"/>
              <a:gd name="connsiteY2" fmla="*/ 0 h 584226"/>
              <a:gd name="connsiteX3" fmla="*/ 1732020 w 3149127"/>
              <a:gd name="connsiteY3" fmla="*/ 0 h 584226"/>
              <a:gd name="connsiteX4" fmla="*/ 2330354 w 3149127"/>
              <a:gd name="connsiteY4" fmla="*/ 0 h 584226"/>
              <a:gd name="connsiteX5" fmla="*/ 3149127 w 3149127"/>
              <a:gd name="connsiteY5" fmla="*/ 0 h 584226"/>
              <a:gd name="connsiteX6" fmla="*/ 3149127 w 3149127"/>
              <a:gd name="connsiteY6" fmla="*/ 584226 h 584226"/>
              <a:gd name="connsiteX7" fmla="*/ 2487810 w 3149127"/>
              <a:gd name="connsiteY7" fmla="*/ 584226 h 584226"/>
              <a:gd name="connsiteX8" fmla="*/ 1920967 w 3149127"/>
              <a:gd name="connsiteY8" fmla="*/ 584226 h 584226"/>
              <a:gd name="connsiteX9" fmla="*/ 1322633 w 3149127"/>
              <a:gd name="connsiteY9" fmla="*/ 584226 h 584226"/>
              <a:gd name="connsiteX10" fmla="*/ 661317 w 3149127"/>
              <a:gd name="connsiteY10" fmla="*/ 584226 h 584226"/>
              <a:gd name="connsiteX11" fmla="*/ 0 w 3149127"/>
              <a:gd name="connsiteY11" fmla="*/ 584226 h 584226"/>
              <a:gd name="connsiteX12" fmla="*/ 0 w 3149127"/>
              <a:gd name="connsiteY12" fmla="*/ 0 h 5842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149127" h="584226" fill="none" extrusionOk="0">
                <a:moveTo>
                  <a:pt x="0" y="0"/>
                </a:moveTo>
                <a:cubicBezTo>
                  <a:pt x="125432" y="15585"/>
                  <a:pt x="315920" y="14922"/>
                  <a:pt x="598334" y="0"/>
                </a:cubicBezTo>
                <a:cubicBezTo>
                  <a:pt x="880748" y="-14922"/>
                  <a:pt x="1009854" y="12360"/>
                  <a:pt x="1165177" y="0"/>
                </a:cubicBezTo>
                <a:cubicBezTo>
                  <a:pt x="1320500" y="-12360"/>
                  <a:pt x="1598910" y="-11532"/>
                  <a:pt x="1732020" y="0"/>
                </a:cubicBezTo>
                <a:cubicBezTo>
                  <a:pt x="1865130" y="11532"/>
                  <a:pt x="2043423" y="1046"/>
                  <a:pt x="2330354" y="0"/>
                </a:cubicBezTo>
                <a:cubicBezTo>
                  <a:pt x="2617285" y="-1046"/>
                  <a:pt x="2876943" y="-31799"/>
                  <a:pt x="3149127" y="0"/>
                </a:cubicBezTo>
                <a:cubicBezTo>
                  <a:pt x="3145999" y="177996"/>
                  <a:pt x="3164459" y="459417"/>
                  <a:pt x="3149127" y="584226"/>
                </a:cubicBezTo>
                <a:cubicBezTo>
                  <a:pt x="2991832" y="559300"/>
                  <a:pt x="2762765" y="563817"/>
                  <a:pt x="2487810" y="584226"/>
                </a:cubicBezTo>
                <a:cubicBezTo>
                  <a:pt x="2212855" y="604635"/>
                  <a:pt x="2165137" y="606093"/>
                  <a:pt x="1920967" y="584226"/>
                </a:cubicBezTo>
                <a:cubicBezTo>
                  <a:pt x="1676797" y="562359"/>
                  <a:pt x="1509345" y="575704"/>
                  <a:pt x="1322633" y="584226"/>
                </a:cubicBezTo>
                <a:cubicBezTo>
                  <a:pt x="1135921" y="592748"/>
                  <a:pt x="907678" y="571601"/>
                  <a:pt x="661317" y="584226"/>
                </a:cubicBezTo>
                <a:cubicBezTo>
                  <a:pt x="414956" y="596851"/>
                  <a:pt x="295628" y="559743"/>
                  <a:pt x="0" y="584226"/>
                </a:cubicBezTo>
                <a:cubicBezTo>
                  <a:pt x="7596" y="351948"/>
                  <a:pt x="8666" y="150915"/>
                  <a:pt x="0" y="0"/>
                </a:cubicBezTo>
                <a:close/>
              </a:path>
              <a:path w="3149127" h="584226" stroke="0" extrusionOk="0">
                <a:moveTo>
                  <a:pt x="0" y="0"/>
                </a:moveTo>
                <a:cubicBezTo>
                  <a:pt x="217585" y="-17505"/>
                  <a:pt x="329845" y="10261"/>
                  <a:pt x="629825" y="0"/>
                </a:cubicBezTo>
                <a:cubicBezTo>
                  <a:pt x="929806" y="-10261"/>
                  <a:pt x="1074074" y="5447"/>
                  <a:pt x="1196668" y="0"/>
                </a:cubicBezTo>
                <a:cubicBezTo>
                  <a:pt x="1319262" y="-5447"/>
                  <a:pt x="1645133" y="-8134"/>
                  <a:pt x="1795002" y="0"/>
                </a:cubicBezTo>
                <a:cubicBezTo>
                  <a:pt x="1944871" y="8134"/>
                  <a:pt x="2192107" y="9355"/>
                  <a:pt x="2487810" y="0"/>
                </a:cubicBezTo>
                <a:cubicBezTo>
                  <a:pt x="2783513" y="-9355"/>
                  <a:pt x="2827685" y="26390"/>
                  <a:pt x="3149127" y="0"/>
                </a:cubicBezTo>
                <a:cubicBezTo>
                  <a:pt x="3151747" y="119491"/>
                  <a:pt x="3132533" y="449692"/>
                  <a:pt x="3149127" y="584226"/>
                </a:cubicBezTo>
                <a:cubicBezTo>
                  <a:pt x="2933755" y="584353"/>
                  <a:pt x="2796969" y="594029"/>
                  <a:pt x="2613775" y="584226"/>
                </a:cubicBezTo>
                <a:cubicBezTo>
                  <a:pt x="2430581" y="574423"/>
                  <a:pt x="2205628" y="584241"/>
                  <a:pt x="2015441" y="584226"/>
                </a:cubicBezTo>
                <a:cubicBezTo>
                  <a:pt x="1825254" y="584211"/>
                  <a:pt x="1478226" y="608739"/>
                  <a:pt x="1322633" y="584226"/>
                </a:cubicBezTo>
                <a:cubicBezTo>
                  <a:pt x="1167040" y="559713"/>
                  <a:pt x="836559" y="559380"/>
                  <a:pt x="629825" y="584226"/>
                </a:cubicBezTo>
                <a:cubicBezTo>
                  <a:pt x="423091" y="609072"/>
                  <a:pt x="268943" y="560814"/>
                  <a:pt x="0" y="584226"/>
                </a:cubicBezTo>
                <a:cubicBezTo>
                  <a:pt x="-10495" y="370885"/>
                  <a:pt x="10618" y="249589"/>
                  <a:pt x="0" y="0"/>
                </a:cubicBezTo>
                <a:close/>
              </a:path>
            </a:pathLst>
          </a:custGeom>
          <a:solidFill>
            <a:schemeClr val="bg1">
              <a:lumMod val="95000"/>
            </a:schemeClr>
          </a:solidFill>
          <a:ln w="28575">
            <a:solidFill>
              <a:schemeClr val="bg1"/>
            </a:solidFill>
            <a:extLst>
              <a:ext uri="{C807C97D-BFC1-408E-A445-0C87EB9F89A2}">
                <ask:lineSketchStyleProps xmlns:ask="http://schemas.microsoft.com/office/drawing/2018/sketchyshapes" sd="1617256088">
                  <a:prstGeom prst="rect">
                    <a:avLst/>
                  </a:prstGeom>
                  <ask:type>
                    <ask:lineSketchFreehand/>
                  </ask:type>
                </ask:lineSketchStyleProps>
              </a:ext>
            </a:extLst>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fr-FR" sz="1400" dirty="0">
              <a:solidFill>
                <a:schemeClr val="tx1">
                  <a:lumMod val="75000"/>
                  <a:lumOff val="25000"/>
                </a:schemeClr>
              </a:solidFill>
            </a:endParaRPr>
          </a:p>
        </p:txBody>
      </p:sp>
      <p:sp>
        <p:nvSpPr>
          <p:cNvPr id="37" name="ZoneTexte 36">
            <a:extLst>
              <a:ext uri="{FF2B5EF4-FFF2-40B4-BE49-F238E27FC236}">
                <a16:creationId xmlns:a16="http://schemas.microsoft.com/office/drawing/2014/main" id="{2E62955F-A2C1-40CF-89E3-A76A1F0615BD}"/>
              </a:ext>
            </a:extLst>
          </p:cNvPr>
          <p:cNvSpPr txBox="1"/>
          <p:nvPr/>
        </p:nvSpPr>
        <p:spPr>
          <a:xfrm>
            <a:off x="742837" y="2315358"/>
            <a:ext cx="2152946" cy="307777"/>
          </a:xfrm>
          <a:prstGeom prst="rect">
            <a:avLst/>
          </a:prstGeom>
          <a:noFill/>
        </p:spPr>
        <p:txBody>
          <a:bodyPr wrap="square" rtlCol="0">
            <a:spAutoFit/>
          </a:bodyPr>
          <a:lstStyle/>
          <a:p>
            <a:pPr algn="ctr"/>
            <a:r>
              <a:rPr lang="fr-FR" sz="1400" b="1" dirty="0">
                <a:solidFill>
                  <a:schemeClr val="accent4">
                    <a:lumMod val="75000"/>
                  </a:schemeClr>
                </a:solidFill>
              </a:rPr>
              <a:t>Projeter un support</a:t>
            </a:r>
          </a:p>
        </p:txBody>
      </p:sp>
      <p:sp>
        <p:nvSpPr>
          <p:cNvPr id="39" name="ZoneTexte 38">
            <a:extLst>
              <a:ext uri="{FF2B5EF4-FFF2-40B4-BE49-F238E27FC236}">
                <a16:creationId xmlns:a16="http://schemas.microsoft.com/office/drawing/2014/main" id="{FEE73150-E034-40A4-A455-0929A3F2227E}"/>
              </a:ext>
            </a:extLst>
          </p:cNvPr>
          <p:cNvSpPr txBox="1"/>
          <p:nvPr/>
        </p:nvSpPr>
        <p:spPr>
          <a:xfrm>
            <a:off x="5192497" y="2332921"/>
            <a:ext cx="3049571" cy="307777"/>
          </a:xfrm>
          <a:prstGeom prst="rect">
            <a:avLst/>
          </a:prstGeom>
          <a:noFill/>
        </p:spPr>
        <p:txBody>
          <a:bodyPr wrap="square" rtlCol="0">
            <a:spAutoFit/>
          </a:bodyPr>
          <a:lstStyle/>
          <a:p>
            <a:pPr algn="ctr"/>
            <a:r>
              <a:rPr lang="fr-FR" sz="1400" b="1" dirty="0">
                <a:solidFill>
                  <a:schemeClr val="accent4">
                    <a:lumMod val="75000"/>
                  </a:schemeClr>
                </a:solidFill>
              </a:rPr>
              <a:t>Prévoir un moment d’échange</a:t>
            </a:r>
          </a:p>
        </p:txBody>
      </p:sp>
      <p:sp>
        <p:nvSpPr>
          <p:cNvPr id="40" name="ZoneTexte 39">
            <a:extLst>
              <a:ext uri="{FF2B5EF4-FFF2-40B4-BE49-F238E27FC236}">
                <a16:creationId xmlns:a16="http://schemas.microsoft.com/office/drawing/2014/main" id="{5D197145-C54B-4703-B611-A82E9666A78F}"/>
              </a:ext>
            </a:extLst>
          </p:cNvPr>
          <p:cNvSpPr txBox="1"/>
          <p:nvPr/>
        </p:nvSpPr>
        <p:spPr>
          <a:xfrm>
            <a:off x="3010078" y="2225200"/>
            <a:ext cx="2047793" cy="523220"/>
          </a:xfrm>
          <a:prstGeom prst="rect">
            <a:avLst/>
          </a:prstGeom>
          <a:noFill/>
        </p:spPr>
        <p:txBody>
          <a:bodyPr wrap="square" rtlCol="0">
            <a:spAutoFit/>
          </a:bodyPr>
          <a:lstStyle/>
          <a:p>
            <a:pPr algn="ctr"/>
            <a:r>
              <a:rPr lang="fr-FR" sz="1400" b="1" dirty="0">
                <a:solidFill>
                  <a:schemeClr val="accent4">
                    <a:lumMod val="75000"/>
                  </a:schemeClr>
                </a:solidFill>
              </a:rPr>
              <a:t>Organiser des mini-conférences</a:t>
            </a:r>
          </a:p>
        </p:txBody>
      </p:sp>
      <p:sp>
        <p:nvSpPr>
          <p:cNvPr id="41" name="ZoneTexte 40">
            <a:extLst>
              <a:ext uri="{FF2B5EF4-FFF2-40B4-BE49-F238E27FC236}">
                <a16:creationId xmlns:a16="http://schemas.microsoft.com/office/drawing/2014/main" id="{E9F8848B-8C7D-4F9F-902D-9FDB03A7A81A}"/>
              </a:ext>
            </a:extLst>
          </p:cNvPr>
          <p:cNvSpPr txBox="1"/>
          <p:nvPr/>
        </p:nvSpPr>
        <p:spPr>
          <a:xfrm>
            <a:off x="8367779" y="2234147"/>
            <a:ext cx="3128795" cy="523220"/>
          </a:xfrm>
          <a:prstGeom prst="rect">
            <a:avLst/>
          </a:prstGeom>
          <a:noFill/>
        </p:spPr>
        <p:txBody>
          <a:bodyPr wrap="square" rtlCol="0">
            <a:spAutoFit/>
          </a:bodyPr>
          <a:lstStyle/>
          <a:p>
            <a:pPr algn="ctr"/>
            <a:r>
              <a:rPr lang="fr-FR" sz="1400" b="1" dirty="0">
                <a:solidFill>
                  <a:schemeClr val="accent4">
                    <a:lumMod val="75000"/>
                  </a:schemeClr>
                </a:solidFill>
              </a:rPr>
              <a:t>Faire participer les clients via un Quizz Klaxoon par exemple</a:t>
            </a:r>
          </a:p>
        </p:txBody>
      </p:sp>
      <p:grpSp>
        <p:nvGrpSpPr>
          <p:cNvPr id="17" name="Groupe 16">
            <a:extLst>
              <a:ext uri="{FF2B5EF4-FFF2-40B4-BE49-F238E27FC236}">
                <a16:creationId xmlns:a16="http://schemas.microsoft.com/office/drawing/2014/main" id="{A81F0099-F5CA-4004-A58F-5F4F18FA13CB}"/>
              </a:ext>
            </a:extLst>
          </p:cNvPr>
          <p:cNvGrpSpPr/>
          <p:nvPr/>
        </p:nvGrpSpPr>
        <p:grpSpPr>
          <a:xfrm>
            <a:off x="722506" y="2920090"/>
            <a:ext cx="2166151" cy="1919051"/>
            <a:chOff x="4273579" y="1632192"/>
            <a:chExt cx="5136270" cy="4550359"/>
          </a:xfrm>
        </p:grpSpPr>
        <p:pic>
          <p:nvPicPr>
            <p:cNvPr id="18" name="Picture 2" descr="Vecteur conférencier ou enseignant avec présentation en classe">
              <a:extLst>
                <a:ext uri="{FF2B5EF4-FFF2-40B4-BE49-F238E27FC236}">
                  <a16:creationId xmlns:a16="http://schemas.microsoft.com/office/drawing/2014/main" id="{A0D9DCF0-D537-4EE1-A65D-72BFA7D34AC8}"/>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4618" t="-1" r="23360" b="4006"/>
            <a:stretch/>
          </p:blipFill>
          <p:spPr bwMode="auto">
            <a:xfrm>
              <a:off x="4273579" y="1632192"/>
              <a:ext cx="5136270" cy="4550359"/>
            </a:xfrm>
            <a:custGeom>
              <a:avLst/>
              <a:gdLst>
                <a:gd name="connsiteX0" fmla="*/ 0 w 5136270"/>
                <a:gd name="connsiteY0" fmla="*/ 0 h 4550359"/>
                <a:gd name="connsiteX1" fmla="*/ 693396 w 5136270"/>
                <a:gd name="connsiteY1" fmla="*/ 0 h 4550359"/>
                <a:gd name="connsiteX2" fmla="*/ 1335430 w 5136270"/>
                <a:gd name="connsiteY2" fmla="*/ 0 h 4550359"/>
                <a:gd name="connsiteX3" fmla="*/ 1926101 w 5136270"/>
                <a:gd name="connsiteY3" fmla="*/ 0 h 4550359"/>
                <a:gd name="connsiteX4" fmla="*/ 2568135 w 5136270"/>
                <a:gd name="connsiteY4" fmla="*/ 0 h 4550359"/>
                <a:gd name="connsiteX5" fmla="*/ 3210169 w 5136270"/>
                <a:gd name="connsiteY5" fmla="*/ 0 h 4550359"/>
                <a:gd name="connsiteX6" fmla="*/ 3852203 w 5136270"/>
                <a:gd name="connsiteY6" fmla="*/ 0 h 4550359"/>
                <a:gd name="connsiteX7" fmla="*/ 5136270 w 5136270"/>
                <a:gd name="connsiteY7" fmla="*/ 0 h 4550359"/>
                <a:gd name="connsiteX8" fmla="*/ 5136270 w 5136270"/>
                <a:gd name="connsiteY8" fmla="*/ 741058 h 4550359"/>
                <a:gd name="connsiteX9" fmla="*/ 5136270 w 5136270"/>
                <a:gd name="connsiteY9" fmla="*/ 1254599 h 4550359"/>
                <a:gd name="connsiteX10" fmla="*/ 5136270 w 5136270"/>
                <a:gd name="connsiteY10" fmla="*/ 1995657 h 4550359"/>
                <a:gd name="connsiteX11" fmla="*/ 5136270 w 5136270"/>
                <a:gd name="connsiteY11" fmla="*/ 2736716 h 4550359"/>
                <a:gd name="connsiteX12" fmla="*/ 5136270 w 5136270"/>
                <a:gd name="connsiteY12" fmla="*/ 3386767 h 4550359"/>
                <a:gd name="connsiteX13" fmla="*/ 5136270 w 5136270"/>
                <a:gd name="connsiteY13" fmla="*/ 3991315 h 4550359"/>
                <a:gd name="connsiteX14" fmla="*/ 5136270 w 5136270"/>
                <a:gd name="connsiteY14" fmla="*/ 4550359 h 4550359"/>
                <a:gd name="connsiteX15" fmla="*/ 4494236 w 5136270"/>
                <a:gd name="connsiteY15" fmla="*/ 4550359 h 4550359"/>
                <a:gd name="connsiteX16" fmla="*/ 3903565 w 5136270"/>
                <a:gd name="connsiteY16" fmla="*/ 4550359 h 4550359"/>
                <a:gd name="connsiteX17" fmla="*/ 3210169 w 5136270"/>
                <a:gd name="connsiteY17" fmla="*/ 4550359 h 4550359"/>
                <a:gd name="connsiteX18" fmla="*/ 2516772 w 5136270"/>
                <a:gd name="connsiteY18" fmla="*/ 4550359 h 4550359"/>
                <a:gd name="connsiteX19" fmla="*/ 1772013 w 5136270"/>
                <a:gd name="connsiteY19" fmla="*/ 4550359 h 4550359"/>
                <a:gd name="connsiteX20" fmla="*/ 1284068 w 5136270"/>
                <a:gd name="connsiteY20" fmla="*/ 4550359 h 4550359"/>
                <a:gd name="connsiteX21" fmla="*/ 744759 w 5136270"/>
                <a:gd name="connsiteY21" fmla="*/ 4550359 h 4550359"/>
                <a:gd name="connsiteX22" fmla="*/ 0 w 5136270"/>
                <a:gd name="connsiteY22" fmla="*/ 4550359 h 4550359"/>
                <a:gd name="connsiteX23" fmla="*/ 0 w 5136270"/>
                <a:gd name="connsiteY23" fmla="*/ 3809301 h 4550359"/>
                <a:gd name="connsiteX24" fmla="*/ 0 w 5136270"/>
                <a:gd name="connsiteY24" fmla="*/ 3068242 h 4550359"/>
                <a:gd name="connsiteX25" fmla="*/ 0 w 5136270"/>
                <a:gd name="connsiteY25" fmla="*/ 2327184 h 4550359"/>
                <a:gd name="connsiteX26" fmla="*/ 0 w 5136270"/>
                <a:gd name="connsiteY26" fmla="*/ 1722636 h 4550359"/>
                <a:gd name="connsiteX27" fmla="*/ 0 w 5136270"/>
                <a:gd name="connsiteY27" fmla="*/ 1209095 h 4550359"/>
                <a:gd name="connsiteX28" fmla="*/ 0 w 5136270"/>
                <a:gd name="connsiteY28" fmla="*/ 604548 h 4550359"/>
                <a:gd name="connsiteX29" fmla="*/ 0 w 5136270"/>
                <a:gd name="connsiteY29" fmla="*/ 0 h 4550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136270" h="4550359" extrusionOk="0">
                  <a:moveTo>
                    <a:pt x="0" y="0"/>
                  </a:moveTo>
                  <a:cubicBezTo>
                    <a:pt x="292876" y="17782"/>
                    <a:pt x="349675" y="20445"/>
                    <a:pt x="693396" y="0"/>
                  </a:cubicBezTo>
                  <a:cubicBezTo>
                    <a:pt x="1037117" y="-20445"/>
                    <a:pt x="1069342" y="11744"/>
                    <a:pt x="1335430" y="0"/>
                  </a:cubicBezTo>
                  <a:cubicBezTo>
                    <a:pt x="1601518" y="-11744"/>
                    <a:pt x="1737788" y="-8054"/>
                    <a:pt x="1926101" y="0"/>
                  </a:cubicBezTo>
                  <a:cubicBezTo>
                    <a:pt x="2114414" y="8054"/>
                    <a:pt x="2328364" y="-24503"/>
                    <a:pt x="2568135" y="0"/>
                  </a:cubicBezTo>
                  <a:cubicBezTo>
                    <a:pt x="2807906" y="24503"/>
                    <a:pt x="2967080" y="-10250"/>
                    <a:pt x="3210169" y="0"/>
                  </a:cubicBezTo>
                  <a:cubicBezTo>
                    <a:pt x="3453258" y="10250"/>
                    <a:pt x="3678849" y="-7712"/>
                    <a:pt x="3852203" y="0"/>
                  </a:cubicBezTo>
                  <a:cubicBezTo>
                    <a:pt x="4025557" y="7712"/>
                    <a:pt x="4547303" y="15316"/>
                    <a:pt x="5136270" y="0"/>
                  </a:cubicBezTo>
                  <a:cubicBezTo>
                    <a:pt x="5129040" y="320912"/>
                    <a:pt x="5164349" y="564737"/>
                    <a:pt x="5136270" y="741058"/>
                  </a:cubicBezTo>
                  <a:cubicBezTo>
                    <a:pt x="5108191" y="917379"/>
                    <a:pt x="5121036" y="1150835"/>
                    <a:pt x="5136270" y="1254599"/>
                  </a:cubicBezTo>
                  <a:cubicBezTo>
                    <a:pt x="5151504" y="1358363"/>
                    <a:pt x="5115699" y="1731269"/>
                    <a:pt x="5136270" y="1995657"/>
                  </a:cubicBezTo>
                  <a:cubicBezTo>
                    <a:pt x="5156841" y="2260045"/>
                    <a:pt x="5166098" y="2566542"/>
                    <a:pt x="5136270" y="2736716"/>
                  </a:cubicBezTo>
                  <a:cubicBezTo>
                    <a:pt x="5106442" y="2906890"/>
                    <a:pt x="5139954" y="3233856"/>
                    <a:pt x="5136270" y="3386767"/>
                  </a:cubicBezTo>
                  <a:cubicBezTo>
                    <a:pt x="5132586" y="3539678"/>
                    <a:pt x="5127284" y="3769968"/>
                    <a:pt x="5136270" y="3991315"/>
                  </a:cubicBezTo>
                  <a:cubicBezTo>
                    <a:pt x="5145256" y="4212662"/>
                    <a:pt x="5114795" y="4287511"/>
                    <a:pt x="5136270" y="4550359"/>
                  </a:cubicBezTo>
                  <a:cubicBezTo>
                    <a:pt x="4921081" y="4569934"/>
                    <a:pt x="4758259" y="4535115"/>
                    <a:pt x="4494236" y="4550359"/>
                  </a:cubicBezTo>
                  <a:cubicBezTo>
                    <a:pt x="4230213" y="4565603"/>
                    <a:pt x="4034326" y="4566095"/>
                    <a:pt x="3903565" y="4550359"/>
                  </a:cubicBezTo>
                  <a:cubicBezTo>
                    <a:pt x="3772804" y="4534623"/>
                    <a:pt x="3524359" y="4580777"/>
                    <a:pt x="3210169" y="4550359"/>
                  </a:cubicBezTo>
                  <a:cubicBezTo>
                    <a:pt x="2895979" y="4519941"/>
                    <a:pt x="2742251" y="4555462"/>
                    <a:pt x="2516772" y="4550359"/>
                  </a:cubicBezTo>
                  <a:cubicBezTo>
                    <a:pt x="2291293" y="4545256"/>
                    <a:pt x="2072538" y="4577506"/>
                    <a:pt x="1772013" y="4550359"/>
                  </a:cubicBezTo>
                  <a:cubicBezTo>
                    <a:pt x="1471488" y="4523212"/>
                    <a:pt x="1388022" y="4573422"/>
                    <a:pt x="1284068" y="4550359"/>
                  </a:cubicBezTo>
                  <a:cubicBezTo>
                    <a:pt x="1180114" y="4527296"/>
                    <a:pt x="879067" y="4537057"/>
                    <a:pt x="744759" y="4550359"/>
                  </a:cubicBezTo>
                  <a:cubicBezTo>
                    <a:pt x="610451" y="4563661"/>
                    <a:pt x="191827" y="4531101"/>
                    <a:pt x="0" y="4550359"/>
                  </a:cubicBezTo>
                  <a:cubicBezTo>
                    <a:pt x="-12376" y="4342111"/>
                    <a:pt x="-23275" y="4064193"/>
                    <a:pt x="0" y="3809301"/>
                  </a:cubicBezTo>
                  <a:cubicBezTo>
                    <a:pt x="23275" y="3554409"/>
                    <a:pt x="-3536" y="3334087"/>
                    <a:pt x="0" y="3068242"/>
                  </a:cubicBezTo>
                  <a:cubicBezTo>
                    <a:pt x="3536" y="2802397"/>
                    <a:pt x="-898" y="2485811"/>
                    <a:pt x="0" y="2327184"/>
                  </a:cubicBezTo>
                  <a:cubicBezTo>
                    <a:pt x="898" y="2168557"/>
                    <a:pt x="-17525" y="1983276"/>
                    <a:pt x="0" y="1722636"/>
                  </a:cubicBezTo>
                  <a:cubicBezTo>
                    <a:pt x="17525" y="1461996"/>
                    <a:pt x="21124" y="1323214"/>
                    <a:pt x="0" y="1209095"/>
                  </a:cubicBezTo>
                  <a:cubicBezTo>
                    <a:pt x="-21124" y="1094976"/>
                    <a:pt x="12079" y="815563"/>
                    <a:pt x="0" y="604548"/>
                  </a:cubicBezTo>
                  <a:cubicBezTo>
                    <a:pt x="-12079" y="393533"/>
                    <a:pt x="11669" y="253654"/>
                    <a:pt x="0" y="0"/>
                  </a:cubicBezTo>
                  <a:close/>
                </a:path>
              </a:pathLst>
            </a:custGeom>
            <a:noFill/>
            <a:ln w="12700">
              <a:solidFill>
                <a:schemeClr val="tx1">
                  <a:lumMod val="75000"/>
                  <a:lumOff val="25000"/>
                </a:schemeClr>
              </a:solidFill>
              <a:extLst>
                <a:ext uri="{C807C97D-BFC1-408E-A445-0C87EB9F89A2}">
                  <ask:lineSketchStyleProps xmlns:ask="http://schemas.microsoft.com/office/drawing/2018/sketchyshapes" sd="4237992033">
                    <a:prstGeom prst="rect">
                      <a:avLst/>
                    </a:prstGeom>
                    <ask:type>
                      <ask:lineSketchFreehand/>
                    </ask:type>
                  </ask:lineSketchStyleProps>
                </a:ext>
              </a:extLst>
            </a:ln>
            <a:extLst>
              <a:ext uri="{909E8E84-426E-40DD-AFC4-6F175D3DCCD1}">
                <a14:hiddenFill xmlns:a14="http://schemas.microsoft.com/office/drawing/2010/main">
                  <a:solidFill>
                    <a:srgbClr val="FFFFFF"/>
                  </a:solidFill>
                </a14:hiddenFill>
              </a:ext>
            </a:extLst>
          </p:spPr>
        </p:pic>
        <p:pic>
          <p:nvPicPr>
            <p:cNvPr id="19" name="Image 18">
              <a:extLst>
                <a:ext uri="{FF2B5EF4-FFF2-40B4-BE49-F238E27FC236}">
                  <a16:creationId xmlns:a16="http://schemas.microsoft.com/office/drawing/2014/main" id="{FA48C1C2-EAB8-4DE8-8BB6-1F12981CFB05}"/>
                </a:ext>
              </a:extLst>
            </p:cNvPr>
            <p:cNvPicPr>
              <a:picLocks noChangeAspect="1"/>
            </p:cNvPicPr>
            <p:nvPr/>
          </p:nvPicPr>
          <p:blipFill>
            <a:blip r:embed="rId4">
              <a:extLst>
                <a:ext uri="{BEBA8EAE-BF5A-486C-A8C5-ECC9F3942E4B}">
                  <a14:imgProps xmlns:a14="http://schemas.microsoft.com/office/drawing/2010/main">
                    <a14:imgLayer r:embed="rId5">
                      <a14:imgEffect>
                        <a14:artisticBlur/>
                      </a14:imgEffect>
                    </a14:imgLayer>
                  </a14:imgProps>
                </a:ext>
                <a:ext uri="{28A0092B-C50C-407E-A947-70E740481C1C}">
                  <a14:useLocalDpi xmlns:a14="http://schemas.microsoft.com/office/drawing/2010/main" val="0"/>
                </a:ext>
              </a:extLst>
            </a:blip>
            <a:stretch>
              <a:fillRect/>
            </a:stretch>
          </p:blipFill>
          <p:spPr>
            <a:xfrm>
              <a:off x="6096000" y="2724342"/>
              <a:ext cx="2900084" cy="1844676"/>
            </a:xfrm>
            <a:prstGeom prst="rect">
              <a:avLst/>
            </a:prstGeom>
          </p:spPr>
        </p:pic>
        <p:pic>
          <p:nvPicPr>
            <p:cNvPr id="23" name="Image 9">
              <a:extLst>
                <a:ext uri="{FF2B5EF4-FFF2-40B4-BE49-F238E27FC236}">
                  <a16:creationId xmlns:a16="http://schemas.microsoft.com/office/drawing/2014/main" id="{D4911AEB-88CB-41D4-901C-22056F29FFC5}"/>
                </a:ext>
              </a:extLst>
            </p:cNvPr>
            <p:cNvPicPr>
              <a:picLocks noChangeAspect="1"/>
            </p:cNvPicPr>
            <p:nvPr/>
          </p:nvPicPr>
          <p:blipFill>
            <a:blip r:embed="rId6" cstate="print">
              <a:extLst>
                <a:ext uri="{BEBA8EAE-BF5A-486C-A8C5-ECC9F3942E4B}">
                  <a14:imgProps xmlns:a14="http://schemas.microsoft.com/office/drawing/2010/main">
                    <a14:imgLayer r:embed="rId7">
                      <a14:imgEffect>
                        <a14:backgroundRemoval t="9972" b="99718" l="0" r="92497">
                          <a14:foregroundMark x1="21891" y1="75165" x2="39466" y2="96896"/>
                          <a14:foregroundMark x1="39466" y1="96896" x2="71429" y2="95955"/>
                          <a14:foregroundMark x1="71429" y1="95955" x2="49743" y2="78928"/>
                          <a14:foregroundMark x1="49743" y1="78928" x2="48407" y2="78928"/>
                          <a14:foregroundMark x1="719" y1="80809" x2="26208" y2="77046"/>
                          <a14:foregroundMark x1="19527" y1="73471" x2="6783" y2="93979"/>
                          <a14:foregroundMark x1="6783" y1="93979" x2="18397" y2="95861"/>
                          <a14:foregroundMark x1="18397" y1="95861" x2="31346" y2="94826"/>
                          <a14:foregroundMark x1="31346" y1="94826" x2="47276" y2="95108"/>
                          <a14:foregroundMark x1="47276" y1="95108" x2="73073" y2="94450"/>
                          <a14:foregroundMark x1="73073" y1="94450" x2="85509" y2="98024"/>
                          <a14:foregroundMark x1="85509" y1="98024" x2="67112" y2="81656"/>
                          <a14:foregroundMark x1="67112" y1="81656" x2="56115" y2="79398"/>
                          <a14:foregroundMark x1="58684" y1="78175" x2="70606" y2="81091"/>
                          <a14:foregroundMark x1="70606" y1="81091" x2="87564" y2="96802"/>
                          <a14:foregroundMark x1="87564" y1="96802" x2="89414" y2="99530"/>
                          <a14:foregroundMark x1="74409" y1="82879" x2="90853" y2="99718"/>
                          <a14:foregroundMark x1="57554" y1="77328" x2="68859" y2="79210"/>
                          <a14:foregroundMark x1="68859" y1="79210" x2="79034" y2="84760"/>
                          <a14:foregroundMark x1="79034" y1="84760" x2="92600" y2="99718"/>
                          <a14:foregroundMark x1="19322" y1="73095" x2="7708" y2="74412"/>
                          <a14:foregroundMark x1="7708" y1="74412" x2="0" y2="82032"/>
                          <a14:foregroundMark x1="3700" y1="74694" x2="3289" y2="99718"/>
                          <a14:foregroundMark x1="1233" y1="77140" x2="7194" y2="74036"/>
                          <a14:foregroundMark x1="14697" y1="73848" x2="5344" y2="73848"/>
                        </a14:backgroundRemoval>
                      </a14:imgEffect>
                    </a14:imgLayer>
                  </a14:imgProps>
                </a:ext>
                <a:ext uri="{28A0092B-C50C-407E-A947-70E740481C1C}">
                  <a14:useLocalDpi xmlns:a14="http://schemas.microsoft.com/office/drawing/2010/main" val="0"/>
                </a:ext>
              </a:extLst>
            </a:blip>
            <a:srcRect/>
            <a:stretch>
              <a:fillRect/>
            </a:stretch>
          </p:blipFill>
          <p:spPr bwMode="auto">
            <a:xfrm>
              <a:off x="5967304" y="2168140"/>
              <a:ext cx="2366799" cy="24161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Image 23">
              <a:extLst>
                <a:ext uri="{FF2B5EF4-FFF2-40B4-BE49-F238E27FC236}">
                  <a16:creationId xmlns:a16="http://schemas.microsoft.com/office/drawing/2014/main" id="{544285D4-5DEF-4CF0-AB81-5C75BF869B2E}"/>
                </a:ext>
              </a:extLst>
            </p:cNvPr>
            <p:cNvPicPr>
              <a:picLocks noChangeAspect="1"/>
            </p:cNvPicPr>
            <p:nvPr/>
          </p:nvPicPr>
          <p:blipFill>
            <a:blip r:embed="rId8" cstate="print">
              <a:extLst>
                <a:ext uri="{BEBA8EAE-BF5A-486C-A8C5-ECC9F3942E4B}">
                  <a14:imgProps xmlns:a14="http://schemas.microsoft.com/office/drawing/2010/main">
                    <a14:imgLayer r:embed="rId9">
                      <a14:imgEffect>
                        <a14:backgroundRemoval t="7692" b="89744" l="0" r="87097">
                          <a14:foregroundMark x1="32258" y1="58974" x2="0" y2="46154"/>
                        </a14:backgroundRemoval>
                      </a14:imgEffect>
                    </a14:imgLayer>
                  </a14:imgProps>
                </a:ext>
                <a:ext uri="{28A0092B-C50C-407E-A947-70E740481C1C}">
                  <a14:useLocalDpi xmlns:a14="http://schemas.microsoft.com/office/drawing/2010/main" val="0"/>
                </a:ext>
              </a:extLst>
            </a:blip>
            <a:stretch>
              <a:fillRect/>
            </a:stretch>
          </p:blipFill>
          <p:spPr>
            <a:xfrm>
              <a:off x="5913526" y="4019426"/>
              <a:ext cx="295275" cy="371475"/>
            </a:xfrm>
            <a:prstGeom prst="rect">
              <a:avLst/>
            </a:prstGeom>
          </p:spPr>
        </p:pic>
        <p:sp>
          <p:nvSpPr>
            <p:cNvPr id="25" name="Phylactère : pensées 24">
              <a:extLst>
                <a:ext uri="{FF2B5EF4-FFF2-40B4-BE49-F238E27FC236}">
                  <a16:creationId xmlns:a16="http://schemas.microsoft.com/office/drawing/2014/main" id="{9D297CEC-F225-470D-817E-FE1861463C11}"/>
                </a:ext>
              </a:extLst>
            </p:cNvPr>
            <p:cNvSpPr/>
            <p:nvPr/>
          </p:nvSpPr>
          <p:spPr>
            <a:xfrm>
              <a:off x="7689669" y="2816351"/>
              <a:ext cx="1155412" cy="762871"/>
            </a:xfrm>
            <a:prstGeom prst="cloudCallout">
              <a:avLst>
                <a:gd name="adj1" fmla="val -66810"/>
                <a:gd name="adj2" fmla="val -28478"/>
              </a:avLst>
            </a:prstGeom>
            <a:solidFill>
              <a:schemeClr val="bg1"/>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6" name="Image 7">
              <a:hlinkClick r:id="rId10" action="ppaction://hlinksldjump"/>
              <a:extLst>
                <a:ext uri="{FF2B5EF4-FFF2-40B4-BE49-F238E27FC236}">
                  <a16:creationId xmlns:a16="http://schemas.microsoft.com/office/drawing/2014/main" id="{2FC06AC6-9466-496A-8EF2-D89AE5670C06}"/>
                </a:ext>
              </a:extLst>
            </p:cNvPr>
            <p:cNvPicPr>
              <a:picLocks noChangeAspect="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7812681" y="3063000"/>
              <a:ext cx="929099" cy="2636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2050" name="Picture 2" descr="Vecteur gratuit conférence d'affaires ou séminaire dans la salle de l'auditorium conférencier sur le podium faisant une présentation au public ou à la convention du forum dans un centre moderne">
            <a:extLst>
              <a:ext uri="{FF2B5EF4-FFF2-40B4-BE49-F238E27FC236}">
                <a16:creationId xmlns:a16="http://schemas.microsoft.com/office/drawing/2014/main" id="{E66A2CDF-F74B-473B-A276-9DD81D56E2CE}"/>
              </a:ext>
            </a:extLst>
          </p:cNvPr>
          <p:cNvPicPr>
            <a:picLocks noChangeAspect="1" noChangeArrowheads="1"/>
          </p:cNvPicPr>
          <p:nvPr/>
        </p:nvPicPr>
        <p:blipFill rotWithShape="1">
          <a:blip r:embed="rId12">
            <a:extLst>
              <a:ext uri="{28A0092B-C50C-407E-A947-70E740481C1C}">
                <a14:useLocalDpi xmlns:a14="http://schemas.microsoft.com/office/drawing/2010/main" val="0"/>
              </a:ext>
            </a:extLst>
          </a:blip>
          <a:srcRect l="24023" t="16225" r="23509" b="11000"/>
          <a:stretch/>
        </p:blipFill>
        <p:spPr bwMode="auto">
          <a:xfrm>
            <a:off x="3010078" y="2920089"/>
            <a:ext cx="2077039" cy="1919051"/>
          </a:xfrm>
          <a:custGeom>
            <a:avLst/>
            <a:gdLst>
              <a:gd name="connsiteX0" fmla="*/ 0 w 2077039"/>
              <a:gd name="connsiteY0" fmla="*/ 0 h 1919051"/>
              <a:gd name="connsiteX1" fmla="*/ 692346 w 2077039"/>
              <a:gd name="connsiteY1" fmla="*/ 0 h 1919051"/>
              <a:gd name="connsiteX2" fmla="*/ 1426233 w 2077039"/>
              <a:gd name="connsiteY2" fmla="*/ 0 h 1919051"/>
              <a:gd name="connsiteX3" fmla="*/ 2077039 w 2077039"/>
              <a:gd name="connsiteY3" fmla="*/ 0 h 1919051"/>
              <a:gd name="connsiteX4" fmla="*/ 2077039 w 2077039"/>
              <a:gd name="connsiteY4" fmla="*/ 620493 h 1919051"/>
              <a:gd name="connsiteX5" fmla="*/ 2077039 w 2077039"/>
              <a:gd name="connsiteY5" fmla="*/ 1279367 h 1919051"/>
              <a:gd name="connsiteX6" fmla="*/ 2077039 w 2077039"/>
              <a:gd name="connsiteY6" fmla="*/ 1919051 h 1919051"/>
              <a:gd name="connsiteX7" fmla="*/ 1426233 w 2077039"/>
              <a:gd name="connsiteY7" fmla="*/ 1919051 h 1919051"/>
              <a:gd name="connsiteX8" fmla="*/ 754658 w 2077039"/>
              <a:gd name="connsiteY8" fmla="*/ 1919051 h 1919051"/>
              <a:gd name="connsiteX9" fmla="*/ 0 w 2077039"/>
              <a:gd name="connsiteY9" fmla="*/ 1919051 h 1919051"/>
              <a:gd name="connsiteX10" fmla="*/ 0 w 2077039"/>
              <a:gd name="connsiteY10" fmla="*/ 1298558 h 1919051"/>
              <a:gd name="connsiteX11" fmla="*/ 0 w 2077039"/>
              <a:gd name="connsiteY11" fmla="*/ 620493 h 1919051"/>
              <a:gd name="connsiteX12" fmla="*/ 0 w 2077039"/>
              <a:gd name="connsiteY12" fmla="*/ 0 h 19190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077039" h="1919051" extrusionOk="0">
                <a:moveTo>
                  <a:pt x="0" y="0"/>
                </a:moveTo>
                <a:cubicBezTo>
                  <a:pt x="198293" y="-11914"/>
                  <a:pt x="499151" y="10564"/>
                  <a:pt x="692346" y="0"/>
                </a:cubicBezTo>
                <a:cubicBezTo>
                  <a:pt x="885541" y="-10564"/>
                  <a:pt x="1181123" y="-4164"/>
                  <a:pt x="1426233" y="0"/>
                </a:cubicBezTo>
                <a:cubicBezTo>
                  <a:pt x="1671343" y="4164"/>
                  <a:pt x="1758562" y="-19483"/>
                  <a:pt x="2077039" y="0"/>
                </a:cubicBezTo>
                <a:cubicBezTo>
                  <a:pt x="2102803" y="170408"/>
                  <a:pt x="2047859" y="488792"/>
                  <a:pt x="2077039" y="620493"/>
                </a:cubicBezTo>
                <a:cubicBezTo>
                  <a:pt x="2106219" y="752194"/>
                  <a:pt x="2065585" y="958411"/>
                  <a:pt x="2077039" y="1279367"/>
                </a:cubicBezTo>
                <a:cubicBezTo>
                  <a:pt x="2088493" y="1600323"/>
                  <a:pt x="2084239" y="1618679"/>
                  <a:pt x="2077039" y="1919051"/>
                </a:cubicBezTo>
                <a:cubicBezTo>
                  <a:pt x="1814859" y="1896316"/>
                  <a:pt x="1570334" y="1940914"/>
                  <a:pt x="1426233" y="1919051"/>
                </a:cubicBezTo>
                <a:cubicBezTo>
                  <a:pt x="1282132" y="1897188"/>
                  <a:pt x="961049" y="1937787"/>
                  <a:pt x="754658" y="1919051"/>
                </a:cubicBezTo>
                <a:cubicBezTo>
                  <a:pt x="548268" y="1900315"/>
                  <a:pt x="289440" y="1942740"/>
                  <a:pt x="0" y="1919051"/>
                </a:cubicBezTo>
                <a:cubicBezTo>
                  <a:pt x="14308" y="1669406"/>
                  <a:pt x="21785" y="1607301"/>
                  <a:pt x="0" y="1298558"/>
                </a:cubicBezTo>
                <a:cubicBezTo>
                  <a:pt x="-21785" y="989815"/>
                  <a:pt x="25958" y="889416"/>
                  <a:pt x="0" y="620493"/>
                </a:cubicBezTo>
                <a:cubicBezTo>
                  <a:pt x="-25958" y="351571"/>
                  <a:pt x="-1818" y="251051"/>
                  <a:pt x="0" y="0"/>
                </a:cubicBezTo>
                <a:close/>
              </a:path>
            </a:pathLst>
          </a:custGeom>
          <a:noFill/>
          <a:ln>
            <a:solidFill>
              <a:schemeClr val="tx1">
                <a:lumMod val="75000"/>
                <a:lumOff val="25000"/>
              </a:schemeClr>
            </a:solidFill>
            <a:extLst>
              <a:ext uri="{C807C97D-BFC1-408E-A445-0C87EB9F89A2}">
                <ask:lineSketchStyleProps xmlns:ask="http://schemas.microsoft.com/office/drawing/2018/sketchyshapes" sd="1225422887">
                  <a:prstGeom prst="rect">
                    <a:avLst/>
                  </a:prstGeom>
                  <ask:type>
                    <ask:lineSketchFreehand/>
                  </ask:type>
                </ask:lineSketchStyleProps>
              </a:ext>
            </a:extLst>
          </a:ln>
          <a:extLst>
            <a:ext uri="{909E8E84-426E-40DD-AFC4-6F175D3DCCD1}">
              <a14:hiddenFill xmlns:a14="http://schemas.microsoft.com/office/drawing/2010/main">
                <a:solidFill>
                  <a:srgbClr val="FFFFFF"/>
                </a:solidFill>
              </a14:hiddenFill>
            </a:ext>
          </a:extLst>
        </p:spPr>
      </p:pic>
      <p:pic>
        <p:nvPicPr>
          <p:cNvPr id="2054" name="Picture 6" descr="Vecteur gratuit illustration d'une émission de télévision érudite intérieur d'un studio de télévision avec présentateur de programme et participants projet de média de studio de quiz de jeu de société annonçant">
            <a:extLst>
              <a:ext uri="{FF2B5EF4-FFF2-40B4-BE49-F238E27FC236}">
                <a16:creationId xmlns:a16="http://schemas.microsoft.com/office/drawing/2014/main" id="{975485C1-F703-47FB-AFA5-381D076CE6B1}"/>
              </a:ext>
            </a:extLst>
          </p:cNvPr>
          <p:cNvPicPr>
            <a:picLocks noChangeAspect="1" noChangeArrowheads="1"/>
          </p:cNvPicPr>
          <p:nvPr/>
        </p:nvPicPr>
        <p:blipFill rotWithShape="1">
          <a:blip r:embed="rId13">
            <a:extLst>
              <a:ext uri="{28A0092B-C50C-407E-A947-70E740481C1C}">
                <a14:useLocalDpi xmlns:a14="http://schemas.microsoft.com/office/drawing/2010/main" val="0"/>
              </a:ext>
            </a:extLst>
          </a:blip>
          <a:srcRect r="5208"/>
          <a:stretch/>
        </p:blipFill>
        <p:spPr bwMode="auto">
          <a:xfrm>
            <a:off x="8347548" y="2915723"/>
            <a:ext cx="3149127" cy="1919051"/>
          </a:xfrm>
          <a:custGeom>
            <a:avLst/>
            <a:gdLst>
              <a:gd name="connsiteX0" fmla="*/ 0 w 3149127"/>
              <a:gd name="connsiteY0" fmla="*/ 0 h 1919051"/>
              <a:gd name="connsiteX1" fmla="*/ 598334 w 3149127"/>
              <a:gd name="connsiteY1" fmla="*/ 0 h 1919051"/>
              <a:gd name="connsiteX2" fmla="*/ 1133686 w 3149127"/>
              <a:gd name="connsiteY2" fmla="*/ 0 h 1919051"/>
              <a:gd name="connsiteX3" fmla="*/ 1795002 w 3149127"/>
              <a:gd name="connsiteY3" fmla="*/ 0 h 1919051"/>
              <a:gd name="connsiteX4" fmla="*/ 2361845 w 3149127"/>
              <a:gd name="connsiteY4" fmla="*/ 0 h 1919051"/>
              <a:gd name="connsiteX5" fmla="*/ 3149127 w 3149127"/>
              <a:gd name="connsiteY5" fmla="*/ 0 h 1919051"/>
              <a:gd name="connsiteX6" fmla="*/ 3149127 w 3149127"/>
              <a:gd name="connsiteY6" fmla="*/ 582112 h 1919051"/>
              <a:gd name="connsiteX7" fmla="*/ 3149127 w 3149127"/>
              <a:gd name="connsiteY7" fmla="*/ 1164224 h 1919051"/>
              <a:gd name="connsiteX8" fmla="*/ 3149127 w 3149127"/>
              <a:gd name="connsiteY8" fmla="*/ 1919051 h 1919051"/>
              <a:gd name="connsiteX9" fmla="*/ 2550793 w 3149127"/>
              <a:gd name="connsiteY9" fmla="*/ 1919051 h 1919051"/>
              <a:gd name="connsiteX10" fmla="*/ 1920967 w 3149127"/>
              <a:gd name="connsiteY10" fmla="*/ 1919051 h 1919051"/>
              <a:gd name="connsiteX11" fmla="*/ 1291142 w 3149127"/>
              <a:gd name="connsiteY11" fmla="*/ 1919051 h 1919051"/>
              <a:gd name="connsiteX12" fmla="*/ 629825 w 3149127"/>
              <a:gd name="connsiteY12" fmla="*/ 1919051 h 1919051"/>
              <a:gd name="connsiteX13" fmla="*/ 0 w 3149127"/>
              <a:gd name="connsiteY13" fmla="*/ 1919051 h 1919051"/>
              <a:gd name="connsiteX14" fmla="*/ 0 w 3149127"/>
              <a:gd name="connsiteY14" fmla="*/ 1317748 h 1919051"/>
              <a:gd name="connsiteX15" fmla="*/ 0 w 3149127"/>
              <a:gd name="connsiteY15" fmla="*/ 639684 h 1919051"/>
              <a:gd name="connsiteX16" fmla="*/ 0 w 3149127"/>
              <a:gd name="connsiteY16" fmla="*/ 0 h 19190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49127" h="1919051" extrusionOk="0">
                <a:moveTo>
                  <a:pt x="0" y="0"/>
                </a:moveTo>
                <a:cubicBezTo>
                  <a:pt x="138194" y="-22800"/>
                  <a:pt x="362470" y="24909"/>
                  <a:pt x="598334" y="0"/>
                </a:cubicBezTo>
                <a:cubicBezTo>
                  <a:pt x="834198" y="-24909"/>
                  <a:pt x="1024908" y="-17522"/>
                  <a:pt x="1133686" y="0"/>
                </a:cubicBezTo>
                <a:cubicBezTo>
                  <a:pt x="1242464" y="17522"/>
                  <a:pt x="1655121" y="3260"/>
                  <a:pt x="1795002" y="0"/>
                </a:cubicBezTo>
                <a:cubicBezTo>
                  <a:pt x="1934883" y="-3260"/>
                  <a:pt x="2189208" y="-23965"/>
                  <a:pt x="2361845" y="0"/>
                </a:cubicBezTo>
                <a:cubicBezTo>
                  <a:pt x="2534482" y="23965"/>
                  <a:pt x="2922953" y="27454"/>
                  <a:pt x="3149127" y="0"/>
                </a:cubicBezTo>
                <a:cubicBezTo>
                  <a:pt x="3174299" y="208201"/>
                  <a:pt x="3162485" y="361554"/>
                  <a:pt x="3149127" y="582112"/>
                </a:cubicBezTo>
                <a:cubicBezTo>
                  <a:pt x="3135769" y="802670"/>
                  <a:pt x="3177946" y="1017078"/>
                  <a:pt x="3149127" y="1164224"/>
                </a:cubicBezTo>
                <a:cubicBezTo>
                  <a:pt x="3120308" y="1311370"/>
                  <a:pt x="3150121" y="1697417"/>
                  <a:pt x="3149127" y="1919051"/>
                </a:cubicBezTo>
                <a:cubicBezTo>
                  <a:pt x="2993526" y="1936069"/>
                  <a:pt x="2725144" y="1931345"/>
                  <a:pt x="2550793" y="1919051"/>
                </a:cubicBezTo>
                <a:cubicBezTo>
                  <a:pt x="2376442" y="1906757"/>
                  <a:pt x="2092933" y="1919741"/>
                  <a:pt x="1920967" y="1919051"/>
                </a:cubicBezTo>
                <a:cubicBezTo>
                  <a:pt x="1749001" y="1918361"/>
                  <a:pt x="1443644" y="1918709"/>
                  <a:pt x="1291142" y="1919051"/>
                </a:cubicBezTo>
                <a:cubicBezTo>
                  <a:pt x="1138640" y="1919393"/>
                  <a:pt x="892451" y="1901028"/>
                  <a:pt x="629825" y="1919051"/>
                </a:cubicBezTo>
                <a:cubicBezTo>
                  <a:pt x="367199" y="1937074"/>
                  <a:pt x="233911" y="1933809"/>
                  <a:pt x="0" y="1919051"/>
                </a:cubicBezTo>
                <a:cubicBezTo>
                  <a:pt x="20008" y="1772042"/>
                  <a:pt x="-401" y="1476438"/>
                  <a:pt x="0" y="1317748"/>
                </a:cubicBezTo>
                <a:cubicBezTo>
                  <a:pt x="401" y="1159058"/>
                  <a:pt x="-32692" y="822549"/>
                  <a:pt x="0" y="639684"/>
                </a:cubicBezTo>
                <a:cubicBezTo>
                  <a:pt x="32692" y="456819"/>
                  <a:pt x="-9546" y="276307"/>
                  <a:pt x="0" y="0"/>
                </a:cubicBezTo>
                <a:close/>
              </a:path>
            </a:pathLst>
          </a:custGeom>
          <a:noFill/>
          <a:ln>
            <a:solidFill>
              <a:schemeClr val="tx1">
                <a:lumMod val="75000"/>
                <a:lumOff val="25000"/>
              </a:schemeClr>
            </a:solidFill>
            <a:extLst>
              <a:ext uri="{C807C97D-BFC1-408E-A445-0C87EB9F89A2}">
                <ask:lineSketchStyleProps xmlns:ask="http://schemas.microsoft.com/office/drawing/2018/sketchyshapes" sd="1330413714">
                  <a:prstGeom prst="rect">
                    <a:avLst/>
                  </a:prstGeom>
                  <ask:type>
                    <ask:lineSketchFreehand/>
                  </ask:type>
                </ask:lineSketchStyleProps>
              </a:ext>
            </a:extLst>
          </a:ln>
          <a:extLst>
            <a:ext uri="{909E8E84-426E-40DD-AFC4-6F175D3DCCD1}">
              <a14:hiddenFill xmlns:a14="http://schemas.microsoft.com/office/drawing/2010/main">
                <a:solidFill>
                  <a:srgbClr val="FFFFFF"/>
                </a:solidFill>
              </a14:hiddenFill>
            </a:ext>
          </a:extLst>
        </p:spPr>
      </p:pic>
      <p:pic>
        <p:nvPicPr>
          <p:cNvPr id="3074" name="Picture 2" descr="Vecteur pack de ballons de mots jaunes cool et gentils. différentes tailles et styles.web">
            <a:extLst>
              <a:ext uri="{FF2B5EF4-FFF2-40B4-BE49-F238E27FC236}">
                <a16:creationId xmlns:a16="http://schemas.microsoft.com/office/drawing/2014/main" id="{5F9FB7F7-BF5F-48BB-B148-E84B44B0023B}"/>
              </a:ext>
            </a:extLst>
          </p:cNvPr>
          <p:cNvPicPr>
            <a:picLocks noChangeAspect="1" noChangeArrowheads="1"/>
          </p:cNvPicPr>
          <p:nvPr/>
        </p:nvPicPr>
        <p:blipFill>
          <a:blip r:embed="rId14"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5534025" y="3028355"/>
            <a:ext cx="2503681" cy="1391823"/>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Vecteur gens, bavarder, à, bulle discours, illustration">
            <a:extLst>
              <a:ext uri="{FF2B5EF4-FFF2-40B4-BE49-F238E27FC236}">
                <a16:creationId xmlns:a16="http://schemas.microsoft.com/office/drawing/2014/main" id="{56B92860-4AF3-4A66-A9F2-E49309B49BE8}"/>
              </a:ext>
            </a:extLst>
          </p:cNvPr>
          <p:cNvPicPr>
            <a:picLocks noChangeAspect="1" noChangeArrowheads="1"/>
          </p:cNvPicPr>
          <p:nvPr/>
        </p:nvPicPr>
        <p:blipFill rotWithShape="1">
          <a:blip r:embed="rId15">
            <a:clrChange>
              <a:clrFrom>
                <a:srgbClr val="FFFFFF"/>
              </a:clrFrom>
              <a:clrTo>
                <a:srgbClr val="FFFFFF">
                  <a:alpha val="0"/>
                </a:srgbClr>
              </a:clrTo>
            </a:clrChange>
            <a:extLst>
              <a:ext uri="{28A0092B-C50C-407E-A947-70E740481C1C}">
                <a14:useLocalDpi xmlns:a14="http://schemas.microsoft.com/office/drawing/2010/main" val="0"/>
              </a:ext>
            </a:extLst>
          </a:blip>
          <a:srcRect l="7181" r="7583"/>
          <a:stretch/>
        </p:blipFill>
        <p:spPr bwMode="auto">
          <a:xfrm>
            <a:off x="5208538" y="2915722"/>
            <a:ext cx="3053862" cy="1919051"/>
          </a:xfrm>
          <a:custGeom>
            <a:avLst/>
            <a:gdLst>
              <a:gd name="connsiteX0" fmla="*/ 0 w 3053862"/>
              <a:gd name="connsiteY0" fmla="*/ 0 h 1919051"/>
              <a:gd name="connsiteX1" fmla="*/ 549695 w 3053862"/>
              <a:gd name="connsiteY1" fmla="*/ 0 h 1919051"/>
              <a:gd name="connsiteX2" fmla="*/ 1129929 w 3053862"/>
              <a:gd name="connsiteY2" fmla="*/ 0 h 1919051"/>
              <a:gd name="connsiteX3" fmla="*/ 1801779 w 3053862"/>
              <a:gd name="connsiteY3" fmla="*/ 0 h 1919051"/>
              <a:gd name="connsiteX4" fmla="*/ 2473628 w 3053862"/>
              <a:gd name="connsiteY4" fmla="*/ 0 h 1919051"/>
              <a:gd name="connsiteX5" fmla="*/ 3053862 w 3053862"/>
              <a:gd name="connsiteY5" fmla="*/ 0 h 1919051"/>
              <a:gd name="connsiteX6" fmla="*/ 3053862 w 3053862"/>
              <a:gd name="connsiteY6" fmla="*/ 601303 h 1919051"/>
              <a:gd name="connsiteX7" fmla="*/ 3053862 w 3053862"/>
              <a:gd name="connsiteY7" fmla="*/ 1260177 h 1919051"/>
              <a:gd name="connsiteX8" fmla="*/ 3053862 w 3053862"/>
              <a:gd name="connsiteY8" fmla="*/ 1919051 h 1919051"/>
              <a:gd name="connsiteX9" fmla="*/ 2534705 w 3053862"/>
              <a:gd name="connsiteY9" fmla="*/ 1919051 h 1919051"/>
              <a:gd name="connsiteX10" fmla="*/ 1862856 w 3053862"/>
              <a:gd name="connsiteY10" fmla="*/ 1919051 h 1919051"/>
              <a:gd name="connsiteX11" fmla="*/ 1313161 w 3053862"/>
              <a:gd name="connsiteY11" fmla="*/ 1919051 h 1919051"/>
              <a:gd name="connsiteX12" fmla="*/ 702388 w 3053862"/>
              <a:gd name="connsiteY12" fmla="*/ 1919051 h 1919051"/>
              <a:gd name="connsiteX13" fmla="*/ 0 w 3053862"/>
              <a:gd name="connsiteY13" fmla="*/ 1919051 h 1919051"/>
              <a:gd name="connsiteX14" fmla="*/ 0 w 3053862"/>
              <a:gd name="connsiteY14" fmla="*/ 1336939 h 1919051"/>
              <a:gd name="connsiteX15" fmla="*/ 0 w 3053862"/>
              <a:gd name="connsiteY15" fmla="*/ 754827 h 1919051"/>
              <a:gd name="connsiteX16" fmla="*/ 0 w 3053862"/>
              <a:gd name="connsiteY16" fmla="*/ 0 h 19190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053862" h="1919051" extrusionOk="0">
                <a:moveTo>
                  <a:pt x="0" y="0"/>
                </a:moveTo>
                <a:cubicBezTo>
                  <a:pt x="273470" y="-7813"/>
                  <a:pt x="290543" y="15091"/>
                  <a:pt x="549695" y="0"/>
                </a:cubicBezTo>
                <a:cubicBezTo>
                  <a:pt x="808848" y="-15091"/>
                  <a:pt x="949734" y="-19364"/>
                  <a:pt x="1129929" y="0"/>
                </a:cubicBezTo>
                <a:cubicBezTo>
                  <a:pt x="1310124" y="19364"/>
                  <a:pt x="1549765" y="31115"/>
                  <a:pt x="1801779" y="0"/>
                </a:cubicBezTo>
                <a:cubicBezTo>
                  <a:pt x="2053793" y="-31115"/>
                  <a:pt x="2226271" y="3861"/>
                  <a:pt x="2473628" y="0"/>
                </a:cubicBezTo>
                <a:cubicBezTo>
                  <a:pt x="2720985" y="-3861"/>
                  <a:pt x="2937080" y="-22995"/>
                  <a:pt x="3053862" y="0"/>
                </a:cubicBezTo>
                <a:cubicBezTo>
                  <a:pt x="3050139" y="153929"/>
                  <a:pt x="3035569" y="463288"/>
                  <a:pt x="3053862" y="601303"/>
                </a:cubicBezTo>
                <a:cubicBezTo>
                  <a:pt x="3072155" y="739318"/>
                  <a:pt x="3021560" y="1093056"/>
                  <a:pt x="3053862" y="1260177"/>
                </a:cubicBezTo>
                <a:cubicBezTo>
                  <a:pt x="3086164" y="1427298"/>
                  <a:pt x="3059494" y="1777688"/>
                  <a:pt x="3053862" y="1919051"/>
                </a:cubicBezTo>
                <a:cubicBezTo>
                  <a:pt x="2878772" y="1919287"/>
                  <a:pt x="2645509" y="1898149"/>
                  <a:pt x="2534705" y="1919051"/>
                </a:cubicBezTo>
                <a:cubicBezTo>
                  <a:pt x="2423901" y="1939953"/>
                  <a:pt x="2146080" y="1944435"/>
                  <a:pt x="1862856" y="1919051"/>
                </a:cubicBezTo>
                <a:cubicBezTo>
                  <a:pt x="1579632" y="1893667"/>
                  <a:pt x="1511922" y="1893615"/>
                  <a:pt x="1313161" y="1919051"/>
                </a:cubicBezTo>
                <a:cubicBezTo>
                  <a:pt x="1114401" y="1944487"/>
                  <a:pt x="879246" y="1944512"/>
                  <a:pt x="702388" y="1919051"/>
                </a:cubicBezTo>
                <a:cubicBezTo>
                  <a:pt x="525530" y="1893590"/>
                  <a:pt x="193663" y="1935555"/>
                  <a:pt x="0" y="1919051"/>
                </a:cubicBezTo>
                <a:cubicBezTo>
                  <a:pt x="14623" y="1792519"/>
                  <a:pt x="25511" y="1458791"/>
                  <a:pt x="0" y="1336939"/>
                </a:cubicBezTo>
                <a:cubicBezTo>
                  <a:pt x="-25511" y="1215087"/>
                  <a:pt x="24986" y="914557"/>
                  <a:pt x="0" y="754827"/>
                </a:cubicBezTo>
                <a:cubicBezTo>
                  <a:pt x="-24986" y="595097"/>
                  <a:pt x="5416" y="249970"/>
                  <a:pt x="0" y="0"/>
                </a:cubicBezTo>
                <a:close/>
              </a:path>
            </a:pathLst>
          </a:custGeom>
          <a:noFill/>
          <a:ln>
            <a:solidFill>
              <a:schemeClr val="tx1">
                <a:lumMod val="75000"/>
                <a:lumOff val="25000"/>
              </a:schemeClr>
            </a:solidFill>
            <a:extLst>
              <a:ext uri="{C807C97D-BFC1-408E-A445-0C87EB9F89A2}">
                <ask:lineSketchStyleProps xmlns:ask="http://schemas.microsoft.com/office/drawing/2018/sketchyshapes" sd="3389351629">
                  <a:prstGeom prst="rect">
                    <a:avLst/>
                  </a:prstGeom>
                  <ask:type>
                    <ask:lineSketchFreehand/>
                  </ask:type>
                </ask:lineSketchStyleProps>
              </a:ext>
            </a:extLst>
          </a:ln>
          <a:extLst>
            <a:ext uri="{909E8E84-426E-40DD-AFC4-6F175D3DCCD1}">
              <a14:hiddenFill xmlns:a14="http://schemas.microsoft.com/office/drawing/2010/main">
                <a:solidFill>
                  <a:srgbClr val="FFFFFF"/>
                </a:solidFill>
              </a14:hiddenFill>
            </a:ext>
          </a:extLst>
        </p:spPr>
      </p:pic>
      <p:pic>
        <p:nvPicPr>
          <p:cNvPr id="3076" name="Picture 4" descr="Klaxoon the startup who makes meetings cool, raises $50M! - helloneko">
            <a:extLst>
              <a:ext uri="{FF2B5EF4-FFF2-40B4-BE49-F238E27FC236}">
                <a16:creationId xmlns:a16="http://schemas.microsoft.com/office/drawing/2014/main" id="{69929802-F5DB-4676-806E-32D2DD91C7E8}"/>
              </a:ext>
            </a:extLst>
          </p:cNvPr>
          <p:cNvPicPr>
            <a:picLocks noChangeAspect="1" noChangeArrowheads="1"/>
          </p:cNvPicPr>
          <p:nvPr/>
        </p:nvPicPr>
        <p:blipFill>
          <a:blip r:embed="rId16" cstate="print">
            <a:duotone>
              <a:prstClr val="black"/>
              <a:schemeClr val="accent5">
                <a:tint val="45000"/>
                <a:satMod val="400000"/>
              </a:schemeClr>
            </a:duotone>
            <a:extLst>
              <a:ext uri="{BEBA8EAE-BF5A-486C-A8C5-ECC9F3942E4B}">
                <a14:imgProps xmlns:a14="http://schemas.microsoft.com/office/drawing/2010/main">
                  <a14:imgLayer r:embed="rId17">
                    <a14:imgEffect>
                      <a14:artisticCrisscrossEtching/>
                    </a14:imgEffect>
                  </a14:imgLayer>
                </a14:imgProps>
              </a:ext>
              <a:ext uri="{28A0092B-C50C-407E-A947-70E740481C1C}">
                <a14:useLocalDpi xmlns:a14="http://schemas.microsoft.com/office/drawing/2010/main" val="0"/>
              </a:ext>
            </a:extLst>
          </a:blip>
          <a:srcRect/>
          <a:stretch>
            <a:fillRect/>
          </a:stretch>
        </p:blipFill>
        <p:spPr bwMode="auto">
          <a:xfrm rot="21444892">
            <a:off x="8560752" y="3021749"/>
            <a:ext cx="1057180" cy="656468"/>
          </a:xfrm>
          <a:prstGeom prst="rect">
            <a:avLst/>
          </a:prstGeom>
          <a:noFill/>
          <a:extLst>
            <a:ext uri="{909E8E84-426E-40DD-AFC4-6F175D3DCCD1}">
              <a14:hiddenFill xmlns:a14="http://schemas.microsoft.com/office/drawing/2010/main">
                <a:solidFill>
                  <a:srgbClr val="FFFFFF"/>
                </a:solidFill>
              </a14:hiddenFill>
            </a:ext>
          </a:extLst>
        </p:spPr>
      </p:pic>
      <p:sp>
        <p:nvSpPr>
          <p:cNvPr id="4" name="Triangle isocèle 3">
            <a:extLst>
              <a:ext uri="{FF2B5EF4-FFF2-40B4-BE49-F238E27FC236}">
                <a16:creationId xmlns:a16="http://schemas.microsoft.com/office/drawing/2014/main" id="{CD459DFB-EC0A-42AE-BAD3-478A60BB80C3}"/>
              </a:ext>
            </a:extLst>
          </p:cNvPr>
          <p:cNvSpPr/>
          <p:nvPr/>
        </p:nvSpPr>
        <p:spPr>
          <a:xfrm flipV="1">
            <a:off x="9484766" y="3007119"/>
            <a:ext cx="147432" cy="647268"/>
          </a:xfrm>
          <a:prstGeom prst="triangle">
            <a:avLst>
              <a:gd name="adj" fmla="val 100000"/>
            </a:avLst>
          </a:prstGeom>
          <a:solidFill>
            <a:srgbClr val="EBDC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7" name="Rectangle 6">
            <a:extLst>
              <a:ext uri="{FF2B5EF4-FFF2-40B4-BE49-F238E27FC236}">
                <a16:creationId xmlns:a16="http://schemas.microsoft.com/office/drawing/2014/main" id="{2111F43E-4D99-4F8F-A463-350A39D9B67B}"/>
              </a:ext>
            </a:extLst>
          </p:cNvPr>
          <p:cNvSpPr/>
          <p:nvPr/>
        </p:nvSpPr>
        <p:spPr>
          <a:xfrm>
            <a:off x="8623606" y="3204023"/>
            <a:ext cx="923304" cy="355359"/>
          </a:xfrm>
          <a:prstGeom prst="rect">
            <a:avLst/>
          </a:prstGeom>
          <a:solidFill>
            <a:srgbClr val="EBDC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078" name="Picture 6" descr="Klaxoon the startup who makes meetings cool, raises $50M! - helloneko">
            <a:extLst>
              <a:ext uri="{FF2B5EF4-FFF2-40B4-BE49-F238E27FC236}">
                <a16:creationId xmlns:a16="http://schemas.microsoft.com/office/drawing/2014/main" id="{A0321225-1DAB-4F78-A7B5-1D4CA042D6EF}"/>
              </a:ext>
            </a:extLst>
          </p:cNvPr>
          <p:cNvPicPr>
            <a:picLocks noChangeAspect="1" noChangeArrowheads="1"/>
          </p:cNvPicPr>
          <p:nvPr/>
        </p:nvPicPr>
        <p:blipFill>
          <a:blip r:embed="rId18" cstate="print">
            <a:clrChange>
              <a:clrFrom>
                <a:srgbClr val="FEFEFE"/>
              </a:clrFrom>
              <a:clrTo>
                <a:srgbClr val="FEFEFE">
                  <a:alpha val="0"/>
                </a:srgbClr>
              </a:clrTo>
            </a:clrChange>
            <a:extLst>
              <a:ext uri="{28A0092B-C50C-407E-A947-70E740481C1C}">
                <a14:useLocalDpi xmlns:a14="http://schemas.microsoft.com/office/drawing/2010/main" val="0"/>
              </a:ext>
            </a:extLst>
          </a:blip>
          <a:srcRect/>
          <a:stretch>
            <a:fillRect/>
          </a:stretch>
        </p:blipFill>
        <p:spPr bwMode="auto">
          <a:xfrm rot="21416455">
            <a:off x="8514617" y="3002215"/>
            <a:ext cx="1153671" cy="709377"/>
          </a:xfrm>
          <a:prstGeom prst="rect">
            <a:avLst/>
          </a:prstGeom>
          <a:noFill/>
          <a:extLst>
            <a:ext uri="{909E8E84-426E-40DD-AFC4-6F175D3DCCD1}">
              <a14:hiddenFill xmlns:a14="http://schemas.microsoft.com/office/drawing/2010/main">
                <a:solidFill>
                  <a:srgbClr val="FFFFFF"/>
                </a:solidFill>
              </a14:hiddenFill>
            </a:ext>
          </a:extLst>
        </p:spPr>
      </p:pic>
      <p:pic>
        <p:nvPicPr>
          <p:cNvPr id="3080" name="Picture 8" descr="Draw icon">
            <a:extLst>
              <a:ext uri="{FF2B5EF4-FFF2-40B4-BE49-F238E27FC236}">
                <a16:creationId xmlns:a16="http://schemas.microsoft.com/office/drawing/2014/main" id="{BE17A5B6-80AE-4244-8491-FBC01E1A9958}"/>
              </a:ext>
            </a:extLst>
          </p:cNvPr>
          <p:cNvPicPr>
            <a:picLocks noChangeAspect="1" noChangeArrowheads="1"/>
          </p:cNvPicPr>
          <p:nvPr/>
        </p:nvPicPr>
        <p:blipFill>
          <a:blip r:embed="rId19" cstate="print">
            <a:extLst>
              <a:ext uri="{28A0092B-C50C-407E-A947-70E740481C1C}">
                <a14:useLocalDpi xmlns:a14="http://schemas.microsoft.com/office/drawing/2010/main" val="0"/>
              </a:ext>
            </a:extLst>
          </a:blip>
          <a:srcRect/>
          <a:stretch>
            <a:fillRect/>
          </a:stretch>
        </p:blipFill>
        <p:spPr bwMode="auto">
          <a:xfrm>
            <a:off x="10377948" y="5032162"/>
            <a:ext cx="851644" cy="851644"/>
          </a:xfrm>
          <a:prstGeom prst="rect">
            <a:avLst/>
          </a:prstGeom>
          <a:noFill/>
          <a:extLst>
            <a:ext uri="{909E8E84-426E-40DD-AFC4-6F175D3DCCD1}">
              <a14:hiddenFill xmlns:a14="http://schemas.microsoft.com/office/drawing/2010/main">
                <a:solidFill>
                  <a:srgbClr val="FFFFFF"/>
                </a:solidFill>
              </a14:hiddenFill>
            </a:ext>
          </a:extLst>
        </p:spPr>
      </p:pic>
      <p:grpSp>
        <p:nvGrpSpPr>
          <p:cNvPr id="8" name="Groupe 7">
            <a:extLst>
              <a:ext uri="{FF2B5EF4-FFF2-40B4-BE49-F238E27FC236}">
                <a16:creationId xmlns:a16="http://schemas.microsoft.com/office/drawing/2014/main" id="{7A5BF70E-2929-4E3F-1BCD-DDD19358066A}"/>
              </a:ext>
            </a:extLst>
          </p:cNvPr>
          <p:cNvGrpSpPr/>
          <p:nvPr/>
        </p:nvGrpSpPr>
        <p:grpSpPr>
          <a:xfrm>
            <a:off x="10633551" y="5768117"/>
            <a:ext cx="1100148" cy="1285089"/>
            <a:chOff x="-2188878" y="1439576"/>
            <a:chExt cx="1100148" cy="1285089"/>
          </a:xfrm>
        </p:grpSpPr>
        <p:pic>
          <p:nvPicPr>
            <p:cNvPr id="9" name="Picture 4" descr="Splash aquarelle avec illustration mixte blanc, rouge, orange sur blanc. Vecteur gratuit">
              <a:extLst>
                <a:ext uri="{FF2B5EF4-FFF2-40B4-BE49-F238E27FC236}">
                  <a16:creationId xmlns:a16="http://schemas.microsoft.com/office/drawing/2014/main" id="{CD119671-6672-0E5A-F032-142657D7D932}"/>
                </a:ext>
              </a:extLst>
            </p:cNvPr>
            <p:cNvPicPr>
              <a:picLocks noChangeAspect="1" noChangeArrowheads="1"/>
            </p:cNvPicPr>
            <p:nvPr/>
          </p:nvPicPr>
          <p:blipFill rotWithShape="1">
            <a:blip r:embed="rId20">
              <a:clrChange>
                <a:clrFrom>
                  <a:srgbClr val="FFFFFF"/>
                </a:clrFrom>
                <a:clrTo>
                  <a:srgbClr val="FFFFFF">
                    <a:alpha val="0"/>
                  </a:srgbClr>
                </a:clrTo>
              </a:clrChange>
              <a:extLst>
                <a:ext uri="{28A0092B-C50C-407E-A947-70E740481C1C}">
                  <a14:useLocalDpi xmlns:a14="http://schemas.microsoft.com/office/drawing/2010/main" val="0"/>
                </a:ext>
              </a:extLst>
            </a:blip>
            <a:srcRect l="50000" t="70212" r="2264" b="8236"/>
            <a:stretch/>
          </p:blipFill>
          <p:spPr bwMode="auto">
            <a:xfrm>
              <a:off x="-2188878" y="1439576"/>
              <a:ext cx="1100148" cy="1285089"/>
            </a:xfrm>
            <a:prstGeom prst="rect">
              <a:avLst/>
            </a:prstGeom>
            <a:noFill/>
            <a:extLst>
              <a:ext uri="{909E8E84-426E-40DD-AFC4-6F175D3DCCD1}">
                <a14:hiddenFill xmlns:a14="http://schemas.microsoft.com/office/drawing/2010/main">
                  <a:solidFill>
                    <a:srgbClr val="FFFFFF"/>
                  </a:solidFill>
                </a14:hiddenFill>
              </a:ext>
            </a:extLst>
          </p:spPr>
        </p:pic>
        <p:grpSp>
          <p:nvGrpSpPr>
            <p:cNvPr id="10" name="Groupe 9">
              <a:extLst>
                <a:ext uri="{FF2B5EF4-FFF2-40B4-BE49-F238E27FC236}">
                  <a16:creationId xmlns:a16="http://schemas.microsoft.com/office/drawing/2014/main" id="{A03972AC-DC6B-DDDA-0917-4B7BC7C201C4}"/>
                </a:ext>
              </a:extLst>
            </p:cNvPr>
            <p:cNvGrpSpPr/>
            <p:nvPr/>
          </p:nvGrpSpPr>
          <p:grpSpPr>
            <a:xfrm>
              <a:off x="-1980670" y="1805906"/>
              <a:ext cx="572484" cy="495254"/>
              <a:chOff x="11392866" y="540878"/>
              <a:chExt cx="572484" cy="495254"/>
            </a:xfrm>
          </p:grpSpPr>
          <p:pic>
            <p:nvPicPr>
              <p:cNvPr id="11" name="Image 10">
                <a:hlinkClick r:id="rId21" action="ppaction://hlinksldjump"/>
                <a:extLst>
                  <a:ext uri="{FF2B5EF4-FFF2-40B4-BE49-F238E27FC236}">
                    <a16:creationId xmlns:a16="http://schemas.microsoft.com/office/drawing/2014/main" id="{35F55893-2087-FD06-754F-7B1EAC7C40D7}"/>
                  </a:ext>
                </a:extLst>
              </p:cNvPr>
              <p:cNvPicPr>
                <a:picLocks noChangeAspect="1"/>
              </p:cNvPicPr>
              <p:nvPr/>
            </p:nvPicPr>
            <p:blipFill>
              <a:blip r:embed="rId22">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1483846" y="540878"/>
                <a:ext cx="390525" cy="342900"/>
              </a:xfrm>
              <a:prstGeom prst="rect">
                <a:avLst/>
              </a:prstGeom>
            </p:spPr>
          </p:pic>
          <p:pic>
            <p:nvPicPr>
              <p:cNvPr id="12" name="Image 11">
                <a:hlinkClick r:id="rId21" action="ppaction://hlinksldjump"/>
                <a:extLst>
                  <a:ext uri="{FF2B5EF4-FFF2-40B4-BE49-F238E27FC236}">
                    <a16:creationId xmlns:a16="http://schemas.microsoft.com/office/drawing/2014/main" id="{360A6BB0-38F5-66DD-4FD0-27E75DC7AECC}"/>
                  </a:ext>
                </a:extLst>
              </p:cNvPr>
              <p:cNvPicPr>
                <a:picLocks noChangeAspect="1"/>
              </p:cNvPicPr>
              <p:nvPr/>
            </p:nvPicPr>
            <p:blipFill>
              <a:blip r:embed="rId23" cstate="email">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1392866" y="731423"/>
                <a:ext cx="572484" cy="304709"/>
              </a:xfrm>
              <a:prstGeom prst="rect">
                <a:avLst/>
              </a:prstGeom>
            </p:spPr>
          </p:pic>
        </p:grpSp>
      </p:grpSp>
      <p:sp>
        <p:nvSpPr>
          <p:cNvPr id="13" name="Rectangle : coins arrondis 12">
            <a:hlinkClick r:id="rId24" action="ppaction://hlinksldjump"/>
            <a:extLst>
              <a:ext uri="{FF2B5EF4-FFF2-40B4-BE49-F238E27FC236}">
                <a16:creationId xmlns:a16="http://schemas.microsoft.com/office/drawing/2014/main" id="{4FF50AEB-CBCA-6CBC-A1C6-6F73D2B64CF4}"/>
              </a:ext>
            </a:extLst>
          </p:cNvPr>
          <p:cNvSpPr/>
          <p:nvPr/>
        </p:nvSpPr>
        <p:spPr>
          <a:xfrm>
            <a:off x="10768038" y="6013635"/>
            <a:ext cx="824298" cy="630134"/>
          </a:xfrm>
          <a:prstGeom prst="roundRect">
            <a:avLst/>
          </a:prstGeom>
          <a:solidFill>
            <a:srgbClr val="FFFFFF">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50401633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2C600830-E759-4D3C-92B8-393E2FF94E19}"/>
              </a:ext>
            </a:extLst>
          </p:cNvPr>
          <p:cNvSpPr>
            <a:spLocks noGrp="1"/>
          </p:cNvSpPr>
          <p:nvPr>
            <p:ph idx="17"/>
          </p:nvPr>
        </p:nvSpPr>
        <p:spPr>
          <a:xfrm>
            <a:off x="695325" y="1388669"/>
            <a:ext cx="10980738" cy="4860000"/>
          </a:xfrm>
        </p:spPr>
        <p:txBody>
          <a:bodyPr/>
          <a:lstStyle/>
          <a:p>
            <a:pPr marL="0" indent="0">
              <a:buNone/>
            </a:pPr>
            <a:r>
              <a:rPr lang="fr-FR" sz="500" dirty="0"/>
              <a:t>                    </a:t>
            </a:r>
          </a:p>
          <a:p>
            <a:r>
              <a:rPr lang="fr-FR" dirty="0"/>
              <a:t>                      sont des supports pédagogiques qui traitent                                                                                                              </a:t>
            </a:r>
          </a:p>
          <a:p>
            <a:pPr marL="0" indent="0">
              <a:buNone/>
            </a:pPr>
            <a:r>
              <a:rPr lang="fr-FR" dirty="0"/>
              <a:t>    de divers thématiques : </a:t>
            </a:r>
          </a:p>
          <a:p>
            <a:pPr lvl="1"/>
            <a:r>
              <a:rPr lang="fr-FR" dirty="0"/>
              <a:t>Les marchés financiers</a:t>
            </a:r>
          </a:p>
          <a:p>
            <a:pPr lvl="1"/>
            <a:r>
              <a:rPr lang="fr-FR" dirty="0"/>
              <a:t>La complémentaire santé</a:t>
            </a:r>
          </a:p>
          <a:p>
            <a:pPr lvl="1"/>
            <a:r>
              <a:rPr lang="fr-FR" dirty="0"/>
              <a:t>La primo accession</a:t>
            </a:r>
          </a:p>
          <a:p>
            <a:pPr lvl="1"/>
            <a:r>
              <a:rPr lang="fr-FR" dirty="0"/>
              <a:t>La banque à distance</a:t>
            </a:r>
          </a:p>
          <a:p>
            <a:pPr lvl="1"/>
            <a:r>
              <a:rPr lang="fr-FR" dirty="0"/>
              <a:t>La bancarisation des mineurs</a:t>
            </a:r>
          </a:p>
          <a:p>
            <a:pPr lvl="1"/>
            <a:r>
              <a:rPr lang="fr-FR" dirty="0"/>
              <a:t>… </a:t>
            </a:r>
          </a:p>
          <a:p>
            <a:pPr lvl="1"/>
            <a:endParaRPr lang="fr-FR" sz="500" dirty="0"/>
          </a:p>
          <a:p>
            <a:r>
              <a:rPr lang="fr-FR" dirty="0"/>
              <a:t>Pour chaque thématique, 2 versions existent : </a:t>
            </a:r>
          </a:p>
          <a:p>
            <a:pPr lvl="1"/>
            <a:r>
              <a:rPr lang="fr-FR" b="1" dirty="0"/>
              <a:t>Les « support interne » </a:t>
            </a:r>
            <a:r>
              <a:rPr lang="fr-FR" dirty="0"/>
              <a:t>: cette version ne doit pas être diffusée auprès des clients. Elle intègre les commentaires que vous pourrez indiquer aux clients. Ce document permet de vous approprier les supports et l’articulation des slides. </a:t>
            </a:r>
          </a:p>
          <a:p>
            <a:pPr lvl="1"/>
            <a:r>
              <a:rPr lang="fr-FR" b="1" dirty="0"/>
              <a:t>Les « support clients » </a:t>
            </a:r>
            <a:r>
              <a:rPr lang="fr-FR" dirty="0"/>
              <a:t>: ce support vierge de commentaires peut-être présenté totalement ou partiellement aux clients. </a:t>
            </a:r>
          </a:p>
          <a:p>
            <a:pPr lvl="1"/>
            <a:endParaRPr lang="fr-FR" sz="500" dirty="0"/>
          </a:p>
          <a:p>
            <a:r>
              <a:rPr lang="fr-FR" dirty="0"/>
              <a:t>Ces supports sont disponibles dans                       &gt; Particuliers &gt; </a:t>
            </a:r>
            <a:r>
              <a:rPr lang="fr-FR" dirty="0">
                <a:hlinkClick r:id="rId2"/>
              </a:rPr>
              <a:t>Ateliers des décodeurs</a:t>
            </a:r>
            <a:r>
              <a:rPr lang="fr-FR" dirty="0"/>
              <a:t>. </a:t>
            </a:r>
          </a:p>
          <a:p>
            <a:pPr lvl="1"/>
            <a:endParaRPr lang="fr-FR" sz="500" dirty="0"/>
          </a:p>
          <a:p>
            <a:r>
              <a:rPr lang="fr-FR" dirty="0"/>
              <a:t>Retrouvez toutes les informations concernant                        dans le support de présentation : </a:t>
            </a:r>
            <a:r>
              <a:rPr lang="fr-FR" dirty="0">
                <a:hlinkClick r:id="rId3"/>
              </a:rPr>
              <a:t>cliquez-ici</a:t>
            </a:r>
            <a:endParaRPr lang="fr-FR" sz="1000" dirty="0"/>
          </a:p>
          <a:p>
            <a:endParaRPr lang="fr-FR" dirty="0"/>
          </a:p>
        </p:txBody>
      </p:sp>
      <p:sp>
        <p:nvSpPr>
          <p:cNvPr id="3" name="Espace réservé du texte 2">
            <a:extLst>
              <a:ext uri="{FF2B5EF4-FFF2-40B4-BE49-F238E27FC236}">
                <a16:creationId xmlns:a16="http://schemas.microsoft.com/office/drawing/2014/main" id="{A84172F8-1052-4CF9-AD10-6AB0E30AE430}"/>
              </a:ext>
            </a:extLst>
          </p:cNvPr>
          <p:cNvSpPr>
            <a:spLocks noGrp="1"/>
          </p:cNvSpPr>
          <p:nvPr>
            <p:ph type="body" sz="quarter" idx="12"/>
          </p:nvPr>
        </p:nvSpPr>
        <p:spPr/>
        <p:txBody>
          <a:bodyPr/>
          <a:lstStyle/>
          <a:p>
            <a:r>
              <a:rPr lang="fr-FR" dirty="0"/>
              <a:t>Les Ateliers des décodeurs permettent d’apporter une information utile &amp; pédagogique à nos clients et prospects. </a:t>
            </a:r>
          </a:p>
        </p:txBody>
      </p:sp>
      <p:sp>
        <p:nvSpPr>
          <p:cNvPr id="5" name="Espace réservé du texte 4">
            <a:extLst>
              <a:ext uri="{FF2B5EF4-FFF2-40B4-BE49-F238E27FC236}">
                <a16:creationId xmlns:a16="http://schemas.microsoft.com/office/drawing/2014/main" id="{70AE5208-7DDC-41C6-B0F4-66AC6D4B486D}"/>
              </a:ext>
            </a:extLst>
          </p:cNvPr>
          <p:cNvSpPr>
            <a:spLocks noGrp="1"/>
          </p:cNvSpPr>
          <p:nvPr>
            <p:ph type="body" sz="quarter" idx="16"/>
          </p:nvPr>
        </p:nvSpPr>
        <p:spPr/>
        <p:txBody>
          <a:bodyPr/>
          <a:lstStyle/>
          <a:p>
            <a:r>
              <a:rPr lang="fr-FR" dirty="0"/>
              <a:t>5</a:t>
            </a:r>
          </a:p>
        </p:txBody>
      </p:sp>
      <p:pic>
        <p:nvPicPr>
          <p:cNvPr id="6" name="Picture 10" descr="Drapeaux suspendus dessinés à la main sur une guirlande de cordes">
            <a:extLst>
              <a:ext uri="{FF2B5EF4-FFF2-40B4-BE49-F238E27FC236}">
                <a16:creationId xmlns:a16="http://schemas.microsoft.com/office/drawing/2014/main" id="{FE120DD1-83F4-493F-AA59-2AEE6B28AFE7}"/>
              </a:ext>
            </a:extLst>
          </p:cNvPr>
          <p:cNvPicPr>
            <a:picLocks noChangeAspect="1" noChangeArrowheads="1"/>
          </p:cNvPicPr>
          <p:nvPr/>
        </p:nvPicPr>
        <p:blipFill rotWithShape="1">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b="53965"/>
          <a:stretch/>
        </p:blipFill>
        <p:spPr bwMode="auto">
          <a:xfrm rot="1510306" flipH="1">
            <a:off x="11001764" y="-176277"/>
            <a:ext cx="1370368" cy="734948"/>
          </a:xfrm>
          <a:prstGeom prst="rect">
            <a:avLst/>
          </a:prstGeom>
          <a:noFill/>
          <a:extLst>
            <a:ext uri="{909E8E84-426E-40DD-AFC4-6F175D3DCCD1}">
              <a14:hiddenFill xmlns:a14="http://schemas.microsoft.com/office/drawing/2010/main">
                <a:solidFill>
                  <a:srgbClr val="FFFFFF"/>
                </a:solidFill>
              </a14:hiddenFill>
            </a:ext>
          </a:extLst>
        </p:spPr>
      </p:pic>
      <p:grpSp>
        <p:nvGrpSpPr>
          <p:cNvPr id="9" name="Groupe 8">
            <a:extLst>
              <a:ext uri="{FF2B5EF4-FFF2-40B4-BE49-F238E27FC236}">
                <a16:creationId xmlns:a16="http://schemas.microsoft.com/office/drawing/2014/main" id="{D4EB4C95-8EFA-412E-816C-51D28D13B80D}"/>
              </a:ext>
            </a:extLst>
          </p:cNvPr>
          <p:cNvGrpSpPr/>
          <p:nvPr/>
        </p:nvGrpSpPr>
        <p:grpSpPr>
          <a:xfrm>
            <a:off x="6507733" y="1664267"/>
            <a:ext cx="4725371" cy="2504379"/>
            <a:chOff x="1869280" y="1632192"/>
            <a:chExt cx="8585815" cy="4550359"/>
          </a:xfrm>
        </p:grpSpPr>
        <p:pic>
          <p:nvPicPr>
            <p:cNvPr id="29" name="Picture 2" descr="Vecteur conférencier ou enseignant avec présentation en classe">
              <a:extLst>
                <a:ext uri="{FF2B5EF4-FFF2-40B4-BE49-F238E27FC236}">
                  <a16:creationId xmlns:a16="http://schemas.microsoft.com/office/drawing/2014/main" id="{82548556-9D0A-4F96-B794-3825FCC18C5E}"/>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267" r="12774" b="4006"/>
            <a:stretch/>
          </p:blipFill>
          <p:spPr bwMode="auto">
            <a:xfrm>
              <a:off x="1869280" y="1632192"/>
              <a:ext cx="8585815" cy="4550359"/>
            </a:xfrm>
            <a:custGeom>
              <a:avLst/>
              <a:gdLst>
                <a:gd name="connsiteX0" fmla="*/ 0 w 8585815"/>
                <a:gd name="connsiteY0" fmla="*/ 0 h 4550359"/>
                <a:gd name="connsiteX1" fmla="*/ 746305 w 8585815"/>
                <a:gd name="connsiteY1" fmla="*/ 0 h 4550359"/>
                <a:gd name="connsiteX2" fmla="*/ 1406753 w 8585815"/>
                <a:gd name="connsiteY2" fmla="*/ 0 h 4550359"/>
                <a:gd name="connsiteX3" fmla="*/ 1981342 w 8585815"/>
                <a:gd name="connsiteY3" fmla="*/ 0 h 4550359"/>
                <a:gd name="connsiteX4" fmla="*/ 2641789 w 8585815"/>
                <a:gd name="connsiteY4" fmla="*/ 0 h 4550359"/>
                <a:gd name="connsiteX5" fmla="*/ 3302237 w 8585815"/>
                <a:gd name="connsiteY5" fmla="*/ 0 h 4550359"/>
                <a:gd name="connsiteX6" fmla="*/ 3962684 w 8585815"/>
                <a:gd name="connsiteY6" fmla="*/ 0 h 4550359"/>
                <a:gd name="connsiteX7" fmla="*/ 4794847 w 8585815"/>
                <a:gd name="connsiteY7" fmla="*/ 0 h 4550359"/>
                <a:gd name="connsiteX8" fmla="*/ 5627011 w 8585815"/>
                <a:gd name="connsiteY8" fmla="*/ 0 h 4550359"/>
                <a:gd name="connsiteX9" fmla="*/ 6459175 w 8585815"/>
                <a:gd name="connsiteY9" fmla="*/ 0 h 4550359"/>
                <a:gd name="connsiteX10" fmla="*/ 7291338 w 8585815"/>
                <a:gd name="connsiteY10" fmla="*/ 0 h 4550359"/>
                <a:gd name="connsiteX11" fmla="*/ 7951786 w 8585815"/>
                <a:gd name="connsiteY11" fmla="*/ 0 h 4550359"/>
                <a:gd name="connsiteX12" fmla="*/ 8585815 w 8585815"/>
                <a:gd name="connsiteY12" fmla="*/ 0 h 4550359"/>
                <a:gd name="connsiteX13" fmla="*/ 8585815 w 8585815"/>
                <a:gd name="connsiteY13" fmla="*/ 513541 h 4550359"/>
                <a:gd name="connsiteX14" fmla="*/ 8585815 w 8585815"/>
                <a:gd name="connsiteY14" fmla="*/ 1072585 h 4550359"/>
                <a:gd name="connsiteX15" fmla="*/ 8585815 w 8585815"/>
                <a:gd name="connsiteY15" fmla="*/ 1722636 h 4550359"/>
                <a:gd name="connsiteX16" fmla="*/ 8585815 w 8585815"/>
                <a:gd name="connsiteY16" fmla="*/ 2418191 h 4550359"/>
                <a:gd name="connsiteX17" fmla="*/ 8585815 w 8585815"/>
                <a:gd name="connsiteY17" fmla="*/ 3022738 h 4550359"/>
                <a:gd name="connsiteX18" fmla="*/ 8585815 w 8585815"/>
                <a:gd name="connsiteY18" fmla="*/ 3536279 h 4550359"/>
                <a:gd name="connsiteX19" fmla="*/ 8585815 w 8585815"/>
                <a:gd name="connsiteY19" fmla="*/ 4550359 h 4550359"/>
                <a:gd name="connsiteX20" fmla="*/ 7925368 w 8585815"/>
                <a:gd name="connsiteY20" fmla="*/ 4550359 h 4550359"/>
                <a:gd name="connsiteX21" fmla="*/ 7436637 w 8585815"/>
                <a:gd name="connsiteY21" fmla="*/ 4550359 h 4550359"/>
                <a:gd name="connsiteX22" fmla="*/ 6776189 w 8585815"/>
                <a:gd name="connsiteY22" fmla="*/ 4550359 h 4550359"/>
                <a:gd name="connsiteX23" fmla="*/ 5944026 w 8585815"/>
                <a:gd name="connsiteY23" fmla="*/ 4550359 h 4550359"/>
                <a:gd name="connsiteX24" fmla="*/ 5541153 w 8585815"/>
                <a:gd name="connsiteY24" fmla="*/ 4550359 h 4550359"/>
                <a:gd name="connsiteX25" fmla="*/ 4966564 w 8585815"/>
                <a:gd name="connsiteY25" fmla="*/ 4550359 h 4550359"/>
                <a:gd name="connsiteX26" fmla="*/ 4391975 w 8585815"/>
                <a:gd name="connsiteY26" fmla="*/ 4550359 h 4550359"/>
                <a:gd name="connsiteX27" fmla="*/ 3645669 w 8585815"/>
                <a:gd name="connsiteY27" fmla="*/ 4550359 h 4550359"/>
                <a:gd name="connsiteX28" fmla="*/ 3071080 w 8585815"/>
                <a:gd name="connsiteY28" fmla="*/ 4550359 h 4550359"/>
                <a:gd name="connsiteX29" fmla="*/ 2238916 w 8585815"/>
                <a:gd name="connsiteY29" fmla="*/ 4550359 h 4550359"/>
                <a:gd name="connsiteX30" fmla="*/ 1406753 w 8585815"/>
                <a:gd name="connsiteY30" fmla="*/ 4550359 h 4550359"/>
                <a:gd name="connsiteX31" fmla="*/ 746305 w 8585815"/>
                <a:gd name="connsiteY31" fmla="*/ 4550359 h 4550359"/>
                <a:gd name="connsiteX32" fmla="*/ 0 w 8585815"/>
                <a:gd name="connsiteY32" fmla="*/ 4550359 h 4550359"/>
                <a:gd name="connsiteX33" fmla="*/ 0 w 8585815"/>
                <a:gd name="connsiteY33" fmla="*/ 3900308 h 4550359"/>
                <a:gd name="connsiteX34" fmla="*/ 0 w 8585815"/>
                <a:gd name="connsiteY34" fmla="*/ 3159249 h 4550359"/>
                <a:gd name="connsiteX35" fmla="*/ 0 w 8585815"/>
                <a:gd name="connsiteY35" fmla="*/ 2645709 h 4550359"/>
                <a:gd name="connsiteX36" fmla="*/ 0 w 8585815"/>
                <a:gd name="connsiteY36" fmla="*/ 2041161 h 4550359"/>
                <a:gd name="connsiteX37" fmla="*/ 0 w 8585815"/>
                <a:gd name="connsiteY37" fmla="*/ 1527621 h 4550359"/>
                <a:gd name="connsiteX38" fmla="*/ 0 w 8585815"/>
                <a:gd name="connsiteY38" fmla="*/ 923073 h 4550359"/>
                <a:gd name="connsiteX39" fmla="*/ 0 w 8585815"/>
                <a:gd name="connsiteY39" fmla="*/ 0 h 4550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8585815" h="4550359" extrusionOk="0">
                  <a:moveTo>
                    <a:pt x="0" y="0"/>
                  </a:moveTo>
                  <a:cubicBezTo>
                    <a:pt x="319947" y="-33326"/>
                    <a:pt x="550866" y="-16643"/>
                    <a:pt x="746305" y="0"/>
                  </a:cubicBezTo>
                  <a:cubicBezTo>
                    <a:pt x="941744" y="16643"/>
                    <a:pt x="1253276" y="-7135"/>
                    <a:pt x="1406753" y="0"/>
                  </a:cubicBezTo>
                  <a:cubicBezTo>
                    <a:pt x="1560230" y="7135"/>
                    <a:pt x="1705725" y="-13979"/>
                    <a:pt x="1981342" y="0"/>
                  </a:cubicBezTo>
                  <a:cubicBezTo>
                    <a:pt x="2256959" y="13979"/>
                    <a:pt x="2357498" y="31646"/>
                    <a:pt x="2641789" y="0"/>
                  </a:cubicBezTo>
                  <a:cubicBezTo>
                    <a:pt x="2926080" y="-31646"/>
                    <a:pt x="3165239" y="6902"/>
                    <a:pt x="3302237" y="0"/>
                  </a:cubicBezTo>
                  <a:cubicBezTo>
                    <a:pt x="3439235" y="-6902"/>
                    <a:pt x="3670707" y="-9002"/>
                    <a:pt x="3962684" y="0"/>
                  </a:cubicBezTo>
                  <a:cubicBezTo>
                    <a:pt x="4254661" y="9002"/>
                    <a:pt x="4457079" y="35770"/>
                    <a:pt x="4794847" y="0"/>
                  </a:cubicBezTo>
                  <a:cubicBezTo>
                    <a:pt x="5132615" y="-35770"/>
                    <a:pt x="5212392" y="29253"/>
                    <a:pt x="5627011" y="0"/>
                  </a:cubicBezTo>
                  <a:cubicBezTo>
                    <a:pt x="6041630" y="-29253"/>
                    <a:pt x="6138760" y="-33169"/>
                    <a:pt x="6459175" y="0"/>
                  </a:cubicBezTo>
                  <a:cubicBezTo>
                    <a:pt x="6779590" y="33169"/>
                    <a:pt x="6901589" y="18124"/>
                    <a:pt x="7291338" y="0"/>
                  </a:cubicBezTo>
                  <a:cubicBezTo>
                    <a:pt x="7681087" y="-18124"/>
                    <a:pt x="7709985" y="-1753"/>
                    <a:pt x="7951786" y="0"/>
                  </a:cubicBezTo>
                  <a:cubicBezTo>
                    <a:pt x="8193587" y="1753"/>
                    <a:pt x="8446662" y="25269"/>
                    <a:pt x="8585815" y="0"/>
                  </a:cubicBezTo>
                  <a:cubicBezTo>
                    <a:pt x="8586245" y="105972"/>
                    <a:pt x="8565126" y="401091"/>
                    <a:pt x="8585815" y="513541"/>
                  </a:cubicBezTo>
                  <a:cubicBezTo>
                    <a:pt x="8606504" y="625991"/>
                    <a:pt x="8564340" y="809737"/>
                    <a:pt x="8585815" y="1072585"/>
                  </a:cubicBezTo>
                  <a:cubicBezTo>
                    <a:pt x="8607290" y="1335433"/>
                    <a:pt x="8601984" y="1522021"/>
                    <a:pt x="8585815" y="1722636"/>
                  </a:cubicBezTo>
                  <a:cubicBezTo>
                    <a:pt x="8569646" y="1923251"/>
                    <a:pt x="8560908" y="2176113"/>
                    <a:pt x="8585815" y="2418191"/>
                  </a:cubicBezTo>
                  <a:cubicBezTo>
                    <a:pt x="8610722" y="2660270"/>
                    <a:pt x="8593169" y="2892443"/>
                    <a:pt x="8585815" y="3022738"/>
                  </a:cubicBezTo>
                  <a:cubicBezTo>
                    <a:pt x="8578461" y="3153033"/>
                    <a:pt x="8585964" y="3353213"/>
                    <a:pt x="8585815" y="3536279"/>
                  </a:cubicBezTo>
                  <a:cubicBezTo>
                    <a:pt x="8585666" y="3719345"/>
                    <a:pt x="8593594" y="4140498"/>
                    <a:pt x="8585815" y="4550359"/>
                  </a:cubicBezTo>
                  <a:cubicBezTo>
                    <a:pt x="8344328" y="4524745"/>
                    <a:pt x="8227136" y="4560396"/>
                    <a:pt x="7925368" y="4550359"/>
                  </a:cubicBezTo>
                  <a:cubicBezTo>
                    <a:pt x="7623600" y="4540322"/>
                    <a:pt x="7590317" y="4526349"/>
                    <a:pt x="7436637" y="4550359"/>
                  </a:cubicBezTo>
                  <a:cubicBezTo>
                    <a:pt x="7282957" y="4574369"/>
                    <a:pt x="6996915" y="4559433"/>
                    <a:pt x="6776189" y="4550359"/>
                  </a:cubicBezTo>
                  <a:cubicBezTo>
                    <a:pt x="6555463" y="4541285"/>
                    <a:pt x="6313085" y="4563318"/>
                    <a:pt x="5944026" y="4550359"/>
                  </a:cubicBezTo>
                  <a:cubicBezTo>
                    <a:pt x="5574967" y="4537400"/>
                    <a:pt x="5713933" y="4568715"/>
                    <a:pt x="5541153" y="4550359"/>
                  </a:cubicBezTo>
                  <a:cubicBezTo>
                    <a:pt x="5368373" y="4532003"/>
                    <a:pt x="5148960" y="4552361"/>
                    <a:pt x="4966564" y="4550359"/>
                  </a:cubicBezTo>
                  <a:cubicBezTo>
                    <a:pt x="4784168" y="4548357"/>
                    <a:pt x="4598267" y="4570927"/>
                    <a:pt x="4391975" y="4550359"/>
                  </a:cubicBezTo>
                  <a:cubicBezTo>
                    <a:pt x="4185683" y="4529791"/>
                    <a:pt x="3988857" y="4513341"/>
                    <a:pt x="3645669" y="4550359"/>
                  </a:cubicBezTo>
                  <a:cubicBezTo>
                    <a:pt x="3302481" y="4587377"/>
                    <a:pt x="3348564" y="4564872"/>
                    <a:pt x="3071080" y="4550359"/>
                  </a:cubicBezTo>
                  <a:cubicBezTo>
                    <a:pt x="2793596" y="4535846"/>
                    <a:pt x="2468279" y="4553274"/>
                    <a:pt x="2238916" y="4550359"/>
                  </a:cubicBezTo>
                  <a:cubicBezTo>
                    <a:pt x="2009553" y="4547444"/>
                    <a:pt x="1577948" y="4553222"/>
                    <a:pt x="1406753" y="4550359"/>
                  </a:cubicBezTo>
                  <a:cubicBezTo>
                    <a:pt x="1235558" y="4547496"/>
                    <a:pt x="975555" y="4528115"/>
                    <a:pt x="746305" y="4550359"/>
                  </a:cubicBezTo>
                  <a:cubicBezTo>
                    <a:pt x="517055" y="4572603"/>
                    <a:pt x="151278" y="4580654"/>
                    <a:pt x="0" y="4550359"/>
                  </a:cubicBezTo>
                  <a:cubicBezTo>
                    <a:pt x="8072" y="4416349"/>
                    <a:pt x="-11733" y="4039275"/>
                    <a:pt x="0" y="3900308"/>
                  </a:cubicBezTo>
                  <a:cubicBezTo>
                    <a:pt x="11733" y="3761341"/>
                    <a:pt x="-7227" y="3525002"/>
                    <a:pt x="0" y="3159249"/>
                  </a:cubicBezTo>
                  <a:cubicBezTo>
                    <a:pt x="7227" y="2793496"/>
                    <a:pt x="-20775" y="2899213"/>
                    <a:pt x="0" y="2645709"/>
                  </a:cubicBezTo>
                  <a:cubicBezTo>
                    <a:pt x="20775" y="2392205"/>
                    <a:pt x="1657" y="2244804"/>
                    <a:pt x="0" y="2041161"/>
                  </a:cubicBezTo>
                  <a:cubicBezTo>
                    <a:pt x="-1657" y="1837518"/>
                    <a:pt x="7680" y="1656500"/>
                    <a:pt x="0" y="1527621"/>
                  </a:cubicBezTo>
                  <a:cubicBezTo>
                    <a:pt x="-7680" y="1398742"/>
                    <a:pt x="-29425" y="1131341"/>
                    <a:pt x="0" y="923073"/>
                  </a:cubicBezTo>
                  <a:cubicBezTo>
                    <a:pt x="29425" y="714805"/>
                    <a:pt x="18332" y="371158"/>
                    <a:pt x="0" y="0"/>
                  </a:cubicBezTo>
                  <a:close/>
                </a:path>
              </a:pathLst>
            </a:custGeom>
            <a:noFill/>
            <a:ln w="12700">
              <a:solidFill>
                <a:schemeClr val="tx1">
                  <a:lumMod val="75000"/>
                  <a:lumOff val="25000"/>
                </a:schemeClr>
              </a:solidFill>
              <a:extLst>
                <a:ext uri="{C807C97D-BFC1-408E-A445-0C87EB9F89A2}">
                  <ask:lineSketchStyleProps xmlns:ask="http://schemas.microsoft.com/office/drawing/2018/sketchyshapes" sd="4237992033">
                    <a:prstGeom prst="rect">
                      <a:avLst/>
                    </a:prstGeom>
                    <ask:type>
                      <ask:lineSketchFreehand/>
                    </ask:type>
                  </ask:lineSketchStyleProps>
                </a:ext>
              </a:extLst>
            </a:ln>
            <a:extLst>
              <a:ext uri="{909E8E84-426E-40DD-AFC4-6F175D3DCCD1}">
                <a14:hiddenFill xmlns:a14="http://schemas.microsoft.com/office/drawing/2010/main">
                  <a:solidFill>
                    <a:srgbClr val="FFFFFF"/>
                  </a:solidFill>
                </a14:hiddenFill>
              </a:ext>
            </a:extLst>
          </p:spPr>
        </p:pic>
        <p:pic>
          <p:nvPicPr>
            <p:cNvPr id="33" name="Image 32">
              <a:extLst>
                <a:ext uri="{FF2B5EF4-FFF2-40B4-BE49-F238E27FC236}">
                  <a16:creationId xmlns:a16="http://schemas.microsoft.com/office/drawing/2014/main" id="{176DF817-1E79-4750-A0D0-B162E5490A0F}"/>
                </a:ext>
              </a:extLst>
            </p:cNvPr>
            <p:cNvPicPr>
              <a:picLocks noChangeAspect="1"/>
            </p:cNvPicPr>
            <p:nvPr/>
          </p:nvPicPr>
          <p:blipFill>
            <a:blip r:embed="rId6">
              <a:extLst>
                <a:ext uri="{BEBA8EAE-BF5A-486C-A8C5-ECC9F3942E4B}">
                  <a14:imgProps xmlns:a14="http://schemas.microsoft.com/office/drawing/2010/main">
                    <a14:imgLayer r:embed="rId7">
                      <a14:imgEffect>
                        <a14:artisticBlur/>
                      </a14:imgEffect>
                    </a14:imgLayer>
                  </a14:imgProps>
                </a:ext>
                <a:ext uri="{28A0092B-C50C-407E-A947-70E740481C1C}">
                  <a14:useLocalDpi xmlns:a14="http://schemas.microsoft.com/office/drawing/2010/main" val="0"/>
                </a:ext>
              </a:extLst>
            </a:blip>
            <a:stretch>
              <a:fillRect/>
            </a:stretch>
          </p:blipFill>
          <p:spPr>
            <a:xfrm>
              <a:off x="6096000" y="2724342"/>
              <a:ext cx="2900084" cy="1844676"/>
            </a:xfrm>
            <a:prstGeom prst="rect">
              <a:avLst/>
            </a:prstGeom>
          </p:spPr>
        </p:pic>
        <p:pic>
          <p:nvPicPr>
            <p:cNvPr id="30" name="Image 9">
              <a:extLst>
                <a:ext uri="{FF2B5EF4-FFF2-40B4-BE49-F238E27FC236}">
                  <a16:creationId xmlns:a16="http://schemas.microsoft.com/office/drawing/2014/main" id="{BDE4CCFD-6D98-4585-B852-BE98DC6F0AE7}"/>
                </a:ext>
              </a:extLst>
            </p:cNvPr>
            <p:cNvPicPr>
              <a:picLocks noChangeAspect="1"/>
            </p:cNvPicPr>
            <p:nvPr/>
          </p:nvPicPr>
          <p:blipFill>
            <a:blip r:embed="rId8" cstate="print">
              <a:extLst>
                <a:ext uri="{BEBA8EAE-BF5A-486C-A8C5-ECC9F3942E4B}">
                  <a14:imgProps xmlns:a14="http://schemas.microsoft.com/office/drawing/2010/main">
                    <a14:imgLayer r:embed="rId9">
                      <a14:imgEffect>
                        <a14:backgroundRemoval t="9972" b="99718" l="0" r="92497">
                          <a14:foregroundMark x1="21891" y1="75165" x2="39466" y2="96896"/>
                          <a14:foregroundMark x1="39466" y1="96896" x2="71429" y2="95955"/>
                          <a14:foregroundMark x1="71429" y1="95955" x2="49743" y2="78928"/>
                          <a14:foregroundMark x1="49743" y1="78928" x2="48407" y2="78928"/>
                          <a14:foregroundMark x1="719" y1="80809" x2="26208" y2="77046"/>
                          <a14:foregroundMark x1="19527" y1="73471" x2="6783" y2="93979"/>
                          <a14:foregroundMark x1="6783" y1="93979" x2="18397" y2="95861"/>
                          <a14:foregroundMark x1="18397" y1="95861" x2="31346" y2="94826"/>
                          <a14:foregroundMark x1="31346" y1="94826" x2="47276" y2="95108"/>
                          <a14:foregroundMark x1="47276" y1="95108" x2="73073" y2="94450"/>
                          <a14:foregroundMark x1="73073" y1="94450" x2="85509" y2="98024"/>
                          <a14:foregroundMark x1="85509" y1="98024" x2="67112" y2="81656"/>
                          <a14:foregroundMark x1="67112" y1="81656" x2="56115" y2="79398"/>
                          <a14:foregroundMark x1="58684" y1="78175" x2="70606" y2="81091"/>
                          <a14:foregroundMark x1="70606" y1="81091" x2="87564" y2="96802"/>
                          <a14:foregroundMark x1="87564" y1="96802" x2="89414" y2="99530"/>
                          <a14:foregroundMark x1="74409" y1="82879" x2="90853" y2="99718"/>
                          <a14:foregroundMark x1="57554" y1="77328" x2="68859" y2="79210"/>
                          <a14:foregroundMark x1="68859" y1="79210" x2="79034" y2="84760"/>
                          <a14:foregroundMark x1="79034" y1="84760" x2="92600" y2="99718"/>
                          <a14:foregroundMark x1="19322" y1="73095" x2="7708" y2="74412"/>
                          <a14:foregroundMark x1="7708" y1="74412" x2="0" y2="82032"/>
                          <a14:foregroundMark x1="3700" y1="74694" x2="3289" y2="99718"/>
                          <a14:foregroundMark x1="1233" y1="77140" x2="7194" y2="74036"/>
                          <a14:foregroundMark x1="14697" y1="73848" x2="5344" y2="73848"/>
                        </a14:backgroundRemoval>
                      </a14:imgEffect>
                    </a14:imgLayer>
                  </a14:imgProps>
                </a:ext>
                <a:ext uri="{28A0092B-C50C-407E-A947-70E740481C1C}">
                  <a14:useLocalDpi xmlns:a14="http://schemas.microsoft.com/office/drawing/2010/main" val="0"/>
                </a:ext>
              </a:extLst>
            </a:blip>
            <a:srcRect/>
            <a:stretch>
              <a:fillRect/>
            </a:stretch>
          </p:blipFill>
          <p:spPr bwMode="auto">
            <a:xfrm>
              <a:off x="5967304" y="2168140"/>
              <a:ext cx="2366799" cy="24161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Image 6">
              <a:extLst>
                <a:ext uri="{FF2B5EF4-FFF2-40B4-BE49-F238E27FC236}">
                  <a16:creationId xmlns:a16="http://schemas.microsoft.com/office/drawing/2014/main" id="{0A6CD241-4CAB-4CC4-B56F-D2CDE032B0E9}"/>
                </a:ext>
              </a:extLst>
            </p:cNvPr>
            <p:cNvPicPr>
              <a:picLocks noChangeAspect="1"/>
            </p:cNvPicPr>
            <p:nvPr/>
          </p:nvPicPr>
          <p:blipFill>
            <a:blip r:embed="rId10">
              <a:extLst>
                <a:ext uri="{BEBA8EAE-BF5A-486C-A8C5-ECC9F3942E4B}">
                  <a14:imgProps xmlns:a14="http://schemas.microsoft.com/office/drawing/2010/main">
                    <a14:imgLayer r:embed="rId11">
                      <a14:imgEffect>
                        <a14:backgroundRemoval t="7692" b="89744" l="0" r="87097">
                          <a14:foregroundMark x1="32258" y1="58974" x2="0" y2="46154"/>
                        </a14:backgroundRemoval>
                      </a14:imgEffect>
                    </a14:imgLayer>
                  </a14:imgProps>
                </a:ext>
                <a:ext uri="{28A0092B-C50C-407E-A947-70E740481C1C}">
                  <a14:useLocalDpi xmlns:a14="http://schemas.microsoft.com/office/drawing/2010/main" val="0"/>
                </a:ext>
              </a:extLst>
            </a:blip>
            <a:stretch>
              <a:fillRect/>
            </a:stretch>
          </p:blipFill>
          <p:spPr>
            <a:xfrm>
              <a:off x="5913526" y="4019426"/>
              <a:ext cx="295275" cy="371475"/>
            </a:xfrm>
            <a:prstGeom prst="rect">
              <a:avLst/>
            </a:prstGeom>
          </p:spPr>
        </p:pic>
        <p:sp>
          <p:nvSpPr>
            <p:cNvPr id="8" name="Phylactère : pensées 7">
              <a:extLst>
                <a:ext uri="{FF2B5EF4-FFF2-40B4-BE49-F238E27FC236}">
                  <a16:creationId xmlns:a16="http://schemas.microsoft.com/office/drawing/2014/main" id="{51ACB8A9-AB02-4666-B479-41B59FCE5D4D}"/>
                </a:ext>
              </a:extLst>
            </p:cNvPr>
            <p:cNvSpPr/>
            <p:nvPr/>
          </p:nvSpPr>
          <p:spPr>
            <a:xfrm>
              <a:off x="7689669" y="2816351"/>
              <a:ext cx="1155412" cy="762871"/>
            </a:xfrm>
            <a:prstGeom prst="cloudCallout">
              <a:avLst>
                <a:gd name="adj1" fmla="val -66810"/>
                <a:gd name="adj2" fmla="val -28478"/>
              </a:avLst>
            </a:prstGeom>
            <a:solidFill>
              <a:schemeClr val="bg1"/>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4" name="Image 7">
              <a:hlinkClick r:id="rId12" action="ppaction://hlinksldjump"/>
              <a:extLst>
                <a:ext uri="{FF2B5EF4-FFF2-40B4-BE49-F238E27FC236}">
                  <a16:creationId xmlns:a16="http://schemas.microsoft.com/office/drawing/2014/main" id="{11A71832-CD70-41EC-85D8-DD5310D2CD87}"/>
                </a:ext>
              </a:extLst>
            </p:cNvPr>
            <p:cNvPicPr>
              <a:picLocks noChangeAspect="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7812681" y="3063000"/>
              <a:ext cx="929099" cy="2636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35" name="Image 7">
            <a:hlinkClick r:id="rId12" action="ppaction://hlinksldjump"/>
            <a:extLst>
              <a:ext uri="{FF2B5EF4-FFF2-40B4-BE49-F238E27FC236}">
                <a16:creationId xmlns:a16="http://schemas.microsoft.com/office/drawing/2014/main" id="{981249F2-8FF9-4EA9-82B5-647DBCC8EA25}"/>
              </a:ext>
            </a:extLst>
          </p:cNvPr>
          <p:cNvPicPr>
            <a:picLocks noChangeAspect="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951525" y="1491718"/>
            <a:ext cx="1253081" cy="3556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Image 14">
            <a:hlinkClick r:id="rId15"/>
            <a:extLst>
              <a:ext uri="{FF2B5EF4-FFF2-40B4-BE49-F238E27FC236}">
                <a16:creationId xmlns:a16="http://schemas.microsoft.com/office/drawing/2014/main" id="{88D3BE1E-5D94-40A0-8007-FE5E90A4CFC5}"/>
              </a:ext>
            </a:extLst>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4288033" y="5361622"/>
            <a:ext cx="1137410" cy="215418"/>
          </a:xfrm>
          <a:prstGeom prst="rect">
            <a:avLst/>
          </a:prstGeom>
        </p:spPr>
      </p:pic>
      <p:pic>
        <p:nvPicPr>
          <p:cNvPr id="16" name="Image 7">
            <a:hlinkClick r:id="rId12" action="ppaction://hlinksldjump"/>
            <a:extLst>
              <a:ext uri="{FF2B5EF4-FFF2-40B4-BE49-F238E27FC236}">
                <a16:creationId xmlns:a16="http://schemas.microsoft.com/office/drawing/2014/main" id="{11364EA3-515C-4226-B65D-0B57830AD72C}"/>
              </a:ext>
            </a:extLst>
          </p:cNvPr>
          <p:cNvPicPr>
            <a:picLocks noChangeAspect="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5118471" y="5761785"/>
            <a:ext cx="1253081" cy="3556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 name="Groupe 3">
            <a:extLst>
              <a:ext uri="{FF2B5EF4-FFF2-40B4-BE49-F238E27FC236}">
                <a16:creationId xmlns:a16="http://schemas.microsoft.com/office/drawing/2014/main" id="{89761E8C-24C3-960C-6209-BAD7351AB30E}"/>
              </a:ext>
            </a:extLst>
          </p:cNvPr>
          <p:cNvGrpSpPr/>
          <p:nvPr/>
        </p:nvGrpSpPr>
        <p:grpSpPr>
          <a:xfrm>
            <a:off x="10633551" y="5768117"/>
            <a:ext cx="1100148" cy="1285089"/>
            <a:chOff x="-2188878" y="1439576"/>
            <a:chExt cx="1100148" cy="1285089"/>
          </a:xfrm>
        </p:grpSpPr>
        <p:pic>
          <p:nvPicPr>
            <p:cNvPr id="10" name="Picture 4" descr="Splash aquarelle avec illustration mixte blanc, rouge, orange sur blanc. Vecteur gratuit">
              <a:extLst>
                <a:ext uri="{FF2B5EF4-FFF2-40B4-BE49-F238E27FC236}">
                  <a16:creationId xmlns:a16="http://schemas.microsoft.com/office/drawing/2014/main" id="{572636E8-64CA-5F09-F847-B5CE48D2AFBD}"/>
                </a:ext>
              </a:extLst>
            </p:cNvPr>
            <p:cNvPicPr>
              <a:picLocks noChangeAspect="1" noChangeArrowheads="1"/>
            </p:cNvPicPr>
            <p:nvPr/>
          </p:nvPicPr>
          <p:blipFill rotWithShape="1">
            <a:blip r:embed="rId17">
              <a:clrChange>
                <a:clrFrom>
                  <a:srgbClr val="FFFFFF"/>
                </a:clrFrom>
                <a:clrTo>
                  <a:srgbClr val="FFFFFF">
                    <a:alpha val="0"/>
                  </a:srgbClr>
                </a:clrTo>
              </a:clrChange>
              <a:extLst>
                <a:ext uri="{28A0092B-C50C-407E-A947-70E740481C1C}">
                  <a14:useLocalDpi xmlns:a14="http://schemas.microsoft.com/office/drawing/2010/main" val="0"/>
                </a:ext>
              </a:extLst>
            </a:blip>
            <a:srcRect l="50000" t="70212" r="2264" b="8236"/>
            <a:stretch/>
          </p:blipFill>
          <p:spPr bwMode="auto">
            <a:xfrm>
              <a:off x="-2188878" y="1439576"/>
              <a:ext cx="1100148" cy="1285089"/>
            </a:xfrm>
            <a:prstGeom prst="rect">
              <a:avLst/>
            </a:prstGeom>
            <a:noFill/>
            <a:extLst>
              <a:ext uri="{909E8E84-426E-40DD-AFC4-6F175D3DCCD1}">
                <a14:hiddenFill xmlns:a14="http://schemas.microsoft.com/office/drawing/2010/main">
                  <a:solidFill>
                    <a:srgbClr val="FFFFFF"/>
                  </a:solidFill>
                </a14:hiddenFill>
              </a:ext>
            </a:extLst>
          </p:spPr>
        </p:pic>
        <p:grpSp>
          <p:nvGrpSpPr>
            <p:cNvPr id="11" name="Groupe 10">
              <a:extLst>
                <a:ext uri="{FF2B5EF4-FFF2-40B4-BE49-F238E27FC236}">
                  <a16:creationId xmlns:a16="http://schemas.microsoft.com/office/drawing/2014/main" id="{1D3D818F-8DAF-FE1B-C5FA-2247B2709957}"/>
                </a:ext>
              </a:extLst>
            </p:cNvPr>
            <p:cNvGrpSpPr/>
            <p:nvPr/>
          </p:nvGrpSpPr>
          <p:grpSpPr>
            <a:xfrm>
              <a:off x="-1980670" y="1805906"/>
              <a:ext cx="572484" cy="495254"/>
              <a:chOff x="11392866" y="540878"/>
              <a:chExt cx="572484" cy="495254"/>
            </a:xfrm>
          </p:grpSpPr>
          <p:pic>
            <p:nvPicPr>
              <p:cNvPr id="12" name="Image 11">
                <a:hlinkClick r:id="rId18" action="ppaction://hlinksldjump"/>
                <a:extLst>
                  <a:ext uri="{FF2B5EF4-FFF2-40B4-BE49-F238E27FC236}">
                    <a16:creationId xmlns:a16="http://schemas.microsoft.com/office/drawing/2014/main" id="{86EFB15E-5E58-A745-0CE5-7F951C9FD1A4}"/>
                  </a:ext>
                </a:extLst>
              </p:cNvPr>
              <p:cNvPicPr>
                <a:picLocks noChangeAspect="1"/>
              </p:cNvPicPr>
              <p:nvPr/>
            </p:nvPicPr>
            <p:blipFill>
              <a:blip r:embed="rId19">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1483846" y="540878"/>
                <a:ext cx="390525" cy="342900"/>
              </a:xfrm>
              <a:prstGeom prst="rect">
                <a:avLst/>
              </a:prstGeom>
            </p:spPr>
          </p:pic>
          <p:pic>
            <p:nvPicPr>
              <p:cNvPr id="13" name="Image 12">
                <a:hlinkClick r:id="rId18" action="ppaction://hlinksldjump"/>
                <a:extLst>
                  <a:ext uri="{FF2B5EF4-FFF2-40B4-BE49-F238E27FC236}">
                    <a16:creationId xmlns:a16="http://schemas.microsoft.com/office/drawing/2014/main" id="{8B621C20-0F0F-7FEB-273D-9F30415BB4D6}"/>
                  </a:ext>
                </a:extLst>
              </p:cNvPr>
              <p:cNvPicPr>
                <a:picLocks noChangeAspect="1"/>
              </p:cNvPicPr>
              <p:nvPr/>
            </p:nvPicPr>
            <p:blipFill>
              <a:blip r:embed="rId20" cstate="email">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1392866" y="731423"/>
                <a:ext cx="572484" cy="304709"/>
              </a:xfrm>
              <a:prstGeom prst="rect">
                <a:avLst/>
              </a:prstGeom>
            </p:spPr>
          </p:pic>
        </p:grpSp>
      </p:grpSp>
      <p:sp>
        <p:nvSpPr>
          <p:cNvPr id="14" name="Rectangle : coins arrondis 13">
            <a:hlinkClick r:id="rId21" action="ppaction://hlinksldjump"/>
            <a:extLst>
              <a:ext uri="{FF2B5EF4-FFF2-40B4-BE49-F238E27FC236}">
                <a16:creationId xmlns:a16="http://schemas.microsoft.com/office/drawing/2014/main" id="{00598C05-186F-D4CD-6A68-6644F30C7CC0}"/>
              </a:ext>
            </a:extLst>
          </p:cNvPr>
          <p:cNvSpPr/>
          <p:nvPr/>
        </p:nvSpPr>
        <p:spPr>
          <a:xfrm>
            <a:off x="10768038" y="6013635"/>
            <a:ext cx="824298" cy="630134"/>
          </a:xfrm>
          <a:prstGeom prst="roundRect">
            <a:avLst/>
          </a:prstGeom>
          <a:solidFill>
            <a:srgbClr val="FFFFFF">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427448265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2C600830-E759-4D3C-92B8-393E2FF94E19}"/>
              </a:ext>
            </a:extLst>
          </p:cNvPr>
          <p:cNvSpPr>
            <a:spLocks noGrp="1"/>
          </p:cNvSpPr>
          <p:nvPr>
            <p:ph idx="17"/>
          </p:nvPr>
        </p:nvSpPr>
        <p:spPr>
          <a:xfrm>
            <a:off x="695325" y="1388669"/>
            <a:ext cx="10980738" cy="3496840"/>
          </a:xfrm>
        </p:spPr>
        <p:txBody>
          <a:bodyPr/>
          <a:lstStyle/>
          <a:p>
            <a:pPr lvl="1"/>
            <a:endParaRPr lang="fr-FR" sz="1000" dirty="0"/>
          </a:p>
          <a:p>
            <a:r>
              <a:rPr lang="fr-FR" dirty="0"/>
              <a:t>Si un support                   n’existe pas pour la thématique                                                                                                    que vous souhaitez aborder, vous pouvez utiliser d’autres                                                                                        documents. </a:t>
            </a:r>
          </a:p>
          <a:p>
            <a:endParaRPr lang="fr-FR" sz="100" dirty="0"/>
          </a:p>
          <a:p>
            <a:r>
              <a:rPr lang="fr-FR" dirty="0"/>
              <a:t>Attention, ces supports doivent être soit publiques (déjà                                                                                               accessibles aux clients), soit validés par le juridique et la                                                                                                           conformité. </a:t>
            </a:r>
          </a:p>
          <a:p>
            <a:endParaRPr lang="fr-FR" sz="100" dirty="0"/>
          </a:p>
          <a:p>
            <a:r>
              <a:rPr lang="fr-FR" dirty="0"/>
              <a:t>Vous pouvez notamment utiliser :  </a:t>
            </a:r>
          </a:p>
          <a:p>
            <a:endParaRPr lang="fr-FR" sz="100" dirty="0"/>
          </a:p>
          <a:p>
            <a:pPr lvl="1"/>
            <a:r>
              <a:rPr lang="fr-FR" dirty="0"/>
              <a:t>Les sites internet de la </a:t>
            </a:r>
            <a:r>
              <a:rPr lang="fr-FR" dirty="0">
                <a:hlinkClick r:id="rId2"/>
              </a:rPr>
              <a:t>Caisse d’Epargne</a:t>
            </a:r>
            <a:r>
              <a:rPr lang="fr-FR" dirty="0"/>
              <a:t> et de la  </a:t>
            </a:r>
            <a:r>
              <a:rPr lang="fr-FR" dirty="0">
                <a:hlinkClick r:id="rId3"/>
              </a:rPr>
              <a:t>CEGEE</a:t>
            </a:r>
            <a:endParaRPr lang="fr-FR" dirty="0"/>
          </a:p>
          <a:p>
            <a:pPr lvl="1"/>
            <a:endParaRPr lang="fr-FR" sz="100" dirty="0"/>
          </a:p>
          <a:p>
            <a:pPr lvl="1"/>
            <a:r>
              <a:rPr lang="fr-FR" dirty="0"/>
              <a:t>La finance pour to   : </a:t>
            </a:r>
            <a:r>
              <a:rPr lang="fr-FR" dirty="0">
                <a:hlinkClick r:id="rId4"/>
              </a:rPr>
              <a:t>site pédagogique</a:t>
            </a:r>
            <a:r>
              <a:rPr lang="fr-FR" dirty="0"/>
              <a:t> sur l’argent &amp; la finance</a:t>
            </a:r>
          </a:p>
          <a:p>
            <a:pPr lvl="1"/>
            <a:endParaRPr lang="fr-FR" sz="100" dirty="0"/>
          </a:p>
          <a:p>
            <a:pPr lvl="1"/>
            <a:r>
              <a:rPr lang="fr-FR" dirty="0"/>
              <a:t>Les vidéos                   des chaines </a:t>
            </a:r>
            <a:r>
              <a:rPr lang="fr-FR" dirty="0">
                <a:hlinkClick r:id="rId5"/>
              </a:rPr>
              <a:t>BPCE</a:t>
            </a:r>
            <a:r>
              <a:rPr lang="fr-FR" dirty="0"/>
              <a:t>, </a:t>
            </a:r>
            <a:r>
              <a:rPr lang="fr-FR" dirty="0">
                <a:hlinkClick r:id="rId6"/>
              </a:rPr>
              <a:t>Caisse d’Epargne</a:t>
            </a:r>
            <a:r>
              <a:rPr lang="fr-FR" dirty="0"/>
              <a:t> et </a:t>
            </a:r>
            <a:r>
              <a:rPr lang="fr-FR" dirty="0">
                <a:hlinkClick r:id="rId7"/>
              </a:rPr>
              <a:t>CEGEE</a:t>
            </a:r>
            <a:endParaRPr lang="fr-FR" dirty="0"/>
          </a:p>
          <a:p>
            <a:pPr lvl="1"/>
            <a:endParaRPr lang="fr-FR" sz="100" dirty="0">
              <a:hlinkClick r:id="rId6"/>
            </a:endParaRPr>
          </a:p>
          <a:p>
            <a:pPr lvl="1"/>
            <a:r>
              <a:rPr lang="fr-FR" dirty="0"/>
              <a:t>Les documents des filiales : sondez les filiales concernées pour leur demander s’ils disposent d’un support qui peut être présenté lors de votre évènement agence (voir slide 23). </a:t>
            </a:r>
          </a:p>
          <a:p>
            <a:pPr lvl="1"/>
            <a:endParaRPr lang="fr-FR" sz="100" dirty="0"/>
          </a:p>
          <a:p>
            <a:r>
              <a:rPr lang="fr-FR" dirty="0"/>
              <a:t>En fonction des thématiques, une aide peut être apportée par les filiales ou les experts métiers, voire même des clients ou partenaires pros (</a:t>
            </a:r>
            <a:r>
              <a:rPr lang="fr-FR" dirty="0">
                <a:hlinkClick r:id="rId8" action="ppaction://hlinksldjump"/>
              </a:rPr>
              <a:t>voir thématique suivante</a:t>
            </a:r>
            <a:r>
              <a:rPr lang="fr-FR" dirty="0"/>
              <a:t>). </a:t>
            </a:r>
          </a:p>
          <a:p>
            <a:endParaRPr lang="fr-FR" dirty="0"/>
          </a:p>
          <a:p>
            <a:pPr marL="468000" lvl="1" indent="0">
              <a:buNone/>
            </a:pPr>
            <a:endParaRPr lang="fr-FR" dirty="0"/>
          </a:p>
        </p:txBody>
      </p:sp>
      <p:sp>
        <p:nvSpPr>
          <p:cNvPr id="3" name="Espace réservé du texte 2">
            <a:extLst>
              <a:ext uri="{FF2B5EF4-FFF2-40B4-BE49-F238E27FC236}">
                <a16:creationId xmlns:a16="http://schemas.microsoft.com/office/drawing/2014/main" id="{A84172F8-1052-4CF9-AD10-6AB0E30AE430}"/>
              </a:ext>
            </a:extLst>
          </p:cNvPr>
          <p:cNvSpPr>
            <a:spLocks noGrp="1"/>
          </p:cNvSpPr>
          <p:nvPr>
            <p:ph type="body" sz="quarter" idx="12"/>
          </p:nvPr>
        </p:nvSpPr>
        <p:spPr>
          <a:xfrm>
            <a:off x="695325" y="464147"/>
            <a:ext cx="10774625" cy="720000"/>
          </a:xfrm>
        </p:spPr>
        <p:txBody>
          <a:bodyPr/>
          <a:lstStyle/>
          <a:p>
            <a:r>
              <a:rPr lang="fr-FR" dirty="0"/>
              <a:t>Vous pouvez également vous appuyer sur d’autres documents en ligne et ouverts à la diffusion externe (ne partagez aucun document interne). </a:t>
            </a:r>
          </a:p>
        </p:txBody>
      </p:sp>
      <p:sp>
        <p:nvSpPr>
          <p:cNvPr id="5" name="Espace réservé du texte 4">
            <a:extLst>
              <a:ext uri="{FF2B5EF4-FFF2-40B4-BE49-F238E27FC236}">
                <a16:creationId xmlns:a16="http://schemas.microsoft.com/office/drawing/2014/main" id="{70AE5208-7DDC-41C6-B0F4-66AC6D4B486D}"/>
              </a:ext>
            </a:extLst>
          </p:cNvPr>
          <p:cNvSpPr>
            <a:spLocks noGrp="1"/>
          </p:cNvSpPr>
          <p:nvPr>
            <p:ph type="body" sz="quarter" idx="16"/>
          </p:nvPr>
        </p:nvSpPr>
        <p:spPr/>
        <p:txBody>
          <a:bodyPr/>
          <a:lstStyle/>
          <a:p>
            <a:r>
              <a:rPr lang="fr-FR" dirty="0"/>
              <a:t>5</a:t>
            </a:r>
          </a:p>
        </p:txBody>
      </p:sp>
      <p:pic>
        <p:nvPicPr>
          <p:cNvPr id="6" name="Picture 10" descr="Drapeaux suspendus dessinés à la main sur une guirlande de cordes">
            <a:extLst>
              <a:ext uri="{FF2B5EF4-FFF2-40B4-BE49-F238E27FC236}">
                <a16:creationId xmlns:a16="http://schemas.microsoft.com/office/drawing/2014/main" id="{FE120DD1-83F4-493F-AA59-2AEE6B28AFE7}"/>
              </a:ext>
            </a:extLst>
          </p:cNvPr>
          <p:cNvPicPr>
            <a:picLocks noChangeAspect="1" noChangeArrowheads="1"/>
          </p:cNvPicPr>
          <p:nvPr/>
        </p:nvPicPr>
        <p:blipFill rotWithShape="1">
          <a:blip r:embed="rId9" cstate="print">
            <a:clrChange>
              <a:clrFrom>
                <a:srgbClr val="FFFFFF"/>
              </a:clrFrom>
              <a:clrTo>
                <a:srgbClr val="FFFFFF">
                  <a:alpha val="0"/>
                </a:srgbClr>
              </a:clrTo>
            </a:clrChange>
            <a:extLst>
              <a:ext uri="{28A0092B-C50C-407E-A947-70E740481C1C}">
                <a14:useLocalDpi xmlns:a14="http://schemas.microsoft.com/office/drawing/2010/main" val="0"/>
              </a:ext>
            </a:extLst>
          </a:blip>
          <a:srcRect b="53965"/>
          <a:stretch/>
        </p:blipFill>
        <p:spPr bwMode="auto">
          <a:xfrm rot="1510306" flipH="1">
            <a:off x="11001764" y="-176277"/>
            <a:ext cx="1370368" cy="734948"/>
          </a:xfrm>
          <a:prstGeom prst="rect">
            <a:avLst/>
          </a:prstGeom>
          <a:noFill/>
          <a:extLst>
            <a:ext uri="{909E8E84-426E-40DD-AFC4-6F175D3DCCD1}">
              <a14:hiddenFill xmlns:a14="http://schemas.microsoft.com/office/drawing/2010/main">
                <a:solidFill>
                  <a:srgbClr val="FFFFFF"/>
                </a:solidFill>
              </a14:hiddenFill>
            </a:ext>
          </a:extLst>
        </p:spPr>
      </p:pic>
      <p:pic>
        <p:nvPicPr>
          <p:cNvPr id="24" name="Image 7">
            <a:hlinkClick r:id="rId10" action="ppaction://hlinksldjump"/>
            <a:extLst>
              <a:ext uri="{FF2B5EF4-FFF2-40B4-BE49-F238E27FC236}">
                <a16:creationId xmlns:a16="http://schemas.microsoft.com/office/drawing/2014/main" id="{0034187B-2EFB-44E3-AE8A-EDB822F6588C}"/>
              </a:ext>
            </a:extLst>
          </p:cNvPr>
          <p:cNvPicPr>
            <a:picLocks noChangeAspect="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2266523" y="1663886"/>
            <a:ext cx="946946" cy="268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5" name="Groupe 24">
            <a:extLst>
              <a:ext uri="{FF2B5EF4-FFF2-40B4-BE49-F238E27FC236}">
                <a16:creationId xmlns:a16="http://schemas.microsoft.com/office/drawing/2014/main" id="{B8AA5BC4-5C7C-45F5-81E1-E186F347365F}"/>
              </a:ext>
            </a:extLst>
          </p:cNvPr>
          <p:cNvGrpSpPr/>
          <p:nvPr/>
        </p:nvGrpSpPr>
        <p:grpSpPr>
          <a:xfrm>
            <a:off x="6507733" y="1664267"/>
            <a:ext cx="4725371" cy="2504379"/>
            <a:chOff x="1869280" y="1632192"/>
            <a:chExt cx="8585815" cy="4550359"/>
          </a:xfrm>
        </p:grpSpPr>
        <p:pic>
          <p:nvPicPr>
            <p:cNvPr id="26" name="Picture 2" descr="Vecteur conférencier ou enseignant avec présentation en classe">
              <a:extLst>
                <a:ext uri="{FF2B5EF4-FFF2-40B4-BE49-F238E27FC236}">
                  <a16:creationId xmlns:a16="http://schemas.microsoft.com/office/drawing/2014/main" id="{4FA541F1-ECE5-465A-B5A0-422AF138A5C7}"/>
                </a:ext>
              </a:extLst>
            </p:cNvPr>
            <p:cNvPicPr>
              <a:picLocks noChangeAspect="1" noChangeArrowheads="1"/>
            </p:cNvPicPr>
            <p:nvPr/>
          </p:nvPicPr>
          <p:blipFill rotWithShape="1">
            <a:blip r:embed="rId12">
              <a:extLst>
                <a:ext uri="{28A0092B-C50C-407E-A947-70E740481C1C}">
                  <a14:useLocalDpi xmlns:a14="http://schemas.microsoft.com/office/drawing/2010/main" val="0"/>
                </a:ext>
              </a:extLst>
            </a:blip>
            <a:srcRect l="267" r="12774" b="4006"/>
            <a:stretch/>
          </p:blipFill>
          <p:spPr bwMode="auto">
            <a:xfrm>
              <a:off x="1869280" y="1632192"/>
              <a:ext cx="8585815" cy="4550359"/>
            </a:xfrm>
            <a:custGeom>
              <a:avLst/>
              <a:gdLst>
                <a:gd name="connsiteX0" fmla="*/ 0 w 8585815"/>
                <a:gd name="connsiteY0" fmla="*/ 0 h 4550359"/>
                <a:gd name="connsiteX1" fmla="*/ 746305 w 8585815"/>
                <a:gd name="connsiteY1" fmla="*/ 0 h 4550359"/>
                <a:gd name="connsiteX2" fmla="*/ 1406753 w 8585815"/>
                <a:gd name="connsiteY2" fmla="*/ 0 h 4550359"/>
                <a:gd name="connsiteX3" fmla="*/ 1981342 w 8585815"/>
                <a:gd name="connsiteY3" fmla="*/ 0 h 4550359"/>
                <a:gd name="connsiteX4" fmla="*/ 2641789 w 8585815"/>
                <a:gd name="connsiteY4" fmla="*/ 0 h 4550359"/>
                <a:gd name="connsiteX5" fmla="*/ 3302237 w 8585815"/>
                <a:gd name="connsiteY5" fmla="*/ 0 h 4550359"/>
                <a:gd name="connsiteX6" fmla="*/ 3962684 w 8585815"/>
                <a:gd name="connsiteY6" fmla="*/ 0 h 4550359"/>
                <a:gd name="connsiteX7" fmla="*/ 4794847 w 8585815"/>
                <a:gd name="connsiteY7" fmla="*/ 0 h 4550359"/>
                <a:gd name="connsiteX8" fmla="*/ 5627011 w 8585815"/>
                <a:gd name="connsiteY8" fmla="*/ 0 h 4550359"/>
                <a:gd name="connsiteX9" fmla="*/ 6459175 w 8585815"/>
                <a:gd name="connsiteY9" fmla="*/ 0 h 4550359"/>
                <a:gd name="connsiteX10" fmla="*/ 7291338 w 8585815"/>
                <a:gd name="connsiteY10" fmla="*/ 0 h 4550359"/>
                <a:gd name="connsiteX11" fmla="*/ 7951786 w 8585815"/>
                <a:gd name="connsiteY11" fmla="*/ 0 h 4550359"/>
                <a:gd name="connsiteX12" fmla="*/ 8585815 w 8585815"/>
                <a:gd name="connsiteY12" fmla="*/ 0 h 4550359"/>
                <a:gd name="connsiteX13" fmla="*/ 8585815 w 8585815"/>
                <a:gd name="connsiteY13" fmla="*/ 513541 h 4550359"/>
                <a:gd name="connsiteX14" fmla="*/ 8585815 w 8585815"/>
                <a:gd name="connsiteY14" fmla="*/ 1072585 h 4550359"/>
                <a:gd name="connsiteX15" fmla="*/ 8585815 w 8585815"/>
                <a:gd name="connsiteY15" fmla="*/ 1722636 h 4550359"/>
                <a:gd name="connsiteX16" fmla="*/ 8585815 w 8585815"/>
                <a:gd name="connsiteY16" fmla="*/ 2418191 h 4550359"/>
                <a:gd name="connsiteX17" fmla="*/ 8585815 w 8585815"/>
                <a:gd name="connsiteY17" fmla="*/ 3022738 h 4550359"/>
                <a:gd name="connsiteX18" fmla="*/ 8585815 w 8585815"/>
                <a:gd name="connsiteY18" fmla="*/ 3536279 h 4550359"/>
                <a:gd name="connsiteX19" fmla="*/ 8585815 w 8585815"/>
                <a:gd name="connsiteY19" fmla="*/ 4550359 h 4550359"/>
                <a:gd name="connsiteX20" fmla="*/ 7925368 w 8585815"/>
                <a:gd name="connsiteY20" fmla="*/ 4550359 h 4550359"/>
                <a:gd name="connsiteX21" fmla="*/ 7436637 w 8585815"/>
                <a:gd name="connsiteY21" fmla="*/ 4550359 h 4550359"/>
                <a:gd name="connsiteX22" fmla="*/ 6776189 w 8585815"/>
                <a:gd name="connsiteY22" fmla="*/ 4550359 h 4550359"/>
                <a:gd name="connsiteX23" fmla="*/ 5944026 w 8585815"/>
                <a:gd name="connsiteY23" fmla="*/ 4550359 h 4550359"/>
                <a:gd name="connsiteX24" fmla="*/ 5541153 w 8585815"/>
                <a:gd name="connsiteY24" fmla="*/ 4550359 h 4550359"/>
                <a:gd name="connsiteX25" fmla="*/ 4966564 w 8585815"/>
                <a:gd name="connsiteY25" fmla="*/ 4550359 h 4550359"/>
                <a:gd name="connsiteX26" fmla="*/ 4391975 w 8585815"/>
                <a:gd name="connsiteY26" fmla="*/ 4550359 h 4550359"/>
                <a:gd name="connsiteX27" fmla="*/ 3645669 w 8585815"/>
                <a:gd name="connsiteY27" fmla="*/ 4550359 h 4550359"/>
                <a:gd name="connsiteX28" fmla="*/ 3071080 w 8585815"/>
                <a:gd name="connsiteY28" fmla="*/ 4550359 h 4550359"/>
                <a:gd name="connsiteX29" fmla="*/ 2238916 w 8585815"/>
                <a:gd name="connsiteY29" fmla="*/ 4550359 h 4550359"/>
                <a:gd name="connsiteX30" fmla="*/ 1406753 w 8585815"/>
                <a:gd name="connsiteY30" fmla="*/ 4550359 h 4550359"/>
                <a:gd name="connsiteX31" fmla="*/ 746305 w 8585815"/>
                <a:gd name="connsiteY31" fmla="*/ 4550359 h 4550359"/>
                <a:gd name="connsiteX32" fmla="*/ 0 w 8585815"/>
                <a:gd name="connsiteY32" fmla="*/ 4550359 h 4550359"/>
                <a:gd name="connsiteX33" fmla="*/ 0 w 8585815"/>
                <a:gd name="connsiteY33" fmla="*/ 3900308 h 4550359"/>
                <a:gd name="connsiteX34" fmla="*/ 0 w 8585815"/>
                <a:gd name="connsiteY34" fmla="*/ 3159249 h 4550359"/>
                <a:gd name="connsiteX35" fmla="*/ 0 w 8585815"/>
                <a:gd name="connsiteY35" fmla="*/ 2645709 h 4550359"/>
                <a:gd name="connsiteX36" fmla="*/ 0 w 8585815"/>
                <a:gd name="connsiteY36" fmla="*/ 2041161 h 4550359"/>
                <a:gd name="connsiteX37" fmla="*/ 0 w 8585815"/>
                <a:gd name="connsiteY37" fmla="*/ 1527621 h 4550359"/>
                <a:gd name="connsiteX38" fmla="*/ 0 w 8585815"/>
                <a:gd name="connsiteY38" fmla="*/ 923073 h 4550359"/>
                <a:gd name="connsiteX39" fmla="*/ 0 w 8585815"/>
                <a:gd name="connsiteY39" fmla="*/ 0 h 4550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8585815" h="4550359" extrusionOk="0">
                  <a:moveTo>
                    <a:pt x="0" y="0"/>
                  </a:moveTo>
                  <a:cubicBezTo>
                    <a:pt x="319947" y="-33326"/>
                    <a:pt x="550866" y="-16643"/>
                    <a:pt x="746305" y="0"/>
                  </a:cubicBezTo>
                  <a:cubicBezTo>
                    <a:pt x="941744" y="16643"/>
                    <a:pt x="1253276" y="-7135"/>
                    <a:pt x="1406753" y="0"/>
                  </a:cubicBezTo>
                  <a:cubicBezTo>
                    <a:pt x="1560230" y="7135"/>
                    <a:pt x="1705725" y="-13979"/>
                    <a:pt x="1981342" y="0"/>
                  </a:cubicBezTo>
                  <a:cubicBezTo>
                    <a:pt x="2256959" y="13979"/>
                    <a:pt x="2357498" y="31646"/>
                    <a:pt x="2641789" y="0"/>
                  </a:cubicBezTo>
                  <a:cubicBezTo>
                    <a:pt x="2926080" y="-31646"/>
                    <a:pt x="3165239" y="6902"/>
                    <a:pt x="3302237" y="0"/>
                  </a:cubicBezTo>
                  <a:cubicBezTo>
                    <a:pt x="3439235" y="-6902"/>
                    <a:pt x="3670707" y="-9002"/>
                    <a:pt x="3962684" y="0"/>
                  </a:cubicBezTo>
                  <a:cubicBezTo>
                    <a:pt x="4254661" y="9002"/>
                    <a:pt x="4457079" y="35770"/>
                    <a:pt x="4794847" y="0"/>
                  </a:cubicBezTo>
                  <a:cubicBezTo>
                    <a:pt x="5132615" y="-35770"/>
                    <a:pt x="5212392" y="29253"/>
                    <a:pt x="5627011" y="0"/>
                  </a:cubicBezTo>
                  <a:cubicBezTo>
                    <a:pt x="6041630" y="-29253"/>
                    <a:pt x="6138760" y="-33169"/>
                    <a:pt x="6459175" y="0"/>
                  </a:cubicBezTo>
                  <a:cubicBezTo>
                    <a:pt x="6779590" y="33169"/>
                    <a:pt x="6901589" y="18124"/>
                    <a:pt x="7291338" y="0"/>
                  </a:cubicBezTo>
                  <a:cubicBezTo>
                    <a:pt x="7681087" y="-18124"/>
                    <a:pt x="7709985" y="-1753"/>
                    <a:pt x="7951786" y="0"/>
                  </a:cubicBezTo>
                  <a:cubicBezTo>
                    <a:pt x="8193587" y="1753"/>
                    <a:pt x="8446662" y="25269"/>
                    <a:pt x="8585815" y="0"/>
                  </a:cubicBezTo>
                  <a:cubicBezTo>
                    <a:pt x="8586245" y="105972"/>
                    <a:pt x="8565126" y="401091"/>
                    <a:pt x="8585815" y="513541"/>
                  </a:cubicBezTo>
                  <a:cubicBezTo>
                    <a:pt x="8606504" y="625991"/>
                    <a:pt x="8564340" y="809737"/>
                    <a:pt x="8585815" y="1072585"/>
                  </a:cubicBezTo>
                  <a:cubicBezTo>
                    <a:pt x="8607290" y="1335433"/>
                    <a:pt x="8601984" y="1522021"/>
                    <a:pt x="8585815" y="1722636"/>
                  </a:cubicBezTo>
                  <a:cubicBezTo>
                    <a:pt x="8569646" y="1923251"/>
                    <a:pt x="8560908" y="2176113"/>
                    <a:pt x="8585815" y="2418191"/>
                  </a:cubicBezTo>
                  <a:cubicBezTo>
                    <a:pt x="8610722" y="2660270"/>
                    <a:pt x="8593169" y="2892443"/>
                    <a:pt x="8585815" y="3022738"/>
                  </a:cubicBezTo>
                  <a:cubicBezTo>
                    <a:pt x="8578461" y="3153033"/>
                    <a:pt x="8585964" y="3353213"/>
                    <a:pt x="8585815" y="3536279"/>
                  </a:cubicBezTo>
                  <a:cubicBezTo>
                    <a:pt x="8585666" y="3719345"/>
                    <a:pt x="8593594" y="4140498"/>
                    <a:pt x="8585815" y="4550359"/>
                  </a:cubicBezTo>
                  <a:cubicBezTo>
                    <a:pt x="8344328" y="4524745"/>
                    <a:pt x="8227136" y="4560396"/>
                    <a:pt x="7925368" y="4550359"/>
                  </a:cubicBezTo>
                  <a:cubicBezTo>
                    <a:pt x="7623600" y="4540322"/>
                    <a:pt x="7590317" y="4526349"/>
                    <a:pt x="7436637" y="4550359"/>
                  </a:cubicBezTo>
                  <a:cubicBezTo>
                    <a:pt x="7282957" y="4574369"/>
                    <a:pt x="6996915" y="4559433"/>
                    <a:pt x="6776189" y="4550359"/>
                  </a:cubicBezTo>
                  <a:cubicBezTo>
                    <a:pt x="6555463" y="4541285"/>
                    <a:pt x="6313085" y="4563318"/>
                    <a:pt x="5944026" y="4550359"/>
                  </a:cubicBezTo>
                  <a:cubicBezTo>
                    <a:pt x="5574967" y="4537400"/>
                    <a:pt x="5713933" y="4568715"/>
                    <a:pt x="5541153" y="4550359"/>
                  </a:cubicBezTo>
                  <a:cubicBezTo>
                    <a:pt x="5368373" y="4532003"/>
                    <a:pt x="5148960" y="4552361"/>
                    <a:pt x="4966564" y="4550359"/>
                  </a:cubicBezTo>
                  <a:cubicBezTo>
                    <a:pt x="4784168" y="4548357"/>
                    <a:pt x="4598267" y="4570927"/>
                    <a:pt x="4391975" y="4550359"/>
                  </a:cubicBezTo>
                  <a:cubicBezTo>
                    <a:pt x="4185683" y="4529791"/>
                    <a:pt x="3988857" y="4513341"/>
                    <a:pt x="3645669" y="4550359"/>
                  </a:cubicBezTo>
                  <a:cubicBezTo>
                    <a:pt x="3302481" y="4587377"/>
                    <a:pt x="3348564" y="4564872"/>
                    <a:pt x="3071080" y="4550359"/>
                  </a:cubicBezTo>
                  <a:cubicBezTo>
                    <a:pt x="2793596" y="4535846"/>
                    <a:pt x="2468279" y="4553274"/>
                    <a:pt x="2238916" y="4550359"/>
                  </a:cubicBezTo>
                  <a:cubicBezTo>
                    <a:pt x="2009553" y="4547444"/>
                    <a:pt x="1577948" y="4553222"/>
                    <a:pt x="1406753" y="4550359"/>
                  </a:cubicBezTo>
                  <a:cubicBezTo>
                    <a:pt x="1235558" y="4547496"/>
                    <a:pt x="975555" y="4528115"/>
                    <a:pt x="746305" y="4550359"/>
                  </a:cubicBezTo>
                  <a:cubicBezTo>
                    <a:pt x="517055" y="4572603"/>
                    <a:pt x="151278" y="4580654"/>
                    <a:pt x="0" y="4550359"/>
                  </a:cubicBezTo>
                  <a:cubicBezTo>
                    <a:pt x="8072" y="4416349"/>
                    <a:pt x="-11733" y="4039275"/>
                    <a:pt x="0" y="3900308"/>
                  </a:cubicBezTo>
                  <a:cubicBezTo>
                    <a:pt x="11733" y="3761341"/>
                    <a:pt x="-7227" y="3525002"/>
                    <a:pt x="0" y="3159249"/>
                  </a:cubicBezTo>
                  <a:cubicBezTo>
                    <a:pt x="7227" y="2793496"/>
                    <a:pt x="-20775" y="2899213"/>
                    <a:pt x="0" y="2645709"/>
                  </a:cubicBezTo>
                  <a:cubicBezTo>
                    <a:pt x="20775" y="2392205"/>
                    <a:pt x="1657" y="2244804"/>
                    <a:pt x="0" y="2041161"/>
                  </a:cubicBezTo>
                  <a:cubicBezTo>
                    <a:pt x="-1657" y="1837518"/>
                    <a:pt x="7680" y="1656500"/>
                    <a:pt x="0" y="1527621"/>
                  </a:cubicBezTo>
                  <a:cubicBezTo>
                    <a:pt x="-7680" y="1398742"/>
                    <a:pt x="-29425" y="1131341"/>
                    <a:pt x="0" y="923073"/>
                  </a:cubicBezTo>
                  <a:cubicBezTo>
                    <a:pt x="29425" y="714805"/>
                    <a:pt x="18332" y="371158"/>
                    <a:pt x="0" y="0"/>
                  </a:cubicBezTo>
                  <a:close/>
                </a:path>
              </a:pathLst>
            </a:custGeom>
            <a:noFill/>
            <a:ln w="12700">
              <a:solidFill>
                <a:schemeClr val="tx1">
                  <a:lumMod val="75000"/>
                  <a:lumOff val="25000"/>
                </a:schemeClr>
              </a:solidFill>
              <a:extLst>
                <a:ext uri="{C807C97D-BFC1-408E-A445-0C87EB9F89A2}">
                  <ask:lineSketchStyleProps xmlns:ask="http://schemas.microsoft.com/office/drawing/2018/sketchyshapes" sd="4237992033">
                    <a:prstGeom prst="rect">
                      <a:avLst/>
                    </a:prstGeom>
                    <ask:type>
                      <ask:lineSketchFreehand/>
                    </ask:type>
                  </ask:lineSketchStyleProps>
                </a:ext>
              </a:extLst>
            </a:ln>
            <a:extLst>
              <a:ext uri="{909E8E84-426E-40DD-AFC4-6F175D3DCCD1}">
                <a14:hiddenFill xmlns:a14="http://schemas.microsoft.com/office/drawing/2010/main">
                  <a:solidFill>
                    <a:srgbClr val="FFFFFF"/>
                  </a:solidFill>
                </a14:hiddenFill>
              </a:ext>
            </a:extLst>
          </p:spPr>
        </p:pic>
        <p:pic>
          <p:nvPicPr>
            <p:cNvPr id="31" name="Image 30">
              <a:extLst>
                <a:ext uri="{FF2B5EF4-FFF2-40B4-BE49-F238E27FC236}">
                  <a16:creationId xmlns:a16="http://schemas.microsoft.com/office/drawing/2014/main" id="{F3D08491-1825-4564-BF6F-39860E510D03}"/>
                </a:ext>
              </a:extLst>
            </p:cNvPr>
            <p:cNvPicPr>
              <a:picLocks noChangeAspect="1"/>
            </p:cNvPicPr>
            <p:nvPr/>
          </p:nvPicPr>
          <p:blipFill>
            <a:blip r:embed="rId13">
              <a:extLst>
                <a:ext uri="{BEBA8EAE-BF5A-486C-A8C5-ECC9F3942E4B}">
                  <a14:imgProps xmlns:a14="http://schemas.microsoft.com/office/drawing/2010/main">
                    <a14:imgLayer r:embed="rId14">
                      <a14:imgEffect>
                        <a14:backgroundRemoval t="7692" b="89744" l="0" r="87097">
                          <a14:foregroundMark x1="32258" y1="58974" x2="0" y2="46154"/>
                        </a14:backgroundRemoval>
                      </a14:imgEffect>
                    </a14:imgLayer>
                  </a14:imgProps>
                </a:ext>
                <a:ext uri="{28A0092B-C50C-407E-A947-70E740481C1C}">
                  <a14:useLocalDpi xmlns:a14="http://schemas.microsoft.com/office/drawing/2010/main" val="0"/>
                </a:ext>
              </a:extLst>
            </a:blip>
            <a:stretch>
              <a:fillRect/>
            </a:stretch>
          </p:blipFill>
          <p:spPr>
            <a:xfrm>
              <a:off x="5913526" y="4019426"/>
              <a:ext cx="295275" cy="371475"/>
            </a:xfrm>
            <a:prstGeom prst="rect">
              <a:avLst/>
            </a:prstGeom>
          </p:spPr>
        </p:pic>
      </p:grpSp>
      <p:pic>
        <p:nvPicPr>
          <p:cNvPr id="4098" name="Picture 2">
            <a:extLst>
              <a:ext uri="{FF2B5EF4-FFF2-40B4-BE49-F238E27FC236}">
                <a16:creationId xmlns:a16="http://schemas.microsoft.com/office/drawing/2014/main" id="{7E263D55-4CB1-4F06-9527-C460555AE16E}"/>
              </a:ext>
            </a:extLst>
          </p:cNvPr>
          <p:cNvPicPr>
            <a:picLocks noChangeAspect="1" noChangeArrowheads="1"/>
          </p:cNvPicPr>
          <p:nvPr/>
        </p:nvPicPr>
        <p:blipFill rotWithShape="1">
          <a:blip r:embed="rId15" cstate="print">
            <a:extLst>
              <a:ext uri="{28A0092B-C50C-407E-A947-70E740481C1C}">
                <a14:useLocalDpi xmlns:a14="http://schemas.microsoft.com/office/drawing/2010/main" val="0"/>
              </a:ext>
            </a:extLst>
          </a:blip>
          <a:srcRect t="33143" b="33079"/>
          <a:stretch/>
        </p:blipFill>
        <p:spPr bwMode="auto">
          <a:xfrm>
            <a:off x="2398898" y="4640501"/>
            <a:ext cx="779734" cy="175341"/>
          </a:xfrm>
          <a:prstGeom prst="rect">
            <a:avLst/>
          </a:prstGeom>
          <a:noFill/>
          <a:extLst>
            <a:ext uri="{909E8E84-426E-40DD-AFC4-6F175D3DCCD1}">
              <a14:hiddenFill xmlns:a14="http://schemas.microsoft.com/office/drawing/2010/main">
                <a:solidFill>
                  <a:srgbClr val="FFFFFF"/>
                </a:solidFill>
              </a14:hiddenFill>
            </a:ext>
          </a:extLst>
        </p:spPr>
      </p:pic>
      <p:pic>
        <p:nvPicPr>
          <p:cNvPr id="11" name="Image 10">
            <a:hlinkClick r:id="rId4"/>
            <a:extLst>
              <a:ext uri="{FF2B5EF4-FFF2-40B4-BE49-F238E27FC236}">
                <a16:creationId xmlns:a16="http://schemas.microsoft.com/office/drawing/2014/main" id="{A6FA9B73-63F5-43B5-A554-C0E1138469A9}"/>
              </a:ext>
            </a:extLst>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1428086" y="4154572"/>
            <a:ext cx="1589782" cy="348727"/>
          </a:xfrm>
          <a:prstGeom prst="rect">
            <a:avLst/>
          </a:prstGeom>
        </p:spPr>
      </p:pic>
      <p:grpSp>
        <p:nvGrpSpPr>
          <p:cNvPr id="4" name="Groupe 3">
            <a:extLst>
              <a:ext uri="{FF2B5EF4-FFF2-40B4-BE49-F238E27FC236}">
                <a16:creationId xmlns:a16="http://schemas.microsoft.com/office/drawing/2014/main" id="{85AF23E5-7539-1282-9B3E-310A267FC399}"/>
              </a:ext>
            </a:extLst>
          </p:cNvPr>
          <p:cNvGrpSpPr/>
          <p:nvPr/>
        </p:nvGrpSpPr>
        <p:grpSpPr>
          <a:xfrm>
            <a:off x="10633551" y="5768117"/>
            <a:ext cx="1100148" cy="1285089"/>
            <a:chOff x="-2188878" y="1439576"/>
            <a:chExt cx="1100148" cy="1285089"/>
          </a:xfrm>
        </p:grpSpPr>
        <p:pic>
          <p:nvPicPr>
            <p:cNvPr id="7" name="Picture 4" descr="Splash aquarelle avec illustration mixte blanc, rouge, orange sur blanc. Vecteur gratuit">
              <a:extLst>
                <a:ext uri="{FF2B5EF4-FFF2-40B4-BE49-F238E27FC236}">
                  <a16:creationId xmlns:a16="http://schemas.microsoft.com/office/drawing/2014/main" id="{F79B26F9-29D4-9566-6F66-04D8525894B2}"/>
                </a:ext>
              </a:extLst>
            </p:cNvPr>
            <p:cNvPicPr>
              <a:picLocks noChangeAspect="1" noChangeArrowheads="1"/>
            </p:cNvPicPr>
            <p:nvPr/>
          </p:nvPicPr>
          <p:blipFill rotWithShape="1">
            <a:blip r:embed="rId17">
              <a:clrChange>
                <a:clrFrom>
                  <a:srgbClr val="FFFFFF"/>
                </a:clrFrom>
                <a:clrTo>
                  <a:srgbClr val="FFFFFF">
                    <a:alpha val="0"/>
                  </a:srgbClr>
                </a:clrTo>
              </a:clrChange>
              <a:extLst>
                <a:ext uri="{28A0092B-C50C-407E-A947-70E740481C1C}">
                  <a14:useLocalDpi xmlns:a14="http://schemas.microsoft.com/office/drawing/2010/main" val="0"/>
                </a:ext>
              </a:extLst>
            </a:blip>
            <a:srcRect l="50000" t="70212" r="2264" b="8236"/>
            <a:stretch/>
          </p:blipFill>
          <p:spPr bwMode="auto">
            <a:xfrm>
              <a:off x="-2188878" y="1439576"/>
              <a:ext cx="1100148" cy="1285089"/>
            </a:xfrm>
            <a:prstGeom prst="rect">
              <a:avLst/>
            </a:prstGeom>
            <a:noFill/>
            <a:extLst>
              <a:ext uri="{909E8E84-426E-40DD-AFC4-6F175D3DCCD1}">
                <a14:hiddenFill xmlns:a14="http://schemas.microsoft.com/office/drawing/2010/main">
                  <a:solidFill>
                    <a:srgbClr val="FFFFFF"/>
                  </a:solidFill>
                </a14:hiddenFill>
              </a:ext>
            </a:extLst>
          </p:spPr>
        </p:pic>
        <p:grpSp>
          <p:nvGrpSpPr>
            <p:cNvPr id="8" name="Groupe 7">
              <a:extLst>
                <a:ext uri="{FF2B5EF4-FFF2-40B4-BE49-F238E27FC236}">
                  <a16:creationId xmlns:a16="http://schemas.microsoft.com/office/drawing/2014/main" id="{8001E5E8-1A2D-46D3-783D-E45F85D28322}"/>
                </a:ext>
              </a:extLst>
            </p:cNvPr>
            <p:cNvGrpSpPr/>
            <p:nvPr/>
          </p:nvGrpSpPr>
          <p:grpSpPr>
            <a:xfrm>
              <a:off x="-1980670" y="1805906"/>
              <a:ext cx="572484" cy="495254"/>
              <a:chOff x="11392866" y="540878"/>
              <a:chExt cx="572484" cy="495254"/>
            </a:xfrm>
          </p:grpSpPr>
          <p:pic>
            <p:nvPicPr>
              <p:cNvPr id="9" name="Image 8">
                <a:hlinkClick r:id="rId18" action="ppaction://hlinksldjump"/>
                <a:extLst>
                  <a:ext uri="{FF2B5EF4-FFF2-40B4-BE49-F238E27FC236}">
                    <a16:creationId xmlns:a16="http://schemas.microsoft.com/office/drawing/2014/main" id="{D19BE79B-6AE4-2364-F48C-A9D6BB2C1567}"/>
                  </a:ext>
                </a:extLst>
              </p:cNvPr>
              <p:cNvPicPr>
                <a:picLocks noChangeAspect="1"/>
              </p:cNvPicPr>
              <p:nvPr/>
            </p:nvPicPr>
            <p:blipFill>
              <a:blip r:embed="rId19">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1483846" y="540878"/>
                <a:ext cx="390525" cy="342900"/>
              </a:xfrm>
              <a:prstGeom prst="rect">
                <a:avLst/>
              </a:prstGeom>
            </p:spPr>
          </p:pic>
          <p:pic>
            <p:nvPicPr>
              <p:cNvPr id="10" name="Image 9">
                <a:hlinkClick r:id="rId18" action="ppaction://hlinksldjump"/>
                <a:extLst>
                  <a:ext uri="{FF2B5EF4-FFF2-40B4-BE49-F238E27FC236}">
                    <a16:creationId xmlns:a16="http://schemas.microsoft.com/office/drawing/2014/main" id="{8B281162-C5E0-200E-92CD-271941C04F75}"/>
                  </a:ext>
                </a:extLst>
              </p:cNvPr>
              <p:cNvPicPr>
                <a:picLocks noChangeAspect="1"/>
              </p:cNvPicPr>
              <p:nvPr/>
            </p:nvPicPr>
            <p:blipFill>
              <a:blip r:embed="rId20" cstate="email">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1392866" y="731423"/>
                <a:ext cx="572484" cy="304709"/>
              </a:xfrm>
              <a:prstGeom prst="rect">
                <a:avLst/>
              </a:prstGeom>
            </p:spPr>
          </p:pic>
        </p:grpSp>
      </p:grpSp>
      <p:sp>
        <p:nvSpPr>
          <p:cNvPr id="12" name="Rectangle : coins arrondis 11">
            <a:hlinkClick r:id="rId21" action="ppaction://hlinksldjump"/>
            <a:extLst>
              <a:ext uri="{FF2B5EF4-FFF2-40B4-BE49-F238E27FC236}">
                <a16:creationId xmlns:a16="http://schemas.microsoft.com/office/drawing/2014/main" id="{6B0AB388-4A10-BB71-7038-40F85B72ED35}"/>
              </a:ext>
            </a:extLst>
          </p:cNvPr>
          <p:cNvSpPr/>
          <p:nvPr/>
        </p:nvSpPr>
        <p:spPr>
          <a:xfrm>
            <a:off x="10768038" y="6013635"/>
            <a:ext cx="824298" cy="630134"/>
          </a:xfrm>
          <a:prstGeom prst="roundRect">
            <a:avLst/>
          </a:prstGeom>
          <a:solidFill>
            <a:srgbClr val="FFFFFF">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62661881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2C600830-E759-4D3C-92B8-393E2FF94E19}"/>
              </a:ext>
            </a:extLst>
          </p:cNvPr>
          <p:cNvSpPr>
            <a:spLocks noGrp="1"/>
          </p:cNvSpPr>
          <p:nvPr>
            <p:ph idx="17"/>
          </p:nvPr>
        </p:nvSpPr>
        <p:spPr>
          <a:xfrm>
            <a:off x="695325" y="1575105"/>
            <a:ext cx="10980738" cy="4584783"/>
          </a:xfrm>
        </p:spPr>
        <p:txBody>
          <a:bodyPr/>
          <a:lstStyle/>
          <a:p>
            <a:r>
              <a:rPr lang="fr-FR" dirty="0"/>
              <a:t>                 est un outil simple vous permettant de </a:t>
            </a:r>
            <a:r>
              <a:rPr lang="fr-FR" b="1" dirty="0">
                <a:solidFill>
                  <a:schemeClr val="accent4">
                    <a:lumMod val="75000"/>
                  </a:schemeClr>
                </a:solidFill>
              </a:rPr>
              <a:t>générer                                                                                                       des interactions pendant les réunions</a:t>
            </a:r>
            <a:r>
              <a:rPr lang="fr-FR" dirty="0"/>
              <a:t>. </a:t>
            </a:r>
          </a:p>
          <a:p>
            <a:r>
              <a:rPr lang="fr-FR" dirty="0"/>
              <a:t>L’outil permet aux clients de participer activement, grâce                                                                                               à leur smartphone, en répondant à des sondages ou à                                                                                                     des tests.  </a:t>
            </a:r>
          </a:p>
          <a:p>
            <a:r>
              <a:rPr lang="fr-FR" dirty="0"/>
              <a:t>Vous pouvez utiliser les questionnaires                  :</a:t>
            </a:r>
          </a:p>
          <a:p>
            <a:pPr lvl="1"/>
            <a:r>
              <a:rPr lang="fr-FR" b="1" dirty="0"/>
              <a:t>en amont d’une présentation </a:t>
            </a:r>
            <a:r>
              <a:rPr lang="fr-FR" dirty="0"/>
              <a:t>afin de faire prendre                                                                                                             conscience aux clients de leur niveau de connaissance sur                                                                                                               la thématique abordée. </a:t>
            </a:r>
          </a:p>
          <a:p>
            <a:pPr lvl="1"/>
            <a:r>
              <a:rPr lang="fr-FR" b="1" dirty="0"/>
              <a:t>au cours de la présentation </a:t>
            </a:r>
            <a:r>
              <a:rPr lang="fr-FR" dirty="0"/>
              <a:t>afin de rendre la réunion plus                                                                                                dynamique &amp; participative. </a:t>
            </a:r>
          </a:p>
          <a:p>
            <a:pPr lvl="1"/>
            <a:r>
              <a:rPr lang="fr-FR" b="1" dirty="0"/>
              <a:t>à la fin d’une présentation </a:t>
            </a:r>
            <a:r>
              <a:rPr lang="fr-FR" dirty="0"/>
              <a:t>afin de vous assurer que votre                                                                                                          message a bien été intégré par les participants… </a:t>
            </a:r>
          </a:p>
          <a:p>
            <a:pPr lvl="1"/>
            <a:endParaRPr lang="fr-FR" sz="500" dirty="0"/>
          </a:p>
          <a:p>
            <a:r>
              <a:rPr lang="fr-FR" dirty="0"/>
              <a:t>La réalisation d’un Quizz                  se prépare en amont de la journée. Pour ce faire, </a:t>
            </a:r>
            <a:r>
              <a:rPr lang="fr-FR" b="1" dirty="0">
                <a:solidFill>
                  <a:schemeClr val="accent4">
                    <a:lumMod val="75000"/>
                  </a:schemeClr>
                </a:solidFill>
              </a:rPr>
              <a:t>rapprochez-vous le plus tôt possible du </a:t>
            </a:r>
            <a:r>
              <a:rPr lang="fr-FR" b="1" u="sng" dirty="0">
                <a:solidFill>
                  <a:schemeClr val="accent4">
                    <a:lumMod val="75000"/>
                  </a:schemeClr>
                </a:solidFill>
              </a:rPr>
              <a:t>département de l’excellence</a:t>
            </a:r>
            <a:r>
              <a:rPr lang="fr-FR" b="1" dirty="0">
                <a:solidFill>
                  <a:schemeClr val="accent4">
                    <a:lumMod val="75000"/>
                  </a:schemeClr>
                </a:solidFill>
              </a:rPr>
              <a:t> afin qu’ils puissent vous accompagner dans la conception de ces questionnaires</a:t>
            </a:r>
            <a:r>
              <a:rPr lang="fr-FR" dirty="0"/>
              <a:t>. </a:t>
            </a:r>
          </a:p>
        </p:txBody>
      </p:sp>
      <p:sp>
        <p:nvSpPr>
          <p:cNvPr id="3" name="Espace réservé du texte 2">
            <a:extLst>
              <a:ext uri="{FF2B5EF4-FFF2-40B4-BE49-F238E27FC236}">
                <a16:creationId xmlns:a16="http://schemas.microsoft.com/office/drawing/2014/main" id="{A84172F8-1052-4CF9-AD10-6AB0E30AE430}"/>
              </a:ext>
            </a:extLst>
          </p:cNvPr>
          <p:cNvSpPr>
            <a:spLocks noGrp="1"/>
          </p:cNvSpPr>
          <p:nvPr>
            <p:ph type="body" sz="quarter" idx="12"/>
          </p:nvPr>
        </p:nvSpPr>
        <p:spPr>
          <a:xfrm>
            <a:off x="695325" y="464147"/>
            <a:ext cx="10881157" cy="720000"/>
          </a:xfrm>
        </p:spPr>
        <p:txBody>
          <a:bodyPr/>
          <a:lstStyle/>
          <a:p>
            <a:r>
              <a:rPr lang="fr-FR" dirty="0"/>
              <a:t>Afin de favoriser les échanges avec nos clients, vous avez notamment la possibilité de les faire participer à un Quizz Klaxoon.  </a:t>
            </a:r>
          </a:p>
        </p:txBody>
      </p:sp>
      <p:sp>
        <p:nvSpPr>
          <p:cNvPr id="5" name="Espace réservé du texte 4">
            <a:extLst>
              <a:ext uri="{FF2B5EF4-FFF2-40B4-BE49-F238E27FC236}">
                <a16:creationId xmlns:a16="http://schemas.microsoft.com/office/drawing/2014/main" id="{70AE5208-7DDC-41C6-B0F4-66AC6D4B486D}"/>
              </a:ext>
            </a:extLst>
          </p:cNvPr>
          <p:cNvSpPr>
            <a:spLocks noGrp="1"/>
          </p:cNvSpPr>
          <p:nvPr>
            <p:ph type="body" sz="quarter" idx="16"/>
          </p:nvPr>
        </p:nvSpPr>
        <p:spPr/>
        <p:txBody>
          <a:bodyPr/>
          <a:lstStyle/>
          <a:p>
            <a:r>
              <a:rPr lang="fr-FR" dirty="0"/>
              <a:t>5</a:t>
            </a:r>
          </a:p>
        </p:txBody>
      </p:sp>
      <p:pic>
        <p:nvPicPr>
          <p:cNvPr id="111" name="Picture 10" descr="Drapeaux suspendus dessinés à la main sur une guirlande de cordes">
            <a:extLst>
              <a:ext uri="{FF2B5EF4-FFF2-40B4-BE49-F238E27FC236}">
                <a16:creationId xmlns:a16="http://schemas.microsoft.com/office/drawing/2014/main" id="{F463FA24-563B-4F31-9492-1128956C2B98}"/>
              </a:ext>
            </a:extLst>
          </p:cNvPr>
          <p:cNvPicPr>
            <a:picLocks noChangeAspect="1" noChangeArrowheads="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b="53965"/>
          <a:stretch/>
        </p:blipFill>
        <p:spPr bwMode="auto">
          <a:xfrm rot="1510306" flipH="1">
            <a:off x="11001764" y="-176277"/>
            <a:ext cx="1370368" cy="734948"/>
          </a:xfrm>
          <a:prstGeom prst="rect">
            <a:avLst/>
          </a:prstGeom>
          <a:noFill/>
          <a:extLst>
            <a:ext uri="{909E8E84-426E-40DD-AFC4-6F175D3DCCD1}">
              <a14:hiddenFill xmlns:a14="http://schemas.microsoft.com/office/drawing/2010/main">
                <a:solidFill>
                  <a:srgbClr val="FFFFFF"/>
                </a:solidFill>
              </a14:hiddenFill>
            </a:ext>
          </a:extLst>
        </p:spPr>
      </p:pic>
      <p:pic>
        <p:nvPicPr>
          <p:cNvPr id="74" name="Picture 10" descr="Klaxoon the startup who makes meetings cool, raises $50M! - helloneko">
            <a:extLst>
              <a:ext uri="{FF2B5EF4-FFF2-40B4-BE49-F238E27FC236}">
                <a16:creationId xmlns:a16="http://schemas.microsoft.com/office/drawing/2014/main" id="{9EDEA494-5D03-4BB7-8C3D-453653A4E134}"/>
              </a:ext>
            </a:extLst>
          </p:cNvPr>
          <p:cNvPicPr>
            <a:picLocks noChangeAspect="1" noChangeArrowheads="1"/>
          </p:cNvPicPr>
          <p:nvPr/>
        </p:nvPicPr>
        <p:blipFill>
          <a:blip r:embed="rId3" cstate="print">
            <a:clrChange>
              <a:clrFrom>
                <a:srgbClr val="FEFEFE"/>
              </a:clrFrom>
              <a:clrTo>
                <a:srgbClr val="FEFEFE">
                  <a:alpha val="0"/>
                </a:srgbClr>
              </a:clrTo>
            </a:clrChange>
            <a:extLst>
              <a:ext uri="{28A0092B-C50C-407E-A947-70E740481C1C}">
                <a14:useLocalDpi xmlns:a14="http://schemas.microsoft.com/office/drawing/2010/main" val="0"/>
              </a:ext>
            </a:extLst>
          </a:blip>
          <a:srcRect/>
          <a:stretch>
            <a:fillRect/>
          </a:stretch>
        </p:blipFill>
        <p:spPr bwMode="auto">
          <a:xfrm>
            <a:off x="880515" y="1388678"/>
            <a:ext cx="1170946" cy="719999"/>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6" descr="Vecteur gratuit illustration d'une émission de télévision érudite intérieur d'un studio de télévision avec présentateur de programme et participants projet de média de studio de quiz de jeu de société annonçant">
            <a:extLst>
              <a:ext uri="{FF2B5EF4-FFF2-40B4-BE49-F238E27FC236}">
                <a16:creationId xmlns:a16="http://schemas.microsoft.com/office/drawing/2014/main" id="{179332EF-1817-46B0-A47C-BC0061B733E7}"/>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r="5208"/>
          <a:stretch/>
        </p:blipFill>
        <p:spPr bwMode="auto">
          <a:xfrm>
            <a:off x="6518105" y="1663886"/>
            <a:ext cx="4714999" cy="2873280"/>
          </a:xfrm>
          <a:custGeom>
            <a:avLst/>
            <a:gdLst>
              <a:gd name="connsiteX0" fmla="*/ 0 w 4714999"/>
              <a:gd name="connsiteY0" fmla="*/ 0 h 2873280"/>
              <a:gd name="connsiteX1" fmla="*/ 626421 w 4714999"/>
              <a:gd name="connsiteY1" fmla="*/ 0 h 2873280"/>
              <a:gd name="connsiteX2" fmla="*/ 1158543 w 4714999"/>
              <a:gd name="connsiteY2" fmla="*/ 0 h 2873280"/>
              <a:gd name="connsiteX3" fmla="*/ 1879264 w 4714999"/>
              <a:gd name="connsiteY3" fmla="*/ 0 h 2873280"/>
              <a:gd name="connsiteX4" fmla="*/ 2458535 w 4714999"/>
              <a:gd name="connsiteY4" fmla="*/ 0 h 2873280"/>
              <a:gd name="connsiteX5" fmla="*/ 2990657 w 4714999"/>
              <a:gd name="connsiteY5" fmla="*/ 0 h 2873280"/>
              <a:gd name="connsiteX6" fmla="*/ 3522778 w 4714999"/>
              <a:gd name="connsiteY6" fmla="*/ 0 h 2873280"/>
              <a:gd name="connsiteX7" fmla="*/ 4714999 w 4714999"/>
              <a:gd name="connsiteY7" fmla="*/ 0 h 2873280"/>
              <a:gd name="connsiteX8" fmla="*/ 4714999 w 4714999"/>
              <a:gd name="connsiteY8" fmla="*/ 632122 h 2873280"/>
              <a:gd name="connsiteX9" fmla="*/ 4714999 w 4714999"/>
              <a:gd name="connsiteY9" fmla="*/ 1178045 h 2873280"/>
              <a:gd name="connsiteX10" fmla="*/ 4714999 w 4714999"/>
              <a:gd name="connsiteY10" fmla="*/ 1781434 h 2873280"/>
              <a:gd name="connsiteX11" fmla="*/ 4714999 w 4714999"/>
              <a:gd name="connsiteY11" fmla="*/ 2356090 h 2873280"/>
              <a:gd name="connsiteX12" fmla="*/ 4714999 w 4714999"/>
              <a:gd name="connsiteY12" fmla="*/ 2873280 h 2873280"/>
              <a:gd name="connsiteX13" fmla="*/ 4182878 w 4714999"/>
              <a:gd name="connsiteY13" fmla="*/ 2873280 h 2873280"/>
              <a:gd name="connsiteX14" fmla="*/ 3603606 w 4714999"/>
              <a:gd name="connsiteY14" fmla="*/ 2873280 h 2873280"/>
              <a:gd name="connsiteX15" fmla="*/ 2977185 w 4714999"/>
              <a:gd name="connsiteY15" fmla="*/ 2873280 h 2873280"/>
              <a:gd name="connsiteX16" fmla="*/ 2445064 w 4714999"/>
              <a:gd name="connsiteY16" fmla="*/ 2873280 h 2873280"/>
              <a:gd name="connsiteX17" fmla="*/ 1724342 w 4714999"/>
              <a:gd name="connsiteY17" fmla="*/ 2873280 h 2873280"/>
              <a:gd name="connsiteX18" fmla="*/ 1192221 w 4714999"/>
              <a:gd name="connsiteY18" fmla="*/ 2873280 h 2873280"/>
              <a:gd name="connsiteX19" fmla="*/ 0 w 4714999"/>
              <a:gd name="connsiteY19" fmla="*/ 2873280 h 2873280"/>
              <a:gd name="connsiteX20" fmla="*/ 0 w 4714999"/>
              <a:gd name="connsiteY20" fmla="*/ 2298624 h 2873280"/>
              <a:gd name="connsiteX21" fmla="*/ 0 w 4714999"/>
              <a:gd name="connsiteY21" fmla="*/ 1752701 h 2873280"/>
              <a:gd name="connsiteX22" fmla="*/ 0 w 4714999"/>
              <a:gd name="connsiteY22" fmla="*/ 1120579 h 2873280"/>
              <a:gd name="connsiteX23" fmla="*/ 0 w 4714999"/>
              <a:gd name="connsiteY23" fmla="*/ 632122 h 2873280"/>
              <a:gd name="connsiteX24" fmla="*/ 0 w 4714999"/>
              <a:gd name="connsiteY24" fmla="*/ 0 h 2873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4714999" h="2873280" extrusionOk="0">
                <a:moveTo>
                  <a:pt x="0" y="0"/>
                </a:moveTo>
                <a:cubicBezTo>
                  <a:pt x="228090" y="26986"/>
                  <a:pt x="472564" y="-26315"/>
                  <a:pt x="626421" y="0"/>
                </a:cubicBezTo>
                <a:cubicBezTo>
                  <a:pt x="780278" y="26315"/>
                  <a:pt x="1010125" y="11154"/>
                  <a:pt x="1158543" y="0"/>
                </a:cubicBezTo>
                <a:cubicBezTo>
                  <a:pt x="1306961" y="-11154"/>
                  <a:pt x="1609166" y="29504"/>
                  <a:pt x="1879264" y="0"/>
                </a:cubicBezTo>
                <a:cubicBezTo>
                  <a:pt x="2149362" y="-29504"/>
                  <a:pt x="2341883" y="5320"/>
                  <a:pt x="2458535" y="0"/>
                </a:cubicBezTo>
                <a:cubicBezTo>
                  <a:pt x="2575187" y="-5320"/>
                  <a:pt x="2873070" y="3408"/>
                  <a:pt x="2990657" y="0"/>
                </a:cubicBezTo>
                <a:cubicBezTo>
                  <a:pt x="3108244" y="-3408"/>
                  <a:pt x="3344334" y="19890"/>
                  <a:pt x="3522778" y="0"/>
                </a:cubicBezTo>
                <a:cubicBezTo>
                  <a:pt x="3701222" y="-19890"/>
                  <a:pt x="4229808" y="-37377"/>
                  <a:pt x="4714999" y="0"/>
                </a:cubicBezTo>
                <a:cubicBezTo>
                  <a:pt x="4698274" y="256268"/>
                  <a:pt x="4721063" y="446210"/>
                  <a:pt x="4714999" y="632122"/>
                </a:cubicBezTo>
                <a:cubicBezTo>
                  <a:pt x="4708935" y="818034"/>
                  <a:pt x="4741235" y="1048542"/>
                  <a:pt x="4714999" y="1178045"/>
                </a:cubicBezTo>
                <a:cubicBezTo>
                  <a:pt x="4688763" y="1307548"/>
                  <a:pt x="4727041" y="1561821"/>
                  <a:pt x="4714999" y="1781434"/>
                </a:cubicBezTo>
                <a:cubicBezTo>
                  <a:pt x="4702957" y="2001047"/>
                  <a:pt x="4710567" y="2075499"/>
                  <a:pt x="4714999" y="2356090"/>
                </a:cubicBezTo>
                <a:cubicBezTo>
                  <a:pt x="4719431" y="2636681"/>
                  <a:pt x="4728268" y="2737994"/>
                  <a:pt x="4714999" y="2873280"/>
                </a:cubicBezTo>
                <a:cubicBezTo>
                  <a:pt x="4500878" y="2863373"/>
                  <a:pt x="4315547" y="2862839"/>
                  <a:pt x="4182878" y="2873280"/>
                </a:cubicBezTo>
                <a:cubicBezTo>
                  <a:pt x="4050209" y="2883721"/>
                  <a:pt x="3776106" y="2879935"/>
                  <a:pt x="3603606" y="2873280"/>
                </a:cubicBezTo>
                <a:cubicBezTo>
                  <a:pt x="3431106" y="2866625"/>
                  <a:pt x="3171175" y="2847004"/>
                  <a:pt x="2977185" y="2873280"/>
                </a:cubicBezTo>
                <a:cubicBezTo>
                  <a:pt x="2783195" y="2899556"/>
                  <a:pt x="2554345" y="2849923"/>
                  <a:pt x="2445064" y="2873280"/>
                </a:cubicBezTo>
                <a:cubicBezTo>
                  <a:pt x="2335783" y="2896637"/>
                  <a:pt x="2071893" y="2862051"/>
                  <a:pt x="1724342" y="2873280"/>
                </a:cubicBezTo>
                <a:cubicBezTo>
                  <a:pt x="1376791" y="2884509"/>
                  <a:pt x="1329622" y="2876914"/>
                  <a:pt x="1192221" y="2873280"/>
                </a:cubicBezTo>
                <a:cubicBezTo>
                  <a:pt x="1054820" y="2869646"/>
                  <a:pt x="299189" y="2895093"/>
                  <a:pt x="0" y="2873280"/>
                </a:cubicBezTo>
                <a:cubicBezTo>
                  <a:pt x="18774" y="2633478"/>
                  <a:pt x="7738" y="2452686"/>
                  <a:pt x="0" y="2298624"/>
                </a:cubicBezTo>
                <a:cubicBezTo>
                  <a:pt x="-7738" y="2144562"/>
                  <a:pt x="19217" y="1952404"/>
                  <a:pt x="0" y="1752701"/>
                </a:cubicBezTo>
                <a:cubicBezTo>
                  <a:pt x="-19217" y="1552998"/>
                  <a:pt x="-23879" y="1318357"/>
                  <a:pt x="0" y="1120579"/>
                </a:cubicBezTo>
                <a:cubicBezTo>
                  <a:pt x="23879" y="922801"/>
                  <a:pt x="20702" y="777097"/>
                  <a:pt x="0" y="632122"/>
                </a:cubicBezTo>
                <a:cubicBezTo>
                  <a:pt x="-20702" y="487147"/>
                  <a:pt x="22562" y="193899"/>
                  <a:pt x="0" y="0"/>
                </a:cubicBezTo>
                <a:close/>
              </a:path>
            </a:pathLst>
          </a:custGeom>
          <a:noFill/>
          <a:ln>
            <a:solidFill>
              <a:schemeClr val="tx1">
                <a:lumMod val="75000"/>
                <a:lumOff val="25000"/>
              </a:schemeClr>
            </a:solidFill>
            <a:extLst>
              <a:ext uri="{C807C97D-BFC1-408E-A445-0C87EB9F89A2}">
                <ask:lineSketchStyleProps xmlns:ask="http://schemas.microsoft.com/office/drawing/2018/sketchyshapes" sd="1330413714">
                  <a:prstGeom prst="rect">
                    <a:avLst/>
                  </a:prstGeom>
                  <ask:type>
                    <ask:lineSketchFreehand/>
                  </ask:type>
                </ask:lineSketchStyleProps>
              </a:ext>
            </a:extLst>
          </a:ln>
          <a:extLst>
            <a:ext uri="{909E8E84-426E-40DD-AFC4-6F175D3DCCD1}">
              <a14:hiddenFill xmlns:a14="http://schemas.microsoft.com/office/drawing/2010/main">
                <a:solidFill>
                  <a:srgbClr val="FFFFFF"/>
                </a:solidFill>
              </a14:hiddenFill>
            </a:ext>
          </a:extLst>
        </p:spPr>
      </p:pic>
      <p:pic>
        <p:nvPicPr>
          <p:cNvPr id="7" name="Image 6">
            <a:extLst>
              <a:ext uri="{FF2B5EF4-FFF2-40B4-BE49-F238E27FC236}">
                <a16:creationId xmlns:a16="http://schemas.microsoft.com/office/drawing/2014/main" id="{D6CE6D90-F8B5-457D-B0D8-12B7B5EBBE0C}"/>
              </a:ext>
            </a:extLst>
          </p:cNvPr>
          <p:cNvPicPr>
            <a:picLocks noChangeAspect="1"/>
          </p:cNvPicPr>
          <p:nvPr/>
        </p:nvPicPr>
        <p:blipFill rotWithShape="1">
          <a:blip r:embed="rId5">
            <a:extLst>
              <a:ext uri="{BEBA8EAE-BF5A-486C-A8C5-ECC9F3942E4B}">
                <a14:imgProps xmlns:a14="http://schemas.microsoft.com/office/drawing/2010/main">
                  <a14:imgLayer r:embed="rId6">
                    <a14:imgEffect>
                      <a14:artisticWatercolorSponge/>
                    </a14:imgEffect>
                  </a14:imgLayer>
                </a14:imgProps>
              </a:ext>
              <a:ext uri="{28A0092B-C50C-407E-A947-70E740481C1C}">
                <a14:useLocalDpi xmlns:a14="http://schemas.microsoft.com/office/drawing/2010/main" val="0"/>
              </a:ext>
            </a:extLst>
          </a:blip>
          <a:srcRect l="3502" r="2964" b="4880"/>
          <a:stretch/>
        </p:blipFill>
        <p:spPr>
          <a:xfrm>
            <a:off x="6854545" y="1762008"/>
            <a:ext cx="1587881" cy="1069976"/>
          </a:xfrm>
          <a:prstGeom prst="rect">
            <a:avLst/>
          </a:prstGeom>
        </p:spPr>
      </p:pic>
      <p:pic>
        <p:nvPicPr>
          <p:cNvPr id="44" name="Picture 6" descr="Klaxoon the startup who makes meetings cool, raises $50M! - helloneko">
            <a:extLst>
              <a:ext uri="{FF2B5EF4-FFF2-40B4-BE49-F238E27FC236}">
                <a16:creationId xmlns:a16="http://schemas.microsoft.com/office/drawing/2014/main" id="{4559B454-54AC-49B6-9751-2BADFF8F6BF4}"/>
              </a:ext>
            </a:extLst>
          </p:cNvPr>
          <p:cNvPicPr>
            <a:picLocks noChangeAspect="1" noChangeArrowheads="1"/>
          </p:cNvPicPr>
          <p:nvPr/>
        </p:nvPicPr>
        <p:blipFill>
          <a:blip r:embed="rId7" cstate="print">
            <a:clrChange>
              <a:clrFrom>
                <a:srgbClr val="FEFEFE"/>
              </a:clrFrom>
              <a:clrTo>
                <a:srgbClr val="FEFEFE">
                  <a:alpha val="0"/>
                </a:srgbClr>
              </a:clrTo>
            </a:clrChange>
            <a:extLst>
              <a:ext uri="{28A0092B-C50C-407E-A947-70E740481C1C}">
                <a14:useLocalDpi xmlns:a14="http://schemas.microsoft.com/office/drawing/2010/main" val="0"/>
              </a:ext>
            </a:extLst>
          </a:blip>
          <a:srcRect/>
          <a:stretch>
            <a:fillRect/>
          </a:stretch>
        </p:blipFill>
        <p:spPr bwMode="auto">
          <a:xfrm rot="21416455">
            <a:off x="6758189" y="1765942"/>
            <a:ext cx="1727323" cy="1062108"/>
          </a:xfrm>
          <a:prstGeom prst="rect">
            <a:avLst/>
          </a:prstGeom>
          <a:noFill/>
          <a:effectLst>
            <a:outerShdw blurRad="50800" dist="38100" dir="8100000" algn="tr"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48" name="Picture 10" descr="Klaxoon the startup who makes meetings cool, raises $50M! - helloneko">
            <a:extLst>
              <a:ext uri="{FF2B5EF4-FFF2-40B4-BE49-F238E27FC236}">
                <a16:creationId xmlns:a16="http://schemas.microsoft.com/office/drawing/2014/main" id="{25EAB93A-37DE-44FB-944C-C01F1CD8E220}"/>
              </a:ext>
            </a:extLst>
          </p:cNvPr>
          <p:cNvPicPr>
            <a:picLocks noChangeAspect="1" noChangeArrowheads="1"/>
          </p:cNvPicPr>
          <p:nvPr/>
        </p:nvPicPr>
        <p:blipFill>
          <a:blip r:embed="rId3" cstate="print">
            <a:clrChange>
              <a:clrFrom>
                <a:srgbClr val="FEFEFE"/>
              </a:clrFrom>
              <a:clrTo>
                <a:srgbClr val="FEFEFE">
                  <a:alpha val="0"/>
                </a:srgbClr>
              </a:clrTo>
            </a:clrChange>
            <a:extLst>
              <a:ext uri="{28A0092B-C50C-407E-A947-70E740481C1C}">
                <a14:useLocalDpi xmlns:a14="http://schemas.microsoft.com/office/drawing/2010/main" val="0"/>
              </a:ext>
            </a:extLst>
          </a:blip>
          <a:srcRect/>
          <a:stretch>
            <a:fillRect/>
          </a:stretch>
        </p:blipFill>
        <p:spPr bwMode="auto">
          <a:xfrm>
            <a:off x="4450820" y="2769838"/>
            <a:ext cx="1170946" cy="719999"/>
          </a:xfrm>
          <a:prstGeom prst="rect">
            <a:avLst/>
          </a:prstGeom>
          <a:noFill/>
          <a:extLst>
            <a:ext uri="{909E8E84-426E-40DD-AFC4-6F175D3DCCD1}">
              <a14:hiddenFill xmlns:a14="http://schemas.microsoft.com/office/drawing/2010/main">
                <a:solidFill>
                  <a:srgbClr val="FFFFFF"/>
                </a:solidFill>
              </a14:hiddenFill>
            </a:ext>
          </a:extLst>
        </p:spPr>
      </p:pic>
      <p:pic>
        <p:nvPicPr>
          <p:cNvPr id="49" name="Picture 10" descr="Klaxoon the startup who makes meetings cool, raises $50M! - helloneko">
            <a:extLst>
              <a:ext uri="{FF2B5EF4-FFF2-40B4-BE49-F238E27FC236}">
                <a16:creationId xmlns:a16="http://schemas.microsoft.com/office/drawing/2014/main" id="{C5123F09-F6DA-4E03-A84F-3D6EC2CB9500}"/>
              </a:ext>
            </a:extLst>
          </p:cNvPr>
          <p:cNvPicPr>
            <a:picLocks noChangeAspect="1" noChangeArrowheads="1"/>
          </p:cNvPicPr>
          <p:nvPr/>
        </p:nvPicPr>
        <p:blipFill>
          <a:blip r:embed="rId3" cstate="print">
            <a:clrChange>
              <a:clrFrom>
                <a:srgbClr val="FEFEFE"/>
              </a:clrFrom>
              <a:clrTo>
                <a:srgbClr val="FEFEFE">
                  <a:alpha val="0"/>
                </a:srgbClr>
              </a:clrTo>
            </a:clrChange>
            <a:extLst>
              <a:ext uri="{28A0092B-C50C-407E-A947-70E740481C1C}">
                <a14:useLocalDpi xmlns:a14="http://schemas.microsoft.com/office/drawing/2010/main" val="0"/>
              </a:ext>
            </a:extLst>
          </a:blip>
          <a:srcRect/>
          <a:stretch>
            <a:fillRect/>
          </a:stretch>
        </p:blipFill>
        <p:spPr bwMode="auto">
          <a:xfrm>
            <a:off x="3147281" y="4946348"/>
            <a:ext cx="1170946" cy="719999"/>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oupe 3">
            <a:extLst>
              <a:ext uri="{FF2B5EF4-FFF2-40B4-BE49-F238E27FC236}">
                <a16:creationId xmlns:a16="http://schemas.microsoft.com/office/drawing/2014/main" id="{E63DEFB3-A77A-2993-EA42-B40DD1490C8A}"/>
              </a:ext>
            </a:extLst>
          </p:cNvPr>
          <p:cNvGrpSpPr/>
          <p:nvPr/>
        </p:nvGrpSpPr>
        <p:grpSpPr>
          <a:xfrm>
            <a:off x="10633551" y="5768117"/>
            <a:ext cx="1100148" cy="1285089"/>
            <a:chOff x="-2188878" y="1439576"/>
            <a:chExt cx="1100148" cy="1285089"/>
          </a:xfrm>
        </p:grpSpPr>
        <p:pic>
          <p:nvPicPr>
            <p:cNvPr id="6" name="Picture 4" descr="Splash aquarelle avec illustration mixte blanc, rouge, orange sur blanc. Vecteur gratuit">
              <a:extLst>
                <a:ext uri="{FF2B5EF4-FFF2-40B4-BE49-F238E27FC236}">
                  <a16:creationId xmlns:a16="http://schemas.microsoft.com/office/drawing/2014/main" id="{BFBA811A-6728-314E-16AC-C3D11710BAA0}"/>
                </a:ext>
              </a:extLst>
            </p:cNvPr>
            <p:cNvPicPr>
              <a:picLocks noChangeAspect="1" noChangeArrowheads="1"/>
            </p:cNvPicPr>
            <p:nvPr/>
          </p:nvPicPr>
          <p:blipFill rotWithShape="1">
            <a:blip r:embed="rId8">
              <a:clrChange>
                <a:clrFrom>
                  <a:srgbClr val="FFFFFF"/>
                </a:clrFrom>
                <a:clrTo>
                  <a:srgbClr val="FFFFFF">
                    <a:alpha val="0"/>
                  </a:srgbClr>
                </a:clrTo>
              </a:clrChange>
              <a:extLst>
                <a:ext uri="{28A0092B-C50C-407E-A947-70E740481C1C}">
                  <a14:useLocalDpi xmlns:a14="http://schemas.microsoft.com/office/drawing/2010/main" val="0"/>
                </a:ext>
              </a:extLst>
            </a:blip>
            <a:srcRect l="50000" t="70212" r="2264" b="8236"/>
            <a:stretch/>
          </p:blipFill>
          <p:spPr bwMode="auto">
            <a:xfrm>
              <a:off x="-2188878" y="1439576"/>
              <a:ext cx="1100148" cy="1285089"/>
            </a:xfrm>
            <a:prstGeom prst="rect">
              <a:avLst/>
            </a:prstGeom>
            <a:noFill/>
            <a:extLst>
              <a:ext uri="{909E8E84-426E-40DD-AFC4-6F175D3DCCD1}">
                <a14:hiddenFill xmlns:a14="http://schemas.microsoft.com/office/drawing/2010/main">
                  <a:solidFill>
                    <a:srgbClr val="FFFFFF"/>
                  </a:solidFill>
                </a14:hiddenFill>
              </a:ext>
            </a:extLst>
          </p:spPr>
        </p:pic>
        <p:grpSp>
          <p:nvGrpSpPr>
            <p:cNvPr id="8" name="Groupe 7">
              <a:extLst>
                <a:ext uri="{FF2B5EF4-FFF2-40B4-BE49-F238E27FC236}">
                  <a16:creationId xmlns:a16="http://schemas.microsoft.com/office/drawing/2014/main" id="{3AA593E2-921B-DFE0-5764-672441F8A348}"/>
                </a:ext>
              </a:extLst>
            </p:cNvPr>
            <p:cNvGrpSpPr/>
            <p:nvPr/>
          </p:nvGrpSpPr>
          <p:grpSpPr>
            <a:xfrm>
              <a:off x="-1980670" y="1805906"/>
              <a:ext cx="572484" cy="495254"/>
              <a:chOff x="11392866" y="540878"/>
              <a:chExt cx="572484" cy="495254"/>
            </a:xfrm>
          </p:grpSpPr>
          <p:pic>
            <p:nvPicPr>
              <p:cNvPr id="9" name="Image 8">
                <a:hlinkClick r:id="rId9" action="ppaction://hlinksldjump"/>
                <a:extLst>
                  <a:ext uri="{FF2B5EF4-FFF2-40B4-BE49-F238E27FC236}">
                    <a16:creationId xmlns:a16="http://schemas.microsoft.com/office/drawing/2014/main" id="{41BAC70C-EB96-DE2F-D58C-C74CB54A6528}"/>
                  </a:ext>
                </a:extLst>
              </p:cNvPr>
              <p:cNvPicPr>
                <a:picLocks noChangeAspect="1"/>
              </p:cNvPicPr>
              <p:nvPr/>
            </p:nvPicPr>
            <p:blipFill>
              <a:blip r:embed="rId10">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1483846" y="540878"/>
                <a:ext cx="390525" cy="342900"/>
              </a:xfrm>
              <a:prstGeom prst="rect">
                <a:avLst/>
              </a:prstGeom>
            </p:spPr>
          </p:pic>
          <p:pic>
            <p:nvPicPr>
              <p:cNvPr id="10" name="Image 9">
                <a:hlinkClick r:id="rId9" action="ppaction://hlinksldjump"/>
                <a:extLst>
                  <a:ext uri="{FF2B5EF4-FFF2-40B4-BE49-F238E27FC236}">
                    <a16:creationId xmlns:a16="http://schemas.microsoft.com/office/drawing/2014/main" id="{00C54A16-E051-682E-8266-A0C377E8B4CF}"/>
                  </a:ext>
                </a:extLst>
              </p:cNvPr>
              <p:cNvPicPr>
                <a:picLocks noChangeAspect="1"/>
              </p:cNvPicPr>
              <p:nvPr/>
            </p:nvPicPr>
            <p:blipFill>
              <a:blip r:embed="rId11" cstate="email">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1392866" y="731423"/>
                <a:ext cx="572484" cy="304709"/>
              </a:xfrm>
              <a:prstGeom prst="rect">
                <a:avLst/>
              </a:prstGeom>
            </p:spPr>
          </p:pic>
        </p:grpSp>
      </p:grpSp>
      <p:sp>
        <p:nvSpPr>
          <p:cNvPr id="11" name="Rectangle : coins arrondis 10">
            <a:hlinkClick r:id="rId12" action="ppaction://hlinksldjump"/>
            <a:extLst>
              <a:ext uri="{FF2B5EF4-FFF2-40B4-BE49-F238E27FC236}">
                <a16:creationId xmlns:a16="http://schemas.microsoft.com/office/drawing/2014/main" id="{3CC4FD31-2973-3485-B326-F5DAC25D8E65}"/>
              </a:ext>
            </a:extLst>
          </p:cNvPr>
          <p:cNvSpPr/>
          <p:nvPr/>
        </p:nvSpPr>
        <p:spPr>
          <a:xfrm>
            <a:off x="10768038" y="6013635"/>
            <a:ext cx="824298" cy="630134"/>
          </a:xfrm>
          <a:prstGeom prst="roundRect">
            <a:avLst/>
          </a:prstGeom>
          <a:solidFill>
            <a:srgbClr val="FFFFFF">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14201739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 name="Picture 2" descr="Ensemble d'icônes de griffonnage, symboles d'entreprise de contour Vecteur gratuit">
            <a:extLst>
              <a:ext uri="{FF2B5EF4-FFF2-40B4-BE49-F238E27FC236}">
                <a16:creationId xmlns:a16="http://schemas.microsoft.com/office/drawing/2014/main" id="{DB11D234-D2FE-4C9A-A79D-7ECEE41DD90C}"/>
              </a:ext>
            </a:extLst>
          </p:cNvPr>
          <p:cNvPicPr>
            <a:picLocks noChangeAspect="1" noChangeArrowheads="1"/>
          </p:cNvPicPr>
          <p:nvPr/>
        </p:nvPicPr>
        <p:blipFill rotWithShape="1">
          <a:blip r:embed="rId2" cstate="email">
            <a:extLst>
              <a:ext uri="{28A0092B-C50C-407E-A947-70E740481C1C}">
                <a14:useLocalDpi xmlns:a14="http://schemas.microsoft.com/office/drawing/2010/main" val="0"/>
              </a:ext>
            </a:extLst>
          </a:blip>
          <a:srcRect l="19364" t="53810" r="66641" b="7484"/>
          <a:stretch/>
        </p:blipFill>
        <p:spPr bwMode="auto">
          <a:xfrm>
            <a:off x="6070998" y="4688383"/>
            <a:ext cx="746461" cy="613392"/>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 coins arrondis 2">
            <a:extLst>
              <a:ext uri="{FF2B5EF4-FFF2-40B4-BE49-F238E27FC236}">
                <a16:creationId xmlns:a16="http://schemas.microsoft.com/office/drawing/2014/main" id="{E95D1E67-6304-4E80-8323-62B3B5808B07}"/>
              </a:ext>
            </a:extLst>
          </p:cNvPr>
          <p:cNvSpPr/>
          <p:nvPr/>
        </p:nvSpPr>
        <p:spPr>
          <a:xfrm>
            <a:off x="990832" y="871974"/>
            <a:ext cx="1532709" cy="5075980"/>
          </a:xfrm>
          <a:custGeom>
            <a:avLst/>
            <a:gdLst>
              <a:gd name="connsiteX0" fmla="*/ 0 w 1532709"/>
              <a:gd name="connsiteY0" fmla="*/ 255457 h 5075980"/>
              <a:gd name="connsiteX1" fmla="*/ 255457 w 1532709"/>
              <a:gd name="connsiteY1" fmla="*/ 0 h 5075980"/>
              <a:gd name="connsiteX2" fmla="*/ 735701 w 1532709"/>
              <a:gd name="connsiteY2" fmla="*/ 0 h 5075980"/>
              <a:gd name="connsiteX3" fmla="*/ 1277252 w 1532709"/>
              <a:gd name="connsiteY3" fmla="*/ 0 h 5075980"/>
              <a:gd name="connsiteX4" fmla="*/ 1532709 w 1532709"/>
              <a:gd name="connsiteY4" fmla="*/ 255457 h 5075980"/>
              <a:gd name="connsiteX5" fmla="*/ 1532709 w 1532709"/>
              <a:gd name="connsiteY5" fmla="*/ 861959 h 5075980"/>
              <a:gd name="connsiteX6" fmla="*/ 1532709 w 1532709"/>
              <a:gd name="connsiteY6" fmla="*/ 1559762 h 5075980"/>
              <a:gd name="connsiteX7" fmla="*/ 1532709 w 1532709"/>
              <a:gd name="connsiteY7" fmla="*/ 2074962 h 5075980"/>
              <a:gd name="connsiteX8" fmla="*/ 1532709 w 1532709"/>
              <a:gd name="connsiteY8" fmla="*/ 2590162 h 5075980"/>
              <a:gd name="connsiteX9" fmla="*/ 1532709 w 1532709"/>
              <a:gd name="connsiteY9" fmla="*/ 3105362 h 5075980"/>
              <a:gd name="connsiteX10" fmla="*/ 1532709 w 1532709"/>
              <a:gd name="connsiteY10" fmla="*/ 3848816 h 5075980"/>
              <a:gd name="connsiteX11" fmla="*/ 1532709 w 1532709"/>
              <a:gd name="connsiteY11" fmla="*/ 4820523 h 5075980"/>
              <a:gd name="connsiteX12" fmla="*/ 1277252 w 1532709"/>
              <a:gd name="connsiteY12" fmla="*/ 5075980 h 5075980"/>
              <a:gd name="connsiteX13" fmla="*/ 786790 w 1532709"/>
              <a:gd name="connsiteY13" fmla="*/ 5075980 h 5075980"/>
              <a:gd name="connsiteX14" fmla="*/ 255457 w 1532709"/>
              <a:gd name="connsiteY14" fmla="*/ 5075980 h 5075980"/>
              <a:gd name="connsiteX15" fmla="*/ 0 w 1532709"/>
              <a:gd name="connsiteY15" fmla="*/ 4820523 h 5075980"/>
              <a:gd name="connsiteX16" fmla="*/ 0 w 1532709"/>
              <a:gd name="connsiteY16" fmla="*/ 4214021 h 5075980"/>
              <a:gd name="connsiteX17" fmla="*/ 0 w 1532709"/>
              <a:gd name="connsiteY17" fmla="*/ 3653170 h 5075980"/>
              <a:gd name="connsiteX18" fmla="*/ 0 w 1532709"/>
              <a:gd name="connsiteY18" fmla="*/ 2909717 h 5075980"/>
              <a:gd name="connsiteX19" fmla="*/ 0 w 1532709"/>
              <a:gd name="connsiteY19" fmla="*/ 2394516 h 5075980"/>
              <a:gd name="connsiteX20" fmla="*/ 0 w 1532709"/>
              <a:gd name="connsiteY20" fmla="*/ 1742364 h 5075980"/>
              <a:gd name="connsiteX21" fmla="*/ 0 w 1532709"/>
              <a:gd name="connsiteY21" fmla="*/ 1090212 h 5075980"/>
              <a:gd name="connsiteX22" fmla="*/ 0 w 1532709"/>
              <a:gd name="connsiteY22" fmla="*/ 255457 h 5075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32709" h="5075980" extrusionOk="0">
                <a:moveTo>
                  <a:pt x="0" y="255457"/>
                </a:moveTo>
                <a:cubicBezTo>
                  <a:pt x="-10206" y="125152"/>
                  <a:pt x="137411" y="-4301"/>
                  <a:pt x="255457" y="0"/>
                </a:cubicBezTo>
                <a:cubicBezTo>
                  <a:pt x="357197" y="-10989"/>
                  <a:pt x="499862" y="-15854"/>
                  <a:pt x="735701" y="0"/>
                </a:cubicBezTo>
                <a:cubicBezTo>
                  <a:pt x="971540" y="15854"/>
                  <a:pt x="1035503" y="-10091"/>
                  <a:pt x="1277252" y="0"/>
                </a:cubicBezTo>
                <a:cubicBezTo>
                  <a:pt x="1394753" y="20095"/>
                  <a:pt x="1552080" y="123915"/>
                  <a:pt x="1532709" y="255457"/>
                </a:cubicBezTo>
                <a:cubicBezTo>
                  <a:pt x="1502648" y="410496"/>
                  <a:pt x="1520823" y="612722"/>
                  <a:pt x="1532709" y="861959"/>
                </a:cubicBezTo>
                <a:cubicBezTo>
                  <a:pt x="1544595" y="1111196"/>
                  <a:pt x="1507882" y="1238852"/>
                  <a:pt x="1532709" y="1559762"/>
                </a:cubicBezTo>
                <a:cubicBezTo>
                  <a:pt x="1557536" y="1880672"/>
                  <a:pt x="1511833" y="1877689"/>
                  <a:pt x="1532709" y="2074962"/>
                </a:cubicBezTo>
                <a:cubicBezTo>
                  <a:pt x="1553585" y="2272235"/>
                  <a:pt x="1526247" y="2441888"/>
                  <a:pt x="1532709" y="2590162"/>
                </a:cubicBezTo>
                <a:cubicBezTo>
                  <a:pt x="1539171" y="2738436"/>
                  <a:pt x="1511587" y="2960559"/>
                  <a:pt x="1532709" y="3105362"/>
                </a:cubicBezTo>
                <a:cubicBezTo>
                  <a:pt x="1553831" y="3250165"/>
                  <a:pt x="1512221" y="3549021"/>
                  <a:pt x="1532709" y="3848816"/>
                </a:cubicBezTo>
                <a:cubicBezTo>
                  <a:pt x="1553197" y="4148611"/>
                  <a:pt x="1569101" y="4379770"/>
                  <a:pt x="1532709" y="4820523"/>
                </a:cubicBezTo>
                <a:cubicBezTo>
                  <a:pt x="1510834" y="4975021"/>
                  <a:pt x="1415151" y="5055020"/>
                  <a:pt x="1277252" y="5075980"/>
                </a:cubicBezTo>
                <a:cubicBezTo>
                  <a:pt x="1134135" y="5085139"/>
                  <a:pt x="945368" y="5081669"/>
                  <a:pt x="786790" y="5075980"/>
                </a:cubicBezTo>
                <a:cubicBezTo>
                  <a:pt x="628212" y="5070291"/>
                  <a:pt x="477251" y="5099428"/>
                  <a:pt x="255457" y="5075980"/>
                </a:cubicBezTo>
                <a:cubicBezTo>
                  <a:pt x="134502" y="5076699"/>
                  <a:pt x="-12091" y="4945860"/>
                  <a:pt x="0" y="4820523"/>
                </a:cubicBezTo>
                <a:cubicBezTo>
                  <a:pt x="20974" y="4681077"/>
                  <a:pt x="-7883" y="4359680"/>
                  <a:pt x="0" y="4214021"/>
                </a:cubicBezTo>
                <a:cubicBezTo>
                  <a:pt x="7883" y="4068362"/>
                  <a:pt x="12230" y="3858010"/>
                  <a:pt x="0" y="3653170"/>
                </a:cubicBezTo>
                <a:cubicBezTo>
                  <a:pt x="-12230" y="3448330"/>
                  <a:pt x="24088" y="3260041"/>
                  <a:pt x="0" y="2909717"/>
                </a:cubicBezTo>
                <a:cubicBezTo>
                  <a:pt x="-24088" y="2559393"/>
                  <a:pt x="15097" y="2566424"/>
                  <a:pt x="0" y="2394516"/>
                </a:cubicBezTo>
                <a:cubicBezTo>
                  <a:pt x="-15097" y="2222608"/>
                  <a:pt x="27103" y="1927298"/>
                  <a:pt x="0" y="1742364"/>
                </a:cubicBezTo>
                <a:cubicBezTo>
                  <a:pt x="-27103" y="1557430"/>
                  <a:pt x="31178" y="1225793"/>
                  <a:pt x="0" y="1090212"/>
                </a:cubicBezTo>
                <a:cubicBezTo>
                  <a:pt x="-31178" y="954631"/>
                  <a:pt x="32002" y="485469"/>
                  <a:pt x="0" y="255457"/>
                </a:cubicBezTo>
                <a:close/>
              </a:path>
            </a:pathLst>
          </a:custGeom>
          <a:noFill/>
          <a:ln w="38100">
            <a:solidFill>
              <a:schemeClr val="tx1">
                <a:lumMod val="75000"/>
                <a:lumOff val="25000"/>
              </a:schemeClr>
            </a:solidFill>
            <a:extLst>
              <a:ext uri="{C807C97D-BFC1-408E-A445-0C87EB9F89A2}">
                <ask:lineSketchStyleProps xmlns:ask="http://schemas.microsoft.com/office/drawing/2018/sketchyshapes" sd="132291575">
                  <a:prstGeom prst="round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 name="Rectangle : coins arrondis 18">
            <a:extLst>
              <a:ext uri="{FF2B5EF4-FFF2-40B4-BE49-F238E27FC236}">
                <a16:creationId xmlns:a16="http://schemas.microsoft.com/office/drawing/2014/main" id="{A5487679-A275-4DF5-AF0C-51130092F533}"/>
              </a:ext>
            </a:extLst>
          </p:cNvPr>
          <p:cNvSpPr/>
          <p:nvPr/>
        </p:nvSpPr>
        <p:spPr>
          <a:xfrm>
            <a:off x="3161674" y="891009"/>
            <a:ext cx="1532709" cy="5075980"/>
          </a:xfrm>
          <a:custGeom>
            <a:avLst/>
            <a:gdLst>
              <a:gd name="connsiteX0" fmla="*/ 0 w 1532709"/>
              <a:gd name="connsiteY0" fmla="*/ 255457 h 5075980"/>
              <a:gd name="connsiteX1" fmla="*/ 255457 w 1532709"/>
              <a:gd name="connsiteY1" fmla="*/ 0 h 5075980"/>
              <a:gd name="connsiteX2" fmla="*/ 735701 w 1532709"/>
              <a:gd name="connsiteY2" fmla="*/ 0 h 5075980"/>
              <a:gd name="connsiteX3" fmla="*/ 1277252 w 1532709"/>
              <a:gd name="connsiteY3" fmla="*/ 0 h 5075980"/>
              <a:gd name="connsiteX4" fmla="*/ 1532709 w 1532709"/>
              <a:gd name="connsiteY4" fmla="*/ 255457 h 5075980"/>
              <a:gd name="connsiteX5" fmla="*/ 1532709 w 1532709"/>
              <a:gd name="connsiteY5" fmla="*/ 861959 h 5075980"/>
              <a:gd name="connsiteX6" fmla="*/ 1532709 w 1532709"/>
              <a:gd name="connsiteY6" fmla="*/ 1559762 h 5075980"/>
              <a:gd name="connsiteX7" fmla="*/ 1532709 w 1532709"/>
              <a:gd name="connsiteY7" fmla="*/ 2074962 h 5075980"/>
              <a:gd name="connsiteX8" fmla="*/ 1532709 w 1532709"/>
              <a:gd name="connsiteY8" fmla="*/ 2590162 h 5075980"/>
              <a:gd name="connsiteX9" fmla="*/ 1532709 w 1532709"/>
              <a:gd name="connsiteY9" fmla="*/ 3105362 h 5075980"/>
              <a:gd name="connsiteX10" fmla="*/ 1532709 w 1532709"/>
              <a:gd name="connsiteY10" fmla="*/ 3848816 h 5075980"/>
              <a:gd name="connsiteX11" fmla="*/ 1532709 w 1532709"/>
              <a:gd name="connsiteY11" fmla="*/ 4820523 h 5075980"/>
              <a:gd name="connsiteX12" fmla="*/ 1277252 w 1532709"/>
              <a:gd name="connsiteY12" fmla="*/ 5075980 h 5075980"/>
              <a:gd name="connsiteX13" fmla="*/ 786790 w 1532709"/>
              <a:gd name="connsiteY13" fmla="*/ 5075980 h 5075980"/>
              <a:gd name="connsiteX14" fmla="*/ 255457 w 1532709"/>
              <a:gd name="connsiteY14" fmla="*/ 5075980 h 5075980"/>
              <a:gd name="connsiteX15" fmla="*/ 0 w 1532709"/>
              <a:gd name="connsiteY15" fmla="*/ 4820523 h 5075980"/>
              <a:gd name="connsiteX16" fmla="*/ 0 w 1532709"/>
              <a:gd name="connsiteY16" fmla="*/ 4214021 h 5075980"/>
              <a:gd name="connsiteX17" fmla="*/ 0 w 1532709"/>
              <a:gd name="connsiteY17" fmla="*/ 3653170 h 5075980"/>
              <a:gd name="connsiteX18" fmla="*/ 0 w 1532709"/>
              <a:gd name="connsiteY18" fmla="*/ 2909717 h 5075980"/>
              <a:gd name="connsiteX19" fmla="*/ 0 w 1532709"/>
              <a:gd name="connsiteY19" fmla="*/ 2394516 h 5075980"/>
              <a:gd name="connsiteX20" fmla="*/ 0 w 1532709"/>
              <a:gd name="connsiteY20" fmla="*/ 1742364 h 5075980"/>
              <a:gd name="connsiteX21" fmla="*/ 0 w 1532709"/>
              <a:gd name="connsiteY21" fmla="*/ 1090212 h 5075980"/>
              <a:gd name="connsiteX22" fmla="*/ 0 w 1532709"/>
              <a:gd name="connsiteY22" fmla="*/ 255457 h 5075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32709" h="5075980" extrusionOk="0">
                <a:moveTo>
                  <a:pt x="0" y="255457"/>
                </a:moveTo>
                <a:cubicBezTo>
                  <a:pt x="-10206" y="125152"/>
                  <a:pt x="137411" y="-4301"/>
                  <a:pt x="255457" y="0"/>
                </a:cubicBezTo>
                <a:cubicBezTo>
                  <a:pt x="357197" y="-10989"/>
                  <a:pt x="499862" y="-15854"/>
                  <a:pt x="735701" y="0"/>
                </a:cubicBezTo>
                <a:cubicBezTo>
                  <a:pt x="971540" y="15854"/>
                  <a:pt x="1035503" y="-10091"/>
                  <a:pt x="1277252" y="0"/>
                </a:cubicBezTo>
                <a:cubicBezTo>
                  <a:pt x="1394753" y="20095"/>
                  <a:pt x="1552080" y="123915"/>
                  <a:pt x="1532709" y="255457"/>
                </a:cubicBezTo>
                <a:cubicBezTo>
                  <a:pt x="1502648" y="410496"/>
                  <a:pt x="1520823" y="612722"/>
                  <a:pt x="1532709" y="861959"/>
                </a:cubicBezTo>
                <a:cubicBezTo>
                  <a:pt x="1544595" y="1111196"/>
                  <a:pt x="1507882" y="1238852"/>
                  <a:pt x="1532709" y="1559762"/>
                </a:cubicBezTo>
                <a:cubicBezTo>
                  <a:pt x="1557536" y="1880672"/>
                  <a:pt x="1511833" y="1877689"/>
                  <a:pt x="1532709" y="2074962"/>
                </a:cubicBezTo>
                <a:cubicBezTo>
                  <a:pt x="1553585" y="2272235"/>
                  <a:pt x="1526247" y="2441888"/>
                  <a:pt x="1532709" y="2590162"/>
                </a:cubicBezTo>
                <a:cubicBezTo>
                  <a:pt x="1539171" y="2738436"/>
                  <a:pt x="1511587" y="2960559"/>
                  <a:pt x="1532709" y="3105362"/>
                </a:cubicBezTo>
                <a:cubicBezTo>
                  <a:pt x="1553831" y="3250165"/>
                  <a:pt x="1512221" y="3549021"/>
                  <a:pt x="1532709" y="3848816"/>
                </a:cubicBezTo>
                <a:cubicBezTo>
                  <a:pt x="1553197" y="4148611"/>
                  <a:pt x="1569101" y="4379770"/>
                  <a:pt x="1532709" y="4820523"/>
                </a:cubicBezTo>
                <a:cubicBezTo>
                  <a:pt x="1510834" y="4975021"/>
                  <a:pt x="1415151" y="5055020"/>
                  <a:pt x="1277252" y="5075980"/>
                </a:cubicBezTo>
                <a:cubicBezTo>
                  <a:pt x="1134135" y="5085139"/>
                  <a:pt x="945368" y="5081669"/>
                  <a:pt x="786790" y="5075980"/>
                </a:cubicBezTo>
                <a:cubicBezTo>
                  <a:pt x="628212" y="5070291"/>
                  <a:pt x="477251" y="5099428"/>
                  <a:pt x="255457" y="5075980"/>
                </a:cubicBezTo>
                <a:cubicBezTo>
                  <a:pt x="134502" y="5076699"/>
                  <a:pt x="-12091" y="4945860"/>
                  <a:pt x="0" y="4820523"/>
                </a:cubicBezTo>
                <a:cubicBezTo>
                  <a:pt x="20974" y="4681077"/>
                  <a:pt x="-7883" y="4359680"/>
                  <a:pt x="0" y="4214021"/>
                </a:cubicBezTo>
                <a:cubicBezTo>
                  <a:pt x="7883" y="4068362"/>
                  <a:pt x="12230" y="3858010"/>
                  <a:pt x="0" y="3653170"/>
                </a:cubicBezTo>
                <a:cubicBezTo>
                  <a:pt x="-12230" y="3448330"/>
                  <a:pt x="24088" y="3260041"/>
                  <a:pt x="0" y="2909717"/>
                </a:cubicBezTo>
                <a:cubicBezTo>
                  <a:pt x="-24088" y="2559393"/>
                  <a:pt x="15097" y="2566424"/>
                  <a:pt x="0" y="2394516"/>
                </a:cubicBezTo>
                <a:cubicBezTo>
                  <a:pt x="-15097" y="2222608"/>
                  <a:pt x="27103" y="1927298"/>
                  <a:pt x="0" y="1742364"/>
                </a:cubicBezTo>
                <a:cubicBezTo>
                  <a:pt x="-27103" y="1557430"/>
                  <a:pt x="31178" y="1225793"/>
                  <a:pt x="0" y="1090212"/>
                </a:cubicBezTo>
                <a:cubicBezTo>
                  <a:pt x="-31178" y="954631"/>
                  <a:pt x="32002" y="485469"/>
                  <a:pt x="0" y="255457"/>
                </a:cubicBezTo>
                <a:close/>
              </a:path>
            </a:pathLst>
          </a:custGeom>
          <a:noFill/>
          <a:ln w="38100">
            <a:solidFill>
              <a:schemeClr val="tx1">
                <a:lumMod val="75000"/>
                <a:lumOff val="25000"/>
              </a:schemeClr>
            </a:solidFill>
            <a:extLst>
              <a:ext uri="{C807C97D-BFC1-408E-A445-0C87EB9F89A2}">
                <ask:lineSketchStyleProps xmlns:ask="http://schemas.microsoft.com/office/drawing/2018/sketchyshapes" sd="132291575">
                  <a:prstGeom prst="round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0" name="Rectangle : coins arrondis 19">
            <a:extLst>
              <a:ext uri="{FF2B5EF4-FFF2-40B4-BE49-F238E27FC236}">
                <a16:creationId xmlns:a16="http://schemas.microsoft.com/office/drawing/2014/main" id="{F8E7C64F-56EF-4FDA-B37D-19130D541C8F}"/>
              </a:ext>
            </a:extLst>
          </p:cNvPr>
          <p:cNvSpPr/>
          <p:nvPr/>
        </p:nvSpPr>
        <p:spPr>
          <a:xfrm>
            <a:off x="5330426" y="891009"/>
            <a:ext cx="1532709" cy="5075980"/>
          </a:xfrm>
          <a:custGeom>
            <a:avLst/>
            <a:gdLst>
              <a:gd name="connsiteX0" fmla="*/ 0 w 1532709"/>
              <a:gd name="connsiteY0" fmla="*/ 255457 h 5075980"/>
              <a:gd name="connsiteX1" fmla="*/ 255457 w 1532709"/>
              <a:gd name="connsiteY1" fmla="*/ 0 h 5075980"/>
              <a:gd name="connsiteX2" fmla="*/ 735701 w 1532709"/>
              <a:gd name="connsiteY2" fmla="*/ 0 h 5075980"/>
              <a:gd name="connsiteX3" fmla="*/ 1277252 w 1532709"/>
              <a:gd name="connsiteY3" fmla="*/ 0 h 5075980"/>
              <a:gd name="connsiteX4" fmla="*/ 1532709 w 1532709"/>
              <a:gd name="connsiteY4" fmla="*/ 255457 h 5075980"/>
              <a:gd name="connsiteX5" fmla="*/ 1532709 w 1532709"/>
              <a:gd name="connsiteY5" fmla="*/ 861959 h 5075980"/>
              <a:gd name="connsiteX6" fmla="*/ 1532709 w 1532709"/>
              <a:gd name="connsiteY6" fmla="*/ 1559762 h 5075980"/>
              <a:gd name="connsiteX7" fmla="*/ 1532709 w 1532709"/>
              <a:gd name="connsiteY7" fmla="*/ 2074962 h 5075980"/>
              <a:gd name="connsiteX8" fmla="*/ 1532709 w 1532709"/>
              <a:gd name="connsiteY8" fmla="*/ 2590162 h 5075980"/>
              <a:gd name="connsiteX9" fmla="*/ 1532709 w 1532709"/>
              <a:gd name="connsiteY9" fmla="*/ 3105362 h 5075980"/>
              <a:gd name="connsiteX10" fmla="*/ 1532709 w 1532709"/>
              <a:gd name="connsiteY10" fmla="*/ 3848816 h 5075980"/>
              <a:gd name="connsiteX11" fmla="*/ 1532709 w 1532709"/>
              <a:gd name="connsiteY11" fmla="*/ 4820523 h 5075980"/>
              <a:gd name="connsiteX12" fmla="*/ 1277252 w 1532709"/>
              <a:gd name="connsiteY12" fmla="*/ 5075980 h 5075980"/>
              <a:gd name="connsiteX13" fmla="*/ 786790 w 1532709"/>
              <a:gd name="connsiteY13" fmla="*/ 5075980 h 5075980"/>
              <a:gd name="connsiteX14" fmla="*/ 255457 w 1532709"/>
              <a:gd name="connsiteY14" fmla="*/ 5075980 h 5075980"/>
              <a:gd name="connsiteX15" fmla="*/ 0 w 1532709"/>
              <a:gd name="connsiteY15" fmla="*/ 4820523 h 5075980"/>
              <a:gd name="connsiteX16" fmla="*/ 0 w 1532709"/>
              <a:gd name="connsiteY16" fmla="*/ 4214021 h 5075980"/>
              <a:gd name="connsiteX17" fmla="*/ 0 w 1532709"/>
              <a:gd name="connsiteY17" fmla="*/ 3653170 h 5075980"/>
              <a:gd name="connsiteX18" fmla="*/ 0 w 1532709"/>
              <a:gd name="connsiteY18" fmla="*/ 2909717 h 5075980"/>
              <a:gd name="connsiteX19" fmla="*/ 0 w 1532709"/>
              <a:gd name="connsiteY19" fmla="*/ 2394516 h 5075980"/>
              <a:gd name="connsiteX20" fmla="*/ 0 w 1532709"/>
              <a:gd name="connsiteY20" fmla="*/ 1742364 h 5075980"/>
              <a:gd name="connsiteX21" fmla="*/ 0 w 1532709"/>
              <a:gd name="connsiteY21" fmla="*/ 1090212 h 5075980"/>
              <a:gd name="connsiteX22" fmla="*/ 0 w 1532709"/>
              <a:gd name="connsiteY22" fmla="*/ 255457 h 5075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32709" h="5075980" extrusionOk="0">
                <a:moveTo>
                  <a:pt x="0" y="255457"/>
                </a:moveTo>
                <a:cubicBezTo>
                  <a:pt x="-10206" y="125152"/>
                  <a:pt x="137411" y="-4301"/>
                  <a:pt x="255457" y="0"/>
                </a:cubicBezTo>
                <a:cubicBezTo>
                  <a:pt x="357197" y="-10989"/>
                  <a:pt x="499862" y="-15854"/>
                  <a:pt x="735701" y="0"/>
                </a:cubicBezTo>
                <a:cubicBezTo>
                  <a:pt x="971540" y="15854"/>
                  <a:pt x="1035503" y="-10091"/>
                  <a:pt x="1277252" y="0"/>
                </a:cubicBezTo>
                <a:cubicBezTo>
                  <a:pt x="1394753" y="20095"/>
                  <a:pt x="1552080" y="123915"/>
                  <a:pt x="1532709" y="255457"/>
                </a:cubicBezTo>
                <a:cubicBezTo>
                  <a:pt x="1502648" y="410496"/>
                  <a:pt x="1520823" y="612722"/>
                  <a:pt x="1532709" y="861959"/>
                </a:cubicBezTo>
                <a:cubicBezTo>
                  <a:pt x="1544595" y="1111196"/>
                  <a:pt x="1507882" y="1238852"/>
                  <a:pt x="1532709" y="1559762"/>
                </a:cubicBezTo>
                <a:cubicBezTo>
                  <a:pt x="1557536" y="1880672"/>
                  <a:pt x="1511833" y="1877689"/>
                  <a:pt x="1532709" y="2074962"/>
                </a:cubicBezTo>
                <a:cubicBezTo>
                  <a:pt x="1553585" y="2272235"/>
                  <a:pt x="1526247" y="2441888"/>
                  <a:pt x="1532709" y="2590162"/>
                </a:cubicBezTo>
                <a:cubicBezTo>
                  <a:pt x="1539171" y="2738436"/>
                  <a:pt x="1511587" y="2960559"/>
                  <a:pt x="1532709" y="3105362"/>
                </a:cubicBezTo>
                <a:cubicBezTo>
                  <a:pt x="1553831" y="3250165"/>
                  <a:pt x="1512221" y="3549021"/>
                  <a:pt x="1532709" y="3848816"/>
                </a:cubicBezTo>
                <a:cubicBezTo>
                  <a:pt x="1553197" y="4148611"/>
                  <a:pt x="1569101" y="4379770"/>
                  <a:pt x="1532709" y="4820523"/>
                </a:cubicBezTo>
                <a:cubicBezTo>
                  <a:pt x="1510834" y="4975021"/>
                  <a:pt x="1415151" y="5055020"/>
                  <a:pt x="1277252" y="5075980"/>
                </a:cubicBezTo>
                <a:cubicBezTo>
                  <a:pt x="1134135" y="5085139"/>
                  <a:pt x="945368" y="5081669"/>
                  <a:pt x="786790" y="5075980"/>
                </a:cubicBezTo>
                <a:cubicBezTo>
                  <a:pt x="628212" y="5070291"/>
                  <a:pt x="477251" y="5099428"/>
                  <a:pt x="255457" y="5075980"/>
                </a:cubicBezTo>
                <a:cubicBezTo>
                  <a:pt x="134502" y="5076699"/>
                  <a:pt x="-12091" y="4945860"/>
                  <a:pt x="0" y="4820523"/>
                </a:cubicBezTo>
                <a:cubicBezTo>
                  <a:pt x="20974" y="4681077"/>
                  <a:pt x="-7883" y="4359680"/>
                  <a:pt x="0" y="4214021"/>
                </a:cubicBezTo>
                <a:cubicBezTo>
                  <a:pt x="7883" y="4068362"/>
                  <a:pt x="12230" y="3858010"/>
                  <a:pt x="0" y="3653170"/>
                </a:cubicBezTo>
                <a:cubicBezTo>
                  <a:pt x="-12230" y="3448330"/>
                  <a:pt x="24088" y="3260041"/>
                  <a:pt x="0" y="2909717"/>
                </a:cubicBezTo>
                <a:cubicBezTo>
                  <a:pt x="-24088" y="2559393"/>
                  <a:pt x="15097" y="2566424"/>
                  <a:pt x="0" y="2394516"/>
                </a:cubicBezTo>
                <a:cubicBezTo>
                  <a:pt x="-15097" y="2222608"/>
                  <a:pt x="27103" y="1927298"/>
                  <a:pt x="0" y="1742364"/>
                </a:cubicBezTo>
                <a:cubicBezTo>
                  <a:pt x="-27103" y="1557430"/>
                  <a:pt x="31178" y="1225793"/>
                  <a:pt x="0" y="1090212"/>
                </a:cubicBezTo>
                <a:cubicBezTo>
                  <a:pt x="-31178" y="954631"/>
                  <a:pt x="32002" y="485469"/>
                  <a:pt x="0" y="255457"/>
                </a:cubicBezTo>
                <a:close/>
              </a:path>
            </a:pathLst>
          </a:custGeom>
          <a:noFill/>
          <a:ln w="38100">
            <a:solidFill>
              <a:schemeClr val="tx1">
                <a:lumMod val="75000"/>
                <a:lumOff val="25000"/>
              </a:schemeClr>
            </a:solidFill>
            <a:extLst>
              <a:ext uri="{C807C97D-BFC1-408E-A445-0C87EB9F89A2}">
                <ask:lineSketchStyleProps xmlns:ask="http://schemas.microsoft.com/office/drawing/2018/sketchyshapes" sd="132291575">
                  <a:prstGeom prst="round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 name="Rectangle : coins arrondis 20">
            <a:extLst>
              <a:ext uri="{FF2B5EF4-FFF2-40B4-BE49-F238E27FC236}">
                <a16:creationId xmlns:a16="http://schemas.microsoft.com/office/drawing/2014/main" id="{154EEB3A-321D-405A-B287-B9CB113DB259}"/>
              </a:ext>
            </a:extLst>
          </p:cNvPr>
          <p:cNvSpPr/>
          <p:nvPr/>
        </p:nvSpPr>
        <p:spPr>
          <a:xfrm>
            <a:off x="7523255" y="891009"/>
            <a:ext cx="1532709" cy="5075980"/>
          </a:xfrm>
          <a:custGeom>
            <a:avLst/>
            <a:gdLst>
              <a:gd name="connsiteX0" fmla="*/ 0 w 1532709"/>
              <a:gd name="connsiteY0" fmla="*/ 255457 h 5075980"/>
              <a:gd name="connsiteX1" fmla="*/ 255457 w 1532709"/>
              <a:gd name="connsiteY1" fmla="*/ 0 h 5075980"/>
              <a:gd name="connsiteX2" fmla="*/ 735701 w 1532709"/>
              <a:gd name="connsiteY2" fmla="*/ 0 h 5075980"/>
              <a:gd name="connsiteX3" fmla="*/ 1277252 w 1532709"/>
              <a:gd name="connsiteY3" fmla="*/ 0 h 5075980"/>
              <a:gd name="connsiteX4" fmla="*/ 1532709 w 1532709"/>
              <a:gd name="connsiteY4" fmla="*/ 255457 h 5075980"/>
              <a:gd name="connsiteX5" fmla="*/ 1532709 w 1532709"/>
              <a:gd name="connsiteY5" fmla="*/ 861959 h 5075980"/>
              <a:gd name="connsiteX6" fmla="*/ 1532709 w 1532709"/>
              <a:gd name="connsiteY6" fmla="*/ 1559762 h 5075980"/>
              <a:gd name="connsiteX7" fmla="*/ 1532709 w 1532709"/>
              <a:gd name="connsiteY7" fmla="*/ 2074962 h 5075980"/>
              <a:gd name="connsiteX8" fmla="*/ 1532709 w 1532709"/>
              <a:gd name="connsiteY8" fmla="*/ 2590162 h 5075980"/>
              <a:gd name="connsiteX9" fmla="*/ 1532709 w 1532709"/>
              <a:gd name="connsiteY9" fmla="*/ 3105362 h 5075980"/>
              <a:gd name="connsiteX10" fmla="*/ 1532709 w 1532709"/>
              <a:gd name="connsiteY10" fmla="*/ 3848816 h 5075980"/>
              <a:gd name="connsiteX11" fmla="*/ 1532709 w 1532709"/>
              <a:gd name="connsiteY11" fmla="*/ 4820523 h 5075980"/>
              <a:gd name="connsiteX12" fmla="*/ 1277252 w 1532709"/>
              <a:gd name="connsiteY12" fmla="*/ 5075980 h 5075980"/>
              <a:gd name="connsiteX13" fmla="*/ 786790 w 1532709"/>
              <a:gd name="connsiteY13" fmla="*/ 5075980 h 5075980"/>
              <a:gd name="connsiteX14" fmla="*/ 255457 w 1532709"/>
              <a:gd name="connsiteY14" fmla="*/ 5075980 h 5075980"/>
              <a:gd name="connsiteX15" fmla="*/ 0 w 1532709"/>
              <a:gd name="connsiteY15" fmla="*/ 4820523 h 5075980"/>
              <a:gd name="connsiteX16" fmla="*/ 0 w 1532709"/>
              <a:gd name="connsiteY16" fmla="*/ 4214021 h 5075980"/>
              <a:gd name="connsiteX17" fmla="*/ 0 w 1532709"/>
              <a:gd name="connsiteY17" fmla="*/ 3653170 h 5075980"/>
              <a:gd name="connsiteX18" fmla="*/ 0 w 1532709"/>
              <a:gd name="connsiteY18" fmla="*/ 2909717 h 5075980"/>
              <a:gd name="connsiteX19" fmla="*/ 0 w 1532709"/>
              <a:gd name="connsiteY19" fmla="*/ 2394516 h 5075980"/>
              <a:gd name="connsiteX20" fmla="*/ 0 w 1532709"/>
              <a:gd name="connsiteY20" fmla="*/ 1742364 h 5075980"/>
              <a:gd name="connsiteX21" fmla="*/ 0 w 1532709"/>
              <a:gd name="connsiteY21" fmla="*/ 1090212 h 5075980"/>
              <a:gd name="connsiteX22" fmla="*/ 0 w 1532709"/>
              <a:gd name="connsiteY22" fmla="*/ 255457 h 5075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32709" h="5075980" extrusionOk="0">
                <a:moveTo>
                  <a:pt x="0" y="255457"/>
                </a:moveTo>
                <a:cubicBezTo>
                  <a:pt x="-10206" y="125152"/>
                  <a:pt x="137411" y="-4301"/>
                  <a:pt x="255457" y="0"/>
                </a:cubicBezTo>
                <a:cubicBezTo>
                  <a:pt x="357197" y="-10989"/>
                  <a:pt x="499862" y="-15854"/>
                  <a:pt x="735701" y="0"/>
                </a:cubicBezTo>
                <a:cubicBezTo>
                  <a:pt x="971540" y="15854"/>
                  <a:pt x="1035503" y="-10091"/>
                  <a:pt x="1277252" y="0"/>
                </a:cubicBezTo>
                <a:cubicBezTo>
                  <a:pt x="1394753" y="20095"/>
                  <a:pt x="1552080" y="123915"/>
                  <a:pt x="1532709" y="255457"/>
                </a:cubicBezTo>
                <a:cubicBezTo>
                  <a:pt x="1502648" y="410496"/>
                  <a:pt x="1520823" y="612722"/>
                  <a:pt x="1532709" y="861959"/>
                </a:cubicBezTo>
                <a:cubicBezTo>
                  <a:pt x="1544595" y="1111196"/>
                  <a:pt x="1507882" y="1238852"/>
                  <a:pt x="1532709" y="1559762"/>
                </a:cubicBezTo>
                <a:cubicBezTo>
                  <a:pt x="1557536" y="1880672"/>
                  <a:pt x="1511833" y="1877689"/>
                  <a:pt x="1532709" y="2074962"/>
                </a:cubicBezTo>
                <a:cubicBezTo>
                  <a:pt x="1553585" y="2272235"/>
                  <a:pt x="1526247" y="2441888"/>
                  <a:pt x="1532709" y="2590162"/>
                </a:cubicBezTo>
                <a:cubicBezTo>
                  <a:pt x="1539171" y="2738436"/>
                  <a:pt x="1511587" y="2960559"/>
                  <a:pt x="1532709" y="3105362"/>
                </a:cubicBezTo>
                <a:cubicBezTo>
                  <a:pt x="1553831" y="3250165"/>
                  <a:pt x="1512221" y="3549021"/>
                  <a:pt x="1532709" y="3848816"/>
                </a:cubicBezTo>
                <a:cubicBezTo>
                  <a:pt x="1553197" y="4148611"/>
                  <a:pt x="1569101" y="4379770"/>
                  <a:pt x="1532709" y="4820523"/>
                </a:cubicBezTo>
                <a:cubicBezTo>
                  <a:pt x="1510834" y="4975021"/>
                  <a:pt x="1415151" y="5055020"/>
                  <a:pt x="1277252" y="5075980"/>
                </a:cubicBezTo>
                <a:cubicBezTo>
                  <a:pt x="1134135" y="5085139"/>
                  <a:pt x="945368" y="5081669"/>
                  <a:pt x="786790" y="5075980"/>
                </a:cubicBezTo>
                <a:cubicBezTo>
                  <a:pt x="628212" y="5070291"/>
                  <a:pt x="477251" y="5099428"/>
                  <a:pt x="255457" y="5075980"/>
                </a:cubicBezTo>
                <a:cubicBezTo>
                  <a:pt x="134502" y="5076699"/>
                  <a:pt x="-12091" y="4945860"/>
                  <a:pt x="0" y="4820523"/>
                </a:cubicBezTo>
                <a:cubicBezTo>
                  <a:pt x="20974" y="4681077"/>
                  <a:pt x="-7883" y="4359680"/>
                  <a:pt x="0" y="4214021"/>
                </a:cubicBezTo>
                <a:cubicBezTo>
                  <a:pt x="7883" y="4068362"/>
                  <a:pt x="12230" y="3858010"/>
                  <a:pt x="0" y="3653170"/>
                </a:cubicBezTo>
                <a:cubicBezTo>
                  <a:pt x="-12230" y="3448330"/>
                  <a:pt x="24088" y="3260041"/>
                  <a:pt x="0" y="2909717"/>
                </a:cubicBezTo>
                <a:cubicBezTo>
                  <a:pt x="-24088" y="2559393"/>
                  <a:pt x="15097" y="2566424"/>
                  <a:pt x="0" y="2394516"/>
                </a:cubicBezTo>
                <a:cubicBezTo>
                  <a:pt x="-15097" y="2222608"/>
                  <a:pt x="27103" y="1927298"/>
                  <a:pt x="0" y="1742364"/>
                </a:cubicBezTo>
                <a:cubicBezTo>
                  <a:pt x="-27103" y="1557430"/>
                  <a:pt x="31178" y="1225793"/>
                  <a:pt x="0" y="1090212"/>
                </a:cubicBezTo>
                <a:cubicBezTo>
                  <a:pt x="-31178" y="954631"/>
                  <a:pt x="32002" y="485469"/>
                  <a:pt x="0" y="255457"/>
                </a:cubicBezTo>
                <a:close/>
              </a:path>
            </a:pathLst>
          </a:custGeom>
          <a:noFill/>
          <a:ln w="38100">
            <a:solidFill>
              <a:schemeClr val="tx1">
                <a:lumMod val="75000"/>
                <a:lumOff val="25000"/>
              </a:schemeClr>
            </a:solidFill>
            <a:extLst>
              <a:ext uri="{C807C97D-BFC1-408E-A445-0C87EB9F89A2}">
                <ask:lineSketchStyleProps xmlns:ask="http://schemas.microsoft.com/office/drawing/2018/sketchyshapes" sd="132291575">
                  <a:prstGeom prst="round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Rectangle : coins arrondis 21">
            <a:extLst>
              <a:ext uri="{FF2B5EF4-FFF2-40B4-BE49-F238E27FC236}">
                <a16:creationId xmlns:a16="http://schemas.microsoft.com/office/drawing/2014/main" id="{B0581DD7-B9C4-4C6C-87CB-52E67BF8A25D}"/>
              </a:ext>
            </a:extLst>
          </p:cNvPr>
          <p:cNvSpPr/>
          <p:nvPr/>
        </p:nvSpPr>
        <p:spPr>
          <a:xfrm>
            <a:off x="9595753" y="891009"/>
            <a:ext cx="1532709" cy="5075980"/>
          </a:xfrm>
          <a:custGeom>
            <a:avLst/>
            <a:gdLst>
              <a:gd name="connsiteX0" fmla="*/ 0 w 1532709"/>
              <a:gd name="connsiteY0" fmla="*/ 255457 h 5075980"/>
              <a:gd name="connsiteX1" fmla="*/ 255457 w 1532709"/>
              <a:gd name="connsiteY1" fmla="*/ 0 h 5075980"/>
              <a:gd name="connsiteX2" fmla="*/ 735701 w 1532709"/>
              <a:gd name="connsiteY2" fmla="*/ 0 h 5075980"/>
              <a:gd name="connsiteX3" fmla="*/ 1277252 w 1532709"/>
              <a:gd name="connsiteY3" fmla="*/ 0 h 5075980"/>
              <a:gd name="connsiteX4" fmla="*/ 1532709 w 1532709"/>
              <a:gd name="connsiteY4" fmla="*/ 255457 h 5075980"/>
              <a:gd name="connsiteX5" fmla="*/ 1532709 w 1532709"/>
              <a:gd name="connsiteY5" fmla="*/ 861959 h 5075980"/>
              <a:gd name="connsiteX6" fmla="*/ 1532709 w 1532709"/>
              <a:gd name="connsiteY6" fmla="*/ 1559762 h 5075980"/>
              <a:gd name="connsiteX7" fmla="*/ 1532709 w 1532709"/>
              <a:gd name="connsiteY7" fmla="*/ 2074962 h 5075980"/>
              <a:gd name="connsiteX8" fmla="*/ 1532709 w 1532709"/>
              <a:gd name="connsiteY8" fmla="*/ 2590162 h 5075980"/>
              <a:gd name="connsiteX9" fmla="*/ 1532709 w 1532709"/>
              <a:gd name="connsiteY9" fmla="*/ 3105362 h 5075980"/>
              <a:gd name="connsiteX10" fmla="*/ 1532709 w 1532709"/>
              <a:gd name="connsiteY10" fmla="*/ 3848816 h 5075980"/>
              <a:gd name="connsiteX11" fmla="*/ 1532709 w 1532709"/>
              <a:gd name="connsiteY11" fmla="*/ 4820523 h 5075980"/>
              <a:gd name="connsiteX12" fmla="*/ 1277252 w 1532709"/>
              <a:gd name="connsiteY12" fmla="*/ 5075980 h 5075980"/>
              <a:gd name="connsiteX13" fmla="*/ 786790 w 1532709"/>
              <a:gd name="connsiteY13" fmla="*/ 5075980 h 5075980"/>
              <a:gd name="connsiteX14" fmla="*/ 255457 w 1532709"/>
              <a:gd name="connsiteY14" fmla="*/ 5075980 h 5075980"/>
              <a:gd name="connsiteX15" fmla="*/ 0 w 1532709"/>
              <a:gd name="connsiteY15" fmla="*/ 4820523 h 5075980"/>
              <a:gd name="connsiteX16" fmla="*/ 0 w 1532709"/>
              <a:gd name="connsiteY16" fmla="*/ 4214021 h 5075980"/>
              <a:gd name="connsiteX17" fmla="*/ 0 w 1532709"/>
              <a:gd name="connsiteY17" fmla="*/ 3653170 h 5075980"/>
              <a:gd name="connsiteX18" fmla="*/ 0 w 1532709"/>
              <a:gd name="connsiteY18" fmla="*/ 2909717 h 5075980"/>
              <a:gd name="connsiteX19" fmla="*/ 0 w 1532709"/>
              <a:gd name="connsiteY19" fmla="*/ 2394516 h 5075980"/>
              <a:gd name="connsiteX20" fmla="*/ 0 w 1532709"/>
              <a:gd name="connsiteY20" fmla="*/ 1742364 h 5075980"/>
              <a:gd name="connsiteX21" fmla="*/ 0 w 1532709"/>
              <a:gd name="connsiteY21" fmla="*/ 1090212 h 5075980"/>
              <a:gd name="connsiteX22" fmla="*/ 0 w 1532709"/>
              <a:gd name="connsiteY22" fmla="*/ 255457 h 5075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32709" h="5075980" extrusionOk="0">
                <a:moveTo>
                  <a:pt x="0" y="255457"/>
                </a:moveTo>
                <a:cubicBezTo>
                  <a:pt x="-10206" y="125152"/>
                  <a:pt x="137411" y="-4301"/>
                  <a:pt x="255457" y="0"/>
                </a:cubicBezTo>
                <a:cubicBezTo>
                  <a:pt x="357197" y="-10989"/>
                  <a:pt x="499862" y="-15854"/>
                  <a:pt x="735701" y="0"/>
                </a:cubicBezTo>
                <a:cubicBezTo>
                  <a:pt x="971540" y="15854"/>
                  <a:pt x="1035503" y="-10091"/>
                  <a:pt x="1277252" y="0"/>
                </a:cubicBezTo>
                <a:cubicBezTo>
                  <a:pt x="1394753" y="20095"/>
                  <a:pt x="1552080" y="123915"/>
                  <a:pt x="1532709" y="255457"/>
                </a:cubicBezTo>
                <a:cubicBezTo>
                  <a:pt x="1502648" y="410496"/>
                  <a:pt x="1520823" y="612722"/>
                  <a:pt x="1532709" y="861959"/>
                </a:cubicBezTo>
                <a:cubicBezTo>
                  <a:pt x="1544595" y="1111196"/>
                  <a:pt x="1507882" y="1238852"/>
                  <a:pt x="1532709" y="1559762"/>
                </a:cubicBezTo>
                <a:cubicBezTo>
                  <a:pt x="1557536" y="1880672"/>
                  <a:pt x="1511833" y="1877689"/>
                  <a:pt x="1532709" y="2074962"/>
                </a:cubicBezTo>
                <a:cubicBezTo>
                  <a:pt x="1553585" y="2272235"/>
                  <a:pt x="1526247" y="2441888"/>
                  <a:pt x="1532709" y="2590162"/>
                </a:cubicBezTo>
                <a:cubicBezTo>
                  <a:pt x="1539171" y="2738436"/>
                  <a:pt x="1511587" y="2960559"/>
                  <a:pt x="1532709" y="3105362"/>
                </a:cubicBezTo>
                <a:cubicBezTo>
                  <a:pt x="1553831" y="3250165"/>
                  <a:pt x="1512221" y="3549021"/>
                  <a:pt x="1532709" y="3848816"/>
                </a:cubicBezTo>
                <a:cubicBezTo>
                  <a:pt x="1553197" y="4148611"/>
                  <a:pt x="1569101" y="4379770"/>
                  <a:pt x="1532709" y="4820523"/>
                </a:cubicBezTo>
                <a:cubicBezTo>
                  <a:pt x="1510834" y="4975021"/>
                  <a:pt x="1415151" y="5055020"/>
                  <a:pt x="1277252" y="5075980"/>
                </a:cubicBezTo>
                <a:cubicBezTo>
                  <a:pt x="1134135" y="5085139"/>
                  <a:pt x="945368" y="5081669"/>
                  <a:pt x="786790" y="5075980"/>
                </a:cubicBezTo>
                <a:cubicBezTo>
                  <a:pt x="628212" y="5070291"/>
                  <a:pt x="477251" y="5099428"/>
                  <a:pt x="255457" y="5075980"/>
                </a:cubicBezTo>
                <a:cubicBezTo>
                  <a:pt x="134502" y="5076699"/>
                  <a:pt x="-12091" y="4945860"/>
                  <a:pt x="0" y="4820523"/>
                </a:cubicBezTo>
                <a:cubicBezTo>
                  <a:pt x="20974" y="4681077"/>
                  <a:pt x="-7883" y="4359680"/>
                  <a:pt x="0" y="4214021"/>
                </a:cubicBezTo>
                <a:cubicBezTo>
                  <a:pt x="7883" y="4068362"/>
                  <a:pt x="12230" y="3858010"/>
                  <a:pt x="0" y="3653170"/>
                </a:cubicBezTo>
                <a:cubicBezTo>
                  <a:pt x="-12230" y="3448330"/>
                  <a:pt x="24088" y="3260041"/>
                  <a:pt x="0" y="2909717"/>
                </a:cubicBezTo>
                <a:cubicBezTo>
                  <a:pt x="-24088" y="2559393"/>
                  <a:pt x="15097" y="2566424"/>
                  <a:pt x="0" y="2394516"/>
                </a:cubicBezTo>
                <a:cubicBezTo>
                  <a:pt x="-15097" y="2222608"/>
                  <a:pt x="27103" y="1927298"/>
                  <a:pt x="0" y="1742364"/>
                </a:cubicBezTo>
                <a:cubicBezTo>
                  <a:pt x="-27103" y="1557430"/>
                  <a:pt x="31178" y="1225793"/>
                  <a:pt x="0" y="1090212"/>
                </a:cubicBezTo>
                <a:cubicBezTo>
                  <a:pt x="-31178" y="954631"/>
                  <a:pt x="32002" y="485469"/>
                  <a:pt x="0" y="255457"/>
                </a:cubicBezTo>
                <a:close/>
              </a:path>
            </a:pathLst>
          </a:custGeom>
          <a:noFill/>
          <a:ln w="38100">
            <a:solidFill>
              <a:schemeClr val="tx1">
                <a:lumMod val="75000"/>
                <a:lumOff val="25000"/>
              </a:schemeClr>
            </a:solidFill>
            <a:extLst>
              <a:ext uri="{C807C97D-BFC1-408E-A445-0C87EB9F89A2}">
                <ask:lineSketchStyleProps xmlns:ask="http://schemas.microsoft.com/office/drawing/2018/sketchyshapes" sd="132291575">
                  <a:prstGeom prst="round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0" name="Image 29">
            <a:extLst>
              <a:ext uri="{FF2B5EF4-FFF2-40B4-BE49-F238E27FC236}">
                <a16:creationId xmlns:a16="http://schemas.microsoft.com/office/drawing/2014/main" id="{6358C60E-9E50-48E1-B09D-AE4659564EC1}"/>
              </a:ext>
            </a:extLst>
          </p:cNvPr>
          <p:cNvPicPr>
            <a:picLocks noChangeAspect="1"/>
          </p:cNvPicPr>
          <p:nvPr/>
        </p:nvPicPr>
        <p:blipFill>
          <a:blip r:embed="rId3" cstate="email">
            <a:clrChange>
              <a:clrFrom>
                <a:srgbClr val="E6E6E6"/>
              </a:clrFrom>
              <a:clrTo>
                <a:srgbClr val="E6E6E6">
                  <a:alpha val="0"/>
                </a:srgbClr>
              </a:clrTo>
            </a:clrChange>
            <a:extLst>
              <a:ext uri="{28A0092B-C50C-407E-A947-70E740481C1C}">
                <a14:useLocalDpi xmlns:a14="http://schemas.microsoft.com/office/drawing/2010/main" val="0"/>
              </a:ext>
            </a:extLst>
          </a:blip>
          <a:stretch>
            <a:fillRect/>
          </a:stretch>
        </p:blipFill>
        <p:spPr>
          <a:xfrm>
            <a:off x="3016644" y="758705"/>
            <a:ext cx="1777831" cy="492864"/>
          </a:xfrm>
          <a:prstGeom prst="rect">
            <a:avLst/>
          </a:prstGeom>
        </p:spPr>
      </p:pic>
      <p:pic>
        <p:nvPicPr>
          <p:cNvPr id="31" name="Image 30">
            <a:extLst>
              <a:ext uri="{FF2B5EF4-FFF2-40B4-BE49-F238E27FC236}">
                <a16:creationId xmlns:a16="http://schemas.microsoft.com/office/drawing/2014/main" id="{5585236C-1474-4492-9F8C-71DB6EB0DA8B}"/>
              </a:ext>
            </a:extLst>
          </p:cNvPr>
          <p:cNvPicPr>
            <a:picLocks noChangeAspect="1"/>
          </p:cNvPicPr>
          <p:nvPr/>
        </p:nvPicPr>
        <p:blipFill>
          <a:blip r:embed="rId4" cstate="email">
            <a:clrChange>
              <a:clrFrom>
                <a:srgbClr val="E6E6E6"/>
              </a:clrFrom>
              <a:clrTo>
                <a:srgbClr val="E6E6E6">
                  <a:alpha val="0"/>
                </a:srgbClr>
              </a:clrTo>
            </a:clrChange>
            <a:extLst>
              <a:ext uri="{28A0092B-C50C-407E-A947-70E740481C1C}">
                <a14:useLocalDpi xmlns:a14="http://schemas.microsoft.com/office/drawing/2010/main" val="0"/>
              </a:ext>
            </a:extLst>
          </a:blip>
          <a:stretch>
            <a:fillRect/>
          </a:stretch>
        </p:blipFill>
        <p:spPr>
          <a:xfrm>
            <a:off x="7394453" y="734099"/>
            <a:ext cx="1721274" cy="517220"/>
          </a:xfrm>
          <a:prstGeom prst="rect">
            <a:avLst/>
          </a:prstGeom>
        </p:spPr>
      </p:pic>
      <p:pic>
        <p:nvPicPr>
          <p:cNvPr id="5120" name="Image 5119">
            <a:extLst>
              <a:ext uri="{FF2B5EF4-FFF2-40B4-BE49-F238E27FC236}">
                <a16:creationId xmlns:a16="http://schemas.microsoft.com/office/drawing/2014/main" id="{4E446074-D76F-478E-82C0-8D3CC8671E33}"/>
              </a:ext>
            </a:extLst>
          </p:cNvPr>
          <p:cNvPicPr>
            <a:picLocks noChangeAspect="1"/>
          </p:cNvPicPr>
          <p:nvPr/>
        </p:nvPicPr>
        <p:blipFill>
          <a:blip r:embed="rId5" cstate="email">
            <a:clrChange>
              <a:clrFrom>
                <a:srgbClr val="E6E6E6"/>
              </a:clrFrom>
              <a:clrTo>
                <a:srgbClr val="E6E6E6">
                  <a:alpha val="0"/>
                </a:srgbClr>
              </a:clrTo>
            </a:clrChange>
            <a:extLst>
              <a:ext uri="{28A0092B-C50C-407E-A947-70E740481C1C}">
                <a14:useLocalDpi xmlns:a14="http://schemas.microsoft.com/office/drawing/2010/main" val="0"/>
              </a:ext>
            </a:extLst>
          </a:blip>
          <a:stretch>
            <a:fillRect/>
          </a:stretch>
        </p:blipFill>
        <p:spPr>
          <a:xfrm>
            <a:off x="9480704" y="656789"/>
            <a:ext cx="1721274" cy="591061"/>
          </a:xfrm>
          <a:prstGeom prst="rect">
            <a:avLst/>
          </a:prstGeom>
        </p:spPr>
      </p:pic>
      <p:cxnSp>
        <p:nvCxnSpPr>
          <p:cNvPr id="5130" name="Connecteur droit 5129">
            <a:extLst>
              <a:ext uri="{FF2B5EF4-FFF2-40B4-BE49-F238E27FC236}">
                <a16:creationId xmlns:a16="http://schemas.microsoft.com/office/drawing/2014/main" id="{D5A0794C-D5AD-4A8A-B4A9-4337D4ACE12B}"/>
              </a:ext>
            </a:extLst>
          </p:cNvPr>
          <p:cNvCxnSpPr>
            <a:cxnSpLocks/>
          </p:cNvCxnSpPr>
          <p:nvPr/>
        </p:nvCxnSpPr>
        <p:spPr>
          <a:xfrm>
            <a:off x="461554" y="3429000"/>
            <a:ext cx="11306022" cy="0"/>
          </a:xfrm>
          <a:prstGeom prst="line">
            <a:avLst/>
          </a:prstGeom>
          <a:ln w="19050">
            <a:solidFill>
              <a:schemeClr val="tx1">
                <a:lumMod val="75000"/>
                <a:lumOff val="2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5133" name="ZoneTexte 5132">
            <a:extLst>
              <a:ext uri="{FF2B5EF4-FFF2-40B4-BE49-F238E27FC236}">
                <a16:creationId xmlns:a16="http://schemas.microsoft.com/office/drawing/2014/main" id="{298E3582-11F0-4DD4-AFE0-63831E44AD1E}"/>
              </a:ext>
            </a:extLst>
          </p:cNvPr>
          <p:cNvSpPr txBox="1"/>
          <p:nvPr/>
        </p:nvSpPr>
        <p:spPr>
          <a:xfrm>
            <a:off x="993161" y="2370701"/>
            <a:ext cx="1522079" cy="954107"/>
          </a:xfrm>
          <a:prstGeom prst="rect">
            <a:avLst/>
          </a:prstGeom>
          <a:noFill/>
        </p:spPr>
        <p:txBody>
          <a:bodyPr wrap="square" rtlCol="0">
            <a:spAutoFit/>
          </a:bodyPr>
          <a:lstStyle/>
          <a:p>
            <a:pPr algn="ctr"/>
            <a:r>
              <a:rPr lang="fr-FR" sz="1400" dirty="0">
                <a:solidFill>
                  <a:schemeClr val="bg1"/>
                </a:solidFill>
                <a:effectLst>
                  <a:outerShdw blurRad="38100" dist="38100" dir="2700000" algn="tl">
                    <a:srgbClr val="000000">
                      <a:alpha val="43137"/>
                    </a:srgbClr>
                  </a:outerShdw>
                </a:effectLst>
                <a:highlight>
                  <a:srgbClr val="808080"/>
                </a:highlight>
                <a:latin typeface="Century Gothic" panose="020B0502020202020204" pitchFamily="34" charset="0"/>
              </a:rPr>
              <a:t>Pourquoi</a:t>
            </a: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 réaliser une animation agence ?  </a:t>
            </a:r>
          </a:p>
        </p:txBody>
      </p:sp>
      <p:sp>
        <p:nvSpPr>
          <p:cNvPr id="47" name="ZoneTexte 46">
            <a:extLst>
              <a:ext uri="{FF2B5EF4-FFF2-40B4-BE49-F238E27FC236}">
                <a16:creationId xmlns:a16="http://schemas.microsoft.com/office/drawing/2014/main" id="{30BA0A7C-4274-43AF-AA99-30A7AA23F742}"/>
              </a:ext>
            </a:extLst>
          </p:cNvPr>
          <p:cNvSpPr txBox="1"/>
          <p:nvPr/>
        </p:nvSpPr>
        <p:spPr>
          <a:xfrm>
            <a:off x="1048003" y="3598665"/>
            <a:ext cx="1331457" cy="738664"/>
          </a:xfrm>
          <a:prstGeom prst="rect">
            <a:avLst/>
          </a:prstGeom>
          <a:noFill/>
        </p:spPr>
        <p:txBody>
          <a:bodyPr wrap="square" rtlCol="0">
            <a:spAutoFit/>
          </a:bodyPr>
          <a:lstStyle/>
          <a:p>
            <a:pPr algn="ctr"/>
            <a:r>
              <a:rPr lang="fr-FR" sz="1400" dirty="0">
                <a:solidFill>
                  <a:schemeClr val="bg1"/>
                </a:solidFill>
                <a:effectLst>
                  <a:outerShdw blurRad="38100" dist="38100" dir="2700000" algn="tl">
                    <a:srgbClr val="000000">
                      <a:alpha val="43137"/>
                    </a:srgbClr>
                  </a:outerShdw>
                </a:effectLst>
                <a:highlight>
                  <a:srgbClr val="808080"/>
                </a:highlight>
                <a:latin typeface="Century Gothic" panose="020B0502020202020204" pitchFamily="34" charset="0"/>
              </a:rPr>
              <a:t>Préparez</a:t>
            </a: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 votre évènement</a:t>
            </a:r>
          </a:p>
        </p:txBody>
      </p:sp>
      <p:sp>
        <p:nvSpPr>
          <p:cNvPr id="48" name="ZoneTexte 47">
            <a:extLst>
              <a:ext uri="{FF2B5EF4-FFF2-40B4-BE49-F238E27FC236}">
                <a16:creationId xmlns:a16="http://schemas.microsoft.com/office/drawing/2014/main" id="{A974B124-63FB-44E1-B8C4-23459F74EA06}"/>
              </a:ext>
            </a:extLst>
          </p:cNvPr>
          <p:cNvSpPr txBox="1"/>
          <p:nvPr/>
        </p:nvSpPr>
        <p:spPr>
          <a:xfrm>
            <a:off x="3161673" y="2587304"/>
            <a:ext cx="1566267" cy="523220"/>
          </a:xfrm>
          <a:prstGeom prst="rect">
            <a:avLst/>
          </a:prstGeom>
          <a:noFill/>
        </p:spPr>
        <p:txBody>
          <a:bodyPr wrap="square" rtlCol="0">
            <a:spAutoFit/>
          </a:bodyPr>
          <a:lstStyle/>
          <a:p>
            <a:pPr algn="ctr"/>
            <a:r>
              <a:rPr lang="fr-FR" sz="1400" dirty="0">
                <a:solidFill>
                  <a:schemeClr val="bg1"/>
                </a:solidFill>
                <a:effectLst>
                  <a:outerShdw blurRad="38100" dist="38100" dir="2700000" algn="tl">
                    <a:srgbClr val="000000">
                      <a:alpha val="43137"/>
                    </a:srgbClr>
                  </a:outerShdw>
                </a:effectLst>
                <a:highlight>
                  <a:srgbClr val="808080"/>
                </a:highlight>
                <a:latin typeface="Century Gothic" panose="020B0502020202020204" pitchFamily="34" charset="0"/>
              </a:rPr>
              <a:t>Ciblez</a:t>
            </a: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 vos clients </a:t>
            </a:r>
          </a:p>
        </p:txBody>
      </p:sp>
      <p:sp>
        <p:nvSpPr>
          <p:cNvPr id="58" name="ZoneTexte 57">
            <a:extLst>
              <a:ext uri="{FF2B5EF4-FFF2-40B4-BE49-F238E27FC236}">
                <a16:creationId xmlns:a16="http://schemas.microsoft.com/office/drawing/2014/main" id="{BF9674C2-BEB6-4798-BFA1-3425880914DA}"/>
              </a:ext>
            </a:extLst>
          </p:cNvPr>
          <p:cNvSpPr txBox="1"/>
          <p:nvPr/>
        </p:nvSpPr>
        <p:spPr>
          <a:xfrm>
            <a:off x="9595753" y="3579819"/>
            <a:ext cx="1542544" cy="738664"/>
          </a:xfrm>
          <a:prstGeom prst="rect">
            <a:avLst/>
          </a:prstGeom>
          <a:noFill/>
        </p:spPr>
        <p:txBody>
          <a:bodyPr wrap="square" rtlCol="0">
            <a:spAutoFit/>
          </a:bodyPr>
          <a:lstStyle/>
          <a:p>
            <a:pPr algn="ct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Consultez les </a:t>
            </a:r>
            <a:r>
              <a:rPr lang="fr-FR" sz="1400" dirty="0">
                <a:solidFill>
                  <a:schemeClr val="bg1"/>
                </a:solidFill>
                <a:effectLst>
                  <a:outerShdw blurRad="38100" dist="38100" dir="2700000" algn="tl">
                    <a:srgbClr val="000000">
                      <a:alpha val="43137"/>
                    </a:srgbClr>
                  </a:outerShdw>
                </a:effectLst>
                <a:highlight>
                  <a:srgbClr val="808080"/>
                </a:highlight>
                <a:latin typeface="Century Gothic" panose="020B0502020202020204" pitchFamily="34" charset="0"/>
              </a:rPr>
              <a:t>retours d’expériences</a:t>
            </a:r>
          </a:p>
        </p:txBody>
      </p:sp>
      <p:cxnSp>
        <p:nvCxnSpPr>
          <p:cNvPr id="5135" name="Connecteur droit 5134">
            <a:extLst>
              <a:ext uri="{FF2B5EF4-FFF2-40B4-BE49-F238E27FC236}">
                <a16:creationId xmlns:a16="http://schemas.microsoft.com/office/drawing/2014/main" id="{05F8A8E2-30BA-4C95-80C9-9592461990A0}"/>
              </a:ext>
            </a:extLst>
          </p:cNvPr>
          <p:cNvCxnSpPr>
            <a:cxnSpLocks/>
          </p:cNvCxnSpPr>
          <p:nvPr/>
        </p:nvCxnSpPr>
        <p:spPr>
          <a:xfrm>
            <a:off x="1171114" y="2174818"/>
            <a:ext cx="115279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62" name="Connecteur droit 61">
            <a:extLst>
              <a:ext uri="{FF2B5EF4-FFF2-40B4-BE49-F238E27FC236}">
                <a16:creationId xmlns:a16="http://schemas.microsoft.com/office/drawing/2014/main" id="{E8144EBB-8773-4E74-B808-4658A44E8E0A}"/>
              </a:ext>
            </a:extLst>
          </p:cNvPr>
          <p:cNvCxnSpPr>
            <a:cxnSpLocks/>
          </p:cNvCxnSpPr>
          <p:nvPr/>
        </p:nvCxnSpPr>
        <p:spPr>
          <a:xfrm>
            <a:off x="3338576" y="2174818"/>
            <a:ext cx="115279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63" name="Connecteur droit 62">
            <a:extLst>
              <a:ext uri="{FF2B5EF4-FFF2-40B4-BE49-F238E27FC236}">
                <a16:creationId xmlns:a16="http://schemas.microsoft.com/office/drawing/2014/main" id="{B75671D2-CA91-48FB-808F-1769F5844FAE}"/>
              </a:ext>
            </a:extLst>
          </p:cNvPr>
          <p:cNvCxnSpPr>
            <a:cxnSpLocks/>
          </p:cNvCxnSpPr>
          <p:nvPr/>
        </p:nvCxnSpPr>
        <p:spPr>
          <a:xfrm>
            <a:off x="5517069" y="2174818"/>
            <a:ext cx="115279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64" name="Connecteur droit 63">
            <a:extLst>
              <a:ext uri="{FF2B5EF4-FFF2-40B4-BE49-F238E27FC236}">
                <a16:creationId xmlns:a16="http://schemas.microsoft.com/office/drawing/2014/main" id="{1CA09655-C80E-4714-A29C-12FEED95E759}"/>
              </a:ext>
            </a:extLst>
          </p:cNvPr>
          <p:cNvCxnSpPr>
            <a:cxnSpLocks/>
          </p:cNvCxnSpPr>
          <p:nvPr/>
        </p:nvCxnSpPr>
        <p:spPr>
          <a:xfrm>
            <a:off x="7715535" y="2176847"/>
            <a:ext cx="115279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65" name="Connecteur droit 64">
            <a:extLst>
              <a:ext uri="{FF2B5EF4-FFF2-40B4-BE49-F238E27FC236}">
                <a16:creationId xmlns:a16="http://schemas.microsoft.com/office/drawing/2014/main" id="{005A7C3C-87A5-486F-A0D1-FACC793B4219}"/>
              </a:ext>
            </a:extLst>
          </p:cNvPr>
          <p:cNvCxnSpPr>
            <a:cxnSpLocks/>
          </p:cNvCxnSpPr>
          <p:nvPr/>
        </p:nvCxnSpPr>
        <p:spPr>
          <a:xfrm>
            <a:off x="9790349" y="2174818"/>
            <a:ext cx="115279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68" name="Connecteur droit 67">
            <a:extLst>
              <a:ext uri="{FF2B5EF4-FFF2-40B4-BE49-F238E27FC236}">
                <a16:creationId xmlns:a16="http://schemas.microsoft.com/office/drawing/2014/main" id="{DCC196B1-6CEC-42C3-AA75-3C7A2D6F88C0}"/>
              </a:ext>
            </a:extLst>
          </p:cNvPr>
          <p:cNvCxnSpPr>
            <a:cxnSpLocks/>
          </p:cNvCxnSpPr>
          <p:nvPr/>
        </p:nvCxnSpPr>
        <p:spPr>
          <a:xfrm>
            <a:off x="9806918" y="4449804"/>
            <a:ext cx="115279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69" name="Connecteur droit 68">
            <a:extLst>
              <a:ext uri="{FF2B5EF4-FFF2-40B4-BE49-F238E27FC236}">
                <a16:creationId xmlns:a16="http://schemas.microsoft.com/office/drawing/2014/main" id="{16430516-AEB3-43A8-AEB5-508B25AECBB8}"/>
              </a:ext>
            </a:extLst>
          </p:cNvPr>
          <p:cNvCxnSpPr>
            <a:cxnSpLocks/>
          </p:cNvCxnSpPr>
          <p:nvPr/>
        </p:nvCxnSpPr>
        <p:spPr>
          <a:xfrm>
            <a:off x="7720069" y="4447767"/>
            <a:ext cx="115279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70" name="Connecteur droit 69">
            <a:extLst>
              <a:ext uri="{FF2B5EF4-FFF2-40B4-BE49-F238E27FC236}">
                <a16:creationId xmlns:a16="http://schemas.microsoft.com/office/drawing/2014/main" id="{FDC02483-8199-46FA-A029-DE3ABE73FAB2}"/>
              </a:ext>
            </a:extLst>
          </p:cNvPr>
          <p:cNvCxnSpPr>
            <a:cxnSpLocks/>
          </p:cNvCxnSpPr>
          <p:nvPr/>
        </p:nvCxnSpPr>
        <p:spPr>
          <a:xfrm>
            <a:off x="5530307" y="4447767"/>
            <a:ext cx="115279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71" name="Connecteur droit 70">
            <a:extLst>
              <a:ext uri="{FF2B5EF4-FFF2-40B4-BE49-F238E27FC236}">
                <a16:creationId xmlns:a16="http://schemas.microsoft.com/office/drawing/2014/main" id="{F5B9FC4B-70A6-4941-9B7E-2F4EF87AE9BA}"/>
              </a:ext>
            </a:extLst>
          </p:cNvPr>
          <p:cNvCxnSpPr>
            <a:cxnSpLocks/>
          </p:cNvCxnSpPr>
          <p:nvPr/>
        </p:nvCxnSpPr>
        <p:spPr>
          <a:xfrm>
            <a:off x="3312376" y="4449804"/>
            <a:ext cx="115279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72" name="Connecteur droit 71">
            <a:extLst>
              <a:ext uri="{FF2B5EF4-FFF2-40B4-BE49-F238E27FC236}">
                <a16:creationId xmlns:a16="http://schemas.microsoft.com/office/drawing/2014/main" id="{F31EFB95-F2F1-4A77-9220-579F43C60C5C}"/>
              </a:ext>
            </a:extLst>
          </p:cNvPr>
          <p:cNvCxnSpPr>
            <a:cxnSpLocks/>
          </p:cNvCxnSpPr>
          <p:nvPr/>
        </p:nvCxnSpPr>
        <p:spPr>
          <a:xfrm>
            <a:off x="1168252" y="4447767"/>
            <a:ext cx="115279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5137" name="ZoneTexte 5136">
            <a:extLst>
              <a:ext uri="{FF2B5EF4-FFF2-40B4-BE49-F238E27FC236}">
                <a16:creationId xmlns:a16="http://schemas.microsoft.com/office/drawing/2014/main" id="{C7343EA2-3AF2-4246-99EA-A206BE698F52}"/>
              </a:ext>
            </a:extLst>
          </p:cNvPr>
          <p:cNvSpPr txBox="1"/>
          <p:nvPr/>
        </p:nvSpPr>
        <p:spPr>
          <a:xfrm>
            <a:off x="1173372" y="1489258"/>
            <a:ext cx="583814" cy="646331"/>
          </a:xfrm>
          <a:prstGeom prst="rect">
            <a:avLst/>
          </a:prstGeom>
          <a:noFill/>
        </p:spPr>
        <p:txBody>
          <a:bodyPr wrap="none" rtlCol="0">
            <a:spAutoFit/>
          </a:bodyPr>
          <a:lstStyle/>
          <a:p>
            <a:r>
              <a:rPr lang="fr-FR" sz="3600" dirty="0">
                <a:solidFill>
                  <a:schemeClr val="tx1">
                    <a:lumMod val="75000"/>
                    <a:lumOff val="25000"/>
                  </a:schemeClr>
                </a:solidFill>
                <a:latin typeface="Bernard MT Condensed" panose="02050806060905020404" pitchFamily="18" charset="0"/>
              </a:rPr>
              <a:t>01</a:t>
            </a:r>
          </a:p>
        </p:txBody>
      </p:sp>
      <p:sp>
        <p:nvSpPr>
          <p:cNvPr id="75" name="ZoneTexte 74">
            <a:extLst>
              <a:ext uri="{FF2B5EF4-FFF2-40B4-BE49-F238E27FC236}">
                <a16:creationId xmlns:a16="http://schemas.microsoft.com/office/drawing/2014/main" id="{2902A7CB-E00B-4652-961F-6640B7BEDE09}"/>
              </a:ext>
            </a:extLst>
          </p:cNvPr>
          <p:cNvSpPr txBox="1"/>
          <p:nvPr/>
        </p:nvSpPr>
        <p:spPr>
          <a:xfrm>
            <a:off x="1144762" y="4707584"/>
            <a:ext cx="636713" cy="646331"/>
          </a:xfrm>
          <a:prstGeom prst="rect">
            <a:avLst/>
          </a:prstGeom>
          <a:noFill/>
        </p:spPr>
        <p:txBody>
          <a:bodyPr wrap="none" rtlCol="0">
            <a:spAutoFit/>
          </a:bodyPr>
          <a:lstStyle/>
          <a:p>
            <a:r>
              <a:rPr lang="fr-FR" sz="3600" dirty="0">
                <a:solidFill>
                  <a:schemeClr val="tx1">
                    <a:lumMod val="75000"/>
                    <a:lumOff val="25000"/>
                  </a:schemeClr>
                </a:solidFill>
                <a:latin typeface="Bernard MT Condensed" panose="02050806060905020404" pitchFamily="18" charset="0"/>
              </a:rPr>
              <a:t>02</a:t>
            </a:r>
          </a:p>
        </p:txBody>
      </p:sp>
      <p:sp>
        <p:nvSpPr>
          <p:cNvPr id="77" name="ZoneTexte 76">
            <a:extLst>
              <a:ext uri="{FF2B5EF4-FFF2-40B4-BE49-F238E27FC236}">
                <a16:creationId xmlns:a16="http://schemas.microsoft.com/office/drawing/2014/main" id="{583AF4A3-783E-4C7D-B734-2C07EACBA992}"/>
              </a:ext>
            </a:extLst>
          </p:cNvPr>
          <p:cNvSpPr txBox="1"/>
          <p:nvPr/>
        </p:nvSpPr>
        <p:spPr>
          <a:xfrm>
            <a:off x="3313864" y="1458429"/>
            <a:ext cx="636713" cy="646331"/>
          </a:xfrm>
          <a:prstGeom prst="rect">
            <a:avLst/>
          </a:prstGeom>
          <a:noFill/>
        </p:spPr>
        <p:txBody>
          <a:bodyPr wrap="none" rtlCol="0">
            <a:spAutoFit/>
          </a:bodyPr>
          <a:lstStyle/>
          <a:p>
            <a:r>
              <a:rPr lang="fr-FR" sz="3600" dirty="0">
                <a:solidFill>
                  <a:schemeClr val="tx1">
                    <a:lumMod val="75000"/>
                    <a:lumOff val="25000"/>
                  </a:schemeClr>
                </a:solidFill>
                <a:latin typeface="Bernard MT Condensed" panose="02050806060905020404" pitchFamily="18" charset="0"/>
              </a:rPr>
              <a:t>03</a:t>
            </a:r>
          </a:p>
        </p:txBody>
      </p:sp>
      <p:sp>
        <p:nvSpPr>
          <p:cNvPr id="79" name="ZoneTexte 78">
            <a:extLst>
              <a:ext uri="{FF2B5EF4-FFF2-40B4-BE49-F238E27FC236}">
                <a16:creationId xmlns:a16="http://schemas.microsoft.com/office/drawing/2014/main" id="{6DAEBB43-2E02-455D-A831-C6DC80734BCF}"/>
              </a:ext>
            </a:extLst>
          </p:cNvPr>
          <p:cNvSpPr txBox="1"/>
          <p:nvPr/>
        </p:nvSpPr>
        <p:spPr>
          <a:xfrm>
            <a:off x="3276050" y="4689306"/>
            <a:ext cx="636713" cy="646331"/>
          </a:xfrm>
          <a:prstGeom prst="rect">
            <a:avLst/>
          </a:prstGeom>
          <a:noFill/>
        </p:spPr>
        <p:txBody>
          <a:bodyPr wrap="none" rtlCol="0">
            <a:spAutoFit/>
          </a:bodyPr>
          <a:lstStyle/>
          <a:p>
            <a:r>
              <a:rPr lang="fr-FR" sz="3600" dirty="0">
                <a:solidFill>
                  <a:schemeClr val="tx1">
                    <a:lumMod val="75000"/>
                    <a:lumOff val="25000"/>
                  </a:schemeClr>
                </a:solidFill>
                <a:latin typeface="Bernard MT Condensed" panose="02050806060905020404" pitchFamily="18" charset="0"/>
              </a:rPr>
              <a:t>04</a:t>
            </a:r>
          </a:p>
        </p:txBody>
      </p:sp>
      <p:sp>
        <p:nvSpPr>
          <p:cNvPr id="81" name="ZoneTexte 80">
            <a:extLst>
              <a:ext uri="{FF2B5EF4-FFF2-40B4-BE49-F238E27FC236}">
                <a16:creationId xmlns:a16="http://schemas.microsoft.com/office/drawing/2014/main" id="{FB1AB3F9-69AD-4F32-8C9F-0B9A8FFE5A6D}"/>
              </a:ext>
            </a:extLst>
          </p:cNvPr>
          <p:cNvSpPr txBox="1"/>
          <p:nvPr/>
        </p:nvSpPr>
        <p:spPr>
          <a:xfrm>
            <a:off x="5445039" y="1474708"/>
            <a:ext cx="636713" cy="646331"/>
          </a:xfrm>
          <a:prstGeom prst="rect">
            <a:avLst/>
          </a:prstGeom>
          <a:noFill/>
        </p:spPr>
        <p:txBody>
          <a:bodyPr wrap="none" rtlCol="0">
            <a:spAutoFit/>
          </a:bodyPr>
          <a:lstStyle/>
          <a:p>
            <a:r>
              <a:rPr lang="fr-FR" sz="3600" dirty="0">
                <a:solidFill>
                  <a:schemeClr val="tx1">
                    <a:lumMod val="75000"/>
                    <a:lumOff val="25000"/>
                  </a:schemeClr>
                </a:solidFill>
                <a:latin typeface="Bernard MT Condensed" panose="02050806060905020404" pitchFamily="18" charset="0"/>
              </a:rPr>
              <a:t>05</a:t>
            </a:r>
          </a:p>
        </p:txBody>
      </p:sp>
      <p:sp>
        <p:nvSpPr>
          <p:cNvPr id="83" name="ZoneTexte 82">
            <a:extLst>
              <a:ext uri="{FF2B5EF4-FFF2-40B4-BE49-F238E27FC236}">
                <a16:creationId xmlns:a16="http://schemas.microsoft.com/office/drawing/2014/main" id="{3079A278-4DD2-4E17-90E1-D4546865A67A}"/>
              </a:ext>
            </a:extLst>
          </p:cNvPr>
          <p:cNvSpPr txBox="1"/>
          <p:nvPr/>
        </p:nvSpPr>
        <p:spPr>
          <a:xfrm>
            <a:off x="5478886" y="4689305"/>
            <a:ext cx="636713" cy="646331"/>
          </a:xfrm>
          <a:prstGeom prst="rect">
            <a:avLst/>
          </a:prstGeom>
          <a:noFill/>
        </p:spPr>
        <p:txBody>
          <a:bodyPr wrap="none" rtlCol="0">
            <a:spAutoFit/>
          </a:bodyPr>
          <a:lstStyle/>
          <a:p>
            <a:r>
              <a:rPr lang="fr-FR" sz="3600" dirty="0">
                <a:solidFill>
                  <a:schemeClr val="tx1">
                    <a:lumMod val="75000"/>
                    <a:lumOff val="25000"/>
                  </a:schemeClr>
                </a:solidFill>
                <a:latin typeface="Bernard MT Condensed" panose="02050806060905020404" pitchFamily="18" charset="0"/>
              </a:rPr>
              <a:t>06</a:t>
            </a:r>
          </a:p>
        </p:txBody>
      </p:sp>
      <p:sp>
        <p:nvSpPr>
          <p:cNvPr id="86" name="ZoneTexte 85">
            <a:extLst>
              <a:ext uri="{FF2B5EF4-FFF2-40B4-BE49-F238E27FC236}">
                <a16:creationId xmlns:a16="http://schemas.microsoft.com/office/drawing/2014/main" id="{0A15A5B2-4720-4CFF-B007-A6ECF07C5984}"/>
              </a:ext>
            </a:extLst>
          </p:cNvPr>
          <p:cNvSpPr txBox="1"/>
          <p:nvPr/>
        </p:nvSpPr>
        <p:spPr>
          <a:xfrm>
            <a:off x="7723719" y="1458429"/>
            <a:ext cx="636713" cy="646331"/>
          </a:xfrm>
          <a:prstGeom prst="rect">
            <a:avLst/>
          </a:prstGeom>
          <a:noFill/>
        </p:spPr>
        <p:txBody>
          <a:bodyPr wrap="none" rtlCol="0">
            <a:spAutoFit/>
          </a:bodyPr>
          <a:lstStyle/>
          <a:p>
            <a:r>
              <a:rPr lang="fr-FR" sz="3600" dirty="0">
                <a:solidFill>
                  <a:schemeClr val="tx1">
                    <a:lumMod val="75000"/>
                    <a:lumOff val="25000"/>
                  </a:schemeClr>
                </a:solidFill>
                <a:latin typeface="Bernard MT Condensed" panose="02050806060905020404" pitchFamily="18" charset="0"/>
              </a:rPr>
              <a:t>07</a:t>
            </a:r>
          </a:p>
        </p:txBody>
      </p:sp>
      <p:sp>
        <p:nvSpPr>
          <p:cNvPr id="88" name="ZoneTexte 87">
            <a:extLst>
              <a:ext uri="{FF2B5EF4-FFF2-40B4-BE49-F238E27FC236}">
                <a16:creationId xmlns:a16="http://schemas.microsoft.com/office/drawing/2014/main" id="{2F6C000C-3F6D-4E24-81AB-459D25A16A0D}"/>
              </a:ext>
            </a:extLst>
          </p:cNvPr>
          <p:cNvSpPr txBox="1"/>
          <p:nvPr/>
        </p:nvSpPr>
        <p:spPr>
          <a:xfrm>
            <a:off x="7690367" y="4670442"/>
            <a:ext cx="636713" cy="646331"/>
          </a:xfrm>
          <a:prstGeom prst="rect">
            <a:avLst/>
          </a:prstGeom>
          <a:noFill/>
        </p:spPr>
        <p:txBody>
          <a:bodyPr wrap="none" rtlCol="0">
            <a:spAutoFit/>
          </a:bodyPr>
          <a:lstStyle/>
          <a:p>
            <a:r>
              <a:rPr lang="fr-FR" sz="3600" dirty="0">
                <a:solidFill>
                  <a:schemeClr val="tx1">
                    <a:lumMod val="75000"/>
                    <a:lumOff val="25000"/>
                  </a:schemeClr>
                </a:solidFill>
                <a:latin typeface="Bernard MT Condensed" panose="02050806060905020404" pitchFamily="18" charset="0"/>
              </a:rPr>
              <a:t>08</a:t>
            </a:r>
          </a:p>
        </p:txBody>
      </p:sp>
      <p:sp>
        <p:nvSpPr>
          <p:cNvPr id="90" name="ZoneTexte 89">
            <a:extLst>
              <a:ext uri="{FF2B5EF4-FFF2-40B4-BE49-F238E27FC236}">
                <a16:creationId xmlns:a16="http://schemas.microsoft.com/office/drawing/2014/main" id="{F216387C-FFFF-4C64-8CEF-C7D002EF38A4}"/>
              </a:ext>
            </a:extLst>
          </p:cNvPr>
          <p:cNvSpPr txBox="1"/>
          <p:nvPr/>
        </p:nvSpPr>
        <p:spPr>
          <a:xfrm>
            <a:off x="9776747" y="1455876"/>
            <a:ext cx="636713" cy="646331"/>
          </a:xfrm>
          <a:prstGeom prst="rect">
            <a:avLst/>
          </a:prstGeom>
          <a:noFill/>
        </p:spPr>
        <p:txBody>
          <a:bodyPr wrap="none" rtlCol="0">
            <a:spAutoFit/>
          </a:bodyPr>
          <a:lstStyle/>
          <a:p>
            <a:r>
              <a:rPr lang="fr-FR" sz="3600" dirty="0">
                <a:solidFill>
                  <a:schemeClr val="tx1">
                    <a:lumMod val="75000"/>
                    <a:lumOff val="25000"/>
                  </a:schemeClr>
                </a:solidFill>
                <a:latin typeface="Bernard MT Condensed" panose="02050806060905020404" pitchFamily="18" charset="0"/>
              </a:rPr>
              <a:t>09</a:t>
            </a:r>
          </a:p>
        </p:txBody>
      </p:sp>
      <p:sp>
        <p:nvSpPr>
          <p:cNvPr id="92" name="ZoneTexte 91">
            <a:extLst>
              <a:ext uri="{FF2B5EF4-FFF2-40B4-BE49-F238E27FC236}">
                <a16:creationId xmlns:a16="http://schemas.microsoft.com/office/drawing/2014/main" id="{665D9003-66E0-498C-AD44-1A5CC12140F3}"/>
              </a:ext>
            </a:extLst>
          </p:cNvPr>
          <p:cNvSpPr txBox="1"/>
          <p:nvPr/>
        </p:nvSpPr>
        <p:spPr>
          <a:xfrm>
            <a:off x="9817581" y="4677402"/>
            <a:ext cx="583814" cy="646331"/>
          </a:xfrm>
          <a:prstGeom prst="rect">
            <a:avLst/>
          </a:prstGeom>
          <a:noFill/>
        </p:spPr>
        <p:txBody>
          <a:bodyPr wrap="none" rtlCol="0">
            <a:spAutoFit/>
          </a:bodyPr>
          <a:lstStyle/>
          <a:p>
            <a:r>
              <a:rPr lang="fr-FR" sz="3600" dirty="0">
                <a:solidFill>
                  <a:schemeClr val="tx1">
                    <a:lumMod val="75000"/>
                    <a:lumOff val="25000"/>
                  </a:schemeClr>
                </a:solidFill>
                <a:latin typeface="Bernard MT Condensed" panose="02050806060905020404" pitchFamily="18" charset="0"/>
              </a:rPr>
              <a:t>10</a:t>
            </a:r>
          </a:p>
        </p:txBody>
      </p:sp>
      <p:sp>
        <p:nvSpPr>
          <p:cNvPr id="5138" name="Rectangle 5137">
            <a:extLst>
              <a:ext uri="{FF2B5EF4-FFF2-40B4-BE49-F238E27FC236}">
                <a16:creationId xmlns:a16="http://schemas.microsoft.com/office/drawing/2014/main" id="{0B8AC766-B788-45F5-BF87-8869C90AEEB2}"/>
              </a:ext>
            </a:extLst>
          </p:cNvPr>
          <p:cNvSpPr/>
          <p:nvPr/>
        </p:nvSpPr>
        <p:spPr>
          <a:xfrm>
            <a:off x="408839" y="5522057"/>
            <a:ext cx="11306022" cy="914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5123" name="Image 5122">
            <a:extLst>
              <a:ext uri="{FF2B5EF4-FFF2-40B4-BE49-F238E27FC236}">
                <a16:creationId xmlns:a16="http://schemas.microsoft.com/office/drawing/2014/main" id="{C94EE474-929C-4DC4-ACEB-5C2DD18735DE}"/>
              </a:ext>
            </a:extLst>
          </p:cNvPr>
          <p:cNvPicPr>
            <a:picLocks noChangeAspect="1"/>
          </p:cNvPicPr>
          <p:nvPr/>
        </p:nvPicPr>
        <p:blipFill rotWithShape="1">
          <a:blip r:embed="rId6" cstate="email">
            <a:clrChange>
              <a:clrFrom>
                <a:srgbClr val="E6E6E6"/>
              </a:clrFrom>
              <a:clrTo>
                <a:srgbClr val="E6E6E6">
                  <a:alpha val="0"/>
                </a:srgbClr>
              </a:clrTo>
            </a:clrChange>
            <a:extLst>
              <a:ext uri="{28A0092B-C50C-407E-A947-70E740481C1C}">
                <a14:useLocalDpi xmlns:a14="http://schemas.microsoft.com/office/drawing/2010/main" val="0"/>
              </a:ext>
            </a:extLst>
          </a:blip>
          <a:srcRect l="5477"/>
          <a:stretch/>
        </p:blipFill>
        <p:spPr>
          <a:xfrm rot="10800000">
            <a:off x="5266772" y="702319"/>
            <a:ext cx="1664559" cy="543705"/>
          </a:xfrm>
          <a:prstGeom prst="rect">
            <a:avLst/>
          </a:prstGeom>
        </p:spPr>
      </p:pic>
      <p:pic>
        <p:nvPicPr>
          <p:cNvPr id="5124" name="Image 5123">
            <a:extLst>
              <a:ext uri="{FF2B5EF4-FFF2-40B4-BE49-F238E27FC236}">
                <a16:creationId xmlns:a16="http://schemas.microsoft.com/office/drawing/2014/main" id="{19C5CEEE-2356-4F67-A4AF-178E1C530F81}"/>
              </a:ext>
            </a:extLst>
          </p:cNvPr>
          <p:cNvPicPr>
            <a:picLocks noChangeAspect="1"/>
          </p:cNvPicPr>
          <p:nvPr/>
        </p:nvPicPr>
        <p:blipFill>
          <a:blip r:embed="rId7">
            <a:clrChange>
              <a:clrFrom>
                <a:srgbClr val="E6E6E6"/>
              </a:clrFrom>
              <a:clrTo>
                <a:srgbClr val="E6E6E6">
                  <a:alpha val="0"/>
                </a:srgbClr>
              </a:clrTo>
            </a:clrChange>
            <a:extLst>
              <a:ext uri="{28A0092B-C50C-407E-A947-70E740481C1C}">
                <a14:useLocalDpi xmlns:a14="http://schemas.microsoft.com/office/drawing/2010/main" val="0"/>
              </a:ext>
            </a:extLst>
          </a:blip>
          <a:stretch>
            <a:fillRect/>
          </a:stretch>
        </p:blipFill>
        <p:spPr>
          <a:xfrm>
            <a:off x="9454795" y="5474551"/>
            <a:ext cx="1773092" cy="603881"/>
          </a:xfrm>
          <a:prstGeom prst="rect">
            <a:avLst/>
          </a:prstGeom>
        </p:spPr>
      </p:pic>
      <p:pic>
        <p:nvPicPr>
          <p:cNvPr id="5125" name="Image 5124">
            <a:extLst>
              <a:ext uri="{FF2B5EF4-FFF2-40B4-BE49-F238E27FC236}">
                <a16:creationId xmlns:a16="http://schemas.microsoft.com/office/drawing/2014/main" id="{98840CD5-1EDF-492F-B92B-F42BD5FCE545}"/>
              </a:ext>
            </a:extLst>
          </p:cNvPr>
          <p:cNvPicPr>
            <a:picLocks noChangeAspect="1"/>
          </p:cNvPicPr>
          <p:nvPr/>
        </p:nvPicPr>
        <p:blipFill>
          <a:blip r:embed="rId8">
            <a:clrChange>
              <a:clrFrom>
                <a:srgbClr val="E6E6E6"/>
              </a:clrFrom>
              <a:clrTo>
                <a:srgbClr val="E6E6E6">
                  <a:alpha val="0"/>
                </a:srgbClr>
              </a:clrTo>
            </a:clrChange>
            <a:extLst>
              <a:ext uri="{28A0092B-C50C-407E-A947-70E740481C1C}">
                <a14:useLocalDpi xmlns:a14="http://schemas.microsoft.com/office/drawing/2010/main" val="0"/>
              </a:ext>
            </a:extLst>
          </a:blip>
          <a:stretch>
            <a:fillRect/>
          </a:stretch>
        </p:blipFill>
        <p:spPr>
          <a:xfrm>
            <a:off x="897333" y="5490694"/>
            <a:ext cx="1728139" cy="543706"/>
          </a:xfrm>
          <a:prstGeom prst="rect">
            <a:avLst/>
          </a:prstGeom>
        </p:spPr>
      </p:pic>
      <p:pic>
        <p:nvPicPr>
          <p:cNvPr id="5127" name="Image 5126">
            <a:extLst>
              <a:ext uri="{FF2B5EF4-FFF2-40B4-BE49-F238E27FC236}">
                <a16:creationId xmlns:a16="http://schemas.microsoft.com/office/drawing/2014/main" id="{B5419DE0-9262-44B7-8501-D9A82F7F4512}"/>
              </a:ext>
            </a:extLst>
          </p:cNvPr>
          <p:cNvPicPr>
            <a:picLocks noChangeAspect="1"/>
          </p:cNvPicPr>
          <p:nvPr/>
        </p:nvPicPr>
        <p:blipFill>
          <a:blip r:embed="rId9" cstate="email">
            <a:clrChange>
              <a:clrFrom>
                <a:srgbClr val="E6E6E6"/>
              </a:clrFrom>
              <a:clrTo>
                <a:srgbClr val="E6E6E6">
                  <a:alpha val="0"/>
                </a:srgbClr>
              </a:clrTo>
            </a:clrChange>
            <a:extLst>
              <a:ext uri="{28A0092B-C50C-407E-A947-70E740481C1C}">
                <a14:useLocalDpi xmlns:a14="http://schemas.microsoft.com/office/drawing/2010/main" val="0"/>
              </a:ext>
            </a:extLst>
          </a:blip>
          <a:stretch>
            <a:fillRect/>
          </a:stretch>
        </p:blipFill>
        <p:spPr>
          <a:xfrm>
            <a:off x="3026075" y="5480776"/>
            <a:ext cx="1773376" cy="655028"/>
          </a:xfrm>
          <a:prstGeom prst="rect">
            <a:avLst/>
          </a:prstGeom>
        </p:spPr>
      </p:pic>
      <p:sp>
        <p:nvSpPr>
          <p:cNvPr id="98" name="Rectangle 97">
            <a:extLst>
              <a:ext uri="{FF2B5EF4-FFF2-40B4-BE49-F238E27FC236}">
                <a16:creationId xmlns:a16="http://schemas.microsoft.com/office/drawing/2014/main" id="{DB59BBA9-BCCD-4B95-8736-891E7499DC1E}"/>
              </a:ext>
            </a:extLst>
          </p:cNvPr>
          <p:cNvSpPr/>
          <p:nvPr/>
        </p:nvSpPr>
        <p:spPr>
          <a:xfrm>
            <a:off x="958499" y="690055"/>
            <a:ext cx="1645952" cy="43800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7" name="Image 16">
            <a:extLst>
              <a:ext uri="{FF2B5EF4-FFF2-40B4-BE49-F238E27FC236}">
                <a16:creationId xmlns:a16="http://schemas.microsoft.com/office/drawing/2014/main" id="{E5254DA8-9FC7-4BF2-AEFA-B7AD77DE4FF0}"/>
              </a:ext>
            </a:extLst>
          </p:cNvPr>
          <p:cNvPicPr>
            <a:picLocks noChangeAspect="1"/>
          </p:cNvPicPr>
          <p:nvPr/>
        </p:nvPicPr>
        <p:blipFill>
          <a:blip r:embed="rId10" cstate="email">
            <a:clrChange>
              <a:clrFrom>
                <a:srgbClr val="E6E6E6"/>
              </a:clrFrom>
              <a:clrTo>
                <a:srgbClr val="E6E6E6">
                  <a:alpha val="0"/>
                </a:srgbClr>
              </a:clrTo>
            </a:clrChange>
            <a:extLst>
              <a:ext uri="{28A0092B-C50C-407E-A947-70E740481C1C}">
                <a14:useLocalDpi xmlns:a14="http://schemas.microsoft.com/office/drawing/2010/main" val="0"/>
              </a:ext>
            </a:extLst>
          </a:blip>
          <a:stretch>
            <a:fillRect/>
          </a:stretch>
        </p:blipFill>
        <p:spPr>
          <a:xfrm>
            <a:off x="834080" y="757646"/>
            <a:ext cx="1777831" cy="500470"/>
          </a:xfrm>
          <a:prstGeom prst="rect">
            <a:avLst/>
          </a:prstGeom>
        </p:spPr>
      </p:pic>
      <p:pic>
        <p:nvPicPr>
          <p:cNvPr id="87" name="Picture 2" descr="Ensemble d'icônes de griffonnage, symboles d'entreprise de contour Vecteur gratuit">
            <a:extLst>
              <a:ext uri="{FF2B5EF4-FFF2-40B4-BE49-F238E27FC236}">
                <a16:creationId xmlns:a16="http://schemas.microsoft.com/office/drawing/2014/main" id="{7B114B97-B010-4A12-AF0C-6A1A5817392A}"/>
              </a:ext>
            </a:extLst>
          </p:cNvPr>
          <p:cNvPicPr>
            <a:picLocks noChangeAspect="1" noChangeArrowheads="1"/>
          </p:cNvPicPr>
          <p:nvPr/>
        </p:nvPicPr>
        <p:blipFill rotWithShape="1">
          <a:blip r:embed="rId11" cstate="email">
            <a:extLst>
              <a:ext uri="{28A0092B-C50C-407E-A947-70E740481C1C}">
                <a14:useLocalDpi xmlns:a14="http://schemas.microsoft.com/office/drawing/2010/main" val="0"/>
              </a:ext>
            </a:extLst>
          </a:blip>
          <a:srcRect l="84665" t="48387" r="2150" b="11217"/>
          <a:stretch/>
        </p:blipFill>
        <p:spPr bwMode="auto">
          <a:xfrm>
            <a:off x="6066392" y="1501139"/>
            <a:ext cx="633391" cy="576584"/>
          </a:xfrm>
          <a:prstGeom prst="rect">
            <a:avLst/>
          </a:prstGeom>
          <a:noFill/>
          <a:extLst>
            <a:ext uri="{909E8E84-426E-40DD-AFC4-6F175D3DCCD1}">
              <a14:hiddenFill xmlns:a14="http://schemas.microsoft.com/office/drawing/2010/main">
                <a:solidFill>
                  <a:srgbClr val="FFFFFF"/>
                </a:solidFill>
              </a14:hiddenFill>
            </a:ext>
          </a:extLst>
        </p:spPr>
      </p:pic>
      <p:pic>
        <p:nvPicPr>
          <p:cNvPr id="91" name="Picture 2" descr="Ensemble d'icônes de griffonnage, symboles d'entreprise de contour Vecteur gratuit">
            <a:extLst>
              <a:ext uri="{FF2B5EF4-FFF2-40B4-BE49-F238E27FC236}">
                <a16:creationId xmlns:a16="http://schemas.microsoft.com/office/drawing/2014/main" id="{E309C683-DF10-4744-B3D9-EB9DF2F42187}"/>
              </a:ext>
            </a:extLst>
          </p:cNvPr>
          <p:cNvPicPr>
            <a:picLocks noChangeAspect="1" noChangeArrowheads="1"/>
          </p:cNvPicPr>
          <p:nvPr/>
        </p:nvPicPr>
        <p:blipFill rotWithShape="1">
          <a:blip r:embed="rId12" cstate="email">
            <a:extLst>
              <a:ext uri="{28A0092B-C50C-407E-A947-70E740481C1C}">
                <a14:useLocalDpi xmlns:a14="http://schemas.microsoft.com/office/drawing/2010/main" val="0"/>
              </a:ext>
            </a:extLst>
          </a:blip>
          <a:srcRect l="70705" t="43328" r="15336"/>
          <a:stretch/>
        </p:blipFill>
        <p:spPr bwMode="auto">
          <a:xfrm>
            <a:off x="10368931" y="4578251"/>
            <a:ext cx="616374" cy="743549"/>
          </a:xfrm>
          <a:prstGeom prst="rect">
            <a:avLst/>
          </a:prstGeom>
          <a:noFill/>
          <a:extLst>
            <a:ext uri="{909E8E84-426E-40DD-AFC4-6F175D3DCCD1}">
              <a14:hiddenFill xmlns:a14="http://schemas.microsoft.com/office/drawing/2010/main">
                <a:solidFill>
                  <a:srgbClr val="FFFFFF"/>
                </a:solidFill>
              </a14:hiddenFill>
            </a:ext>
          </a:extLst>
        </p:spPr>
      </p:pic>
      <p:pic>
        <p:nvPicPr>
          <p:cNvPr id="93" name="Picture 2" descr="Ensemble d'icônes de griffonnage, symboles d'entreprise de contour Vecteur gratuit">
            <a:extLst>
              <a:ext uri="{FF2B5EF4-FFF2-40B4-BE49-F238E27FC236}">
                <a16:creationId xmlns:a16="http://schemas.microsoft.com/office/drawing/2014/main" id="{876F8F28-75F7-43E4-B03E-F2DD99C57AC5}"/>
              </a:ext>
            </a:extLst>
          </p:cNvPr>
          <p:cNvPicPr>
            <a:picLocks noChangeAspect="1" noChangeArrowheads="1"/>
          </p:cNvPicPr>
          <p:nvPr/>
        </p:nvPicPr>
        <p:blipFill rotWithShape="1">
          <a:blip r:embed="rId13" cstate="email">
            <a:extLst>
              <a:ext uri="{28A0092B-C50C-407E-A947-70E740481C1C}">
                <a14:useLocalDpi xmlns:a14="http://schemas.microsoft.com/office/drawing/2010/main" val="0"/>
              </a:ext>
            </a:extLst>
          </a:blip>
          <a:srcRect l="34649" t="52596" r="49122"/>
          <a:stretch/>
        </p:blipFill>
        <p:spPr bwMode="auto">
          <a:xfrm>
            <a:off x="1682162" y="1509728"/>
            <a:ext cx="697539" cy="605390"/>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11">
            <a:extLst>
              <a:ext uri="{FF2B5EF4-FFF2-40B4-BE49-F238E27FC236}">
                <a16:creationId xmlns:a16="http://schemas.microsoft.com/office/drawing/2014/main" id="{1376C25B-3278-43A7-90C2-2B799E4012B1}"/>
              </a:ext>
            </a:extLst>
          </p:cNvPr>
          <p:cNvSpPr/>
          <p:nvPr/>
        </p:nvSpPr>
        <p:spPr>
          <a:xfrm>
            <a:off x="5178543" y="3425282"/>
            <a:ext cx="1812722" cy="26718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2" name="Rectangle 111">
            <a:extLst>
              <a:ext uri="{FF2B5EF4-FFF2-40B4-BE49-F238E27FC236}">
                <a16:creationId xmlns:a16="http://schemas.microsoft.com/office/drawing/2014/main" id="{98D276C4-D6DE-416F-8E4F-F889B37C98EC}"/>
              </a:ext>
            </a:extLst>
          </p:cNvPr>
          <p:cNvSpPr/>
          <p:nvPr/>
        </p:nvSpPr>
        <p:spPr>
          <a:xfrm>
            <a:off x="1019475" y="909592"/>
            <a:ext cx="1812722" cy="26718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3" name="Rectangle 112">
            <a:extLst>
              <a:ext uri="{FF2B5EF4-FFF2-40B4-BE49-F238E27FC236}">
                <a16:creationId xmlns:a16="http://schemas.microsoft.com/office/drawing/2014/main" id="{45F7108E-9278-490A-B98A-1E92E5A91A76}"/>
              </a:ext>
            </a:extLst>
          </p:cNvPr>
          <p:cNvSpPr/>
          <p:nvPr/>
        </p:nvSpPr>
        <p:spPr>
          <a:xfrm>
            <a:off x="1004985" y="3573036"/>
            <a:ext cx="1812722" cy="26718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4" name="Rectangle 113">
            <a:extLst>
              <a:ext uri="{FF2B5EF4-FFF2-40B4-BE49-F238E27FC236}">
                <a16:creationId xmlns:a16="http://schemas.microsoft.com/office/drawing/2014/main" id="{083E0E73-1C11-4E33-A135-76CD9C16A650}"/>
              </a:ext>
            </a:extLst>
          </p:cNvPr>
          <p:cNvSpPr/>
          <p:nvPr/>
        </p:nvSpPr>
        <p:spPr>
          <a:xfrm>
            <a:off x="3152847" y="874540"/>
            <a:ext cx="1812722" cy="26718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5" name="Rectangle 114">
            <a:extLst>
              <a:ext uri="{FF2B5EF4-FFF2-40B4-BE49-F238E27FC236}">
                <a16:creationId xmlns:a16="http://schemas.microsoft.com/office/drawing/2014/main" id="{5992C897-C64F-4C11-94F2-66F250B17E18}"/>
              </a:ext>
            </a:extLst>
          </p:cNvPr>
          <p:cNvSpPr/>
          <p:nvPr/>
        </p:nvSpPr>
        <p:spPr>
          <a:xfrm>
            <a:off x="3166265" y="3589746"/>
            <a:ext cx="1812722" cy="26718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6" name="Rectangle 115">
            <a:extLst>
              <a:ext uri="{FF2B5EF4-FFF2-40B4-BE49-F238E27FC236}">
                <a16:creationId xmlns:a16="http://schemas.microsoft.com/office/drawing/2014/main" id="{D0930B07-BB5D-4C8E-AF8D-6A41E049A1E0}"/>
              </a:ext>
            </a:extLst>
          </p:cNvPr>
          <p:cNvSpPr/>
          <p:nvPr/>
        </p:nvSpPr>
        <p:spPr>
          <a:xfrm>
            <a:off x="5330102" y="874756"/>
            <a:ext cx="1812722" cy="26718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7" name="Rectangle 116">
            <a:extLst>
              <a:ext uri="{FF2B5EF4-FFF2-40B4-BE49-F238E27FC236}">
                <a16:creationId xmlns:a16="http://schemas.microsoft.com/office/drawing/2014/main" id="{0DA65D9D-AF33-4FEF-88FA-E21768D3B17E}"/>
              </a:ext>
            </a:extLst>
          </p:cNvPr>
          <p:cNvSpPr/>
          <p:nvPr/>
        </p:nvSpPr>
        <p:spPr>
          <a:xfrm>
            <a:off x="9450584" y="766305"/>
            <a:ext cx="1812722" cy="26718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8" name="Rectangle 117">
            <a:extLst>
              <a:ext uri="{FF2B5EF4-FFF2-40B4-BE49-F238E27FC236}">
                <a16:creationId xmlns:a16="http://schemas.microsoft.com/office/drawing/2014/main" id="{E62295D7-6139-4977-B17A-8A8554A17D80}"/>
              </a:ext>
            </a:extLst>
          </p:cNvPr>
          <p:cNvSpPr/>
          <p:nvPr/>
        </p:nvSpPr>
        <p:spPr>
          <a:xfrm>
            <a:off x="7503462" y="902798"/>
            <a:ext cx="1812722" cy="26718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9" name="Rectangle 118">
            <a:extLst>
              <a:ext uri="{FF2B5EF4-FFF2-40B4-BE49-F238E27FC236}">
                <a16:creationId xmlns:a16="http://schemas.microsoft.com/office/drawing/2014/main" id="{10660FE2-AB99-41B6-B3AE-C720B11152A7}"/>
              </a:ext>
            </a:extLst>
          </p:cNvPr>
          <p:cNvSpPr/>
          <p:nvPr/>
        </p:nvSpPr>
        <p:spPr>
          <a:xfrm>
            <a:off x="7546853" y="3577555"/>
            <a:ext cx="1812722" cy="26718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0" name="Rectangle 119">
            <a:extLst>
              <a:ext uri="{FF2B5EF4-FFF2-40B4-BE49-F238E27FC236}">
                <a16:creationId xmlns:a16="http://schemas.microsoft.com/office/drawing/2014/main" id="{516454B0-0751-488D-B3B4-00E98E9A28D2}"/>
              </a:ext>
            </a:extLst>
          </p:cNvPr>
          <p:cNvSpPr/>
          <p:nvPr/>
        </p:nvSpPr>
        <p:spPr>
          <a:xfrm>
            <a:off x="9858038" y="3425281"/>
            <a:ext cx="1812722" cy="26718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1" name="Rectangle 120">
            <a:extLst>
              <a:ext uri="{FF2B5EF4-FFF2-40B4-BE49-F238E27FC236}">
                <a16:creationId xmlns:a16="http://schemas.microsoft.com/office/drawing/2014/main" id="{2CFE4CF3-1BAE-4E40-9CC2-7B96E592C6C6}"/>
              </a:ext>
            </a:extLst>
          </p:cNvPr>
          <p:cNvSpPr/>
          <p:nvPr/>
        </p:nvSpPr>
        <p:spPr>
          <a:xfrm>
            <a:off x="9603620" y="3573788"/>
            <a:ext cx="1812722" cy="26718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2" name="Rectangle 121">
            <a:extLst>
              <a:ext uri="{FF2B5EF4-FFF2-40B4-BE49-F238E27FC236}">
                <a16:creationId xmlns:a16="http://schemas.microsoft.com/office/drawing/2014/main" id="{98FF68A5-2814-4733-9254-251AB5CC5BFA}"/>
              </a:ext>
            </a:extLst>
          </p:cNvPr>
          <p:cNvSpPr/>
          <p:nvPr/>
        </p:nvSpPr>
        <p:spPr>
          <a:xfrm>
            <a:off x="10066571" y="918528"/>
            <a:ext cx="1812722" cy="26718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Espace réservé du texte 4">
            <a:extLst>
              <a:ext uri="{FF2B5EF4-FFF2-40B4-BE49-F238E27FC236}">
                <a16:creationId xmlns:a16="http://schemas.microsoft.com/office/drawing/2014/main" id="{70C59B1A-8CE6-4DE4-B7DE-3A98B4C982BD}"/>
              </a:ext>
            </a:extLst>
          </p:cNvPr>
          <p:cNvSpPr>
            <a:spLocks noGrp="1"/>
          </p:cNvSpPr>
          <p:nvPr>
            <p:ph type="body" sz="quarter" idx="14"/>
          </p:nvPr>
        </p:nvSpPr>
        <p:spPr/>
        <p:txBody>
          <a:bodyPr/>
          <a:lstStyle/>
          <a:p>
            <a:endParaRPr lang="fr-FR"/>
          </a:p>
        </p:txBody>
      </p:sp>
      <p:sp>
        <p:nvSpPr>
          <p:cNvPr id="100" name="Espace réservé du texte 1">
            <a:extLst>
              <a:ext uri="{FF2B5EF4-FFF2-40B4-BE49-F238E27FC236}">
                <a16:creationId xmlns:a16="http://schemas.microsoft.com/office/drawing/2014/main" id="{00FA4290-D049-46E2-9FFC-40F33C105A03}"/>
              </a:ext>
            </a:extLst>
          </p:cNvPr>
          <p:cNvSpPr txBox="1">
            <a:spLocks/>
          </p:cNvSpPr>
          <p:nvPr/>
        </p:nvSpPr>
        <p:spPr>
          <a:xfrm>
            <a:off x="0" y="6506089"/>
            <a:ext cx="12192000" cy="231246"/>
          </a:xfrm>
          <a:prstGeom prst="rect">
            <a:avLst/>
          </a:prstGeom>
        </p:spPr>
        <p:txBody>
          <a:bodyPr>
            <a:noAutofit/>
          </a:bodyPr>
          <a:lstStyle>
            <a:lvl1pPr marL="0" marR="0" indent="0" algn="r"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1200" b="1" kern="1200">
                <a:solidFill>
                  <a:schemeClr val="bg1">
                    <a:lumMod val="50000"/>
                  </a:schemeClr>
                </a:solidFill>
                <a:latin typeface="Arial Black" panose="020B0A04020102020204" pitchFamily="34" charset="0"/>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fr-FR" b="0" dirty="0">
                <a:solidFill>
                  <a:schemeClr val="tx1">
                    <a:lumMod val="75000"/>
                    <a:lumOff val="25000"/>
                  </a:schemeClr>
                </a:solidFill>
                <a:latin typeface="+mn-lt"/>
              </a:rPr>
              <a:t>Direction Marketing</a:t>
            </a:r>
          </a:p>
        </p:txBody>
      </p:sp>
      <p:pic>
        <p:nvPicPr>
          <p:cNvPr id="103" name="Picture 2" descr="Icônes de travail d'équipe avec des personnes, puzzle, poignée de main">
            <a:extLst>
              <a:ext uri="{FF2B5EF4-FFF2-40B4-BE49-F238E27FC236}">
                <a16:creationId xmlns:a16="http://schemas.microsoft.com/office/drawing/2014/main" id="{FC3A0F42-878D-4262-95C7-4AC280909067}"/>
              </a:ext>
            </a:extLst>
          </p:cNvPr>
          <p:cNvPicPr>
            <a:picLocks noChangeAspect="1" noChangeArrowheads="1"/>
          </p:cNvPicPr>
          <p:nvPr/>
        </p:nvPicPr>
        <p:blipFill rotWithShape="1">
          <a:blip r:embed="rId14">
            <a:extLst>
              <a:ext uri="{28A0092B-C50C-407E-A947-70E740481C1C}">
                <a14:useLocalDpi xmlns:a14="http://schemas.microsoft.com/office/drawing/2010/main" val="0"/>
              </a:ext>
            </a:extLst>
          </a:blip>
          <a:srcRect l="66970" t="51117" r="18762"/>
          <a:stretch/>
        </p:blipFill>
        <p:spPr bwMode="auto">
          <a:xfrm>
            <a:off x="8275846" y="1477329"/>
            <a:ext cx="634949" cy="646331"/>
          </a:xfrm>
          <a:prstGeom prst="rect">
            <a:avLst/>
          </a:prstGeom>
          <a:noFill/>
          <a:extLst>
            <a:ext uri="{909E8E84-426E-40DD-AFC4-6F175D3DCCD1}">
              <a14:hiddenFill xmlns:a14="http://schemas.microsoft.com/office/drawing/2010/main">
                <a:solidFill>
                  <a:srgbClr val="FFFFFF"/>
                </a:solidFill>
              </a14:hiddenFill>
            </a:ext>
          </a:extLst>
        </p:spPr>
      </p:pic>
      <p:pic>
        <p:nvPicPr>
          <p:cNvPr id="104" name="Picture 2" descr="Icônes de travail d'équipe avec des personnes, puzzle, poignée de main">
            <a:extLst>
              <a:ext uri="{FF2B5EF4-FFF2-40B4-BE49-F238E27FC236}">
                <a16:creationId xmlns:a16="http://schemas.microsoft.com/office/drawing/2014/main" id="{76FE5400-B44E-47ED-8D7C-DC76782CBEEC}"/>
              </a:ext>
            </a:extLst>
          </p:cNvPr>
          <p:cNvPicPr>
            <a:picLocks noChangeAspect="1" noChangeArrowheads="1"/>
          </p:cNvPicPr>
          <p:nvPr/>
        </p:nvPicPr>
        <p:blipFill rotWithShape="1">
          <a:blip r:embed="rId14">
            <a:extLst>
              <a:ext uri="{28A0092B-C50C-407E-A947-70E740481C1C}">
                <a14:useLocalDpi xmlns:a14="http://schemas.microsoft.com/office/drawing/2010/main" val="0"/>
              </a:ext>
            </a:extLst>
          </a:blip>
          <a:srcRect l="51895" r="33487" b="54357"/>
          <a:stretch/>
        </p:blipFill>
        <p:spPr bwMode="auto">
          <a:xfrm>
            <a:off x="3970051" y="1454086"/>
            <a:ext cx="650492" cy="603497"/>
          </a:xfrm>
          <a:prstGeom prst="rect">
            <a:avLst/>
          </a:prstGeom>
          <a:noFill/>
          <a:extLst>
            <a:ext uri="{909E8E84-426E-40DD-AFC4-6F175D3DCCD1}">
              <a14:hiddenFill xmlns:a14="http://schemas.microsoft.com/office/drawing/2010/main">
                <a:solidFill>
                  <a:srgbClr val="FFFFFF"/>
                </a:solidFill>
              </a14:hiddenFill>
            </a:ext>
          </a:extLst>
        </p:spPr>
      </p:pic>
      <p:pic>
        <p:nvPicPr>
          <p:cNvPr id="105" name="Picture 6" descr="Ensemble d'icônes de doodle, enseignes commerciales vectorielles linéaires">
            <a:extLst>
              <a:ext uri="{FF2B5EF4-FFF2-40B4-BE49-F238E27FC236}">
                <a16:creationId xmlns:a16="http://schemas.microsoft.com/office/drawing/2014/main" id="{C80B4E23-3C57-4E67-B9CB-DA9FF62516DC}"/>
              </a:ext>
            </a:extLst>
          </p:cNvPr>
          <p:cNvPicPr>
            <a:picLocks noChangeAspect="1" noChangeArrowheads="1"/>
          </p:cNvPicPr>
          <p:nvPr/>
        </p:nvPicPr>
        <p:blipFill rotWithShape="1">
          <a:blip r:embed="rId15">
            <a:extLst>
              <a:ext uri="{28A0092B-C50C-407E-A947-70E740481C1C}">
                <a14:useLocalDpi xmlns:a14="http://schemas.microsoft.com/office/drawing/2010/main" val="0"/>
              </a:ext>
            </a:extLst>
          </a:blip>
          <a:srcRect l="36231" t="9591" r="51131" b="53108"/>
          <a:stretch/>
        </p:blipFill>
        <p:spPr bwMode="auto">
          <a:xfrm>
            <a:off x="8300426" y="4750934"/>
            <a:ext cx="548640" cy="481138"/>
          </a:xfrm>
          <a:prstGeom prst="rect">
            <a:avLst/>
          </a:prstGeom>
          <a:noFill/>
          <a:extLst>
            <a:ext uri="{909E8E84-426E-40DD-AFC4-6F175D3DCCD1}">
              <a14:hiddenFill xmlns:a14="http://schemas.microsoft.com/office/drawing/2010/main">
                <a:solidFill>
                  <a:srgbClr val="FFFFFF"/>
                </a:solidFill>
              </a14:hiddenFill>
            </a:ext>
          </a:extLst>
        </p:spPr>
      </p:pic>
      <p:sp>
        <p:nvSpPr>
          <p:cNvPr id="106" name="ZoneTexte 105">
            <a:extLst>
              <a:ext uri="{FF2B5EF4-FFF2-40B4-BE49-F238E27FC236}">
                <a16:creationId xmlns:a16="http://schemas.microsoft.com/office/drawing/2014/main" id="{3C76D69E-C41E-4069-AEE4-8776A258B700}"/>
              </a:ext>
            </a:extLst>
          </p:cNvPr>
          <p:cNvSpPr txBox="1"/>
          <p:nvPr/>
        </p:nvSpPr>
        <p:spPr>
          <a:xfrm>
            <a:off x="7557322" y="3700796"/>
            <a:ext cx="1471203" cy="523220"/>
          </a:xfrm>
          <a:prstGeom prst="rect">
            <a:avLst/>
          </a:prstGeom>
          <a:noFill/>
        </p:spPr>
        <p:txBody>
          <a:bodyPr wrap="square" rtlCol="0">
            <a:spAutoFit/>
          </a:bodyPr>
          <a:lstStyle/>
          <a:p>
            <a:pPr algn="ct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Organisez votre </a:t>
            </a:r>
            <a:r>
              <a:rPr lang="fr-FR" sz="1400" dirty="0">
                <a:solidFill>
                  <a:schemeClr val="bg1"/>
                </a:solidFill>
                <a:effectLst>
                  <a:outerShdw blurRad="38100" dist="38100" dir="2700000" algn="tl">
                    <a:srgbClr val="000000">
                      <a:alpha val="43137"/>
                    </a:srgbClr>
                  </a:outerShdw>
                </a:effectLst>
                <a:highlight>
                  <a:srgbClr val="808080"/>
                </a:highlight>
                <a:latin typeface="Century Gothic" panose="020B0502020202020204" pitchFamily="34" charset="0"/>
              </a:rPr>
              <a:t>collation</a:t>
            </a:r>
          </a:p>
        </p:txBody>
      </p:sp>
      <p:pic>
        <p:nvPicPr>
          <p:cNvPr id="107" name="Picture 2" descr="Ensemble d'icônes de griffonnage, symboles d'entreprise de contour Vecteur gratuit">
            <a:extLst>
              <a:ext uri="{FF2B5EF4-FFF2-40B4-BE49-F238E27FC236}">
                <a16:creationId xmlns:a16="http://schemas.microsoft.com/office/drawing/2014/main" id="{B700DB4A-C355-4480-8EE9-1F4935C9C2F7}"/>
              </a:ext>
            </a:extLst>
          </p:cNvPr>
          <p:cNvPicPr>
            <a:picLocks noChangeAspect="1" noChangeArrowheads="1"/>
          </p:cNvPicPr>
          <p:nvPr/>
        </p:nvPicPr>
        <p:blipFill rotWithShape="1">
          <a:blip r:embed="rId16" cstate="email">
            <a:extLst>
              <a:ext uri="{28A0092B-C50C-407E-A947-70E740481C1C}">
                <a14:useLocalDpi xmlns:a14="http://schemas.microsoft.com/office/drawing/2010/main" val="0"/>
              </a:ext>
            </a:extLst>
          </a:blip>
          <a:srcRect l="35369" r="50461" b="47404"/>
          <a:stretch/>
        </p:blipFill>
        <p:spPr bwMode="auto">
          <a:xfrm>
            <a:off x="1757186" y="4588497"/>
            <a:ext cx="708674" cy="781577"/>
          </a:xfrm>
          <a:prstGeom prst="rect">
            <a:avLst/>
          </a:prstGeom>
          <a:noFill/>
          <a:extLst>
            <a:ext uri="{909E8E84-426E-40DD-AFC4-6F175D3DCCD1}">
              <a14:hiddenFill xmlns:a14="http://schemas.microsoft.com/office/drawing/2010/main">
                <a:solidFill>
                  <a:srgbClr val="FFFFFF"/>
                </a:solidFill>
              </a14:hiddenFill>
            </a:ext>
          </a:extLst>
        </p:spPr>
      </p:pic>
      <p:sp>
        <p:nvSpPr>
          <p:cNvPr id="108" name="ZoneTexte 107">
            <a:extLst>
              <a:ext uri="{FF2B5EF4-FFF2-40B4-BE49-F238E27FC236}">
                <a16:creationId xmlns:a16="http://schemas.microsoft.com/office/drawing/2014/main" id="{B632A159-FD0F-4D10-8297-7E3C32447DA5}"/>
              </a:ext>
            </a:extLst>
          </p:cNvPr>
          <p:cNvSpPr txBox="1"/>
          <p:nvPr/>
        </p:nvSpPr>
        <p:spPr>
          <a:xfrm>
            <a:off x="5339625" y="2237644"/>
            <a:ext cx="1523509" cy="1169551"/>
          </a:xfrm>
          <a:prstGeom prst="rect">
            <a:avLst/>
          </a:prstGeom>
          <a:noFill/>
        </p:spPr>
        <p:txBody>
          <a:bodyPr wrap="square" rtlCol="0">
            <a:spAutoFit/>
          </a:bodyPr>
          <a:lstStyle/>
          <a:p>
            <a:pPr algn="ct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Choisissez la </a:t>
            </a:r>
            <a:r>
              <a:rPr lang="fr-FR" sz="1400" dirty="0">
                <a:solidFill>
                  <a:schemeClr val="bg1"/>
                </a:solidFill>
                <a:effectLst>
                  <a:outerShdw blurRad="38100" dist="38100" dir="2700000" algn="tl">
                    <a:srgbClr val="000000">
                      <a:alpha val="43137"/>
                    </a:srgbClr>
                  </a:outerShdw>
                </a:effectLst>
                <a:highlight>
                  <a:srgbClr val="808080"/>
                </a:highlight>
                <a:latin typeface="Century Gothic" panose="020B0502020202020204" pitchFamily="34" charset="0"/>
              </a:rPr>
              <a:t>thématique, l’animation</a:t>
            </a: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 et les </a:t>
            </a:r>
            <a:r>
              <a:rPr lang="fr-FR" sz="1400" dirty="0">
                <a:solidFill>
                  <a:schemeClr val="bg1"/>
                </a:solidFill>
                <a:effectLst>
                  <a:outerShdw blurRad="38100" dist="38100" dir="2700000" algn="tl">
                    <a:srgbClr val="000000">
                      <a:alpha val="43137"/>
                    </a:srgbClr>
                  </a:outerShdw>
                </a:effectLst>
                <a:highlight>
                  <a:srgbClr val="808080"/>
                </a:highlight>
                <a:latin typeface="Century Gothic" panose="020B0502020202020204" pitchFamily="34" charset="0"/>
              </a:rPr>
              <a:t>supports à  présenter</a:t>
            </a:r>
          </a:p>
        </p:txBody>
      </p:sp>
      <p:pic>
        <p:nvPicPr>
          <p:cNvPr id="109" name="Picture 2" descr="Ensemble d'icônes de griffonnage, symboles d'entreprise de contour Vecteur gratuit">
            <a:extLst>
              <a:ext uri="{FF2B5EF4-FFF2-40B4-BE49-F238E27FC236}">
                <a16:creationId xmlns:a16="http://schemas.microsoft.com/office/drawing/2014/main" id="{A6D67C7C-6404-4953-8573-5DED4BC1FAA6}"/>
              </a:ext>
            </a:extLst>
          </p:cNvPr>
          <p:cNvPicPr>
            <a:picLocks noChangeAspect="1" noChangeArrowheads="1"/>
          </p:cNvPicPr>
          <p:nvPr/>
        </p:nvPicPr>
        <p:blipFill rotWithShape="1">
          <a:blip r:embed="rId17" cstate="email">
            <a:extLst>
              <a:ext uri="{28A0092B-C50C-407E-A947-70E740481C1C}">
                <a14:useLocalDpi xmlns:a14="http://schemas.microsoft.com/office/drawing/2010/main" val="0"/>
              </a:ext>
            </a:extLst>
          </a:blip>
          <a:srcRect l="52780" t="4504" r="33847" b="51614"/>
          <a:stretch/>
        </p:blipFill>
        <p:spPr bwMode="auto">
          <a:xfrm>
            <a:off x="10452404" y="1536200"/>
            <a:ext cx="485648" cy="473532"/>
          </a:xfrm>
          <a:prstGeom prst="rect">
            <a:avLst/>
          </a:prstGeom>
          <a:noFill/>
          <a:extLst>
            <a:ext uri="{909E8E84-426E-40DD-AFC4-6F175D3DCCD1}">
              <a14:hiddenFill xmlns:a14="http://schemas.microsoft.com/office/drawing/2010/main">
                <a:solidFill>
                  <a:srgbClr val="FFFFFF"/>
                </a:solidFill>
              </a14:hiddenFill>
            </a:ext>
          </a:extLst>
        </p:spPr>
      </p:pic>
      <p:sp>
        <p:nvSpPr>
          <p:cNvPr id="110" name="ZoneTexte 109">
            <a:extLst>
              <a:ext uri="{FF2B5EF4-FFF2-40B4-BE49-F238E27FC236}">
                <a16:creationId xmlns:a16="http://schemas.microsoft.com/office/drawing/2014/main" id="{04C0F613-64BA-4F2B-A7BB-4D5A5119FFFB}"/>
              </a:ext>
            </a:extLst>
          </p:cNvPr>
          <p:cNvSpPr txBox="1"/>
          <p:nvPr/>
        </p:nvSpPr>
        <p:spPr>
          <a:xfrm>
            <a:off x="5437398" y="3675462"/>
            <a:ext cx="1287307" cy="523220"/>
          </a:xfrm>
          <a:prstGeom prst="rect">
            <a:avLst/>
          </a:prstGeom>
          <a:noFill/>
        </p:spPr>
        <p:txBody>
          <a:bodyPr wrap="square" rtlCol="0">
            <a:spAutoFit/>
          </a:bodyPr>
          <a:lstStyle/>
          <a:p>
            <a:pPr algn="ct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Conviez des </a:t>
            </a:r>
            <a:r>
              <a:rPr lang="fr-FR" sz="1400" dirty="0">
                <a:solidFill>
                  <a:schemeClr val="bg1"/>
                </a:solidFill>
                <a:effectLst>
                  <a:outerShdw blurRad="38100" dist="38100" dir="2700000" algn="tl">
                    <a:srgbClr val="000000">
                      <a:alpha val="43137"/>
                    </a:srgbClr>
                  </a:outerShdw>
                </a:effectLst>
                <a:highlight>
                  <a:srgbClr val="808080"/>
                </a:highlight>
                <a:latin typeface="Century Gothic" panose="020B0502020202020204" pitchFamily="34" charset="0"/>
              </a:rPr>
              <a:t>intervenants</a:t>
            </a: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 </a:t>
            </a:r>
          </a:p>
        </p:txBody>
      </p:sp>
      <p:sp>
        <p:nvSpPr>
          <p:cNvPr id="111" name="ZoneTexte 110">
            <a:extLst>
              <a:ext uri="{FF2B5EF4-FFF2-40B4-BE49-F238E27FC236}">
                <a16:creationId xmlns:a16="http://schemas.microsoft.com/office/drawing/2014/main" id="{B444E8C5-93CE-4DB7-89F3-F5D3F9E03C86}"/>
              </a:ext>
            </a:extLst>
          </p:cNvPr>
          <p:cNvSpPr txBox="1"/>
          <p:nvPr/>
        </p:nvSpPr>
        <p:spPr>
          <a:xfrm>
            <a:off x="9602122" y="2414961"/>
            <a:ext cx="1542544" cy="738664"/>
          </a:xfrm>
          <a:prstGeom prst="rect">
            <a:avLst/>
          </a:prstGeom>
          <a:noFill/>
        </p:spPr>
        <p:txBody>
          <a:bodyPr wrap="square" rtlCol="0">
            <a:spAutoFit/>
          </a:bodyPr>
          <a:lstStyle/>
          <a:p>
            <a:pPr algn="ct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Réalisez un </a:t>
            </a:r>
            <a:r>
              <a:rPr lang="fr-FR" sz="1400" dirty="0">
                <a:solidFill>
                  <a:schemeClr val="bg1"/>
                </a:solidFill>
                <a:effectLst>
                  <a:outerShdw blurRad="38100" dist="38100" dir="2700000" algn="tl">
                    <a:srgbClr val="000000">
                      <a:alpha val="43137"/>
                    </a:srgbClr>
                  </a:outerShdw>
                </a:effectLst>
                <a:highlight>
                  <a:srgbClr val="808080"/>
                </a:highlight>
                <a:latin typeface="Century Gothic" panose="020B0502020202020204" pitchFamily="34" charset="0"/>
              </a:rPr>
              <a:t>bilan</a:t>
            </a:r>
            <a:r>
              <a:rPr lang="fr-FR" sz="1400" dirty="0">
                <a:solidFill>
                  <a:schemeClr val="bg1"/>
                </a:solidFill>
                <a:effectLst>
                  <a:outerShdw blurRad="38100" dist="38100" dir="2700000" algn="tl">
                    <a:srgbClr val="000000">
                      <a:alpha val="43137"/>
                    </a:srgbClr>
                  </a:outerShdw>
                </a:effectLst>
                <a:latin typeface="Century Gothic" panose="020B0502020202020204" pitchFamily="34" charset="0"/>
              </a:rPr>
              <a:t> </a:t>
            </a: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de votre animation</a:t>
            </a:r>
          </a:p>
        </p:txBody>
      </p:sp>
      <p:pic>
        <p:nvPicPr>
          <p:cNvPr id="134" name="Picture 6" descr="Ensemble d'icônes de doodle, enseignes commerciales vectorielles linéaires">
            <a:extLst>
              <a:ext uri="{FF2B5EF4-FFF2-40B4-BE49-F238E27FC236}">
                <a16:creationId xmlns:a16="http://schemas.microsoft.com/office/drawing/2014/main" id="{00086A48-94F4-4C44-96A0-3EDF33DDC75E}"/>
              </a:ext>
            </a:extLst>
          </p:cNvPr>
          <p:cNvPicPr>
            <a:picLocks noChangeAspect="1" noChangeArrowheads="1"/>
          </p:cNvPicPr>
          <p:nvPr/>
        </p:nvPicPr>
        <p:blipFill rotWithShape="1">
          <a:blip r:embed="rId15">
            <a:extLst>
              <a:ext uri="{28A0092B-C50C-407E-A947-70E740481C1C}">
                <a14:useLocalDpi xmlns:a14="http://schemas.microsoft.com/office/drawing/2010/main" val="0"/>
              </a:ext>
            </a:extLst>
          </a:blip>
          <a:srcRect l="17767" t="6391" r="66807" b="46733"/>
          <a:stretch/>
        </p:blipFill>
        <p:spPr bwMode="auto">
          <a:xfrm>
            <a:off x="3859537" y="4705228"/>
            <a:ext cx="669677" cy="604635"/>
          </a:xfrm>
          <a:prstGeom prst="rect">
            <a:avLst/>
          </a:prstGeom>
          <a:noFill/>
          <a:extLst>
            <a:ext uri="{909E8E84-426E-40DD-AFC4-6F175D3DCCD1}">
              <a14:hiddenFill xmlns:a14="http://schemas.microsoft.com/office/drawing/2010/main">
                <a:solidFill>
                  <a:srgbClr val="FFFFFF"/>
                </a:solidFill>
              </a14:hiddenFill>
            </a:ext>
          </a:extLst>
        </p:spPr>
      </p:pic>
      <p:sp>
        <p:nvSpPr>
          <p:cNvPr id="135" name="ZoneTexte 134">
            <a:extLst>
              <a:ext uri="{FF2B5EF4-FFF2-40B4-BE49-F238E27FC236}">
                <a16:creationId xmlns:a16="http://schemas.microsoft.com/office/drawing/2014/main" id="{CE322D4C-790F-4760-A0D7-62F24C3822F1}"/>
              </a:ext>
            </a:extLst>
          </p:cNvPr>
          <p:cNvSpPr txBox="1"/>
          <p:nvPr/>
        </p:nvSpPr>
        <p:spPr>
          <a:xfrm>
            <a:off x="3111074" y="3464559"/>
            <a:ext cx="1603378" cy="954107"/>
          </a:xfrm>
          <a:prstGeom prst="rect">
            <a:avLst/>
          </a:prstGeom>
          <a:noFill/>
        </p:spPr>
        <p:txBody>
          <a:bodyPr wrap="square" rtlCol="0">
            <a:spAutoFit/>
          </a:bodyPr>
          <a:lstStyle/>
          <a:p>
            <a:pPr algn="ct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Envoyez les </a:t>
            </a:r>
            <a:r>
              <a:rPr lang="fr-FR" sz="1400" dirty="0">
                <a:solidFill>
                  <a:schemeClr val="bg1"/>
                </a:solidFill>
                <a:effectLst>
                  <a:outerShdw blurRad="38100" dist="38100" dir="2700000" algn="tl">
                    <a:srgbClr val="000000">
                      <a:alpha val="43137"/>
                    </a:srgbClr>
                  </a:outerShdw>
                </a:effectLst>
                <a:highlight>
                  <a:srgbClr val="808080"/>
                </a:highlight>
                <a:latin typeface="Century Gothic" panose="020B0502020202020204" pitchFamily="34" charset="0"/>
              </a:rPr>
              <a:t>invitations</a:t>
            </a: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 et </a:t>
            </a:r>
            <a:r>
              <a:rPr lang="fr-FR" sz="1400" dirty="0">
                <a:solidFill>
                  <a:schemeClr val="bg1"/>
                </a:solidFill>
                <a:effectLst>
                  <a:outerShdw blurRad="38100" dist="38100" dir="2700000" algn="tl">
                    <a:srgbClr val="000000">
                      <a:alpha val="43137"/>
                    </a:srgbClr>
                  </a:outerShdw>
                </a:effectLst>
                <a:highlight>
                  <a:srgbClr val="808080"/>
                </a:highlight>
                <a:latin typeface="Century Gothic" panose="020B0502020202020204" pitchFamily="34" charset="0"/>
              </a:rPr>
              <a:t>communiquez</a:t>
            </a: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 avec vos clients</a:t>
            </a:r>
          </a:p>
        </p:txBody>
      </p:sp>
      <p:sp>
        <p:nvSpPr>
          <p:cNvPr id="137" name="ZoneTexte 136">
            <a:extLst>
              <a:ext uri="{FF2B5EF4-FFF2-40B4-BE49-F238E27FC236}">
                <a16:creationId xmlns:a16="http://schemas.microsoft.com/office/drawing/2014/main" id="{F90908F0-8B99-4538-A9A4-0A3BCDC31DEE}"/>
              </a:ext>
            </a:extLst>
          </p:cNvPr>
          <p:cNvSpPr txBox="1"/>
          <p:nvPr/>
        </p:nvSpPr>
        <p:spPr>
          <a:xfrm>
            <a:off x="7531434" y="2427650"/>
            <a:ext cx="1542544" cy="738664"/>
          </a:xfrm>
          <a:prstGeom prst="rect">
            <a:avLst/>
          </a:prstGeom>
          <a:noFill/>
        </p:spPr>
        <p:txBody>
          <a:bodyPr wrap="square" rtlCol="0">
            <a:spAutoFit/>
          </a:bodyPr>
          <a:lstStyle/>
          <a:p>
            <a:pPr algn="ct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Utilisez le </a:t>
            </a:r>
            <a:r>
              <a:rPr lang="fr-FR" sz="1400" dirty="0">
                <a:solidFill>
                  <a:schemeClr val="bg1"/>
                </a:solidFill>
                <a:effectLst>
                  <a:outerShdw blurRad="38100" dist="38100" dir="2700000" algn="tl">
                    <a:srgbClr val="000000">
                      <a:alpha val="43137"/>
                    </a:srgbClr>
                  </a:outerShdw>
                </a:effectLst>
                <a:highlight>
                  <a:srgbClr val="808080"/>
                </a:highlight>
                <a:latin typeface="Century Gothic" panose="020B0502020202020204" pitchFamily="34" charset="0"/>
              </a:rPr>
              <a:t>kit évènementiel </a:t>
            </a: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(goodies…)</a:t>
            </a:r>
          </a:p>
        </p:txBody>
      </p:sp>
      <p:pic>
        <p:nvPicPr>
          <p:cNvPr id="5121" name="Image 5120">
            <a:extLst>
              <a:ext uri="{FF2B5EF4-FFF2-40B4-BE49-F238E27FC236}">
                <a16:creationId xmlns:a16="http://schemas.microsoft.com/office/drawing/2014/main" id="{C11B6158-DD4F-49E3-B2FB-09819ABF6641}"/>
              </a:ext>
            </a:extLst>
          </p:cNvPr>
          <p:cNvPicPr>
            <a:picLocks noChangeAspect="1"/>
          </p:cNvPicPr>
          <p:nvPr/>
        </p:nvPicPr>
        <p:blipFill>
          <a:blip r:embed="rId18" cstate="email">
            <a:clrChange>
              <a:clrFrom>
                <a:srgbClr val="E6E6E6"/>
              </a:clrFrom>
              <a:clrTo>
                <a:srgbClr val="E6E6E6">
                  <a:alpha val="0"/>
                </a:srgbClr>
              </a:clrTo>
            </a:clrChange>
            <a:extLst>
              <a:ext uri="{28A0092B-C50C-407E-A947-70E740481C1C}">
                <a14:useLocalDpi xmlns:a14="http://schemas.microsoft.com/office/drawing/2010/main" val="0"/>
              </a:ext>
            </a:extLst>
          </a:blip>
          <a:stretch>
            <a:fillRect/>
          </a:stretch>
        </p:blipFill>
        <p:spPr>
          <a:xfrm rot="10800000">
            <a:off x="7449503" y="5509357"/>
            <a:ext cx="1747182" cy="585408"/>
          </a:xfrm>
          <a:prstGeom prst="rect">
            <a:avLst/>
          </a:prstGeom>
        </p:spPr>
      </p:pic>
      <p:pic>
        <p:nvPicPr>
          <p:cNvPr id="29" name="Image 28">
            <a:extLst>
              <a:ext uri="{FF2B5EF4-FFF2-40B4-BE49-F238E27FC236}">
                <a16:creationId xmlns:a16="http://schemas.microsoft.com/office/drawing/2014/main" id="{4C2AF13E-1FE4-4C8B-A383-A1F7AD5921EE}"/>
              </a:ext>
            </a:extLst>
          </p:cNvPr>
          <p:cNvPicPr>
            <a:picLocks noChangeAspect="1"/>
          </p:cNvPicPr>
          <p:nvPr/>
        </p:nvPicPr>
        <p:blipFill>
          <a:blip r:embed="rId19" cstate="email">
            <a:clrChange>
              <a:clrFrom>
                <a:srgbClr val="E6E6E6"/>
              </a:clrFrom>
              <a:clrTo>
                <a:srgbClr val="E6E6E6">
                  <a:alpha val="0"/>
                </a:srgbClr>
              </a:clrTo>
            </a:clrChange>
            <a:extLst>
              <a:ext uri="{28A0092B-C50C-407E-A947-70E740481C1C}">
                <a14:useLocalDpi xmlns:a14="http://schemas.microsoft.com/office/drawing/2010/main" val="0"/>
              </a:ext>
            </a:extLst>
          </a:blip>
          <a:stretch>
            <a:fillRect/>
          </a:stretch>
        </p:blipFill>
        <p:spPr>
          <a:xfrm rot="10800000">
            <a:off x="5245437" y="5521151"/>
            <a:ext cx="1806218" cy="514177"/>
          </a:xfrm>
          <a:prstGeom prst="rect">
            <a:avLst/>
          </a:prstGeom>
        </p:spPr>
      </p:pic>
      <p:pic>
        <p:nvPicPr>
          <p:cNvPr id="78" name="Picture 10" descr="Drapeaux suspendus dessinés à la main sur une guirlande de cordes">
            <a:extLst>
              <a:ext uri="{FF2B5EF4-FFF2-40B4-BE49-F238E27FC236}">
                <a16:creationId xmlns:a16="http://schemas.microsoft.com/office/drawing/2014/main" id="{E7B89B57-78CB-4D4B-8B7E-630913D32ABB}"/>
              </a:ext>
            </a:extLst>
          </p:cNvPr>
          <p:cNvPicPr>
            <a:picLocks noChangeAspect="1" noChangeArrowheads="1"/>
          </p:cNvPicPr>
          <p:nvPr/>
        </p:nvPicPr>
        <p:blipFill rotWithShape="1">
          <a:blip r:embed="rId20" cstate="print">
            <a:clrChange>
              <a:clrFrom>
                <a:srgbClr val="FFFFFF"/>
              </a:clrFrom>
              <a:clrTo>
                <a:srgbClr val="FFFFFF">
                  <a:alpha val="0"/>
                </a:srgbClr>
              </a:clrTo>
            </a:clrChange>
            <a:extLst>
              <a:ext uri="{28A0092B-C50C-407E-A947-70E740481C1C}">
                <a14:useLocalDpi xmlns:a14="http://schemas.microsoft.com/office/drawing/2010/main" val="0"/>
              </a:ext>
            </a:extLst>
          </a:blip>
          <a:srcRect b="53965"/>
          <a:stretch/>
        </p:blipFill>
        <p:spPr bwMode="auto">
          <a:xfrm rot="1510306" flipH="1">
            <a:off x="11001764" y="-176277"/>
            <a:ext cx="1370368" cy="734948"/>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6954716C-48A9-4E25-AB1B-645CD2B8046E}"/>
              </a:ext>
            </a:extLst>
          </p:cNvPr>
          <p:cNvSpPr/>
          <p:nvPr/>
        </p:nvSpPr>
        <p:spPr>
          <a:xfrm>
            <a:off x="408839" y="766306"/>
            <a:ext cx="11374322" cy="5200684"/>
          </a:xfrm>
          <a:prstGeom prst="rect">
            <a:avLst/>
          </a:pr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4" name="Image 3">
            <a:extLst>
              <a:ext uri="{FF2B5EF4-FFF2-40B4-BE49-F238E27FC236}">
                <a16:creationId xmlns:a16="http://schemas.microsoft.com/office/drawing/2014/main" id="{06A44424-4295-468D-B5F7-6E7885B1AF31}"/>
              </a:ext>
            </a:extLst>
          </p:cNvPr>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5259815" y="3387341"/>
            <a:ext cx="1685393" cy="2633427"/>
          </a:xfrm>
          <a:prstGeom prst="rect">
            <a:avLst/>
          </a:prstGeom>
        </p:spPr>
      </p:pic>
      <p:grpSp>
        <p:nvGrpSpPr>
          <p:cNvPr id="6" name="Groupe 5">
            <a:extLst>
              <a:ext uri="{FF2B5EF4-FFF2-40B4-BE49-F238E27FC236}">
                <a16:creationId xmlns:a16="http://schemas.microsoft.com/office/drawing/2014/main" id="{691E0392-5CD6-6197-E8D9-9BBAA432C273}"/>
              </a:ext>
            </a:extLst>
          </p:cNvPr>
          <p:cNvGrpSpPr/>
          <p:nvPr/>
        </p:nvGrpSpPr>
        <p:grpSpPr>
          <a:xfrm>
            <a:off x="10633551" y="5768117"/>
            <a:ext cx="1100148" cy="1285089"/>
            <a:chOff x="-2188878" y="1439576"/>
            <a:chExt cx="1100148" cy="1285089"/>
          </a:xfrm>
        </p:grpSpPr>
        <p:pic>
          <p:nvPicPr>
            <p:cNvPr id="7" name="Picture 4" descr="Splash aquarelle avec illustration mixte blanc, rouge, orange sur blanc. Vecteur gratuit">
              <a:extLst>
                <a:ext uri="{FF2B5EF4-FFF2-40B4-BE49-F238E27FC236}">
                  <a16:creationId xmlns:a16="http://schemas.microsoft.com/office/drawing/2014/main" id="{6E07AD80-FA54-218D-0A8B-9DC72712EB49}"/>
                </a:ext>
              </a:extLst>
            </p:cNvPr>
            <p:cNvPicPr>
              <a:picLocks noChangeAspect="1" noChangeArrowheads="1"/>
            </p:cNvPicPr>
            <p:nvPr/>
          </p:nvPicPr>
          <p:blipFill rotWithShape="1">
            <a:blip r:embed="rId22">
              <a:clrChange>
                <a:clrFrom>
                  <a:srgbClr val="FFFFFF"/>
                </a:clrFrom>
                <a:clrTo>
                  <a:srgbClr val="FFFFFF">
                    <a:alpha val="0"/>
                  </a:srgbClr>
                </a:clrTo>
              </a:clrChange>
              <a:extLst>
                <a:ext uri="{28A0092B-C50C-407E-A947-70E740481C1C}">
                  <a14:useLocalDpi xmlns:a14="http://schemas.microsoft.com/office/drawing/2010/main" val="0"/>
                </a:ext>
              </a:extLst>
            </a:blip>
            <a:srcRect l="50000" t="70212" r="2264" b="8236"/>
            <a:stretch/>
          </p:blipFill>
          <p:spPr bwMode="auto">
            <a:xfrm>
              <a:off x="-2188878" y="1439576"/>
              <a:ext cx="1100148" cy="1285089"/>
            </a:xfrm>
            <a:prstGeom prst="rect">
              <a:avLst/>
            </a:prstGeom>
            <a:noFill/>
            <a:extLst>
              <a:ext uri="{909E8E84-426E-40DD-AFC4-6F175D3DCCD1}">
                <a14:hiddenFill xmlns:a14="http://schemas.microsoft.com/office/drawing/2010/main">
                  <a:solidFill>
                    <a:srgbClr val="FFFFFF"/>
                  </a:solidFill>
                </a14:hiddenFill>
              </a:ext>
            </a:extLst>
          </p:spPr>
        </p:pic>
        <p:grpSp>
          <p:nvGrpSpPr>
            <p:cNvPr id="8" name="Groupe 7">
              <a:extLst>
                <a:ext uri="{FF2B5EF4-FFF2-40B4-BE49-F238E27FC236}">
                  <a16:creationId xmlns:a16="http://schemas.microsoft.com/office/drawing/2014/main" id="{D7D7EF1D-2F58-AE1E-2DA6-95A1F028E3B9}"/>
                </a:ext>
              </a:extLst>
            </p:cNvPr>
            <p:cNvGrpSpPr/>
            <p:nvPr/>
          </p:nvGrpSpPr>
          <p:grpSpPr>
            <a:xfrm>
              <a:off x="-1980670" y="1805906"/>
              <a:ext cx="572484" cy="495254"/>
              <a:chOff x="11392866" y="540878"/>
              <a:chExt cx="572484" cy="495254"/>
            </a:xfrm>
          </p:grpSpPr>
          <p:pic>
            <p:nvPicPr>
              <p:cNvPr id="9" name="Image 8">
                <a:hlinkClick r:id="rId23" action="ppaction://hlinksldjump"/>
                <a:extLst>
                  <a:ext uri="{FF2B5EF4-FFF2-40B4-BE49-F238E27FC236}">
                    <a16:creationId xmlns:a16="http://schemas.microsoft.com/office/drawing/2014/main" id="{73CA65D2-9224-8375-8F90-F451ACAB04AC}"/>
                  </a:ext>
                </a:extLst>
              </p:cNvPr>
              <p:cNvPicPr>
                <a:picLocks noChangeAspect="1"/>
              </p:cNvPicPr>
              <p:nvPr/>
            </p:nvPicPr>
            <p:blipFill>
              <a:blip r:embed="rId2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1483846" y="540878"/>
                <a:ext cx="390525" cy="342900"/>
              </a:xfrm>
              <a:prstGeom prst="rect">
                <a:avLst/>
              </a:prstGeom>
            </p:spPr>
          </p:pic>
          <p:pic>
            <p:nvPicPr>
              <p:cNvPr id="10" name="Image 9">
                <a:hlinkClick r:id="rId23" action="ppaction://hlinksldjump"/>
                <a:extLst>
                  <a:ext uri="{FF2B5EF4-FFF2-40B4-BE49-F238E27FC236}">
                    <a16:creationId xmlns:a16="http://schemas.microsoft.com/office/drawing/2014/main" id="{BB3744A2-61CA-A59C-60FB-65B4C86276AB}"/>
                  </a:ext>
                </a:extLst>
              </p:cNvPr>
              <p:cNvPicPr>
                <a:picLocks noChangeAspect="1"/>
              </p:cNvPicPr>
              <p:nvPr/>
            </p:nvPicPr>
            <p:blipFill>
              <a:blip r:embed="rId25" cstate="email">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1392866" y="731423"/>
                <a:ext cx="572484" cy="304709"/>
              </a:xfrm>
              <a:prstGeom prst="rect">
                <a:avLst/>
              </a:prstGeom>
            </p:spPr>
          </p:pic>
        </p:grpSp>
      </p:grpSp>
      <p:sp>
        <p:nvSpPr>
          <p:cNvPr id="11" name="Rectangle : coins arrondis 10">
            <a:hlinkClick r:id="rId26" action="ppaction://hlinksldjump"/>
            <a:extLst>
              <a:ext uri="{FF2B5EF4-FFF2-40B4-BE49-F238E27FC236}">
                <a16:creationId xmlns:a16="http://schemas.microsoft.com/office/drawing/2014/main" id="{D6381F30-B96B-A2AE-5B71-2FEAED45F979}"/>
              </a:ext>
            </a:extLst>
          </p:cNvPr>
          <p:cNvSpPr/>
          <p:nvPr/>
        </p:nvSpPr>
        <p:spPr>
          <a:xfrm>
            <a:off x="10768038" y="6013635"/>
            <a:ext cx="824298" cy="630134"/>
          </a:xfrm>
          <a:prstGeom prst="roundRect">
            <a:avLst/>
          </a:prstGeom>
          <a:solidFill>
            <a:srgbClr val="FFFFFF">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4408762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2C600830-E759-4D3C-92B8-393E2FF94E19}"/>
              </a:ext>
            </a:extLst>
          </p:cNvPr>
          <p:cNvSpPr>
            <a:spLocks noGrp="1"/>
          </p:cNvSpPr>
          <p:nvPr>
            <p:ph idx="17"/>
          </p:nvPr>
        </p:nvSpPr>
        <p:spPr/>
        <p:txBody>
          <a:bodyPr/>
          <a:lstStyle/>
          <a:p>
            <a:r>
              <a:rPr lang="fr-FR" dirty="0"/>
              <a:t>En fonction de la thématique abordée, vous pouvez contacter des « experts » pour vous aider à la préparation de votre journée. Certains d’entre eux pourront, le cas échéant, intervenir lors de votre journée d’animation. </a:t>
            </a:r>
          </a:p>
          <a:p>
            <a:endParaRPr lang="fr-FR" dirty="0"/>
          </a:p>
        </p:txBody>
      </p:sp>
      <p:graphicFrame>
        <p:nvGraphicFramePr>
          <p:cNvPr id="96" name="Tableau 96">
            <a:extLst>
              <a:ext uri="{FF2B5EF4-FFF2-40B4-BE49-F238E27FC236}">
                <a16:creationId xmlns:a16="http://schemas.microsoft.com/office/drawing/2014/main" id="{11B05DE0-4203-47BD-9A6C-4F5980B98EA7}"/>
              </a:ext>
            </a:extLst>
          </p:cNvPr>
          <p:cNvGraphicFramePr>
            <a:graphicFrameLocks noGrp="1"/>
          </p:cNvGraphicFramePr>
          <p:nvPr>
            <p:extLst>
              <p:ext uri="{D42A27DB-BD31-4B8C-83A1-F6EECF244321}">
                <p14:modId xmlns:p14="http://schemas.microsoft.com/office/powerpoint/2010/main" val="3431635893"/>
              </p:ext>
            </p:extLst>
          </p:nvPr>
        </p:nvGraphicFramePr>
        <p:xfrm>
          <a:off x="695325" y="2002970"/>
          <a:ext cx="10980738" cy="4182267"/>
        </p:xfrm>
        <a:graphic>
          <a:graphicData uri="http://schemas.openxmlformats.org/drawingml/2006/table">
            <a:tbl>
              <a:tblPr>
                <a:tableStyleId>{5C22544A-7EE6-4342-B048-85BDC9FD1C3A}</a:tableStyleId>
              </a:tblPr>
              <a:tblGrid>
                <a:gridCol w="1612446">
                  <a:extLst>
                    <a:ext uri="{9D8B030D-6E8A-4147-A177-3AD203B41FA5}">
                      <a16:colId xmlns:a16="http://schemas.microsoft.com/office/drawing/2014/main" val="1583416559"/>
                    </a:ext>
                  </a:extLst>
                </a:gridCol>
                <a:gridCol w="3248298">
                  <a:extLst>
                    <a:ext uri="{9D8B030D-6E8A-4147-A177-3AD203B41FA5}">
                      <a16:colId xmlns:a16="http://schemas.microsoft.com/office/drawing/2014/main" val="1967297988"/>
                    </a:ext>
                  </a:extLst>
                </a:gridCol>
                <a:gridCol w="6119994">
                  <a:extLst>
                    <a:ext uri="{9D8B030D-6E8A-4147-A177-3AD203B41FA5}">
                      <a16:colId xmlns:a16="http://schemas.microsoft.com/office/drawing/2014/main" val="2151660413"/>
                    </a:ext>
                  </a:extLst>
                </a:gridCol>
              </a:tblGrid>
              <a:tr h="734550">
                <a:tc>
                  <a:txBody>
                    <a:bodyPr/>
                    <a:lstStyle/>
                    <a:p>
                      <a:pPr algn="ctr"/>
                      <a:r>
                        <a:rPr lang="fr-FR" sz="1600" b="1" dirty="0">
                          <a:solidFill>
                            <a:schemeClr val="bg1"/>
                          </a:solidFill>
                        </a:rPr>
                        <a:t>Organisateurs</a:t>
                      </a:r>
                    </a:p>
                  </a:txBody>
                  <a:tcPr anchor="ctr">
                    <a:solidFill>
                      <a:schemeClr val="accent4">
                        <a:lumMod val="75000"/>
                      </a:schemeClr>
                    </a:solidFill>
                  </a:tcPr>
                </a:tc>
                <a:tc>
                  <a:txBody>
                    <a:bodyPr/>
                    <a:lstStyle/>
                    <a:p>
                      <a:pPr algn="ctr"/>
                      <a:r>
                        <a:rPr lang="fr-FR" sz="1600" b="1" dirty="0">
                          <a:solidFill>
                            <a:schemeClr val="bg1"/>
                          </a:solidFill>
                        </a:rPr>
                        <a:t>Exemples de thématiques</a:t>
                      </a:r>
                    </a:p>
                  </a:txBody>
                  <a:tcPr anchor="ctr">
                    <a:solidFill>
                      <a:schemeClr val="tx1">
                        <a:lumMod val="75000"/>
                        <a:lumOff val="25000"/>
                      </a:schemeClr>
                    </a:solidFill>
                  </a:tcPr>
                </a:tc>
                <a:tc>
                  <a:txBody>
                    <a:bodyPr/>
                    <a:lstStyle/>
                    <a:p>
                      <a:pPr algn="ctr"/>
                      <a:r>
                        <a:rPr lang="fr-FR" sz="1600" b="1" i="0" dirty="0">
                          <a:solidFill>
                            <a:schemeClr val="bg1"/>
                          </a:solidFill>
                        </a:rPr>
                        <a:t>Experts à solliciter pour vous accompagner dans l’organisation de votre animation </a:t>
                      </a:r>
                    </a:p>
                    <a:p>
                      <a:pPr algn="ctr"/>
                      <a:r>
                        <a:rPr lang="fr-FR" sz="1200" b="0" i="0" dirty="0">
                          <a:solidFill>
                            <a:schemeClr val="bg1"/>
                          </a:solidFill>
                        </a:rPr>
                        <a:t>(intervenants potentiels complémentaires)</a:t>
                      </a:r>
                    </a:p>
                  </a:txBody>
                  <a:tcPr anchor="ctr">
                    <a:solidFill>
                      <a:schemeClr val="tx1">
                        <a:lumMod val="75000"/>
                        <a:lumOff val="25000"/>
                      </a:schemeClr>
                    </a:solidFill>
                  </a:tcPr>
                </a:tc>
                <a:extLst>
                  <a:ext uri="{0D108BD9-81ED-4DB2-BD59-A6C34878D82A}">
                    <a16:rowId xmlns:a16="http://schemas.microsoft.com/office/drawing/2014/main" val="3789571887"/>
                  </a:ext>
                </a:extLst>
              </a:tr>
              <a:tr h="480260">
                <a:tc rowSpan="7">
                  <a:txBody>
                    <a:bodyPr/>
                    <a:lstStyle/>
                    <a:p>
                      <a:pPr algn="ctr"/>
                      <a:r>
                        <a:rPr lang="fr-FR" sz="1400" dirty="0">
                          <a:solidFill>
                            <a:schemeClr val="tx1">
                              <a:lumMod val="75000"/>
                              <a:lumOff val="25000"/>
                            </a:schemeClr>
                          </a:solidFill>
                        </a:rPr>
                        <a:t>Collaborateurs de votre agence</a:t>
                      </a:r>
                    </a:p>
                    <a:p>
                      <a:pPr algn="ctr"/>
                      <a:endParaRPr lang="fr-FR" sz="1400" dirty="0">
                        <a:solidFill>
                          <a:schemeClr val="tx1">
                            <a:lumMod val="75000"/>
                            <a:lumOff val="25000"/>
                          </a:schemeClr>
                        </a:solidFill>
                      </a:endParaRPr>
                    </a:p>
                    <a:p>
                      <a:pPr algn="ctr"/>
                      <a:endParaRPr lang="fr-FR" sz="900" dirty="0">
                        <a:solidFill>
                          <a:schemeClr val="tx1">
                            <a:lumMod val="75000"/>
                            <a:lumOff val="25000"/>
                          </a:schemeClr>
                        </a:solidFill>
                      </a:endParaRPr>
                    </a:p>
                    <a:p>
                      <a:pPr algn="ctr"/>
                      <a:endParaRPr lang="fr-FR" sz="900" dirty="0">
                        <a:solidFill>
                          <a:schemeClr val="tx1">
                            <a:lumMod val="75000"/>
                            <a:lumOff val="25000"/>
                          </a:schemeClr>
                        </a:solidFill>
                      </a:endParaRPr>
                    </a:p>
                    <a:p>
                      <a:pPr algn="ctr"/>
                      <a:r>
                        <a:rPr lang="fr-FR" sz="1400" dirty="0">
                          <a:solidFill>
                            <a:schemeClr val="tx1">
                              <a:lumMod val="75000"/>
                              <a:lumOff val="25000"/>
                            </a:schemeClr>
                          </a:solidFill>
                        </a:rPr>
                        <a:t>Promoteurs de l’excellence</a:t>
                      </a:r>
                    </a:p>
                    <a:p>
                      <a:pPr algn="ctr"/>
                      <a:r>
                        <a:rPr lang="fr-FR" sz="1200" dirty="0">
                          <a:solidFill>
                            <a:schemeClr val="tx1">
                              <a:lumMod val="75000"/>
                              <a:lumOff val="25000"/>
                            </a:schemeClr>
                          </a:solidFill>
                        </a:rPr>
                        <a:t>(DPE de votre DR) </a:t>
                      </a:r>
                    </a:p>
                    <a:p>
                      <a:pPr algn="ctr"/>
                      <a:endParaRPr lang="fr-FR" sz="1400" dirty="0">
                        <a:solidFill>
                          <a:schemeClr val="tx1">
                            <a:lumMod val="75000"/>
                            <a:lumOff val="25000"/>
                          </a:schemeClr>
                        </a:solidFill>
                      </a:endParaRPr>
                    </a:p>
                    <a:p>
                      <a:pPr algn="ctr"/>
                      <a:endParaRPr lang="fr-FR" sz="1400" dirty="0">
                        <a:solidFill>
                          <a:schemeClr val="tx1">
                            <a:lumMod val="75000"/>
                            <a:lumOff val="25000"/>
                          </a:schemeClr>
                        </a:solidFill>
                      </a:endParaRPr>
                    </a:p>
                  </a:txBody>
                  <a:tcPr anchor="ctr">
                    <a:solidFill>
                      <a:schemeClr val="accent4">
                        <a:lumMod val="20000"/>
                        <a:lumOff val="80000"/>
                      </a:schemeClr>
                    </a:solidFill>
                  </a:tcPr>
                </a:tc>
                <a:tc>
                  <a:txBody>
                    <a:bodyPr/>
                    <a:lstStyle/>
                    <a:p>
                      <a:pPr lvl="1" algn="l"/>
                      <a:r>
                        <a:rPr lang="fr-FR" b="1" dirty="0">
                          <a:solidFill>
                            <a:schemeClr val="accent4">
                              <a:lumMod val="75000"/>
                            </a:schemeClr>
                          </a:solidFill>
                        </a:rPr>
                        <a:t>  </a:t>
                      </a:r>
                      <a:r>
                        <a:rPr lang="fr-FR" b="1" dirty="0" err="1">
                          <a:solidFill>
                            <a:schemeClr val="accent4">
                              <a:lumMod val="75000"/>
                            </a:schemeClr>
                          </a:solidFill>
                        </a:rPr>
                        <a:t>B</a:t>
                      </a:r>
                      <a:r>
                        <a:rPr lang="fr-FR" b="1" dirty="0" err="1">
                          <a:solidFill>
                            <a:schemeClr val="tx1">
                              <a:lumMod val="75000"/>
                              <a:lumOff val="25000"/>
                            </a:schemeClr>
                          </a:solidFill>
                        </a:rPr>
                        <a:t>anca</a:t>
                      </a:r>
                      <a:endParaRPr lang="fr-FR" b="1" dirty="0">
                        <a:solidFill>
                          <a:schemeClr val="tx1">
                            <a:lumMod val="75000"/>
                            <a:lumOff val="25000"/>
                          </a:schemeClr>
                        </a:solidFill>
                      </a:endParaRPr>
                    </a:p>
                  </a:txBody>
                  <a:tcPr anchor="ctr">
                    <a:solidFill>
                      <a:schemeClr val="bg1">
                        <a:lumMod val="95000"/>
                      </a:schemeClr>
                    </a:solidFill>
                  </a:tcPr>
                </a:tc>
                <a:tc rowSpan="3">
                  <a:txBody>
                    <a:bodyPr/>
                    <a:lstStyle/>
                    <a:p>
                      <a:pPr marL="171450" lvl="0" indent="-171450" algn="l">
                        <a:buClr>
                          <a:schemeClr val="accent4">
                            <a:lumMod val="75000"/>
                          </a:schemeClr>
                        </a:buClr>
                        <a:buFont typeface="Wingdings" panose="05000000000000000000" pitchFamily="2" charset="2"/>
                        <a:buChar char="§"/>
                      </a:pPr>
                      <a:r>
                        <a:rPr lang="fr-FR" sz="1200" b="1" dirty="0">
                          <a:solidFill>
                            <a:schemeClr val="tx1">
                              <a:lumMod val="75000"/>
                              <a:lumOff val="25000"/>
                            </a:schemeClr>
                          </a:solidFill>
                        </a:rPr>
                        <a:t>Meurthe et Moselle, Moselle, Haut-Rhin </a:t>
                      </a:r>
                      <a:r>
                        <a:rPr lang="fr-FR" sz="1200" dirty="0">
                          <a:solidFill>
                            <a:schemeClr val="tx1">
                              <a:lumMod val="75000"/>
                              <a:lumOff val="25000"/>
                            </a:schemeClr>
                          </a:solidFill>
                        </a:rPr>
                        <a:t>: </a:t>
                      </a:r>
                      <a:r>
                        <a:rPr lang="fr-FR" sz="1200" dirty="0">
                          <a:solidFill>
                            <a:schemeClr val="tx1">
                              <a:lumMod val="75000"/>
                              <a:lumOff val="25000"/>
                            </a:schemeClr>
                          </a:solidFill>
                          <a:hlinkClick r:id="rId2"/>
                        </a:rPr>
                        <a:t>Cécile BRENDEL </a:t>
                      </a:r>
                      <a:r>
                        <a:rPr lang="fr-FR" sz="1200" dirty="0">
                          <a:solidFill>
                            <a:schemeClr val="tx1">
                              <a:lumMod val="75000"/>
                              <a:lumOff val="25000"/>
                            </a:schemeClr>
                          </a:solidFill>
                        </a:rPr>
                        <a:t>06 14 27 46 80</a:t>
                      </a:r>
                      <a:endParaRPr lang="fr-FR" sz="500" dirty="0">
                        <a:solidFill>
                          <a:schemeClr val="tx1">
                            <a:lumMod val="75000"/>
                            <a:lumOff val="25000"/>
                          </a:schemeClr>
                        </a:solidFill>
                      </a:endParaRPr>
                    </a:p>
                    <a:p>
                      <a:pPr marL="171450" lvl="0" indent="-171450" algn="l">
                        <a:buClr>
                          <a:schemeClr val="accent4">
                            <a:lumMod val="75000"/>
                          </a:schemeClr>
                        </a:buClr>
                        <a:buFont typeface="Wingdings" panose="05000000000000000000" pitchFamily="2" charset="2"/>
                        <a:buChar char="§"/>
                      </a:pPr>
                      <a:r>
                        <a:rPr lang="fr-FR" sz="1200" b="1" dirty="0">
                          <a:solidFill>
                            <a:schemeClr val="tx1">
                              <a:lumMod val="75000"/>
                              <a:lumOff val="25000"/>
                            </a:schemeClr>
                          </a:solidFill>
                        </a:rPr>
                        <a:t>Ardennes, Aube, Marne, Haute-Marne </a:t>
                      </a:r>
                      <a:r>
                        <a:rPr lang="fr-FR" sz="1200" dirty="0">
                          <a:solidFill>
                            <a:schemeClr val="tx1">
                              <a:lumMod val="75000"/>
                              <a:lumOff val="25000"/>
                            </a:schemeClr>
                          </a:solidFill>
                        </a:rPr>
                        <a:t>: </a:t>
                      </a:r>
                      <a:r>
                        <a:rPr lang="fr-FR" sz="1200" dirty="0">
                          <a:solidFill>
                            <a:schemeClr val="tx1">
                              <a:lumMod val="75000"/>
                              <a:lumOff val="25000"/>
                            </a:schemeClr>
                          </a:solidFill>
                          <a:hlinkClick r:id="rId3"/>
                        </a:rPr>
                        <a:t>Dominique CLAUDEL </a:t>
                      </a:r>
                      <a:r>
                        <a:rPr lang="fr-FR" sz="1200" dirty="0">
                          <a:solidFill>
                            <a:schemeClr val="tx1">
                              <a:lumMod val="75000"/>
                              <a:lumOff val="25000"/>
                            </a:schemeClr>
                          </a:solidFill>
                        </a:rPr>
                        <a:t>06 22 44 76 68</a:t>
                      </a:r>
                    </a:p>
                    <a:p>
                      <a:pPr marL="171450" lvl="0" indent="-171450" algn="l">
                        <a:buClr>
                          <a:schemeClr val="accent4">
                            <a:lumMod val="75000"/>
                          </a:schemeClr>
                        </a:buClr>
                        <a:buFont typeface="Wingdings" panose="05000000000000000000" pitchFamily="2" charset="2"/>
                        <a:buChar char="§"/>
                      </a:pPr>
                      <a:r>
                        <a:rPr lang="fr-FR" sz="1200" b="1" dirty="0">
                          <a:solidFill>
                            <a:schemeClr val="tx1">
                              <a:lumMod val="75000"/>
                              <a:lumOff val="25000"/>
                            </a:schemeClr>
                          </a:solidFill>
                        </a:rPr>
                        <a:t>Meuse, Bas-Rhin, Vosges </a:t>
                      </a:r>
                      <a:r>
                        <a:rPr lang="fr-FR" sz="1200" dirty="0">
                          <a:solidFill>
                            <a:schemeClr val="tx1">
                              <a:lumMod val="75000"/>
                              <a:lumOff val="25000"/>
                            </a:schemeClr>
                          </a:solidFill>
                        </a:rPr>
                        <a:t>: </a:t>
                      </a:r>
                      <a:r>
                        <a:rPr lang="fr-FR" sz="1200" dirty="0">
                          <a:solidFill>
                            <a:schemeClr val="tx1">
                              <a:lumMod val="75000"/>
                              <a:lumOff val="25000"/>
                            </a:schemeClr>
                          </a:solidFill>
                          <a:hlinkClick r:id="rId4"/>
                        </a:rPr>
                        <a:t>Magali DIEDRICH </a:t>
                      </a:r>
                      <a:r>
                        <a:rPr lang="fr-FR" sz="1200" dirty="0">
                          <a:solidFill>
                            <a:schemeClr val="tx1">
                              <a:lumMod val="75000"/>
                              <a:lumOff val="25000"/>
                            </a:schemeClr>
                          </a:solidFill>
                        </a:rPr>
                        <a:t>06 22 06 72 94 </a:t>
                      </a:r>
                    </a:p>
                  </a:txBody>
                  <a:tcPr anchor="ctr">
                    <a:solidFill>
                      <a:schemeClr val="bg1">
                        <a:lumMod val="95000"/>
                      </a:schemeClr>
                    </a:solidFill>
                  </a:tcPr>
                </a:tc>
                <a:extLst>
                  <a:ext uri="{0D108BD9-81ED-4DB2-BD59-A6C34878D82A}">
                    <a16:rowId xmlns:a16="http://schemas.microsoft.com/office/drawing/2014/main" val="3311201220"/>
                  </a:ext>
                </a:extLst>
              </a:tr>
              <a:tr h="480260">
                <a:tc vMerge="1">
                  <a:txBody>
                    <a:bodyPr/>
                    <a:lstStyle/>
                    <a:p>
                      <a:pPr lvl="1" algn="l"/>
                      <a:endParaRPr lang="fr-FR" b="1" dirty="0">
                        <a:solidFill>
                          <a:schemeClr val="tx1">
                            <a:lumMod val="75000"/>
                            <a:lumOff val="25000"/>
                          </a:schemeClr>
                        </a:solidFill>
                      </a:endParaRPr>
                    </a:p>
                  </a:txBody>
                  <a:tcPr anchor="ctr">
                    <a:solidFill>
                      <a:schemeClr val="bg1">
                        <a:lumMod val="95000"/>
                      </a:schemeClr>
                    </a:solidFill>
                  </a:tcPr>
                </a:tc>
                <a:tc>
                  <a:txBody>
                    <a:bodyPr/>
                    <a:lstStyle/>
                    <a:p>
                      <a:pPr lvl="1" algn="l"/>
                      <a:r>
                        <a:rPr lang="fr-FR" b="1" dirty="0">
                          <a:solidFill>
                            <a:schemeClr val="accent4">
                              <a:lumMod val="75000"/>
                            </a:schemeClr>
                          </a:solidFill>
                        </a:rPr>
                        <a:t>  E</a:t>
                      </a:r>
                      <a:r>
                        <a:rPr lang="fr-FR" b="1" dirty="0">
                          <a:solidFill>
                            <a:schemeClr val="tx1">
                              <a:lumMod val="75000"/>
                              <a:lumOff val="25000"/>
                            </a:schemeClr>
                          </a:solidFill>
                        </a:rPr>
                        <a:t>pargne</a:t>
                      </a:r>
                    </a:p>
                  </a:txBody>
                  <a:tcPr anchor="ctr">
                    <a:solidFill>
                      <a:schemeClr val="bg1">
                        <a:lumMod val="95000"/>
                      </a:schemeClr>
                    </a:solidFill>
                  </a:tcPr>
                </a:tc>
                <a:tc vMerge="1">
                  <a:txBody>
                    <a:bodyPr/>
                    <a:lstStyle/>
                    <a:p>
                      <a:pPr marL="171450" lvl="0" indent="-171450" algn="l">
                        <a:buClr>
                          <a:schemeClr val="accent4">
                            <a:lumMod val="75000"/>
                          </a:schemeClr>
                        </a:buClr>
                        <a:buFont typeface="Wingdings" panose="05000000000000000000" pitchFamily="2" charset="2"/>
                        <a:buChar char="§"/>
                      </a:pPr>
                      <a:endParaRPr lang="fr-FR" sz="1200" dirty="0">
                        <a:solidFill>
                          <a:schemeClr val="tx1">
                            <a:lumMod val="75000"/>
                            <a:lumOff val="25000"/>
                          </a:schemeClr>
                        </a:solidFill>
                      </a:endParaRPr>
                    </a:p>
                  </a:txBody>
                  <a:tcPr anchor="ctr">
                    <a:solidFill>
                      <a:schemeClr val="bg1">
                        <a:lumMod val="85000"/>
                      </a:schemeClr>
                    </a:solidFill>
                  </a:tcPr>
                </a:tc>
                <a:extLst>
                  <a:ext uri="{0D108BD9-81ED-4DB2-BD59-A6C34878D82A}">
                    <a16:rowId xmlns:a16="http://schemas.microsoft.com/office/drawing/2014/main" val="1132298939"/>
                  </a:ext>
                </a:extLst>
              </a:tr>
              <a:tr h="480260">
                <a:tc vMerge="1">
                  <a:txBody>
                    <a:bodyPr/>
                    <a:lstStyle/>
                    <a:p>
                      <a:pPr lvl="1" algn="l"/>
                      <a:endParaRPr lang="fr-FR" b="1" dirty="0">
                        <a:solidFill>
                          <a:schemeClr val="tx1">
                            <a:lumMod val="75000"/>
                            <a:lumOff val="25000"/>
                          </a:schemeClr>
                        </a:solidFill>
                      </a:endParaRPr>
                    </a:p>
                  </a:txBody>
                  <a:tcPr anchor="ctr">
                    <a:solidFill>
                      <a:schemeClr val="bg1">
                        <a:lumMod val="95000"/>
                      </a:schemeClr>
                    </a:solidFill>
                  </a:tcPr>
                </a:tc>
                <a:tc>
                  <a:txBody>
                    <a:bodyPr/>
                    <a:lstStyle/>
                    <a:p>
                      <a:pPr lvl="1" algn="l"/>
                      <a:r>
                        <a:rPr lang="fr-FR" b="1" dirty="0">
                          <a:solidFill>
                            <a:schemeClr val="accent4">
                              <a:lumMod val="75000"/>
                            </a:schemeClr>
                          </a:solidFill>
                        </a:rPr>
                        <a:t>  M</a:t>
                      </a:r>
                      <a:r>
                        <a:rPr lang="fr-FR" b="1" dirty="0">
                          <a:solidFill>
                            <a:schemeClr val="tx1">
                              <a:lumMod val="75000"/>
                              <a:lumOff val="25000"/>
                            </a:schemeClr>
                          </a:solidFill>
                        </a:rPr>
                        <a:t>arché des </a:t>
                      </a:r>
                      <a:r>
                        <a:rPr lang="fr-FR" b="1" dirty="0">
                          <a:solidFill>
                            <a:schemeClr val="accent4">
                              <a:lumMod val="75000"/>
                            </a:schemeClr>
                          </a:solidFill>
                        </a:rPr>
                        <a:t>J</a:t>
                      </a:r>
                      <a:r>
                        <a:rPr lang="fr-FR" b="1" dirty="0">
                          <a:solidFill>
                            <a:schemeClr val="tx1">
                              <a:lumMod val="75000"/>
                              <a:lumOff val="25000"/>
                            </a:schemeClr>
                          </a:solidFill>
                        </a:rPr>
                        <a:t>eunes</a:t>
                      </a:r>
                    </a:p>
                  </a:txBody>
                  <a:tcPr anchor="ctr">
                    <a:solidFill>
                      <a:schemeClr val="bg1">
                        <a:lumMod val="95000"/>
                      </a:schemeClr>
                    </a:solidFill>
                  </a:tcPr>
                </a:tc>
                <a:tc vMerge="1">
                  <a:txBody>
                    <a:bodyPr/>
                    <a:lstStyle/>
                    <a:p>
                      <a:pPr marL="171450" lvl="0" indent="-171450" algn="l">
                        <a:buClr>
                          <a:schemeClr val="accent4">
                            <a:lumMod val="75000"/>
                          </a:schemeClr>
                        </a:buClr>
                        <a:buFont typeface="Wingdings" panose="05000000000000000000" pitchFamily="2" charset="2"/>
                        <a:buChar char="§"/>
                      </a:pPr>
                      <a:endParaRPr lang="fr-FR" sz="1200" dirty="0">
                        <a:solidFill>
                          <a:schemeClr val="tx1">
                            <a:lumMod val="75000"/>
                            <a:lumOff val="25000"/>
                          </a:schemeClr>
                        </a:solidFill>
                      </a:endParaRPr>
                    </a:p>
                  </a:txBody>
                  <a:tcPr anchor="ctr">
                    <a:solidFill>
                      <a:schemeClr val="bg1">
                        <a:lumMod val="95000"/>
                      </a:schemeClr>
                    </a:solidFill>
                  </a:tcPr>
                </a:tc>
                <a:extLst>
                  <a:ext uri="{0D108BD9-81ED-4DB2-BD59-A6C34878D82A}">
                    <a16:rowId xmlns:a16="http://schemas.microsoft.com/office/drawing/2014/main" val="4077392686"/>
                  </a:ext>
                </a:extLst>
              </a:tr>
              <a:tr h="480260">
                <a:tc vMerge="1">
                  <a:txBody>
                    <a:bodyPr/>
                    <a:lstStyle/>
                    <a:p>
                      <a:pPr lvl="1" algn="l"/>
                      <a:endParaRPr lang="fr-FR" b="1" dirty="0">
                        <a:solidFill>
                          <a:schemeClr val="tx1">
                            <a:lumMod val="75000"/>
                            <a:lumOff val="25000"/>
                          </a:schemeClr>
                        </a:solidFill>
                      </a:endParaRPr>
                    </a:p>
                  </a:txBody>
                  <a:tcPr anchor="ctr">
                    <a:solidFill>
                      <a:schemeClr val="bg1">
                        <a:lumMod val="85000"/>
                      </a:schemeClr>
                    </a:solidFill>
                  </a:tcPr>
                </a:tc>
                <a:tc>
                  <a:txBody>
                    <a:bodyPr/>
                    <a:lstStyle/>
                    <a:p>
                      <a:pPr lvl="1" algn="l"/>
                      <a:r>
                        <a:rPr lang="fr-FR" b="1" dirty="0">
                          <a:solidFill>
                            <a:schemeClr val="accent4">
                              <a:lumMod val="75000"/>
                            </a:schemeClr>
                          </a:solidFill>
                        </a:rPr>
                        <a:t>  P</a:t>
                      </a:r>
                      <a:r>
                        <a:rPr lang="fr-FR" b="1" dirty="0">
                          <a:solidFill>
                            <a:schemeClr val="tx1">
                              <a:lumMod val="75000"/>
                              <a:lumOff val="25000"/>
                            </a:schemeClr>
                          </a:solidFill>
                        </a:rPr>
                        <a:t>lacement</a:t>
                      </a:r>
                    </a:p>
                  </a:txBody>
                  <a:tcPr anchor="ctr">
                    <a:solidFill>
                      <a:schemeClr val="bg1">
                        <a:lumMod val="85000"/>
                      </a:schemeClr>
                    </a:solidFill>
                  </a:tcPr>
                </a:tc>
                <a:tc rowSpan="2">
                  <a:txBody>
                    <a:bodyPr/>
                    <a:lstStyle/>
                    <a:p>
                      <a:pPr marL="171450" lvl="0" indent="-171450" algn="l">
                        <a:buClr>
                          <a:schemeClr val="accent4">
                            <a:lumMod val="75000"/>
                          </a:schemeClr>
                        </a:buClr>
                        <a:buFont typeface="Wingdings" panose="05000000000000000000" pitchFamily="2" charset="2"/>
                        <a:buChar char="§"/>
                      </a:pPr>
                      <a:r>
                        <a:rPr lang="fr-FR" sz="1200" dirty="0">
                          <a:solidFill>
                            <a:schemeClr val="tx1">
                              <a:lumMod val="75000"/>
                              <a:lumOff val="25000"/>
                            </a:schemeClr>
                          </a:solidFill>
                          <a:hlinkClick r:id="rId5"/>
                        </a:rPr>
                        <a:t>Claude MAUSY </a:t>
                      </a:r>
                      <a:r>
                        <a:rPr lang="fr-FR" sz="1200" dirty="0">
                          <a:solidFill>
                            <a:schemeClr val="tx1">
                              <a:lumMod val="75000"/>
                              <a:lumOff val="25000"/>
                            </a:schemeClr>
                          </a:solidFill>
                        </a:rPr>
                        <a:t>06 34 19 47 36</a:t>
                      </a:r>
                    </a:p>
                    <a:p>
                      <a:pPr marL="171450" lvl="0" indent="-171450" algn="l">
                        <a:buClr>
                          <a:schemeClr val="accent4">
                            <a:lumMod val="75000"/>
                          </a:schemeClr>
                        </a:buClr>
                        <a:buFont typeface="Wingdings" panose="05000000000000000000" pitchFamily="2" charset="2"/>
                        <a:buChar char="§"/>
                      </a:pPr>
                      <a:endParaRPr lang="fr-FR" sz="500" dirty="0">
                        <a:solidFill>
                          <a:schemeClr val="tx1">
                            <a:lumMod val="75000"/>
                            <a:lumOff val="25000"/>
                          </a:schemeClr>
                        </a:solidFill>
                        <a:hlinkClick r:id="rId6"/>
                      </a:endParaRPr>
                    </a:p>
                    <a:p>
                      <a:pPr marL="171450" lvl="0" indent="-171450" algn="l">
                        <a:buClr>
                          <a:schemeClr val="accent4">
                            <a:lumMod val="75000"/>
                          </a:schemeClr>
                        </a:buClr>
                        <a:buFont typeface="Wingdings" panose="05000000000000000000" pitchFamily="2" charset="2"/>
                        <a:buChar char="§"/>
                      </a:pPr>
                      <a:r>
                        <a:rPr lang="fr-FR" sz="1200" dirty="0">
                          <a:solidFill>
                            <a:schemeClr val="tx1">
                              <a:lumMod val="75000"/>
                              <a:lumOff val="25000"/>
                            </a:schemeClr>
                          </a:solidFill>
                          <a:hlinkClick r:id="rId6"/>
                        </a:rPr>
                        <a:t>Romain DEHLINGER</a:t>
                      </a:r>
                      <a:r>
                        <a:rPr lang="fr-FR" sz="1200" dirty="0">
                          <a:solidFill>
                            <a:schemeClr val="tx1">
                              <a:lumMod val="75000"/>
                              <a:lumOff val="25000"/>
                            </a:schemeClr>
                          </a:solidFill>
                        </a:rPr>
                        <a:t> 01 78 40 38 49</a:t>
                      </a:r>
                    </a:p>
                    <a:p>
                      <a:pPr marL="171450" lvl="0" indent="-171450" algn="l">
                        <a:buClr>
                          <a:schemeClr val="accent4">
                            <a:lumMod val="75000"/>
                          </a:schemeClr>
                        </a:buClr>
                        <a:buFont typeface="Wingdings" panose="05000000000000000000" pitchFamily="2" charset="2"/>
                        <a:buChar char="§"/>
                      </a:pPr>
                      <a:endParaRPr lang="fr-FR" sz="500" dirty="0">
                        <a:solidFill>
                          <a:schemeClr val="tx1">
                            <a:lumMod val="75000"/>
                            <a:lumOff val="25000"/>
                          </a:schemeClr>
                        </a:solidFill>
                      </a:endParaRPr>
                    </a:p>
                    <a:p>
                      <a:pPr marL="171450" lvl="0" indent="-171450" algn="l">
                        <a:buClr>
                          <a:schemeClr val="accent4">
                            <a:lumMod val="75000"/>
                          </a:schemeClr>
                        </a:buClr>
                        <a:buFont typeface="Wingdings" panose="05000000000000000000" pitchFamily="2" charset="2"/>
                        <a:buChar char="§"/>
                      </a:pPr>
                      <a:r>
                        <a:rPr lang="fr-FR" sz="1200" dirty="0">
                          <a:solidFill>
                            <a:schemeClr val="tx1">
                              <a:lumMod val="75000"/>
                              <a:lumOff val="25000"/>
                            </a:schemeClr>
                          </a:solidFill>
                          <a:hlinkClick r:id="rId7"/>
                        </a:rPr>
                        <a:t>Nelly TROLLIET</a:t>
                      </a:r>
                      <a:r>
                        <a:rPr lang="fr-FR" sz="1200" dirty="0">
                          <a:solidFill>
                            <a:schemeClr val="tx1">
                              <a:lumMod val="75000"/>
                              <a:lumOff val="25000"/>
                            </a:schemeClr>
                          </a:solidFill>
                        </a:rPr>
                        <a:t> 07 87 79 53 83</a:t>
                      </a:r>
                    </a:p>
                  </a:txBody>
                  <a:tcPr anchor="ctr">
                    <a:solidFill>
                      <a:schemeClr val="bg1">
                        <a:lumMod val="85000"/>
                      </a:schemeClr>
                    </a:solidFill>
                  </a:tcPr>
                </a:tc>
                <a:extLst>
                  <a:ext uri="{0D108BD9-81ED-4DB2-BD59-A6C34878D82A}">
                    <a16:rowId xmlns:a16="http://schemas.microsoft.com/office/drawing/2014/main" val="1139543928"/>
                  </a:ext>
                </a:extLst>
              </a:tr>
              <a:tr h="480260">
                <a:tc vMerge="1">
                  <a:txBody>
                    <a:bodyPr/>
                    <a:lstStyle/>
                    <a:p>
                      <a:pPr lvl="1" algn="l"/>
                      <a:endParaRPr lang="fr-FR" b="1" dirty="0">
                        <a:solidFill>
                          <a:schemeClr val="tx1">
                            <a:lumMod val="75000"/>
                            <a:lumOff val="25000"/>
                          </a:schemeClr>
                        </a:solidFill>
                      </a:endParaRPr>
                    </a:p>
                  </a:txBody>
                  <a:tcPr anchor="ctr">
                    <a:solidFill>
                      <a:schemeClr val="bg1">
                        <a:lumMod val="85000"/>
                      </a:schemeClr>
                    </a:solidFill>
                  </a:tcPr>
                </a:tc>
                <a:tc>
                  <a:txBody>
                    <a:bodyPr/>
                    <a:lstStyle/>
                    <a:p>
                      <a:pPr lvl="1" algn="l"/>
                      <a:r>
                        <a:rPr lang="fr-FR" b="1" dirty="0">
                          <a:solidFill>
                            <a:schemeClr val="accent4">
                              <a:lumMod val="75000"/>
                            </a:schemeClr>
                          </a:solidFill>
                        </a:rPr>
                        <a:t>  M</a:t>
                      </a:r>
                      <a:r>
                        <a:rPr lang="fr-FR" b="1" dirty="0">
                          <a:solidFill>
                            <a:schemeClr val="tx1">
                              <a:lumMod val="75000"/>
                              <a:lumOff val="25000"/>
                            </a:schemeClr>
                          </a:solidFill>
                        </a:rPr>
                        <a:t>arché </a:t>
                      </a:r>
                      <a:r>
                        <a:rPr lang="fr-FR" b="1" dirty="0">
                          <a:solidFill>
                            <a:schemeClr val="accent4">
                              <a:lumMod val="75000"/>
                            </a:schemeClr>
                          </a:solidFill>
                        </a:rPr>
                        <a:t>P</a:t>
                      </a:r>
                      <a:r>
                        <a:rPr lang="fr-FR" b="1" dirty="0">
                          <a:solidFill>
                            <a:schemeClr val="tx1">
                              <a:lumMod val="75000"/>
                              <a:lumOff val="25000"/>
                            </a:schemeClr>
                          </a:solidFill>
                        </a:rPr>
                        <a:t>remium</a:t>
                      </a:r>
                    </a:p>
                  </a:txBody>
                  <a:tcPr anchor="ctr">
                    <a:solidFill>
                      <a:schemeClr val="bg1">
                        <a:lumMod val="85000"/>
                      </a:schemeClr>
                    </a:solidFill>
                  </a:tcPr>
                </a:tc>
                <a:tc vMerge="1">
                  <a:txBody>
                    <a:bodyPr/>
                    <a:lstStyle/>
                    <a:p>
                      <a:pPr marL="171450" lvl="0" indent="-171450" algn="l">
                        <a:buClr>
                          <a:schemeClr val="accent4">
                            <a:lumMod val="75000"/>
                          </a:schemeClr>
                        </a:buClr>
                        <a:buFont typeface="Wingdings" panose="05000000000000000000" pitchFamily="2" charset="2"/>
                        <a:buChar char="§"/>
                      </a:pPr>
                      <a:endParaRPr lang="fr-FR" sz="1200" dirty="0">
                        <a:solidFill>
                          <a:schemeClr val="tx1">
                            <a:lumMod val="75000"/>
                            <a:lumOff val="25000"/>
                          </a:schemeClr>
                        </a:solidFill>
                      </a:endParaRPr>
                    </a:p>
                  </a:txBody>
                  <a:tcPr anchor="ctr">
                    <a:solidFill>
                      <a:schemeClr val="bg1">
                        <a:lumMod val="95000"/>
                      </a:schemeClr>
                    </a:solidFill>
                  </a:tcPr>
                </a:tc>
                <a:extLst>
                  <a:ext uri="{0D108BD9-81ED-4DB2-BD59-A6C34878D82A}">
                    <a16:rowId xmlns:a16="http://schemas.microsoft.com/office/drawing/2014/main" val="3740058735"/>
                  </a:ext>
                </a:extLst>
              </a:tr>
              <a:tr h="480260">
                <a:tc vMerge="1">
                  <a:txBody>
                    <a:bodyPr/>
                    <a:lstStyle/>
                    <a:p>
                      <a:pPr lvl="1" algn="l"/>
                      <a:endParaRPr lang="fr-FR" b="1" dirty="0">
                        <a:solidFill>
                          <a:schemeClr val="tx1">
                            <a:lumMod val="75000"/>
                            <a:lumOff val="25000"/>
                          </a:schemeClr>
                        </a:solidFill>
                      </a:endParaRPr>
                    </a:p>
                  </a:txBody>
                  <a:tcPr anchor="ctr">
                    <a:solidFill>
                      <a:schemeClr val="bg1">
                        <a:lumMod val="95000"/>
                      </a:schemeClr>
                    </a:solidFill>
                  </a:tcPr>
                </a:tc>
                <a:tc>
                  <a:txBody>
                    <a:bodyPr/>
                    <a:lstStyle/>
                    <a:p>
                      <a:pPr lvl="1" algn="l"/>
                      <a:r>
                        <a:rPr lang="fr-FR" b="1" dirty="0">
                          <a:solidFill>
                            <a:schemeClr val="accent4">
                              <a:lumMod val="75000"/>
                            </a:schemeClr>
                          </a:solidFill>
                        </a:rPr>
                        <a:t>  C</a:t>
                      </a:r>
                      <a:r>
                        <a:rPr lang="fr-FR" b="1" dirty="0">
                          <a:solidFill>
                            <a:schemeClr val="tx1">
                              <a:lumMod val="75000"/>
                              <a:lumOff val="25000"/>
                            </a:schemeClr>
                          </a:solidFill>
                        </a:rPr>
                        <a:t>rédit</a:t>
                      </a:r>
                    </a:p>
                  </a:txBody>
                  <a:tcPr anchor="ctr">
                    <a:solidFill>
                      <a:schemeClr val="bg1">
                        <a:lumMod val="95000"/>
                      </a:schemeClr>
                    </a:solidFill>
                  </a:tcPr>
                </a:tc>
                <a:tc>
                  <a:txBody>
                    <a:bodyPr/>
                    <a:lstStyle/>
                    <a:p>
                      <a:pPr marL="171450" lvl="0" indent="-171450" algn="l">
                        <a:buClr>
                          <a:schemeClr val="accent4">
                            <a:lumMod val="75000"/>
                          </a:schemeClr>
                        </a:buClr>
                        <a:buFont typeface="Wingdings" panose="05000000000000000000" pitchFamily="2" charset="2"/>
                        <a:buChar char="§"/>
                      </a:pPr>
                      <a:r>
                        <a:rPr lang="fr-FR" sz="1200" b="1" dirty="0">
                          <a:solidFill>
                            <a:schemeClr val="tx1">
                              <a:lumMod val="75000"/>
                              <a:lumOff val="25000"/>
                            </a:schemeClr>
                          </a:solidFill>
                        </a:rPr>
                        <a:t>Conso + </a:t>
                      </a:r>
                      <a:r>
                        <a:rPr lang="fr-FR" sz="1200" b="1" dirty="0" err="1">
                          <a:solidFill>
                            <a:schemeClr val="tx1">
                              <a:lumMod val="75000"/>
                              <a:lumOff val="25000"/>
                            </a:schemeClr>
                          </a:solidFill>
                        </a:rPr>
                        <a:t>Izicarte</a:t>
                      </a:r>
                      <a:r>
                        <a:rPr lang="fr-FR" sz="1200" b="1" dirty="0">
                          <a:solidFill>
                            <a:schemeClr val="tx1">
                              <a:lumMod val="75000"/>
                              <a:lumOff val="25000"/>
                            </a:schemeClr>
                          </a:solidFill>
                        </a:rPr>
                        <a:t> </a:t>
                      </a:r>
                      <a:r>
                        <a:rPr lang="fr-FR" sz="1200" dirty="0">
                          <a:solidFill>
                            <a:schemeClr val="tx1">
                              <a:lumMod val="75000"/>
                              <a:lumOff val="25000"/>
                            </a:schemeClr>
                          </a:solidFill>
                        </a:rPr>
                        <a:t>: </a:t>
                      </a:r>
                      <a:r>
                        <a:rPr lang="fr-FR" sz="1200" dirty="0">
                          <a:solidFill>
                            <a:schemeClr val="tx1">
                              <a:lumMod val="75000"/>
                              <a:lumOff val="25000"/>
                            </a:schemeClr>
                          </a:solidFill>
                          <a:hlinkClick r:id="rId8"/>
                        </a:rPr>
                        <a:t>Fabien BAUDOT </a:t>
                      </a:r>
                      <a:r>
                        <a:rPr lang="fr-FR" sz="1200" dirty="0">
                          <a:solidFill>
                            <a:schemeClr val="tx1">
                              <a:lumMod val="75000"/>
                              <a:lumOff val="25000"/>
                            </a:schemeClr>
                          </a:solidFill>
                        </a:rPr>
                        <a:t>07 78 07 31 21</a:t>
                      </a:r>
                    </a:p>
                  </a:txBody>
                  <a:tcPr anchor="ctr">
                    <a:solidFill>
                      <a:schemeClr val="bg1">
                        <a:lumMod val="95000"/>
                      </a:schemeClr>
                    </a:solidFill>
                  </a:tcPr>
                </a:tc>
                <a:extLst>
                  <a:ext uri="{0D108BD9-81ED-4DB2-BD59-A6C34878D82A}">
                    <a16:rowId xmlns:a16="http://schemas.microsoft.com/office/drawing/2014/main" val="1243769340"/>
                  </a:ext>
                </a:extLst>
              </a:tr>
              <a:tr h="538707">
                <a:tc vMerge="1">
                  <a:txBody>
                    <a:bodyPr/>
                    <a:lstStyle/>
                    <a:p>
                      <a:pPr lvl="1" algn="l"/>
                      <a:endParaRPr lang="fr-FR" b="1" dirty="0">
                        <a:solidFill>
                          <a:schemeClr val="tx1">
                            <a:lumMod val="75000"/>
                            <a:lumOff val="25000"/>
                          </a:schemeClr>
                        </a:solidFill>
                      </a:endParaRPr>
                    </a:p>
                  </a:txBody>
                  <a:tcPr anchor="ctr">
                    <a:solidFill>
                      <a:schemeClr val="bg1">
                        <a:lumMod val="85000"/>
                      </a:schemeClr>
                    </a:solidFill>
                  </a:tcPr>
                </a:tc>
                <a:tc>
                  <a:txBody>
                    <a:bodyPr/>
                    <a:lstStyle/>
                    <a:p>
                      <a:pPr lvl="1" algn="l"/>
                      <a:r>
                        <a:rPr lang="fr-FR" b="1" dirty="0">
                          <a:solidFill>
                            <a:schemeClr val="accent4">
                              <a:lumMod val="75000"/>
                            </a:schemeClr>
                          </a:solidFill>
                        </a:rPr>
                        <a:t>  A</a:t>
                      </a:r>
                      <a:r>
                        <a:rPr lang="fr-FR" b="1" dirty="0">
                          <a:solidFill>
                            <a:schemeClr val="tx1">
                              <a:lumMod val="75000"/>
                              <a:lumOff val="25000"/>
                            </a:schemeClr>
                          </a:solidFill>
                        </a:rPr>
                        <a:t>ssurances</a:t>
                      </a:r>
                    </a:p>
                  </a:txBody>
                  <a:tcPr anchor="ctr">
                    <a:solidFill>
                      <a:schemeClr val="bg1">
                        <a:lumMod val="85000"/>
                      </a:schemeClr>
                    </a:solidFill>
                  </a:tcPr>
                </a:tc>
                <a:tc>
                  <a:txBody>
                    <a:bodyPr/>
                    <a:lstStyle/>
                    <a:p>
                      <a:pPr marL="171450" lvl="0" indent="-171450" algn="l">
                        <a:buClr>
                          <a:schemeClr val="accent4">
                            <a:lumMod val="75000"/>
                          </a:schemeClr>
                        </a:buClr>
                        <a:buFont typeface="Wingdings" panose="05000000000000000000" pitchFamily="2" charset="2"/>
                        <a:buChar char="§"/>
                      </a:pPr>
                      <a:r>
                        <a:rPr lang="fr-FR" sz="1200" dirty="0">
                          <a:solidFill>
                            <a:schemeClr val="tx1">
                              <a:lumMod val="75000"/>
                              <a:lumOff val="25000"/>
                            </a:schemeClr>
                          </a:solidFill>
                          <a:hlinkClick r:id="rId9"/>
                        </a:rPr>
                        <a:t>Véronique SOMMER</a:t>
                      </a:r>
                      <a:r>
                        <a:rPr lang="fr-FR" sz="1200" dirty="0">
                          <a:solidFill>
                            <a:schemeClr val="tx1">
                              <a:lumMod val="75000"/>
                              <a:lumOff val="25000"/>
                            </a:schemeClr>
                          </a:solidFill>
                        </a:rPr>
                        <a:t> 06 25 46 38 68</a:t>
                      </a:r>
                    </a:p>
                    <a:p>
                      <a:pPr marL="171450" lvl="0" indent="-171450" algn="l">
                        <a:buClr>
                          <a:schemeClr val="accent4">
                            <a:lumMod val="75000"/>
                          </a:schemeClr>
                        </a:buClr>
                        <a:buFont typeface="Wingdings" panose="05000000000000000000" pitchFamily="2" charset="2"/>
                        <a:buChar char="§"/>
                      </a:pPr>
                      <a:endParaRPr lang="fr-FR" sz="500" dirty="0">
                        <a:solidFill>
                          <a:schemeClr val="tx1">
                            <a:lumMod val="75000"/>
                            <a:lumOff val="25000"/>
                          </a:schemeClr>
                        </a:solidFill>
                      </a:endParaRPr>
                    </a:p>
                    <a:p>
                      <a:pPr marL="171450" lvl="0" indent="-171450" algn="l">
                        <a:buClr>
                          <a:schemeClr val="accent4">
                            <a:lumMod val="75000"/>
                          </a:schemeClr>
                        </a:buClr>
                        <a:buFont typeface="Wingdings" panose="05000000000000000000" pitchFamily="2" charset="2"/>
                        <a:buChar char="§"/>
                      </a:pPr>
                      <a:r>
                        <a:rPr lang="fr-FR" sz="1200" dirty="0">
                          <a:solidFill>
                            <a:schemeClr val="tx1">
                              <a:lumMod val="75000"/>
                              <a:lumOff val="25000"/>
                            </a:schemeClr>
                          </a:solidFill>
                          <a:hlinkClick r:id="rId10"/>
                        </a:rPr>
                        <a:t>Philippe POULAIN </a:t>
                      </a:r>
                      <a:r>
                        <a:rPr lang="fr-FR" sz="1200" dirty="0">
                          <a:solidFill>
                            <a:schemeClr val="tx1">
                              <a:lumMod val="75000"/>
                              <a:lumOff val="25000"/>
                            </a:schemeClr>
                          </a:solidFill>
                        </a:rPr>
                        <a:t>06 08 46 08 87</a:t>
                      </a:r>
                    </a:p>
                  </a:txBody>
                  <a:tcPr anchor="ctr">
                    <a:solidFill>
                      <a:schemeClr val="bg1">
                        <a:lumMod val="85000"/>
                      </a:schemeClr>
                    </a:solidFill>
                  </a:tcPr>
                </a:tc>
                <a:extLst>
                  <a:ext uri="{0D108BD9-81ED-4DB2-BD59-A6C34878D82A}">
                    <a16:rowId xmlns:a16="http://schemas.microsoft.com/office/drawing/2014/main" val="515437994"/>
                  </a:ext>
                </a:extLst>
              </a:tr>
            </a:tbl>
          </a:graphicData>
        </a:graphic>
      </p:graphicFrame>
      <p:sp>
        <p:nvSpPr>
          <p:cNvPr id="3" name="Espace réservé du texte 2">
            <a:extLst>
              <a:ext uri="{FF2B5EF4-FFF2-40B4-BE49-F238E27FC236}">
                <a16:creationId xmlns:a16="http://schemas.microsoft.com/office/drawing/2014/main" id="{A84172F8-1052-4CF9-AD10-6AB0E30AE430}"/>
              </a:ext>
            </a:extLst>
          </p:cNvPr>
          <p:cNvSpPr>
            <a:spLocks noGrp="1"/>
          </p:cNvSpPr>
          <p:nvPr>
            <p:ph type="body" sz="quarter" idx="12"/>
          </p:nvPr>
        </p:nvSpPr>
        <p:spPr/>
        <p:txBody>
          <a:bodyPr/>
          <a:lstStyle/>
          <a:p>
            <a:r>
              <a:rPr lang="fr-FR" dirty="0"/>
              <a:t>Vous avez la possibilité de convier des intervenants pour animer vos réunions. </a:t>
            </a:r>
          </a:p>
        </p:txBody>
      </p:sp>
      <p:sp>
        <p:nvSpPr>
          <p:cNvPr id="5" name="Espace réservé du texte 4">
            <a:extLst>
              <a:ext uri="{FF2B5EF4-FFF2-40B4-BE49-F238E27FC236}">
                <a16:creationId xmlns:a16="http://schemas.microsoft.com/office/drawing/2014/main" id="{70AE5208-7DDC-41C6-B0F4-66AC6D4B486D}"/>
              </a:ext>
            </a:extLst>
          </p:cNvPr>
          <p:cNvSpPr>
            <a:spLocks noGrp="1"/>
          </p:cNvSpPr>
          <p:nvPr>
            <p:ph type="body" sz="quarter" idx="16"/>
          </p:nvPr>
        </p:nvSpPr>
        <p:spPr/>
        <p:txBody>
          <a:bodyPr/>
          <a:lstStyle/>
          <a:p>
            <a:r>
              <a:rPr lang="fr-FR" dirty="0"/>
              <a:t>6</a:t>
            </a:r>
          </a:p>
        </p:txBody>
      </p:sp>
      <p:pic>
        <p:nvPicPr>
          <p:cNvPr id="111" name="Picture 10" descr="Drapeaux suspendus dessinés à la main sur une guirlande de cordes">
            <a:extLst>
              <a:ext uri="{FF2B5EF4-FFF2-40B4-BE49-F238E27FC236}">
                <a16:creationId xmlns:a16="http://schemas.microsoft.com/office/drawing/2014/main" id="{F463FA24-563B-4F31-9492-1128956C2B98}"/>
              </a:ext>
            </a:extLst>
          </p:cNvPr>
          <p:cNvPicPr>
            <a:picLocks noChangeAspect="1" noChangeArrowheads="1"/>
          </p:cNvPicPr>
          <p:nvPr/>
        </p:nvPicPr>
        <p:blipFill rotWithShape="1">
          <a:blip r:embed="rId11" cstate="print">
            <a:clrChange>
              <a:clrFrom>
                <a:srgbClr val="FFFFFF"/>
              </a:clrFrom>
              <a:clrTo>
                <a:srgbClr val="FFFFFF">
                  <a:alpha val="0"/>
                </a:srgbClr>
              </a:clrTo>
            </a:clrChange>
            <a:extLst>
              <a:ext uri="{28A0092B-C50C-407E-A947-70E740481C1C}">
                <a14:useLocalDpi xmlns:a14="http://schemas.microsoft.com/office/drawing/2010/main" val="0"/>
              </a:ext>
            </a:extLst>
          </a:blip>
          <a:srcRect b="53965"/>
          <a:stretch/>
        </p:blipFill>
        <p:spPr bwMode="auto">
          <a:xfrm rot="1510306" flipH="1">
            <a:off x="11001764" y="-176277"/>
            <a:ext cx="1370368" cy="734948"/>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4" descr="CAISSE D'EPARGNE GESTION PRIVEE">
            <a:extLst>
              <a:ext uri="{FF2B5EF4-FFF2-40B4-BE49-F238E27FC236}">
                <a16:creationId xmlns:a16="http://schemas.microsoft.com/office/drawing/2014/main" id="{2141A616-1DDA-4E0C-A7F9-CE3388DC98C1}"/>
              </a:ext>
            </a:extLst>
          </p:cNvPr>
          <p:cNvPicPr>
            <a:picLocks noChangeAspect="1" noChangeArrowheads="1"/>
          </p:cNvPicPr>
          <p:nvPr/>
        </p:nvPicPr>
        <p:blipFill>
          <a:blip r:embed="rId1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8063701" y="4355492"/>
            <a:ext cx="940741" cy="178741"/>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6" descr="La banque en ligne de BPCE, Fidor Bank, arrive à grands pas – Ginger ...">
            <a:extLst>
              <a:ext uri="{FF2B5EF4-FFF2-40B4-BE49-F238E27FC236}">
                <a16:creationId xmlns:a16="http://schemas.microsoft.com/office/drawing/2014/main" id="{5E2519CD-E9CE-4665-8699-029F87C745E4}"/>
              </a:ext>
            </a:extLst>
          </p:cNvPr>
          <p:cNvPicPr>
            <a:picLocks noChangeAspect="1" noChangeArrowheads="1"/>
          </p:cNvPicPr>
          <p:nvPr/>
        </p:nvPicPr>
        <p:blipFill>
          <a:blip r:embed="rId1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8435505" y="5463311"/>
            <a:ext cx="1568579" cy="875369"/>
          </a:xfrm>
          <a:prstGeom prst="rect">
            <a:avLst/>
          </a:prstGeom>
          <a:noFill/>
          <a:extLst>
            <a:ext uri="{909E8E84-426E-40DD-AFC4-6F175D3DCCD1}">
              <a14:hiddenFill xmlns:a14="http://schemas.microsoft.com/office/drawing/2010/main">
                <a:solidFill>
                  <a:srgbClr val="FFFFFF"/>
                </a:solidFill>
              </a14:hiddenFill>
            </a:ext>
          </a:extLst>
        </p:spPr>
      </p:pic>
      <p:grpSp>
        <p:nvGrpSpPr>
          <p:cNvPr id="36" name="Graphique 1761">
            <a:extLst>
              <a:ext uri="{FF2B5EF4-FFF2-40B4-BE49-F238E27FC236}">
                <a16:creationId xmlns:a16="http://schemas.microsoft.com/office/drawing/2014/main" id="{B5EFD7D2-FDDE-4F38-8088-7AA4AA76FEE8}"/>
              </a:ext>
            </a:extLst>
          </p:cNvPr>
          <p:cNvGrpSpPr/>
          <p:nvPr/>
        </p:nvGrpSpPr>
        <p:grpSpPr>
          <a:xfrm>
            <a:off x="2442614" y="2861184"/>
            <a:ext cx="309296" cy="230227"/>
            <a:chOff x="7441871" y="655382"/>
            <a:chExt cx="382651" cy="284829"/>
          </a:xfrm>
          <a:noFill/>
        </p:grpSpPr>
        <p:grpSp>
          <p:nvGrpSpPr>
            <p:cNvPr id="37" name="Graphique 1761">
              <a:extLst>
                <a:ext uri="{FF2B5EF4-FFF2-40B4-BE49-F238E27FC236}">
                  <a16:creationId xmlns:a16="http://schemas.microsoft.com/office/drawing/2014/main" id="{73EEF7EC-EB85-4FA6-B524-D3381813AB8E}"/>
                </a:ext>
              </a:extLst>
            </p:cNvPr>
            <p:cNvGrpSpPr/>
            <p:nvPr/>
          </p:nvGrpSpPr>
          <p:grpSpPr>
            <a:xfrm>
              <a:off x="7441871" y="655382"/>
              <a:ext cx="382651" cy="284829"/>
              <a:chOff x="7441871" y="655382"/>
              <a:chExt cx="382651" cy="284829"/>
            </a:xfrm>
            <a:grpFill/>
          </p:grpSpPr>
          <p:grpSp>
            <p:nvGrpSpPr>
              <p:cNvPr id="39" name="Graphique 1761">
                <a:extLst>
                  <a:ext uri="{FF2B5EF4-FFF2-40B4-BE49-F238E27FC236}">
                    <a16:creationId xmlns:a16="http://schemas.microsoft.com/office/drawing/2014/main" id="{2572A48C-C94B-4430-A8BE-C48BB69740DC}"/>
                  </a:ext>
                </a:extLst>
              </p:cNvPr>
              <p:cNvGrpSpPr/>
              <p:nvPr/>
            </p:nvGrpSpPr>
            <p:grpSpPr>
              <a:xfrm>
                <a:off x="7567601" y="655382"/>
                <a:ext cx="256921" cy="224806"/>
                <a:chOff x="7567601" y="655382"/>
                <a:chExt cx="256921" cy="224806"/>
              </a:xfrm>
              <a:grpFill/>
            </p:grpSpPr>
            <p:sp>
              <p:nvSpPr>
                <p:cNvPr id="45" name="Forme libre : forme 44">
                  <a:extLst>
                    <a:ext uri="{FF2B5EF4-FFF2-40B4-BE49-F238E27FC236}">
                      <a16:creationId xmlns:a16="http://schemas.microsoft.com/office/drawing/2014/main" id="{07D24BA3-7EE5-4BA4-A7A2-BFE723CB09E8}"/>
                    </a:ext>
                  </a:extLst>
                </p:cNvPr>
                <p:cNvSpPr/>
                <p:nvPr/>
              </p:nvSpPr>
              <p:spPr>
                <a:xfrm>
                  <a:off x="7567601" y="765333"/>
                  <a:ext cx="70294" cy="114855"/>
                </a:xfrm>
                <a:custGeom>
                  <a:avLst/>
                  <a:gdLst>
                    <a:gd name="connsiteX0" fmla="*/ 70294 w 70294"/>
                    <a:gd name="connsiteY0" fmla="*/ 114681 h 114855"/>
                    <a:gd name="connsiteX1" fmla="*/ 51626 w 70294"/>
                    <a:gd name="connsiteY1" fmla="*/ 104870 h 114855"/>
                    <a:gd name="connsiteX2" fmla="*/ 0 w 70294"/>
                    <a:gd name="connsiteY2" fmla="*/ 0 h 114855"/>
                  </a:gdLst>
                  <a:ahLst/>
                  <a:cxnLst>
                    <a:cxn ang="0">
                      <a:pos x="connsiteX0" y="connsiteY0"/>
                    </a:cxn>
                    <a:cxn ang="0">
                      <a:pos x="connsiteX1" y="connsiteY1"/>
                    </a:cxn>
                    <a:cxn ang="0">
                      <a:pos x="connsiteX2" y="connsiteY2"/>
                    </a:cxn>
                  </a:cxnLst>
                  <a:rect l="l" t="t" r="r" b="b"/>
                  <a:pathLst>
                    <a:path w="70294" h="114855">
                      <a:moveTo>
                        <a:pt x="70294" y="114681"/>
                      </a:moveTo>
                      <a:cubicBezTo>
                        <a:pt x="62865" y="115729"/>
                        <a:pt x="55150" y="112014"/>
                        <a:pt x="51626" y="104870"/>
                      </a:cubicBezTo>
                      <a:lnTo>
                        <a:pt x="0" y="0"/>
                      </a:lnTo>
                    </a:path>
                  </a:pathLst>
                </a:custGeom>
                <a:grpFill/>
                <a:ln w="5715" cap="rnd">
                  <a:solidFill>
                    <a:srgbClr val="E52A29"/>
                  </a:solidFill>
                  <a:prstDash val="solid"/>
                  <a:round/>
                </a:ln>
              </p:spPr>
              <p:txBody>
                <a:bodyPr rtlCol="0" anchor="ctr"/>
                <a:lstStyle/>
                <a:p>
                  <a:endParaRPr lang="fr-FR" sz="1400"/>
                </a:p>
              </p:txBody>
            </p:sp>
            <p:sp>
              <p:nvSpPr>
                <p:cNvPr id="46" name="Forme libre : forme 45">
                  <a:extLst>
                    <a:ext uri="{FF2B5EF4-FFF2-40B4-BE49-F238E27FC236}">
                      <a16:creationId xmlns:a16="http://schemas.microsoft.com/office/drawing/2014/main" id="{033E59ED-AB49-470E-B857-22173805C5F0}"/>
                    </a:ext>
                  </a:extLst>
                </p:cNvPr>
                <p:cNvSpPr/>
                <p:nvPr/>
              </p:nvSpPr>
              <p:spPr>
                <a:xfrm>
                  <a:off x="7607225" y="655382"/>
                  <a:ext cx="217297" cy="196056"/>
                </a:xfrm>
                <a:custGeom>
                  <a:avLst/>
                  <a:gdLst>
                    <a:gd name="connsiteX0" fmla="*/ 0 w 217297"/>
                    <a:gd name="connsiteY0" fmla="*/ 70803 h 196056"/>
                    <a:gd name="connsiteX1" fmla="*/ 139922 w 217297"/>
                    <a:gd name="connsiteY1" fmla="*/ 1842 h 196056"/>
                    <a:gd name="connsiteX2" fmla="*/ 163830 w 217297"/>
                    <a:gd name="connsiteY2" fmla="*/ 10033 h 196056"/>
                    <a:gd name="connsiteX3" fmla="*/ 215455 w 217297"/>
                    <a:gd name="connsiteY3" fmla="*/ 114903 h 196056"/>
                    <a:gd name="connsiteX4" fmla="*/ 207264 w 217297"/>
                    <a:gd name="connsiteY4" fmla="*/ 138811 h 196056"/>
                    <a:gd name="connsiteX5" fmla="*/ 89916 w 217297"/>
                    <a:gd name="connsiteY5" fmla="*/ 196056 h 1960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7297" h="196056">
                      <a:moveTo>
                        <a:pt x="0" y="70803"/>
                      </a:moveTo>
                      <a:lnTo>
                        <a:pt x="139922" y="1842"/>
                      </a:lnTo>
                      <a:cubicBezTo>
                        <a:pt x="148780" y="-2540"/>
                        <a:pt x="159544" y="1175"/>
                        <a:pt x="163830" y="10033"/>
                      </a:cubicBezTo>
                      <a:lnTo>
                        <a:pt x="215455" y="114903"/>
                      </a:lnTo>
                      <a:cubicBezTo>
                        <a:pt x="219837" y="123762"/>
                        <a:pt x="216122" y="134525"/>
                        <a:pt x="207264" y="138811"/>
                      </a:cubicBezTo>
                      <a:lnTo>
                        <a:pt x="89916" y="196056"/>
                      </a:lnTo>
                    </a:path>
                  </a:pathLst>
                </a:custGeom>
                <a:grpFill/>
                <a:ln w="5715" cap="rnd">
                  <a:solidFill>
                    <a:srgbClr val="E52A29"/>
                  </a:solidFill>
                  <a:prstDash val="solid"/>
                  <a:round/>
                </a:ln>
              </p:spPr>
              <p:txBody>
                <a:bodyPr rtlCol="0" anchor="ctr"/>
                <a:lstStyle/>
                <a:p>
                  <a:endParaRPr lang="fr-FR" sz="1400"/>
                </a:p>
              </p:txBody>
            </p:sp>
            <p:sp>
              <p:nvSpPr>
                <p:cNvPr id="47" name="Forme libre : forme 46">
                  <a:extLst>
                    <a:ext uri="{FF2B5EF4-FFF2-40B4-BE49-F238E27FC236}">
                      <a16:creationId xmlns:a16="http://schemas.microsoft.com/office/drawing/2014/main" id="{D6FD1371-A307-4087-8129-3350F8F1CB07}"/>
                    </a:ext>
                  </a:extLst>
                </p:cNvPr>
                <p:cNvSpPr/>
                <p:nvPr/>
              </p:nvSpPr>
              <p:spPr>
                <a:xfrm>
                  <a:off x="7619893" y="684466"/>
                  <a:ext cx="157257" cy="77438"/>
                </a:xfrm>
                <a:custGeom>
                  <a:avLst/>
                  <a:gdLst>
                    <a:gd name="connsiteX0" fmla="*/ 0 w 157257"/>
                    <a:gd name="connsiteY0" fmla="*/ 77438 h 77438"/>
                    <a:gd name="connsiteX1" fmla="*/ 157258 w 157257"/>
                    <a:gd name="connsiteY1" fmla="*/ 0 h 77438"/>
                  </a:gdLst>
                  <a:ahLst/>
                  <a:cxnLst>
                    <a:cxn ang="0">
                      <a:pos x="connsiteX0" y="connsiteY0"/>
                    </a:cxn>
                    <a:cxn ang="0">
                      <a:pos x="connsiteX1" y="connsiteY1"/>
                    </a:cxn>
                  </a:cxnLst>
                  <a:rect l="l" t="t" r="r" b="b"/>
                  <a:pathLst>
                    <a:path w="157257" h="77438">
                      <a:moveTo>
                        <a:pt x="0" y="77438"/>
                      </a:moveTo>
                      <a:lnTo>
                        <a:pt x="157258" y="0"/>
                      </a:lnTo>
                    </a:path>
                  </a:pathLst>
                </a:custGeom>
                <a:grpFill/>
                <a:ln w="5715" cap="rnd">
                  <a:solidFill>
                    <a:srgbClr val="E52A29"/>
                  </a:solidFill>
                  <a:prstDash val="solid"/>
                  <a:round/>
                </a:ln>
              </p:spPr>
              <p:txBody>
                <a:bodyPr rtlCol="0" anchor="ctr"/>
                <a:lstStyle/>
                <a:p>
                  <a:endParaRPr lang="fr-FR" sz="1400"/>
                </a:p>
              </p:txBody>
            </p:sp>
            <p:sp>
              <p:nvSpPr>
                <p:cNvPr id="48" name="Forme libre : forme 47">
                  <a:extLst>
                    <a:ext uri="{FF2B5EF4-FFF2-40B4-BE49-F238E27FC236}">
                      <a16:creationId xmlns:a16="http://schemas.microsoft.com/office/drawing/2014/main" id="{15EF9DA4-4686-48FB-A8C3-622D63937A1E}"/>
                    </a:ext>
                  </a:extLst>
                </p:cNvPr>
                <p:cNvSpPr/>
                <p:nvPr/>
              </p:nvSpPr>
              <p:spPr>
                <a:xfrm>
                  <a:off x="7593509" y="717422"/>
                  <a:ext cx="200691" cy="98679"/>
                </a:xfrm>
                <a:custGeom>
                  <a:avLst/>
                  <a:gdLst>
                    <a:gd name="connsiteX0" fmla="*/ 200692 w 200691"/>
                    <a:gd name="connsiteY0" fmla="*/ 0 h 98679"/>
                    <a:gd name="connsiteX1" fmla="*/ 0 w 200691"/>
                    <a:gd name="connsiteY1" fmla="*/ 98679 h 98679"/>
                  </a:gdLst>
                  <a:ahLst/>
                  <a:cxnLst>
                    <a:cxn ang="0">
                      <a:pos x="connsiteX0" y="connsiteY0"/>
                    </a:cxn>
                    <a:cxn ang="0">
                      <a:pos x="connsiteX1" y="connsiteY1"/>
                    </a:cxn>
                  </a:cxnLst>
                  <a:rect l="l" t="t" r="r" b="b"/>
                  <a:pathLst>
                    <a:path w="200691" h="98679">
                      <a:moveTo>
                        <a:pt x="200692" y="0"/>
                      </a:moveTo>
                      <a:lnTo>
                        <a:pt x="0" y="98679"/>
                      </a:lnTo>
                    </a:path>
                  </a:pathLst>
                </a:custGeom>
                <a:grpFill/>
                <a:ln w="5715" cap="rnd">
                  <a:solidFill>
                    <a:srgbClr val="E52A29"/>
                  </a:solidFill>
                  <a:prstDash val="solid"/>
                  <a:round/>
                </a:ln>
              </p:spPr>
              <p:txBody>
                <a:bodyPr rtlCol="0" anchor="ctr"/>
                <a:lstStyle/>
                <a:p>
                  <a:endParaRPr lang="fr-FR" sz="1400"/>
                </a:p>
              </p:txBody>
            </p:sp>
            <p:sp>
              <p:nvSpPr>
                <p:cNvPr id="49" name="Forme libre : forme 48">
                  <a:extLst>
                    <a:ext uri="{FF2B5EF4-FFF2-40B4-BE49-F238E27FC236}">
                      <a16:creationId xmlns:a16="http://schemas.microsoft.com/office/drawing/2014/main" id="{C8D16D1C-A9A3-496C-A9FF-1F938B4E4BF6}"/>
                    </a:ext>
                  </a:extLst>
                </p:cNvPr>
                <p:cNvSpPr/>
                <p:nvPr/>
              </p:nvSpPr>
              <p:spPr>
                <a:xfrm>
                  <a:off x="7630561" y="817911"/>
                  <a:ext cx="24384" cy="12001"/>
                </a:xfrm>
                <a:custGeom>
                  <a:avLst/>
                  <a:gdLst>
                    <a:gd name="connsiteX0" fmla="*/ 0 w 24384"/>
                    <a:gd name="connsiteY0" fmla="*/ 12001 h 12001"/>
                    <a:gd name="connsiteX1" fmla="*/ 24384 w 24384"/>
                    <a:gd name="connsiteY1" fmla="*/ 0 h 12001"/>
                  </a:gdLst>
                  <a:ahLst/>
                  <a:cxnLst>
                    <a:cxn ang="0">
                      <a:pos x="connsiteX0" y="connsiteY0"/>
                    </a:cxn>
                    <a:cxn ang="0">
                      <a:pos x="connsiteX1" y="connsiteY1"/>
                    </a:cxn>
                  </a:cxnLst>
                  <a:rect l="l" t="t" r="r" b="b"/>
                  <a:pathLst>
                    <a:path w="24384" h="12001">
                      <a:moveTo>
                        <a:pt x="0" y="12001"/>
                      </a:moveTo>
                      <a:lnTo>
                        <a:pt x="24384" y="0"/>
                      </a:lnTo>
                    </a:path>
                  </a:pathLst>
                </a:custGeom>
                <a:grpFill/>
                <a:ln w="5715" cap="rnd">
                  <a:solidFill>
                    <a:srgbClr val="E52A29"/>
                  </a:solidFill>
                  <a:prstDash val="solid"/>
                  <a:round/>
                </a:ln>
              </p:spPr>
              <p:txBody>
                <a:bodyPr rtlCol="0" anchor="ctr"/>
                <a:lstStyle/>
                <a:p>
                  <a:endParaRPr lang="fr-FR" sz="1400"/>
                </a:p>
              </p:txBody>
            </p:sp>
            <p:sp>
              <p:nvSpPr>
                <p:cNvPr id="50" name="Forme libre : forme 49">
                  <a:extLst>
                    <a:ext uri="{FF2B5EF4-FFF2-40B4-BE49-F238E27FC236}">
                      <a16:creationId xmlns:a16="http://schemas.microsoft.com/office/drawing/2014/main" id="{1890229E-380D-4093-B7C0-061ACE51C5A0}"/>
                    </a:ext>
                  </a:extLst>
                </p:cNvPr>
                <p:cNvSpPr/>
                <p:nvPr/>
              </p:nvSpPr>
              <p:spPr>
                <a:xfrm>
                  <a:off x="7634848" y="821816"/>
                  <a:ext cx="48196" cy="23622"/>
                </a:xfrm>
                <a:custGeom>
                  <a:avLst/>
                  <a:gdLst>
                    <a:gd name="connsiteX0" fmla="*/ 0 w 48196"/>
                    <a:gd name="connsiteY0" fmla="*/ 23622 h 23622"/>
                    <a:gd name="connsiteX1" fmla="*/ 48197 w 48196"/>
                    <a:gd name="connsiteY1" fmla="*/ 0 h 23622"/>
                  </a:gdLst>
                  <a:ahLst/>
                  <a:cxnLst>
                    <a:cxn ang="0">
                      <a:pos x="connsiteX0" y="connsiteY0"/>
                    </a:cxn>
                    <a:cxn ang="0">
                      <a:pos x="connsiteX1" y="connsiteY1"/>
                    </a:cxn>
                  </a:cxnLst>
                  <a:rect l="l" t="t" r="r" b="b"/>
                  <a:pathLst>
                    <a:path w="48196" h="23622">
                      <a:moveTo>
                        <a:pt x="0" y="23622"/>
                      </a:moveTo>
                      <a:lnTo>
                        <a:pt x="48197" y="0"/>
                      </a:lnTo>
                    </a:path>
                  </a:pathLst>
                </a:custGeom>
                <a:grpFill/>
                <a:ln w="5715" cap="rnd">
                  <a:solidFill>
                    <a:srgbClr val="E52A29"/>
                  </a:solidFill>
                  <a:prstDash val="solid"/>
                  <a:round/>
                </a:ln>
              </p:spPr>
              <p:txBody>
                <a:bodyPr rtlCol="0" anchor="ctr"/>
                <a:lstStyle/>
                <a:p>
                  <a:endParaRPr lang="fr-FR" sz="1400"/>
                </a:p>
              </p:txBody>
            </p:sp>
            <p:sp>
              <p:nvSpPr>
                <p:cNvPr id="51" name="Forme libre : forme 50">
                  <a:extLst>
                    <a:ext uri="{FF2B5EF4-FFF2-40B4-BE49-F238E27FC236}">
                      <a16:creationId xmlns:a16="http://schemas.microsoft.com/office/drawing/2014/main" id="{479B592A-F515-4FBC-A5FC-6C7CA45E4EE9}"/>
                    </a:ext>
                  </a:extLst>
                </p:cNvPr>
                <p:cNvSpPr/>
                <p:nvPr/>
              </p:nvSpPr>
              <p:spPr>
                <a:xfrm rot="-1571919">
                  <a:off x="7740023" y="759989"/>
                  <a:ext cx="49912" cy="21908"/>
                </a:xfrm>
                <a:custGeom>
                  <a:avLst/>
                  <a:gdLst>
                    <a:gd name="connsiteX0" fmla="*/ 0 w 49912"/>
                    <a:gd name="connsiteY0" fmla="*/ 0 h 21908"/>
                    <a:gd name="connsiteX1" fmla="*/ 49913 w 49912"/>
                    <a:gd name="connsiteY1" fmla="*/ 0 h 21908"/>
                    <a:gd name="connsiteX2" fmla="*/ 49913 w 49912"/>
                    <a:gd name="connsiteY2" fmla="*/ 21908 h 21908"/>
                    <a:gd name="connsiteX3" fmla="*/ 0 w 49912"/>
                    <a:gd name="connsiteY3" fmla="*/ 21908 h 21908"/>
                  </a:gdLst>
                  <a:ahLst/>
                  <a:cxnLst>
                    <a:cxn ang="0">
                      <a:pos x="connsiteX0" y="connsiteY0"/>
                    </a:cxn>
                    <a:cxn ang="0">
                      <a:pos x="connsiteX1" y="connsiteY1"/>
                    </a:cxn>
                    <a:cxn ang="0">
                      <a:pos x="connsiteX2" y="connsiteY2"/>
                    </a:cxn>
                    <a:cxn ang="0">
                      <a:pos x="connsiteX3" y="connsiteY3"/>
                    </a:cxn>
                  </a:cxnLst>
                  <a:rect l="l" t="t" r="r" b="b"/>
                  <a:pathLst>
                    <a:path w="49912" h="21908">
                      <a:moveTo>
                        <a:pt x="0" y="0"/>
                      </a:moveTo>
                      <a:lnTo>
                        <a:pt x="49913" y="0"/>
                      </a:lnTo>
                      <a:lnTo>
                        <a:pt x="49913" y="21908"/>
                      </a:lnTo>
                      <a:lnTo>
                        <a:pt x="0" y="21908"/>
                      </a:lnTo>
                      <a:close/>
                    </a:path>
                  </a:pathLst>
                </a:custGeom>
                <a:grpFill/>
                <a:ln w="5715" cap="rnd">
                  <a:solidFill>
                    <a:srgbClr val="E52A29"/>
                  </a:solidFill>
                  <a:prstDash val="solid"/>
                  <a:round/>
                </a:ln>
              </p:spPr>
              <p:txBody>
                <a:bodyPr rtlCol="0" anchor="ctr"/>
                <a:lstStyle/>
                <a:p>
                  <a:endParaRPr lang="fr-FR" sz="1400"/>
                </a:p>
              </p:txBody>
            </p:sp>
          </p:grpSp>
          <p:sp>
            <p:nvSpPr>
              <p:cNvPr id="40" name="Forme libre : forme 39">
                <a:extLst>
                  <a:ext uri="{FF2B5EF4-FFF2-40B4-BE49-F238E27FC236}">
                    <a16:creationId xmlns:a16="http://schemas.microsoft.com/office/drawing/2014/main" id="{A476CA3E-4612-4EF6-8744-4AB0BD6D0D72}"/>
                  </a:ext>
                </a:extLst>
              </p:cNvPr>
              <p:cNvSpPr/>
              <p:nvPr/>
            </p:nvSpPr>
            <p:spPr>
              <a:xfrm>
                <a:off x="7465874" y="705611"/>
                <a:ext cx="172973" cy="131635"/>
              </a:xfrm>
              <a:custGeom>
                <a:avLst/>
                <a:gdLst>
                  <a:gd name="connsiteX0" fmla="*/ 0 w 172973"/>
                  <a:gd name="connsiteY0" fmla="*/ 131636 h 131635"/>
                  <a:gd name="connsiteX1" fmla="*/ 40100 w 172973"/>
                  <a:gd name="connsiteY1" fmla="*/ 34290 h 131635"/>
                  <a:gd name="connsiteX2" fmla="*/ 104013 w 172973"/>
                  <a:gd name="connsiteY2" fmla="*/ 0 h 131635"/>
                  <a:gd name="connsiteX3" fmla="*/ 172974 w 172973"/>
                  <a:gd name="connsiteY3" fmla="*/ 38481 h 131635"/>
                  <a:gd name="connsiteX4" fmla="*/ 78772 w 172973"/>
                  <a:gd name="connsiteY4" fmla="*/ 50768 h 1316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2973" h="131635">
                    <a:moveTo>
                      <a:pt x="0" y="131636"/>
                    </a:moveTo>
                    <a:lnTo>
                      <a:pt x="40100" y="34290"/>
                    </a:lnTo>
                    <a:lnTo>
                      <a:pt x="104013" y="0"/>
                    </a:lnTo>
                    <a:lnTo>
                      <a:pt x="172974" y="38481"/>
                    </a:lnTo>
                    <a:cubicBezTo>
                      <a:pt x="172974" y="38481"/>
                      <a:pt x="149638" y="83249"/>
                      <a:pt x="78772" y="50768"/>
                    </a:cubicBezTo>
                  </a:path>
                </a:pathLst>
              </a:custGeom>
              <a:grpFill/>
              <a:ln w="5715" cap="rnd">
                <a:solidFill>
                  <a:srgbClr val="E52A29"/>
                </a:solidFill>
                <a:prstDash val="solid"/>
                <a:round/>
              </a:ln>
            </p:spPr>
            <p:txBody>
              <a:bodyPr rtlCol="0" anchor="ctr"/>
              <a:lstStyle/>
              <a:p>
                <a:endParaRPr lang="fr-FR" sz="1400"/>
              </a:p>
            </p:txBody>
          </p:sp>
          <p:sp>
            <p:nvSpPr>
              <p:cNvPr id="41" name="Forme libre : forme 40">
                <a:extLst>
                  <a:ext uri="{FF2B5EF4-FFF2-40B4-BE49-F238E27FC236}">
                    <a16:creationId xmlns:a16="http://schemas.microsoft.com/office/drawing/2014/main" id="{994023D9-DE06-42FE-91C4-62967383EC3C}"/>
                  </a:ext>
                </a:extLst>
              </p:cNvPr>
              <p:cNvSpPr/>
              <p:nvPr/>
            </p:nvSpPr>
            <p:spPr>
              <a:xfrm>
                <a:off x="7441871" y="816958"/>
                <a:ext cx="30765" cy="571"/>
              </a:xfrm>
              <a:custGeom>
                <a:avLst/>
                <a:gdLst>
                  <a:gd name="connsiteX0" fmla="*/ 30766 w 30765"/>
                  <a:gd name="connsiteY0" fmla="*/ 571 h 571"/>
                  <a:gd name="connsiteX1" fmla="*/ 0 w 30765"/>
                  <a:gd name="connsiteY1" fmla="*/ 0 h 571"/>
                </a:gdLst>
                <a:ahLst/>
                <a:cxnLst>
                  <a:cxn ang="0">
                    <a:pos x="connsiteX0" y="connsiteY0"/>
                  </a:cxn>
                  <a:cxn ang="0">
                    <a:pos x="connsiteX1" y="connsiteY1"/>
                  </a:cxn>
                </a:cxnLst>
                <a:rect l="l" t="t" r="r" b="b"/>
                <a:pathLst>
                  <a:path w="30765" h="571">
                    <a:moveTo>
                      <a:pt x="30766" y="571"/>
                    </a:moveTo>
                    <a:lnTo>
                      <a:pt x="0" y="0"/>
                    </a:lnTo>
                  </a:path>
                </a:pathLst>
              </a:custGeom>
              <a:grpFill/>
              <a:ln w="5715" cap="rnd">
                <a:solidFill>
                  <a:srgbClr val="E52A29"/>
                </a:solidFill>
                <a:prstDash val="solid"/>
                <a:round/>
              </a:ln>
            </p:spPr>
            <p:txBody>
              <a:bodyPr rtlCol="0" anchor="ctr"/>
              <a:lstStyle/>
              <a:p>
                <a:endParaRPr lang="fr-FR" sz="1400"/>
              </a:p>
            </p:txBody>
          </p:sp>
          <p:sp>
            <p:nvSpPr>
              <p:cNvPr id="42" name="Forme libre : forme 41">
                <a:extLst>
                  <a:ext uri="{FF2B5EF4-FFF2-40B4-BE49-F238E27FC236}">
                    <a16:creationId xmlns:a16="http://schemas.microsoft.com/office/drawing/2014/main" id="{178F384E-B556-4CA6-B755-B8052F7716BB}"/>
                  </a:ext>
                </a:extLst>
              </p:cNvPr>
              <p:cNvSpPr/>
              <p:nvPr/>
            </p:nvSpPr>
            <p:spPr>
              <a:xfrm>
                <a:off x="7500640" y="934497"/>
                <a:ext cx="78962" cy="1333"/>
              </a:xfrm>
              <a:custGeom>
                <a:avLst/>
                <a:gdLst>
                  <a:gd name="connsiteX0" fmla="*/ 78962 w 78962"/>
                  <a:gd name="connsiteY0" fmla="*/ 1334 h 1333"/>
                  <a:gd name="connsiteX1" fmla="*/ 0 w 78962"/>
                  <a:gd name="connsiteY1" fmla="*/ 0 h 1333"/>
                </a:gdLst>
                <a:ahLst/>
                <a:cxnLst>
                  <a:cxn ang="0">
                    <a:pos x="connsiteX0" y="connsiteY0"/>
                  </a:cxn>
                  <a:cxn ang="0">
                    <a:pos x="connsiteX1" y="connsiteY1"/>
                  </a:cxn>
                </a:cxnLst>
                <a:rect l="l" t="t" r="r" b="b"/>
                <a:pathLst>
                  <a:path w="78962" h="1333">
                    <a:moveTo>
                      <a:pt x="78962" y="1334"/>
                    </a:moveTo>
                    <a:lnTo>
                      <a:pt x="0" y="0"/>
                    </a:lnTo>
                  </a:path>
                </a:pathLst>
              </a:custGeom>
              <a:grpFill/>
              <a:ln w="5715" cap="rnd">
                <a:solidFill>
                  <a:srgbClr val="E52A29"/>
                </a:solidFill>
                <a:prstDash val="solid"/>
                <a:round/>
              </a:ln>
            </p:spPr>
            <p:txBody>
              <a:bodyPr rtlCol="0" anchor="ctr"/>
              <a:lstStyle/>
              <a:p>
                <a:endParaRPr lang="fr-FR" sz="1400"/>
              </a:p>
            </p:txBody>
          </p:sp>
          <p:sp>
            <p:nvSpPr>
              <p:cNvPr id="43" name="Forme libre : forme 42">
                <a:extLst>
                  <a:ext uri="{FF2B5EF4-FFF2-40B4-BE49-F238E27FC236}">
                    <a16:creationId xmlns:a16="http://schemas.microsoft.com/office/drawing/2014/main" id="{B06476AB-5168-4173-8A1F-07D8017098CA}"/>
                  </a:ext>
                </a:extLst>
              </p:cNvPr>
              <p:cNvSpPr/>
              <p:nvPr/>
            </p:nvSpPr>
            <p:spPr>
              <a:xfrm>
                <a:off x="7604939" y="896397"/>
                <a:ext cx="95726" cy="43814"/>
              </a:xfrm>
              <a:custGeom>
                <a:avLst/>
                <a:gdLst>
                  <a:gd name="connsiteX0" fmla="*/ 73819 w 95726"/>
                  <a:gd name="connsiteY0" fmla="*/ 43815 h 43814"/>
                  <a:gd name="connsiteX1" fmla="*/ 21907 w 95726"/>
                  <a:gd name="connsiteY1" fmla="*/ 43815 h 43814"/>
                  <a:gd name="connsiteX2" fmla="*/ 0 w 95726"/>
                  <a:gd name="connsiteY2" fmla="*/ 21907 h 43814"/>
                  <a:gd name="connsiteX3" fmla="*/ 0 w 95726"/>
                  <a:gd name="connsiteY3" fmla="*/ 21907 h 43814"/>
                  <a:gd name="connsiteX4" fmla="*/ 21907 w 95726"/>
                  <a:gd name="connsiteY4" fmla="*/ 0 h 43814"/>
                  <a:gd name="connsiteX5" fmla="*/ 73819 w 95726"/>
                  <a:gd name="connsiteY5" fmla="*/ 0 h 43814"/>
                  <a:gd name="connsiteX6" fmla="*/ 95726 w 95726"/>
                  <a:gd name="connsiteY6" fmla="*/ 21907 h 43814"/>
                  <a:gd name="connsiteX7" fmla="*/ 95726 w 95726"/>
                  <a:gd name="connsiteY7" fmla="*/ 21907 h 43814"/>
                  <a:gd name="connsiteX8" fmla="*/ 73819 w 95726"/>
                  <a:gd name="connsiteY8" fmla="*/ 43815 h 43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5726" h="43814">
                    <a:moveTo>
                      <a:pt x="73819" y="43815"/>
                    </a:moveTo>
                    <a:lnTo>
                      <a:pt x="21907" y="43815"/>
                    </a:lnTo>
                    <a:cubicBezTo>
                      <a:pt x="9811" y="43815"/>
                      <a:pt x="0" y="33909"/>
                      <a:pt x="0" y="21907"/>
                    </a:cubicBezTo>
                    <a:lnTo>
                      <a:pt x="0" y="21907"/>
                    </a:lnTo>
                    <a:cubicBezTo>
                      <a:pt x="0" y="9811"/>
                      <a:pt x="9906" y="0"/>
                      <a:pt x="21907" y="0"/>
                    </a:cubicBezTo>
                    <a:lnTo>
                      <a:pt x="73819" y="0"/>
                    </a:lnTo>
                    <a:cubicBezTo>
                      <a:pt x="85916" y="0"/>
                      <a:pt x="95726" y="9906"/>
                      <a:pt x="95726" y="21907"/>
                    </a:cubicBezTo>
                    <a:lnTo>
                      <a:pt x="95726" y="21907"/>
                    </a:lnTo>
                    <a:cubicBezTo>
                      <a:pt x="95726" y="33909"/>
                      <a:pt x="85916" y="43815"/>
                      <a:pt x="73819" y="43815"/>
                    </a:cubicBezTo>
                    <a:close/>
                  </a:path>
                </a:pathLst>
              </a:custGeom>
              <a:grpFill/>
              <a:ln w="5715" cap="rnd">
                <a:solidFill>
                  <a:srgbClr val="E52A29"/>
                </a:solidFill>
                <a:prstDash val="solid"/>
                <a:round/>
              </a:ln>
            </p:spPr>
            <p:txBody>
              <a:bodyPr rtlCol="0" anchor="ctr"/>
              <a:lstStyle/>
              <a:p>
                <a:endParaRPr lang="fr-FR" sz="1400"/>
              </a:p>
            </p:txBody>
          </p:sp>
          <p:sp>
            <p:nvSpPr>
              <p:cNvPr id="44" name="Forme libre : forme 43">
                <a:extLst>
                  <a:ext uri="{FF2B5EF4-FFF2-40B4-BE49-F238E27FC236}">
                    <a16:creationId xmlns:a16="http://schemas.microsoft.com/office/drawing/2014/main" id="{85C36482-B613-460F-9125-F809FF13430C}"/>
                  </a:ext>
                </a:extLst>
              </p:cNvPr>
              <p:cNvSpPr/>
              <p:nvPr/>
            </p:nvSpPr>
            <p:spPr>
              <a:xfrm>
                <a:off x="7638372" y="852010"/>
                <a:ext cx="95726" cy="43814"/>
              </a:xfrm>
              <a:custGeom>
                <a:avLst/>
                <a:gdLst>
                  <a:gd name="connsiteX0" fmla="*/ 73819 w 95726"/>
                  <a:gd name="connsiteY0" fmla="*/ 43815 h 43814"/>
                  <a:gd name="connsiteX1" fmla="*/ 21907 w 95726"/>
                  <a:gd name="connsiteY1" fmla="*/ 43815 h 43814"/>
                  <a:gd name="connsiteX2" fmla="*/ 0 w 95726"/>
                  <a:gd name="connsiteY2" fmla="*/ 21907 h 43814"/>
                  <a:gd name="connsiteX3" fmla="*/ 0 w 95726"/>
                  <a:gd name="connsiteY3" fmla="*/ 21907 h 43814"/>
                  <a:gd name="connsiteX4" fmla="*/ 21907 w 95726"/>
                  <a:gd name="connsiteY4" fmla="*/ 0 h 43814"/>
                  <a:gd name="connsiteX5" fmla="*/ 73819 w 95726"/>
                  <a:gd name="connsiteY5" fmla="*/ 0 h 43814"/>
                  <a:gd name="connsiteX6" fmla="*/ 95726 w 95726"/>
                  <a:gd name="connsiteY6" fmla="*/ 21907 h 43814"/>
                  <a:gd name="connsiteX7" fmla="*/ 95726 w 95726"/>
                  <a:gd name="connsiteY7" fmla="*/ 21907 h 43814"/>
                  <a:gd name="connsiteX8" fmla="*/ 73819 w 95726"/>
                  <a:gd name="connsiteY8" fmla="*/ 43815 h 43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5726" h="43814">
                    <a:moveTo>
                      <a:pt x="73819" y="43815"/>
                    </a:moveTo>
                    <a:lnTo>
                      <a:pt x="21907" y="43815"/>
                    </a:lnTo>
                    <a:cubicBezTo>
                      <a:pt x="9811" y="43815"/>
                      <a:pt x="0" y="33909"/>
                      <a:pt x="0" y="21907"/>
                    </a:cubicBezTo>
                    <a:lnTo>
                      <a:pt x="0" y="21907"/>
                    </a:lnTo>
                    <a:cubicBezTo>
                      <a:pt x="0" y="9811"/>
                      <a:pt x="9906" y="0"/>
                      <a:pt x="21907" y="0"/>
                    </a:cubicBezTo>
                    <a:lnTo>
                      <a:pt x="73819" y="0"/>
                    </a:lnTo>
                    <a:cubicBezTo>
                      <a:pt x="85916" y="0"/>
                      <a:pt x="95726" y="9906"/>
                      <a:pt x="95726" y="21907"/>
                    </a:cubicBezTo>
                    <a:lnTo>
                      <a:pt x="95726" y="21907"/>
                    </a:lnTo>
                    <a:cubicBezTo>
                      <a:pt x="95726" y="33909"/>
                      <a:pt x="85916" y="43815"/>
                      <a:pt x="73819" y="43815"/>
                    </a:cubicBezTo>
                    <a:close/>
                  </a:path>
                </a:pathLst>
              </a:custGeom>
              <a:grpFill/>
              <a:ln w="5715" cap="rnd">
                <a:solidFill>
                  <a:srgbClr val="E52A29"/>
                </a:solidFill>
                <a:prstDash val="solid"/>
                <a:round/>
              </a:ln>
            </p:spPr>
            <p:txBody>
              <a:bodyPr rtlCol="0" anchor="ctr"/>
              <a:lstStyle/>
              <a:p>
                <a:endParaRPr lang="fr-FR" sz="1400"/>
              </a:p>
            </p:txBody>
          </p:sp>
        </p:grpSp>
        <p:sp>
          <p:nvSpPr>
            <p:cNvPr id="38" name="Forme libre : forme 37">
              <a:extLst>
                <a:ext uri="{FF2B5EF4-FFF2-40B4-BE49-F238E27FC236}">
                  <a16:creationId xmlns:a16="http://schemas.microsoft.com/office/drawing/2014/main" id="{7F757DAD-1997-4701-B9F1-7D86B834E9C8}"/>
                </a:ext>
              </a:extLst>
            </p:cNvPr>
            <p:cNvSpPr/>
            <p:nvPr/>
          </p:nvSpPr>
          <p:spPr>
            <a:xfrm>
              <a:off x="7463588" y="934021"/>
              <a:ext cx="16478" cy="9525"/>
            </a:xfrm>
            <a:custGeom>
              <a:avLst/>
              <a:gdLst>
                <a:gd name="connsiteX0" fmla="*/ 16478 w 16478"/>
                <a:gd name="connsiteY0" fmla="*/ 0 h 9525"/>
                <a:gd name="connsiteX1" fmla="*/ 0 w 16478"/>
                <a:gd name="connsiteY1" fmla="*/ 0 h 9525"/>
              </a:gdLst>
              <a:ahLst/>
              <a:cxnLst>
                <a:cxn ang="0">
                  <a:pos x="connsiteX0" y="connsiteY0"/>
                </a:cxn>
                <a:cxn ang="0">
                  <a:pos x="connsiteX1" y="connsiteY1"/>
                </a:cxn>
              </a:cxnLst>
              <a:rect l="l" t="t" r="r" b="b"/>
              <a:pathLst>
                <a:path w="16478" h="9525">
                  <a:moveTo>
                    <a:pt x="16478" y="0"/>
                  </a:moveTo>
                  <a:lnTo>
                    <a:pt x="0" y="0"/>
                  </a:lnTo>
                </a:path>
              </a:pathLst>
            </a:custGeom>
            <a:grpFill/>
            <a:ln w="5715" cap="rnd">
              <a:solidFill>
                <a:srgbClr val="E52A29"/>
              </a:solidFill>
              <a:prstDash val="solid"/>
              <a:round/>
            </a:ln>
          </p:spPr>
          <p:txBody>
            <a:bodyPr rtlCol="0" anchor="ctr"/>
            <a:lstStyle/>
            <a:p>
              <a:endParaRPr lang="fr-FR" sz="1400"/>
            </a:p>
          </p:txBody>
        </p:sp>
      </p:grpSp>
      <p:grpSp>
        <p:nvGrpSpPr>
          <p:cNvPr id="52" name="Graphique 1770">
            <a:extLst>
              <a:ext uri="{FF2B5EF4-FFF2-40B4-BE49-F238E27FC236}">
                <a16:creationId xmlns:a16="http://schemas.microsoft.com/office/drawing/2014/main" id="{11C0EA30-13F5-4572-A44F-B71EE201278C}"/>
              </a:ext>
            </a:extLst>
          </p:cNvPr>
          <p:cNvGrpSpPr/>
          <p:nvPr/>
        </p:nvGrpSpPr>
        <p:grpSpPr>
          <a:xfrm>
            <a:off x="2412129" y="3332894"/>
            <a:ext cx="271936" cy="301943"/>
            <a:chOff x="1223962" y="1323975"/>
            <a:chExt cx="336430" cy="373554"/>
          </a:xfrm>
          <a:noFill/>
        </p:grpSpPr>
        <p:sp>
          <p:nvSpPr>
            <p:cNvPr id="53" name="Forme libre : forme 52">
              <a:extLst>
                <a:ext uri="{FF2B5EF4-FFF2-40B4-BE49-F238E27FC236}">
                  <a16:creationId xmlns:a16="http://schemas.microsoft.com/office/drawing/2014/main" id="{8D5069B7-2FB6-4675-9C71-D6F3AAF20014}"/>
                </a:ext>
              </a:extLst>
            </p:cNvPr>
            <p:cNvSpPr/>
            <p:nvPr/>
          </p:nvSpPr>
          <p:spPr>
            <a:xfrm>
              <a:off x="1226819" y="1691544"/>
              <a:ext cx="6667" cy="9525"/>
            </a:xfrm>
            <a:custGeom>
              <a:avLst/>
              <a:gdLst>
                <a:gd name="connsiteX0" fmla="*/ 6668 w 6667"/>
                <a:gd name="connsiteY0" fmla="*/ 0 h 9525"/>
                <a:gd name="connsiteX1" fmla="*/ 0 w 6667"/>
                <a:gd name="connsiteY1" fmla="*/ 0 h 9525"/>
              </a:gdLst>
              <a:ahLst/>
              <a:cxnLst>
                <a:cxn ang="0">
                  <a:pos x="connsiteX0" y="connsiteY0"/>
                </a:cxn>
                <a:cxn ang="0">
                  <a:pos x="connsiteX1" y="connsiteY1"/>
                </a:cxn>
              </a:cxnLst>
              <a:rect l="l" t="t" r="r" b="b"/>
              <a:pathLst>
                <a:path w="6667" h="9525">
                  <a:moveTo>
                    <a:pt x="6668" y="0"/>
                  </a:moveTo>
                  <a:lnTo>
                    <a:pt x="0" y="0"/>
                  </a:lnTo>
                </a:path>
              </a:pathLst>
            </a:custGeom>
            <a:ln w="5715" cap="rnd">
              <a:solidFill>
                <a:srgbClr val="E52A29"/>
              </a:solidFill>
              <a:prstDash val="solid"/>
              <a:round/>
            </a:ln>
          </p:spPr>
          <p:txBody>
            <a:bodyPr rtlCol="0" anchor="ctr"/>
            <a:lstStyle/>
            <a:p>
              <a:endParaRPr lang="fr-FR" sz="1400"/>
            </a:p>
          </p:txBody>
        </p:sp>
        <p:sp>
          <p:nvSpPr>
            <p:cNvPr id="54" name="Forme libre : forme 53">
              <a:extLst>
                <a:ext uri="{FF2B5EF4-FFF2-40B4-BE49-F238E27FC236}">
                  <a16:creationId xmlns:a16="http://schemas.microsoft.com/office/drawing/2014/main" id="{7F6D4134-947C-4ABE-B62B-DC4BC25F6C33}"/>
                </a:ext>
              </a:extLst>
            </p:cNvPr>
            <p:cNvSpPr/>
            <p:nvPr/>
          </p:nvSpPr>
          <p:spPr>
            <a:xfrm>
              <a:off x="1226819" y="1551908"/>
              <a:ext cx="55340" cy="139731"/>
            </a:xfrm>
            <a:custGeom>
              <a:avLst/>
              <a:gdLst>
                <a:gd name="connsiteX0" fmla="*/ 0 w 55340"/>
                <a:gd name="connsiteY0" fmla="*/ 0 h 139731"/>
                <a:gd name="connsiteX1" fmla="*/ 50578 w 55340"/>
                <a:gd name="connsiteY1" fmla="*/ 0 h 139731"/>
                <a:gd name="connsiteX2" fmla="*/ 55340 w 55340"/>
                <a:gd name="connsiteY2" fmla="*/ 4763 h 139731"/>
                <a:gd name="connsiteX3" fmla="*/ 55340 w 55340"/>
                <a:gd name="connsiteY3" fmla="*/ 134969 h 139731"/>
                <a:gd name="connsiteX4" fmla="*/ 50578 w 55340"/>
                <a:gd name="connsiteY4" fmla="*/ 139732 h 139731"/>
                <a:gd name="connsiteX5" fmla="*/ 23908 w 55340"/>
                <a:gd name="connsiteY5" fmla="*/ 139732 h 1397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5340" h="139731">
                  <a:moveTo>
                    <a:pt x="0" y="0"/>
                  </a:moveTo>
                  <a:lnTo>
                    <a:pt x="50578" y="0"/>
                  </a:lnTo>
                  <a:cubicBezTo>
                    <a:pt x="53150" y="0"/>
                    <a:pt x="55340" y="2095"/>
                    <a:pt x="55340" y="4763"/>
                  </a:cubicBezTo>
                  <a:lnTo>
                    <a:pt x="55340" y="134969"/>
                  </a:lnTo>
                  <a:cubicBezTo>
                    <a:pt x="55340" y="137541"/>
                    <a:pt x="53245" y="139732"/>
                    <a:pt x="50578" y="139732"/>
                  </a:cubicBezTo>
                  <a:lnTo>
                    <a:pt x="23908" y="139732"/>
                  </a:lnTo>
                </a:path>
              </a:pathLst>
            </a:custGeom>
            <a:noFill/>
            <a:ln w="5715" cap="rnd">
              <a:solidFill>
                <a:srgbClr val="E52A29"/>
              </a:solidFill>
              <a:prstDash val="solid"/>
              <a:round/>
            </a:ln>
          </p:spPr>
          <p:txBody>
            <a:bodyPr rtlCol="0" anchor="ctr"/>
            <a:lstStyle/>
            <a:p>
              <a:endParaRPr lang="fr-FR" sz="1400"/>
            </a:p>
          </p:txBody>
        </p:sp>
        <p:sp>
          <p:nvSpPr>
            <p:cNvPr id="55" name="Forme libre : forme 54">
              <a:extLst>
                <a:ext uri="{FF2B5EF4-FFF2-40B4-BE49-F238E27FC236}">
                  <a16:creationId xmlns:a16="http://schemas.microsoft.com/office/drawing/2014/main" id="{FF0A79D3-5FBF-4C26-9184-BA3ED44A7661}"/>
                </a:ext>
              </a:extLst>
            </p:cNvPr>
            <p:cNvSpPr/>
            <p:nvPr/>
          </p:nvSpPr>
          <p:spPr>
            <a:xfrm>
              <a:off x="1284255" y="1638585"/>
              <a:ext cx="20764" cy="36004"/>
            </a:xfrm>
            <a:custGeom>
              <a:avLst/>
              <a:gdLst>
                <a:gd name="connsiteX0" fmla="*/ 20765 w 20764"/>
                <a:gd name="connsiteY0" fmla="*/ 0 h 36004"/>
                <a:gd name="connsiteX1" fmla="*/ 20765 w 20764"/>
                <a:gd name="connsiteY1" fmla="*/ 31242 h 36004"/>
                <a:gd name="connsiteX2" fmla="*/ 16002 w 20764"/>
                <a:gd name="connsiteY2" fmla="*/ 36005 h 36004"/>
                <a:gd name="connsiteX3" fmla="*/ 0 w 20764"/>
                <a:gd name="connsiteY3" fmla="*/ 36005 h 36004"/>
              </a:gdLst>
              <a:ahLst/>
              <a:cxnLst>
                <a:cxn ang="0">
                  <a:pos x="connsiteX0" y="connsiteY0"/>
                </a:cxn>
                <a:cxn ang="0">
                  <a:pos x="connsiteX1" y="connsiteY1"/>
                </a:cxn>
                <a:cxn ang="0">
                  <a:pos x="connsiteX2" y="connsiteY2"/>
                </a:cxn>
                <a:cxn ang="0">
                  <a:pos x="connsiteX3" y="connsiteY3"/>
                </a:cxn>
              </a:cxnLst>
              <a:rect l="l" t="t" r="r" b="b"/>
              <a:pathLst>
                <a:path w="20764" h="36004">
                  <a:moveTo>
                    <a:pt x="20765" y="0"/>
                  </a:moveTo>
                  <a:lnTo>
                    <a:pt x="20765" y="31242"/>
                  </a:lnTo>
                  <a:cubicBezTo>
                    <a:pt x="20765" y="33814"/>
                    <a:pt x="18669" y="36005"/>
                    <a:pt x="16002" y="36005"/>
                  </a:cubicBezTo>
                  <a:lnTo>
                    <a:pt x="0" y="36005"/>
                  </a:lnTo>
                </a:path>
              </a:pathLst>
            </a:custGeom>
            <a:noFill/>
            <a:ln w="5715" cap="rnd">
              <a:solidFill>
                <a:srgbClr val="E52A29"/>
              </a:solidFill>
              <a:prstDash val="solid"/>
              <a:round/>
            </a:ln>
          </p:spPr>
          <p:txBody>
            <a:bodyPr rtlCol="0" anchor="ctr"/>
            <a:lstStyle/>
            <a:p>
              <a:endParaRPr lang="fr-FR" sz="1400"/>
            </a:p>
          </p:txBody>
        </p:sp>
        <p:sp>
          <p:nvSpPr>
            <p:cNvPr id="56" name="Forme libre : forme 55">
              <a:extLst>
                <a:ext uri="{FF2B5EF4-FFF2-40B4-BE49-F238E27FC236}">
                  <a16:creationId xmlns:a16="http://schemas.microsoft.com/office/drawing/2014/main" id="{13090DB2-12EE-46D3-8AC6-6F12C26BE684}"/>
                </a:ext>
              </a:extLst>
            </p:cNvPr>
            <p:cNvSpPr/>
            <p:nvPr/>
          </p:nvSpPr>
          <p:spPr>
            <a:xfrm>
              <a:off x="1282540" y="1563528"/>
              <a:ext cx="22574" cy="54292"/>
            </a:xfrm>
            <a:custGeom>
              <a:avLst/>
              <a:gdLst>
                <a:gd name="connsiteX0" fmla="*/ 0 w 22574"/>
                <a:gd name="connsiteY0" fmla="*/ 0 h 54292"/>
                <a:gd name="connsiteX1" fmla="*/ 17812 w 22574"/>
                <a:gd name="connsiteY1" fmla="*/ 0 h 54292"/>
                <a:gd name="connsiteX2" fmla="*/ 22574 w 22574"/>
                <a:gd name="connsiteY2" fmla="*/ 4763 h 54292"/>
                <a:gd name="connsiteX3" fmla="*/ 22574 w 22574"/>
                <a:gd name="connsiteY3" fmla="*/ 54293 h 54292"/>
              </a:gdLst>
              <a:ahLst/>
              <a:cxnLst>
                <a:cxn ang="0">
                  <a:pos x="connsiteX0" y="connsiteY0"/>
                </a:cxn>
                <a:cxn ang="0">
                  <a:pos x="connsiteX1" y="connsiteY1"/>
                </a:cxn>
                <a:cxn ang="0">
                  <a:pos x="connsiteX2" y="connsiteY2"/>
                </a:cxn>
                <a:cxn ang="0">
                  <a:pos x="connsiteX3" y="connsiteY3"/>
                </a:cxn>
              </a:cxnLst>
              <a:rect l="l" t="t" r="r" b="b"/>
              <a:pathLst>
                <a:path w="22574" h="54292">
                  <a:moveTo>
                    <a:pt x="0" y="0"/>
                  </a:moveTo>
                  <a:lnTo>
                    <a:pt x="17812" y="0"/>
                  </a:lnTo>
                  <a:cubicBezTo>
                    <a:pt x="20383" y="0"/>
                    <a:pt x="22574" y="2096"/>
                    <a:pt x="22574" y="4763"/>
                  </a:cubicBezTo>
                  <a:lnTo>
                    <a:pt x="22574" y="54293"/>
                  </a:lnTo>
                </a:path>
              </a:pathLst>
            </a:custGeom>
            <a:noFill/>
            <a:ln w="5715" cap="rnd">
              <a:solidFill>
                <a:srgbClr val="E52A29"/>
              </a:solidFill>
              <a:prstDash val="solid"/>
              <a:round/>
            </a:ln>
          </p:spPr>
          <p:txBody>
            <a:bodyPr rtlCol="0" anchor="ctr"/>
            <a:lstStyle/>
            <a:p>
              <a:endParaRPr lang="fr-FR" sz="1400"/>
            </a:p>
          </p:txBody>
        </p:sp>
        <p:sp>
          <p:nvSpPr>
            <p:cNvPr id="57" name="Forme libre : forme 56">
              <a:extLst>
                <a:ext uri="{FF2B5EF4-FFF2-40B4-BE49-F238E27FC236}">
                  <a16:creationId xmlns:a16="http://schemas.microsoft.com/office/drawing/2014/main" id="{01EE8EF3-CAF1-4ED0-9A1D-09DCE13F68BB}"/>
                </a:ext>
              </a:extLst>
            </p:cNvPr>
            <p:cNvSpPr/>
            <p:nvPr/>
          </p:nvSpPr>
          <p:spPr>
            <a:xfrm>
              <a:off x="1305019" y="1575871"/>
              <a:ext cx="158019" cy="65762"/>
            </a:xfrm>
            <a:custGeom>
              <a:avLst/>
              <a:gdLst>
                <a:gd name="connsiteX0" fmla="*/ 0 w 158019"/>
                <a:gd name="connsiteY0" fmla="*/ 612 h 65762"/>
                <a:gd name="connsiteX1" fmla="*/ 88011 w 158019"/>
                <a:gd name="connsiteY1" fmla="*/ 18995 h 65762"/>
                <a:gd name="connsiteX2" fmla="*/ 140970 w 158019"/>
                <a:gd name="connsiteY2" fmla="*/ 18995 h 65762"/>
                <a:gd name="connsiteX3" fmla="*/ 158020 w 158019"/>
                <a:gd name="connsiteY3" fmla="*/ 35283 h 65762"/>
                <a:gd name="connsiteX4" fmla="*/ 139637 w 158019"/>
                <a:gd name="connsiteY4" fmla="*/ 50713 h 65762"/>
                <a:gd name="connsiteX5" fmla="*/ 96679 w 158019"/>
                <a:gd name="connsiteY5" fmla="*/ 50713 h 65762"/>
                <a:gd name="connsiteX6" fmla="*/ 82963 w 158019"/>
                <a:gd name="connsiteY6" fmla="*/ 65763 h 657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8019" h="65762">
                  <a:moveTo>
                    <a:pt x="0" y="612"/>
                  </a:moveTo>
                  <a:cubicBezTo>
                    <a:pt x="0" y="612"/>
                    <a:pt x="55054" y="-5199"/>
                    <a:pt x="88011" y="18995"/>
                  </a:cubicBezTo>
                  <a:lnTo>
                    <a:pt x="140970" y="18995"/>
                  </a:lnTo>
                  <a:cubicBezTo>
                    <a:pt x="140970" y="18995"/>
                    <a:pt x="158020" y="18138"/>
                    <a:pt x="158020" y="35283"/>
                  </a:cubicBezTo>
                  <a:cubicBezTo>
                    <a:pt x="158020" y="52332"/>
                    <a:pt x="139637" y="50713"/>
                    <a:pt x="139637" y="50713"/>
                  </a:cubicBezTo>
                  <a:lnTo>
                    <a:pt x="96679" y="50713"/>
                  </a:lnTo>
                  <a:lnTo>
                    <a:pt x="82963" y="65763"/>
                  </a:lnTo>
                </a:path>
              </a:pathLst>
            </a:custGeom>
            <a:noFill/>
            <a:ln w="5715" cap="rnd">
              <a:solidFill>
                <a:srgbClr val="E52A29"/>
              </a:solidFill>
              <a:prstDash val="solid"/>
              <a:round/>
            </a:ln>
          </p:spPr>
          <p:txBody>
            <a:bodyPr rtlCol="0" anchor="ctr"/>
            <a:lstStyle/>
            <a:p>
              <a:endParaRPr lang="fr-FR" sz="1400"/>
            </a:p>
          </p:txBody>
        </p:sp>
        <p:sp>
          <p:nvSpPr>
            <p:cNvPr id="58" name="Forme libre : forme 57">
              <a:extLst>
                <a:ext uri="{FF2B5EF4-FFF2-40B4-BE49-F238E27FC236}">
                  <a16:creationId xmlns:a16="http://schemas.microsoft.com/office/drawing/2014/main" id="{2601BBC8-BC62-4693-B9DB-C20501AB6568}"/>
                </a:ext>
              </a:extLst>
            </p:cNvPr>
            <p:cNvSpPr/>
            <p:nvPr/>
          </p:nvSpPr>
          <p:spPr>
            <a:xfrm>
              <a:off x="1306734" y="1657731"/>
              <a:ext cx="120491" cy="39798"/>
            </a:xfrm>
            <a:custGeom>
              <a:avLst/>
              <a:gdLst>
                <a:gd name="connsiteX0" fmla="*/ 120491 w 120491"/>
                <a:gd name="connsiteY0" fmla="*/ 38767 h 39798"/>
                <a:gd name="connsiteX1" fmla="*/ 99251 w 120491"/>
                <a:gd name="connsiteY1" fmla="*/ 35814 h 39798"/>
                <a:gd name="connsiteX2" fmla="*/ 31337 w 120491"/>
                <a:gd name="connsiteY2" fmla="*/ 0 h 39798"/>
                <a:gd name="connsiteX3" fmla="*/ 0 w 120491"/>
                <a:gd name="connsiteY3" fmla="*/ 0 h 39798"/>
              </a:gdLst>
              <a:ahLst/>
              <a:cxnLst>
                <a:cxn ang="0">
                  <a:pos x="connsiteX0" y="connsiteY0"/>
                </a:cxn>
                <a:cxn ang="0">
                  <a:pos x="connsiteX1" y="connsiteY1"/>
                </a:cxn>
                <a:cxn ang="0">
                  <a:pos x="connsiteX2" y="connsiteY2"/>
                </a:cxn>
                <a:cxn ang="0">
                  <a:pos x="connsiteX3" y="connsiteY3"/>
                </a:cxn>
              </a:cxnLst>
              <a:rect l="l" t="t" r="r" b="b"/>
              <a:pathLst>
                <a:path w="120491" h="39798">
                  <a:moveTo>
                    <a:pt x="120491" y="38767"/>
                  </a:moveTo>
                  <a:cubicBezTo>
                    <a:pt x="120491" y="38767"/>
                    <a:pt x="112109" y="42481"/>
                    <a:pt x="99251" y="35814"/>
                  </a:cubicBezTo>
                  <a:cubicBezTo>
                    <a:pt x="86297" y="29146"/>
                    <a:pt x="31337" y="0"/>
                    <a:pt x="31337" y="0"/>
                  </a:cubicBezTo>
                  <a:lnTo>
                    <a:pt x="0" y="0"/>
                  </a:lnTo>
                </a:path>
              </a:pathLst>
            </a:custGeom>
            <a:noFill/>
            <a:ln w="5715" cap="rnd">
              <a:solidFill>
                <a:srgbClr val="E52A29"/>
              </a:solidFill>
              <a:prstDash val="solid"/>
              <a:round/>
            </a:ln>
          </p:spPr>
          <p:txBody>
            <a:bodyPr rtlCol="0" anchor="ctr"/>
            <a:lstStyle/>
            <a:p>
              <a:endParaRPr lang="fr-FR" sz="1400"/>
            </a:p>
          </p:txBody>
        </p:sp>
        <p:sp>
          <p:nvSpPr>
            <p:cNvPr id="59" name="Forme libre : forme 58">
              <a:extLst>
                <a:ext uri="{FF2B5EF4-FFF2-40B4-BE49-F238E27FC236}">
                  <a16:creationId xmlns:a16="http://schemas.microsoft.com/office/drawing/2014/main" id="{9F54D7C9-39BF-469B-94EA-B88C2373F30E}"/>
                </a:ext>
              </a:extLst>
            </p:cNvPr>
            <p:cNvSpPr/>
            <p:nvPr/>
          </p:nvSpPr>
          <p:spPr>
            <a:xfrm>
              <a:off x="1441513" y="1606204"/>
              <a:ext cx="118879" cy="83911"/>
            </a:xfrm>
            <a:custGeom>
              <a:avLst/>
              <a:gdLst>
                <a:gd name="connsiteX0" fmla="*/ 44101 w 118879"/>
                <a:gd name="connsiteY0" fmla="*/ 19046 h 83911"/>
                <a:gd name="connsiteX1" fmla="*/ 117443 w 118879"/>
                <a:gd name="connsiteY1" fmla="*/ 6092 h 83911"/>
                <a:gd name="connsiteX2" fmla="*/ 0 w 118879"/>
                <a:gd name="connsiteY2" fmla="*/ 83911 h 83911"/>
              </a:gdLst>
              <a:ahLst/>
              <a:cxnLst>
                <a:cxn ang="0">
                  <a:pos x="connsiteX0" y="connsiteY0"/>
                </a:cxn>
                <a:cxn ang="0">
                  <a:pos x="connsiteX1" y="connsiteY1"/>
                </a:cxn>
                <a:cxn ang="0">
                  <a:pos x="connsiteX2" y="connsiteY2"/>
                </a:cxn>
              </a:cxnLst>
              <a:rect l="l" t="t" r="r" b="b"/>
              <a:pathLst>
                <a:path w="118879" h="83911">
                  <a:moveTo>
                    <a:pt x="44101" y="19046"/>
                  </a:moveTo>
                  <a:cubicBezTo>
                    <a:pt x="44101" y="19046"/>
                    <a:pt x="100013" y="-13053"/>
                    <a:pt x="117443" y="6092"/>
                  </a:cubicBezTo>
                  <a:cubicBezTo>
                    <a:pt x="131636" y="21618"/>
                    <a:pt x="36862" y="67052"/>
                    <a:pt x="0" y="83911"/>
                  </a:cubicBezTo>
                </a:path>
              </a:pathLst>
            </a:custGeom>
            <a:noFill/>
            <a:ln w="5715" cap="rnd">
              <a:solidFill>
                <a:srgbClr val="E52A29"/>
              </a:solidFill>
              <a:prstDash val="solid"/>
              <a:round/>
            </a:ln>
          </p:spPr>
          <p:txBody>
            <a:bodyPr rtlCol="0" anchor="ctr"/>
            <a:lstStyle/>
            <a:p>
              <a:endParaRPr lang="fr-FR" sz="1400"/>
            </a:p>
          </p:txBody>
        </p:sp>
        <p:grpSp>
          <p:nvGrpSpPr>
            <p:cNvPr id="60" name="Graphique 1770">
              <a:extLst>
                <a:ext uri="{FF2B5EF4-FFF2-40B4-BE49-F238E27FC236}">
                  <a16:creationId xmlns:a16="http://schemas.microsoft.com/office/drawing/2014/main" id="{1C843588-7F31-4F51-96A6-4300D442D1B2}"/>
                </a:ext>
              </a:extLst>
            </p:cNvPr>
            <p:cNvGrpSpPr/>
            <p:nvPr/>
          </p:nvGrpSpPr>
          <p:grpSpPr>
            <a:xfrm>
              <a:off x="1223962" y="1323975"/>
              <a:ext cx="278796" cy="251936"/>
              <a:chOff x="1223962" y="1323975"/>
              <a:chExt cx="278796" cy="251936"/>
            </a:xfrm>
            <a:noFill/>
          </p:grpSpPr>
          <p:sp>
            <p:nvSpPr>
              <p:cNvPr id="65" name="Forme libre : forme 64">
                <a:extLst>
                  <a:ext uri="{FF2B5EF4-FFF2-40B4-BE49-F238E27FC236}">
                    <a16:creationId xmlns:a16="http://schemas.microsoft.com/office/drawing/2014/main" id="{A2E61FC2-6420-4868-AE9E-AAE6436A51FB}"/>
                  </a:ext>
                </a:extLst>
              </p:cNvPr>
              <p:cNvSpPr/>
              <p:nvPr/>
            </p:nvSpPr>
            <p:spPr>
              <a:xfrm>
                <a:off x="1401317" y="1388554"/>
                <a:ext cx="101155" cy="37719"/>
              </a:xfrm>
              <a:custGeom>
                <a:avLst/>
                <a:gdLst>
                  <a:gd name="connsiteX0" fmla="*/ 101156 w 101155"/>
                  <a:gd name="connsiteY0" fmla="*/ 18860 h 37719"/>
                  <a:gd name="connsiteX1" fmla="*/ 50578 w 101155"/>
                  <a:gd name="connsiteY1" fmla="*/ 37719 h 37719"/>
                  <a:gd name="connsiteX2" fmla="*/ 0 w 101155"/>
                  <a:gd name="connsiteY2" fmla="*/ 18860 h 37719"/>
                  <a:gd name="connsiteX3" fmla="*/ 50578 w 101155"/>
                  <a:gd name="connsiteY3" fmla="*/ 0 h 37719"/>
                  <a:gd name="connsiteX4" fmla="*/ 101156 w 101155"/>
                  <a:gd name="connsiteY4" fmla="*/ 18860 h 377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155" h="37719">
                    <a:moveTo>
                      <a:pt x="101156" y="18860"/>
                    </a:moveTo>
                    <a:cubicBezTo>
                      <a:pt x="101156" y="29275"/>
                      <a:pt x="78511" y="37719"/>
                      <a:pt x="50578" y="37719"/>
                    </a:cubicBezTo>
                    <a:cubicBezTo>
                      <a:pt x="22644" y="37719"/>
                      <a:pt x="0" y="29275"/>
                      <a:pt x="0" y="18860"/>
                    </a:cubicBezTo>
                    <a:cubicBezTo>
                      <a:pt x="0" y="8444"/>
                      <a:pt x="22644" y="0"/>
                      <a:pt x="50578" y="0"/>
                    </a:cubicBezTo>
                    <a:cubicBezTo>
                      <a:pt x="78511" y="0"/>
                      <a:pt x="101156" y="8444"/>
                      <a:pt x="101156" y="18860"/>
                    </a:cubicBezTo>
                    <a:close/>
                  </a:path>
                </a:pathLst>
              </a:custGeom>
              <a:noFill/>
              <a:ln w="5715" cap="rnd">
                <a:solidFill>
                  <a:srgbClr val="E52A29"/>
                </a:solidFill>
                <a:prstDash val="solid"/>
                <a:round/>
              </a:ln>
            </p:spPr>
            <p:txBody>
              <a:bodyPr rtlCol="0" anchor="ctr"/>
              <a:lstStyle/>
              <a:p>
                <a:endParaRPr lang="fr-FR" sz="1400"/>
              </a:p>
            </p:txBody>
          </p:sp>
          <p:grpSp>
            <p:nvGrpSpPr>
              <p:cNvPr id="66" name="Graphique 1770">
                <a:extLst>
                  <a:ext uri="{FF2B5EF4-FFF2-40B4-BE49-F238E27FC236}">
                    <a16:creationId xmlns:a16="http://schemas.microsoft.com/office/drawing/2014/main" id="{4FB76142-D776-499D-8BFB-48888756F3D3}"/>
                  </a:ext>
                </a:extLst>
              </p:cNvPr>
              <p:cNvGrpSpPr/>
              <p:nvPr/>
            </p:nvGrpSpPr>
            <p:grpSpPr>
              <a:xfrm>
                <a:off x="1401127" y="1407128"/>
                <a:ext cx="101631" cy="104775"/>
                <a:chOff x="1401127" y="1407128"/>
                <a:chExt cx="101631" cy="104775"/>
              </a:xfrm>
              <a:noFill/>
            </p:grpSpPr>
            <p:grpSp>
              <p:nvGrpSpPr>
                <p:cNvPr id="74" name="Graphique 1770">
                  <a:extLst>
                    <a:ext uri="{FF2B5EF4-FFF2-40B4-BE49-F238E27FC236}">
                      <a16:creationId xmlns:a16="http://schemas.microsoft.com/office/drawing/2014/main" id="{8486F235-4B15-43B3-95F0-8CD60185063E}"/>
                    </a:ext>
                  </a:extLst>
                </p:cNvPr>
                <p:cNvGrpSpPr/>
                <p:nvPr/>
              </p:nvGrpSpPr>
              <p:grpSpPr>
                <a:xfrm>
                  <a:off x="1401127" y="1407128"/>
                  <a:ext cx="101155" cy="61912"/>
                  <a:chOff x="1401127" y="1407128"/>
                  <a:chExt cx="101155" cy="61912"/>
                </a:xfrm>
                <a:noFill/>
              </p:grpSpPr>
              <p:sp>
                <p:nvSpPr>
                  <p:cNvPr id="79" name="Forme libre : forme 78">
                    <a:extLst>
                      <a:ext uri="{FF2B5EF4-FFF2-40B4-BE49-F238E27FC236}">
                        <a16:creationId xmlns:a16="http://schemas.microsoft.com/office/drawing/2014/main" id="{6862A512-00DC-4760-9820-7F70F323BD03}"/>
                      </a:ext>
                    </a:extLst>
                  </p:cNvPr>
                  <p:cNvSpPr/>
                  <p:nvPr/>
                </p:nvSpPr>
                <p:spPr>
                  <a:xfrm>
                    <a:off x="1401127" y="1407128"/>
                    <a:ext cx="14001" cy="34480"/>
                  </a:xfrm>
                  <a:custGeom>
                    <a:avLst/>
                    <a:gdLst>
                      <a:gd name="connsiteX0" fmla="*/ 14002 w 14001"/>
                      <a:gd name="connsiteY0" fmla="*/ 34481 h 34480"/>
                      <a:gd name="connsiteX1" fmla="*/ 0 w 14001"/>
                      <a:gd name="connsiteY1" fmla="*/ 21431 h 34480"/>
                      <a:gd name="connsiteX2" fmla="*/ 0 w 14001"/>
                      <a:gd name="connsiteY2" fmla="*/ 0 h 34480"/>
                    </a:gdLst>
                    <a:ahLst/>
                    <a:cxnLst>
                      <a:cxn ang="0">
                        <a:pos x="connsiteX0" y="connsiteY0"/>
                      </a:cxn>
                      <a:cxn ang="0">
                        <a:pos x="connsiteX1" y="connsiteY1"/>
                      </a:cxn>
                      <a:cxn ang="0">
                        <a:pos x="connsiteX2" y="connsiteY2"/>
                      </a:cxn>
                    </a:cxnLst>
                    <a:rect l="l" t="t" r="r" b="b"/>
                    <a:pathLst>
                      <a:path w="14001" h="34480">
                        <a:moveTo>
                          <a:pt x="14002" y="34481"/>
                        </a:moveTo>
                        <a:cubicBezTo>
                          <a:pt x="5334" y="31052"/>
                          <a:pt x="0" y="26480"/>
                          <a:pt x="0" y="21431"/>
                        </a:cubicBezTo>
                        <a:lnTo>
                          <a:pt x="0" y="0"/>
                        </a:lnTo>
                      </a:path>
                    </a:pathLst>
                  </a:custGeom>
                  <a:noFill/>
                  <a:ln w="5715" cap="rnd">
                    <a:solidFill>
                      <a:srgbClr val="E52A29"/>
                    </a:solidFill>
                    <a:prstDash val="solid"/>
                    <a:round/>
                  </a:ln>
                </p:spPr>
                <p:txBody>
                  <a:bodyPr rtlCol="0" anchor="ctr"/>
                  <a:lstStyle/>
                  <a:p>
                    <a:endParaRPr lang="fr-FR" sz="1400"/>
                  </a:p>
                </p:txBody>
              </p:sp>
              <p:sp>
                <p:nvSpPr>
                  <p:cNvPr id="80" name="Forme libre : forme 79">
                    <a:extLst>
                      <a:ext uri="{FF2B5EF4-FFF2-40B4-BE49-F238E27FC236}">
                        <a16:creationId xmlns:a16="http://schemas.microsoft.com/office/drawing/2014/main" id="{A8CF92E2-2487-49B8-BE1C-FDFA8FD735DD}"/>
                      </a:ext>
                    </a:extLst>
                  </p:cNvPr>
                  <p:cNvSpPr/>
                  <p:nvPr/>
                </p:nvSpPr>
                <p:spPr>
                  <a:xfrm>
                    <a:off x="1436464" y="1407414"/>
                    <a:ext cx="65817" cy="40004"/>
                  </a:xfrm>
                  <a:custGeom>
                    <a:avLst/>
                    <a:gdLst>
                      <a:gd name="connsiteX0" fmla="*/ 65818 w 65817"/>
                      <a:gd name="connsiteY0" fmla="*/ 0 h 40004"/>
                      <a:gd name="connsiteX1" fmla="*/ 65818 w 65817"/>
                      <a:gd name="connsiteY1" fmla="*/ 21145 h 40004"/>
                      <a:gd name="connsiteX2" fmla="*/ 15240 w 65817"/>
                      <a:gd name="connsiteY2" fmla="*/ 40005 h 40004"/>
                      <a:gd name="connsiteX3" fmla="*/ 0 w 65817"/>
                      <a:gd name="connsiteY3" fmla="*/ 39148 h 40004"/>
                    </a:gdLst>
                    <a:ahLst/>
                    <a:cxnLst>
                      <a:cxn ang="0">
                        <a:pos x="connsiteX0" y="connsiteY0"/>
                      </a:cxn>
                      <a:cxn ang="0">
                        <a:pos x="connsiteX1" y="connsiteY1"/>
                      </a:cxn>
                      <a:cxn ang="0">
                        <a:pos x="connsiteX2" y="connsiteY2"/>
                      </a:cxn>
                      <a:cxn ang="0">
                        <a:pos x="connsiteX3" y="connsiteY3"/>
                      </a:cxn>
                    </a:cxnLst>
                    <a:rect l="l" t="t" r="r" b="b"/>
                    <a:pathLst>
                      <a:path w="65817" h="40004">
                        <a:moveTo>
                          <a:pt x="65818" y="0"/>
                        </a:moveTo>
                        <a:lnTo>
                          <a:pt x="65818" y="21145"/>
                        </a:lnTo>
                        <a:cubicBezTo>
                          <a:pt x="65818" y="31528"/>
                          <a:pt x="43148" y="40005"/>
                          <a:pt x="15240" y="40005"/>
                        </a:cubicBezTo>
                        <a:cubicBezTo>
                          <a:pt x="9906" y="40005"/>
                          <a:pt x="4763" y="39719"/>
                          <a:pt x="0" y="39148"/>
                        </a:cubicBezTo>
                      </a:path>
                    </a:pathLst>
                  </a:custGeom>
                  <a:noFill/>
                  <a:ln w="5715" cap="rnd">
                    <a:solidFill>
                      <a:srgbClr val="E52A29"/>
                    </a:solidFill>
                    <a:prstDash val="solid"/>
                    <a:round/>
                  </a:ln>
                </p:spPr>
                <p:txBody>
                  <a:bodyPr rtlCol="0" anchor="ctr"/>
                  <a:lstStyle/>
                  <a:p>
                    <a:endParaRPr lang="fr-FR" sz="1400"/>
                  </a:p>
                </p:txBody>
              </p:sp>
              <p:sp>
                <p:nvSpPr>
                  <p:cNvPr id="81" name="Forme libre : forme 80">
                    <a:extLst>
                      <a:ext uri="{FF2B5EF4-FFF2-40B4-BE49-F238E27FC236}">
                        <a16:creationId xmlns:a16="http://schemas.microsoft.com/office/drawing/2014/main" id="{564E7FD1-EA78-444B-8DC9-4DF4AF9C3230}"/>
                      </a:ext>
                    </a:extLst>
                  </p:cNvPr>
                  <p:cNvSpPr/>
                  <p:nvPr/>
                </p:nvSpPr>
                <p:spPr>
                  <a:xfrm>
                    <a:off x="1401127" y="1428750"/>
                    <a:ext cx="101155" cy="40290"/>
                  </a:xfrm>
                  <a:custGeom>
                    <a:avLst/>
                    <a:gdLst>
                      <a:gd name="connsiteX0" fmla="*/ 101155 w 101155"/>
                      <a:gd name="connsiteY0" fmla="*/ 286 h 40290"/>
                      <a:gd name="connsiteX1" fmla="*/ 101155 w 101155"/>
                      <a:gd name="connsiteY1" fmla="*/ 21431 h 40290"/>
                      <a:gd name="connsiteX2" fmla="*/ 50578 w 101155"/>
                      <a:gd name="connsiteY2" fmla="*/ 40291 h 40290"/>
                      <a:gd name="connsiteX3" fmla="*/ 0 w 101155"/>
                      <a:gd name="connsiteY3" fmla="*/ 21431 h 40290"/>
                      <a:gd name="connsiteX4" fmla="*/ 0 w 101155"/>
                      <a:gd name="connsiteY4" fmla="*/ 0 h 402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155" h="40290">
                        <a:moveTo>
                          <a:pt x="101155" y="286"/>
                        </a:moveTo>
                        <a:lnTo>
                          <a:pt x="101155" y="21431"/>
                        </a:lnTo>
                        <a:cubicBezTo>
                          <a:pt x="101155" y="31814"/>
                          <a:pt x="78486" y="40291"/>
                          <a:pt x="50578" y="40291"/>
                        </a:cubicBezTo>
                        <a:cubicBezTo>
                          <a:pt x="22669" y="40291"/>
                          <a:pt x="0" y="31814"/>
                          <a:pt x="0" y="21431"/>
                        </a:cubicBezTo>
                        <a:lnTo>
                          <a:pt x="0" y="0"/>
                        </a:lnTo>
                      </a:path>
                    </a:pathLst>
                  </a:custGeom>
                  <a:noFill/>
                  <a:ln w="5715" cap="rnd">
                    <a:solidFill>
                      <a:srgbClr val="E52A29"/>
                    </a:solidFill>
                    <a:prstDash val="solid"/>
                    <a:round/>
                  </a:ln>
                </p:spPr>
                <p:txBody>
                  <a:bodyPr rtlCol="0" anchor="ctr"/>
                  <a:lstStyle/>
                  <a:p>
                    <a:endParaRPr lang="fr-FR" sz="1400"/>
                  </a:p>
                </p:txBody>
              </p:sp>
            </p:grpSp>
            <p:grpSp>
              <p:nvGrpSpPr>
                <p:cNvPr id="75" name="Graphique 1770">
                  <a:extLst>
                    <a:ext uri="{FF2B5EF4-FFF2-40B4-BE49-F238E27FC236}">
                      <a16:creationId xmlns:a16="http://schemas.microsoft.com/office/drawing/2014/main" id="{B19E50B7-2FDF-4FCC-8843-D14AF5E3346F}"/>
                    </a:ext>
                  </a:extLst>
                </p:cNvPr>
                <p:cNvGrpSpPr/>
                <p:nvPr/>
              </p:nvGrpSpPr>
              <p:grpSpPr>
                <a:xfrm>
                  <a:off x="1401603" y="1449990"/>
                  <a:ext cx="101155" cy="61912"/>
                  <a:chOff x="1401603" y="1449990"/>
                  <a:chExt cx="101155" cy="61912"/>
                </a:xfrm>
                <a:noFill/>
              </p:grpSpPr>
              <p:sp>
                <p:nvSpPr>
                  <p:cNvPr id="76" name="Forme libre : forme 75">
                    <a:extLst>
                      <a:ext uri="{FF2B5EF4-FFF2-40B4-BE49-F238E27FC236}">
                        <a16:creationId xmlns:a16="http://schemas.microsoft.com/office/drawing/2014/main" id="{25CB0C85-B84E-4FDB-9F05-29DA99A7D9CD}"/>
                      </a:ext>
                    </a:extLst>
                  </p:cNvPr>
                  <p:cNvSpPr/>
                  <p:nvPr/>
                </p:nvSpPr>
                <p:spPr>
                  <a:xfrm>
                    <a:off x="1401603" y="1449990"/>
                    <a:ext cx="37338" cy="39623"/>
                  </a:xfrm>
                  <a:custGeom>
                    <a:avLst/>
                    <a:gdLst>
                      <a:gd name="connsiteX0" fmla="*/ 37338 w 37338"/>
                      <a:gd name="connsiteY0" fmla="*/ 39624 h 39623"/>
                      <a:gd name="connsiteX1" fmla="*/ 0 w 37338"/>
                      <a:gd name="connsiteY1" fmla="*/ 21431 h 39623"/>
                      <a:gd name="connsiteX2" fmla="*/ 0 w 37338"/>
                      <a:gd name="connsiteY2" fmla="*/ 0 h 39623"/>
                    </a:gdLst>
                    <a:ahLst/>
                    <a:cxnLst>
                      <a:cxn ang="0">
                        <a:pos x="connsiteX0" y="connsiteY0"/>
                      </a:cxn>
                      <a:cxn ang="0">
                        <a:pos x="connsiteX1" y="connsiteY1"/>
                      </a:cxn>
                      <a:cxn ang="0">
                        <a:pos x="connsiteX2" y="connsiteY2"/>
                      </a:cxn>
                    </a:cxnLst>
                    <a:rect l="l" t="t" r="r" b="b"/>
                    <a:pathLst>
                      <a:path w="37338" h="39623">
                        <a:moveTo>
                          <a:pt x="37338" y="39624"/>
                        </a:moveTo>
                        <a:cubicBezTo>
                          <a:pt x="15811" y="37433"/>
                          <a:pt x="0" y="30099"/>
                          <a:pt x="0" y="21431"/>
                        </a:cubicBezTo>
                        <a:lnTo>
                          <a:pt x="0" y="0"/>
                        </a:lnTo>
                      </a:path>
                    </a:pathLst>
                  </a:custGeom>
                  <a:noFill/>
                  <a:ln w="5715" cap="rnd">
                    <a:solidFill>
                      <a:srgbClr val="E52A29"/>
                    </a:solidFill>
                    <a:prstDash val="solid"/>
                    <a:round/>
                  </a:ln>
                </p:spPr>
                <p:txBody>
                  <a:bodyPr rtlCol="0" anchor="ctr"/>
                  <a:lstStyle/>
                  <a:p>
                    <a:endParaRPr lang="fr-FR" sz="1400"/>
                  </a:p>
                </p:txBody>
              </p:sp>
              <p:sp>
                <p:nvSpPr>
                  <p:cNvPr id="77" name="Forme libre : forme 76">
                    <a:extLst>
                      <a:ext uri="{FF2B5EF4-FFF2-40B4-BE49-F238E27FC236}">
                        <a16:creationId xmlns:a16="http://schemas.microsoft.com/office/drawing/2014/main" id="{5671F34A-14AD-463D-B537-ADA5542B804D}"/>
                      </a:ext>
                    </a:extLst>
                  </p:cNvPr>
                  <p:cNvSpPr/>
                  <p:nvPr/>
                </p:nvSpPr>
                <p:spPr>
                  <a:xfrm>
                    <a:off x="1461705" y="1450181"/>
                    <a:ext cx="41052" cy="39623"/>
                  </a:xfrm>
                  <a:custGeom>
                    <a:avLst/>
                    <a:gdLst>
                      <a:gd name="connsiteX0" fmla="*/ 41053 w 41052"/>
                      <a:gd name="connsiteY0" fmla="*/ 0 h 39623"/>
                      <a:gd name="connsiteX1" fmla="*/ 41053 w 41052"/>
                      <a:gd name="connsiteY1" fmla="*/ 21146 h 39623"/>
                      <a:gd name="connsiteX2" fmla="*/ 0 w 41052"/>
                      <a:gd name="connsiteY2" fmla="*/ 39624 h 39623"/>
                    </a:gdLst>
                    <a:ahLst/>
                    <a:cxnLst>
                      <a:cxn ang="0">
                        <a:pos x="connsiteX0" y="connsiteY0"/>
                      </a:cxn>
                      <a:cxn ang="0">
                        <a:pos x="connsiteX1" y="connsiteY1"/>
                      </a:cxn>
                      <a:cxn ang="0">
                        <a:pos x="connsiteX2" y="connsiteY2"/>
                      </a:cxn>
                    </a:cxnLst>
                    <a:rect l="l" t="t" r="r" b="b"/>
                    <a:pathLst>
                      <a:path w="41052" h="39623">
                        <a:moveTo>
                          <a:pt x="41053" y="0"/>
                        </a:moveTo>
                        <a:lnTo>
                          <a:pt x="41053" y="21146"/>
                        </a:lnTo>
                        <a:cubicBezTo>
                          <a:pt x="41053" y="30290"/>
                          <a:pt x="23432" y="38005"/>
                          <a:pt x="0" y="39624"/>
                        </a:cubicBezTo>
                      </a:path>
                    </a:pathLst>
                  </a:custGeom>
                  <a:noFill/>
                  <a:ln w="5715" cap="rnd">
                    <a:solidFill>
                      <a:srgbClr val="E52A29"/>
                    </a:solidFill>
                    <a:prstDash val="solid"/>
                    <a:round/>
                  </a:ln>
                </p:spPr>
                <p:txBody>
                  <a:bodyPr rtlCol="0" anchor="ctr"/>
                  <a:lstStyle/>
                  <a:p>
                    <a:endParaRPr lang="fr-FR" sz="1400"/>
                  </a:p>
                </p:txBody>
              </p:sp>
              <p:sp>
                <p:nvSpPr>
                  <p:cNvPr id="78" name="Forme libre : forme 77">
                    <a:extLst>
                      <a:ext uri="{FF2B5EF4-FFF2-40B4-BE49-F238E27FC236}">
                        <a16:creationId xmlns:a16="http://schemas.microsoft.com/office/drawing/2014/main" id="{338D73AA-5CAD-4646-943D-F81B27F0B917}"/>
                      </a:ext>
                    </a:extLst>
                  </p:cNvPr>
                  <p:cNvSpPr/>
                  <p:nvPr/>
                </p:nvSpPr>
                <p:spPr>
                  <a:xfrm>
                    <a:off x="1401603" y="1471612"/>
                    <a:ext cx="101155" cy="40290"/>
                  </a:xfrm>
                  <a:custGeom>
                    <a:avLst/>
                    <a:gdLst>
                      <a:gd name="connsiteX0" fmla="*/ 101156 w 101155"/>
                      <a:gd name="connsiteY0" fmla="*/ 286 h 40290"/>
                      <a:gd name="connsiteX1" fmla="*/ 101156 w 101155"/>
                      <a:gd name="connsiteY1" fmla="*/ 21431 h 40290"/>
                      <a:gd name="connsiteX2" fmla="*/ 50578 w 101155"/>
                      <a:gd name="connsiteY2" fmla="*/ 40291 h 40290"/>
                      <a:gd name="connsiteX3" fmla="*/ 0 w 101155"/>
                      <a:gd name="connsiteY3" fmla="*/ 21431 h 40290"/>
                      <a:gd name="connsiteX4" fmla="*/ 0 w 101155"/>
                      <a:gd name="connsiteY4" fmla="*/ 0 h 402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155" h="40290">
                        <a:moveTo>
                          <a:pt x="101156" y="286"/>
                        </a:moveTo>
                        <a:lnTo>
                          <a:pt x="101156" y="21431"/>
                        </a:lnTo>
                        <a:cubicBezTo>
                          <a:pt x="101156" y="31814"/>
                          <a:pt x="78486" y="40291"/>
                          <a:pt x="50578" y="40291"/>
                        </a:cubicBezTo>
                        <a:cubicBezTo>
                          <a:pt x="22670" y="40291"/>
                          <a:pt x="0" y="31814"/>
                          <a:pt x="0" y="21431"/>
                        </a:cubicBezTo>
                        <a:lnTo>
                          <a:pt x="0" y="0"/>
                        </a:lnTo>
                      </a:path>
                    </a:pathLst>
                  </a:custGeom>
                  <a:noFill/>
                  <a:ln w="5715" cap="rnd">
                    <a:solidFill>
                      <a:srgbClr val="E52A29"/>
                    </a:solidFill>
                    <a:prstDash val="solid"/>
                    <a:round/>
                  </a:ln>
                </p:spPr>
                <p:txBody>
                  <a:bodyPr rtlCol="0" anchor="ctr"/>
                  <a:lstStyle/>
                  <a:p>
                    <a:endParaRPr lang="fr-FR" sz="1400"/>
                  </a:p>
                </p:txBody>
              </p:sp>
            </p:grpSp>
          </p:grpSp>
          <p:grpSp>
            <p:nvGrpSpPr>
              <p:cNvPr id="67" name="Graphique 1770">
                <a:extLst>
                  <a:ext uri="{FF2B5EF4-FFF2-40B4-BE49-F238E27FC236}">
                    <a16:creationId xmlns:a16="http://schemas.microsoft.com/office/drawing/2014/main" id="{5BC5174B-8C30-431F-858A-DED43C5F08CF}"/>
                  </a:ext>
                </a:extLst>
              </p:cNvPr>
              <p:cNvGrpSpPr/>
              <p:nvPr/>
            </p:nvGrpSpPr>
            <p:grpSpPr>
              <a:xfrm>
                <a:off x="1401031" y="1492757"/>
                <a:ext cx="101727" cy="83153"/>
                <a:chOff x="1401031" y="1492757"/>
                <a:chExt cx="101727" cy="83153"/>
              </a:xfrm>
              <a:noFill/>
            </p:grpSpPr>
            <p:grpSp>
              <p:nvGrpSpPr>
                <p:cNvPr id="69" name="Graphique 1770">
                  <a:extLst>
                    <a:ext uri="{FF2B5EF4-FFF2-40B4-BE49-F238E27FC236}">
                      <a16:creationId xmlns:a16="http://schemas.microsoft.com/office/drawing/2014/main" id="{1C4A4D39-D6E8-47CC-8166-591A39E88B41}"/>
                    </a:ext>
                  </a:extLst>
                </p:cNvPr>
                <p:cNvGrpSpPr/>
                <p:nvPr/>
              </p:nvGrpSpPr>
              <p:grpSpPr>
                <a:xfrm>
                  <a:off x="1401031" y="1492757"/>
                  <a:ext cx="101250" cy="62007"/>
                  <a:chOff x="1401031" y="1492757"/>
                  <a:chExt cx="101250" cy="62007"/>
                </a:xfrm>
                <a:noFill/>
              </p:grpSpPr>
              <p:sp>
                <p:nvSpPr>
                  <p:cNvPr id="71" name="Forme libre : forme 70">
                    <a:extLst>
                      <a:ext uri="{FF2B5EF4-FFF2-40B4-BE49-F238E27FC236}">
                        <a16:creationId xmlns:a16="http://schemas.microsoft.com/office/drawing/2014/main" id="{403F98D6-6627-494D-B110-4BB257FF234D}"/>
                      </a:ext>
                    </a:extLst>
                  </p:cNvPr>
                  <p:cNvSpPr/>
                  <p:nvPr/>
                </p:nvSpPr>
                <p:spPr>
                  <a:xfrm>
                    <a:off x="1401127" y="1492757"/>
                    <a:ext cx="101155" cy="40290"/>
                  </a:xfrm>
                  <a:custGeom>
                    <a:avLst/>
                    <a:gdLst>
                      <a:gd name="connsiteX0" fmla="*/ 101155 w 101155"/>
                      <a:gd name="connsiteY0" fmla="*/ 286 h 40290"/>
                      <a:gd name="connsiteX1" fmla="*/ 101155 w 101155"/>
                      <a:gd name="connsiteY1" fmla="*/ 21431 h 40290"/>
                      <a:gd name="connsiteX2" fmla="*/ 50578 w 101155"/>
                      <a:gd name="connsiteY2" fmla="*/ 40291 h 40290"/>
                      <a:gd name="connsiteX3" fmla="*/ 0 w 101155"/>
                      <a:gd name="connsiteY3" fmla="*/ 21431 h 40290"/>
                      <a:gd name="connsiteX4" fmla="*/ 0 w 101155"/>
                      <a:gd name="connsiteY4" fmla="*/ 0 h 402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155" h="40290">
                        <a:moveTo>
                          <a:pt x="101155" y="286"/>
                        </a:moveTo>
                        <a:lnTo>
                          <a:pt x="101155" y="21431"/>
                        </a:lnTo>
                        <a:cubicBezTo>
                          <a:pt x="101155" y="31814"/>
                          <a:pt x="78486" y="40291"/>
                          <a:pt x="50578" y="40291"/>
                        </a:cubicBezTo>
                        <a:cubicBezTo>
                          <a:pt x="22669" y="40291"/>
                          <a:pt x="0" y="31814"/>
                          <a:pt x="0" y="21431"/>
                        </a:cubicBezTo>
                        <a:lnTo>
                          <a:pt x="0" y="0"/>
                        </a:lnTo>
                      </a:path>
                    </a:pathLst>
                  </a:custGeom>
                  <a:noFill/>
                  <a:ln w="5715" cap="rnd">
                    <a:solidFill>
                      <a:srgbClr val="E52A29"/>
                    </a:solidFill>
                    <a:prstDash val="solid"/>
                    <a:round/>
                  </a:ln>
                </p:spPr>
                <p:txBody>
                  <a:bodyPr rtlCol="0" anchor="ctr"/>
                  <a:lstStyle/>
                  <a:p>
                    <a:endParaRPr lang="fr-FR" sz="1400"/>
                  </a:p>
                </p:txBody>
              </p:sp>
              <p:sp>
                <p:nvSpPr>
                  <p:cNvPr id="72" name="Forme libre : forme 71">
                    <a:extLst>
                      <a:ext uri="{FF2B5EF4-FFF2-40B4-BE49-F238E27FC236}">
                        <a16:creationId xmlns:a16="http://schemas.microsoft.com/office/drawing/2014/main" id="{16CD1A90-3D81-4D54-9473-C0DC75086FD0}"/>
                      </a:ext>
                    </a:extLst>
                  </p:cNvPr>
                  <p:cNvSpPr/>
                  <p:nvPr/>
                </p:nvSpPr>
                <p:spPr>
                  <a:xfrm>
                    <a:off x="1401031" y="1514475"/>
                    <a:ext cx="64960" cy="40290"/>
                  </a:xfrm>
                  <a:custGeom>
                    <a:avLst/>
                    <a:gdLst>
                      <a:gd name="connsiteX0" fmla="*/ 64960 w 64960"/>
                      <a:gd name="connsiteY0" fmla="*/ 39529 h 40290"/>
                      <a:gd name="connsiteX1" fmla="*/ 50578 w 64960"/>
                      <a:gd name="connsiteY1" fmla="*/ 40291 h 40290"/>
                      <a:gd name="connsiteX2" fmla="*/ 0 w 64960"/>
                      <a:gd name="connsiteY2" fmla="*/ 21431 h 40290"/>
                      <a:gd name="connsiteX3" fmla="*/ 0 w 64960"/>
                      <a:gd name="connsiteY3" fmla="*/ 0 h 40290"/>
                    </a:gdLst>
                    <a:ahLst/>
                    <a:cxnLst>
                      <a:cxn ang="0">
                        <a:pos x="connsiteX0" y="connsiteY0"/>
                      </a:cxn>
                      <a:cxn ang="0">
                        <a:pos x="connsiteX1" y="connsiteY1"/>
                      </a:cxn>
                      <a:cxn ang="0">
                        <a:pos x="connsiteX2" y="connsiteY2"/>
                      </a:cxn>
                      <a:cxn ang="0">
                        <a:pos x="connsiteX3" y="connsiteY3"/>
                      </a:cxn>
                    </a:cxnLst>
                    <a:rect l="l" t="t" r="r" b="b"/>
                    <a:pathLst>
                      <a:path w="64960" h="40290">
                        <a:moveTo>
                          <a:pt x="64960" y="39529"/>
                        </a:moveTo>
                        <a:cubicBezTo>
                          <a:pt x="60389" y="40005"/>
                          <a:pt x="55626" y="40291"/>
                          <a:pt x="50578" y="40291"/>
                        </a:cubicBezTo>
                        <a:cubicBezTo>
                          <a:pt x="22669" y="40291"/>
                          <a:pt x="0" y="31814"/>
                          <a:pt x="0" y="21431"/>
                        </a:cubicBezTo>
                        <a:lnTo>
                          <a:pt x="0" y="0"/>
                        </a:lnTo>
                      </a:path>
                    </a:pathLst>
                  </a:custGeom>
                  <a:noFill/>
                  <a:ln w="5715" cap="rnd">
                    <a:solidFill>
                      <a:srgbClr val="E52A29"/>
                    </a:solidFill>
                    <a:prstDash val="solid"/>
                    <a:round/>
                  </a:ln>
                </p:spPr>
                <p:txBody>
                  <a:bodyPr rtlCol="0" anchor="ctr"/>
                  <a:lstStyle/>
                  <a:p>
                    <a:endParaRPr lang="fr-FR" sz="1400"/>
                  </a:p>
                </p:txBody>
              </p:sp>
              <p:sp>
                <p:nvSpPr>
                  <p:cNvPr id="73" name="Forme libre : forme 72">
                    <a:extLst>
                      <a:ext uri="{FF2B5EF4-FFF2-40B4-BE49-F238E27FC236}">
                        <a16:creationId xmlns:a16="http://schemas.microsoft.com/office/drawing/2014/main" id="{21640308-4BB6-4D42-9F7E-274AD67EBE39}"/>
                      </a:ext>
                    </a:extLst>
                  </p:cNvPr>
                  <p:cNvSpPr/>
                  <p:nvPr/>
                </p:nvSpPr>
                <p:spPr>
                  <a:xfrm>
                    <a:off x="1486185" y="1514760"/>
                    <a:ext cx="16097" cy="34956"/>
                  </a:xfrm>
                  <a:custGeom>
                    <a:avLst/>
                    <a:gdLst>
                      <a:gd name="connsiteX0" fmla="*/ 16097 w 16097"/>
                      <a:gd name="connsiteY0" fmla="*/ 0 h 34956"/>
                      <a:gd name="connsiteX1" fmla="*/ 16097 w 16097"/>
                      <a:gd name="connsiteY1" fmla="*/ 21145 h 34956"/>
                      <a:gd name="connsiteX2" fmla="*/ 0 w 16097"/>
                      <a:gd name="connsiteY2" fmla="*/ 34957 h 34956"/>
                    </a:gdLst>
                    <a:ahLst/>
                    <a:cxnLst>
                      <a:cxn ang="0">
                        <a:pos x="connsiteX0" y="connsiteY0"/>
                      </a:cxn>
                      <a:cxn ang="0">
                        <a:pos x="connsiteX1" y="connsiteY1"/>
                      </a:cxn>
                      <a:cxn ang="0">
                        <a:pos x="connsiteX2" y="connsiteY2"/>
                      </a:cxn>
                    </a:cxnLst>
                    <a:rect l="l" t="t" r="r" b="b"/>
                    <a:pathLst>
                      <a:path w="16097" h="34956">
                        <a:moveTo>
                          <a:pt x="16097" y="0"/>
                        </a:moveTo>
                        <a:lnTo>
                          <a:pt x="16097" y="21145"/>
                        </a:lnTo>
                        <a:cubicBezTo>
                          <a:pt x="16097" y="26575"/>
                          <a:pt x="9906" y="31432"/>
                          <a:pt x="0" y="34957"/>
                        </a:cubicBezTo>
                      </a:path>
                    </a:pathLst>
                  </a:custGeom>
                  <a:noFill/>
                  <a:ln w="5715" cap="rnd">
                    <a:solidFill>
                      <a:srgbClr val="E52A29"/>
                    </a:solidFill>
                    <a:prstDash val="solid"/>
                    <a:round/>
                  </a:ln>
                </p:spPr>
                <p:txBody>
                  <a:bodyPr rtlCol="0" anchor="ctr"/>
                  <a:lstStyle/>
                  <a:p>
                    <a:endParaRPr lang="fr-FR" sz="1400"/>
                  </a:p>
                </p:txBody>
              </p:sp>
            </p:grpSp>
            <p:sp>
              <p:nvSpPr>
                <p:cNvPr id="70" name="Forme libre : forme 69">
                  <a:extLst>
                    <a:ext uri="{FF2B5EF4-FFF2-40B4-BE49-F238E27FC236}">
                      <a16:creationId xmlns:a16="http://schemas.microsoft.com/office/drawing/2014/main" id="{273E539F-1109-47C5-A6C7-847D55C51A27}"/>
                    </a:ext>
                  </a:extLst>
                </p:cNvPr>
                <p:cNvSpPr/>
                <p:nvPr/>
              </p:nvSpPr>
              <p:spPr>
                <a:xfrm>
                  <a:off x="1401603" y="1535620"/>
                  <a:ext cx="101155" cy="40290"/>
                </a:xfrm>
                <a:custGeom>
                  <a:avLst/>
                  <a:gdLst>
                    <a:gd name="connsiteX0" fmla="*/ 101156 w 101155"/>
                    <a:gd name="connsiteY0" fmla="*/ 286 h 40290"/>
                    <a:gd name="connsiteX1" fmla="*/ 101156 w 101155"/>
                    <a:gd name="connsiteY1" fmla="*/ 21431 h 40290"/>
                    <a:gd name="connsiteX2" fmla="*/ 50578 w 101155"/>
                    <a:gd name="connsiteY2" fmla="*/ 40291 h 40290"/>
                    <a:gd name="connsiteX3" fmla="*/ 0 w 101155"/>
                    <a:gd name="connsiteY3" fmla="*/ 21431 h 40290"/>
                    <a:gd name="connsiteX4" fmla="*/ 0 w 101155"/>
                    <a:gd name="connsiteY4" fmla="*/ 0 h 402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155" h="40290">
                      <a:moveTo>
                        <a:pt x="101156" y="286"/>
                      </a:moveTo>
                      <a:lnTo>
                        <a:pt x="101156" y="21431"/>
                      </a:lnTo>
                      <a:cubicBezTo>
                        <a:pt x="101156" y="31814"/>
                        <a:pt x="78486" y="40291"/>
                        <a:pt x="50578" y="40291"/>
                      </a:cubicBezTo>
                      <a:cubicBezTo>
                        <a:pt x="22670" y="40291"/>
                        <a:pt x="0" y="31814"/>
                        <a:pt x="0" y="21431"/>
                      </a:cubicBezTo>
                      <a:lnTo>
                        <a:pt x="0" y="0"/>
                      </a:lnTo>
                    </a:path>
                  </a:pathLst>
                </a:custGeom>
                <a:noFill/>
                <a:ln w="5715" cap="rnd">
                  <a:solidFill>
                    <a:srgbClr val="E52A29"/>
                  </a:solidFill>
                  <a:prstDash val="solid"/>
                  <a:round/>
                </a:ln>
              </p:spPr>
              <p:txBody>
                <a:bodyPr rtlCol="0" anchor="ctr"/>
                <a:lstStyle/>
                <a:p>
                  <a:endParaRPr lang="fr-FR" sz="1400"/>
                </a:p>
              </p:txBody>
            </p:sp>
          </p:grpSp>
          <p:sp>
            <p:nvSpPr>
              <p:cNvPr id="68" name="Forme libre : forme 67">
                <a:extLst>
                  <a:ext uri="{FF2B5EF4-FFF2-40B4-BE49-F238E27FC236}">
                    <a16:creationId xmlns:a16="http://schemas.microsoft.com/office/drawing/2014/main" id="{25EB6676-BF28-4F50-B3BC-3E310EE40FA2}"/>
                  </a:ext>
                </a:extLst>
              </p:cNvPr>
              <p:cNvSpPr/>
              <p:nvPr/>
            </p:nvSpPr>
            <p:spPr>
              <a:xfrm>
                <a:off x="1223962" y="1323975"/>
                <a:ext cx="9525" cy="9525"/>
              </a:xfrm>
              <a:custGeom>
                <a:avLst/>
                <a:gdLst/>
                <a:ahLst/>
                <a:cxnLst/>
                <a:rect l="l" t="t" r="r" b="b"/>
                <a:pathLst>
                  <a:path w="9525" h="9525"/>
                </a:pathLst>
              </a:custGeom>
              <a:noFill/>
              <a:ln w="5715" cap="rnd">
                <a:solidFill>
                  <a:srgbClr val="E52A29"/>
                </a:solidFill>
                <a:prstDash val="solid"/>
                <a:round/>
              </a:ln>
            </p:spPr>
            <p:txBody>
              <a:bodyPr rtlCol="0" anchor="ctr"/>
              <a:lstStyle/>
              <a:p>
                <a:endParaRPr lang="fr-FR" sz="1400"/>
              </a:p>
            </p:txBody>
          </p:sp>
        </p:grpSp>
        <p:grpSp>
          <p:nvGrpSpPr>
            <p:cNvPr id="61" name="Graphique 1770">
              <a:extLst>
                <a:ext uri="{FF2B5EF4-FFF2-40B4-BE49-F238E27FC236}">
                  <a16:creationId xmlns:a16="http://schemas.microsoft.com/office/drawing/2014/main" id="{284B43B0-CC0D-40E0-AC4F-4B77FF368BB8}"/>
                </a:ext>
              </a:extLst>
            </p:cNvPr>
            <p:cNvGrpSpPr/>
            <p:nvPr/>
          </p:nvGrpSpPr>
          <p:grpSpPr>
            <a:xfrm>
              <a:off x="1396555" y="1326832"/>
              <a:ext cx="106394" cy="42957"/>
              <a:chOff x="1396555" y="1326832"/>
              <a:chExt cx="106394" cy="42957"/>
            </a:xfrm>
          </p:grpSpPr>
          <p:sp>
            <p:nvSpPr>
              <p:cNvPr id="62" name="Forme libre : forme 61">
                <a:extLst>
                  <a:ext uri="{FF2B5EF4-FFF2-40B4-BE49-F238E27FC236}">
                    <a16:creationId xmlns:a16="http://schemas.microsoft.com/office/drawing/2014/main" id="{C4BA7E6A-A4C0-4EFB-A388-952CF12E1CE0}"/>
                  </a:ext>
                </a:extLst>
              </p:cNvPr>
              <p:cNvSpPr/>
              <p:nvPr/>
            </p:nvSpPr>
            <p:spPr>
              <a:xfrm>
                <a:off x="1450942" y="1326832"/>
                <a:ext cx="9525" cy="35623"/>
              </a:xfrm>
              <a:custGeom>
                <a:avLst/>
                <a:gdLst>
                  <a:gd name="connsiteX0" fmla="*/ 0 w 9525"/>
                  <a:gd name="connsiteY0" fmla="*/ 0 h 35623"/>
                  <a:gd name="connsiteX1" fmla="*/ 0 w 9525"/>
                  <a:gd name="connsiteY1" fmla="*/ 35624 h 35623"/>
                </a:gdLst>
                <a:ahLst/>
                <a:cxnLst>
                  <a:cxn ang="0">
                    <a:pos x="connsiteX0" y="connsiteY0"/>
                  </a:cxn>
                  <a:cxn ang="0">
                    <a:pos x="connsiteX1" y="connsiteY1"/>
                  </a:cxn>
                </a:cxnLst>
                <a:rect l="l" t="t" r="r" b="b"/>
                <a:pathLst>
                  <a:path w="9525" h="35623">
                    <a:moveTo>
                      <a:pt x="0" y="0"/>
                    </a:moveTo>
                    <a:lnTo>
                      <a:pt x="0" y="35624"/>
                    </a:lnTo>
                  </a:path>
                </a:pathLst>
              </a:custGeom>
              <a:ln w="5715" cap="rnd">
                <a:solidFill>
                  <a:srgbClr val="E52A29"/>
                </a:solidFill>
                <a:prstDash val="solid"/>
                <a:round/>
              </a:ln>
            </p:spPr>
            <p:txBody>
              <a:bodyPr rtlCol="0" anchor="ctr"/>
              <a:lstStyle/>
              <a:p>
                <a:endParaRPr lang="fr-FR" sz="1400"/>
              </a:p>
            </p:txBody>
          </p:sp>
          <p:sp>
            <p:nvSpPr>
              <p:cNvPr id="63" name="Forme libre : forme 62">
                <a:extLst>
                  <a:ext uri="{FF2B5EF4-FFF2-40B4-BE49-F238E27FC236}">
                    <a16:creationId xmlns:a16="http://schemas.microsoft.com/office/drawing/2014/main" id="{96CB48D4-3059-43BE-9FD4-3E89FE45AC5F}"/>
                  </a:ext>
                </a:extLst>
              </p:cNvPr>
              <p:cNvSpPr/>
              <p:nvPr/>
            </p:nvSpPr>
            <p:spPr>
              <a:xfrm>
                <a:off x="1396555" y="1346644"/>
                <a:ext cx="14192" cy="23145"/>
              </a:xfrm>
              <a:custGeom>
                <a:avLst/>
                <a:gdLst>
                  <a:gd name="connsiteX0" fmla="*/ 0 w 14192"/>
                  <a:gd name="connsiteY0" fmla="*/ 0 h 23145"/>
                  <a:gd name="connsiteX1" fmla="*/ 14192 w 14192"/>
                  <a:gd name="connsiteY1" fmla="*/ 23146 h 23145"/>
                </a:gdLst>
                <a:ahLst/>
                <a:cxnLst>
                  <a:cxn ang="0">
                    <a:pos x="connsiteX0" y="connsiteY0"/>
                  </a:cxn>
                  <a:cxn ang="0">
                    <a:pos x="connsiteX1" y="connsiteY1"/>
                  </a:cxn>
                </a:cxnLst>
                <a:rect l="l" t="t" r="r" b="b"/>
                <a:pathLst>
                  <a:path w="14192" h="23145">
                    <a:moveTo>
                      <a:pt x="0" y="0"/>
                    </a:moveTo>
                    <a:lnTo>
                      <a:pt x="14192" y="23146"/>
                    </a:lnTo>
                  </a:path>
                </a:pathLst>
              </a:custGeom>
              <a:ln w="5715" cap="rnd">
                <a:solidFill>
                  <a:srgbClr val="E52A29"/>
                </a:solidFill>
                <a:prstDash val="solid"/>
                <a:round/>
              </a:ln>
            </p:spPr>
            <p:txBody>
              <a:bodyPr rtlCol="0" anchor="ctr"/>
              <a:lstStyle/>
              <a:p>
                <a:endParaRPr lang="fr-FR" sz="1400"/>
              </a:p>
            </p:txBody>
          </p:sp>
          <p:sp>
            <p:nvSpPr>
              <p:cNvPr id="64" name="Forme libre : forme 63">
                <a:extLst>
                  <a:ext uri="{FF2B5EF4-FFF2-40B4-BE49-F238E27FC236}">
                    <a16:creationId xmlns:a16="http://schemas.microsoft.com/office/drawing/2014/main" id="{101B3A92-21B6-4D3F-A909-38602315D39E}"/>
                  </a:ext>
                </a:extLst>
              </p:cNvPr>
              <p:cNvSpPr/>
              <p:nvPr/>
            </p:nvSpPr>
            <p:spPr>
              <a:xfrm>
                <a:off x="1493043" y="1353597"/>
                <a:ext cx="9905" cy="15144"/>
              </a:xfrm>
              <a:custGeom>
                <a:avLst/>
                <a:gdLst>
                  <a:gd name="connsiteX0" fmla="*/ 9906 w 9905"/>
                  <a:gd name="connsiteY0" fmla="*/ 0 h 15144"/>
                  <a:gd name="connsiteX1" fmla="*/ 0 w 9905"/>
                  <a:gd name="connsiteY1" fmla="*/ 15145 h 15144"/>
                </a:gdLst>
                <a:ahLst/>
                <a:cxnLst>
                  <a:cxn ang="0">
                    <a:pos x="connsiteX0" y="connsiteY0"/>
                  </a:cxn>
                  <a:cxn ang="0">
                    <a:pos x="connsiteX1" y="connsiteY1"/>
                  </a:cxn>
                </a:cxnLst>
                <a:rect l="l" t="t" r="r" b="b"/>
                <a:pathLst>
                  <a:path w="9905" h="15144">
                    <a:moveTo>
                      <a:pt x="9906" y="0"/>
                    </a:moveTo>
                    <a:lnTo>
                      <a:pt x="0" y="15145"/>
                    </a:lnTo>
                  </a:path>
                </a:pathLst>
              </a:custGeom>
              <a:ln w="5715" cap="rnd">
                <a:solidFill>
                  <a:srgbClr val="E52A29"/>
                </a:solidFill>
                <a:prstDash val="solid"/>
                <a:round/>
              </a:ln>
            </p:spPr>
            <p:txBody>
              <a:bodyPr rtlCol="0" anchor="ctr"/>
              <a:lstStyle/>
              <a:p>
                <a:endParaRPr lang="fr-FR" sz="1400"/>
              </a:p>
            </p:txBody>
          </p:sp>
        </p:grpSp>
      </p:grpSp>
      <p:grpSp>
        <p:nvGrpSpPr>
          <p:cNvPr id="82" name="Graphique 1772">
            <a:extLst>
              <a:ext uri="{FF2B5EF4-FFF2-40B4-BE49-F238E27FC236}">
                <a16:creationId xmlns:a16="http://schemas.microsoft.com/office/drawing/2014/main" id="{42828FEB-222C-4E27-86E8-D66D179E5C1D}"/>
              </a:ext>
            </a:extLst>
          </p:cNvPr>
          <p:cNvGrpSpPr/>
          <p:nvPr/>
        </p:nvGrpSpPr>
        <p:grpSpPr>
          <a:xfrm>
            <a:off x="2420602" y="5239369"/>
            <a:ext cx="293977" cy="324637"/>
            <a:chOff x="2317430" y="1288782"/>
            <a:chExt cx="363699" cy="401630"/>
          </a:xfrm>
          <a:noFill/>
        </p:grpSpPr>
        <p:sp>
          <p:nvSpPr>
            <p:cNvPr id="83" name="Forme libre : forme 82">
              <a:extLst>
                <a:ext uri="{FF2B5EF4-FFF2-40B4-BE49-F238E27FC236}">
                  <a16:creationId xmlns:a16="http://schemas.microsoft.com/office/drawing/2014/main" id="{DAECB800-B474-4AF5-B534-8257507D3BB7}"/>
                </a:ext>
              </a:extLst>
            </p:cNvPr>
            <p:cNvSpPr/>
            <p:nvPr/>
          </p:nvSpPr>
          <p:spPr>
            <a:xfrm>
              <a:off x="2437427" y="1349025"/>
              <a:ext cx="92315" cy="208883"/>
            </a:xfrm>
            <a:custGeom>
              <a:avLst/>
              <a:gdLst>
                <a:gd name="connsiteX0" fmla="*/ 18 w 92315"/>
                <a:gd name="connsiteY0" fmla="*/ 208883 h 208883"/>
                <a:gd name="connsiteX1" fmla="*/ 18 w 92315"/>
                <a:gd name="connsiteY1" fmla="*/ 128111 h 208883"/>
                <a:gd name="connsiteX2" fmla="*/ 84505 w 92315"/>
                <a:gd name="connsiteY2" fmla="*/ 0 h 208883"/>
                <a:gd name="connsiteX3" fmla="*/ 92315 w 92315"/>
                <a:gd name="connsiteY3" fmla="*/ 0 h 208883"/>
              </a:gdLst>
              <a:ahLst/>
              <a:cxnLst>
                <a:cxn ang="0">
                  <a:pos x="connsiteX0" y="connsiteY0"/>
                </a:cxn>
                <a:cxn ang="0">
                  <a:pos x="connsiteX1" y="connsiteY1"/>
                </a:cxn>
                <a:cxn ang="0">
                  <a:pos x="connsiteX2" y="connsiteY2"/>
                </a:cxn>
                <a:cxn ang="0">
                  <a:pos x="connsiteX3" y="connsiteY3"/>
                </a:cxn>
              </a:cxnLst>
              <a:rect l="l" t="t" r="r" b="b"/>
              <a:pathLst>
                <a:path w="92315" h="208883">
                  <a:moveTo>
                    <a:pt x="18" y="208883"/>
                  </a:moveTo>
                  <a:cubicBezTo>
                    <a:pt x="18" y="157258"/>
                    <a:pt x="18" y="128111"/>
                    <a:pt x="18" y="128111"/>
                  </a:cubicBezTo>
                  <a:cubicBezTo>
                    <a:pt x="18" y="128111"/>
                    <a:pt x="-3411" y="2857"/>
                    <a:pt x="84505" y="0"/>
                  </a:cubicBezTo>
                  <a:lnTo>
                    <a:pt x="92315" y="0"/>
                  </a:lnTo>
                </a:path>
              </a:pathLst>
            </a:custGeom>
            <a:grpFill/>
            <a:ln w="5715" cap="rnd">
              <a:solidFill>
                <a:srgbClr val="E52A29"/>
              </a:solidFill>
              <a:prstDash val="solid"/>
              <a:round/>
            </a:ln>
          </p:spPr>
          <p:txBody>
            <a:bodyPr rtlCol="0" anchor="ctr"/>
            <a:lstStyle/>
            <a:p>
              <a:endParaRPr lang="fr-FR" sz="1400"/>
            </a:p>
          </p:txBody>
        </p:sp>
        <p:grpSp>
          <p:nvGrpSpPr>
            <p:cNvPr id="84" name="Graphique 1772">
              <a:extLst>
                <a:ext uri="{FF2B5EF4-FFF2-40B4-BE49-F238E27FC236}">
                  <a16:creationId xmlns:a16="http://schemas.microsoft.com/office/drawing/2014/main" id="{44D3E216-160B-4334-8870-EFCD2B0FAD6D}"/>
                </a:ext>
              </a:extLst>
            </p:cNvPr>
            <p:cNvGrpSpPr/>
            <p:nvPr/>
          </p:nvGrpSpPr>
          <p:grpSpPr>
            <a:xfrm>
              <a:off x="2452209" y="1371600"/>
              <a:ext cx="42576" cy="102012"/>
              <a:chOff x="2452209" y="1371600"/>
              <a:chExt cx="42576" cy="102012"/>
            </a:xfrm>
            <a:grpFill/>
          </p:grpSpPr>
          <p:sp>
            <p:nvSpPr>
              <p:cNvPr id="105" name="Forme libre : forme 104">
                <a:extLst>
                  <a:ext uri="{FF2B5EF4-FFF2-40B4-BE49-F238E27FC236}">
                    <a16:creationId xmlns:a16="http://schemas.microsoft.com/office/drawing/2014/main" id="{1877E770-4808-4E9B-AA1E-E24751FDE701}"/>
                  </a:ext>
                </a:extLst>
              </p:cNvPr>
              <p:cNvSpPr/>
              <p:nvPr/>
            </p:nvSpPr>
            <p:spPr>
              <a:xfrm>
                <a:off x="2480403" y="1371600"/>
                <a:ext cx="14382" cy="13049"/>
              </a:xfrm>
              <a:custGeom>
                <a:avLst/>
                <a:gdLst>
                  <a:gd name="connsiteX0" fmla="*/ 0 w 14382"/>
                  <a:gd name="connsiteY0" fmla="*/ 13049 h 13049"/>
                  <a:gd name="connsiteX1" fmla="*/ 14383 w 14382"/>
                  <a:gd name="connsiteY1" fmla="*/ 0 h 13049"/>
                </a:gdLst>
                <a:ahLst/>
                <a:cxnLst>
                  <a:cxn ang="0">
                    <a:pos x="connsiteX0" y="connsiteY0"/>
                  </a:cxn>
                  <a:cxn ang="0">
                    <a:pos x="connsiteX1" y="connsiteY1"/>
                  </a:cxn>
                </a:cxnLst>
                <a:rect l="l" t="t" r="r" b="b"/>
                <a:pathLst>
                  <a:path w="14382" h="13049">
                    <a:moveTo>
                      <a:pt x="0" y="13049"/>
                    </a:moveTo>
                    <a:cubicBezTo>
                      <a:pt x="4191" y="8191"/>
                      <a:pt x="8954" y="3715"/>
                      <a:pt x="14383" y="0"/>
                    </a:cubicBezTo>
                  </a:path>
                </a:pathLst>
              </a:custGeom>
              <a:grpFill/>
              <a:ln w="5715" cap="rnd">
                <a:solidFill>
                  <a:srgbClr val="E52A29"/>
                </a:solidFill>
                <a:prstDash val="solid"/>
                <a:round/>
              </a:ln>
            </p:spPr>
            <p:txBody>
              <a:bodyPr rtlCol="0" anchor="ctr"/>
              <a:lstStyle/>
              <a:p>
                <a:endParaRPr lang="fr-FR" sz="1400"/>
              </a:p>
            </p:txBody>
          </p:sp>
          <p:sp>
            <p:nvSpPr>
              <p:cNvPr id="106" name="Forme libre : forme 105">
                <a:extLst>
                  <a:ext uri="{FF2B5EF4-FFF2-40B4-BE49-F238E27FC236}">
                    <a16:creationId xmlns:a16="http://schemas.microsoft.com/office/drawing/2014/main" id="{9C232F0D-4A93-4A1C-A910-641B398B87CE}"/>
                  </a:ext>
                </a:extLst>
              </p:cNvPr>
              <p:cNvSpPr/>
              <p:nvPr/>
            </p:nvSpPr>
            <p:spPr>
              <a:xfrm>
                <a:off x="2452209" y="1404175"/>
                <a:ext cx="15621" cy="69437"/>
              </a:xfrm>
              <a:custGeom>
                <a:avLst/>
                <a:gdLst>
                  <a:gd name="connsiteX0" fmla="*/ 0 w 15621"/>
                  <a:gd name="connsiteY0" fmla="*/ 69437 h 69437"/>
                  <a:gd name="connsiteX1" fmla="*/ 15621 w 15621"/>
                  <a:gd name="connsiteY1" fmla="*/ 0 h 69437"/>
                </a:gdLst>
                <a:ahLst/>
                <a:cxnLst>
                  <a:cxn ang="0">
                    <a:pos x="connsiteX0" y="connsiteY0"/>
                  </a:cxn>
                  <a:cxn ang="0">
                    <a:pos x="connsiteX1" y="connsiteY1"/>
                  </a:cxn>
                </a:cxnLst>
                <a:rect l="l" t="t" r="r" b="b"/>
                <a:pathLst>
                  <a:path w="15621" h="69437">
                    <a:moveTo>
                      <a:pt x="0" y="69437"/>
                    </a:moveTo>
                    <a:cubicBezTo>
                      <a:pt x="572" y="54578"/>
                      <a:pt x="3334" y="25146"/>
                      <a:pt x="15621" y="0"/>
                    </a:cubicBezTo>
                  </a:path>
                </a:pathLst>
              </a:custGeom>
              <a:grpFill/>
              <a:ln w="5715" cap="rnd">
                <a:solidFill>
                  <a:srgbClr val="E52A29"/>
                </a:solidFill>
                <a:prstDash val="solid"/>
                <a:round/>
              </a:ln>
            </p:spPr>
            <p:txBody>
              <a:bodyPr rtlCol="0" anchor="ctr"/>
              <a:lstStyle/>
              <a:p>
                <a:endParaRPr lang="fr-FR" sz="1400"/>
              </a:p>
            </p:txBody>
          </p:sp>
        </p:grpSp>
        <p:sp>
          <p:nvSpPr>
            <p:cNvPr id="85" name="Forme libre : forme 84">
              <a:extLst>
                <a:ext uri="{FF2B5EF4-FFF2-40B4-BE49-F238E27FC236}">
                  <a16:creationId xmlns:a16="http://schemas.microsoft.com/office/drawing/2014/main" id="{CE8CBEC2-4C20-47C0-B114-C222543437D9}"/>
                </a:ext>
              </a:extLst>
            </p:cNvPr>
            <p:cNvSpPr/>
            <p:nvPr/>
          </p:nvSpPr>
          <p:spPr>
            <a:xfrm>
              <a:off x="2556317" y="1349974"/>
              <a:ext cx="86772" cy="231460"/>
            </a:xfrm>
            <a:custGeom>
              <a:avLst/>
              <a:gdLst>
                <a:gd name="connsiteX0" fmla="*/ 0 w 86772"/>
                <a:gd name="connsiteY0" fmla="*/ 3 h 231460"/>
                <a:gd name="connsiteX1" fmla="*/ 86773 w 86772"/>
                <a:gd name="connsiteY1" fmla="*/ 132687 h 231460"/>
                <a:gd name="connsiteX2" fmla="*/ 86773 w 86772"/>
                <a:gd name="connsiteY2" fmla="*/ 231461 h 231460"/>
              </a:gdLst>
              <a:ahLst/>
              <a:cxnLst>
                <a:cxn ang="0">
                  <a:pos x="connsiteX0" y="connsiteY0"/>
                </a:cxn>
                <a:cxn ang="0">
                  <a:pos x="connsiteX1" y="connsiteY1"/>
                </a:cxn>
                <a:cxn ang="0">
                  <a:pos x="connsiteX2" y="connsiteY2"/>
                </a:cxn>
              </a:cxnLst>
              <a:rect l="l" t="t" r="r" b="b"/>
              <a:pathLst>
                <a:path w="86772" h="231460">
                  <a:moveTo>
                    <a:pt x="0" y="3"/>
                  </a:moveTo>
                  <a:cubicBezTo>
                    <a:pt x="0" y="3"/>
                    <a:pt x="86773" y="-2568"/>
                    <a:pt x="86773" y="132687"/>
                  </a:cubicBezTo>
                  <a:lnTo>
                    <a:pt x="86773" y="231461"/>
                  </a:lnTo>
                </a:path>
              </a:pathLst>
            </a:custGeom>
            <a:grpFill/>
            <a:ln w="5715" cap="rnd">
              <a:solidFill>
                <a:srgbClr val="E52A29"/>
              </a:solidFill>
              <a:prstDash val="solid"/>
              <a:round/>
            </a:ln>
          </p:spPr>
          <p:txBody>
            <a:bodyPr rtlCol="0" anchor="ctr"/>
            <a:lstStyle/>
            <a:p>
              <a:endParaRPr lang="fr-FR" sz="1400"/>
            </a:p>
          </p:txBody>
        </p:sp>
        <p:sp>
          <p:nvSpPr>
            <p:cNvPr id="86" name="Forme libre : forme 85">
              <a:extLst>
                <a:ext uri="{FF2B5EF4-FFF2-40B4-BE49-F238E27FC236}">
                  <a16:creationId xmlns:a16="http://schemas.microsoft.com/office/drawing/2014/main" id="{121F15C3-AD6A-49DB-BCAA-B7D5F388D1A5}"/>
                </a:ext>
              </a:extLst>
            </p:cNvPr>
            <p:cNvSpPr/>
            <p:nvPr/>
          </p:nvSpPr>
          <p:spPr>
            <a:xfrm>
              <a:off x="2491356" y="1288782"/>
              <a:ext cx="86868" cy="59291"/>
            </a:xfrm>
            <a:custGeom>
              <a:avLst/>
              <a:gdLst>
                <a:gd name="connsiteX0" fmla="*/ 23241 w 86868"/>
                <a:gd name="connsiteY0" fmla="*/ 59291 h 59291"/>
                <a:gd name="connsiteX1" fmla="*/ 0 w 86868"/>
                <a:gd name="connsiteY1" fmla="*/ 14333 h 59291"/>
                <a:gd name="connsiteX2" fmla="*/ 86868 w 86868"/>
                <a:gd name="connsiteY2" fmla="*/ 10142 h 59291"/>
              </a:gdLst>
              <a:ahLst/>
              <a:cxnLst>
                <a:cxn ang="0">
                  <a:pos x="connsiteX0" y="connsiteY0"/>
                </a:cxn>
                <a:cxn ang="0">
                  <a:pos x="connsiteX1" y="connsiteY1"/>
                </a:cxn>
                <a:cxn ang="0">
                  <a:pos x="connsiteX2" y="connsiteY2"/>
                </a:cxn>
              </a:cxnLst>
              <a:rect l="l" t="t" r="r" b="b"/>
              <a:pathLst>
                <a:path w="86868" h="59291">
                  <a:moveTo>
                    <a:pt x="23241" y="59291"/>
                  </a:moveTo>
                  <a:lnTo>
                    <a:pt x="0" y="14333"/>
                  </a:lnTo>
                  <a:cubicBezTo>
                    <a:pt x="0" y="14333"/>
                    <a:pt x="42386" y="-14909"/>
                    <a:pt x="86868" y="10142"/>
                  </a:cubicBezTo>
                </a:path>
              </a:pathLst>
            </a:custGeom>
            <a:grpFill/>
            <a:ln w="5715" cap="rnd">
              <a:solidFill>
                <a:srgbClr val="E52A29"/>
              </a:solidFill>
              <a:prstDash val="solid"/>
              <a:round/>
            </a:ln>
          </p:spPr>
          <p:txBody>
            <a:bodyPr rtlCol="0" anchor="ctr"/>
            <a:lstStyle/>
            <a:p>
              <a:endParaRPr lang="fr-FR" sz="1400"/>
            </a:p>
          </p:txBody>
        </p:sp>
        <p:sp>
          <p:nvSpPr>
            <p:cNvPr id="87" name="Forme libre : forme 86">
              <a:extLst>
                <a:ext uri="{FF2B5EF4-FFF2-40B4-BE49-F238E27FC236}">
                  <a16:creationId xmlns:a16="http://schemas.microsoft.com/office/drawing/2014/main" id="{A9D4F0BE-3BFA-4595-A63B-ADB59B60C702}"/>
                </a:ext>
              </a:extLst>
            </p:cNvPr>
            <p:cNvSpPr/>
            <p:nvPr/>
          </p:nvSpPr>
          <p:spPr>
            <a:xfrm>
              <a:off x="2568033" y="1308544"/>
              <a:ext cx="16382" cy="40671"/>
            </a:xfrm>
            <a:custGeom>
              <a:avLst/>
              <a:gdLst>
                <a:gd name="connsiteX0" fmla="*/ 16383 w 16382"/>
                <a:gd name="connsiteY0" fmla="*/ 0 h 40671"/>
                <a:gd name="connsiteX1" fmla="*/ 0 w 16382"/>
                <a:gd name="connsiteY1" fmla="*/ 40672 h 40671"/>
              </a:gdLst>
              <a:ahLst/>
              <a:cxnLst>
                <a:cxn ang="0">
                  <a:pos x="connsiteX0" y="connsiteY0"/>
                </a:cxn>
                <a:cxn ang="0">
                  <a:pos x="connsiteX1" y="connsiteY1"/>
                </a:cxn>
              </a:cxnLst>
              <a:rect l="l" t="t" r="r" b="b"/>
              <a:pathLst>
                <a:path w="16382" h="40671">
                  <a:moveTo>
                    <a:pt x="16383" y="0"/>
                  </a:moveTo>
                  <a:lnTo>
                    <a:pt x="0" y="40672"/>
                  </a:lnTo>
                </a:path>
              </a:pathLst>
            </a:custGeom>
            <a:grpFill/>
            <a:ln w="5715" cap="rnd">
              <a:solidFill>
                <a:srgbClr val="E52A29"/>
              </a:solidFill>
              <a:prstDash val="solid"/>
              <a:round/>
            </a:ln>
          </p:spPr>
          <p:txBody>
            <a:bodyPr rtlCol="0" anchor="ctr"/>
            <a:lstStyle/>
            <a:p>
              <a:endParaRPr lang="fr-FR" sz="1400"/>
            </a:p>
          </p:txBody>
        </p:sp>
        <p:sp>
          <p:nvSpPr>
            <p:cNvPr id="88" name="Forme libre : forme 87">
              <a:extLst>
                <a:ext uri="{FF2B5EF4-FFF2-40B4-BE49-F238E27FC236}">
                  <a16:creationId xmlns:a16="http://schemas.microsoft.com/office/drawing/2014/main" id="{F81BB8A7-3EAD-4DFA-A248-473276FF2013}"/>
                </a:ext>
              </a:extLst>
            </p:cNvPr>
            <p:cNvSpPr/>
            <p:nvPr/>
          </p:nvSpPr>
          <p:spPr>
            <a:xfrm>
              <a:off x="2538601" y="1303972"/>
              <a:ext cx="190" cy="34194"/>
            </a:xfrm>
            <a:custGeom>
              <a:avLst/>
              <a:gdLst>
                <a:gd name="connsiteX0" fmla="*/ 191 w 190"/>
                <a:gd name="connsiteY0" fmla="*/ 0 h 34194"/>
                <a:gd name="connsiteX1" fmla="*/ 0 w 190"/>
                <a:gd name="connsiteY1" fmla="*/ 34195 h 34194"/>
              </a:gdLst>
              <a:ahLst/>
              <a:cxnLst>
                <a:cxn ang="0">
                  <a:pos x="connsiteX0" y="connsiteY0"/>
                </a:cxn>
                <a:cxn ang="0">
                  <a:pos x="connsiteX1" y="connsiteY1"/>
                </a:cxn>
              </a:cxnLst>
              <a:rect l="l" t="t" r="r" b="b"/>
              <a:pathLst>
                <a:path w="190" h="34194">
                  <a:moveTo>
                    <a:pt x="191" y="0"/>
                  </a:moveTo>
                  <a:lnTo>
                    <a:pt x="0" y="34195"/>
                  </a:lnTo>
                </a:path>
              </a:pathLst>
            </a:custGeom>
            <a:grpFill/>
            <a:ln w="5715" cap="rnd">
              <a:solidFill>
                <a:srgbClr val="E52A29"/>
              </a:solidFill>
              <a:prstDash val="solid"/>
              <a:round/>
            </a:ln>
          </p:spPr>
          <p:txBody>
            <a:bodyPr rtlCol="0" anchor="ctr"/>
            <a:lstStyle/>
            <a:p>
              <a:endParaRPr lang="fr-FR" sz="1400"/>
            </a:p>
          </p:txBody>
        </p:sp>
        <p:sp>
          <p:nvSpPr>
            <p:cNvPr id="89" name="Forme libre : forme 88">
              <a:extLst>
                <a:ext uri="{FF2B5EF4-FFF2-40B4-BE49-F238E27FC236}">
                  <a16:creationId xmlns:a16="http://schemas.microsoft.com/office/drawing/2014/main" id="{E99C2BED-1479-4F19-BC27-C08E24E6667B}"/>
                </a:ext>
              </a:extLst>
            </p:cNvPr>
            <p:cNvSpPr/>
            <p:nvPr/>
          </p:nvSpPr>
          <p:spPr>
            <a:xfrm>
              <a:off x="2556889" y="1311116"/>
              <a:ext cx="6572" cy="18478"/>
            </a:xfrm>
            <a:custGeom>
              <a:avLst/>
              <a:gdLst>
                <a:gd name="connsiteX0" fmla="*/ 6572 w 6572"/>
                <a:gd name="connsiteY0" fmla="*/ 0 h 18478"/>
                <a:gd name="connsiteX1" fmla="*/ 0 w 6572"/>
                <a:gd name="connsiteY1" fmla="*/ 18479 h 18478"/>
              </a:gdLst>
              <a:ahLst/>
              <a:cxnLst>
                <a:cxn ang="0">
                  <a:pos x="connsiteX0" y="connsiteY0"/>
                </a:cxn>
                <a:cxn ang="0">
                  <a:pos x="connsiteX1" y="connsiteY1"/>
                </a:cxn>
              </a:cxnLst>
              <a:rect l="l" t="t" r="r" b="b"/>
              <a:pathLst>
                <a:path w="6572" h="18478">
                  <a:moveTo>
                    <a:pt x="6572" y="0"/>
                  </a:moveTo>
                  <a:lnTo>
                    <a:pt x="0" y="18479"/>
                  </a:lnTo>
                </a:path>
              </a:pathLst>
            </a:custGeom>
            <a:grpFill/>
            <a:ln w="5715" cap="rnd">
              <a:solidFill>
                <a:srgbClr val="E52A29"/>
              </a:solidFill>
              <a:prstDash val="solid"/>
              <a:round/>
            </a:ln>
          </p:spPr>
          <p:txBody>
            <a:bodyPr rtlCol="0" anchor="ctr"/>
            <a:lstStyle/>
            <a:p>
              <a:endParaRPr lang="fr-FR" sz="1400"/>
            </a:p>
          </p:txBody>
        </p:sp>
        <p:grpSp>
          <p:nvGrpSpPr>
            <p:cNvPr id="90" name="Graphique 1772">
              <a:extLst>
                <a:ext uri="{FF2B5EF4-FFF2-40B4-BE49-F238E27FC236}">
                  <a16:creationId xmlns:a16="http://schemas.microsoft.com/office/drawing/2014/main" id="{049F0892-F2CF-4402-AF9F-D55FBED46E24}"/>
                </a:ext>
              </a:extLst>
            </p:cNvPr>
            <p:cNvGrpSpPr/>
            <p:nvPr/>
          </p:nvGrpSpPr>
          <p:grpSpPr>
            <a:xfrm>
              <a:off x="2489833" y="1432178"/>
              <a:ext cx="79724" cy="98488"/>
              <a:chOff x="2489833" y="1432178"/>
              <a:chExt cx="79724" cy="98488"/>
            </a:xfrm>
            <a:grpFill/>
          </p:grpSpPr>
          <p:sp>
            <p:nvSpPr>
              <p:cNvPr id="102" name="Forme libre : forme 101">
                <a:extLst>
                  <a:ext uri="{FF2B5EF4-FFF2-40B4-BE49-F238E27FC236}">
                    <a16:creationId xmlns:a16="http://schemas.microsoft.com/office/drawing/2014/main" id="{BA7F7291-A159-46D3-8436-858C3858A86E}"/>
                  </a:ext>
                </a:extLst>
              </p:cNvPr>
              <p:cNvSpPr/>
              <p:nvPr/>
            </p:nvSpPr>
            <p:spPr>
              <a:xfrm>
                <a:off x="2506025" y="1432178"/>
                <a:ext cx="63531" cy="98488"/>
              </a:xfrm>
              <a:custGeom>
                <a:avLst/>
                <a:gdLst>
                  <a:gd name="connsiteX0" fmla="*/ 63532 w 63531"/>
                  <a:gd name="connsiteY0" fmla="*/ 96393 h 98488"/>
                  <a:gd name="connsiteX1" fmla="*/ 49244 w 63531"/>
                  <a:gd name="connsiteY1" fmla="*/ 98489 h 98488"/>
                  <a:gd name="connsiteX2" fmla="*/ 0 w 63531"/>
                  <a:gd name="connsiteY2" fmla="*/ 49244 h 98488"/>
                  <a:gd name="connsiteX3" fmla="*/ 49244 w 63531"/>
                  <a:gd name="connsiteY3" fmla="*/ 0 h 98488"/>
                  <a:gd name="connsiteX4" fmla="*/ 61436 w 63531"/>
                  <a:gd name="connsiteY4" fmla="*/ 1524 h 98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531" h="98488">
                    <a:moveTo>
                      <a:pt x="63532" y="96393"/>
                    </a:moveTo>
                    <a:cubicBezTo>
                      <a:pt x="58960" y="97727"/>
                      <a:pt x="54197" y="98489"/>
                      <a:pt x="49244" y="98489"/>
                    </a:cubicBezTo>
                    <a:cubicBezTo>
                      <a:pt x="22003" y="98489"/>
                      <a:pt x="0" y="76390"/>
                      <a:pt x="0" y="49244"/>
                    </a:cubicBezTo>
                    <a:cubicBezTo>
                      <a:pt x="0" y="22098"/>
                      <a:pt x="22098" y="0"/>
                      <a:pt x="49244" y="0"/>
                    </a:cubicBezTo>
                    <a:cubicBezTo>
                      <a:pt x="53435" y="0"/>
                      <a:pt x="57531" y="572"/>
                      <a:pt x="61436" y="1524"/>
                    </a:cubicBezTo>
                  </a:path>
                </a:pathLst>
              </a:custGeom>
              <a:grpFill/>
              <a:ln w="5715" cap="rnd">
                <a:solidFill>
                  <a:srgbClr val="E52A29"/>
                </a:solidFill>
                <a:prstDash val="solid"/>
                <a:round/>
              </a:ln>
            </p:spPr>
            <p:txBody>
              <a:bodyPr rtlCol="0" anchor="ctr"/>
              <a:lstStyle/>
              <a:p>
                <a:endParaRPr lang="fr-FR" sz="1400"/>
              </a:p>
            </p:txBody>
          </p:sp>
          <p:sp>
            <p:nvSpPr>
              <p:cNvPr id="103" name="Forme libre : forme 102">
                <a:extLst>
                  <a:ext uri="{FF2B5EF4-FFF2-40B4-BE49-F238E27FC236}">
                    <a16:creationId xmlns:a16="http://schemas.microsoft.com/office/drawing/2014/main" id="{144C8B1D-3C52-41D8-B9E5-CFC6F6F792C1}"/>
                  </a:ext>
                </a:extLst>
              </p:cNvPr>
              <p:cNvSpPr/>
              <p:nvPr/>
            </p:nvSpPr>
            <p:spPr>
              <a:xfrm>
                <a:off x="2491261" y="1471326"/>
                <a:ext cx="67151" cy="9525"/>
              </a:xfrm>
              <a:custGeom>
                <a:avLst/>
                <a:gdLst>
                  <a:gd name="connsiteX0" fmla="*/ 0 w 67151"/>
                  <a:gd name="connsiteY0" fmla="*/ 0 h 9525"/>
                  <a:gd name="connsiteX1" fmla="*/ 67151 w 67151"/>
                  <a:gd name="connsiteY1" fmla="*/ 0 h 9525"/>
                </a:gdLst>
                <a:ahLst/>
                <a:cxnLst>
                  <a:cxn ang="0">
                    <a:pos x="connsiteX0" y="connsiteY0"/>
                  </a:cxn>
                  <a:cxn ang="0">
                    <a:pos x="connsiteX1" y="connsiteY1"/>
                  </a:cxn>
                </a:cxnLst>
                <a:rect l="l" t="t" r="r" b="b"/>
                <a:pathLst>
                  <a:path w="67151" h="9525">
                    <a:moveTo>
                      <a:pt x="0" y="0"/>
                    </a:moveTo>
                    <a:lnTo>
                      <a:pt x="67151" y="0"/>
                    </a:lnTo>
                  </a:path>
                </a:pathLst>
              </a:custGeom>
              <a:grpFill/>
              <a:ln w="5715" cap="rnd">
                <a:solidFill>
                  <a:srgbClr val="E52A29"/>
                </a:solidFill>
                <a:prstDash val="solid"/>
                <a:round/>
              </a:ln>
            </p:spPr>
            <p:txBody>
              <a:bodyPr rtlCol="0" anchor="ctr"/>
              <a:lstStyle/>
              <a:p>
                <a:endParaRPr lang="fr-FR" sz="1400"/>
              </a:p>
            </p:txBody>
          </p:sp>
          <p:sp>
            <p:nvSpPr>
              <p:cNvPr id="104" name="Forme libre : forme 103">
                <a:extLst>
                  <a:ext uri="{FF2B5EF4-FFF2-40B4-BE49-F238E27FC236}">
                    <a16:creationId xmlns:a16="http://schemas.microsoft.com/office/drawing/2014/main" id="{E8AEF939-E416-4871-AD69-16CF0BF4405C}"/>
                  </a:ext>
                </a:extLst>
              </p:cNvPr>
              <p:cNvSpPr/>
              <p:nvPr/>
            </p:nvSpPr>
            <p:spPr>
              <a:xfrm>
                <a:off x="2489833" y="1488090"/>
                <a:ext cx="67151" cy="9525"/>
              </a:xfrm>
              <a:custGeom>
                <a:avLst/>
                <a:gdLst>
                  <a:gd name="connsiteX0" fmla="*/ 0 w 67151"/>
                  <a:gd name="connsiteY0" fmla="*/ 0 h 9525"/>
                  <a:gd name="connsiteX1" fmla="*/ 67151 w 67151"/>
                  <a:gd name="connsiteY1" fmla="*/ 0 h 9525"/>
                </a:gdLst>
                <a:ahLst/>
                <a:cxnLst>
                  <a:cxn ang="0">
                    <a:pos x="connsiteX0" y="connsiteY0"/>
                  </a:cxn>
                  <a:cxn ang="0">
                    <a:pos x="connsiteX1" y="connsiteY1"/>
                  </a:cxn>
                </a:cxnLst>
                <a:rect l="l" t="t" r="r" b="b"/>
                <a:pathLst>
                  <a:path w="67151" h="9525">
                    <a:moveTo>
                      <a:pt x="0" y="0"/>
                    </a:moveTo>
                    <a:lnTo>
                      <a:pt x="67151" y="0"/>
                    </a:lnTo>
                  </a:path>
                </a:pathLst>
              </a:custGeom>
              <a:grpFill/>
              <a:ln w="5715" cap="rnd">
                <a:solidFill>
                  <a:srgbClr val="E52A29"/>
                </a:solidFill>
                <a:prstDash val="solid"/>
                <a:round/>
              </a:ln>
            </p:spPr>
            <p:txBody>
              <a:bodyPr rtlCol="0" anchor="ctr"/>
              <a:lstStyle/>
              <a:p>
                <a:endParaRPr lang="fr-FR" sz="1400"/>
              </a:p>
            </p:txBody>
          </p:sp>
        </p:grpSp>
        <p:sp>
          <p:nvSpPr>
            <p:cNvPr id="91" name="Forme libre : forme 90">
              <a:extLst>
                <a:ext uri="{FF2B5EF4-FFF2-40B4-BE49-F238E27FC236}">
                  <a16:creationId xmlns:a16="http://schemas.microsoft.com/office/drawing/2014/main" id="{CFCF919C-B021-41B3-9C10-531712C5F7A9}"/>
                </a:ext>
              </a:extLst>
            </p:cNvPr>
            <p:cNvSpPr/>
            <p:nvPr/>
          </p:nvSpPr>
          <p:spPr>
            <a:xfrm>
              <a:off x="2317430" y="1683829"/>
              <a:ext cx="7239" cy="9525"/>
            </a:xfrm>
            <a:custGeom>
              <a:avLst/>
              <a:gdLst>
                <a:gd name="connsiteX0" fmla="*/ 7239 w 7239"/>
                <a:gd name="connsiteY0" fmla="*/ 0 h 9525"/>
                <a:gd name="connsiteX1" fmla="*/ 0 w 7239"/>
                <a:gd name="connsiteY1" fmla="*/ 0 h 9525"/>
              </a:gdLst>
              <a:ahLst/>
              <a:cxnLst>
                <a:cxn ang="0">
                  <a:pos x="connsiteX0" y="connsiteY0"/>
                </a:cxn>
                <a:cxn ang="0">
                  <a:pos x="connsiteX1" y="connsiteY1"/>
                </a:cxn>
              </a:cxnLst>
              <a:rect l="l" t="t" r="r" b="b"/>
              <a:pathLst>
                <a:path w="7239" h="9525">
                  <a:moveTo>
                    <a:pt x="7239" y="0"/>
                  </a:moveTo>
                  <a:lnTo>
                    <a:pt x="0" y="0"/>
                  </a:lnTo>
                </a:path>
              </a:pathLst>
            </a:custGeom>
            <a:grpFill/>
            <a:ln w="5715" cap="rnd">
              <a:solidFill>
                <a:srgbClr val="E52A29"/>
              </a:solidFill>
              <a:prstDash val="solid"/>
              <a:round/>
            </a:ln>
          </p:spPr>
          <p:txBody>
            <a:bodyPr rtlCol="0" anchor="ctr"/>
            <a:lstStyle/>
            <a:p>
              <a:endParaRPr lang="fr-FR" sz="1400"/>
            </a:p>
          </p:txBody>
        </p:sp>
        <p:sp>
          <p:nvSpPr>
            <p:cNvPr id="92" name="Forme libre : forme 91">
              <a:extLst>
                <a:ext uri="{FF2B5EF4-FFF2-40B4-BE49-F238E27FC236}">
                  <a16:creationId xmlns:a16="http://schemas.microsoft.com/office/drawing/2014/main" id="{0D0B2BFE-20D3-433F-AE52-22400B5C19C2}"/>
                </a:ext>
              </a:extLst>
            </p:cNvPr>
            <p:cNvSpPr/>
            <p:nvPr/>
          </p:nvSpPr>
          <p:spPr>
            <a:xfrm>
              <a:off x="2317430" y="1531524"/>
              <a:ext cx="60293" cy="152304"/>
            </a:xfrm>
            <a:custGeom>
              <a:avLst/>
              <a:gdLst>
                <a:gd name="connsiteX0" fmla="*/ 0 w 60293"/>
                <a:gd name="connsiteY0" fmla="*/ 0 h 152304"/>
                <a:gd name="connsiteX1" fmla="*/ 55150 w 60293"/>
                <a:gd name="connsiteY1" fmla="*/ 0 h 152304"/>
                <a:gd name="connsiteX2" fmla="*/ 60293 w 60293"/>
                <a:gd name="connsiteY2" fmla="*/ 5143 h 152304"/>
                <a:gd name="connsiteX3" fmla="*/ 60293 w 60293"/>
                <a:gd name="connsiteY3" fmla="*/ 147161 h 152304"/>
                <a:gd name="connsiteX4" fmla="*/ 55150 w 60293"/>
                <a:gd name="connsiteY4" fmla="*/ 152305 h 152304"/>
                <a:gd name="connsiteX5" fmla="*/ 26099 w 60293"/>
                <a:gd name="connsiteY5" fmla="*/ 152305 h 152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293" h="152304">
                  <a:moveTo>
                    <a:pt x="0" y="0"/>
                  </a:moveTo>
                  <a:lnTo>
                    <a:pt x="55150" y="0"/>
                  </a:lnTo>
                  <a:cubicBezTo>
                    <a:pt x="58007" y="0"/>
                    <a:pt x="60293" y="2286"/>
                    <a:pt x="60293" y="5143"/>
                  </a:cubicBezTo>
                  <a:lnTo>
                    <a:pt x="60293" y="147161"/>
                  </a:lnTo>
                  <a:cubicBezTo>
                    <a:pt x="60293" y="150019"/>
                    <a:pt x="58007" y="152305"/>
                    <a:pt x="55150" y="152305"/>
                  </a:cubicBezTo>
                  <a:lnTo>
                    <a:pt x="26099" y="152305"/>
                  </a:lnTo>
                </a:path>
              </a:pathLst>
            </a:custGeom>
            <a:grpFill/>
            <a:ln w="5715" cap="rnd">
              <a:solidFill>
                <a:srgbClr val="E52A29"/>
              </a:solidFill>
              <a:prstDash val="solid"/>
              <a:round/>
            </a:ln>
          </p:spPr>
          <p:txBody>
            <a:bodyPr rtlCol="0" anchor="ctr"/>
            <a:lstStyle/>
            <a:p>
              <a:endParaRPr lang="fr-FR" sz="1400"/>
            </a:p>
          </p:txBody>
        </p:sp>
        <p:sp>
          <p:nvSpPr>
            <p:cNvPr id="93" name="Forme libre : forme 92">
              <a:extLst>
                <a:ext uri="{FF2B5EF4-FFF2-40B4-BE49-F238E27FC236}">
                  <a16:creationId xmlns:a16="http://schemas.microsoft.com/office/drawing/2014/main" id="{334970B2-3A41-4E38-8787-DA5090E3E534}"/>
                </a:ext>
              </a:extLst>
            </p:cNvPr>
            <p:cNvSpPr/>
            <p:nvPr/>
          </p:nvSpPr>
          <p:spPr>
            <a:xfrm>
              <a:off x="2380009" y="1626108"/>
              <a:ext cx="22764" cy="39242"/>
            </a:xfrm>
            <a:custGeom>
              <a:avLst/>
              <a:gdLst>
                <a:gd name="connsiteX0" fmla="*/ 22765 w 22764"/>
                <a:gd name="connsiteY0" fmla="*/ 0 h 39242"/>
                <a:gd name="connsiteX1" fmla="*/ 22765 w 22764"/>
                <a:gd name="connsiteY1" fmla="*/ 34099 h 39242"/>
                <a:gd name="connsiteX2" fmla="*/ 17621 w 22764"/>
                <a:gd name="connsiteY2" fmla="*/ 39243 h 39242"/>
                <a:gd name="connsiteX3" fmla="*/ 0 w 22764"/>
                <a:gd name="connsiteY3" fmla="*/ 39243 h 39242"/>
              </a:gdLst>
              <a:ahLst/>
              <a:cxnLst>
                <a:cxn ang="0">
                  <a:pos x="connsiteX0" y="connsiteY0"/>
                </a:cxn>
                <a:cxn ang="0">
                  <a:pos x="connsiteX1" y="connsiteY1"/>
                </a:cxn>
                <a:cxn ang="0">
                  <a:pos x="connsiteX2" y="connsiteY2"/>
                </a:cxn>
                <a:cxn ang="0">
                  <a:pos x="connsiteX3" y="connsiteY3"/>
                </a:cxn>
              </a:cxnLst>
              <a:rect l="l" t="t" r="r" b="b"/>
              <a:pathLst>
                <a:path w="22764" h="39242">
                  <a:moveTo>
                    <a:pt x="22765" y="0"/>
                  </a:moveTo>
                  <a:lnTo>
                    <a:pt x="22765" y="34099"/>
                  </a:lnTo>
                  <a:cubicBezTo>
                    <a:pt x="22765" y="36957"/>
                    <a:pt x="20479" y="39243"/>
                    <a:pt x="17621" y="39243"/>
                  </a:cubicBezTo>
                  <a:lnTo>
                    <a:pt x="0" y="39243"/>
                  </a:lnTo>
                </a:path>
              </a:pathLst>
            </a:custGeom>
            <a:grpFill/>
            <a:ln w="5715" cap="rnd">
              <a:solidFill>
                <a:srgbClr val="E52A29"/>
              </a:solidFill>
              <a:prstDash val="solid"/>
              <a:round/>
            </a:ln>
          </p:spPr>
          <p:txBody>
            <a:bodyPr rtlCol="0" anchor="ctr"/>
            <a:lstStyle/>
            <a:p>
              <a:endParaRPr lang="fr-FR" sz="1400"/>
            </a:p>
          </p:txBody>
        </p:sp>
        <p:sp>
          <p:nvSpPr>
            <p:cNvPr id="94" name="Forme libre : forme 93">
              <a:extLst>
                <a:ext uri="{FF2B5EF4-FFF2-40B4-BE49-F238E27FC236}">
                  <a16:creationId xmlns:a16="http://schemas.microsoft.com/office/drawing/2014/main" id="{B00BC1BA-A812-4A12-92D3-144E5261928E}"/>
                </a:ext>
              </a:extLst>
            </p:cNvPr>
            <p:cNvSpPr/>
            <p:nvPr/>
          </p:nvSpPr>
          <p:spPr>
            <a:xfrm>
              <a:off x="2378199" y="1544288"/>
              <a:ext cx="24574" cy="59150"/>
            </a:xfrm>
            <a:custGeom>
              <a:avLst/>
              <a:gdLst>
                <a:gd name="connsiteX0" fmla="*/ 0 w 24574"/>
                <a:gd name="connsiteY0" fmla="*/ 0 h 59150"/>
                <a:gd name="connsiteX1" fmla="*/ 19431 w 24574"/>
                <a:gd name="connsiteY1" fmla="*/ 0 h 59150"/>
                <a:gd name="connsiteX2" fmla="*/ 24575 w 24574"/>
                <a:gd name="connsiteY2" fmla="*/ 5144 h 59150"/>
                <a:gd name="connsiteX3" fmla="*/ 24575 w 24574"/>
                <a:gd name="connsiteY3" fmla="*/ 59150 h 59150"/>
              </a:gdLst>
              <a:ahLst/>
              <a:cxnLst>
                <a:cxn ang="0">
                  <a:pos x="connsiteX0" y="connsiteY0"/>
                </a:cxn>
                <a:cxn ang="0">
                  <a:pos x="connsiteX1" y="connsiteY1"/>
                </a:cxn>
                <a:cxn ang="0">
                  <a:pos x="connsiteX2" y="connsiteY2"/>
                </a:cxn>
                <a:cxn ang="0">
                  <a:pos x="connsiteX3" y="connsiteY3"/>
                </a:cxn>
              </a:cxnLst>
              <a:rect l="l" t="t" r="r" b="b"/>
              <a:pathLst>
                <a:path w="24574" h="59150">
                  <a:moveTo>
                    <a:pt x="0" y="0"/>
                  </a:moveTo>
                  <a:lnTo>
                    <a:pt x="19431" y="0"/>
                  </a:lnTo>
                  <a:cubicBezTo>
                    <a:pt x="22289" y="0"/>
                    <a:pt x="24575" y="2286"/>
                    <a:pt x="24575" y="5144"/>
                  </a:cubicBezTo>
                  <a:lnTo>
                    <a:pt x="24575" y="59150"/>
                  </a:lnTo>
                </a:path>
              </a:pathLst>
            </a:custGeom>
            <a:grpFill/>
            <a:ln w="5715" cap="rnd">
              <a:solidFill>
                <a:srgbClr val="E52A29"/>
              </a:solidFill>
              <a:prstDash val="solid"/>
              <a:round/>
            </a:ln>
          </p:spPr>
          <p:txBody>
            <a:bodyPr rtlCol="0" anchor="ctr"/>
            <a:lstStyle/>
            <a:p>
              <a:endParaRPr lang="fr-FR" sz="1400"/>
            </a:p>
          </p:txBody>
        </p:sp>
        <p:sp>
          <p:nvSpPr>
            <p:cNvPr id="95" name="Forme libre : forme 94">
              <a:extLst>
                <a:ext uri="{FF2B5EF4-FFF2-40B4-BE49-F238E27FC236}">
                  <a16:creationId xmlns:a16="http://schemas.microsoft.com/office/drawing/2014/main" id="{F60D2B4B-88E0-416C-A584-11C3D24054ED}"/>
                </a:ext>
              </a:extLst>
            </p:cNvPr>
            <p:cNvSpPr/>
            <p:nvPr/>
          </p:nvSpPr>
          <p:spPr>
            <a:xfrm>
              <a:off x="2402774" y="1557611"/>
              <a:ext cx="172307" cy="71639"/>
            </a:xfrm>
            <a:custGeom>
              <a:avLst/>
              <a:gdLst>
                <a:gd name="connsiteX0" fmla="*/ 0 w 172307"/>
                <a:gd name="connsiteY0" fmla="*/ 678 h 71639"/>
                <a:gd name="connsiteX1" fmla="*/ 95917 w 172307"/>
                <a:gd name="connsiteY1" fmla="*/ 20681 h 71639"/>
                <a:gd name="connsiteX2" fmla="*/ 153638 w 172307"/>
                <a:gd name="connsiteY2" fmla="*/ 20681 h 71639"/>
                <a:gd name="connsiteX3" fmla="*/ 172307 w 172307"/>
                <a:gd name="connsiteY3" fmla="*/ 38397 h 71639"/>
                <a:gd name="connsiteX4" fmla="*/ 152305 w 172307"/>
                <a:gd name="connsiteY4" fmla="*/ 55257 h 71639"/>
                <a:gd name="connsiteX5" fmla="*/ 105442 w 172307"/>
                <a:gd name="connsiteY5" fmla="*/ 55257 h 71639"/>
                <a:gd name="connsiteX6" fmla="*/ 90392 w 172307"/>
                <a:gd name="connsiteY6" fmla="*/ 71640 h 71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2307" h="71639">
                  <a:moveTo>
                    <a:pt x="0" y="678"/>
                  </a:moveTo>
                  <a:cubicBezTo>
                    <a:pt x="0" y="678"/>
                    <a:pt x="60008" y="-5703"/>
                    <a:pt x="95917" y="20681"/>
                  </a:cubicBezTo>
                  <a:lnTo>
                    <a:pt x="153638" y="20681"/>
                  </a:lnTo>
                  <a:cubicBezTo>
                    <a:pt x="153638" y="20681"/>
                    <a:pt x="172307" y="19728"/>
                    <a:pt x="172307" y="38397"/>
                  </a:cubicBezTo>
                  <a:cubicBezTo>
                    <a:pt x="172307" y="57066"/>
                    <a:pt x="152305" y="55257"/>
                    <a:pt x="152305" y="55257"/>
                  </a:cubicBezTo>
                  <a:lnTo>
                    <a:pt x="105442" y="55257"/>
                  </a:lnTo>
                  <a:lnTo>
                    <a:pt x="90392" y="71640"/>
                  </a:lnTo>
                </a:path>
              </a:pathLst>
            </a:custGeom>
            <a:grpFill/>
            <a:ln w="5715" cap="rnd">
              <a:solidFill>
                <a:srgbClr val="E52A29"/>
              </a:solidFill>
              <a:prstDash val="solid"/>
              <a:round/>
            </a:ln>
          </p:spPr>
          <p:txBody>
            <a:bodyPr rtlCol="0" anchor="ctr"/>
            <a:lstStyle/>
            <a:p>
              <a:endParaRPr lang="fr-FR" sz="1400"/>
            </a:p>
          </p:txBody>
        </p:sp>
        <p:sp>
          <p:nvSpPr>
            <p:cNvPr id="97" name="Forme libre : forme 96">
              <a:extLst>
                <a:ext uri="{FF2B5EF4-FFF2-40B4-BE49-F238E27FC236}">
                  <a16:creationId xmlns:a16="http://schemas.microsoft.com/office/drawing/2014/main" id="{C55E526A-8CD9-4E02-9DEC-89A824195662}"/>
                </a:ext>
              </a:extLst>
            </p:cNvPr>
            <p:cNvSpPr/>
            <p:nvPr/>
          </p:nvSpPr>
          <p:spPr>
            <a:xfrm>
              <a:off x="2404584" y="1647062"/>
              <a:ext cx="131349" cy="43350"/>
            </a:xfrm>
            <a:custGeom>
              <a:avLst/>
              <a:gdLst>
                <a:gd name="connsiteX0" fmla="*/ 131350 w 131349"/>
                <a:gd name="connsiteY0" fmla="*/ 42196 h 43350"/>
                <a:gd name="connsiteX1" fmla="*/ 108204 w 131349"/>
                <a:gd name="connsiteY1" fmla="*/ 39053 h 43350"/>
                <a:gd name="connsiteX2" fmla="*/ 34100 w 131349"/>
                <a:gd name="connsiteY2" fmla="*/ 0 h 43350"/>
                <a:gd name="connsiteX3" fmla="*/ 0 w 131349"/>
                <a:gd name="connsiteY3" fmla="*/ 0 h 43350"/>
              </a:gdLst>
              <a:ahLst/>
              <a:cxnLst>
                <a:cxn ang="0">
                  <a:pos x="connsiteX0" y="connsiteY0"/>
                </a:cxn>
                <a:cxn ang="0">
                  <a:pos x="connsiteX1" y="connsiteY1"/>
                </a:cxn>
                <a:cxn ang="0">
                  <a:pos x="connsiteX2" y="connsiteY2"/>
                </a:cxn>
                <a:cxn ang="0">
                  <a:pos x="connsiteX3" y="connsiteY3"/>
                </a:cxn>
              </a:cxnLst>
              <a:rect l="l" t="t" r="r" b="b"/>
              <a:pathLst>
                <a:path w="131349" h="43350">
                  <a:moveTo>
                    <a:pt x="131350" y="42196"/>
                  </a:moveTo>
                  <a:cubicBezTo>
                    <a:pt x="131350" y="42196"/>
                    <a:pt x="122301" y="46292"/>
                    <a:pt x="108204" y="39053"/>
                  </a:cubicBezTo>
                  <a:cubicBezTo>
                    <a:pt x="94107" y="31814"/>
                    <a:pt x="34100" y="0"/>
                    <a:pt x="34100" y="0"/>
                  </a:cubicBezTo>
                  <a:lnTo>
                    <a:pt x="0" y="0"/>
                  </a:lnTo>
                </a:path>
              </a:pathLst>
            </a:custGeom>
            <a:grpFill/>
            <a:ln w="5715" cap="rnd">
              <a:solidFill>
                <a:srgbClr val="E52A29"/>
              </a:solidFill>
              <a:prstDash val="solid"/>
              <a:round/>
            </a:ln>
          </p:spPr>
          <p:txBody>
            <a:bodyPr rtlCol="0" anchor="ctr"/>
            <a:lstStyle/>
            <a:p>
              <a:endParaRPr lang="fr-FR" sz="1400"/>
            </a:p>
          </p:txBody>
        </p:sp>
        <p:sp>
          <p:nvSpPr>
            <p:cNvPr id="98" name="Forme libre : forme 97">
              <a:extLst>
                <a:ext uri="{FF2B5EF4-FFF2-40B4-BE49-F238E27FC236}">
                  <a16:creationId xmlns:a16="http://schemas.microsoft.com/office/drawing/2014/main" id="{71341A6A-EE31-4FAD-A50A-8E7C4F65D29F}"/>
                </a:ext>
              </a:extLst>
            </p:cNvPr>
            <p:cNvSpPr/>
            <p:nvPr/>
          </p:nvSpPr>
          <p:spPr>
            <a:xfrm>
              <a:off x="2551459" y="1590759"/>
              <a:ext cx="129669" cy="91546"/>
            </a:xfrm>
            <a:custGeom>
              <a:avLst/>
              <a:gdLst>
                <a:gd name="connsiteX0" fmla="*/ 48101 w 129669"/>
                <a:gd name="connsiteY0" fmla="*/ 20776 h 91546"/>
                <a:gd name="connsiteX1" fmla="*/ 128111 w 129669"/>
                <a:gd name="connsiteY1" fmla="*/ 6679 h 91546"/>
                <a:gd name="connsiteX2" fmla="*/ 0 w 129669"/>
                <a:gd name="connsiteY2" fmla="*/ 91546 h 91546"/>
              </a:gdLst>
              <a:ahLst/>
              <a:cxnLst>
                <a:cxn ang="0">
                  <a:pos x="connsiteX0" y="connsiteY0"/>
                </a:cxn>
                <a:cxn ang="0">
                  <a:pos x="connsiteX1" y="connsiteY1"/>
                </a:cxn>
                <a:cxn ang="0">
                  <a:pos x="connsiteX2" y="connsiteY2"/>
                </a:cxn>
              </a:cxnLst>
              <a:rect l="l" t="t" r="r" b="b"/>
              <a:pathLst>
                <a:path w="129669" h="91546">
                  <a:moveTo>
                    <a:pt x="48101" y="20776"/>
                  </a:moveTo>
                  <a:cubicBezTo>
                    <a:pt x="48101" y="20776"/>
                    <a:pt x="109061" y="-14276"/>
                    <a:pt x="128111" y="6679"/>
                  </a:cubicBezTo>
                  <a:cubicBezTo>
                    <a:pt x="143542" y="23538"/>
                    <a:pt x="40291" y="73163"/>
                    <a:pt x="0" y="91546"/>
                  </a:cubicBezTo>
                </a:path>
              </a:pathLst>
            </a:custGeom>
            <a:grpFill/>
            <a:ln w="5715" cap="rnd">
              <a:solidFill>
                <a:srgbClr val="E52A29"/>
              </a:solidFill>
              <a:prstDash val="solid"/>
              <a:round/>
            </a:ln>
          </p:spPr>
          <p:txBody>
            <a:bodyPr rtlCol="0" anchor="ctr"/>
            <a:lstStyle/>
            <a:p>
              <a:endParaRPr lang="fr-FR" sz="1400"/>
            </a:p>
          </p:txBody>
        </p:sp>
        <p:sp>
          <p:nvSpPr>
            <p:cNvPr id="99" name="Forme libre : forme 98">
              <a:extLst>
                <a:ext uri="{FF2B5EF4-FFF2-40B4-BE49-F238E27FC236}">
                  <a16:creationId xmlns:a16="http://schemas.microsoft.com/office/drawing/2014/main" id="{A45C5267-0612-4F3A-94F7-5CA3C0A673A8}"/>
                </a:ext>
              </a:extLst>
            </p:cNvPr>
            <p:cNvSpPr/>
            <p:nvPr/>
          </p:nvSpPr>
          <p:spPr>
            <a:xfrm>
              <a:off x="2338957" y="1551146"/>
              <a:ext cx="37623" cy="9525"/>
            </a:xfrm>
            <a:custGeom>
              <a:avLst/>
              <a:gdLst>
                <a:gd name="connsiteX0" fmla="*/ 37624 w 37623"/>
                <a:gd name="connsiteY0" fmla="*/ 0 h 9525"/>
                <a:gd name="connsiteX1" fmla="*/ 0 w 37623"/>
                <a:gd name="connsiteY1" fmla="*/ 0 h 9525"/>
              </a:gdLst>
              <a:ahLst/>
              <a:cxnLst>
                <a:cxn ang="0">
                  <a:pos x="connsiteX0" y="connsiteY0"/>
                </a:cxn>
                <a:cxn ang="0">
                  <a:pos x="connsiteX1" y="connsiteY1"/>
                </a:cxn>
              </a:cxnLst>
              <a:rect l="l" t="t" r="r" b="b"/>
              <a:pathLst>
                <a:path w="37623" h="9525">
                  <a:moveTo>
                    <a:pt x="37624" y="0"/>
                  </a:moveTo>
                  <a:lnTo>
                    <a:pt x="0" y="0"/>
                  </a:lnTo>
                </a:path>
              </a:pathLst>
            </a:custGeom>
            <a:grpFill/>
            <a:ln w="5715" cap="rnd">
              <a:solidFill>
                <a:srgbClr val="E52A29"/>
              </a:solidFill>
              <a:prstDash val="solid"/>
              <a:round/>
            </a:ln>
          </p:spPr>
          <p:txBody>
            <a:bodyPr rtlCol="0" anchor="ctr"/>
            <a:lstStyle/>
            <a:p>
              <a:endParaRPr lang="fr-FR" sz="1400"/>
            </a:p>
          </p:txBody>
        </p:sp>
        <p:sp>
          <p:nvSpPr>
            <p:cNvPr id="100" name="Forme libre : forme 99">
              <a:extLst>
                <a:ext uri="{FF2B5EF4-FFF2-40B4-BE49-F238E27FC236}">
                  <a16:creationId xmlns:a16="http://schemas.microsoft.com/office/drawing/2014/main" id="{15FB968C-53D6-462E-9613-C853229545DB}"/>
                </a:ext>
              </a:extLst>
            </p:cNvPr>
            <p:cNvSpPr/>
            <p:nvPr/>
          </p:nvSpPr>
          <p:spPr>
            <a:xfrm>
              <a:off x="2351815" y="1565910"/>
              <a:ext cx="23240" cy="9525"/>
            </a:xfrm>
            <a:custGeom>
              <a:avLst/>
              <a:gdLst>
                <a:gd name="connsiteX0" fmla="*/ 23241 w 23240"/>
                <a:gd name="connsiteY0" fmla="*/ 0 h 9525"/>
                <a:gd name="connsiteX1" fmla="*/ 0 w 23240"/>
                <a:gd name="connsiteY1" fmla="*/ 0 h 9525"/>
              </a:gdLst>
              <a:ahLst/>
              <a:cxnLst>
                <a:cxn ang="0">
                  <a:pos x="connsiteX0" y="connsiteY0"/>
                </a:cxn>
                <a:cxn ang="0">
                  <a:pos x="connsiteX1" y="connsiteY1"/>
                </a:cxn>
              </a:cxnLst>
              <a:rect l="l" t="t" r="r" b="b"/>
              <a:pathLst>
                <a:path w="23240" h="9525">
                  <a:moveTo>
                    <a:pt x="23241" y="0"/>
                  </a:moveTo>
                  <a:lnTo>
                    <a:pt x="0" y="0"/>
                  </a:lnTo>
                </a:path>
              </a:pathLst>
            </a:custGeom>
            <a:grpFill/>
            <a:ln w="5715" cap="rnd">
              <a:solidFill>
                <a:srgbClr val="E52A29"/>
              </a:solidFill>
              <a:prstDash val="solid"/>
              <a:round/>
            </a:ln>
          </p:spPr>
          <p:txBody>
            <a:bodyPr rtlCol="0" anchor="ctr"/>
            <a:lstStyle/>
            <a:p>
              <a:endParaRPr lang="fr-FR" sz="1400"/>
            </a:p>
          </p:txBody>
        </p:sp>
        <p:sp>
          <p:nvSpPr>
            <p:cNvPr id="101" name="Forme libre : forme 100">
              <a:extLst>
                <a:ext uri="{FF2B5EF4-FFF2-40B4-BE49-F238E27FC236}">
                  <a16:creationId xmlns:a16="http://schemas.microsoft.com/office/drawing/2014/main" id="{EF04C825-A9E4-4FA0-993C-595FC34F1EF5}"/>
                </a:ext>
              </a:extLst>
            </p:cNvPr>
            <p:cNvSpPr/>
            <p:nvPr/>
          </p:nvSpPr>
          <p:spPr>
            <a:xfrm>
              <a:off x="2628421" y="1511998"/>
              <a:ext cx="9525" cy="52768"/>
            </a:xfrm>
            <a:custGeom>
              <a:avLst/>
              <a:gdLst>
                <a:gd name="connsiteX0" fmla="*/ 0 w 9525"/>
                <a:gd name="connsiteY0" fmla="*/ 0 h 52768"/>
                <a:gd name="connsiteX1" fmla="*/ 0 w 9525"/>
                <a:gd name="connsiteY1" fmla="*/ 52769 h 52768"/>
              </a:gdLst>
              <a:ahLst/>
              <a:cxnLst>
                <a:cxn ang="0">
                  <a:pos x="connsiteX0" y="connsiteY0"/>
                </a:cxn>
                <a:cxn ang="0">
                  <a:pos x="connsiteX1" y="connsiteY1"/>
                </a:cxn>
              </a:cxnLst>
              <a:rect l="l" t="t" r="r" b="b"/>
              <a:pathLst>
                <a:path w="9525" h="52768">
                  <a:moveTo>
                    <a:pt x="0" y="0"/>
                  </a:moveTo>
                  <a:lnTo>
                    <a:pt x="0" y="52769"/>
                  </a:lnTo>
                </a:path>
              </a:pathLst>
            </a:custGeom>
            <a:grpFill/>
            <a:ln w="5715" cap="rnd">
              <a:solidFill>
                <a:srgbClr val="E52A29"/>
              </a:solidFill>
              <a:prstDash val="solid"/>
              <a:round/>
            </a:ln>
          </p:spPr>
          <p:txBody>
            <a:bodyPr rtlCol="0" anchor="ctr"/>
            <a:lstStyle/>
            <a:p>
              <a:endParaRPr lang="fr-FR" sz="1400"/>
            </a:p>
          </p:txBody>
        </p:sp>
      </p:grpSp>
      <p:grpSp>
        <p:nvGrpSpPr>
          <p:cNvPr id="107" name="Graphique 1771">
            <a:extLst>
              <a:ext uri="{FF2B5EF4-FFF2-40B4-BE49-F238E27FC236}">
                <a16:creationId xmlns:a16="http://schemas.microsoft.com/office/drawing/2014/main" id="{6CE5FFA0-62E4-4A08-87C9-D9B542826165}"/>
              </a:ext>
            </a:extLst>
          </p:cNvPr>
          <p:cNvGrpSpPr/>
          <p:nvPr/>
        </p:nvGrpSpPr>
        <p:grpSpPr>
          <a:xfrm>
            <a:off x="2437214" y="4301835"/>
            <a:ext cx="273700" cy="289868"/>
            <a:chOff x="1724024" y="1333500"/>
            <a:chExt cx="338613" cy="358616"/>
          </a:xfrm>
          <a:noFill/>
        </p:grpSpPr>
        <p:grpSp>
          <p:nvGrpSpPr>
            <p:cNvPr id="108" name="Graphique 1771">
              <a:extLst>
                <a:ext uri="{FF2B5EF4-FFF2-40B4-BE49-F238E27FC236}">
                  <a16:creationId xmlns:a16="http://schemas.microsoft.com/office/drawing/2014/main" id="{E4EAB560-9E09-4A60-8CE1-5B29AF86CCAE}"/>
                </a:ext>
              </a:extLst>
            </p:cNvPr>
            <p:cNvGrpSpPr/>
            <p:nvPr/>
          </p:nvGrpSpPr>
          <p:grpSpPr>
            <a:xfrm>
              <a:off x="1724024" y="1333500"/>
              <a:ext cx="338613" cy="358616"/>
              <a:chOff x="1724024" y="1333500"/>
              <a:chExt cx="338613" cy="358616"/>
            </a:xfrm>
            <a:noFill/>
          </p:grpSpPr>
          <p:sp>
            <p:nvSpPr>
              <p:cNvPr id="116" name="Forme libre : forme 115">
                <a:extLst>
                  <a:ext uri="{FF2B5EF4-FFF2-40B4-BE49-F238E27FC236}">
                    <a16:creationId xmlns:a16="http://schemas.microsoft.com/office/drawing/2014/main" id="{EFEF5F80-00DB-4229-B5B3-B43EB2D9EC67}"/>
                  </a:ext>
                </a:extLst>
              </p:cNvPr>
              <p:cNvSpPr/>
              <p:nvPr/>
            </p:nvSpPr>
            <p:spPr>
              <a:xfrm>
                <a:off x="1897093" y="1400079"/>
                <a:ext cx="97181" cy="176212"/>
              </a:xfrm>
              <a:custGeom>
                <a:avLst/>
                <a:gdLst>
                  <a:gd name="connsiteX0" fmla="*/ 97155 w 97181"/>
                  <a:gd name="connsiteY0" fmla="*/ 176213 h 176212"/>
                  <a:gd name="connsiteX1" fmla="*/ 97155 w 97181"/>
                  <a:gd name="connsiteY1" fmla="*/ 125920 h 176212"/>
                  <a:gd name="connsiteX2" fmla="*/ 8192 w 97181"/>
                  <a:gd name="connsiteY2" fmla="*/ 0 h 176212"/>
                  <a:gd name="connsiteX3" fmla="*/ 0 w 97181"/>
                  <a:gd name="connsiteY3" fmla="*/ 0 h 176212"/>
                </a:gdLst>
                <a:ahLst/>
                <a:cxnLst>
                  <a:cxn ang="0">
                    <a:pos x="connsiteX0" y="connsiteY0"/>
                  </a:cxn>
                  <a:cxn ang="0">
                    <a:pos x="connsiteX1" y="connsiteY1"/>
                  </a:cxn>
                  <a:cxn ang="0">
                    <a:pos x="connsiteX2" y="connsiteY2"/>
                  </a:cxn>
                  <a:cxn ang="0">
                    <a:pos x="connsiteX3" y="connsiteY3"/>
                  </a:cxn>
                </a:cxnLst>
                <a:rect l="l" t="t" r="r" b="b"/>
                <a:pathLst>
                  <a:path w="97181" h="176212">
                    <a:moveTo>
                      <a:pt x="97155" y="176213"/>
                    </a:moveTo>
                    <a:cubicBezTo>
                      <a:pt x="97155" y="145161"/>
                      <a:pt x="97155" y="125920"/>
                      <a:pt x="97155" y="125920"/>
                    </a:cubicBezTo>
                    <a:cubicBezTo>
                      <a:pt x="97155" y="125920"/>
                      <a:pt x="101251" y="0"/>
                      <a:pt x="8192" y="0"/>
                    </a:cubicBezTo>
                    <a:lnTo>
                      <a:pt x="0" y="0"/>
                    </a:lnTo>
                  </a:path>
                </a:pathLst>
              </a:custGeom>
              <a:noFill/>
              <a:ln w="5715" cap="rnd">
                <a:solidFill>
                  <a:srgbClr val="E52A29"/>
                </a:solidFill>
                <a:prstDash val="solid"/>
                <a:round/>
              </a:ln>
            </p:spPr>
            <p:txBody>
              <a:bodyPr rtlCol="0" anchor="ctr"/>
              <a:lstStyle/>
              <a:p>
                <a:endParaRPr lang="fr-FR" sz="1400">
                  <a:solidFill>
                    <a:srgbClr val="E50051"/>
                  </a:solidFill>
                </a:endParaRPr>
              </a:p>
            </p:txBody>
          </p:sp>
          <p:sp>
            <p:nvSpPr>
              <p:cNvPr id="117" name="Forme libre : forme 116">
                <a:extLst>
                  <a:ext uri="{FF2B5EF4-FFF2-40B4-BE49-F238E27FC236}">
                    <a16:creationId xmlns:a16="http://schemas.microsoft.com/office/drawing/2014/main" id="{F691C248-9F28-4AD5-828E-A017B3AD9560}"/>
                  </a:ext>
                </a:extLst>
              </p:cNvPr>
              <p:cNvSpPr/>
              <p:nvPr/>
            </p:nvSpPr>
            <p:spPr>
              <a:xfrm>
                <a:off x="1834514" y="1670018"/>
                <a:ext cx="127063" cy="9525"/>
              </a:xfrm>
              <a:custGeom>
                <a:avLst/>
                <a:gdLst>
                  <a:gd name="connsiteX0" fmla="*/ 0 w 127063"/>
                  <a:gd name="connsiteY0" fmla="*/ 0 h 9525"/>
                  <a:gd name="connsiteX1" fmla="*/ 127064 w 127063"/>
                  <a:gd name="connsiteY1" fmla="*/ 0 h 9525"/>
                </a:gdLst>
                <a:ahLst/>
                <a:cxnLst>
                  <a:cxn ang="0">
                    <a:pos x="connsiteX0" y="connsiteY0"/>
                  </a:cxn>
                  <a:cxn ang="0">
                    <a:pos x="connsiteX1" y="connsiteY1"/>
                  </a:cxn>
                </a:cxnLst>
                <a:rect l="l" t="t" r="r" b="b"/>
                <a:pathLst>
                  <a:path w="127063" h="9525">
                    <a:moveTo>
                      <a:pt x="0" y="0"/>
                    </a:moveTo>
                    <a:lnTo>
                      <a:pt x="127064" y="0"/>
                    </a:lnTo>
                  </a:path>
                </a:pathLst>
              </a:custGeom>
              <a:ln w="5715" cap="rnd">
                <a:solidFill>
                  <a:srgbClr val="E52A29"/>
                </a:solidFill>
                <a:prstDash val="solid"/>
                <a:round/>
              </a:ln>
            </p:spPr>
            <p:txBody>
              <a:bodyPr rtlCol="0" anchor="ctr"/>
              <a:lstStyle/>
              <a:p>
                <a:endParaRPr lang="fr-FR" sz="1400">
                  <a:solidFill>
                    <a:srgbClr val="E50051"/>
                  </a:solidFill>
                </a:endParaRPr>
              </a:p>
            </p:txBody>
          </p:sp>
          <p:sp>
            <p:nvSpPr>
              <p:cNvPr id="118" name="Forme libre : forme 117">
                <a:extLst>
                  <a:ext uri="{FF2B5EF4-FFF2-40B4-BE49-F238E27FC236}">
                    <a16:creationId xmlns:a16="http://schemas.microsoft.com/office/drawing/2014/main" id="{3FAA559F-1BD2-4FB3-AE54-2C50D7DDF8E8}"/>
                  </a:ext>
                </a:extLst>
              </p:cNvPr>
              <p:cNvSpPr/>
              <p:nvPr/>
            </p:nvSpPr>
            <p:spPr>
              <a:xfrm>
                <a:off x="1779650" y="1399074"/>
                <a:ext cx="89439" cy="99113"/>
              </a:xfrm>
              <a:custGeom>
                <a:avLst/>
                <a:gdLst>
                  <a:gd name="connsiteX0" fmla="*/ 89440 w 89439"/>
                  <a:gd name="connsiteY0" fmla="*/ 148 h 99113"/>
                  <a:gd name="connsiteX1" fmla="*/ 0 w 89439"/>
                  <a:gd name="connsiteY1" fmla="*/ 99113 h 99113"/>
                </a:gdLst>
                <a:ahLst/>
                <a:cxnLst>
                  <a:cxn ang="0">
                    <a:pos x="connsiteX0" y="connsiteY0"/>
                  </a:cxn>
                  <a:cxn ang="0">
                    <a:pos x="connsiteX1" y="connsiteY1"/>
                  </a:cxn>
                </a:cxnLst>
                <a:rect l="l" t="t" r="r" b="b"/>
                <a:pathLst>
                  <a:path w="89439" h="99113">
                    <a:moveTo>
                      <a:pt x="89440" y="148"/>
                    </a:moveTo>
                    <a:cubicBezTo>
                      <a:pt x="89440" y="148"/>
                      <a:pt x="13144" y="-8138"/>
                      <a:pt x="0" y="99113"/>
                    </a:cubicBezTo>
                  </a:path>
                </a:pathLst>
              </a:custGeom>
              <a:noFill/>
              <a:ln w="5715" cap="rnd">
                <a:solidFill>
                  <a:srgbClr val="E52A29"/>
                </a:solidFill>
                <a:prstDash val="solid"/>
                <a:round/>
              </a:ln>
            </p:spPr>
            <p:txBody>
              <a:bodyPr rtlCol="0" anchor="ctr"/>
              <a:lstStyle/>
              <a:p>
                <a:endParaRPr lang="fr-FR" sz="1400">
                  <a:solidFill>
                    <a:srgbClr val="E50051"/>
                  </a:solidFill>
                </a:endParaRPr>
              </a:p>
            </p:txBody>
          </p:sp>
          <p:sp>
            <p:nvSpPr>
              <p:cNvPr id="119" name="Forme libre : forme 118">
                <a:extLst>
                  <a:ext uri="{FF2B5EF4-FFF2-40B4-BE49-F238E27FC236}">
                    <a16:creationId xmlns:a16="http://schemas.microsoft.com/office/drawing/2014/main" id="{C0C50D3A-2FF1-408C-89C3-6A4572100CB3}"/>
                  </a:ext>
                </a:extLst>
              </p:cNvPr>
              <p:cNvSpPr/>
              <p:nvPr/>
            </p:nvSpPr>
            <p:spPr>
              <a:xfrm>
                <a:off x="1847658" y="1336387"/>
                <a:ext cx="89725" cy="63692"/>
              </a:xfrm>
              <a:custGeom>
                <a:avLst/>
                <a:gdLst>
                  <a:gd name="connsiteX0" fmla="*/ 64198 w 89725"/>
                  <a:gd name="connsiteY0" fmla="*/ 63693 h 63692"/>
                  <a:gd name="connsiteX1" fmla="*/ 89726 w 89725"/>
                  <a:gd name="connsiteY1" fmla="*/ 13496 h 63692"/>
                  <a:gd name="connsiteX2" fmla="*/ 0 w 89725"/>
                  <a:gd name="connsiteY2" fmla="*/ 10162 h 63692"/>
                </a:gdLst>
                <a:ahLst/>
                <a:cxnLst>
                  <a:cxn ang="0">
                    <a:pos x="connsiteX0" y="connsiteY0"/>
                  </a:cxn>
                  <a:cxn ang="0">
                    <a:pos x="connsiteX1" y="connsiteY1"/>
                  </a:cxn>
                  <a:cxn ang="0">
                    <a:pos x="connsiteX2" y="connsiteY2"/>
                  </a:cxn>
                </a:cxnLst>
                <a:rect l="l" t="t" r="r" b="b"/>
                <a:pathLst>
                  <a:path w="89725" h="63692">
                    <a:moveTo>
                      <a:pt x="64198" y="63693"/>
                    </a:moveTo>
                    <a:lnTo>
                      <a:pt x="89726" y="13496"/>
                    </a:lnTo>
                    <a:cubicBezTo>
                      <a:pt x="89726" y="13496"/>
                      <a:pt x="46101" y="-14508"/>
                      <a:pt x="0" y="10162"/>
                    </a:cubicBezTo>
                  </a:path>
                </a:pathLst>
              </a:custGeom>
              <a:noFill/>
              <a:ln w="5715" cap="rnd">
                <a:solidFill>
                  <a:srgbClr val="E52A29"/>
                </a:solidFill>
                <a:prstDash val="solid"/>
                <a:round/>
              </a:ln>
            </p:spPr>
            <p:txBody>
              <a:bodyPr rtlCol="0" anchor="ctr"/>
              <a:lstStyle/>
              <a:p>
                <a:endParaRPr lang="fr-FR" sz="1400">
                  <a:solidFill>
                    <a:srgbClr val="E50051"/>
                  </a:solidFill>
                </a:endParaRPr>
              </a:p>
            </p:txBody>
          </p:sp>
          <p:sp>
            <p:nvSpPr>
              <p:cNvPr id="120" name="Forme libre : forme 119">
                <a:extLst>
                  <a:ext uri="{FF2B5EF4-FFF2-40B4-BE49-F238E27FC236}">
                    <a16:creationId xmlns:a16="http://schemas.microsoft.com/office/drawing/2014/main" id="{B541D920-E75E-4FE1-9F67-EA25837DF60E}"/>
                  </a:ext>
                </a:extLst>
              </p:cNvPr>
              <p:cNvSpPr/>
              <p:nvPr/>
            </p:nvSpPr>
            <p:spPr>
              <a:xfrm>
                <a:off x="1839467" y="1355598"/>
                <a:ext cx="17240" cy="42767"/>
              </a:xfrm>
              <a:custGeom>
                <a:avLst/>
                <a:gdLst>
                  <a:gd name="connsiteX0" fmla="*/ 0 w 17240"/>
                  <a:gd name="connsiteY0" fmla="*/ 0 h 42767"/>
                  <a:gd name="connsiteX1" fmla="*/ 17240 w 17240"/>
                  <a:gd name="connsiteY1" fmla="*/ 42767 h 42767"/>
                </a:gdLst>
                <a:ahLst/>
                <a:cxnLst>
                  <a:cxn ang="0">
                    <a:pos x="connsiteX0" y="connsiteY0"/>
                  </a:cxn>
                  <a:cxn ang="0">
                    <a:pos x="connsiteX1" y="connsiteY1"/>
                  </a:cxn>
                </a:cxnLst>
                <a:rect l="l" t="t" r="r" b="b"/>
                <a:pathLst>
                  <a:path w="17240" h="42767">
                    <a:moveTo>
                      <a:pt x="0" y="0"/>
                    </a:moveTo>
                    <a:lnTo>
                      <a:pt x="17240" y="42767"/>
                    </a:lnTo>
                  </a:path>
                </a:pathLst>
              </a:custGeom>
              <a:ln w="5715" cap="rnd">
                <a:solidFill>
                  <a:srgbClr val="E52A29"/>
                </a:solidFill>
                <a:prstDash val="solid"/>
                <a:round/>
              </a:ln>
            </p:spPr>
            <p:txBody>
              <a:bodyPr rtlCol="0" anchor="ctr"/>
              <a:lstStyle/>
              <a:p>
                <a:endParaRPr lang="fr-FR" sz="1400">
                  <a:solidFill>
                    <a:srgbClr val="E50051"/>
                  </a:solidFill>
                </a:endParaRPr>
              </a:p>
            </p:txBody>
          </p:sp>
          <p:sp>
            <p:nvSpPr>
              <p:cNvPr id="121" name="Forme libre : forme 120">
                <a:extLst>
                  <a:ext uri="{FF2B5EF4-FFF2-40B4-BE49-F238E27FC236}">
                    <a16:creationId xmlns:a16="http://schemas.microsoft.com/office/drawing/2014/main" id="{10395043-314A-47D2-A80C-411D3FA123F3}"/>
                  </a:ext>
                </a:extLst>
              </p:cNvPr>
              <p:cNvSpPr/>
              <p:nvPr/>
            </p:nvSpPr>
            <p:spPr>
              <a:xfrm>
                <a:off x="1887568" y="1350740"/>
                <a:ext cx="95" cy="40195"/>
              </a:xfrm>
              <a:custGeom>
                <a:avLst/>
                <a:gdLst>
                  <a:gd name="connsiteX0" fmla="*/ 0 w 95"/>
                  <a:gd name="connsiteY0" fmla="*/ 0 h 40195"/>
                  <a:gd name="connsiteX1" fmla="*/ 95 w 95"/>
                  <a:gd name="connsiteY1" fmla="*/ 40196 h 40195"/>
                </a:gdLst>
                <a:ahLst/>
                <a:cxnLst>
                  <a:cxn ang="0">
                    <a:pos x="connsiteX0" y="connsiteY0"/>
                  </a:cxn>
                  <a:cxn ang="0">
                    <a:pos x="connsiteX1" y="connsiteY1"/>
                  </a:cxn>
                </a:cxnLst>
                <a:rect l="l" t="t" r="r" b="b"/>
                <a:pathLst>
                  <a:path w="95" h="40195">
                    <a:moveTo>
                      <a:pt x="0" y="0"/>
                    </a:moveTo>
                    <a:lnTo>
                      <a:pt x="95" y="40196"/>
                    </a:lnTo>
                  </a:path>
                </a:pathLst>
              </a:custGeom>
              <a:ln w="5715" cap="rnd">
                <a:solidFill>
                  <a:srgbClr val="E52A29"/>
                </a:solidFill>
                <a:prstDash val="solid"/>
                <a:round/>
              </a:ln>
            </p:spPr>
            <p:txBody>
              <a:bodyPr rtlCol="0" anchor="ctr"/>
              <a:lstStyle/>
              <a:p>
                <a:endParaRPr lang="fr-FR" sz="1400">
                  <a:solidFill>
                    <a:srgbClr val="E50051"/>
                  </a:solidFill>
                </a:endParaRPr>
              </a:p>
            </p:txBody>
          </p:sp>
          <p:sp>
            <p:nvSpPr>
              <p:cNvPr id="122" name="Forme libre : forme 121">
                <a:extLst>
                  <a:ext uri="{FF2B5EF4-FFF2-40B4-BE49-F238E27FC236}">
                    <a16:creationId xmlns:a16="http://schemas.microsoft.com/office/drawing/2014/main" id="{A35D5038-9E10-4431-8E9C-18990B46504B}"/>
                  </a:ext>
                </a:extLst>
              </p:cNvPr>
              <p:cNvSpPr/>
              <p:nvPr/>
            </p:nvSpPr>
            <p:spPr>
              <a:xfrm>
                <a:off x="1865660" y="1358550"/>
                <a:ext cx="8953" cy="18573"/>
              </a:xfrm>
              <a:custGeom>
                <a:avLst/>
                <a:gdLst>
                  <a:gd name="connsiteX0" fmla="*/ 0 w 8953"/>
                  <a:gd name="connsiteY0" fmla="*/ 0 h 18573"/>
                  <a:gd name="connsiteX1" fmla="*/ 8954 w 8953"/>
                  <a:gd name="connsiteY1" fmla="*/ 18574 h 18573"/>
                </a:gdLst>
                <a:ahLst/>
                <a:cxnLst>
                  <a:cxn ang="0">
                    <a:pos x="connsiteX0" y="connsiteY0"/>
                  </a:cxn>
                  <a:cxn ang="0">
                    <a:pos x="connsiteX1" y="connsiteY1"/>
                  </a:cxn>
                </a:cxnLst>
                <a:rect l="l" t="t" r="r" b="b"/>
                <a:pathLst>
                  <a:path w="8953" h="18573">
                    <a:moveTo>
                      <a:pt x="0" y="0"/>
                    </a:moveTo>
                    <a:lnTo>
                      <a:pt x="8954" y="18574"/>
                    </a:lnTo>
                  </a:path>
                </a:pathLst>
              </a:custGeom>
              <a:ln w="5715" cap="rnd">
                <a:solidFill>
                  <a:srgbClr val="E52A29"/>
                </a:solidFill>
                <a:prstDash val="solid"/>
                <a:round/>
              </a:ln>
            </p:spPr>
            <p:txBody>
              <a:bodyPr rtlCol="0" anchor="ctr"/>
              <a:lstStyle/>
              <a:p>
                <a:endParaRPr lang="fr-FR" sz="1400">
                  <a:solidFill>
                    <a:srgbClr val="E50051"/>
                  </a:solidFill>
                </a:endParaRPr>
              </a:p>
            </p:txBody>
          </p:sp>
          <p:sp>
            <p:nvSpPr>
              <p:cNvPr id="123" name="Forme libre : forme 122">
                <a:extLst>
                  <a:ext uri="{FF2B5EF4-FFF2-40B4-BE49-F238E27FC236}">
                    <a16:creationId xmlns:a16="http://schemas.microsoft.com/office/drawing/2014/main" id="{F4832351-4D0A-4DDA-9B3E-40BF20B32B79}"/>
                  </a:ext>
                </a:extLst>
              </p:cNvPr>
              <p:cNvSpPr/>
              <p:nvPr/>
            </p:nvSpPr>
            <p:spPr>
              <a:xfrm>
                <a:off x="1816797" y="1459229"/>
                <a:ext cx="142494" cy="144970"/>
              </a:xfrm>
              <a:custGeom>
                <a:avLst/>
                <a:gdLst>
                  <a:gd name="connsiteX0" fmla="*/ 14859 w 142494"/>
                  <a:gd name="connsiteY0" fmla="*/ 119444 h 144970"/>
                  <a:gd name="connsiteX1" fmla="*/ 70009 w 142494"/>
                  <a:gd name="connsiteY1" fmla="*/ 144971 h 144970"/>
                  <a:gd name="connsiteX2" fmla="*/ 142494 w 142494"/>
                  <a:gd name="connsiteY2" fmla="*/ 72485 h 144970"/>
                  <a:gd name="connsiteX3" fmla="*/ 70009 w 142494"/>
                  <a:gd name="connsiteY3" fmla="*/ 0 h 144970"/>
                  <a:gd name="connsiteX4" fmla="*/ 0 w 142494"/>
                  <a:gd name="connsiteY4" fmla="*/ 53721 h 1449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2494" h="144970">
                    <a:moveTo>
                      <a:pt x="14859" y="119444"/>
                    </a:moveTo>
                    <a:cubicBezTo>
                      <a:pt x="28099" y="135065"/>
                      <a:pt x="47911" y="144971"/>
                      <a:pt x="70009" y="144971"/>
                    </a:cubicBezTo>
                    <a:cubicBezTo>
                      <a:pt x="110014" y="144971"/>
                      <a:pt x="142494" y="112586"/>
                      <a:pt x="142494" y="72485"/>
                    </a:cubicBezTo>
                    <a:cubicBezTo>
                      <a:pt x="142494" y="32385"/>
                      <a:pt x="110109" y="0"/>
                      <a:pt x="70009" y="0"/>
                    </a:cubicBezTo>
                    <a:cubicBezTo>
                      <a:pt x="36481" y="0"/>
                      <a:pt x="8287" y="22765"/>
                      <a:pt x="0" y="53721"/>
                    </a:cubicBezTo>
                  </a:path>
                </a:pathLst>
              </a:custGeom>
              <a:noFill/>
              <a:ln w="5715" cap="rnd">
                <a:solidFill>
                  <a:srgbClr val="E52A29"/>
                </a:solidFill>
                <a:prstDash val="solid"/>
                <a:round/>
              </a:ln>
            </p:spPr>
            <p:txBody>
              <a:bodyPr rtlCol="0" anchor="ctr"/>
              <a:lstStyle/>
              <a:p>
                <a:endParaRPr lang="fr-FR" sz="1400">
                  <a:solidFill>
                    <a:srgbClr val="E50051"/>
                  </a:solidFill>
                </a:endParaRPr>
              </a:p>
            </p:txBody>
          </p:sp>
          <p:grpSp>
            <p:nvGrpSpPr>
              <p:cNvPr id="124" name="Graphique 1771">
                <a:extLst>
                  <a:ext uri="{FF2B5EF4-FFF2-40B4-BE49-F238E27FC236}">
                    <a16:creationId xmlns:a16="http://schemas.microsoft.com/office/drawing/2014/main" id="{37B6609E-1203-464D-B315-CFAB10E654AB}"/>
                  </a:ext>
                </a:extLst>
              </p:cNvPr>
              <p:cNvGrpSpPr/>
              <p:nvPr/>
            </p:nvGrpSpPr>
            <p:grpSpPr>
              <a:xfrm>
                <a:off x="1842800" y="1496853"/>
                <a:ext cx="57911" cy="71628"/>
                <a:chOff x="1842800" y="1496853"/>
                <a:chExt cx="57911" cy="71628"/>
              </a:xfrm>
              <a:noFill/>
            </p:grpSpPr>
            <p:sp>
              <p:nvSpPr>
                <p:cNvPr id="155" name="Forme libre : forme 154">
                  <a:extLst>
                    <a:ext uri="{FF2B5EF4-FFF2-40B4-BE49-F238E27FC236}">
                      <a16:creationId xmlns:a16="http://schemas.microsoft.com/office/drawing/2014/main" id="{32F23DC8-3975-4C3C-8526-E69F469029F3}"/>
                    </a:ext>
                  </a:extLst>
                </p:cNvPr>
                <p:cNvSpPr/>
                <p:nvPr/>
              </p:nvSpPr>
              <p:spPr>
                <a:xfrm>
                  <a:off x="1854516" y="1496853"/>
                  <a:ext cx="46196" cy="71628"/>
                </a:xfrm>
                <a:custGeom>
                  <a:avLst/>
                  <a:gdLst>
                    <a:gd name="connsiteX0" fmla="*/ 46196 w 46196"/>
                    <a:gd name="connsiteY0" fmla="*/ 70104 h 71628"/>
                    <a:gd name="connsiteX1" fmla="*/ 35814 w 46196"/>
                    <a:gd name="connsiteY1" fmla="*/ 71628 h 71628"/>
                    <a:gd name="connsiteX2" fmla="*/ 0 w 46196"/>
                    <a:gd name="connsiteY2" fmla="*/ 35814 h 71628"/>
                    <a:gd name="connsiteX3" fmla="*/ 35814 w 46196"/>
                    <a:gd name="connsiteY3" fmla="*/ 0 h 71628"/>
                    <a:gd name="connsiteX4" fmla="*/ 44672 w 46196"/>
                    <a:gd name="connsiteY4" fmla="*/ 1143 h 716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196" h="71628">
                      <a:moveTo>
                        <a:pt x="46196" y="70104"/>
                      </a:moveTo>
                      <a:cubicBezTo>
                        <a:pt x="42863" y="71057"/>
                        <a:pt x="39434" y="71628"/>
                        <a:pt x="35814" y="71628"/>
                      </a:cubicBezTo>
                      <a:cubicBezTo>
                        <a:pt x="16002" y="71628"/>
                        <a:pt x="0" y="55626"/>
                        <a:pt x="0" y="35814"/>
                      </a:cubicBezTo>
                      <a:cubicBezTo>
                        <a:pt x="0" y="16002"/>
                        <a:pt x="16002" y="0"/>
                        <a:pt x="35814" y="0"/>
                      </a:cubicBezTo>
                      <a:cubicBezTo>
                        <a:pt x="38862" y="0"/>
                        <a:pt x="41815" y="381"/>
                        <a:pt x="44672" y="1143"/>
                      </a:cubicBezTo>
                    </a:path>
                  </a:pathLst>
                </a:custGeom>
                <a:noFill/>
                <a:ln w="5715" cap="rnd">
                  <a:solidFill>
                    <a:srgbClr val="E52A29"/>
                  </a:solidFill>
                  <a:prstDash val="solid"/>
                  <a:round/>
                </a:ln>
              </p:spPr>
              <p:txBody>
                <a:bodyPr rtlCol="0" anchor="ctr"/>
                <a:lstStyle/>
                <a:p>
                  <a:endParaRPr lang="fr-FR" sz="1400">
                    <a:solidFill>
                      <a:srgbClr val="E50051"/>
                    </a:solidFill>
                  </a:endParaRPr>
                </a:p>
              </p:txBody>
            </p:sp>
            <p:sp>
              <p:nvSpPr>
                <p:cNvPr id="156" name="Forme libre : forme 155">
                  <a:extLst>
                    <a:ext uri="{FF2B5EF4-FFF2-40B4-BE49-F238E27FC236}">
                      <a16:creationId xmlns:a16="http://schemas.microsoft.com/office/drawing/2014/main" id="{DB42D887-1EF4-4325-8ED7-7E13377FB632}"/>
                    </a:ext>
                  </a:extLst>
                </p:cNvPr>
                <p:cNvSpPr/>
                <p:nvPr/>
              </p:nvSpPr>
              <p:spPr>
                <a:xfrm>
                  <a:off x="1843848" y="1525333"/>
                  <a:ext cx="48767" cy="9525"/>
                </a:xfrm>
                <a:custGeom>
                  <a:avLst/>
                  <a:gdLst>
                    <a:gd name="connsiteX0" fmla="*/ 0 w 48767"/>
                    <a:gd name="connsiteY0" fmla="*/ 0 h 9525"/>
                    <a:gd name="connsiteX1" fmla="*/ 48768 w 48767"/>
                    <a:gd name="connsiteY1" fmla="*/ 0 h 9525"/>
                  </a:gdLst>
                  <a:ahLst/>
                  <a:cxnLst>
                    <a:cxn ang="0">
                      <a:pos x="connsiteX0" y="connsiteY0"/>
                    </a:cxn>
                    <a:cxn ang="0">
                      <a:pos x="connsiteX1" y="connsiteY1"/>
                    </a:cxn>
                  </a:cxnLst>
                  <a:rect l="l" t="t" r="r" b="b"/>
                  <a:pathLst>
                    <a:path w="48767" h="9525">
                      <a:moveTo>
                        <a:pt x="0" y="0"/>
                      </a:moveTo>
                      <a:lnTo>
                        <a:pt x="48768" y="0"/>
                      </a:lnTo>
                    </a:path>
                  </a:pathLst>
                </a:custGeom>
                <a:ln w="5715" cap="rnd">
                  <a:solidFill>
                    <a:srgbClr val="E52A29"/>
                  </a:solidFill>
                  <a:prstDash val="solid"/>
                  <a:round/>
                </a:ln>
              </p:spPr>
              <p:txBody>
                <a:bodyPr rtlCol="0" anchor="ctr"/>
                <a:lstStyle/>
                <a:p>
                  <a:endParaRPr lang="fr-FR" sz="1400">
                    <a:solidFill>
                      <a:srgbClr val="E50051"/>
                    </a:solidFill>
                  </a:endParaRPr>
                </a:p>
              </p:txBody>
            </p:sp>
            <p:sp>
              <p:nvSpPr>
                <p:cNvPr id="157" name="Forme libre : forme 156">
                  <a:extLst>
                    <a:ext uri="{FF2B5EF4-FFF2-40B4-BE49-F238E27FC236}">
                      <a16:creationId xmlns:a16="http://schemas.microsoft.com/office/drawing/2014/main" id="{B539980B-99EE-4577-A5A1-6BF40542628F}"/>
                    </a:ext>
                  </a:extLst>
                </p:cNvPr>
                <p:cNvSpPr/>
                <p:nvPr/>
              </p:nvSpPr>
              <p:spPr>
                <a:xfrm>
                  <a:off x="1842800" y="1537525"/>
                  <a:ext cx="48767" cy="9525"/>
                </a:xfrm>
                <a:custGeom>
                  <a:avLst/>
                  <a:gdLst>
                    <a:gd name="connsiteX0" fmla="*/ 0 w 48767"/>
                    <a:gd name="connsiteY0" fmla="*/ 0 h 9525"/>
                    <a:gd name="connsiteX1" fmla="*/ 48768 w 48767"/>
                    <a:gd name="connsiteY1" fmla="*/ 0 h 9525"/>
                  </a:gdLst>
                  <a:ahLst/>
                  <a:cxnLst>
                    <a:cxn ang="0">
                      <a:pos x="connsiteX0" y="connsiteY0"/>
                    </a:cxn>
                    <a:cxn ang="0">
                      <a:pos x="connsiteX1" y="connsiteY1"/>
                    </a:cxn>
                  </a:cxnLst>
                  <a:rect l="l" t="t" r="r" b="b"/>
                  <a:pathLst>
                    <a:path w="48767" h="9525">
                      <a:moveTo>
                        <a:pt x="0" y="0"/>
                      </a:moveTo>
                      <a:lnTo>
                        <a:pt x="48768" y="0"/>
                      </a:lnTo>
                    </a:path>
                  </a:pathLst>
                </a:custGeom>
                <a:ln w="5715" cap="rnd">
                  <a:solidFill>
                    <a:srgbClr val="E52A29"/>
                  </a:solidFill>
                  <a:prstDash val="solid"/>
                  <a:round/>
                </a:ln>
              </p:spPr>
              <p:txBody>
                <a:bodyPr rtlCol="0" anchor="ctr"/>
                <a:lstStyle/>
                <a:p>
                  <a:endParaRPr lang="fr-FR" sz="1400">
                    <a:solidFill>
                      <a:srgbClr val="E50051"/>
                    </a:solidFill>
                  </a:endParaRPr>
                </a:p>
              </p:txBody>
            </p:sp>
          </p:grpSp>
          <p:sp>
            <p:nvSpPr>
              <p:cNvPr id="125" name="Forme libre : forme 124">
                <a:extLst>
                  <a:ext uri="{FF2B5EF4-FFF2-40B4-BE49-F238E27FC236}">
                    <a16:creationId xmlns:a16="http://schemas.microsoft.com/office/drawing/2014/main" id="{7314F201-B883-45F9-B33B-AB986ABDB28D}"/>
                  </a:ext>
                </a:extLst>
              </p:cNvPr>
              <p:cNvSpPr/>
              <p:nvPr/>
            </p:nvSpPr>
            <p:spPr>
              <a:xfrm>
                <a:off x="1727167" y="1507807"/>
                <a:ext cx="99441" cy="37147"/>
              </a:xfrm>
              <a:custGeom>
                <a:avLst/>
                <a:gdLst>
                  <a:gd name="connsiteX0" fmla="*/ 99441 w 99441"/>
                  <a:gd name="connsiteY0" fmla="*/ 18574 h 37147"/>
                  <a:gd name="connsiteX1" fmla="*/ 49721 w 99441"/>
                  <a:gd name="connsiteY1" fmla="*/ 37148 h 37147"/>
                  <a:gd name="connsiteX2" fmla="*/ 0 w 99441"/>
                  <a:gd name="connsiteY2" fmla="*/ 18574 h 37147"/>
                  <a:gd name="connsiteX3" fmla="*/ 49721 w 99441"/>
                  <a:gd name="connsiteY3" fmla="*/ 0 h 37147"/>
                  <a:gd name="connsiteX4" fmla="*/ 99441 w 99441"/>
                  <a:gd name="connsiteY4" fmla="*/ 18574 h 371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441" h="37147">
                    <a:moveTo>
                      <a:pt x="99441" y="18574"/>
                    </a:moveTo>
                    <a:cubicBezTo>
                      <a:pt x="99441" y="28832"/>
                      <a:pt x="77180" y="37148"/>
                      <a:pt x="49721" y="37148"/>
                    </a:cubicBezTo>
                    <a:cubicBezTo>
                      <a:pt x="22261" y="37148"/>
                      <a:pt x="0" y="28832"/>
                      <a:pt x="0" y="18574"/>
                    </a:cubicBezTo>
                    <a:cubicBezTo>
                      <a:pt x="0" y="8316"/>
                      <a:pt x="22261" y="0"/>
                      <a:pt x="49721" y="0"/>
                    </a:cubicBezTo>
                    <a:cubicBezTo>
                      <a:pt x="77180" y="0"/>
                      <a:pt x="99441" y="8316"/>
                      <a:pt x="99441" y="18574"/>
                    </a:cubicBezTo>
                    <a:close/>
                  </a:path>
                </a:pathLst>
              </a:custGeom>
              <a:noFill/>
              <a:ln w="5715" cap="rnd">
                <a:solidFill>
                  <a:srgbClr val="E52A29"/>
                </a:solidFill>
                <a:prstDash val="solid"/>
                <a:round/>
              </a:ln>
            </p:spPr>
            <p:txBody>
              <a:bodyPr rtlCol="0" anchor="ctr"/>
              <a:lstStyle/>
              <a:p>
                <a:endParaRPr lang="fr-FR" sz="1400">
                  <a:solidFill>
                    <a:srgbClr val="E50051"/>
                  </a:solidFill>
                </a:endParaRPr>
              </a:p>
            </p:txBody>
          </p:sp>
          <p:grpSp>
            <p:nvGrpSpPr>
              <p:cNvPr id="126" name="Graphique 1771">
                <a:extLst>
                  <a:ext uri="{FF2B5EF4-FFF2-40B4-BE49-F238E27FC236}">
                    <a16:creationId xmlns:a16="http://schemas.microsoft.com/office/drawing/2014/main" id="{B38E5E38-31E1-4A8B-B3EA-830EE9C089A6}"/>
                  </a:ext>
                </a:extLst>
              </p:cNvPr>
              <p:cNvGrpSpPr/>
              <p:nvPr/>
            </p:nvGrpSpPr>
            <p:grpSpPr>
              <a:xfrm>
                <a:off x="1726881" y="1526095"/>
                <a:ext cx="100012" cy="103060"/>
                <a:chOff x="1726881" y="1526095"/>
                <a:chExt cx="100012" cy="103060"/>
              </a:xfrm>
              <a:noFill/>
            </p:grpSpPr>
            <p:grpSp>
              <p:nvGrpSpPr>
                <p:cNvPr id="147" name="Graphique 1771">
                  <a:extLst>
                    <a:ext uri="{FF2B5EF4-FFF2-40B4-BE49-F238E27FC236}">
                      <a16:creationId xmlns:a16="http://schemas.microsoft.com/office/drawing/2014/main" id="{9F84C2AA-123B-4E0C-A10C-A65F9756054E}"/>
                    </a:ext>
                  </a:extLst>
                </p:cNvPr>
                <p:cNvGrpSpPr/>
                <p:nvPr/>
              </p:nvGrpSpPr>
              <p:grpSpPr>
                <a:xfrm>
                  <a:off x="1727357" y="1526095"/>
                  <a:ext cx="99536" cy="60960"/>
                  <a:chOff x="1727357" y="1526095"/>
                  <a:chExt cx="99536" cy="60960"/>
                </a:xfrm>
                <a:noFill/>
              </p:grpSpPr>
              <p:sp>
                <p:nvSpPr>
                  <p:cNvPr id="152" name="Forme libre : forme 151">
                    <a:extLst>
                      <a:ext uri="{FF2B5EF4-FFF2-40B4-BE49-F238E27FC236}">
                        <a16:creationId xmlns:a16="http://schemas.microsoft.com/office/drawing/2014/main" id="{7A99934B-4DF4-42E0-802D-5CA1A499D7EF}"/>
                      </a:ext>
                    </a:extLst>
                  </p:cNvPr>
                  <p:cNvSpPr/>
                  <p:nvPr/>
                </p:nvSpPr>
                <p:spPr>
                  <a:xfrm>
                    <a:off x="1813082" y="1526095"/>
                    <a:ext cx="13811" cy="33909"/>
                  </a:xfrm>
                  <a:custGeom>
                    <a:avLst/>
                    <a:gdLst>
                      <a:gd name="connsiteX0" fmla="*/ 0 w 13811"/>
                      <a:gd name="connsiteY0" fmla="*/ 33909 h 33909"/>
                      <a:gd name="connsiteX1" fmla="*/ 13811 w 13811"/>
                      <a:gd name="connsiteY1" fmla="*/ 21050 h 33909"/>
                      <a:gd name="connsiteX2" fmla="*/ 13811 w 13811"/>
                      <a:gd name="connsiteY2" fmla="*/ 0 h 33909"/>
                    </a:gdLst>
                    <a:ahLst/>
                    <a:cxnLst>
                      <a:cxn ang="0">
                        <a:pos x="connsiteX0" y="connsiteY0"/>
                      </a:cxn>
                      <a:cxn ang="0">
                        <a:pos x="connsiteX1" y="connsiteY1"/>
                      </a:cxn>
                      <a:cxn ang="0">
                        <a:pos x="connsiteX2" y="connsiteY2"/>
                      </a:cxn>
                    </a:cxnLst>
                    <a:rect l="l" t="t" r="r" b="b"/>
                    <a:pathLst>
                      <a:path w="13811" h="33909">
                        <a:moveTo>
                          <a:pt x="0" y="33909"/>
                        </a:moveTo>
                        <a:cubicBezTo>
                          <a:pt x="8572" y="30575"/>
                          <a:pt x="13811" y="26098"/>
                          <a:pt x="13811" y="21050"/>
                        </a:cubicBezTo>
                        <a:lnTo>
                          <a:pt x="13811" y="0"/>
                        </a:lnTo>
                      </a:path>
                    </a:pathLst>
                  </a:custGeom>
                  <a:noFill/>
                  <a:ln w="5715" cap="rnd">
                    <a:solidFill>
                      <a:srgbClr val="E52A29"/>
                    </a:solidFill>
                    <a:prstDash val="solid"/>
                    <a:round/>
                  </a:ln>
                </p:spPr>
                <p:txBody>
                  <a:bodyPr rtlCol="0" anchor="ctr"/>
                  <a:lstStyle/>
                  <a:p>
                    <a:endParaRPr lang="fr-FR" sz="1400">
                      <a:solidFill>
                        <a:srgbClr val="E50051"/>
                      </a:solidFill>
                    </a:endParaRPr>
                  </a:p>
                </p:txBody>
              </p:sp>
              <p:sp>
                <p:nvSpPr>
                  <p:cNvPr id="153" name="Forme libre : forme 152">
                    <a:extLst>
                      <a:ext uri="{FF2B5EF4-FFF2-40B4-BE49-F238E27FC236}">
                        <a16:creationId xmlns:a16="http://schemas.microsoft.com/office/drawing/2014/main" id="{EF3A0724-5FD0-420C-8BBF-BAC8F2FBDF09}"/>
                      </a:ext>
                    </a:extLst>
                  </p:cNvPr>
                  <p:cNvSpPr/>
                  <p:nvPr/>
                </p:nvSpPr>
                <p:spPr>
                  <a:xfrm>
                    <a:off x="1727357" y="1526381"/>
                    <a:ext cx="64770" cy="39338"/>
                  </a:xfrm>
                  <a:custGeom>
                    <a:avLst/>
                    <a:gdLst>
                      <a:gd name="connsiteX0" fmla="*/ 0 w 64770"/>
                      <a:gd name="connsiteY0" fmla="*/ 0 h 39338"/>
                      <a:gd name="connsiteX1" fmla="*/ 0 w 64770"/>
                      <a:gd name="connsiteY1" fmla="*/ 20765 h 39338"/>
                      <a:gd name="connsiteX2" fmla="*/ 49721 w 64770"/>
                      <a:gd name="connsiteY2" fmla="*/ 39338 h 39338"/>
                      <a:gd name="connsiteX3" fmla="*/ 64770 w 64770"/>
                      <a:gd name="connsiteY3" fmla="*/ 38481 h 39338"/>
                    </a:gdLst>
                    <a:ahLst/>
                    <a:cxnLst>
                      <a:cxn ang="0">
                        <a:pos x="connsiteX0" y="connsiteY0"/>
                      </a:cxn>
                      <a:cxn ang="0">
                        <a:pos x="connsiteX1" y="connsiteY1"/>
                      </a:cxn>
                      <a:cxn ang="0">
                        <a:pos x="connsiteX2" y="connsiteY2"/>
                      </a:cxn>
                      <a:cxn ang="0">
                        <a:pos x="connsiteX3" y="connsiteY3"/>
                      </a:cxn>
                    </a:cxnLst>
                    <a:rect l="l" t="t" r="r" b="b"/>
                    <a:pathLst>
                      <a:path w="64770" h="39338">
                        <a:moveTo>
                          <a:pt x="0" y="0"/>
                        </a:moveTo>
                        <a:lnTo>
                          <a:pt x="0" y="20765"/>
                        </a:lnTo>
                        <a:cubicBezTo>
                          <a:pt x="0" y="30956"/>
                          <a:pt x="22289" y="39338"/>
                          <a:pt x="49721" y="39338"/>
                        </a:cubicBezTo>
                        <a:cubicBezTo>
                          <a:pt x="54959" y="39338"/>
                          <a:pt x="60008" y="39053"/>
                          <a:pt x="64770" y="38481"/>
                        </a:cubicBezTo>
                      </a:path>
                    </a:pathLst>
                  </a:custGeom>
                  <a:noFill/>
                  <a:ln w="5715" cap="rnd">
                    <a:solidFill>
                      <a:srgbClr val="E52A29"/>
                    </a:solidFill>
                    <a:prstDash val="solid"/>
                    <a:round/>
                  </a:ln>
                </p:spPr>
                <p:txBody>
                  <a:bodyPr rtlCol="0" anchor="ctr"/>
                  <a:lstStyle/>
                  <a:p>
                    <a:endParaRPr lang="fr-FR" sz="1400">
                      <a:solidFill>
                        <a:srgbClr val="E50051"/>
                      </a:solidFill>
                    </a:endParaRPr>
                  </a:p>
                </p:txBody>
              </p:sp>
              <p:sp>
                <p:nvSpPr>
                  <p:cNvPr id="154" name="Forme libre : forme 153">
                    <a:extLst>
                      <a:ext uri="{FF2B5EF4-FFF2-40B4-BE49-F238E27FC236}">
                        <a16:creationId xmlns:a16="http://schemas.microsoft.com/office/drawing/2014/main" id="{D8965472-9C52-44C9-9332-03B1AE454943}"/>
                      </a:ext>
                    </a:extLst>
                  </p:cNvPr>
                  <p:cNvSpPr/>
                  <p:nvPr/>
                </p:nvSpPr>
                <p:spPr>
                  <a:xfrm>
                    <a:off x="1727357" y="1547431"/>
                    <a:ext cx="99440" cy="39624"/>
                  </a:xfrm>
                  <a:custGeom>
                    <a:avLst/>
                    <a:gdLst>
                      <a:gd name="connsiteX0" fmla="*/ 0 w 99440"/>
                      <a:gd name="connsiteY0" fmla="*/ 286 h 39624"/>
                      <a:gd name="connsiteX1" fmla="*/ 0 w 99440"/>
                      <a:gd name="connsiteY1" fmla="*/ 21050 h 39624"/>
                      <a:gd name="connsiteX2" fmla="*/ 49721 w 99440"/>
                      <a:gd name="connsiteY2" fmla="*/ 39624 h 39624"/>
                      <a:gd name="connsiteX3" fmla="*/ 99441 w 99440"/>
                      <a:gd name="connsiteY3" fmla="*/ 21050 h 39624"/>
                      <a:gd name="connsiteX4" fmla="*/ 99441 w 99440"/>
                      <a:gd name="connsiteY4" fmla="*/ 0 h 396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440" h="39624">
                        <a:moveTo>
                          <a:pt x="0" y="286"/>
                        </a:moveTo>
                        <a:lnTo>
                          <a:pt x="0" y="21050"/>
                        </a:lnTo>
                        <a:cubicBezTo>
                          <a:pt x="0" y="31242"/>
                          <a:pt x="22289" y="39624"/>
                          <a:pt x="49721" y="39624"/>
                        </a:cubicBezTo>
                        <a:cubicBezTo>
                          <a:pt x="77153" y="39624"/>
                          <a:pt x="99441" y="31337"/>
                          <a:pt x="99441" y="21050"/>
                        </a:cubicBezTo>
                        <a:lnTo>
                          <a:pt x="99441" y="0"/>
                        </a:lnTo>
                      </a:path>
                    </a:pathLst>
                  </a:custGeom>
                  <a:noFill/>
                  <a:ln w="5715" cap="rnd">
                    <a:solidFill>
                      <a:srgbClr val="E52A29"/>
                    </a:solidFill>
                    <a:prstDash val="solid"/>
                    <a:round/>
                  </a:ln>
                </p:spPr>
                <p:txBody>
                  <a:bodyPr rtlCol="0" anchor="ctr"/>
                  <a:lstStyle/>
                  <a:p>
                    <a:endParaRPr lang="fr-FR" sz="1400">
                      <a:solidFill>
                        <a:srgbClr val="E50051"/>
                      </a:solidFill>
                    </a:endParaRPr>
                  </a:p>
                </p:txBody>
              </p:sp>
            </p:grpSp>
            <p:grpSp>
              <p:nvGrpSpPr>
                <p:cNvPr id="148" name="Graphique 1771">
                  <a:extLst>
                    <a:ext uri="{FF2B5EF4-FFF2-40B4-BE49-F238E27FC236}">
                      <a16:creationId xmlns:a16="http://schemas.microsoft.com/office/drawing/2014/main" id="{64AF86A4-2C6D-46B9-80DF-5B04FEC57ADB}"/>
                    </a:ext>
                  </a:extLst>
                </p:cNvPr>
                <p:cNvGrpSpPr/>
                <p:nvPr/>
              </p:nvGrpSpPr>
              <p:grpSpPr>
                <a:xfrm>
                  <a:off x="1726881" y="1568291"/>
                  <a:ext cx="99536" cy="60864"/>
                  <a:chOff x="1726881" y="1568291"/>
                  <a:chExt cx="99536" cy="60864"/>
                </a:xfrm>
                <a:noFill/>
              </p:grpSpPr>
              <p:sp>
                <p:nvSpPr>
                  <p:cNvPr id="149" name="Forme libre : forme 148">
                    <a:extLst>
                      <a:ext uri="{FF2B5EF4-FFF2-40B4-BE49-F238E27FC236}">
                        <a16:creationId xmlns:a16="http://schemas.microsoft.com/office/drawing/2014/main" id="{26804198-0414-4859-B89C-5500B046CC0F}"/>
                      </a:ext>
                    </a:extLst>
                  </p:cNvPr>
                  <p:cNvSpPr/>
                  <p:nvPr/>
                </p:nvSpPr>
                <p:spPr>
                  <a:xfrm>
                    <a:off x="1789651" y="1568291"/>
                    <a:ext cx="36766" cy="38957"/>
                  </a:xfrm>
                  <a:custGeom>
                    <a:avLst/>
                    <a:gdLst>
                      <a:gd name="connsiteX0" fmla="*/ 0 w 36766"/>
                      <a:gd name="connsiteY0" fmla="*/ 38957 h 38957"/>
                      <a:gd name="connsiteX1" fmla="*/ 36767 w 36766"/>
                      <a:gd name="connsiteY1" fmla="*/ 21050 h 38957"/>
                      <a:gd name="connsiteX2" fmla="*/ 36767 w 36766"/>
                      <a:gd name="connsiteY2" fmla="*/ 0 h 38957"/>
                    </a:gdLst>
                    <a:ahLst/>
                    <a:cxnLst>
                      <a:cxn ang="0">
                        <a:pos x="connsiteX0" y="connsiteY0"/>
                      </a:cxn>
                      <a:cxn ang="0">
                        <a:pos x="connsiteX1" y="connsiteY1"/>
                      </a:cxn>
                      <a:cxn ang="0">
                        <a:pos x="connsiteX2" y="connsiteY2"/>
                      </a:cxn>
                    </a:cxnLst>
                    <a:rect l="l" t="t" r="r" b="b"/>
                    <a:pathLst>
                      <a:path w="36766" h="38957">
                        <a:moveTo>
                          <a:pt x="0" y="38957"/>
                        </a:moveTo>
                        <a:cubicBezTo>
                          <a:pt x="21145" y="36862"/>
                          <a:pt x="36767" y="29623"/>
                          <a:pt x="36767" y="21050"/>
                        </a:cubicBezTo>
                        <a:lnTo>
                          <a:pt x="36767" y="0"/>
                        </a:lnTo>
                      </a:path>
                    </a:pathLst>
                  </a:custGeom>
                  <a:noFill/>
                  <a:ln w="5715" cap="rnd">
                    <a:solidFill>
                      <a:srgbClr val="E52A29"/>
                    </a:solidFill>
                    <a:prstDash val="solid"/>
                    <a:round/>
                  </a:ln>
                </p:spPr>
                <p:txBody>
                  <a:bodyPr rtlCol="0" anchor="ctr"/>
                  <a:lstStyle/>
                  <a:p>
                    <a:endParaRPr lang="fr-FR" sz="1400">
                      <a:solidFill>
                        <a:srgbClr val="E50051"/>
                      </a:solidFill>
                    </a:endParaRPr>
                  </a:p>
                </p:txBody>
              </p:sp>
              <p:sp>
                <p:nvSpPr>
                  <p:cNvPr id="150" name="Forme libre : forme 149">
                    <a:extLst>
                      <a:ext uri="{FF2B5EF4-FFF2-40B4-BE49-F238E27FC236}">
                        <a16:creationId xmlns:a16="http://schemas.microsoft.com/office/drawing/2014/main" id="{6C491FB5-60E9-4AC2-A20B-C48A6D3A753B}"/>
                      </a:ext>
                    </a:extLst>
                  </p:cNvPr>
                  <p:cNvSpPr/>
                  <p:nvPr/>
                </p:nvSpPr>
                <p:spPr>
                  <a:xfrm>
                    <a:off x="1726881" y="1568577"/>
                    <a:ext cx="40385" cy="38957"/>
                  </a:xfrm>
                  <a:custGeom>
                    <a:avLst/>
                    <a:gdLst>
                      <a:gd name="connsiteX0" fmla="*/ 0 w 40385"/>
                      <a:gd name="connsiteY0" fmla="*/ 0 h 38957"/>
                      <a:gd name="connsiteX1" fmla="*/ 0 w 40385"/>
                      <a:gd name="connsiteY1" fmla="*/ 20765 h 38957"/>
                      <a:gd name="connsiteX2" fmla="*/ 40386 w 40385"/>
                      <a:gd name="connsiteY2" fmla="*/ 38957 h 38957"/>
                    </a:gdLst>
                    <a:ahLst/>
                    <a:cxnLst>
                      <a:cxn ang="0">
                        <a:pos x="connsiteX0" y="connsiteY0"/>
                      </a:cxn>
                      <a:cxn ang="0">
                        <a:pos x="connsiteX1" y="connsiteY1"/>
                      </a:cxn>
                      <a:cxn ang="0">
                        <a:pos x="connsiteX2" y="connsiteY2"/>
                      </a:cxn>
                    </a:cxnLst>
                    <a:rect l="l" t="t" r="r" b="b"/>
                    <a:pathLst>
                      <a:path w="40385" h="38957">
                        <a:moveTo>
                          <a:pt x="0" y="0"/>
                        </a:moveTo>
                        <a:lnTo>
                          <a:pt x="0" y="20765"/>
                        </a:lnTo>
                        <a:cubicBezTo>
                          <a:pt x="0" y="29813"/>
                          <a:pt x="17335" y="37338"/>
                          <a:pt x="40386" y="38957"/>
                        </a:cubicBezTo>
                      </a:path>
                    </a:pathLst>
                  </a:custGeom>
                  <a:noFill/>
                  <a:ln w="5715" cap="rnd">
                    <a:solidFill>
                      <a:srgbClr val="E52A29"/>
                    </a:solidFill>
                    <a:prstDash val="solid"/>
                    <a:round/>
                  </a:ln>
                </p:spPr>
                <p:txBody>
                  <a:bodyPr rtlCol="0" anchor="ctr"/>
                  <a:lstStyle/>
                  <a:p>
                    <a:endParaRPr lang="fr-FR" sz="1400">
                      <a:solidFill>
                        <a:srgbClr val="E50051"/>
                      </a:solidFill>
                    </a:endParaRPr>
                  </a:p>
                </p:txBody>
              </p:sp>
              <p:sp>
                <p:nvSpPr>
                  <p:cNvPr id="151" name="Forme libre : forme 150">
                    <a:extLst>
                      <a:ext uri="{FF2B5EF4-FFF2-40B4-BE49-F238E27FC236}">
                        <a16:creationId xmlns:a16="http://schemas.microsoft.com/office/drawing/2014/main" id="{5AA8D8D7-9684-46D7-B520-40A78D9816AC}"/>
                      </a:ext>
                    </a:extLst>
                  </p:cNvPr>
                  <p:cNvSpPr/>
                  <p:nvPr/>
                </p:nvSpPr>
                <p:spPr>
                  <a:xfrm>
                    <a:off x="1726881" y="1589531"/>
                    <a:ext cx="99440" cy="39624"/>
                  </a:xfrm>
                  <a:custGeom>
                    <a:avLst/>
                    <a:gdLst>
                      <a:gd name="connsiteX0" fmla="*/ 0 w 99440"/>
                      <a:gd name="connsiteY0" fmla="*/ 286 h 39624"/>
                      <a:gd name="connsiteX1" fmla="*/ 0 w 99440"/>
                      <a:gd name="connsiteY1" fmla="*/ 21050 h 39624"/>
                      <a:gd name="connsiteX2" fmla="*/ 49721 w 99440"/>
                      <a:gd name="connsiteY2" fmla="*/ 39624 h 39624"/>
                      <a:gd name="connsiteX3" fmla="*/ 99441 w 99440"/>
                      <a:gd name="connsiteY3" fmla="*/ 21050 h 39624"/>
                      <a:gd name="connsiteX4" fmla="*/ 99441 w 99440"/>
                      <a:gd name="connsiteY4" fmla="*/ 0 h 396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440" h="39624">
                        <a:moveTo>
                          <a:pt x="0" y="286"/>
                        </a:moveTo>
                        <a:lnTo>
                          <a:pt x="0" y="21050"/>
                        </a:lnTo>
                        <a:cubicBezTo>
                          <a:pt x="0" y="31242"/>
                          <a:pt x="22289" y="39624"/>
                          <a:pt x="49721" y="39624"/>
                        </a:cubicBezTo>
                        <a:cubicBezTo>
                          <a:pt x="77153" y="39624"/>
                          <a:pt x="99441" y="31337"/>
                          <a:pt x="99441" y="21050"/>
                        </a:cubicBezTo>
                        <a:lnTo>
                          <a:pt x="99441" y="0"/>
                        </a:lnTo>
                      </a:path>
                    </a:pathLst>
                  </a:custGeom>
                  <a:noFill/>
                  <a:ln w="5715" cap="rnd">
                    <a:solidFill>
                      <a:srgbClr val="E52A29"/>
                    </a:solidFill>
                    <a:prstDash val="solid"/>
                    <a:round/>
                  </a:ln>
                </p:spPr>
                <p:txBody>
                  <a:bodyPr rtlCol="0" anchor="ctr"/>
                  <a:lstStyle/>
                  <a:p>
                    <a:endParaRPr lang="fr-FR" sz="1400">
                      <a:solidFill>
                        <a:srgbClr val="E50051"/>
                      </a:solidFill>
                    </a:endParaRPr>
                  </a:p>
                </p:txBody>
              </p:sp>
            </p:grpSp>
          </p:grpSp>
          <p:grpSp>
            <p:nvGrpSpPr>
              <p:cNvPr id="127" name="Graphique 1771">
                <a:extLst>
                  <a:ext uri="{FF2B5EF4-FFF2-40B4-BE49-F238E27FC236}">
                    <a16:creationId xmlns:a16="http://schemas.microsoft.com/office/drawing/2014/main" id="{CAE7D074-C51E-4E98-B72E-806409F2661A}"/>
                  </a:ext>
                </a:extLst>
              </p:cNvPr>
              <p:cNvGrpSpPr/>
              <p:nvPr/>
            </p:nvGrpSpPr>
            <p:grpSpPr>
              <a:xfrm>
                <a:off x="1726881" y="1610391"/>
                <a:ext cx="100012" cy="81724"/>
                <a:chOff x="1726881" y="1610391"/>
                <a:chExt cx="100012" cy="81724"/>
              </a:xfrm>
              <a:noFill/>
            </p:grpSpPr>
            <p:grpSp>
              <p:nvGrpSpPr>
                <p:cNvPr id="142" name="Graphique 1771">
                  <a:extLst>
                    <a:ext uri="{FF2B5EF4-FFF2-40B4-BE49-F238E27FC236}">
                      <a16:creationId xmlns:a16="http://schemas.microsoft.com/office/drawing/2014/main" id="{8D661C30-A5E4-488F-A6D0-2E5FE9E6F172}"/>
                    </a:ext>
                  </a:extLst>
                </p:cNvPr>
                <p:cNvGrpSpPr/>
                <p:nvPr/>
              </p:nvGrpSpPr>
              <p:grpSpPr>
                <a:xfrm>
                  <a:off x="1727357" y="1610391"/>
                  <a:ext cx="99536" cy="60960"/>
                  <a:chOff x="1727357" y="1610391"/>
                  <a:chExt cx="99536" cy="60960"/>
                </a:xfrm>
                <a:noFill/>
              </p:grpSpPr>
              <p:sp>
                <p:nvSpPr>
                  <p:cNvPr id="144" name="Forme libre : forme 143">
                    <a:extLst>
                      <a:ext uri="{FF2B5EF4-FFF2-40B4-BE49-F238E27FC236}">
                        <a16:creationId xmlns:a16="http://schemas.microsoft.com/office/drawing/2014/main" id="{288EF9B0-0C70-4DDF-B821-2D04E1D1805D}"/>
                      </a:ext>
                    </a:extLst>
                  </p:cNvPr>
                  <p:cNvSpPr/>
                  <p:nvPr/>
                </p:nvSpPr>
                <p:spPr>
                  <a:xfrm>
                    <a:off x="1727357" y="1610391"/>
                    <a:ext cx="99440" cy="39623"/>
                  </a:xfrm>
                  <a:custGeom>
                    <a:avLst/>
                    <a:gdLst>
                      <a:gd name="connsiteX0" fmla="*/ 0 w 99440"/>
                      <a:gd name="connsiteY0" fmla="*/ 286 h 39623"/>
                      <a:gd name="connsiteX1" fmla="*/ 0 w 99440"/>
                      <a:gd name="connsiteY1" fmla="*/ 21050 h 39623"/>
                      <a:gd name="connsiteX2" fmla="*/ 49721 w 99440"/>
                      <a:gd name="connsiteY2" fmla="*/ 39624 h 39623"/>
                      <a:gd name="connsiteX3" fmla="*/ 99441 w 99440"/>
                      <a:gd name="connsiteY3" fmla="*/ 21050 h 39623"/>
                      <a:gd name="connsiteX4" fmla="*/ 99441 w 99440"/>
                      <a:gd name="connsiteY4" fmla="*/ 0 h 396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440" h="39623">
                        <a:moveTo>
                          <a:pt x="0" y="286"/>
                        </a:moveTo>
                        <a:lnTo>
                          <a:pt x="0" y="21050"/>
                        </a:lnTo>
                        <a:cubicBezTo>
                          <a:pt x="0" y="31242"/>
                          <a:pt x="22289" y="39624"/>
                          <a:pt x="49721" y="39624"/>
                        </a:cubicBezTo>
                        <a:cubicBezTo>
                          <a:pt x="77153" y="39624"/>
                          <a:pt x="99441" y="31337"/>
                          <a:pt x="99441" y="21050"/>
                        </a:cubicBezTo>
                        <a:lnTo>
                          <a:pt x="99441" y="0"/>
                        </a:lnTo>
                      </a:path>
                    </a:pathLst>
                  </a:custGeom>
                  <a:noFill/>
                  <a:ln w="5715" cap="rnd">
                    <a:solidFill>
                      <a:srgbClr val="E52A29"/>
                    </a:solidFill>
                    <a:prstDash val="solid"/>
                    <a:round/>
                  </a:ln>
                </p:spPr>
                <p:txBody>
                  <a:bodyPr rtlCol="0" anchor="ctr"/>
                  <a:lstStyle/>
                  <a:p>
                    <a:endParaRPr lang="fr-FR" sz="1400">
                      <a:solidFill>
                        <a:srgbClr val="E50051"/>
                      </a:solidFill>
                    </a:endParaRPr>
                  </a:p>
                </p:txBody>
              </p:sp>
              <p:sp>
                <p:nvSpPr>
                  <p:cNvPr id="145" name="Forme libre : forme 144">
                    <a:extLst>
                      <a:ext uri="{FF2B5EF4-FFF2-40B4-BE49-F238E27FC236}">
                        <a16:creationId xmlns:a16="http://schemas.microsoft.com/office/drawing/2014/main" id="{BDA778DE-5A63-434D-8446-C5EEF2F6E1AD}"/>
                      </a:ext>
                    </a:extLst>
                  </p:cNvPr>
                  <p:cNvSpPr/>
                  <p:nvPr/>
                </p:nvSpPr>
                <p:spPr>
                  <a:xfrm>
                    <a:off x="1763076" y="1631727"/>
                    <a:ext cx="63817" cy="39624"/>
                  </a:xfrm>
                  <a:custGeom>
                    <a:avLst/>
                    <a:gdLst>
                      <a:gd name="connsiteX0" fmla="*/ 0 w 63817"/>
                      <a:gd name="connsiteY0" fmla="*/ 38862 h 39624"/>
                      <a:gd name="connsiteX1" fmla="*/ 14097 w 63817"/>
                      <a:gd name="connsiteY1" fmla="*/ 39624 h 39624"/>
                      <a:gd name="connsiteX2" fmla="*/ 63818 w 63817"/>
                      <a:gd name="connsiteY2" fmla="*/ 21050 h 39624"/>
                      <a:gd name="connsiteX3" fmla="*/ 63818 w 63817"/>
                      <a:gd name="connsiteY3" fmla="*/ 0 h 39624"/>
                    </a:gdLst>
                    <a:ahLst/>
                    <a:cxnLst>
                      <a:cxn ang="0">
                        <a:pos x="connsiteX0" y="connsiteY0"/>
                      </a:cxn>
                      <a:cxn ang="0">
                        <a:pos x="connsiteX1" y="connsiteY1"/>
                      </a:cxn>
                      <a:cxn ang="0">
                        <a:pos x="connsiteX2" y="connsiteY2"/>
                      </a:cxn>
                      <a:cxn ang="0">
                        <a:pos x="connsiteX3" y="connsiteY3"/>
                      </a:cxn>
                    </a:cxnLst>
                    <a:rect l="l" t="t" r="r" b="b"/>
                    <a:pathLst>
                      <a:path w="63817" h="39624">
                        <a:moveTo>
                          <a:pt x="0" y="38862"/>
                        </a:moveTo>
                        <a:cubicBezTo>
                          <a:pt x="4477" y="39338"/>
                          <a:pt x="9239" y="39624"/>
                          <a:pt x="14097" y="39624"/>
                        </a:cubicBezTo>
                        <a:cubicBezTo>
                          <a:pt x="41529" y="39624"/>
                          <a:pt x="63818" y="31337"/>
                          <a:pt x="63818" y="21050"/>
                        </a:cubicBezTo>
                        <a:lnTo>
                          <a:pt x="63818" y="0"/>
                        </a:lnTo>
                      </a:path>
                    </a:pathLst>
                  </a:custGeom>
                  <a:noFill/>
                  <a:ln w="5715" cap="rnd">
                    <a:solidFill>
                      <a:srgbClr val="E52A29"/>
                    </a:solidFill>
                    <a:prstDash val="solid"/>
                    <a:round/>
                  </a:ln>
                </p:spPr>
                <p:txBody>
                  <a:bodyPr rtlCol="0" anchor="ctr"/>
                  <a:lstStyle/>
                  <a:p>
                    <a:endParaRPr lang="fr-FR" sz="1400">
                      <a:solidFill>
                        <a:srgbClr val="E50051"/>
                      </a:solidFill>
                    </a:endParaRPr>
                  </a:p>
                </p:txBody>
              </p:sp>
              <p:sp>
                <p:nvSpPr>
                  <p:cNvPr id="146" name="Forme libre : forme 145">
                    <a:extLst>
                      <a:ext uri="{FF2B5EF4-FFF2-40B4-BE49-F238E27FC236}">
                        <a16:creationId xmlns:a16="http://schemas.microsoft.com/office/drawing/2014/main" id="{684A93B5-9BE7-4F2E-B8A5-8811A1EA6E0F}"/>
                      </a:ext>
                    </a:extLst>
                  </p:cNvPr>
                  <p:cNvSpPr/>
                  <p:nvPr/>
                </p:nvSpPr>
                <p:spPr>
                  <a:xfrm>
                    <a:off x="1727357" y="1632013"/>
                    <a:ext cx="15811" cy="34289"/>
                  </a:xfrm>
                  <a:custGeom>
                    <a:avLst/>
                    <a:gdLst>
                      <a:gd name="connsiteX0" fmla="*/ 0 w 15811"/>
                      <a:gd name="connsiteY0" fmla="*/ 0 h 34289"/>
                      <a:gd name="connsiteX1" fmla="*/ 0 w 15811"/>
                      <a:gd name="connsiteY1" fmla="*/ 20765 h 34289"/>
                      <a:gd name="connsiteX2" fmla="*/ 15812 w 15811"/>
                      <a:gd name="connsiteY2" fmla="*/ 34290 h 34289"/>
                    </a:gdLst>
                    <a:ahLst/>
                    <a:cxnLst>
                      <a:cxn ang="0">
                        <a:pos x="connsiteX0" y="connsiteY0"/>
                      </a:cxn>
                      <a:cxn ang="0">
                        <a:pos x="connsiteX1" y="connsiteY1"/>
                      </a:cxn>
                      <a:cxn ang="0">
                        <a:pos x="connsiteX2" y="connsiteY2"/>
                      </a:cxn>
                    </a:cxnLst>
                    <a:rect l="l" t="t" r="r" b="b"/>
                    <a:pathLst>
                      <a:path w="15811" h="34289">
                        <a:moveTo>
                          <a:pt x="0" y="0"/>
                        </a:moveTo>
                        <a:lnTo>
                          <a:pt x="0" y="20765"/>
                        </a:lnTo>
                        <a:cubicBezTo>
                          <a:pt x="0" y="26099"/>
                          <a:pt x="6096" y="30956"/>
                          <a:pt x="15812" y="34290"/>
                        </a:cubicBezTo>
                      </a:path>
                    </a:pathLst>
                  </a:custGeom>
                  <a:noFill/>
                  <a:ln w="5715" cap="rnd">
                    <a:solidFill>
                      <a:srgbClr val="E52A29"/>
                    </a:solidFill>
                    <a:prstDash val="solid"/>
                    <a:round/>
                  </a:ln>
                </p:spPr>
                <p:txBody>
                  <a:bodyPr rtlCol="0" anchor="ctr"/>
                  <a:lstStyle/>
                  <a:p>
                    <a:endParaRPr lang="fr-FR" sz="1400">
                      <a:solidFill>
                        <a:srgbClr val="E50051"/>
                      </a:solidFill>
                    </a:endParaRPr>
                  </a:p>
                </p:txBody>
              </p:sp>
            </p:grpSp>
            <p:sp>
              <p:nvSpPr>
                <p:cNvPr id="143" name="Forme libre : forme 142">
                  <a:extLst>
                    <a:ext uri="{FF2B5EF4-FFF2-40B4-BE49-F238E27FC236}">
                      <a16:creationId xmlns:a16="http://schemas.microsoft.com/office/drawing/2014/main" id="{FF063AE6-A90B-4CF5-829D-0F3D3898BA17}"/>
                    </a:ext>
                  </a:extLst>
                </p:cNvPr>
                <p:cNvSpPr/>
                <p:nvPr/>
              </p:nvSpPr>
              <p:spPr>
                <a:xfrm>
                  <a:off x="1726881" y="1652587"/>
                  <a:ext cx="99440" cy="39528"/>
                </a:xfrm>
                <a:custGeom>
                  <a:avLst/>
                  <a:gdLst>
                    <a:gd name="connsiteX0" fmla="*/ 0 w 99440"/>
                    <a:gd name="connsiteY0" fmla="*/ 191 h 39528"/>
                    <a:gd name="connsiteX1" fmla="*/ 0 w 99440"/>
                    <a:gd name="connsiteY1" fmla="*/ 20955 h 39528"/>
                    <a:gd name="connsiteX2" fmla="*/ 49721 w 99440"/>
                    <a:gd name="connsiteY2" fmla="*/ 39529 h 39528"/>
                    <a:gd name="connsiteX3" fmla="*/ 99441 w 99440"/>
                    <a:gd name="connsiteY3" fmla="*/ 20955 h 39528"/>
                    <a:gd name="connsiteX4" fmla="*/ 99441 w 99440"/>
                    <a:gd name="connsiteY4" fmla="*/ 0 h 395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440" h="39528">
                      <a:moveTo>
                        <a:pt x="0" y="191"/>
                      </a:moveTo>
                      <a:lnTo>
                        <a:pt x="0" y="20955"/>
                      </a:lnTo>
                      <a:cubicBezTo>
                        <a:pt x="0" y="31147"/>
                        <a:pt x="22289" y="39529"/>
                        <a:pt x="49721" y="39529"/>
                      </a:cubicBezTo>
                      <a:cubicBezTo>
                        <a:pt x="77153" y="39529"/>
                        <a:pt x="99441" y="31242"/>
                        <a:pt x="99441" y="20955"/>
                      </a:cubicBezTo>
                      <a:lnTo>
                        <a:pt x="99441" y="0"/>
                      </a:lnTo>
                    </a:path>
                  </a:pathLst>
                </a:custGeom>
                <a:noFill/>
                <a:ln w="5715" cap="rnd">
                  <a:solidFill>
                    <a:srgbClr val="E52A29"/>
                  </a:solidFill>
                  <a:prstDash val="solid"/>
                  <a:round/>
                </a:ln>
              </p:spPr>
              <p:txBody>
                <a:bodyPr rtlCol="0" anchor="ctr"/>
                <a:lstStyle/>
                <a:p>
                  <a:endParaRPr lang="fr-FR" sz="1400">
                    <a:solidFill>
                      <a:srgbClr val="E50051"/>
                    </a:solidFill>
                  </a:endParaRPr>
                </a:p>
              </p:txBody>
            </p:sp>
          </p:grpSp>
          <p:sp>
            <p:nvSpPr>
              <p:cNvPr id="128" name="Forme libre : forme 127">
                <a:extLst>
                  <a:ext uri="{FF2B5EF4-FFF2-40B4-BE49-F238E27FC236}">
                    <a16:creationId xmlns:a16="http://schemas.microsoft.com/office/drawing/2014/main" id="{B0ECEA95-A283-4777-9551-6480A20829B2}"/>
                  </a:ext>
                </a:extLst>
              </p:cNvPr>
              <p:cNvSpPr/>
              <p:nvPr/>
            </p:nvSpPr>
            <p:spPr>
              <a:xfrm>
                <a:off x="1724024" y="1333500"/>
                <a:ext cx="9525" cy="9525"/>
              </a:xfrm>
              <a:custGeom>
                <a:avLst/>
                <a:gdLst/>
                <a:ahLst/>
                <a:cxnLst/>
                <a:rect l="l" t="t" r="r" b="b"/>
                <a:pathLst>
                  <a:path w="9525" h="9525"/>
                </a:pathLst>
              </a:custGeom>
              <a:noFill/>
              <a:ln w="5715" cap="rnd">
                <a:solidFill>
                  <a:srgbClr val="E52A29"/>
                </a:solidFill>
                <a:prstDash val="solid"/>
                <a:round/>
              </a:ln>
            </p:spPr>
            <p:txBody>
              <a:bodyPr rtlCol="0" anchor="ctr"/>
              <a:lstStyle/>
              <a:p>
                <a:endParaRPr lang="fr-FR" sz="1400">
                  <a:solidFill>
                    <a:srgbClr val="E50051"/>
                  </a:solidFill>
                </a:endParaRPr>
              </a:p>
            </p:txBody>
          </p:sp>
          <p:sp>
            <p:nvSpPr>
              <p:cNvPr id="129" name="Forme libre : forme 128">
                <a:extLst>
                  <a:ext uri="{FF2B5EF4-FFF2-40B4-BE49-F238E27FC236}">
                    <a16:creationId xmlns:a16="http://schemas.microsoft.com/office/drawing/2014/main" id="{1772D2F4-EBE5-4191-B815-2606228FC5E8}"/>
                  </a:ext>
                </a:extLst>
              </p:cNvPr>
              <p:cNvSpPr/>
              <p:nvPr/>
            </p:nvSpPr>
            <p:spPr>
              <a:xfrm>
                <a:off x="1962911" y="1587150"/>
                <a:ext cx="99441" cy="37147"/>
              </a:xfrm>
              <a:custGeom>
                <a:avLst/>
                <a:gdLst>
                  <a:gd name="connsiteX0" fmla="*/ 99441 w 99441"/>
                  <a:gd name="connsiteY0" fmla="*/ 18574 h 37147"/>
                  <a:gd name="connsiteX1" fmla="*/ 49721 w 99441"/>
                  <a:gd name="connsiteY1" fmla="*/ 37148 h 37147"/>
                  <a:gd name="connsiteX2" fmla="*/ 0 w 99441"/>
                  <a:gd name="connsiteY2" fmla="*/ 18574 h 37147"/>
                  <a:gd name="connsiteX3" fmla="*/ 49721 w 99441"/>
                  <a:gd name="connsiteY3" fmla="*/ 0 h 37147"/>
                  <a:gd name="connsiteX4" fmla="*/ 99441 w 99441"/>
                  <a:gd name="connsiteY4" fmla="*/ 18574 h 371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441" h="37147">
                    <a:moveTo>
                      <a:pt x="99441" y="18574"/>
                    </a:moveTo>
                    <a:cubicBezTo>
                      <a:pt x="99441" y="28832"/>
                      <a:pt x="77180" y="37148"/>
                      <a:pt x="49721" y="37148"/>
                    </a:cubicBezTo>
                    <a:cubicBezTo>
                      <a:pt x="22261" y="37148"/>
                      <a:pt x="0" y="28832"/>
                      <a:pt x="0" y="18574"/>
                    </a:cubicBezTo>
                    <a:cubicBezTo>
                      <a:pt x="0" y="8316"/>
                      <a:pt x="22261" y="0"/>
                      <a:pt x="49721" y="0"/>
                    </a:cubicBezTo>
                    <a:cubicBezTo>
                      <a:pt x="77180" y="0"/>
                      <a:pt x="99441" y="8316"/>
                      <a:pt x="99441" y="18574"/>
                    </a:cubicBezTo>
                    <a:close/>
                  </a:path>
                </a:pathLst>
              </a:custGeom>
              <a:noFill/>
              <a:ln w="5715" cap="rnd">
                <a:solidFill>
                  <a:srgbClr val="E52A29"/>
                </a:solidFill>
                <a:prstDash val="solid"/>
                <a:round/>
              </a:ln>
            </p:spPr>
            <p:txBody>
              <a:bodyPr rtlCol="0" anchor="ctr"/>
              <a:lstStyle/>
              <a:p>
                <a:endParaRPr lang="fr-FR" sz="1400">
                  <a:solidFill>
                    <a:srgbClr val="E50051"/>
                  </a:solidFill>
                </a:endParaRPr>
              </a:p>
            </p:txBody>
          </p:sp>
          <p:grpSp>
            <p:nvGrpSpPr>
              <p:cNvPr id="130" name="Graphique 1771">
                <a:extLst>
                  <a:ext uri="{FF2B5EF4-FFF2-40B4-BE49-F238E27FC236}">
                    <a16:creationId xmlns:a16="http://schemas.microsoft.com/office/drawing/2014/main" id="{AE9DC42A-1953-4FB4-A8F3-E7A245485C8F}"/>
                  </a:ext>
                </a:extLst>
              </p:cNvPr>
              <p:cNvGrpSpPr/>
              <p:nvPr/>
            </p:nvGrpSpPr>
            <p:grpSpPr>
              <a:xfrm>
                <a:off x="1962625" y="1605438"/>
                <a:ext cx="100012" cy="81343"/>
                <a:chOff x="1962625" y="1605438"/>
                <a:chExt cx="100012" cy="81343"/>
              </a:xfrm>
              <a:noFill/>
            </p:grpSpPr>
            <p:grpSp>
              <p:nvGrpSpPr>
                <p:cNvPr id="135" name="Graphique 1771">
                  <a:extLst>
                    <a:ext uri="{FF2B5EF4-FFF2-40B4-BE49-F238E27FC236}">
                      <a16:creationId xmlns:a16="http://schemas.microsoft.com/office/drawing/2014/main" id="{7F0581AC-72E0-4139-A221-56FE3645C628}"/>
                    </a:ext>
                  </a:extLst>
                </p:cNvPr>
                <p:cNvGrpSpPr/>
                <p:nvPr/>
              </p:nvGrpSpPr>
              <p:grpSpPr>
                <a:xfrm>
                  <a:off x="1963101" y="1605438"/>
                  <a:ext cx="99536" cy="60960"/>
                  <a:chOff x="1963101" y="1605438"/>
                  <a:chExt cx="99536" cy="60960"/>
                </a:xfrm>
                <a:noFill/>
              </p:grpSpPr>
              <p:sp>
                <p:nvSpPr>
                  <p:cNvPr id="139" name="Forme libre : forme 138">
                    <a:extLst>
                      <a:ext uri="{FF2B5EF4-FFF2-40B4-BE49-F238E27FC236}">
                        <a16:creationId xmlns:a16="http://schemas.microsoft.com/office/drawing/2014/main" id="{FF4BDB47-4BA6-419E-937E-0F13569F75FE}"/>
                      </a:ext>
                    </a:extLst>
                  </p:cNvPr>
                  <p:cNvSpPr/>
                  <p:nvPr/>
                </p:nvSpPr>
                <p:spPr>
                  <a:xfrm>
                    <a:off x="2048826" y="1605438"/>
                    <a:ext cx="13811" cy="33909"/>
                  </a:xfrm>
                  <a:custGeom>
                    <a:avLst/>
                    <a:gdLst>
                      <a:gd name="connsiteX0" fmla="*/ 0 w 13811"/>
                      <a:gd name="connsiteY0" fmla="*/ 33909 h 33909"/>
                      <a:gd name="connsiteX1" fmla="*/ 13811 w 13811"/>
                      <a:gd name="connsiteY1" fmla="*/ 21050 h 33909"/>
                      <a:gd name="connsiteX2" fmla="*/ 13811 w 13811"/>
                      <a:gd name="connsiteY2" fmla="*/ 0 h 33909"/>
                    </a:gdLst>
                    <a:ahLst/>
                    <a:cxnLst>
                      <a:cxn ang="0">
                        <a:pos x="connsiteX0" y="connsiteY0"/>
                      </a:cxn>
                      <a:cxn ang="0">
                        <a:pos x="connsiteX1" y="connsiteY1"/>
                      </a:cxn>
                      <a:cxn ang="0">
                        <a:pos x="connsiteX2" y="connsiteY2"/>
                      </a:cxn>
                    </a:cxnLst>
                    <a:rect l="l" t="t" r="r" b="b"/>
                    <a:pathLst>
                      <a:path w="13811" h="33909">
                        <a:moveTo>
                          <a:pt x="0" y="33909"/>
                        </a:moveTo>
                        <a:cubicBezTo>
                          <a:pt x="8573" y="30575"/>
                          <a:pt x="13811" y="26099"/>
                          <a:pt x="13811" y="21050"/>
                        </a:cubicBezTo>
                        <a:lnTo>
                          <a:pt x="13811" y="0"/>
                        </a:lnTo>
                      </a:path>
                    </a:pathLst>
                  </a:custGeom>
                  <a:noFill/>
                  <a:ln w="5715" cap="rnd">
                    <a:solidFill>
                      <a:srgbClr val="E52A29"/>
                    </a:solidFill>
                    <a:prstDash val="solid"/>
                    <a:round/>
                  </a:ln>
                </p:spPr>
                <p:txBody>
                  <a:bodyPr rtlCol="0" anchor="ctr"/>
                  <a:lstStyle/>
                  <a:p>
                    <a:endParaRPr lang="fr-FR" sz="1400">
                      <a:solidFill>
                        <a:srgbClr val="E50051"/>
                      </a:solidFill>
                    </a:endParaRPr>
                  </a:p>
                </p:txBody>
              </p:sp>
              <p:sp>
                <p:nvSpPr>
                  <p:cNvPr id="140" name="Forme libre : forme 139">
                    <a:extLst>
                      <a:ext uri="{FF2B5EF4-FFF2-40B4-BE49-F238E27FC236}">
                        <a16:creationId xmlns:a16="http://schemas.microsoft.com/office/drawing/2014/main" id="{B5F06B72-A6F2-4CC8-A55A-CE9FF3614813}"/>
                      </a:ext>
                    </a:extLst>
                  </p:cNvPr>
                  <p:cNvSpPr/>
                  <p:nvPr/>
                </p:nvSpPr>
                <p:spPr>
                  <a:xfrm>
                    <a:off x="1963101" y="1605724"/>
                    <a:ext cx="64769" cy="39338"/>
                  </a:xfrm>
                  <a:custGeom>
                    <a:avLst/>
                    <a:gdLst>
                      <a:gd name="connsiteX0" fmla="*/ 0 w 64769"/>
                      <a:gd name="connsiteY0" fmla="*/ 0 h 39338"/>
                      <a:gd name="connsiteX1" fmla="*/ 0 w 64769"/>
                      <a:gd name="connsiteY1" fmla="*/ 20765 h 39338"/>
                      <a:gd name="connsiteX2" fmla="*/ 49720 w 64769"/>
                      <a:gd name="connsiteY2" fmla="*/ 39338 h 39338"/>
                      <a:gd name="connsiteX3" fmla="*/ 64770 w 64769"/>
                      <a:gd name="connsiteY3" fmla="*/ 38481 h 39338"/>
                    </a:gdLst>
                    <a:ahLst/>
                    <a:cxnLst>
                      <a:cxn ang="0">
                        <a:pos x="connsiteX0" y="connsiteY0"/>
                      </a:cxn>
                      <a:cxn ang="0">
                        <a:pos x="connsiteX1" y="connsiteY1"/>
                      </a:cxn>
                      <a:cxn ang="0">
                        <a:pos x="connsiteX2" y="connsiteY2"/>
                      </a:cxn>
                      <a:cxn ang="0">
                        <a:pos x="connsiteX3" y="connsiteY3"/>
                      </a:cxn>
                    </a:cxnLst>
                    <a:rect l="l" t="t" r="r" b="b"/>
                    <a:pathLst>
                      <a:path w="64769" h="39338">
                        <a:moveTo>
                          <a:pt x="0" y="0"/>
                        </a:moveTo>
                        <a:lnTo>
                          <a:pt x="0" y="20765"/>
                        </a:lnTo>
                        <a:cubicBezTo>
                          <a:pt x="0" y="30956"/>
                          <a:pt x="22289" y="39338"/>
                          <a:pt x="49720" y="39338"/>
                        </a:cubicBezTo>
                        <a:cubicBezTo>
                          <a:pt x="54959" y="39338"/>
                          <a:pt x="60007" y="39053"/>
                          <a:pt x="64770" y="38481"/>
                        </a:cubicBezTo>
                      </a:path>
                    </a:pathLst>
                  </a:custGeom>
                  <a:noFill/>
                  <a:ln w="5715" cap="rnd">
                    <a:solidFill>
                      <a:srgbClr val="E52A29"/>
                    </a:solidFill>
                    <a:prstDash val="solid"/>
                    <a:round/>
                  </a:ln>
                </p:spPr>
                <p:txBody>
                  <a:bodyPr rtlCol="0" anchor="ctr"/>
                  <a:lstStyle/>
                  <a:p>
                    <a:endParaRPr lang="fr-FR" sz="1400">
                      <a:solidFill>
                        <a:srgbClr val="E50051"/>
                      </a:solidFill>
                    </a:endParaRPr>
                  </a:p>
                </p:txBody>
              </p:sp>
              <p:sp>
                <p:nvSpPr>
                  <p:cNvPr id="141" name="Forme libre : forme 140">
                    <a:extLst>
                      <a:ext uri="{FF2B5EF4-FFF2-40B4-BE49-F238E27FC236}">
                        <a16:creationId xmlns:a16="http://schemas.microsoft.com/office/drawing/2014/main" id="{6D13B07C-8D39-42EF-98FD-DBCB2220C734}"/>
                      </a:ext>
                    </a:extLst>
                  </p:cNvPr>
                  <p:cNvSpPr/>
                  <p:nvPr/>
                </p:nvSpPr>
                <p:spPr>
                  <a:xfrm>
                    <a:off x="1963101" y="1626774"/>
                    <a:ext cx="99441" cy="39623"/>
                  </a:xfrm>
                  <a:custGeom>
                    <a:avLst/>
                    <a:gdLst>
                      <a:gd name="connsiteX0" fmla="*/ 0 w 99441"/>
                      <a:gd name="connsiteY0" fmla="*/ 286 h 39623"/>
                      <a:gd name="connsiteX1" fmla="*/ 0 w 99441"/>
                      <a:gd name="connsiteY1" fmla="*/ 21050 h 39623"/>
                      <a:gd name="connsiteX2" fmla="*/ 49720 w 99441"/>
                      <a:gd name="connsiteY2" fmla="*/ 39624 h 39623"/>
                      <a:gd name="connsiteX3" fmla="*/ 99441 w 99441"/>
                      <a:gd name="connsiteY3" fmla="*/ 21050 h 39623"/>
                      <a:gd name="connsiteX4" fmla="*/ 99441 w 99441"/>
                      <a:gd name="connsiteY4" fmla="*/ 0 h 396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441" h="39623">
                        <a:moveTo>
                          <a:pt x="0" y="286"/>
                        </a:moveTo>
                        <a:lnTo>
                          <a:pt x="0" y="21050"/>
                        </a:lnTo>
                        <a:cubicBezTo>
                          <a:pt x="0" y="31242"/>
                          <a:pt x="22289" y="39624"/>
                          <a:pt x="49720" y="39624"/>
                        </a:cubicBezTo>
                        <a:cubicBezTo>
                          <a:pt x="77153" y="39624"/>
                          <a:pt x="99441" y="31337"/>
                          <a:pt x="99441" y="21050"/>
                        </a:cubicBezTo>
                        <a:lnTo>
                          <a:pt x="99441" y="0"/>
                        </a:lnTo>
                      </a:path>
                    </a:pathLst>
                  </a:custGeom>
                  <a:noFill/>
                  <a:ln w="5715" cap="rnd">
                    <a:solidFill>
                      <a:srgbClr val="E52A29"/>
                    </a:solidFill>
                    <a:prstDash val="solid"/>
                    <a:round/>
                  </a:ln>
                </p:spPr>
                <p:txBody>
                  <a:bodyPr rtlCol="0" anchor="ctr"/>
                  <a:lstStyle/>
                  <a:p>
                    <a:endParaRPr lang="fr-FR" sz="1400">
                      <a:solidFill>
                        <a:srgbClr val="E50051"/>
                      </a:solidFill>
                    </a:endParaRPr>
                  </a:p>
                </p:txBody>
              </p:sp>
            </p:grpSp>
            <p:grpSp>
              <p:nvGrpSpPr>
                <p:cNvPr id="136" name="Graphique 1771">
                  <a:extLst>
                    <a:ext uri="{FF2B5EF4-FFF2-40B4-BE49-F238E27FC236}">
                      <a16:creationId xmlns:a16="http://schemas.microsoft.com/office/drawing/2014/main" id="{7CD806D1-38C5-43EF-B2E6-547D6DF53820}"/>
                    </a:ext>
                  </a:extLst>
                </p:cNvPr>
                <p:cNvGrpSpPr/>
                <p:nvPr/>
              </p:nvGrpSpPr>
              <p:grpSpPr>
                <a:xfrm>
                  <a:off x="1962625" y="1647634"/>
                  <a:ext cx="99536" cy="39147"/>
                  <a:chOff x="1962625" y="1647634"/>
                  <a:chExt cx="99536" cy="39147"/>
                </a:xfrm>
                <a:noFill/>
              </p:grpSpPr>
              <p:sp>
                <p:nvSpPr>
                  <p:cNvPr id="137" name="Forme libre : forme 136">
                    <a:extLst>
                      <a:ext uri="{FF2B5EF4-FFF2-40B4-BE49-F238E27FC236}">
                        <a16:creationId xmlns:a16="http://schemas.microsoft.com/office/drawing/2014/main" id="{C7EBDCA1-3F8F-49D0-B834-BC96FBA7BCC3}"/>
                      </a:ext>
                    </a:extLst>
                  </p:cNvPr>
                  <p:cNvSpPr/>
                  <p:nvPr/>
                </p:nvSpPr>
                <p:spPr>
                  <a:xfrm>
                    <a:off x="2025394" y="1647634"/>
                    <a:ext cx="36766" cy="38957"/>
                  </a:xfrm>
                  <a:custGeom>
                    <a:avLst/>
                    <a:gdLst>
                      <a:gd name="connsiteX0" fmla="*/ 0 w 36766"/>
                      <a:gd name="connsiteY0" fmla="*/ 38957 h 38957"/>
                      <a:gd name="connsiteX1" fmla="*/ 36767 w 36766"/>
                      <a:gd name="connsiteY1" fmla="*/ 21050 h 38957"/>
                      <a:gd name="connsiteX2" fmla="*/ 36767 w 36766"/>
                      <a:gd name="connsiteY2" fmla="*/ 0 h 38957"/>
                    </a:gdLst>
                    <a:ahLst/>
                    <a:cxnLst>
                      <a:cxn ang="0">
                        <a:pos x="connsiteX0" y="connsiteY0"/>
                      </a:cxn>
                      <a:cxn ang="0">
                        <a:pos x="connsiteX1" y="connsiteY1"/>
                      </a:cxn>
                      <a:cxn ang="0">
                        <a:pos x="connsiteX2" y="connsiteY2"/>
                      </a:cxn>
                    </a:cxnLst>
                    <a:rect l="l" t="t" r="r" b="b"/>
                    <a:pathLst>
                      <a:path w="36766" h="38957">
                        <a:moveTo>
                          <a:pt x="0" y="38957"/>
                        </a:moveTo>
                        <a:cubicBezTo>
                          <a:pt x="21146" y="36862"/>
                          <a:pt x="36767" y="29623"/>
                          <a:pt x="36767" y="21050"/>
                        </a:cubicBezTo>
                        <a:lnTo>
                          <a:pt x="36767" y="0"/>
                        </a:lnTo>
                      </a:path>
                    </a:pathLst>
                  </a:custGeom>
                  <a:noFill/>
                  <a:ln w="5715" cap="rnd">
                    <a:solidFill>
                      <a:srgbClr val="E52A29"/>
                    </a:solidFill>
                    <a:prstDash val="solid"/>
                    <a:round/>
                  </a:ln>
                </p:spPr>
                <p:txBody>
                  <a:bodyPr rtlCol="0" anchor="ctr"/>
                  <a:lstStyle/>
                  <a:p>
                    <a:endParaRPr lang="fr-FR" sz="1400">
                      <a:solidFill>
                        <a:srgbClr val="E50051"/>
                      </a:solidFill>
                    </a:endParaRPr>
                  </a:p>
                </p:txBody>
              </p:sp>
              <p:sp>
                <p:nvSpPr>
                  <p:cNvPr id="138" name="Forme libre : forme 137">
                    <a:extLst>
                      <a:ext uri="{FF2B5EF4-FFF2-40B4-BE49-F238E27FC236}">
                        <a16:creationId xmlns:a16="http://schemas.microsoft.com/office/drawing/2014/main" id="{602878FB-A348-4819-95B6-51221C7438CE}"/>
                      </a:ext>
                    </a:extLst>
                  </p:cNvPr>
                  <p:cNvSpPr/>
                  <p:nvPr/>
                </p:nvSpPr>
                <p:spPr>
                  <a:xfrm>
                    <a:off x="1962625" y="1647825"/>
                    <a:ext cx="40386" cy="38957"/>
                  </a:xfrm>
                  <a:custGeom>
                    <a:avLst/>
                    <a:gdLst>
                      <a:gd name="connsiteX0" fmla="*/ 0 w 40386"/>
                      <a:gd name="connsiteY0" fmla="*/ 0 h 38957"/>
                      <a:gd name="connsiteX1" fmla="*/ 0 w 40386"/>
                      <a:gd name="connsiteY1" fmla="*/ 20765 h 38957"/>
                      <a:gd name="connsiteX2" fmla="*/ 40386 w 40386"/>
                      <a:gd name="connsiteY2" fmla="*/ 38957 h 38957"/>
                    </a:gdLst>
                    <a:ahLst/>
                    <a:cxnLst>
                      <a:cxn ang="0">
                        <a:pos x="connsiteX0" y="connsiteY0"/>
                      </a:cxn>
                      <a:cxn ang="0">
                        <a:pos x="connsiteX1" y="connsiteY1"/>
                      </a:cxn>
                      <a:cxn ang="0">
                        <a:pos x="connsiteX2" y="connsiteY2"/>
                      </a:cxn>
                    </a:cxnLst>
                    <a:rect l="l" t="t" r="r" b="b"/>
                    <a:pathLst>
                      <a:path w="40386" h="38957">
                        <a:moveTo>
                          <a:pt x="0" y="0"/>
                        </a:moveTo>
                        <a:lnTo>
                          <a:pt x="0" y="20765"/>
                        </a:lnTo>
                        <a:cubicBezTo>
                          <a:pt x="0" y="29813"/>
                          <a:pt x="17336" y="37338"/>
                          <a:pt x="40386" y="38957"/>
                        </a:cubicBezTo>
                      </a:path>
                    </a:pathLst>
                  </a:custGeom>
                  <a:noFill/>
                  <a:ln w="5715" cap="rnd">
                    <a:solidFill>
                      <a:srgbClr val="E52A29"/>
                    </a:solidFill>
                    <a:prstDash val="solid"/>
                    <a:round/>
                  </a:ln>
                </p:spPr>
                <p:txBody>
                  <a:bodyPr rtlCol="0" anchor="ctr"/>
                  <a:lstStyle/>
                  <a:p>
                    <a:endParaRPr lang="fr-FR" sz="1400">
                      <a:solidFill>
                        <a:srgbClr val="E50051"/>
                      </a:solidFill>
                    </a:endParaRPr>
                  </a:p>
                </p:txBody>
              </p:sp>
            </p:grpSp>
          </p:grpSp>
          <p:sp>
            <p:nvSpPr>
              <p:cNvPr id="131" name="Forme libre : forme 130">
                <a:extLst>
                  <a:ext uri="{FF2B5EF4-FFF2-40B4-BE49-F238E27FC236}">
                    <a16:creationId xmlns:a16="http://schemas.microsoft.com/office/drawing/2014/main" id="{9BAEB7B7-76A6-429B-8369-11D326DBF30C}"/>
                  </a:ext>
                </a:extLst>
              </p:cNvPr>
              <p:cNvSpPr/>
              <p:nvPr/>
            </p:nvSpPr>
            <p:spPr>
              <a:xfrm>
                <a:off x="1724024" y="1333500"/>
                <a:ext cx="9525" cy="9525"/>
              </a:xfrm>
              <a:custGeom>
                <a:avLst/>
                <a:gdLst/>
                <a:ahLst/>
                <a:cxnLst/>
                <a:rect l="l" t="t" r="r" b="b"/>
                <a:pathLst>
                  <a:path w="9525" h="9525"/>
                </a:pathLst>
              </a:custGeom>
              <a:noFill/>
              <a:ln w="5715" cap="rnd">
                <a:solidFill>
                  <a:srgbClr val="E52A29"/>
                </a:solidFill>
                <a:prstDash val="solid"/>
                <a:round/>
              </a:ln>
            </p:spPr>
            <p:txBody>
              <a:bodyPr rtlCol="0" anchor="ctr"/>
              <a:lstStyle/>
              <a:p>
                <a:endParaRPr lang="fr-FR" sz="1400">
                  <a:solidFill>
                    <a:srgbClr val="E50051"/>
                  </a:solidFill>
                </a:endParaRPr>
              </a:p>
            </p:txBody>
          </p:sp>
          <p:sp>
            <p:nvSpPr>
              <p:cNvPr id="132" name="Forme libre : forme 131">
                <a:extLst>
                  <a:ext uri="{FF2B5EF4-FFF2-40B4-BE49-F238E27FC236}">
                    <a16:creationId xmlns:a16="http://schemas.microsoft.com/office/drawing/2014/main" id="{770FEF46-FBBA-42B9-964E-58140B5F20C5}"/>
                  </a:ext>
                </a:extLst>
              </p:cNvPr>
              <p:cNvSpPr/>
              <p:nvPr/>
            </p:nvSpPr>
            <p:spPr>
              <a:xfrm>
                <a:off x="1999963" y="1387316"/>
                <a:ext cx="27813" cy="21335"/>
              </a:xfrm>
              <a:custGeom>
                <a:avLst/>
                <a:gdLst>
                  <a:gd name="connsiteX0" fmla="*/ 27813 w 27813"/>
                  <a:gd name="connsiteY0" fmla="*/ 0 h 21335"/>
                  <a:gd name="connsiteX1" fmla="*/ 0 w 27813"/>
                  <a:gd name="connsiteY1" fmla="*/ 21336 h 21335"/>
                </a:gdLst>
                <a:ahLst/>
                <a:cxnLst>
                  <a:cxn ang="0">
                    <a:pos x="connsiteX0" y="connsiteY0"/>
                  </a:cxn>
                  <a:cxn ang="0">
                    <a:pos x="connsiteX1" y="connsiteY1"/>
                  </a:cxn>
                </a:cxnLst>
                <a:rect l="l" t="t" r="r" b="b"/>
                <a:pathLst>
                  <a:path w="27813" h="21335">
                    <a:moveTo>
                      <a:pt x="27813" y="0"/>
                    </a:moveTo>
                    <a:lnTo>
                      <a:pt x="0" y="21336"/>
                    </a:lnTo>
                  </a:path>
                </a:pathLst>
              </a:custGeom>
              <a:ln w="5715" cap="rnd">
                <a:solidFill>
                  <a:srgbClr val="E52A29"/>
                </a:solidFill>
                <a:prstDash val="solid"/>
                <a:round/>
              </a:ln>
            </p:spPr>
            <p:txBody>
              <a:bodyPr rtlCol="0" anchor="ctr"/>
              <a:lstStyle/>
              <a:p>
                <a:endParaRPr lang="fr-FR" sz="1400">
                  <a:solidFill>
                    <a:srgbClr val="E50051"/>
                  </a:solidFill>
                </a:endParaRPr>
              </a:p>
            </p:txBody>
          </p:sp>
          <p:sp>
            <p:nvSpPr>
              <p:cNvPr id="133" name="Forme libre : forme 132">
                <a:extLst>
                  <a:ext uri="{FF2B5EF4-FFF2-40B4-BE49-F238E27FC236}">
                    <a16:creationId xmlns:a16="http://schemas.microsoft.com/office/drawing/2014/main" id="{37668F89-6EFC-4B79-A95F-39F4EA938EC1}"/>
                  </a:ext>
                </a:extLst>
              </p:cNvPr>
              <p:cNvSpPr/>
              <p:nvPr/>
            </p:nvSpPr>
            <p:spPr>
              <a:xfrm>
                <a:off x="2018346" y="1441513"/>
                <a:ext cx="26479" cy="2857"/>
              </a:xfrm>
              <a:custGeom>
                <a:avLst/>
                <a:gdLst>
                  <a:gd name="connsiteX0" fmla="*/ 26480 w 26479"/>
                  <a:gd name="connsiteY0" fmla="*/ 0 h 2857"/>
                  <a:gd name="connsiteX1" fmla="*/ 0 w 26479"/>
                  <a:gd name="connsiteY1" fmla="*/ 2858 h 2857"/>
                </a:gdLst>
                <a:ahLst/>
                <a:cxnLst>
                  <a:cxn ang="0">
                    <a:pos x="connsiteX0" y="connsiteY0"/>
                  </a:cxn>
                  <a:cxn ang="0">
                    <a:pos x="connsiteX1" y="connsiteY1"/>
                  </a:cxn>
                </a:cxnLst>
                <a:rect l="l" t="t" r="r" b="b"/>
                <a:pathLst>
                  <a:path w="26479" h="2857">
                    <a:moveTo>
                      <a:pt x="26480" y="0"/>
                    </a:moveTo>
                    <a:lnTo>
                      <a:pt x="0" y="2858"/>
                    </a:lnTo>
                  </a:path>
                </a:pathLst>
              </a:custGeom>
              <a:ln w="5715" cap="rnd">
                <a:solidFill>
                  <a:srgbClr val="E52A29"/>
                </a:solidFill>
                <a:prstDash val="solid"/>
                <a:round/>
              </a:ln>
            </p:spPr>
            <p:txBody>
              <a:bodyPr rtlCol="0" anchor="ctr"/>
              <a:lstStyle/>
              <a:p>
                <a:endParaRPr lang="fr-FR" sz="1400">
                  <a:solidFill>
                    <a:srgbClr val="E50051"/>
                  </a:solidFill>
                </a:endParaRPr>
              </a:p>
            </p:txBody>
          </p:sp>
          <p:sp>
            <p:nvSpPr>
              <p:cNvPr id="134" name="Forme libre : forme 133">
                <a:extLst>
                  <a:ext uri="{FF2B5EF4-FFF2-40B4-BE49-F238E27FC236}">
                    <a16:creationId xmlns:a16="http://schemas.microsoft.com/office/drawing/2014/main" id="{BD396703-CF80-48A0-AF18-D27E268951C6}"/>
                  </a:ext>
                </a:extLst>
              </p:cNvPr>
              <p:cNvSpPr/>
              <p:nvPr/>
            </p:nvSpPr>
            <p:spPr>
              <a:xfrm>
                <a:off x="1969769" y="1362741"/>
                <a:ext cx="6000" cy="16859"/>
              </a:xfrm>
              <a:custGeom>
                <a:avLst/>
                <a:gdLst>
                  <a:gd name="connsiteX0" fmla="*/ 6001 w 6000"/>
                  <a:gd name="connsiteY0" fmla="*/ 0 h 16859"/>
                  <a:gd name="connsiteX1" fmla="*/ 0 w 6000"/>
                  <a:gd name="connsiteY1" fmla="*/ 16859 h 16859"/>
                </a:gdLst>
                <a:ahLst/>
                <a:cxnLst>
                  <a:cxn ang="0">
                    <a:pos x="connsiteX0" y="connsiteY0"/>
                  </a:cxn>
                  <a:cxn ang="0">
                    <a:pos x="connsiteX1" y="connsiteY1"/>
                  </a:cxn>
                </a:cxnLst>
                <a:rect l="l" t="t" r="r" b="b"/>
                <a:pathLst>
                  <a:path w="6000" h="16859">
                    <a:moveTo>
                      <a:pt x="6001" y="0"/>
                    </a:moveTo>
                    <a:lnTo>
                      <a:pt x="0" y="16859"/>
                    </a:lnTo>
                  </a:path>
                </a:pathLst>
              </a:custGeom>
              <a:ln w="5715" cap="rnd">
                <a:solidFill>
                  <a:srgbClr val="E52A29"/>
                </a:solidFill>
                <a:prstDash val="solid"/>
                <a:round/>
              </a:ln>
            </p:spPr>
            <p:txBody>
              <a:bodyPr rtlCol="0" anchor="ctr"/>
              <a:lstStyle/>
              <a:p>
                <a:endParaRPr lang="fr-FR" sz="1400">
                  <a:solidFill>
                    <a:srgbClr val="E50051"/>
                  </a:solidFill>
                </a:endParaRPr>
              </a:p>
            </p:txBody>
          </p:sp>
        </p:grpSp>
        <p:sp>
          <p:nvSpPr>
            <p:cNvPr id="109" name="Forme libre : forme 108">
              <a:extLst>
                <a:ext uri="{FF2B5EF4-FFF2-40B4-BE49-F238E27FC236}">
                  <a16:creationId xmlns:a16="http://schemas.microsoft.com/office/drawing/2014/main" id="{AB378D8B-EA69-4579-BB1C-38C64B740049}"/>
                </a:ext>
              </a:extLst>
            </p:cNvPr>
            <p:cNvSpPr/>
            <p:nvPr/>
          </p:nvSpPr>
          <p:spPr>
            <a:xfrm>
              <a:off x="1847563" y="1684401"/>
              <a:ext cx="46482" cy="9525"/>
            </a:xfrm>
            <a:custGeom>
              <a:avLst/>
              <a:gdLst>
                <a:gd name="connsiteX0" fmla="*/ 0 w 46482"/>
                <a:gd name="connsiteY0" fmla="*/ 0 h 9525"/>
                <a:gd name="connsiteX1" fmla="*/ 46482 w 46482"/>
                <a:gd name="connsiteY1" fmla="*/ 0 h 9525"/>
              </a:gdLst>
              <a:ahLst/>
              <a:cxnLst>
                <a:cxn ang="0">
                  <a:pos x="connsiteX0" y="connsiteY0"/>
                </a:cxn>
                <a:cxn ang="0">
                  <a:pos x="connsiteX1" y="connsiteY1"/>
                </a:cxn>
              </a:cxnLst>
              <a:rect l="l" t="t" r="r" b="b"/>
              <a:pathLst>
                <a:path w="46482" h="9525">
                  <a:moveTo>
                    <a:pt x="0" y="0"/>
                  </a:moveTo>
                  <a:lnTo>
                    <a:pt x="46482" y="0"/>
                  </a:lnTo>
                </a:path>
              </a:pathLst>
            </a:custGeom>
            <a:ln w="5715" cap="rnd">
              <a:solidFill>
                <a:srgbClr val="E52A29"/>
              </a:solidFill>
              <a:prstDash val="solid"/>
              <a:round/>
            </a:ln>
          </p:spPr>
          <p:txBody>
            <a:bodyPr rtlCol="0" anchor="ctr"/>
            <a:lstStyle/>
            <a:p>
              <a:endParaRPr lang="fr-FR" sz="1400">
                <a:solidFill>
                  <a:srgbClr val="E50051"/>
                </a:solidFill>
              </a:endParaRPr>
            </a:p>
          </p:txBody>
        </p:sp>
        <p:sp>
          <p:nvSpPr>
            <p:cNvPr id="110" name="Forme libre : forme 109">
              <a:extLst>
                <a:ext uri="{FF2B5EF4-FFF2-40B4-BE49-F238E27FC236}">
                  <a16:creationId xmlns:a16="http://schemas.microsoft.com/office/drawing/2014/main" id="{A03B714F-5219-401A-A576-CE509473039C}"/>
                </a:ext>
              </a:extLst>
            </p:cNvPr>
            <p:cNvSpPr/>
            <p:nvPr/>
          </p:nvSpPr>
          <p:spPr>
            <a:xfrm>
              <a:off x="1907951" y="1683734"/>
              <a:ext cx="10191" cy="9525"/>
            </a:xfrm>
            <a:custGeom>
              <a:avLst/>
              <a:gdLst>
                <a:gd name="connsiteX0" fmla="*/ 0 w 10191"/>
                <a:gd name="connsiteY0" fmla="*/ 0 h 9525"/>
                <a:gd name="connsiteX1" fmla="*/ 10192 w 10191"/>
                <a:gd name="connsiteY1" fmla="*/ 0 h 9525"/>
              </a:gdLst>
              <a:ahLst/>
              <a:cxnLst>
                <a:cxn ang="0">
                  <a:pos x="connsiteX0" y="connsiteY0"/>
                </a:cxn>
                <a:cxn ang="0">
                  <a:pos x="connsiteX1" y="connsiteY1"/>
                </a:cxn>
              </a:cxnLst>
              <a:rect l="l" t="t" r="r" b="b"/>
              <a:pathLst>
                <a:path w="10191" h="9525">
                  <a:moveTo>
                    <a:pt x="0" y="0"/>
                  </a:moveTo>
                  <a:lnTo>
                    <a:pt x="10192" y="0"/>
                  </a:lnTo>
                </a:path>
              </a:pathLst>
            </a:custGeom>
            <a:ln w="5715" cap="rnd">
              <a:solidFill>
                <a:srgbClr val="E52A29"/>
              </a:solidFill>
              <a:prstDash val="solid"/>
              <a:round/>
            </a:ln>
          </p:spPr>
          <p:txBody>
            <a:bodyPr rtlCol="0" anchor="ctr"/>
            <a:lstStyle/>
            <a:p>
              <a:endParaRPr lang="fr-FR" sz="1400">
                <a:solidFill>
                  <a:srgbClr val="E50051"/>
                </a:solidFill>
              </a:endParaRPr>
            </a:p>
          </p:txBody>
        </p:sp>
        <p:sp>
          <p:nvSpPr>
            <p:cNvPr id="112" name="Forme libre : forme 111">
              <a:extLst>
                <a:ext uri="{FF2B5EF4-FFF2-40B4-BE49-F238E27FC236}">
                  <a16:creationId xmlns:a16="http://schemas.microsoft.com/office/drawing/2014/main" id="{91D575CD-47F5-4E7A-BF8A-9D25B8E114F7}"/>
                </a:ext>
              </a:extLst>
            </p:cNvPr>
            <p:cNvSpPr/>
            <p:nvPr/>
          </p:nvSpPr>
          <p:spPr>
            <a:xfrm>
              <a:off x="1828132" y="1625060"/>
              <a:ext cx="29622" cy="9525"/>
            </a:xfrm>
            <a:custGeom>
              <a:avLst/>
              <a:gdLst>
                <a:gd name="connsiteX0" fmla="*/ 0 w 29622"/>
                <a:gd name="connsiteY0" fmla="*/ 0 h 9525"/>
                <a:gd name="connsiteX1" fmla="*/ 29623 w 29622"/>
                <a:gd name="connsiteY1" fmla="*/ 0 h 9525"/>
              </a:gdLst>
              <a:ahLst/>
              <a:cxnLst>
                <a:cxn ang="0">
                  <a:pos x="connsiteX0" y="connsiteY0"/>
                </a:cxn>
                <a:cxn ang="0">
                  <a:pos x="connsiteX1" y="connsiteY1"/>
                </a:cxn>
              </a:cxnLst>
              <a:rect l="l" t="t" r="r" b="b"/>
              <a:pathLst>
                <a:path w="29622" h="9525">
                  <a:moveTo>
                    <a:pt x="0" y="0"/>
                  </a:moveTo>
                  <a:lnTo>
                    <a:pt x="29623" y="0"/>
                  </a:lnTo>
                </a:path>
              </a:pathLst>
            </a:custGeom>
            <a:ln w="5715" cap="rnd">
              <a:solidFill>
                <a:srgbClr val="E52A29"/>
              </a:solidFill>
              <a:prstDash val="solid"/>
              <a:round/>
            </a:ln>
          </p:spPr>
          <p:txBody>
            <a:bodyPr rtlCol="0" anchor="ctr"/>
            <a:lstStyle/>
            <a:p>
              <a:endParaRPr lang="fr-FR" sz="1400">
                <a:solidFill>
                  <a:srgbClr val="E50051"/>
                </a:solidFill>
              </a:endParaRPr>
            </a:p>
          </p:txBody>
        </p:sp>
        <p:sp>
          <p:nvSpPr>
            <p:cNvPr id="113" name="Forme libre : forme 112">
              <a:extLst>
                <a:ext uri="{FF2B5EF4-FFF2-40B4-BE49-F238E27FC236}">
                  <a16:creationId xmlns:a16="http://schemas.microsoft.com/office/drawing/2014/main" id="{89343F8D-8B6B-4056-9493-B83DAC1B71DA}"/>
                </a:ext>
              </a:extLst>
            </p:cNvPr>
            <p:cNvSpPr/>
            <p:nvPr/>
          </p:nvSpPr>
          <p:spPr>
            <a:xfrm>
              <a:off x="1828132" y="1643538"/>
              <a:ext cx="12477" cy="9525"/>
            </a:xfrm>
            <a:custGeom>
              <a:avLst/>
              <a:gdLst>
                <a:gd name="connsiteX0" fmla="*/ 0 w 12477"/>
                <a:gd name="connsiteY0" fmla="*/ 0 h 9525"/>
                <a:gd name="connsiteX1" fmla="*/ 12478 w 12477"/>
                <a:gd name="connsiteY1" fmla="*/ 0 h 9525"/>
              </a:gdLst>
              <a:ahLst/>
              <a:cxnLst>
                <a:cxn ang="0">
                  <a:pos x="connsiteX0" y="connsiteY0"/>
                </a:cxn>
                <a:cxn ang="0">
                  <a:pos x="connsiteX1" y="connsiteY1"/>
                </a:cxn>
              </a:cxnLst>
              <a:rect l="l" t="t" r="r" b="b"/>
              <a:pathLst>
                <a:path w="12477" h="9525">
                  <a:moveTo>
                    <a:pt x="0" y="0"/>
                  </a:moveTo>
                  <a:lnTo>
                    <a:pt x="12478" y="0"/>
                  </a:lnTo>
                </a:path>
              </a:pathLst>
            </a:custGeom>
            <a:ln w="5715" cap="rnd">
              <a:solidFill>
                <a:srgbClr val="E52A29"/>
              </a:solidFill>
              <a:prstDash val="solid"/>
              <a:round/>
            </a:ln>
          </p:spPr>
          <p:txBody>
            <a:bodyPr rtlCol="0" anchor="ctr"/>
            <a:lstStyle/>
            <a:p>
              <a:endParaRPr lang="fr-FR" sz="1400">
                <a:solidFill>
                  <a:srgbClr val="E50051"/>
                </a:solidFill>
              </a:endParaRPr>
            </a:p>
          </p:txBody>
        </p:sp>
        <p:sp>
          <p:nvSpPr>
            <p:cNvPr id="114" name="Forme libre : forme 113">
              <a:extLst>
                <a:ext uri="{FF2B5EF4-FFF2-40B4-BE49-F238E27FC236}">
                  <a16:creationId xmlns:a16="http://schemas.microsoft.com/office/drawing/2014/main" id="{84D158B8-5434-42B3-B222-1FCEE3EBFA67}"/>
                </a:ext>
              </a:extLst>
            </p:cNvPr>
            <p:cNvSpPr/>
            <p:nvPr/>
          </p:nvSpPr>
          <p:spPr>
            <a:xfrm>
              <a:off x="1848420" y="1418844"/>
              <a:ext cx="10382" cy="3047"/>
            </a:xfrm>
            <a:custGeom>
              <a:avLst/>
              <a:gdLst>
                <a:gd name="connsiteX0" fmla="*/ 0 w 10382"/>
                <a:gd name="connsiteY0" fmla="*/ 3048 h 3047"/>
                <a:gd name="connsiteX1" fmla="*/ 10382 w 10382"/>
                <a:gd name="connsiteY1" fmla="*/ 0 h 3047"/>
              </a:gdLst>
              <a:ahLst/>
              <a:cxnLst>
                <a:cxn ang="0">
                  <a:pos x="connsiteX0" y="connsiteY0"/>
                </a:cxn>
                <a:cxn ang="0">
                  <a:pos x="connsiteX1" y="connsiteY1"/>
                </a:cxn>
              </a:cxnLst>
              <a:rect l="l" t="t" r="r" b="b"/>
              <a:pathLst>
                <a:path w="10382" h="3047">
                  <a:moveTo>
                    <a:pt x="0" y="3048"/>
                  </a:moveTo>
                  <a:cubicBezTo>
                    <a:pt x="3238" y="1810"/>
                    <a:pt x="6667" y="762"/>
                    <a:pt x="10382" y="0"/>
                  </a:cubicBezTo>
                </a:path>
              </a:pathLst>
            </a:custGeom>
            <a:noFill/>
            <a:ln w="5715" cap="rnd">
              <a:solidFill>
                <a:srgbClr val="E52A29"/>
              </a:solidFill>
              <a:prstDash val="solid"/>
              <a:round/>
            </a:ln>
          </p:spPr>
          <p:txBody>
            <a:bodyPr rtlCol="0" anchor="ctr"/>
            <a:lstStyle/>
            <a:p>
              <a:endParaRPr lang="fr-FR" sz="1400">
                <a:solidFill>
                  <a:srgbClr val="E50051"/>
                </a:solidFill>
              </a:endParaRPr>
            </a:p>
          </p:txBody>
        </p:sp>
        <p:sp>
          <p:nvSpPr>
            <p:cNvPr id="115" name="Forme libre : forme 114">
              <a:extLst>
                <a:ext uri="{FF2B5EF4-FFF2-40B4-BE49-F238E27FC236}">
                  <a16:creationId xmlns:a16="http://schemas.microsoft.com/office/drawing/2014/main" id="{0BB5357D-FFB0-4632-BBEE-296AFF43D698}"/>
                </a:ext>
              </a:extLst>
            </p:cNvPr>
            <p:cNvSpPr/>
            <p:nvPr/>
          </p:nvSpPr>
          <p:spPr>
            <a:xfrm>
              <a:off x="1806320" y="1433988"/>
              <a:ext cx="22669" cy="48196"/>
            </a:xfrm>
            <a:custGeom>
              <a:avLst/>
              <a:gdLst>
                <a:gd name="connsiteX0" fmla="*/ 0 w 22669"/>
                <a:gd name="connsiteY0" fmla="*/ 48196 h 48196"/>
                <a:gd name="connsiteX1" fmla="*/ 22670 w 22669"/>
                <a:gd name="connsiteY1" fmla="*/ 0 h 48196"/>
              </a:gdLst>
              <a:ahLst/>
              <a:cxnLst>
                <a:cxn ang="0">
                  <a:pos x="connsiteX0" y="connsiteY0"/>
                </a:cxn>
                <a:cxn ang="0">
                  <a:pos x="connsiteX1" y="connsiteY1"/>
                </a:cxn>
              </a:cxnLst>
              <a:rect l="l" t="t" r="r" b="b"/>
              <a:pathLst>
                <a:path w="22669" h="48196">
                  <a:moveTo>
                    <a:pt x="0" y="48196"/>
                  </a:moveTo>
                  <a:cubicBezTo>
                    <a:pt x="0" y="48196"/>
                    <a:pt x="1905" y="19336"/>
                    <a:pt x="22670" y="0"/>
                  </a:cubicBezTo>
                </a:path>
              </a:pathLst>
            </a:custGeom>
            <a:noFill/>
            <a:ln w="5715" cap="rnd">
              <a:solidFill>
                <a:srgbClr val="E52A29"/>
              </a:solidFill>
              <a:prstDash val="solid"/>
              <a:round/>
            </a:ln>
          </p:spPr>
          <p:txBody>
            <a:bodyPr rtlCol="0" anchor="ctr"/>
            <a:lstStyle/>
            <a:p>
              <a:endParaRPr lang="fr-FR" sz="1400">
                <a:solidFill>
                  <a:srgbClr val="E50051"/>
                </a:solidFill>
              </a:endParaRPr>
            </a:p>
          </p:txBody>
        </p:sp>
      </p:grpSp>
      <p:grpSp>
        <p:nvGrpSpPr>
          <p:cNvPr id="158" name="Graphique 1789">
            <a:extLst>
              <a:ext uri="{FF2B5EF4-FFF2-40B4-BE49-F238E27FC236}">
                <a16:creationId xmlns:a16="http://schemas.microsoft.com/office/drawing/2014/main" id="{C451CAD7-4823-4CBB-ADE2-7C1B1AD12485}"/>
              </a:ext>
            </a:extLst>
          </p:cNvPr>
          <p:cNvGrpSpPr/>
          <p:nvPr/>
        </p:nvGrpSpPr>
        <p:grpSpPr>
          <a:xfrm>
            <a:off x="2438777" y="5733630"/>
            <a:ext cx="240287" cy="399041"/>
            <a:chOff x="695325" y="2043113"/>
            <a:chExt cx="297275" cy="493680"/>
          </a:xfrm>
          <a:noFill/>
        </p:grpSpPr>
        <p:grpSp>
          <p:nvGrpSpPr>
            <p:cNvPr id="159" name="Graphique 1789">
              <a:extLst>
                <a:ext uri="{FF2B5EF4-FFF2-40B4-BE49-F238E27FC236}">
                  <a16:creationId xmlns:a16="http://schemas.microsoft.com/office/drawing/2014/main" id="{FF1AE1AF-3FF7-414A-A940-E3F3525290C8}"/>
                </a:ext>
              </a:extLst>
            </p:cNvPr>
            <p:cNvGrpSpPr/>
            <p:nvPr/>
          </p:nvGrpSpPr>
          <p:grpSpPr>
            <a:xfrm>
              <a:off x="703421" y="2064258"/>
              <a:ext cx="281368" cy="263080"/>
              <a:chOff x="703421" y="2064258"/>
              <a:chExt cx="281368" cy="263080"/>
            </a:xfrm>
            <a:noFill/>
          </p:grpSpPr>
          <p:grpSp>
            <p:nvGrpSpPr>
              <p:cNvPr id="215" name="Graphique 1789">
                <a:extLst>
                  <a:ext uri="{FF2B5EF4-FFF2-40B4-BE49-F238E27FC236}">
                    <a16:creationId xmlns:a16="http://schemas.microsoft.com/office/drawing/2014/main" id="{2FB798BE-BFB7-4239-ABFD-0D021F89C39D}"/>
                  </a:ext>
                </a:extLst>
              </p:cNvPr>
              <p:cNvGrpSpPr/>
              <p:nvPr/>
            </p:nvGrpSpPr>
            <p:grpSpPr>
              <a:xfrm>
                <a:off x="703802" y="2160365"/>
                <a:ext cx="280987" cy="166973"/>
                <a:chOff x="703802" y="2160365"/>
                <a:chExt cx="280987" cy="166973"/>
              </a:xfrm>
              <a:noFill/>
            </p:grpSpPr>
            <p:sp>
              <p:nvSpPr>
                <p:cNvPr id="217" name="Forme libre : forme 216">
                  <a:extLst>
                    <a:ext uri="{FF2B5EF4-FFF2-40B4-BE49-F238E27FC236}">
                      <a16:creationId xmlns:a16="http://schemas.microsoft.com/office/drawing/2014/main" id="{A469204A-EDF8-49C1-B9E1-425C03530BAF}"/>
                    </a:ext>
                  </a:extLst>
                </p:cNvPr>
                <p:cNvSpPr/>
                <p:nvPr/>
              </p:nvSpPr>
              <p:spPr>
                <a:xfrm>
                  <a:off x="703802" y="2160365"/>
                  <a:ext cx="69723" cy="24860"/>
                </a:xfrm>
                <a:custGeom>
                  <a:avLst/>
                  <a:gdLst>
                    <a:gd name="connsiteX0" fmla="*/ 0 w 69723"/>
                    <a:gd name="connsiteY0" fmla="*/ 24860 h 24860"/>
                    <a:gd name="connsiteX1" fmla="*/ 34862 w 69723"/>
                    <a:gd name="connsiteY1" fmla="*/ 0 h 24860"/>
                    <a:gd name="connsiteX2" fmla="*/ 69723 w 69723"/>
                    <a:gd name="connsiteY2" fmla="*/ 24860 h 24860"/>
                  </a:gdLst>
                  <a:ahLst/>
                  <a:cxnLst>
                    <a:cxn ang="0">
                      <a:pos x="connsiteX0" y="connsiteY0"/>
                    </a:cxn>
                    <a:cxn ang="0">
                      <a:pos x="connsiteX1" y="connsiteY1"/>
                    </a:cxn>
                    <a:cxn ang="0">
                      <a:pos x="connsiteX2" y="connsiteY2"/>
                    </a:cxn>
                  </a:cxnLst>
                  <a:rect l="l" t="t" r="r" b="b"/>
                  <a:pathLst>
                    <a:path w="69723" h="24860">
                      <a:moveTo>
                        <a:pt x="0" y="24860"/>
                      </a:moveTo>
                      <a:cubicBezTo>
                        <a:pt x="0" y="11144"/>
                        <a:pt x="15621" y="0"/>
                        <a:pt x="34862" y="0"/>
                      </a:cubicBezTo>
                      <a:cubicBezTo>
                        <a:pt x="54102" y="0"/>
                        <a:pt x="69723" y="11144"/>
                        <a:pt x="69723" y="24860"/>
                      </a:cubicBezTo>
                    </a:path>
                  </a:pathLst>
                </a:custGeom>
                <a:noFill/>
                <a:ln w="5715" cap="rnd">
                  <a:solidFill>
                    <a:srgbClr val="E52A29"/>
                  </a:solidFill>
                  <a:prstDash val="solid"/>
                  <a:round/>
                </a:ln>
              </p:spPr>
              <p:txBody>
                <a:bodyPr rtlCol="0" anchor="ctr"/>
                <a:lstStyle/>
                <a:p>
                  <a:endParaRPr lang="fr-FR" sz="1400"/>
                </a:p>
              </p:txBody>
            </p:sp>
            <p:sp>
              <p:nvSpPr>
                <p:cNvPr id="218" name="Forme libre : forme 217">
                  <a:extLst>
                    <a:ext uri="{FF2B5EF4-FFF2-40B4-BE49-F238E27FC236}">
                      <a16:creationId xmlns:a16="http://schemas.microsoft.com/office/drawing/2014/main" id="{20D2F775-0F73-4054-8E52-FEEDB963934A}"/>
                    </a:ext>
                  </a:extLst>
                </p:cNvPr>
                <p:cNvSpPr/>
                <p:nvPr/>
              </p:nvSpPr>
              <p:spPr>
                <a:xfrm>
                  <a:off x="773906" y="2160365"/>
                  <a:ext cx="69722" cy="24860"/>
                </a:xfrm>
                <a:custGeom>
                  <a:avLst/>
                  <a:gdLst>
                    <a:gd name="connsiteX0" fmla="*/ 0 w 69722"/>
                    <a:gd name="connsiteY0" fmla="*/ 24860 h 24860"/>
                    <a:gd name="connsiteX1" fmla="*/ 34862 w 69722"/>
                    <a:gd name="connsiteY1" fmla="*/ 0 h 24860"/>
                    <a:gd name="connsiteX2" fmla="*/ 69723 w 69722"/>
                    <a:gd name="connsiteY2" fmla="*/ 24860 h 24860"/>
                  </a:gdLst>
                  <a:ahLst/>
                  <a:cxnLst>
                    <a:cxn ang="0">
                      <a:pos x="connsiteX0" y="connsiteY0"/>
                    </a:cxn>
                    <a:cxn ang="0">
                      <a:pos x="connsiteX1" y="connsiteY1"/>
                    </a:cxn>
                    <a:cxn ang="0">
                      <a:pos x="connsiteX2" y="connsiteY2"/>
                    </a:cxn>
                  </a:cxnLst>
                  <a:rect l="l" t="t" r="r" b="b"/>
                  <a:pathLst>
                    <a:path w="69722" h="24860">
                      <a:moveTo>
                        <a:pt x="0" y="24860"/>
                      </a:moveTo>
                      <a:cubicBezTo>
                        <a:pt x="0" y="11144"/>
                        <a:pt x="15621" y="0"/>
                        <a:pt x="34862" y="0"/>
                      </a:cubicBezTo>
                      <a:cubicBezTo>
                        <a:pt x="54102" y="0"/>
                        <a:pt x="69723" y="11144"/>
                        <a:pt x="69723" y="24860"/>
                      </a:cubicBezTo>
                    </a:path>
                  </a:pathLst>
                </a:custGeom>
                <a:noFill/>
                <a:ln w="5715" cap="rnd">
                  <a:solidFill>
                    <a:srgbClr val="E52A29"/>
                  </a:solidFill>
                  <a:prstDash val="solid"/>
                  <a:round/>
                </a:ln>
              </p:spPr>
              <p:txBody>
                <a:bodyPr rtlCol="0" anchor="ctr"/>
                <a:lstStyle/>
                <a:p>
                  <a:endParaRPr lang="fr-FR" sz="1400"/>
                </a:p>
              </p:txBody>
            </p:sp>
            <p:sp>
              <p:nvSpPr>
                <p:cNvPr id="219" name="Forme libre : forme 218">
                  <a:extLst>
                    <a:ext uri="{FF2B5EF4-FFF2-40B4-BE49-F238E27FC236}">
                      <a16:creationId xmlns:a16="http://schemas.microsoft.com/office/drawing/2014/main" id="{2F65392D-A227-4FC8-841B-E0AE4232D060}"/>
                    </a:ext>
                  </a:extLst>
                </p:cNvPr>
                <p:cNvSpPr/>
                <p:nvPr/>
              </p:nvSpPr>
              <p:spPr>
                <a:xfrm>
                  <a:off x="844486" y="2160365"/>
                  <a:ext cx="69722" cy="166973"/>
                </a:xfrm>
                <a:custGeom>
                  <a:avLst/>
                  <a:gdLst>
                    <a:gd name="connsiteX0" fmla="*/ 69723 w 69722"/>
                    <a:gd name="connsiteY0" fmla="*/ 24860 h 166973"/>
                    <a:gd name="connsiteX1" fmla="*/ 34862 w 69722"/>
                    <a:gd name="connsiteY1" fmla="*/ 0 h 166973"/>
                    <a:gd name="connsiteX2" fmla="*/ 0 w 69722"/>
                    <a:gd name="connsiteY2" fmla="*/ 24860 h 166973"/>
                    <a:gd name="connsiteX3" fmla="*/ 0 w 69722"/>
                    <a:gd name="connsiteY3" fmla="*/ 166973 h 166973"/>
                  </a:gdLst>
                  <a:ahLst/>
                  <a:cxnLst>
                    <a:cxn ang="0">
                      <a:pos x="connsiteX0" y="connsiteY0"/>
                    </a:cxn>
                    <a:cxn ang="0">
                      <a:pos x="connsiteX1" y="connsiteY1"/>
                    </a:cxn>
                    <a:cxn ang="0">
                      <a:pos x="connsiteX2" y="connsiteY2"/>
                    </a:cxn>
                    <a:cxn ang="0">
                      <a:pos x="connsiteX3" y="connsiteY3"/>
                    </a:cxn>
                  </a:cxnLst>
                  <a:rect l="l" t="t" r="r" b="b"/>
                  <a:pathLst>
                    <a:path w="69722" h="166973">
                      <a:moveTo>
                        <a:pt x="69723" y="24860"/>
                      </a:moveTo>
                      <a:cubicBezTo>
                        <a:pt x="69723" y="11144"/>
                        <a:pt x="54102" y="0"/>
                        <a:pt x="34862" y="0"/>
                      </a:cubicBezTo>
                      <a:cubicBezTo>
                        <a:pt x="15621" y="0"/>
                        <a:pt x="0" y="11144"/>
                        <a:pt x="0" y="24860"/>
                      </a:cubicBezTo>
                      <a:lnTo>
                        <a:pt x="0" y="166973"/>
                      </a:lnTo>
                    </a:path>
                  </a:pathLst>
                </a:custGeom>
                <a:noFill/>
                <a:ln w="5715" cap="rnd">
                  <a:solidFill>
                    <a:srgbClr val="E52A29"/>
                  </a:solidFill>
                  <a:prstDash val="solid"/>
                  <a:round/>
                </a:ln>
              </p:spPr>
              <p:txBody>
                <a:bodyPr rtlCol="0" anchor="ctr"/>
                <a:lstStyle/>
                <a:p>
                  <a:endParaRPr lang="fr-FR" sz="1400"/>
                </a:p>
              </p:txBody>
            </p:sp>
            <p:sp>
              <p:nvSpPr>
                <p:cNvPr id="220" name="Forme libre : forme 219">
                  <a:extLst>
                    <a:ext uri="{FF2B5EF4-FFF2-40B4-BE49-F238E27FC236}">
                      <a16:creationId xmlns:a16="http://schemas.microsoft.com/office/drawing/2014/main" id="{48395550-3491-4343-B53F-C4C58D917DEC}"/>
                    </a:ext>
                  </a:extLst>
                </p:cNvPr>
                <p:cNvSpPr/>
                <p:nvPr/>
              </p:nvSpPr>
              <p:spPr>
                <a:xfrm>
                  <a:off x="915066" y="2160365"/>
                  <a:ext cx="69722" cy="24860"/>
                </a:xfrm>
                <a:custGeom>
                  <a:avLst/>
                  <a:gdLst>
                    <a:gd name="connsiteX0" fmla="*/ 0 w 69722"/>
                    <a:gd name="connsiteY0" fmla="*/ 24860 h 24860"/>
                    <a:gd name="connsiteX1" fmla="*/ 34862 w 69722"/>
                    <a:gd name="connsiteY1" fmla="*/ 0 h 24860"/>
                    <a:gd name="connsiteX2" fmla="*/ 69723 w 69722"/>
                    <a:gd name="connsiteY2" fmla="*/ 24860 h 24860"/>
                  </a:gdLst>
                  <a:ahLst/>
                  <a:cxnLst>
                    <a:cxn ang="0">
                      <a:pos x="connsiteX0" y="connsiteY0"/>
                    </a:cxn>
                    <a:cxn ang="0">
                      <a:pos x="connsiteX1" y="connsiteY1"/>
                    </a:cxn>
                    <a:cxn ang="0">
                      <a:pos x="connsiteX2" y="connsiteY2"/>
                    </a:cxn>
                  </a:cxnLst>
                  <a:rect l="l" t="t" r="r" b="b"/>
                  <a:pathLst>
                    <a:path w="69722" h="24860">
                      <a:moveTo>
                        <a:pt x="0" y="24860"/>
                      </a:moveTo>
                      <a:cubicBezTo>
                        <a:pt x="0" y="11144"/>
                        <a:pt x="15621" y="0"/>
                        <a:pt x="34862" y="0"/>
                      </a:cubicBezTo>
                      <a:cubicBezTo>
                        <a:pt x="54102" y="0"/>
                        <a:pt x="69723" y="11144"/>
                        <a:pt x="69723" y="24860"/>
                      </a:cubicBezTo>
                    </a:path>
                  </a:pathLst>
                </a:custGeom>
                <a:noFill/>
                <a:ln w="5715" cap="rnd">
                  <a:solidFill>
                    <a:srgbClr val="E52A29"/>
                  </a:solidFill>
                  <a:prstDash val="solid"/>
                  <a:round/>
                </a:ln>
              </p:spPr>
              <p:txBody>
                <a:bodyPr rtlCol="0" anchor="ctr"/>
                <a:lstStyle/>
                <a:p>
                  <a:endParaRPr lang="fr-FR" sz="1400"/>
                </a:p>
              </p:txBody>
            </p:sp>
          </p:grpSp>
          <p:sp>
            <p:nvSpPr>
              <p:cNvPr id="216" name="Forme libre : forme 215">
                <a:extLst>
                  <a:ext uri="{FF2B5EF4-FFF2-40B4-BE49-F238E27FC236}">
                    <a16:creationId xmlns:a16="http://schemas.microsoft.com/office/drawing/2014/main" id="{505A9F9E-AC26-47ED-A1DA-869A68BB6615}"/>
                  </a:ext>
                </a:extLst>
              </p:cNvPr>
              <p:cNvSpPr/>
              <p:nvPr/>
            </p:nvSpPr>
            <p:spPr>
              <a:xfrm>
                <a:off x="703421" y="2064258"/>
                <a:ext cx="281368" cy="116681"/>
              </a:xfrm>
              <a:custGeom>
                <a:avLst/>
                <a:gdLst>
                  <a:gd name="connsiteX0" fmla="*/ 0 w 281368"/>
                  <a:gd name="connsiteY0" fmla="*/ 116681 h 116681"/>
                  <a:gd name="connsiteX1" fmla="*/ 140684 w 281368"/>
                  <a:gd name="connsiteY1" fmla="*/ 0 h 116681"/>
                  <a:gd name="connsiteX2" fmla="*/ 281369 w 281368"/>
                  <a:gd name="connsiteY2" fmla="*/ 116681 h 116681"/>
                </a:gdLst>
                <a:ahLst/>
                <a:cxnLst>
                  <a:cxn ang="0">
                    <a:pos x="connsiteX0" y="connsiteY0"/>
                  </a:cxn>
                  <a:cxn ang="0">
                    <a:pos x="connsiteX1" y="connsiteY1"/>
                  </a:cxn>
                  <a:cxn ang="0">
                    <a:pos x="connsiteX2" y="connsiteY2"/>
                  </a:cxn>
                </a:cxnLst>
                <a:rect l="l" t="t" r="r" b="b"/>
                <a:pathLst>
                  <a:path w="281368" h="116681">
                    <a:moveTo>
                      <a:pt x="0" y="116681"/>
                    </a:moveTo>
                    <a:cubicBezTo>
                      <a:pt x="0" y="52292"/>
                      <a:pt x="62960" y="0"/>
                      <a:pt x="140684" y="0"/>
                    </a:cubicBezTo>
                    <a:cubicBezTo>
                      <a:pt x="218408" y="0"/>
                      <a:pt x="281369" y="52197"/>
                      <a:pt x="281369" y="116681"/>
                    </a:cubicBezTo>
                  </a:path>
                </a:pathLst>
              </a:custGeom>
              <a:noFill/>
              <a:ln w="5715" cap="rnd">
                <a:solidFill>
                  <a:srgbClr val="E52A29"/>
                </a:solidFill>
                <a:prstDash val="solid"/>
                <a:round/>
              </a:ln>
            </p:spPr>
            <p:txBody>
              <a:bodyPr rtlCol="0" anchor="ctr"/>
              <a:lstStyle/>
              <a:p>
                <a:endParaRPr lang="fr-FR" sz="1400"/>
              </a:p>
            </p:txBody>
          </p:sp>
        </p:grpSp>
        <p:sp>
          <p:nvSpPr>
            <p:cNvPr id="160" name="Forme libre : forme 159">
              <a:extLst>
                <a:ext uri="{FF2B5EF4-FFF2-40B4-BE49-F238E27FC236}">
                  <a16:creationId xmlns:a16="http://schemas.microsoft.com/office/drawing/2014/main" id="{9EEBC673-62C5-4F45-B1C7-52CD48E18BFE}"/>
                </a:ext>
              </a:extLst>
            </p:cNvPr>
            <p:cNvSpPr/>
            <p:nvPr/>
          </p:nvSpPr>
          <p:spPr>
            <a:xfrm>
              <a:off x="844105" y="2045970"/>
              <a:ext cx="9525" cy="18288"/>
            </a:xfrm>
            <a:custGeom>
              <a:avLst/>
              <a:gdLst>
                <a:gd name="connsiteX0" fmla="*/ 0 w 9525"/>
                <a:gd name="connsiteY0" fmla="*/ 18288 h 18288"/>
                <a:gd name="connsiteX1" fmla="*/ 0 w 9525"/>
                <a:gd name="connsiteY1" fmla="*/ 0 h 18288"/>
              </a:gdLst>
              <a:ahLst/>
              <a:cxnLst>
                <a:cxn ang="0">
                  <a:pos x="connsiteX0" y="connsiteY0"/>
                </a:cxn>
                <a:cxn ang="0">
                  <a:pos x="connsiteX1" y="connsiteY1"/>
                </a:cxn>
              </a:cxnLst>
              <a:rect l="l" t="t" r="r" b="b"/>
              <a:pathLst>
                <a:path w="9525" h="18288">
                  <a:moveTo>
                    <a:pt x="0" y="18288"/>
                  </a:moveTo>
                  <a:lnTo>
                    <a:pt x="0" y="0"/>
                  </a:lnTo>
                </a:path>
              </a:pathLst>
            </a:custGeom>
            <a:ln w="5715" cap="rnd">
              <a:solidFill>
                <a:srgbClr val="E52A29"/>
              </a:solidFill>
              <a:prstDash val="solid"/>
              <a:round/>
            </a:ln>
          </p:spPr>
          <p:txBody>
            <a:bodyPr rtlCol="0" anchor="ctr"/>
            <a:lstStyle/>
            <a:p>
              <a:endParaRPr lang="fr-FR" sz="1400"/>
            </a:p>
          </p:txBody>
        </p:sp>
        <p:sp>
          <p:nvSpPr>
            <p:cNvPr id="161" name="Forme libre : forme 160">
              <a:extLst>
                <a:ext uri="{FF2B5EF4-FFF2-40B4-BE49-F238E27FC236}">
                  <a16:creationId xmlns:a16="http://schemas.microsoft.com/office/drawing/2014/main" id="{EBCD59B8-0229-4AB2-B534-CCA3A9677E21}"/>
                </a:ext>
              </a:extLst>
            </p:cNvPr>
            <p:cNvSpPr/>
            <p:nvPr/>
          </p:nvSpPr>
          <p:spPr>
            <a:xfrm>
              <a:off x="771795" y="2081403"/>
              <a:ext cx="47830" cy="96964"/>
            </a:xfrm>
            <a:custGeom>
              <a:avLst/>
              <a:gdLst>
                <a:gd name="connsiteX0" fmla="*/ 777 w 47830"/>
                <a:gd name="connsiteY0" fmla="*/ 96965 h 96964"/>
                <a:gd name="connsiteX1" fmla="*/ 47831 w 47830"/>
                <a:gd name="connsiteY1" fmla="*/ 0 h 96964"/>
              </a:gdLst>
              <a:ahLst/>
              <a:cxnLst>
                <a:cxn ang="0">
                  <a:pos x="connsiteX0" y="connsiteY0"/>
                </a:cxn>
                <a:cxn ang="0">
                  <a:pos x="connsiteX1" y="connsiteY1"/>
                </a:cxn>
              </a:cxnLst>
              <a:rect l="l" t="t" r="r" b="b"/>
              <a:pathLst>
                <a:path w="47830" h="96964">
                  <a:moveTo>
                    <a:pt x="777" y="96965"/>
                  </a:moveTo>
                  <a:cubicBezTo>
                    <a:pt x="777" y="96965"/>
                    <a:pt x="-9891" y="34195"/>
                    <a:pt x="47831" y="0"/>
                  </a:cubicBezTo>
                </a:path>
              </a:pathLst>
            </a:custGeom>
            <a:noFill/>
            <a:ln w="5715" cap="rnd">
              <a:solidFill>
                <a:srgbClr val="E52A29"/>
              </a:solidFill>
              <a:prstDash val="solid"/>
              <a:round/>
            </a:ln>
          </p:spPr>
          <p:txBody>
            <a:bodyPr rtlCol="0" anchor="ctr"/>
            <a:lstStyle/>
            <a:p>
              <a:endParaRPr lang="fr-FR" sz="1400"/>
            </a:p>
          </p:txBody>
        </p:sp>
        <p:sp>
          <p:nvSpPr>
            <p:cNvPr id="162" name="Forme libre : forme 161">
              <a:extLst>
                <a:ext uri="{FF2B5EF4-FFF2-40B4-BE49-F238E27FC236}">
                  <a16:creationId xmlns:a16="http://schemas.microsoft.com/office/drawing/2014/main" id="{1639F5C2-35E9-45D2-AECF-65EBA0A6ED7D}"/>
                </a:ext>
              </a:extLst>
            </p:cNvPr>
            <p:cNvSpPr/>
            <p:nvPr/>
          </p:nvSpPr>
          <p:spPr>
            <a:xfrm>
              <a:off x="842486" y="2087785"/>
              <a:ext cx="9525" cy="62007"/>
            </a:xfrm>
            <a:custGeom>
              <a:avLst/>
              <a:gdLst>
                <a:gd name="connsiteX0" fmla="*/ 0 w 9525"/>
                <a:gd name="connsiteY0" fmla="*/ 62008 h 62007"/>
                <a:gd name="connsiteX1" fmla="*/ 0 w 9525"/>
                <a:gd name="connsiteY1" fmla="*/ 0 h 62007"/>
              </a:gdLst>
              <a:ahLst/>
              <a:cxnLst>
                <a:cxn ang="0">
                  <a:pos x="connsiteX0" y="connsiteY0"/>
                </a:cxn>
                <a:cxn ang="0">
                  <a:pos x="connsiteX1" y="connsiteY1"/>
                </a:cxn>
              </a:cxnLst>
              <a:rect l="l" t="t" r="r" b="b"/>
              <a:pathLst>
                <a:path w="9525" h="62007">
                  <a:moveTo>
                    <a:pt x="0" y="62008"/>
                  </a:moveTo>
                  <a:lnTo>
                    <a:pt x="0" y="0"/>
                  </a:lnTo>
                </a:path>
              </a:pathLst>
            </a:custGeom>
            <a:ln w="5715" cap="rnd">
              <a:solidFill>
                <a:srgbClr val="E52A29"/>
              </a:solidFill>
              <a:prstDash val="solid"/>
              <a:round/>
            </a:ln>
          </p:spPr>
          <p:txBody>
            <a:bodyPr rtlCol="0" anchor="ctr"/>
            <a:lstStyle/>
            <a:p>
              <a:endParaRPr lang="fr-FR" sz="1400"/>
            </a:p>
          </p:txBody>
        </p:sp>
        <p:sp>
          <p:nvSpPr>
            <p:cNvPr id="163" name="Forme libre : forme 162">
              <a:extLst>
                <a:ext uri="{FF2B5EF4-FFF2-40B4-BE49-F238E27FC236}">
                  <a16:creationId xmlns:a16="http://schemas.microsoft.com/office/drawing/2014/main" id="{415EF767-6E19-4653-9909-FA1D28C2B06A}"/>
                </a:ext>
              </a:extLst>
            </p:cNvPr>
            <p:cNvSpPr/>
            <p:nvPr/>
          </p:nvSpPr>
          <p:spPr>
            <a:xfrm>
              <a:off x="893064" y="2099882"/>
              <a:ext cx="20669" cy="44196"/>
            </a:xfrm>
            <a:custGeom>
              <a:avLst/>
              <a:gdLst>
                <a:gd name="connsiteX0" fmla="*/ 0 w 20669"/>
                <a:gd name="connsiteY0" fmla="*/ 0 h 44196"/>
                <a:gd name="connsiteX1" fmla="*/ 20669 w 20669"/>
                <a:gd name="connsiteY1" fmla="*/ 44196 h 44196"/>
              </a:gdLst>
              <a:ahLst/>
              <a:cxnLst>
                <a:cxn ang="0">
                  <a:pos x="connsiteX0" y="connsiteY0"/>
                </a:cxn>
                <a:cxn ang="0">
                  <a:pos x="connsiteX1" y="connsiteY1"/>
                </a:cxn>
              </a:cxnLst>
              <a:rect l="l" t="t" r="r" b="b"/>
              <a:pathLst>
                <a:path w="20669" h="44196">
                  <a:moveTo>
                    <a:pt x="0" y="0"/>
                  </a:moveTo>
                  <a:cubicBezTo>
                    <a:pt x="0" y="0"/>
                    <a:pt x="20669" y="17145"/>
                    <a:pt x="20669" y="44196"/>
                  </a:cubicBezTo>
                </a:path>
              </a:pathLst>
            </a:custGeom>
            <a:noFill/>
            <a:ln w="5715" cap="rnd">
              <a:solidFill>
                <a:srgbClr val="E52A29"/>
              </a:solidFill>
              <a:prstDash val="solid"/>
              <a:round/>
            </a:ln>
          </p:spPr>
          <p:txBody>
            <a:bodyPr rtlCol="0" anchor="ctr"/>
            <a:lstStyle/>
            <a:p>
              <a:endParaRPr lang="fr-FR" sz="1400"/>
            </a:p>
          </p:txBody>
        </p:sp>
        <p:grpSp>
          <p:nvGrpSpPr>
            <p:cNvPr id="164" name="Graphique 1789">
              <a:extLst>
                <a:ext uri="{FF2B5EF4-FFF2-40B4-BE49-F238E27FC236}">
                  <a16:creationId xmlns:a16="http://schemas.microsoft.com/office/drawing/2014/main" id="{BD8D6015-BF70-4297-B745-F52AAF9AB01D}"/>
                </a:ext>
              </a:extLst>
            </p:cNvPr>
            <p:cNvGrpSpPr/>
            <p:nvPr/>
          </p:nvGrpSpPr>
          <p:grpSpPr>
            <a:xfrm>
              <a:off x="695325" y="2043113"/>
              <a:ext cx="297275" cy="493680"/>
              <a:chOff x="695325" y="2043113"/>
              <a:chExt cx="297275" cy="493680"/>
            </a:xfrm>
            <a:noFill/>
          </p:grpSpPr>
          <p:grpSp>
            <p:nvGrpSpPr>
              <p:cNvPr id="177" name="Graphique 1789">
                <a:extLst>
                  <a:ext uri="{FF2B5EF4-FFF2-40B4-BE49-F238E27FC236}">
                    <a16:creationId xmlns:a16="http://schemas.microsoft.com/office/drawing/2014/main" id="{E91AF955-43E8-4BAA-B029-00D741E57468}"/>
                  </a:ext>
                </a:extLst>
              </p:cNvPr>
              <p:cNvGrpSpPr/>
              <p:nvPr/>
            </p:nvGrpSpPr>
            <p:grpSpPr>
              <a:xfrm>
                <a:off x="695325" y="2043113"/>
                <a:ext cx="297275" cy="493680"/>
                <a:chOff x="695325" y="2043113"/>
                <a:chExt cx="297275" cy="493680"/>
              </a:xfrm>
              <a:noFill/>
            </p:grpSpPr>
            <p:sp>
              <p:nvSpPr>
                <p:cNvPr id="179" name="Forme libre : forme 178">
                  <a:extLst>
                    <a:ext uri="{FF2B5EF4-FFF2-40B4-BE49-F238E27FC236}">
                      <a16:creationId xmlns:a16="http://schemas.microsoft.com/office/drawing/2014/main" id="{DA5A41FC-18E7-4D16-A4AE-C84BB5A1526B}"/>
                    </a:ext>
                  </a:extLst>
                </p:cNvPr>
                <p:cNvSpPr/>
                <p:nvPr/>
              </p:nvSpPr>
              <p:spPr>
                <a:xfrm>
                  <a:off x="732048" y="2247614"/>
                  <a:ext cx="6900" cy="17049"/>
                </a:xfrm>
                <a:custGeom>
                  <a:avLst/>
                  <a:gdLst>
                    <a:gd name="connsiteX0" fmla="*/ 6901 w 6900"/>
                    <a:gd name="connsiteY0" fmla="*/ 17050 h 17049"/>
                    <a:gd name="connsiteX1" fmla="*/ 43 w 6900"/>
                    <a:gd name="connsiteY1" fmla="*/ 8954 h 17049"/>
                    <a:gd name="connsiteX2" fmla="*/ 6710 w 6900"/>
                    <a:gd name="connsiteY2" fmla="*/ 0 h 17049"/>
                  </a:gdLst>
                  <a:ahLst/>
                  <a:cxnLst>
                    <a:cxn ang="0">
                      <a:pos x="connsiteX0" y="connsiteY0"/>
                    </a:cxn>
                    <a:cxn ang="0">
                      <a:pos x="connsiteX1" y="connsiteY1"/>
                    </a:cxn>
                    <a:cxn ang="0">
                      <a:pos x="connsiteX2" y="connsiteY2"/>
                    </a:cxn>
                  </a:cxnLst>
                  <a:rect l="l" t="t" r="r" b="b"/>
                  <a:pathLst>
                    <a:path w="6900" h="17049">
                      <a:moveTo>
                        <a:pt x="6901" y="17050"/>
                      </a:moveTo>
                      <a:cubicBezTo>
                        <a:pt x="6901" y="17050"/>
                        <a:pt x="710" y="16955"/>
                        <a:pt x="43" y="8954"/>
                      </a:cubicBezTo>
                      <a:cubicBezTo>
                        <a:pt x="-624" y="1048"/>
                        <a:pt x="6710" y="0"/>
                        <a:pt x="6710" y="0"/>
                      </a:cubicBezTo>
                    </a:path>
                  </a:pathLst>
                </a:custGeom>
                <a:noFill/>
                <a:ln w="5715" cap="rnd">
                  <a:solidFill>
                    <a:srgbClr val="E52A29"/>
                  </a:solidFill>
                  <a:prstDash val="solid"/>
                  <a:round/>
                </a:ln>
              </p:spPr>
              <p:txBody>
                <a:bodyPr rtlCol="0" anchor="ctr"/>
                <a:lstStyle/>
                <a:p>
                  <a:endParaRPr lang="fr-FR" sz="1400"/>
                </a:p>
              </p:txBody>
            </p:sp>
            <p:sp>
              <p:nvSpPr>
                <p:cNvPr id="180" name="Forme libre : forme 179">
                  <a:extLst>
                    <a:ext uri="{FF2B5EF4-FFF2-40B4-BE49-F238E27FC236}">
                      <a16:creationId xmlns:a16="http://schemas.microsoft.com/office/drawing/2014/main" id="{C2BD43E7-4EFD-4B27-9B2B-B698DC5502FB}"/>
                    </a:ext>
                  </a:extLst>
                </p:cNvPr>
                <p:cNvSpPr/>
                <p:nvPr/>
              </p:nvSpPr>
              <p:spPr>
                <a:xfrm>
                  <a:off x="713803" y="2299049"/>
                  <a:ext cx="31813" cy="114585"/>
                </a:xfrm>
                <a:custGeom>
                  <a:avLst/>
                  <a:gdLst>
                    <a:gd name="connsiteX0" fmla="*/ 28575 w 31813"/>
                    <a:gd name="connsiteY0" fmla="*/ 114586 h 114585"/>
                    <a:gd name="connsiteX1" fmla="*/ 0 w 31813"/>
                    <a:gd name="connsiteY1" fmla="*/ 82963 h 114585"/>
                    <a:gd name="connsiteX2" fmla="*/ 0 w 31813"/>
                    <a:gd name="connsiteY2" fmla="*/ 37052 h 114585"/>
                    <a:gd name="connsiteX3" fmla="*/ 31814 w 31813"/>
                    <a:gd name="connsiteY3" fmla="*/ 0 h 114585"/>
                  </a:gdLst>
                  <a:ahLst/>
                  <a:cxnLst>
                    <a:cxn ang="0">
                      <a:pos x="connsiteX0" y="connsiteY0"/>
                    </a:cxn>
                    <a:cxn ang="0">
                      <a:pos x="connsiteX1" y="connsiteY1"/>
                    </a:cxn>
                    <a:cxn ang="0">
                      <a:pos x="connsiteX2" y="connsiteY2"/>
                    </a:cxn>
                    <a:cxn ang="0">
                      <a:pos x="connsiteX3" y="connsiteY3"/>
                    </a:cxn>
                  </a:cxnLst>
                  <a:rect l="l" t="t" r="r" b="b"/>
                  <a:pathLst>
                    <a:path w="31813" h="114585">
                      <a:moveTo>
                        <a:pt x="28575" y="114586"/>
                      </a:moveTo>
                      <a:cubicBezTo>
                        <a:pt x="12573" y="112966"/>
                        <a:pt x="0" y="99346"/>
                        <a:pt x="0" y="82963"/>
                      </a:cubicBezTo>
                      <a:lnTo>
                        <a:pt x="0" y="37052"/>
                      </a:lnTo>
                      <a:cubicBezTo>
                        <a:pt x="0" y="19526"/>
                        <a:pt x="14288" y="0"/>
                        <a:pt x="31814" y="0"/>
                      </a:cubicBezTo>
                    </a:path>
                  </a:pathLst>
                </a:custGeom>
                <a:noFill/>
                <a:ln w="5715" cap="rnd">
                  <a:solidFill>
                    <a:srgbClr val="E52A29"/>
                  </a:solidFill>
                  <a:prstDash val="solid"/>
                  <a:round/>
                </a:ln>
              </p:spPr>
              <p:txBody>
                <a:bodyPr rtlCol="0" anchor="ctr"/>
                <a:lstStyle/>
                <a:p>
                  <a:endParaRPr lang="fr-FR" sz="1400"/>
                </a:p>
              </p:txBody>
            </p:sp>
            <p:sp>
              <p:nvSpPr>
                <p:cNvPr id="181" name="Forme libre : forme 180">
                  <a:extLst>
                    <a:ext uri="{FF2B5EF4-FFF2-40B4-BE49-F238E27FC236}">
                      <a16:creationId xmlns:a16="http://schemas.microsoft.com/office/drawing/2014/main" id="{27AB8504-1D0F-47CD-9A9D-CE72D50CB5CE}"/>
                    </a:ext>
                  </a:extLst>
                </p:cNvPr>
                <p:cNvSpPr/>
                <p:nvPr/>
              </p:nvSpPr>
              <p:spPr>
                <a:xfrm>
                  <a:off x="695325" y="2043113"/>
                  <a:ext cx="9525" cy="9525"/>
                </a:xfrm>
                <a:custGeom>
                  <a:avLst/>
                  <a:gdLst/>
                  <a:ahLst/>
                  <a:cxnLst/>
                  <a:rect l="l" t="t" r="r" b="b"/>
                  <a:pathLst>
                    <a:path w="9525" h="9525"/>
                  </a:pathLst>
                </a:custGeom>
                <a:noFill/>
                <a:ln w="5715" cap="rnd">
                  <a:solidFill>
                    <a:srgbClr val="E52A29"/>
                  </a:solidFill>
                  <a:prstDash val="solid"/>
                  <a:round/>
                </a:ln>
              </p:spPr>
              <p:txBody>
                <a:bodyPr rtlCol="0" anchor="ctr"/>
                <a:lstStyle/>
                <a:p>
                  <a:endParaRPr lang="fr-FR" sz="1400"/>
                </a:p>
              </p:txBody>
            </p:sp>
            <p:sp>
              <p:nvSpPr>
                <p:cNvPr id="182" name="Forme libre : forme 181">
                  <a:extLst>
                    <a:ext uri="{FF2B5EF4-FFF2-40B4-BE49-F238E27FC236}">
                      <a16:creationId xmlns:a16="http://schemas.microsoft.com/office/drawing/2014/main" id="{97304EFA-8C5A-4120-8F33-412E9F70995E}"/>
                    </a:ext>
                  </a:extLst>
                </p:cNvPr>
                <p:cNvSpPr/>
                <p:nvPr/>
              </p:nvSpPr>
              <p:spPr>
                <a:xfrm>
                  <a:off x="695325" y="2043113"/>
                  <a:ext cx="9525" cy="9525"/>
                </a:xfrm>
                <a:custGeom>
                  <a:avLst/>
                  <a:gdLst/>
                  <a:ahLst/>
                  <a:cxnLst/>
                  <a:rect l="l" t="t" r="r" b="b"/>
                  <a:pathLst>
                    <a:path w="9525" h="9525"/>
                  </a:pathLst>
                </a:custGeom>
                <a:noFill/>
                <a:ln w="5715" cap="rnd">
                  <a:solidFill>
                    <a:srgbClr val="E52A29"/>
                  </a:solidFill>
                  <a:prstDash val="solid"/>
                  <a:round/>
                </a:ln>
              </p:spPr>
              <p:txBody>
                <a:bodyPr rtlCol="0" anchor="ctr"/>
                <a:lstStyle/>
                <a:p>
                  <a:endParaRPr lang="fr-FR" sz="1400"/>
                </a:p>
              </p:txBody>
            </p:sp>
            <p:sp>
              <p:nvSpPr>
                <p:cNvPr id="183" name="Forme libre : forme 182">
                  <a:extLst>
                    <a:ext uri="{FF2B5EF4-FFF2-40B4-BE49-F238E27FC236}">
                      <a16:creationId xmlns:a16="http://schemas.microsoft.com/office/drawing/2014/main" id="{03DC18EC-27B4-41FB-9761-A563F28022C3}"/>
                    </a:ext>
                  </a:extLst>
                </p:cNvPr>
                <p:cNvSpPr/>
                <p:nvPr/>
              </p:nvSpPr>
              <p:spPr>
                <a:xfrm>
                  <a:off x="728472" y="2341912"/>
                  <a:ext cx="88582" cy="194500"/>
                </a:xfrm>
                <a:custGeom>
                  <a:avLst/>
                  <a:gdLst>
                    <a:gd name="connsiteX0" fmla="*/ 10858 w 88582"/>
                    <a:gd name="connsiteY0" fmla="*/ 0 h 194500"/>
                    <a:gd name="connsiteX1" fmla="*/ 18383 w 88582"/>
                    <a:gd name="connsiteY1" fmla="*/ 176117 h 194500"/>
                    <a:gd name="connsiteX2" fmla="*/ 0 w 88582"/>
                    <a:gd name="connsiteY2" fmla="*/ 194501 h 194500"/>
                    <a:gd name="connsiteX3" fmla="*/ 88583 w 88582"/>
                    <a:gd name="connsiteY3" fmla="*/ 194501 h 194500"/>
                  </a:gdLst>
                  <a:ahLst/>
                  <a:cxnLst>
                    <a:cxn ang="0">
                      <a:pos x="connsiteX0" y="connsiteY0"/>
                    </a:cxn>
                    <a:cxn ang="0">
                      <a:pos x="connsiteX1" y="connsiteY1"/>
                    </a:cxn>
                    <a:cxn ang="0">
                      <a:pos x="connsiteX2" y="connsiteY2"/>
                    </a:cxn>
                    <a:cxn ang="0">
                      <a:pos x="connsiteX3" y="connsiteY3"/>
                    </a:cxn>
                  </a:cxnLst>
                  <a:rect l="l" t="t" r="r" b="b"/>
                  <a:pathLst>
                    <a:path w="88582" h="194500">
                      <a:moveTo>
                        <a:pt x="10858" y="0"/>
                      </a:moveTo>
                      <a:lnTo>
                        <a:pt x="18383" y="176117"/>
                      </a:lnTo>
                      <a:lnTo>
                        <a:pt x="0" y="194501"/>
                      </a:lnTo>
                      <a:lnTo>
                        <a:pt x="88583" y="194501"/>
                      </a:lnTo>
                    </a:path>
                  </a:pathLst>
                </a:custGeom>
                <a:noFill/>
                <a:ln w="5715" cap="rnd">
                  <a:solidFill>
                    <a:srgbClr val="E52A29"/>
                  </a:solidFill>
                  <a:prstDash val="solid"/>
                  <a:round/>
                </a:ln>
              </p:spPr>
              <p:txBody>
                <a:bodyPr rtlCol="0" anchor="ctr"/>
                <a:lstStyle/>
                <a:p>
                  <a:endParaRPr lang="fr-FR" sz="1400"/>
                </a:p>
              </p:txBody>
            </p:sp>
            <p:sp>
              <p:nvSpPr>
                <p:cNvPr id="184" name="Forme libre : forme 183">
                  <a:extLst>
                    <a:ext uri="{FF2B5EF4-FFF2-40B4-BE49-F238E27FC236}">
                      <a16:creationId xmlns:a16="http://schemas.microsoft.com/office/drawing/2014/main" id="{3013F26F-9E58-4CC2-B7F7-E81BBCD57409}"/>
                    </a:ext>
                  </a:extLst>
                </p:cNvPr>
                <p:cNvSpPr/>
                <p:nvPr/>
              </p:nvSpPr>
              <p:spPr>
                <a:xfrm>
                  <a:off x="762762" y="2518029"/>
                  <a:ext cx="36671" cy="9525"/>
                </a:xfrm>
                <a:custGeom>
                  <a:avLst/>
                  <a:gdLst>
                    <a:gd name="connsiteX0" fmla="*/ 0 w 36671"/>
                    <a:gd name="connsiteY0" fmla="*/ 0 h 9525"/>
                    <a:gd name="connsiteX1" fmla="*/ 36671 w 36671"/>
                    <a:gd name="connsiteY1" fmla="*/ 0 h 9525"/>
                  </a:gdLst>
                  <a:ahLst/>
                  <a:cxnLst>
                    <a:cxn ang="0">
                      <a:pos x="connsiteX0" y="connsiteY0"/>
                    </a:cxn>
                    <a:cxn ang="0">
                      <a:pos x="connsiteX1" y="connsiteY1"/>
                    </a:cxn>
                  </a:cxnLst>
                  <a:rect l="l" t="t" r="r" b="b"/>
                  <a:pathLst>
                    <a:path w="36671" h="9525">
                      <a:moveTo>
                        <a:pt x="0" y="0"/>
                      </a:moveTo>
                      <a:lnTo>
                        <a:pt x="36671" y="0"/>
                      </a:lnTo>
                    </a:path>
                  </a:pathLst>
                </a:custGeom>
                <a:ln w="5715" cap="rnd">
                  <a:solidFill>
                    <a:srgbClr val="E52A29"/>
                  </a:solidFill>
                  <a:prstDash val="solid"/>
                  <a:round/>
                </a:ln>
              </p:spPr>
              <p:txBody>
                <a:bodyPr rtlCol="0" anchor="ctr"/>
                <a:lstStyle/>
                <a:p>
                  <a:endParaRPr lang="fr-FR" sz="1400"/>
                </a:p>
              </p:txBody>
            </p:sp>
            <p:sp>
              <p:nvSpPr>
                <p:cNvPr id="185" name="Forme libre : forme 184">
                  <a:extLst>
                    <a:ext uri="{FF2B5EF4-FFF2-40B4-BE49-F238E27FC236}">
                      <a16:creationId xmlns:a16="http://schemas.microsoft.com/office/drawing/2014/main" id="{38F0FD2B-51C8-45D1-AE56-BE06AB3EF77A}"/>
                    </a:ext>
                  </a:extLst>
                </p:cNvPr>
                <p:cNvSpPr/>
                <p:nvPr/>
              </p:nvSpPr>
              <p:spPr>
                <a:xfrm>
                  <a:off x="774573" y="2428113"/>
                  <a:ext cx="9525" cy="8000"/>
                </a:xfrm>
                <a:custGeom>
                  <a:avLst/>
                  <a:gdLst>
                    <a:gd name="connsiteX0" fmla="*/ 0 w 9525"/>
                    <a:gd name="connsiteY0" fmla="*/ 8001 h 8000"/>
                    <a:gd name="connsiteX1" fmla="*/ 0 w 9525"/>
                    <a:gd name="connsiteY1" fmla="*/ 0 h 8000"/>
                  </a:gdLst>
                  <a:ahLst/>
                  <a:cxnLst>
                    <a:cxn ang="0">
                      <a:pos x="connsiteX0" y="connsiteY0"/>
                    </a:cxn>
                    <a:cxn ang="0">
                      <a:pos x="connsiteX1" y="connsiteY1"/>
                    </a:cxn>
                  </a:cxnLst>
                  <a:rect l="l" t="t" r="r" b="b"/>
                  <a:pathLst>
                    <a:path w="9525" h="8000">
                      <a:moveTo>
                        <a:pt x="0" y="8001"/>
                      </a:moveTo>
                      <a:lnTo>
                        <a:pt x="0" y="0"/>
                      </a:lnTo>
                    </a:path>
                  </a:pathLst>
                </a:custGeom>
                <a:ln w="5715" cap="rnd">
                  <a:solidFill>
                    <a:srgbClr val="E52A29"/>
                  </a:solidFill>
                  <a:prstDash val="solid"/>
                  <a:round/>
                </a:ln>
              </p:spPr>
              <p:txBody>
                <a:bodyPr rtlCol="0" anchor="ctr"/>
                <a:lstStyle/>
                <a:p>
                  <a:endParaRPr lang="fr-FR" sz="1400"/>
                </a:p>
              </p:txBody>
            </p:sp>
            <p:sp>
              <p:nvSpPr>
                <p:cNvPr id="186" name="Forme libre : forme 185">
                  <a:extLst>
                    <a:ext uri="{FF2B5EF4-FFF2-40B4-BE49-F238E27FC236}">
                      <a16:creationId xmlns:a16="http://schemas.microsoft.com/office/drawing/2014/main" id="{9AB81E65-27E0-40F1-80AB-77C22BB79295}"/>
                    </a:ext>
                  </a:extLst>
                </p:cNvPr>
                <p:cNvSpPr/>
                <p:nvPr/>
              </p:nvSpPr>
              <p:spPr>
                <a:xfrm>
                  <a:off x="774573" y="2451449"/>
                  <a:ext cx="9525" cy="83248"/>
                </a:xfrm>
                <a:custGeom>
                  <a:avLst/>
                  <a:gdLst>
                    <a:gd name="connsiteX0" fmla="*/ 0 w 9525"/>
                    <a:gd name="connsiteY0" fmla="*/ 83249 h 83248"/>
                    <a:gd name="connsiteX1" fmla="*/ 0 w 9525"/>
                    <a:gd name="connsiteY1" fmla="*/ 0 h 83248"/>
                  </a:gdLst>
                  <a:ahLst/>
                  <a:cxnLst>
                    <a:cxn ang="0">
                      <a:pos x="connsiteX0" y="connsiteY0"/>
                    </a:cxn>
                    <a:cxn ang="0">
                      <a:pos x="connsiteX1" y="connsiteY1"/>
                    </a:cxn>
                  </a:cxnLst>
                  <a:rect l="l" t="t" r="r" b="b"/>
                  <a:pathLst>
                    <a:path w="9525" h="83248">
                      <a:moveTo>
                        <a:pt x="0" y="83249"/>
                      </a:moveTo>
                      <a:lnTo>
                        <a:pt x="0" y="0"/>
                      </a:lnTo>
                    </a:path>
                  </a:pathLst>
                </a:custGeom>
                <a:ln w="5715" cap="rnd">
                  <a:solidFill>
                    <a:srgbClr val="E52A29"/>
                  </a:solidFill>
                  <a:prstDash val="solid"/>
                  <a:round/>
                </a:ln>
              </p:spPr>
              <p:txBody>
                <a:bodyPr rtlCol="0" anchor="ctr"/>
                <a:lstStyle/>
                <a:p>
                  <a:endParaRPr lang="fr-FR" sz="1400"/>
                </a:p>
              </p:txBody>
            </p:sp>
            <p:sp>
              <p:nvSpPr>
                <p:cNvPr id="187" name="Forme libre : forme 186">
                  <a:extLst>
                    <a:ext uri="{FF2B5EF4-FFF2-40B4-BE49-F238E27FC236}">
                      <a16:creationId xmlns:a16="http://schemas.microsoft.com/office/drawing/2014/main" id="{9E3ABA93-A131-4AA5-917F-D56BF0AB4ACD}"/>
                    </a:ext>
                  </a:extLst>
                </p:cNvPr>
                <p:cNvSpPr/>
                <p:nvPr/>
              </p:nvSpPr>
              <p:spPr>
                <a:xfrm>
                  <a:off x="984123" y="2536793"/>
                  <a:ext cx="8477" cy="9525"/>
                </a:xfrm>
                <a:custGeom>
                  <a:avLst/>
                  <a:gdLst>
                    <a:gd name="connsiteX0" fmla="*/ 0 w 8477"/>
                    <a:gd name="connsiteY0" fmla="*/ 0 h 9525"/>
                    <a:gd name="connsiteX1" fmla="*/ 8477 w 8477"/>
                    <a:gd name="connsiteY1" fmla="*/ 0 h 9525"/>
                  </a:gdLst>
                  <a:ahLst/>
                  <a:cxnLst>
                    <a:cxn ang="0">
                      <a:pos x="connsiteX0" y="connsiteY0"/>
                    </a:cxn>
                    <a:cxn ang="0">
                      <a:pos x="connsiteX1" y="connsiteY1"/>
                    </a:cxn>
                  </a:cxnLst>
                  <a:rect l="l" t="t" r="r" b="b"/>
                  <a:pathLst>
                    <a:path w="8477" h="9525">
                      <a:moveTo>
                        <a:pt x="0" y="0"/>
                      </a:moveTo>
                      <a:lnTo>
                        <a:pt x="8477" y="0"/>
                      </a:lnTo>
                    </a:path>
                  </a:pathLst>
                </a:custGeom>
                <a:ln w="5715" cap="rnd">
                  <a:solidFill>
                    <a:srgbClr val="E52A29"/>
                  </a:solidFill>
                  <a:prstDash val="solid"/>
                  <a:round/>
                </a:ln>
              </p:spPr>
              <p:txBody>
                <a:bodyPr rtlCol="0" anchor="ctr"/>
                <a:lstStyle/>
                <a:p>
                  <a:endParaRPr lang="fr-FR" sz="1400"/>
                </a:p>
              </p:txBody>
            </p:sp>
            <p:sp>
              <p:nvSpPr>
                <p:cNvPr id="188" name="Forme libre : forme 187">
                  <a:extLst>
                    <a:ext uri="{FF2B5EF4-FFF2-40B4-BE49-F238E27FC236}">
                      <a16:creationId xmlns:a16="http://schemas.microsoft.com/office/drawing/2014/main" id="{B16F743B-DDCB-48CD-BE21-DB635D6D6EE8}"/>
                    </a:ext>
                  </a:extLst>
                </p:cNvPr>
                <p:cNvSpPr/>
                <p:nvPr/>
              </p:nvSpPr>
              <p:spPr>
                <a:xfrm>
                  <a:off x="698182" y="2536793"/>
                  <a:ext cx="270033" cy="9525"/>
                </a:xfrm>
                <a:custGeom>
                  <a:avLst/>
                  <a:gdLst>
                    <a:gd name="connsiteX0" fmla="*/ 0 w 270033"/>
                    <a:gd name="connsiteY0" fmla="*/ 0 h 9525"/>
                    <a:gd name="connsiteX1" fmla="*/ 270034 w 270033"/>
                    <a:gd name="connsiteY1" fmla="*/ 0 h 9525"/>
                  </a:gdLst>
                  <a:ahLst/>
                  <a:cxnLst>
                    <a:cxn ang="0">
                      <a:pos x="connsiteX0" y="connsiteY0"/>
                    </a:cxn>
                    <a:cxn ang="0">
                      <a:pos x="connsiteX1" y="connsiteY1"/>
                    </a:cxn>
                  </a:cxnLst>
                  <a:rect l="l" t="t" r="r" b="b"/>
                  <a:pathLst>
                    <a:path w="270033" h="9525">
                      <a:moveTo>
                        <a:pt x="0" y="0"/>
                      </a:moveTo>
                      <a:lnTo>
                        <a:pt x="270034" y="0"/>
                      </a:lnTo>
                    </a:path>
                  </a:pathLst>
                </a:custGeom>
                <a:ln w="5715" cap="rnd">
                  <a:solidFill>
                    <a:srgbClr val="E52A29"/>
                  </a:solidFill>
                  <a:prstDash val="solid"/>
                  <a:round/>
                </a:ln>
              </p:spPr>
              <p:txBody>
                <a:bodyPr rtlCol="0" anchor="ctr"/>
                <a:lstStyle/>
                <a:p>
                  <a:endParaRPr lang="fr-FR" sz="1400"/>
                </a:p>
              </p:txBody>
            </p:sp>
            <p:sp>
              <p:nvSpPr>
                <p:cNvPr id="189" name="Forme libre : forme 188">
                  <a:extLst>
                    <a:ext uri="{FF2B5EF4-FFF2-40B4-BE49-F238E27FC236}">
                      <a16:creationId xmlns:a16="http://schemas.microsoft.com/office/drawing/2014/main" id="{34F9B777-41D9-4AA5-BF9F-4349CE4D4FD8}"/>
                    </a:ext>
                  </a:extLst>
                </p:cNvPr>
                <p:cNvSpPr/>
                <p:nvPr/>
              </p:nvSpPr>
              <p:spPr>
                <a:xfrm>
                  <a:off x="741521" y="2251329"/>
                  <a:ext cx="70294" cy="38385"/>
                </a:xfrm>
                <a:custGeom>
                  <a:avLst/>
                  <a:gdLst>
                    <a:gd name="connsiteX0" fmla="*/ 70295 w 70294"/>
                    <a:gd name="connsiteY0" fmla="*/ 0 h 38385"/>
                    <a:gd name="connsiteX1" fmla="*/ 33814 w 70294"/>
                    <a:gd name="connsiteY1" fmla="*/ 38386 h 38385"/>
                    <a:gd name="connsiteX2" fmla="*/ 0 w 70294"/>
                    <a:gd name="connsiteY2" fmla="*/ 14478 h 38385"/>
                  </a:gdLst>
                  <a:ahLst/>
                  <a:cxnLst>
                    <a:cxn ang="0">
                      <a:pos x="connsiteX0" y="connsiteY0"/>
                    </a:cxn>
                    <a:cxn ang="0">
                      <a:pos x="connsiteX1" y="connsiteY1"/>
                    </a:cxn>
                    <a:cxn ang="0">
                      <a:pos x="connsiteX2" y="connsiteY2"/>
                    </a:cxn>
                  </a:cxnLst>
                  <a:rect l="l" t="t" r="r" b="b"/>
                  <a:pathLst>
                    <a:path w="70294" h="38385">
                      <a:moveTo>
                        <a:pt x="70295" y="0"/>
                      </a:moveTo>
                      <a:cubicBezTo>
                        <a:pt x="70295" y="21241"/>
                        <a:pt x="54007" y="38386"/>
                        <a:pt x="33814" y="38386"/>
                      </a:cubicBezTo>
                      <a:cubicBezTo>
                        <a:pt x="18574" y="38386"/>
                        <a:pt x="5429" y="28480"/>
                        <a:pt x="0" y="14478"/>
                      </a:cubicBezTo>
                    </a:path>
                  </a:pathLst>
                </a:custGeom>
                <a:noFill/>
                <a:ln w="5715" cap="rnd">
                  <a:solidFill>
                    <a:srgbClr val="E52A29"/>
                  </a:solidFill>
                  <a:prstDash val="solid"/>
                  <a:round/>
                </a:ln>
              </p:spPr>
              <p:txBody>
                <a:bodyPr rtlCol="0" anchor="ctr"/>
                <a:lstStyle/>
                <a:p>
                  <a:endParaRPr lang="fr-FR" sz="1400"/>
                </a:p>
              </p:txBody>
            </p:sp>
            <p:sp>
              <p:nvSpPr>
                <p:cNvPr id="190" name="Forme libre : forme 189">
                  <a:extLst>
                    <a:ext uri="{FF2B5EF4-FFF2-40B4-BE49-F238E27FC236}">
                      <a16:creationId xmlns:a16="http://schemas.microsoft.com/office/drawing/2014/main" id="{44FEC319-1C5F-4692-89A9-AAA4CF3A16CF}"/>
                    </a:ext>
                  </a:extLst>
                </p:cNvPr>
                <p:cNvSpPr/>
                <p:nvPr/>
              </p:nvSpPr>
              <p:spPr>
                <a:xfrm>
                  <a:off x="736958" y="2199037"/>
                  <a:ext cx="80949" cy="44672"/>
                </a:xfrm>
                <a:custGeom>
                  <a:avLst/>
                  <a:gdLst>
                    <a:gd name="connsiteX0" fmla="*/ 18469 w 80949"/>
                    <a:gd name="connsiteY0" fmla="*/ 19812 h 44672"/>
                    <a:gd name="connsiteX1" fmla="*/ 61427 w 80949"/>
                    <a:gd name="connsiteY1" fmla="*/ 39148 h 44672"/>
                    <a:gd name="connsiteX2" fmla="*/ 77524 w 80949"/>
                    <a:gd name="connsiteY2" fmla="*/ 0 h 44672"/>
                    <a:gd name="connsiteX3" fmla="*/ 27804 w 80949"/>
                    <a:gd name="connsiteY3" fmla="*/ 1524 h 44672"/>
                    <a:gd name="connsiteX4" fmla="*/ 848 w 80949"/>
                    <a:gd name="connsiteY4" fmla="*/ 44672 h 44672"/>
                    <a:gd name="connsiteX5" fmla="*/ 20565 w 80949"/>
                    <a:gd name="connsiteY5" fmla="*/ 25813 h 446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949" h="44672">
                      <a:moveTo>
                        <a:pt x="18469" y="19812"/>
                      </a:moveTo>
                      <a:cubicBezTo>
                        <a:pt x="18469" y="19812"/>
                        <a:pt x="30852" y="38195"/>
                        <a:pt x="61427" y="39148"/>
                      </a:cubicBezTo>
                      <a:cubicBezTo>
                        <a:pt x="92002" y="40100"/>
                        <a:pt x="77524" y="0"/>
                        <a:pt x="77524" y="0"/>
                      </a:cubicBezTo>
                      <a:cubicBezTo>
                        <a:pt x="66094" y="23813"/>
                        <a:pt x="48568" y="952"/>
                        <a:pt x="27804" y="1524"/>
                      </a:cubicBezTo>
                      <a:cubicBezTo>
                        <a:pt x="-7439" y="2381"/>
                        <a:pt x="848" y="44672"/>
                        <a:pt x="848" y="44672"/>
                      </a:cubicBezTo>
                      <a:cubicBezTo>
                        <a:pt x="848" y="44672"/>
                        <a:pt x="7611" y="25336"/>
                        <a:pt x="20565" y="25813"/>
                      </a:cubicBezTo>
                    </a:path>
                  </a:pathLst>
                </a:custGeom>
                <a:noFill/>
                <a:ln w="5715" cap="rnd">
                  <a:solidFill>
                    <a:srgbClr val="E52A29"/>
                  </a:solidFill>
                  <a:prstDash val="solid"/>
                  <a:round/>
                </a:ln>
              </p:spPr>
              <p:txBody>
                <a:bodyPr rtlCol="0" anchor="ctr"/>
                <a:lstStyle/>
                <a:p>
                  <a:endParaRPr lang="fr-FR" sz="1400"/>
                </a:p>
              </p:txBody>
            </p:sp>
            <p:sp>
              <p:nvSpPr>
                <p:cNvPr id="191" name="Forme libre : forme 190">
                  <a:extLst>
                    <a:ext uri="{FF2B5EF4-FFF2-40B4-BE49-F238E27FC236}">
                      <a16:creationId xmlns:a16="http://schemas.microsoft.com/office/drawing/2014/main" id="{DE219F6E-5D71-4A69-B3B6-AD03514AF257}"/>
                    </a:ext>
                  </a:extLst>
                </p:cNvPr>
                <p:cNvSpPr/>
                <p:nvPr/>
              </p:nvSpPr>
              <p:spPr>
                <a:xfrm>
                  <a:off x="913542" y="2304764"/>
                  <a:ext cx="41052" cy="91725"/>
                </a:xfrm>
                <a:custGeom>
                  <a:avLst/>
                  <a:gdLst>
                    <a:gd name="connsiteX0" fmla="*/ 9239 w 41052"/>
                    <a:gd name="connsiteY0" fmla="*/ 0 h 91725"/>
                    <a:gd name="connsiteX1" fmla="*/ 41053 w 41052"/>
                    <a:gd name="connsiteY1" fmla="*/ 31814 h 91725"/>
                    <a:gd name="connsiteX2" fmla="*/ 41053 w 41052"/>
                    <a:gd name="connsiteY2" fmla="*/ 60103 h 91725"/>
                    <a:gd name="connsiteX3" fmla="*/ 12478 w 41052"/>
                    <a:gd name="connsiteY3" fmla="*/ 91726 h 91725"/>
                    <a:gd name="connsiteX4" fmla="*/ 0 w 41052"/>
                    <a:gd name="connsiteY4" fmla="*/ 91726 h 917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052" h="91725">
                      <a:moveTo>
                        <a:pt x="9239" y="0"/>
                      </a:moveTo>
                      <a:cubicBezTo>
                        <a:pt x="26765" y="0"/>
                        <a:pt x="41053" y="14288"/>
                        <a:pt x="41053" y="31814"/>
                      </a:cubicBezTo>
                      <a:lnTo>
                        <a:pt x="41053" y="60103"/>
                      </a:lnTo>
                      <a:cubicBezTo>
                        <a:pt x="41053" y="76486"/>
                        <a:pt x="28480" y="90107"/>
                        <a:pt x="12478" y="91726"/>
                      </a:cubicBezTo>
                      <a:lnTo>
                        <a:pt x="0" y="91726"/>
                      </a:lnTo>
                    </a:path>
                  </a:pathLst>
                </a:custGeom>
                <a:noFill/>
                <a:ln w="5715" cap="rnd">
                  <a:solidFill>
                    <a:srgbClr val="E52A29"/>
                  </a:solidFill>
                  <a:prstDash val="solid"/>
                  <a:round/>
                </a:ln>
              </p:spPr>
              <p:txBody>
                <a:bodyPr rtlCol="0" anchor="ctr"/>
                <a:lstStyle/>
                <a:p>
                  <a:endParaRPr lang="fr-FR" sz="1400"/>
                </a:p>
              </p:txBody>
            </p:sp>
            <p:sp>
              <p:nvSpPr>
                <p:cNvPr id="192" name="Forme libre : forme 191">
                  <a:extLst>
                    <a:ext uri="{FF2B5EF4-FFF2-40B4-BE49-F238E27FC236}">
                      <a16:creationId xmlns:a16="http://schemas.microsoft.com/office/drawing/2014/main" id="{8F4F4F5C-9BBC-48CD-A674-8F412B49ADD1}"/>
                    </a:ext>
                  </a:extLst>
                </p:cNvPr>
                <p:cNvSpPr/>
                <p:nvPr/>
              </p:nvSpPr>
              <p:spPr>
                <a:xfrm>
                  <a:off x="860012" y="2303907"/>
                  <a:ext cx="31813" cy="31813"/>
                </a:xfrm>
                <a:custGeom>
                  <a:avLst/>
                  <a:gdLst>
                    <a:gd name="connsiteX0" fmla="*/ 0 w 31813"/>
                    <a:gd name="connsiteY0" fmla="*/ 31814 h 31813"/>
                    <a:gd name="connsiteX1" fmla="*/ 31813 w 31813"/>
                    <a:gd name="connsiteY1" fmla="*/ 0 h 31813"/>
                  </a:gdLst>
                  <a:ahLst/>
                  <a:cxnLst>
                    <a:cxn ang="0">
                      <a:pos x="connsiteX0" y="connsiteY0"/>
                    </a:cxn>
                    <a:cxn ang="0">
                      <a:pos x="connsiteX1" y="connsiteY1"/>
                    </a:cxn>
                  </a:cxnLst>
                  <a:rect l="l" t="t" r="r" b="b"/>
                  <a:pathLst>
                    <a:path w="31813" h="31813">
                      <a:moveTo>
                        <a:pt x="0" y="31814"/>
                      </a:moveTo>
                      <a:cubicBezTo>
                        <a:pt x="0" y="14288"/>
                        <a:pt x="14288" y="0"/>
                        <a:pt x="31813" y="0"/>
                      </a:cubicBezTo>
                    </a:path>
                  </a:pathLst>
                </a:custGeom>
                <a:noFill/>
                <a:ln w="5715" cap="rnd">
                  <a:solidFill>
                    <a:srgbClr val="E52A29"/>
                  </a:solidFill>
                  <a:prstDash val="solid"/>
                  <a:round/>
                </a:ln>
              </p:spPr>
              <p:txBody>
                <a:bodyPr rtlCol="0" anchor="ctr"/>
                <a:lstStyle/>
                <a:p>
                  <a:endParaRPr lang="fr-FR" sz="1400"/>
                </a:p>
              </p:txBody>
            </p:sp>
            <p:sp>
              <p:nvSpPr>
                <p:cNvPr id="193" name="Forme libre : forme 192">
                  <a:extLst>
                    <a:ext uri="{FF2B5EF4-FFF2-40B4-BE49-F238E27FC236}">
                      <a16:creationId xmlns:a16="http://schemas.microsoft.com/office/drawing/2014/main" id="{F652842E-8981-42E5-B606-287BB4421768}"/>
                    </a:ext>
                  </a:extLst>
                </p:cNvPr>
                <p:cNvSpPr/>
                <p:nvPr/>
              </p:nvSpPr>
              <p:spPr>
                <a:xfrm>
                  <a:off x="848296" y="2337435"/>
                  <a:ext cx="11620" cy="24479"/>
                </a:xfrm>
                <a:custGeom>
                  <a:avLst/>
                  <a:gdLst>
                    <a:gd name="connsiteX0" fmla="*/ 11621 w 11620"/>
                    <a:gd name="connsiteY0" fmla="*/ 0 h 24479"/>
                    <a:gd name="connsiteX1" fmla="*/ 0 w 11620"/>
                    <a:gd name="connsiteY1" fmla="*/ 24479 h 24479"/>
                  </a:gdLst>
                  <a:ahLst/>
                  <a:cxnLst>
                    <a:cxn ang="0">
                      <a:pos x="connsiteX0" y="connsiteY0"/>
                    </a:cxn>
                    <a:cxn ang="0">
                      <a:pos x="connsiteX1" y="connsiteY1"/>
                    </a:cxn>
                  </a:cxnLst>
                  <a:rect l="l" t="t" r="r" b="b"/>
                  <a:pathLst>
                    <a:path w="11620" h="24479">
                      <a:moveTo>
                        <a:pt x="11621" y="0"/>
                      </a:moveTo>
                      <a:cubicBezTo>
                        <a:pt x="11621" y="9811"/>
                        <a:pt x="7144" y="18669"/>
                        <a:pt x="0" y="24479"/>
                      </a:cubicBezTo>
                    </a:path>
                  </a:pathLst>
                </a:custGeom>
                <a:noFill/>
                <a:ln w="5715" cap="rnd">
                  <a:solidFill>
                    <a:srgbClr val="E52A29"/>
                  </a:solidFill>
                  <a:prstDash val="solid"/>
                  <a:round/>
                </a:ln>
              </p:spPr>
              <p:txBody>
                <a:bodyPr rtlCol="0" anchor="ctr"/>
                <a:lstStyle/>
                <a:p>
                  <a:endParaRPr lang="fr-FR" sz="1400"/>
                </a:p>
              </p:txBody>
            </p:sp>
            <p:sp>
              <p:nvSpPr>
                <p:cNvPr id="194" name="Forme libre : forme 193">
                  <a:extLst>
                    <a:ext uri="{FF2B5EF4-FFF2-40B4-BE49-F238E27FC236}">
                      <a16:creationId xmlns:a16="http://schemas.microsoft.com/office/drawing/2014/main" id="{4BFB9C0E-ECE7-4D89-86E5-18F570B2486B}"/>
                    </a:ext>
                  </a:extLst>
                </p:cNvPr>
                <p:cNvSpPr/>
                <p:nvPr/>
              </p:nvSpPr>
              <p:spPr>
                <a:xfrm>
                  <a:off x="798385" y="2299621"/>
                  <a:ext cx="31813" cy="31813"/>
                </a:xfrm>
                <a:custGeom>
                  <a:avLst/>
                  <a:gdLst>
                    <a:gd name="connsiteX0" fmla="*/ 31814 w 31813"/>
                    <a:gd name="connsiteY0" fmla="*/ 31814 h 31813"/>
                    <a:gd name="connsiteX1" fmla="*/ 0 w 31813"/>
                    <a:gd name="connsiteY1" fmla="*/ 0 h 31813"/>
                  </a:gdLst>
                  <a:ahLst/>
                  <a:cxnLst>
                    <a:cxn ang="0">
                      <a:pos x="connsiteX0" y="connsiteY0"/>
                    </a:cxn>
                    <a:cxn ang="0">
                      <a:pos x="connsiteX1" y="connsiteY1"/>
                    </a:cxn>
                  </a:cxnLst>
                  <a:rect l="l" t="t" r="r" b="b"/>
                  <a:pathLst>
                    <a:path w="31813" h="31813">
                      <a:moveTo>
                        <a:pt x="31814" y="31814"/>
                      </a:moveTo>
                      <a:cubicBezTo>
                        <a:pt x="31814" y="14288"/>
                        <a:pt x="17526" y="0"/>
                        <a:pt x="0" y="0"/>
                      </a:cubicBezTo>
                    </a:path>
                  </a:pathLst>
                </a:custGeom>
                <a:noFill/>
                <a:ln w="5715" cap="rnd">
                  <a:solidFill>
                    <a:srgbClr val="E52A29"/>
                  </a:solidFill>
                  <a:prstDash val="solid"/>
                  <a:round/>
                </a:ln>
              </p:spPr>
              <p:txBody>
                <a:bodyPr rtlCol="0" anchor="ctr"/>
                <a:lstStyle/>
                <a:p>
                  <a:endParaRPr lang="fr-FR" sz="1400"/>
                </a:p>
              </p:txBody>
            </p:sp>
            <p:sp>
              <p:nvSpPr>
                <p:cNvPr id="195" name="Forme libre : forme 194">
                  <a:extLst>
                    <a:ext uri="{FF2B5EF4-FFF2-40B4-BE49-F238E27FC236}">
                      <a16:creationId xmlns:a16="http://schemas.microsoft.com/office/drawing/2014/main" id="{D7ED6C62-2C38-4F63-8205-BFA08DF8B728}"/>
                    </a:ext>
                  </a:extLst>
                </p:cNvPr>
                <p:cNvSpPr/>
                <p:nvPr/>
              </p:nvSpPr>
              <p:spPr>
                <a:xfrm>
                  <a:off x="695325" y="2043113"/>
                  <a:ext cx="9525" cy="9525"/>
                </a:xfrm>
                <a:custGeom>
                  <a:avLst/>
                  <a:gdLst/>
                  <a:ahLst/>
                  <a:cxnLst/>
                  <a:rect l="l" t="t" r="r" b="b"/>
                  <a:pathLst>
                    <a:path w="9525" h="9525"/>
                  </a:pathLst>
                </a:custGeom>
                <a:noFill/>
                <a:ln w="5715" cap="rnd">
                  <a:solidFill>
                    <a:srgbClr val="E52A29"/>
                  </a:solidFill>
                  <a:prstDash val="solid"/>
                  <a:round/>
                </a:ln>
              </p:spPr>
              <p:txBody>
                <a:bodyPr rtlCol="0" anchor="ctr"/>
                <a:lstStyle/>
                <a:p>
                  <a:endParaRPr lang="fr-FR" sz="1400"/>
                </a:p>
              </p:txBody>
            </p:sp>
            <p:sp>
              <p:nvSpPr>
                <p:cNvPr id="196" name="Forme libre : forme 195">
                  <a:extLst>
                    <a:ext uri="{FF2B5EF4-FFF2-40B4-BE49-F238E27FC236}">
                      <a16:creationId xmlns:a16="http://schemas.microsoft.com/office/drawing/2014/main" id="{6B688053-1452-4438-A686-9E20E4B107D3}"/>
                    </a:ext>
                  </a:extLst>
                </p:cNvPr>
                <p:cNvSpPr/>
                <p:nvPr/>
              </p:nvSpPr>
              <p:spPr>
                <a:xfrm>
                  <a:off x="850010" y="2414969"/>
                  <a:ext cx="88677" cy="121824"/>
                </a:xfrm>
                <a:custGeom>
                  <a:avLst/>
                  <a:gdLst>
                    <a:gd name="connsiteX0" fmla="*/ 72485 w 88677"/>
                    <a:gd name="connsiteY0" fmla="*/ 72676 h 121824"/>
                    <a:gd name="connsiteX1" fmla="*/ 70295 w 88677"/>
                    <a:gd name="connsiteY1" fmla="*/ 103442 h 121824"/>
                    <a:gd name="connsiteX2" fmla="*/ 88678 w 88677"/>
                    <a:gd name="connsiteY2" fmla="*/ 121825 h 121824"/>
                    <a:gd name="connsiteX3" fmla="*/ 0 w 88677"/>
                    <a:gd name="connsiteY3" fmla="*/ 121825 h 121824"/>
                    <a:gd name="connsiteX4" fmla="*/ 16764 w 88677"/>
                    <a:gd name="connsiteY4" fmla="*/ 104203 h 121824"/>
                    <a:gd name="connsiteX5" fmla="*/ 12192 w 88677"/>
                    <a:gd name="connsiteY5" fmla="*/ 0 h 121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677" h="121824">
                      <a:moveTo>
                        <a:pt x="72485" y="72676"/>
                      </a:moveTo>
                      <a:lnTo>
                        <a:pt x="70295" y="103442"/>
                      </a:lnTo>
                      <a:lnTo>
                        <a:pt x="88678" y="121825"/>
                      </a:lnTo>
                      <a:lnTo>
                        <a:pt x="0" y="121825"/>
                      </a:lnTo>
                      <a:lnTo>
                        <a:pt x="16764" y="104203"/>
                      </a:lnTo>
                      <a:lnTo>
                        <a:pt x="12192" y="0"/>
                      </a:lnTo>
                    </a:path>
                  </a:pathLst>
                </a:custGeom>
                <a:noFill/>
                <a:ln w="5715" cap="rnd">
                  <a:solidFill>
                    <a:srgbClr val="E52A29"/>
                  </a:solidFill>
                  <a:prstDash val="solid"/>
                  <a:round/>
                </a:ln>
              </p:spPr>
              <p:txBody>
                <a:bodyPr rtlCol="0" anchor="ctr"/>
                <a:lstStyle/>
                <a:p>
                  <a:endParaRPr lang="fr-FR" sz="1400"/>
                </a:p>
              </p:txBody>
            </p:sp>
            <p:sp>
              <p:nvSpPr>
                <p:cNvPr id="197" name="Forme libre : forme 196">
                  <a:extLst>
                    <a:ext uri="{FF2B5EF4-FFF2-40B4-BE49-F238E27FC236}">
                      <a16:creationId xmlns:a16="http://schemas.microsoft.com/office/drawing/2014/main" id="{9451EC2D-DEB1-42A7-A6D2-68AA5CB6D9DD}"/>
                    </a:ext>
                  </a:extLst>
                </p:cNvPr>
                <p:cNvSpPr/>
                <p:nvPr/>
              </p:nvSpPr>
              <p:spPr>
                <a:xfrm>
                  <a:off x="881919" y="2518410"/>
                  <a:ext cx="38385" cy="9525"/>
                </a:xfrm>
                <a:custGeom>
                  <a:avLst/>
                  <a:gdLst>
                    <a:gd name="connsiteX0" fmla="*/ 38386 w 38385"/>
                    <a:gd name="connsiteY0" fmla="*/ 0 h 9525"/>
                    <a:gd name="connsiteX1" fmla="*/ 0 w 38385"/>
                    <a:gd name="connsiteY1" fmla="*/ 0 h 9525"/>
                  </a:gdLst>
                  <a:ahLst/>
                  <a:cxnLst>
                    <a:cxn ang="0">
                      <a:pos x="connsiteX0" y="connsiteY0"/>
                    </a:cxn>
                    <a:cxn ang="0">
                      <a:pos x="connsiteX1" y="connsiteY1"/>
                    </a:cxn>
                  </a:cxnLst>
                  <a:rect l="l" t="t" r="r" b="b"/>
                  <a:pathLst>
                    <a:path w="38385" h="9525">
                      <a:moveTo>
                        <a:pt x="38386" y="0"/>
                      </a:moveTo>
                      <a:lnTo>
                        <a:pt x="0" y="0"/>
                      </a:lnTo>
                    </a:path>
                  </a:pathLst>
                </a:custGeom>
                <a:ln w="5715" cap="rnd">
                  <a:solidFill>
                    <a:srgbClr val="E52A29"/>
                  </a:solidFill>
                  <a:prstDash val="solid"/>
                  <a:round/>
                </a:ln>
              </p:spPr>
              <p:txBody>
                <a:bodyPr rtlCol="0" anchor="ctr"/>
                <a:lstStyle/>
                <a:p>
                  <a:endParaRPr lang="fr-FR" sz="1400"/>
                </a:p>
              </p:txBody>
            </p:sp>
            <p:sp>
              <p:nvSpPr>
                <p:cNvPr id="198" name="Forme libre : forme 197">
                  <a:extLst>
                    <a:ext uri="{FF2B5EF4-FFF2-40B4-BE49-F238E27FC236}">
                      <a16:creationId xmlns:a16="http://schemas.microsoft.com/office/drawing/2014/main" id="{ADA44B21-A301-44D3-9396-1EC25DD94EA9}"/>
                    </a:ext>
                  </a:extLst>
                </p:cNvPr>
                <p:cNvSpPr/>
                <p:nvPr/>
              </p:nvSpPr>
              <p:spPr>
                <a:xfrm>
                  <a:off x="892492" y="2472595"/>
                  <a:ext cx="9525" cy="62579"/>
                </a:xfrm>
                <a:custGeom>
                  <a:avLst/>
                  <a:gdLst>
                    <a:gd name="connsiteX0" fmla="*/ 0 w 9525"/>
                    <a:gd name="connsiteY0" fmla="*/ 62579 h 62579"/>
                    <a:gd name="connsiteX1" fmla="*/ 0 w 9525"/>
                    <a:gd name="connsiteY1" fmla="*/ 0 h 62579"/>
                  </a:gdLst>
                  <a:ahLst/>
                  <a:cxnLst>
                    <a:cxn ang="0">
                      <a:pos x="connsiteX0" y="connsiteY0"/>
                    </a:cxn>
                    <a:cxn ang="0">
                      <a:pos x="connsiteX1" y="connsiteY1"/>
                    </a:cxn>
                  </a:cxnLst>
                  <a:rect l="l" t="t" r="r" b="b"/>
                  <a:pathLst>
                    <a:path w="9525" h="62579">
                      <a:moveTo>
                        <a:pt x="0" y="62579"/>
                      </a:moveTo>
                      <a:lnTo>
                        <a:pt x="0" y="0"/>
                      </a:lnTo>
                    </a:path>
                  </a:pathLst>
                </a:custGeom>
                <a:ln w="5715" cap="rnd">
                  <a:solidFill>
                    <a:srgbClr val="E52A29"/>
                  </a:solidFill>
                  <a:prstDash val="solid"/>
                  <a:round/>
                </a:ln>
              </p:spPr>
              <p:txBody>
                <a:bodyPr rtlCol="0" anchor="ctr"/>
                <a:lstStyle/>
                <a:p>
                  <a:endParaRPr lang="fr-FR" sz="1400"/>
                </a:p>
              </p:txBody>
            </p:sp>
            <p:grpSp>
              <p:nvGrpSpPr>
                <p:cNvPr id="199" name="Graphique 1789">
                  <a:extLst>
                    <a:ext uri="{FF2B5EF4-FFF2-40B4-BE49-F238E27FC236}">
                      <a16:creationId xmlns:a16="http://schemas.microsoft.com/office/drawing/2014/main" id="{38C6B112-860E-496A-8502-2E0C38AC0820}"/>
                    </a:ext>
                  </a:extLst>
                </p:cNvPr>
                <p:cNvGrpSpPr/>
                <p:nvPr/>
              </p:nvGrpSpPr>
              <p:grpSpPr>
                <a:xfrm>
                  <a:off x="860774" y="2208549"/>
                  <a:ext cx="92392" cy="81649"/>
                  <a:chOff x="860774" y="2208549"/>
                  <a:chExt cx="92392" cy="81649"/>
                </a:xfrm>
                <a:noFill/>
              </p:grpSpPr>
              <p:sp>
                <p:nvSpPr>
                  <p:cNvPr id="212" name="Forme libre : forme 211">
                    <a:extLst>
                      <a:ext uri="{FF2B5EF4-FFF2-40B4-BE49-F238E27FC236}">
                        <a16:creationId xmlns:a16="http://schemas.microsoft.com/office/drawing/2014/main" id="{32E1E186-4001-4E30-B3AF-80F722D81D9E}"/>
                      </a:ext>
                    </a:extLst>
                  </p:cNvPr>
                  <p:cNvSpPr/>
                  <p:nvPr/>
                </p:nvSpPr>
                <p:spPr>
                  <a:xfrm>
                    <a:off x="875156" y="2231327"/>
                    <a:ext cx="63246" cy="58673"/>
                  </a:xfrm>
                  <a:custGeom>
                    <a:avLst/>
                    <a:gdLst>
                      <a:gd name="connsiteX0" fmla="*/ 4001 w 63246"/>
                      <a:gd name="connsiteY0" fmla="*/ 13716 h 58673"/>
                      <a:gd name="connsiteX1" fmla="*/ 0 w 63246"/>
                      <a:gd name="connsiteY1" fmla="*/ 27051 h 58673"/>
                      <a:gd name="connsiteX2" fmla="*/ 31623 w 63246"/>
                      <a:gd name="connsiteY2" fmla="*/ 58674 h 58673"/>
                      <a:gd name="connsiteX3" fmla="*/ 63246 w 63246"/>
                      <a:gd name="connsiteY3" fmla="*/ 27051 h 58673"/>
                      <a:gd name="connsiteX4" fmla="*/ 62579 w 63246"/>
                      <a:gd name="connsiteY4" fmla="*/ 20669 h 58673"/>
                      <a:gd name="connsiteX5" fmla="*/ 19907 w 63246"/>
                      <a:gd name="connsiteY5" fmla="*/ 0 h 58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3246" h="58673">
                        <a:moveTo>
                          <a:pt x="4001" y="13716"/>
                        </a:moveTo>
                        <a:cubicBezTo>
                          <a:pt x="1619" y="18193"/>
                          <a:pt x="0" y="21622"/>
                          <a:pt x="0" y="27051"/>
                        </a:cubicBezTo>
                        <a:cubicBezTo>
                          <a:pt x="0" y="44577"/>
                          <a:pt x="14192" y="58674"/>
                          <a:pt x="31623" y="58674"/>
                        </a:cubicBezTo>
                        <a:cubicBezTo>
                          <a:pt x="49149" y="58674"/>
                          <a:pt x="63246" y="44482"/>
                          <a:pt x="63246" y="27051"/>
                        </a:cubicBezTo>
                        <a:cubicBezTo>
                          <a:pt x="63246" y="24860"/>
                          <a:pt x="63056" y="22765"/>
                          <a:pt x="62579" y="20669"/>
                        </a:cubicBezTo>
                        <a:cubicBezTo>
                          <a:pt x="62579" y="20669"/>
                          <a:pt x="43244" y="23336"/>
                          <a:pt x="19907" y="0"/>
                        </a:cubicBezTo>
                      </a:path>
                    </a:pathLst>
                  </a:custGeom>
                  <a:noFill/>
                  <a:ln w="5715" cap="rnd">
                    <a:solidFill>
                      <a:srgbClr val="E52A29"/>
                    </a:solidFill>
                    <a:prstDash val="solid"/>
                    <a:round/>
                  </a:ln>
                </p:spPr>
                <p:txBody>
                  <a:bodyPr rtlCol="0" anchor="ctr"/>
                  <a:lstStyle/>
                  <a:p>
                    <a:endParaRPr lang="fr-FR" sz="1400"/>
                  </a:p>
                </p:txBody>
              </p:sp>
              <p:sp>
                <p:nvSpPr>
                  <p:cNvPr id="213" name="Forme libre : forme 212">
                    <a:extLst>
                      <a:ext uri="{FF2B5EF4-FFF2-40B4-BE49-F238E27FC236}">
                        <a16:creationId xmlns:a16="http://schemas.microsoft.com/office/drawing/2014/main" id="{DE0A23CB-DD17-4A09-A95C-E012B3C93CFE}"/>
                      </a:ext>
                    </a:extLst>
                  </p:cNvPr>
                  <p:cNvSpPr/>
                  <p:nvPr/>
                </p:nvSpPr>
                <p:spPr>
                  <a:xfrm>
                    <a:off x="923925" y="2228945"/>
                    <a:ext cx="29241" cy="61199"/>
                  </a:xfrm>
                  <a:custGeom>
                    <a:avLst/>
                    <a:gdLst>
                      <a:gd name="connsiteX0" fmla="*/ 16669 w 29241"/>
                      <a:gd name="connsiteY0" fmla="*/ 0 h 61199"/>
                      <a:gd name="connsiteX1" fmla="*/ 21812 w 29241"/>
                      <a:gd name="connsiteY1" fmla="*/ 32766 h 61199"/>
                      <a:gd name="connsiteX2" fmla="*/ 29242 w 29241"/>
                      <a:gd name="connsiteY2" fmla="*/ 54197 h 61199"/>
                      <a:gd name="connsiteX3" fmla="*/ 0 w 29241"/>
                      <a:gd name="connsiteY3" fmla="*/ 57721 h 61199"/>
                    </a:gdLst>
                    <a:ahLst/>
                    <a:cxnLst>
                      <a:cxn ang="0">
                        <a:pos x="connsiteX0" y="connsiteY0"/>
                      </a:cxn>
                      <a:cxn ang="0">
                        <a:pos x="connsiteX1" y="connsiteY1"/>
                      </a:cxn>
                      <a:cxn ang="0">
                        <a:pos x="connsiteX2" y="connsiteY2"/>
                      </a:cxn>
                      <a:cxn ang="0">
                        <a:pos x="connsiteX3" y="connsiteY3"/>
                      </a:cxn>
                    </a:cxnLst>
                    <a:rect l="l" t="t" r="r" b="b"/>
                    <a:pathLst>
                      <a:path w="29241" h="61199">
                        <a:moveTo>
                          <a:pt x="16669" y="0"/>
                        </a:moveTo>
                        <a:cubicBezTo>
                          <a:pt x="22384" y="10858"/>
                          <a:pt x="24194" y="23813"/>
                          <a:pt x="21812" y="32766"/>
                        </a:cubicBezTo>
                        <a:cubicBezTo>
                          <a:pt x="16955" y="51626"/>
                          <a:pt x="29242" y="54197"/>
                          <a:pt x="29242" y="54197"/>
                        </a:cubicBezTo>
                        <a:cubicBezTo>
                          <a:pt x="12382" y="67532"/>
                          <a:pt x="0" y="57721"/>
                          <a:pt x="0" y="57721"/>
                        </a:cubicBezTo>
                      </a:path>
                    </a:pathLst>
                  </a:custGeom>
                  <a:noFill/>
                  <a:ln w="5715" cap="rnd">
                    <a:solidFill>
                      <a:srgbClr val="E52A29"/>
                    </a:solidFill>
                    <a:prstDash val="solid"/>
                    <a:round/>
                  </a:ln>
                </p:spPr>
                <p:txBody>
                  <a:bodyPr rtlCol="0" anchor="ctr"/>
                  <a:lstStyle/>
                  <a:p>
                    <a:endParaRPr lang="fr-FR" sz="1400"/>
                  </a:p>
                </p:txBody>
              </p:sp>
              <p:sp>
                <p:nvSpPr>
                  <p:cNvPr id="214" name="Forme libre : forme 213">
                    <a:extLst>
                      <a:ext uri="{FF2B5EF4-FFF2-40B4-BE49-F238E27FC236}">
                        <a16:creationId xmlns:a16="http://schemas.microsoft.com/office/drawing/2014/main" id="{8EA62E9D-BB0B-46D8-9183-AB4EBA2FAA2C}"/>
                      </a:ext>
                    </a:extLst>
                  </p:cNvPr>
                  <p:cNvSpPr/>
                  <p:nvPr/>
                </p:nvSpPr>
                <p:spPr>
                  <a:xfrm>
                    <a:off x="860774" y="2208549"/>
                    <a:ext cx="67246" cy="81649"/>
                  </a:xfrm>
                  <a:custGeom>
                    <a:avLst/>
                    <a:gdLst>
                      <a:gd name="connsiteX0" fmla="*/ 29242 w 67246"/>
                      <a:gd name="connsiteY0" fmla="*/ 78213 h 81649"/>
                      <a:gd name="connsiteX1" fmla="*/ 0 w 67246"/>
                      <a:gd name="connsiteY1" fmla="*/ 74688 h 81649"/>
                      <a:gd name="connsiteX2" fmla="*/ 7429 w 67246"/>
                      <a:gd name="connsiteY2" fmla="*/ 53257 h 81649"/>
                      <a:gd name="connsiteX3" fmla="*/ 46863 w 67246"/>
                      <a:gd name="connsiteY3" fmla="*/ 12 h 81649"/>
                      <a:gd name="connsiteX4" fmla="*/ 46958 w 67246"/>
                      <a:gd name="connsiteY4" fmla="*/ 12 h 81649"/>
                      <a:gd name="connsiteX5" fmla="*/ 67246 w 67246"/>
                      <a:gd name="connsiteY5" fmla="*/ 5632 h 816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7246" h="81649">
                        <a:moveTo>
                          <a:pt x="29242" y="78213"/>
                        </a:moveTo>
                        <a:cubicBezTo>
                          <a:pt x="29242" y="78213"/>
                          <a:pt x="16954" y="87928"/>
                          <a:pt x="0" y="74688"/>
                        </a:cubicBezTo>
                        <a:cubicBezTo>
                          <a:pt x="0" y="74688"/>
                          <a:pt x="12287" y="72117"/>
                          <a:pt x="7429" y="53257"/>
                        </a:cubicBezTo>
                        <a:cubicBezTo>
                          <a:pt x="2572" y="34398"/>
                          <a:pt x="16764" y="12"/>
                          <a:pt x="46863" y="12"/>
                        </a:cubicBezTo>
                        <a:lnTo>
                          <a:pt x="46958" y="12"/>
                        </a:lnTo>
                        <a:cubicBezTo>
                          <a:pt x="54673" y="-178"/>
                          <a:pt x="61913" y="1822"/>
                          <a:pt x="67246" y="5632"/>
                        </a:cubicBezTo>
                      </a:path>
                    </a:pathLst>
                  </a:custGeom>
                  <a:noFill/>
                  <a:ln w="5715" cap="rnd">
                    <a:solidFill>
                      <a:srgbClr val="E52A29"/>
                    </a:solidFill>
                    <a:prstDash val="solid"/>
                    <a:round/>
                  </a:ln>
                </p:spPr>
                <p:txBody>
                  <a:bodyPr rtlCol="0" anchor="ctr"/>
                  <a:lstStyle/>
                  <a:p>
                    <a:endParaRPr lang="fr-FR" sz="1400"/>
                  </a:p>
                </p:txBody>
              </p:sp>
            </p:grpSp>
            <p:sp>
              <p:nvSpPr>
                <p:cNvPr id="200" name="Forme libre : forme 199">
                  <a:extLst>
                    <a:ext uri="{FF2B5EF4-FFF2-40B4-BE49-F238E27FC236}">
                      <a16:creationId xmlns:a16="http://schemas.microsoft.com/office/drawing/2014/main" id="{89BA1A22-80D1-4D84-BC18-9342F2313E0B}"/>
                    </a:ext>
                  </a:extLst>
                </p:cNvPr>
                <p:cNvSpPr/>
                <p:nvPr/>
              </p:nvSpPr>
              <p:spPr>
                <a:xfrm>
                  <a:off x="792765" y="2344103"/>
                  <a:ext cx="57340" cy="57340"/>
                </a:xfrm>
                <a:custGeom>
                  <a:avLst/>
                  <a:gdLst>
                    <a:gd name="connsiteX0" fmla="*/ 57341 w 57340"/>
                    <a:gd name="connsiteY0" fmla="*/ 28670 h 57340"/>
                    <a:gd name="connsiteX1" fmla="*/ 28670 w 57340"/>
                    <a:gd name="connsiteY1" fmla="*/ 57340 h 57340"/>
                    <a:gd name="connsiteX2" fmla="*/ 0 w 57340"/>
                    <a:gd name="connsiteY2" fmla="*/ 28670 h 57340"/>
                    <a:gd name="connsiteX3" fmla="*/ 28670 w 57340"/>
                    <a:gd name="connsiteY3" fmla="*/ 0 h 57340"/>
                    <a:gd name="connsiteX4" fmla="*/ 57341 w 57340"/>
                    <a:gd name="connsiteY4" fmla="*/ 28670 h 573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340" h="57340">
                      <a:moveTo>
                        <a:pt x="57341" y="28670"/>
                      </a:moveTo>
                      <a:cubicBezTo>
                        <a:pt x="57341" y="44504"/>
                        <a:pt x="44504" y="57340"/>
                        <a:pt x="28670" y="57340"/>
                      </a:cubicBezTo>
                      <a:cubicBezTo>
                        <a:pt x="12836" y="57340"/>
                        <a:pt x="0" y="44504"/>
                        <a:pt x="0" y="28670"/>
                      </a:cubicBezTo>
                      <a:cubicBezTo>
                        <a:pt x="0" y="12836"/>
                        <a:pt x="12836" y="0"/>
                        <a:pt x="28670" y="0"/>
                      </a:cubicBezTo>
                      <a:cubicBezTo>
                        <a:pt x="44504" y="0"/>
                        <a:pt x="57341" y="12836"/>
                        <a:pt x="57341" y="28670"/>
                      </a:cubicBezTo>
                      <a:close/>
                    </a:path>
                  </a:pathLst>
                </a:custGeom>
                <a:noFill/>
                <a:ln w="5715" cap="rnd">
                  <a:solidFill>
                    <a:srgbClr val="E52A29"/>
                  </a:solidFill>
                  <a:prstDash val="solid"/>
                  <a:round/>
                </a:ln>
              </p:spPr>
              <p:txBody>
                <a:bodyPr rtlCol="0" anchor="ctr"/>
                <a:lstStyle/>
                <a:p>
                  <a:endParaRPr lang="fr-FR" sz="1400"/>
                </a:p>
              </p:txBody>
            </p:sp>
            <p:sp>
              <p:nvSpPr>
                <p:cNvPr id="201" name="Forme libre : forme 200">
                  <a:extLst>
                    <a:ext uri="{FF2B5EF4-FFF2-40B4-BE49-F238E27FC236}">
                      <a16:creationId xmlns:a16="http://schemas.microsoft.com/office/drawing/2014/main" id="{B8A805B9-4011-4BA9-8602-D0DF452A27FB}"/>
                    </a:ext>
                  </a:extLst>
                </p:cNvPr>
                <p:cNvSpPr/>
                <p:nvPr/>
              </p:nvSpPr>
              <p:spPr>
                <a:xfrm>
                  <a:off x="792670" y="2426399"/>
                  <a:ext cx="11334" cy="105441"/>
                </a:xfrm>
                <a:custGeom>
                  <a:avLst/>
                  <a:gdLst>
                    <a:gd name="connsiteX0" fmla="*/ 0 w 11334"/>
                    <a:gd name="connsiteY0" fmla="*/ 0 h 105441"/>
                    <a:gd name="connsiteX1" fmla="*/ 11335 w 11334"/>
                    <a:gd name="connsiteY1" fmla="*/ 105442 h 105441"/>
                  </a:gdLst>
                  <a:ahLst/>
                  <a:cxnLst>
                    <a:cxn ang="0">
                      <a:pos x="connsiteX0" y="connsiteY0"/>
                    </a:cxn>
                    <a:cxn ang="0">
                      <a:pos x="connsiteX1" y="connsiteY1"/>
                    </a:cxn>
                  </a:cxnLst>
                  <a:rect l="l" t="t" r="r" b="b"/>
                  <a:pathLst>
                    <a:path w="11334" h="105441">
                      <a:moveTo>
                        <a:pt x="0" y="0"/>
                      </a:moveTo>
                      <a:lnTo>
                        <a:pt x="11335" y="105442"/>
                      </a:lnTo>
                    </a:path>
                  </a:pathLst>
                </a:custGeom>
                <a:ln w="5715" cap="rnd">
                  <a:solidFill>
                    <a:srgbClr val="E52A29"/>
                  </a:solidFill>
                  <a:prstDash val="solid"/>
                  <a:round/>
                </a:ln>
              </p:spPr>
              <p:txBody>
                <a:bodyPr rtlCol="0" anchor="ctr"/>
                <a:lstStyle/>
                <a:p>
                  <a:endParaRPr lang="fr-FR" sz="1400"/>
                </a:p>
              </p:txBody>
            </p:sp>
            <p:sp>
              <p:nvSpPr>
                <p:cNvPr id="202" name="Forme libre : forme 201">
                  <a:extLst>
                    <a:ext uri="{FF2B5EF4-FFF2-40B4-BE49-F238E27FC236}">
                      <a16:creationId xmlns:a16="http://schemas.microsoft.com/office/drawing/2014/main" id="{90770AAB-F060-496D-B40C-A204577F2CDF}"/>
                    </a:ext>
                  </a:extLst>
                </p:cNvPr>
                <p:cNvSpPr/>
                <p:nvPr/>
              </p:nvSpPr>
              <p:spPr>
                <a:xfrm>
                  <a:off x="835152" y="2428970"/>
                  <a:ext cx="14074" cy="103441"/>
                </a:xfrm>
                <a:custGeom>
                  <a:avLst/>
                  <a:gdLst>
                    <a:gd name="connsiteX0" fmla="*/ 0 w 14074"/>
                    <a:gd name="connsiteY0" fmla="*/ 103442 h 103441"/>
                    <a:gd name="connsiteX1" fmla="*/ 12478 w 14074"/>
                    <a:gd name="connsiteY1" fmla="*/ 0 h 103441"/>
                  </a:gdLst>
                  <a:ahLst/>
                  <a:cxnLst>
                    <a:cxn ang="0">
                      <a:pos x="connsiteX0" y="connsiteY0"/>
                    </a:cxn>
                    <a:cxn ang="0">
                      <a:pos x="connsiteX1" y="connsiteY1"/>
                    </a:cxn>
                  </a:cxnLst>
                  <a:rect l="l" t="t" r="r" b="b"/>
                  <a:pathLst>
                    <a:path w="14074" h="103441">
                      <a:moveTo>
                        <a:pt x="0" y="103442"/>
                      </a:moveTo>
                      <a:cubicBezTo>
                        <a:pt x="0" y="103442"/>
                        <a:pt x="19717" y="69533"/>
                        <a:pt x="12478" y="0"/>
                      </a:cubicBezTo>
                    </a:path>
                  </a:pathLst>
                </a:custGeom>
                <a:noFill/>
                <a:ln w="5715" cap="rnd">
                  <a:solidFill>
                    <a:srgbClr val="E52A29"/>
                  </a:solidFill>
                  <a:prstDash val="solid"/>
                  <a:round/>
                </a:ln>
              </p:spPr>
              <p:txBody>
                <a:bodyPr rtlCol="0" anchor="ctr"/>
                <a:lstStyle/>
                <a:p>
                  <a:endParaRPr lang="fr-FR" sz="1400"/>
                </a:p>
              </p:txBody>
            </p:sp>
            <p:sp>
              <p:nvSpPr>
                <p:cNvPr id="203" name="Forme libre : forme 202">
                  <a:extLst>
                    <a:ext uri="{FF2B5EF4-FFF2-40B4-BE49-F238E27FC236}">
                      <a16:creationId xmlns:a16="http://schemas.microsoft.com/office/drawing/2014/main" id="{60F0CC4B-C5AF-471E-9EA7-7FE369696E43}"/>
                    </a:ext>
                  </a:extLst>
                </p:cNvPr>
                <p:cNvSpPr/>
                <p:nvPr/>
              </p:nvSpPr>
              <p:spPr>
                <a:xfrm>
                  <a:off x="756904" y="2373773"/>
                  <a:ext cx="51006" cy="37957"/>
                </a:xfrm>
                <a:custGeom>
                  <a:avLst/>
                  <a:gdLst>
                    <a:gd name="connsiteX0" fmla="*/ 24051 w 51006"/>
                    <a:gd name="connsiteY0" fmla="*/ 37957 h 37957"/>
                    <a:gd name="connsiteX1" fmla="*/ 3000 w 51006"/>
                    <a:gd name="connsiteY1" fmla="*/ 17478 h 37957"/>
                    <a:gd name="connsiteX2" fmla="*/ 3000 w 51006"/>
                    <a:gd name="connsiteY2" fmla="*/ 3000 h 37957"/>
                    <a:gd name="connsiteX3" fmla="*/ 3000 w 51006"/>
                    <a:gd name="connsiteY3" fmla="*/ 3000 h 37957"/>
                    <a:gd name="connsiteX4" fmla="*/ 17478 w 51006"/>
                    <a:gd name="connsiteY4" fmla="*/ 3000 h 37957"/>
                    <a:gd name="connsiteX5" fmla="*/ 51006 w 51006"/>
                    <a:gd name="connsiteY5" fmla="*/ 35290 h 379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1006" h="37957">
                      <a:moveTo>
                        <a:pt x="24051" y="37957"/>
                      </a:moveTo>
                      <a:lnTo>
                        <a:pt x="3000" y="17478"/>
                      </a:lnTo>
                      <a:cubicBezTo>
                        <a:pt x="-1000" y="13478"/>
                        <a:pt x="-1000" y="7001"/>
                        <a:pt x="3000" y="3000"/>
                      </a:cubicBezTo>
                      <a:lnTo>
                        <a:pt x="3000" y="3000"/>
                      </a:lnTo>
                      <a:cubicBezTo>
                        <a:pt x="7001" y="-1000"/>
                        <a:pt x="13478" y="-1000"/>
                        <a:pt x="17478" y="3000"/>
                      </a:cubicBezTo>
                      <a:lnTo>
                        <a:pt x="51006" y="35290"/>
                      </a:lnTo>
                    </a:path>
                  </a:pathLst>
                </a:custGeom>
                <a:noFill/>
                <a:ln w="5715" cap="rnd">
                  <a:solidFill>
                    <a:srgbClr val="E52A29"/>
                  </a:solidFill>
                  <a:prstDash val="solid"/>
                  <a:round/>
                </a:ln>
              </p:spPr>
              <p:txBody>
                <a:bodyPr rtlCol="0" anchor="ctr"/>
                <a:lstStyle/>
                <a:p>
                  <a:endParaRPr lang="fr-FR" sz="1400"/>
                </a:p>
              </p:txBody>
            </p:sp>
            <p:sp>
              <p:nvSpPr>
                <p:cNvPr id="204" name="Forme libre : forme 203">
                  <a:extLst>
                    <a:ext uri="{FF2B5EF4-FFF2-40B4-BE49-F238E27FC236}">
                      <a16:creationId xmlns:a16="http://schemas.microsoft.com/office/drawing/2014/main" id="{58F158BF-9E92-444F-9FA9-9280BF4818D7}"/>
                    </a:ext>
                  </a:extLst>
                </p:cNvPr>
                <p:cNvSpPr/>
                <p:nvPr/>
              </p:nvSpPr>
              <p:spPr>
                <a:xfrm>
                  <a:off x="846582" y="2369868"/>
                  <a:ext cx="41576" cy="55864"/>
                </a:xfrm>
                <a:custGeom>
                  <a:avLst/>
                  <a:gdLst>
                    <a:gd name="connsiteX0" fmla="*/ 0 w 41576"/>
                    <a:gd name="connsiteY0" fmla="*/ 55864 h 55864"/>
                    <a:gd name="connsiteX1" fmla="*/ 38576 w 41576"/>
                    <a:gd name="connsiteY1" fmla="*/ 17478 h 55864"/>
                    <a:gd name="connsiteX2" fmla="*/ 38576 w 41576"/>
                    <a:gd name="connsiteY2" fmla="*/ 3000 h 55864"/>
                    <a:gd name="connsiteX3" fmla="*/ 38576 w 41576"/>
                    <a:gd name="connsiteY3" fmla="*/ 3000 h 55864"/>
                    <a:gd name="connsiteX4" fmla="*/ 24098 w 41576"/>
                    <a:gd name="connsiteY4" fmla="*/ 3000 h 55864"/>
                    <a:gd name="connsiteX5" fmla="*/ 16097 w 41576"/>
                    <a:gd name="connsiteY5" fmla="*/ 10716 h 558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576" h="55864">
                      <a:moveTo>
                        <a:pt x="0" y="55864"/>
                      </a:moveTo>
                      <a:lnTo>
                        <a:pt x="38576" y="17478"/>
                      </a:lnTo>
                      <a:cubicBezTo>
                        <a:pt x="42577" y="13478"/>
                        <a:pt x="42577" y="7001"/>
                        <a:pt x="38576" y="3000"/>
                      </a:cubicBezTo>
                      <a:lnTo>
                        <a:pt x="38576" y="3000"/>
                      </a:lnTo>
                      <a:cubicBezTo>
                        <a:pt x="34576" y="-1000"/>
                        <a:pt x="28099" y="-1000"/>
                        <a:pt x="24098" y="3000"/>
                      </a:cubicBezTo>
                      <a:lnTo>
                        <a:pt x="16097" y="10716"/>
                      </a:lnTo>
                    </a:path>
                  </a:pathLst>
                </a:custGeom>
                <a:noFill/>
                <a:ln w="5715" cap="rnd">
                  <a:solidFill>
                    <a:srgbClr val="E52A29"/>
                  </a:solidFill>
                  <a:prstDash val="solid"/>
                  <a:round/>
                </a:ln>
              </p:spPr>
              <p:txBody>
                <a:bodyPr rtlCol="0" anchor="ctr"/>
                <a:lstStyle/>
                <a:p>
                  <a:endParaRPr lang="fr-FR" sz="1400"/>
                </a:p>
              </p:txBody>
            </p:sp>
            <p:sp>
              <p:nvSpPr>
                <p:cNvPr id="205" name="Forme libre : forme 204">
                  <a:extLst>
                    <a:ext uri="{FF2B5EF4-FFF2-40B4-BE49-F238E27FC236}">
                      <a16:creationId xmlns:a16="http://schemas.microsoft.com/office/drawing/2014/main" id="{54BCFEB1-7A2F-4D43-B1CB-D39385A39B61}"/>
                    </a:ext>
                  </a:extLst>
                </p:cNvPr>
                <p:cNvSpPr/>
                <p:nvPr/>
              </p:nvSpPr>
              <p:spPr>
                <a:xfrm>
                  <a:off x="821436" y="2484977"/>
                  <a:ext cx="3619" cy="51625"/>
                </a:xfrm>
                <a:custGeom>
                  <a:avLst/>
                  <a:gdLst>
                    <a:gd name="connsiteX0" fmla="*/ 3619 w 3619"/>
                    <a:gd name="connsiteY0" fmla="*/ 0 h 51625"/>
                    <a:gd name="connsiteX1" fmla="*/ 0 w 3619"/>
                    <a:gd name="connsiteY1" fmla="*/ 51626 h 51625"/>
                  </a:gdLst>
                  <a:ahLst/>
                  <a:cxnLst>
                    <a:cxn ang="0">
                      <a:pos x="connsiteX0" y="connsiteY0"/>
                    </a:cxn>
                    <a:cxn ang="0">
                      <a:pos x="connsiteX1" y="connsiteY1"/>
                    </a:cxn>
                  </a:cxnLst>
                  <a:rect l="l" t="t" r="r" b="b"/>
                  <a:pathLst>
                    <a:path w="3619" h="51625">
                      <a:moveTo>
                        <a:pt x="3619" y="0"/>
                      </a:moveTo>
                      <a:lnTo>
                        <a:pt x="0" y="51626"/>
                      </a:lnTo>
                    </a:path>
                  </a:pathLst>
                </a:custGeom>
                <a:ln w="5715" cap="rnd">
                  <a:solidFill>
                    <a:srgbClr val="E52A29"/>
                  </a:solidFill>
                  <a:prstDash val="solid"/>
                  <a:round/>
                </a:ln>
              </p:spPr>
              <p:txBody>
                <a:bodyPr rtlCol="0" anchor="ctr"/>
                <a:lstStyle/>
                <a:p>
                  <a:endParaRPr lang="fr-FR" sz="1400"/>
                </a:p>
              </p:txBody>
            </p:sp>
            <p:sp>
              <p:nvSpPr>
                <p:cNvPr id="206" name="Forme libre : forme 205">
                  <a:extLst>
                    <a:ext uri="{FF2B5EF4-FFF2-40B4-BE49-F238E27FC236}">
                      <a16:creationId xmlns:a16="http://schemas.microsoft.com/office/drawing/2014/main" id="{709F29AA-5C4C-4E1F-AD60-EA33384A47A2}"/>
                    </a:ext>
                  </a:extLst>
                </p:cNvPr>
                <p:cNvSpPr/>
                <p:nvPr/>
              </p:nvSpPr>
              <p:spPr>
                <a:xfrm>
                  <a:off x="865822" y="2394014"/>
                  <a:ext cx="69818" cy="77723"/>
                </a:xfrm>
                <a:custGeom>
                  <a:avLst/>
                  <a:gdLst>
                    <a:gd name="connsiteX0" fmla="*/ 69818 w 69818"/>
                    <a:gd name="connsiteY0" fmla="*/ 0 h 77723"/>
                    <a:gd name="connsiteX1" fmla="*/ 69818 w 69818"/>
                    <a:gd name="connsiteY1" fmla="*/ 77724 h 77723"/>
                    <a:gd name="connsiteX2" fmla="*/ 0 w 69818"/>
                    <a:gd name="connsiteY2" fmla="*/ 77724 h 77723"/>
                  </a:gdLst>
                  <a:ahLst/>
                  <a:cxnLst>
                    <a:cxn ang="0">
                      <a:pos x="connsiteX0" y="connsiteY0"/>
                    </a:cxn>
                    <a:cxn ang="0">
                      <a:pos x="connsiteX1" y="connsiteY1"/>
                    </a:cxn>
                    <a:cxn ang="0">
                      <a:pos x="connsiteX2" y="connsiteY2"/>
                    </a:cxn>
                  </a:cxnLst>
                  <a:rect l="l" t="t" r="r" b="b"/>
                  <a:pathLst>
                    <a:path w="69818" h="77723">
                      <a:moveTo>
                        <a:pt x="69818" y="0"/>
                      </a:moveTo>
                      <a:lnTo>
                        <a:pt x="69818" y="77724"/>
                      </a:lnTo>
                      <a:lnTo>
                        <a:pt x="0" y="77724"/>
                      </a:lnTo>
                    </a:path>
                  </a:pathLst>
                </a:custGeom>
                <a:noFill/>
                <a:ln w="5715" cap="rnd">
                  <a:solidFill>
                    <a:srgbClr val="E52A29"/>
                  </a:solidFill>
                  <a:prstDash val="solid"/>
                  <a:round/>
                </a:ln>
              </p:spPr>
              <p:txBody>
                <a:bodyPr rtlCol="0" anchor="ctr"/>
                <a:lstStyle/>
                <a:p>
                  <a:endParaRPr lang="fr-FR" sz="1400"/>
                </a:p>
              </p:txBody>
            </p:sp>
            <p:grpSp>
              <p:nvGrpSpPr>
                <p:cNvPr id="207" name="Graphique 1789">
                  <a:extLst>
                    <a:ext uri="{FF2B5EF4-FFF2-40B4-BE49-F238E27FC236}">
                      <a16:creationId xmlns:a16="http://schemas.microsoft.com/office/drawing/2014/main" id="{E80BFB94-3ED6-4F8B-B47E-41D04BE05505}"/>
                    </a:ext>
                  </a:extLst>
                </p:cNvPr>
                <p:cNvGrpSpPr/>
                <p:nvPr/>
              </p:nvGrpSpPr>
              <p:grpSpPr>
                <a:xfrm>
                  <a:off x="747236" y="2299526"/>
                  <a:ext cx="49434" cy="24765"/>
                  <a:chOff x="747236" y="2299526"/>
                  <a:chExt cx="49434" cy="24765"/>
                </a:xfrm>
                <a:noFill/>
              </p:grpSpPr>
              <p:sp>
                <p:nvSpPr>
                  <p:cNvPr id="210" name="Forme libre : forme 209">
                    <a:extLst>
                      <a:ext uri="{FF2B5EF4-FFF2-40B4-BE49-F238E27FC236}">
                        <a16:creationId xmlns:a16="http://schemas.microsoft.com/office/drawing/2014/main" id="{C7EF8F1E-0AF8-4CE0-B454-9D4D5DC81162}"/>
                      </a:ext>
                    </a:extLst>
                  </p:cNvPr>
                  <p:cNvSpPr/>
                  <p:nvPr/>
                </p:nvSpPr>
                <p:spPr>
                  <a:xfrm>
                    <a:off x="747236" y="2299526"/>
                    <a:ext cx="2762" cy="11430"/>
                  </a:xfrm>
                  <a:custGeom>
                    <a:avLst/>
                    <a:gdLst>
                      <a:gd name="connsiteX0" fmla="*/ 2762 w 2762"/>
                      <a:gd name="connsiteY0" fmla="*/ 11430 h 11430"/>
                      <a:gd name="connsiteX1" fmla="*/ 0 w 2762"/>
                      <a:gd name="connsiteY1" fmla="*/ 0 h 11430"/>
                    </a:gdLst>
                    <a:ahLst/>
                    <a:cxnLst>
                      <a:cxn ang="0">
                        <a:pos x="connsiteX0" y="connsiteY0"/>
                      </a:cxn>
                      <a:cxn ang="0">
                        <a:pos x="connsiteX1" y="connsiteY1"/>
                      </a:cxn>
                    </a:cxnLst>
                    <a:rect l="l" t="t" r="r" b="b"/>
                    <a:pathLst>
                      <a:path w="2762" h="11430">
                        <a:moveTo>
                          <a:pt x="2762" y="11430"/>
                        </a:moveTo>
                        <a:cubicBezTo>
                          <a:pt x="953" y="8001"/>
                          <a:pt x="0" y="4096"/>
                          <a:pt x="0" y="0"/>
                        </a:cubicBezTo>
                      </a:path>
                    </a:pathLst>
                  </a:custGeom>
                  <a:noFill/>
                  <a:ln w="5715" cap="rnd">
                    <a:solidFill>
                      <a:srgbClr val="E52A29"/>
                    </a:solidFill>
                    <a:prstDash val="solid"/>
                    <a:round/>
                  </a:ln>
                </p:spPr>
                <p:txBody>
                  <a:bodyPr rtlCol="0" anchor="ctr"/>
                  <a:lstStyle/>
                  <a:p>
                    <a:endParaRPr lang="fr-FR" sz="1400"/>
                  </a:p>
                </p:txBody>
              </p:sp>
              <p:sp>
                <p:nvSpPr>
                  <p:cNvPr id="211" name="Forme libre : forme 210">
                    <a:extLst>
                      <a:ext uri="{FF2B5EF4-FFF2-40B4-BE49-F238E27FC236}">
                        <a16:creationId xmlns:a16="http://schemas.microsoft.com/office/drawing/2014/main" id="{D075DA7D-7586-4576-8450-8B7CD3E9838B}"/>
                      </a:ext>
                    </a:extLst>
                  </p:cNvPr>
                  <p:cNvSpPr/>
                  <p:nvPr/>
                </p:nvSpPr>
                <p:spPr>
                  <a:xfrm>
                    <a:off x="764095" y="2299526"/>
                    <a:ext cx="32575" cy="24765"/>
                  </a:xfrm>
                  <a:custGeom>
                    <a:avLst/>
                    <a:gdLst>
                      <a:gd name="connsiteX0" fmla="*/ 32576 w 32575"/>
                      <a:gd name="connsiteY0" fmla="*/ 0 h 24765"/>
                      <a:gd name="connsiteX1" fmla="*/ 7811 w 32575"/>
                      <a:gd name="connsiteY1" fmla="*/ 24765 h 24765"/>
                      <a:gd name="connsiteX2" fmla="*/ 0 w 32575"/>
                      <a:gd name="connsiteY2" fmla="*/ 23527 h 24765"/>
                    </a:gdLst>
                    <a:ahLst/>
                    <a:cxnLst>
                      <a:cxn ang="0">
                        <a:pos x="connsiteX0" y="connsiteY0"/>
                      </a:cxn>
                      <a:cxn ang="0">
                        <a:pos x="connsiteX1" y="connsiteY1"/>
                      </a:cxn>
                      <a:cxn ang="0">
                        <a:pos x="connsiteX2" y="connsiteY2"/>
                      </a:cxn>
                    </a:cxnLst>
                    <a:rect l="l" t="t" r="r" b="b"/>
                    <a:pathLst>
                      <a:path w="32575" h="24765">
                        <a:moveTo>
                          <a:pt x="32576" y="0"/>
                        </a:moveTo>
                        <a:cubicBezTo>
                          <a:pt x="32576" y="13621"/>
                          <a:pt x="21526" y="24765"/>
                          <a:pt x="7811" y="24765"/>
                        </a:cubicBezTo>
                        <a:cubicBezTo>
                          <a:pt x="5048" y="24765"/>
                          <a:pt x="2477" y="24289"/>
                          <a:pt x="0" y="23527"/>
                        </a:cubicBezTo>
                      </a:path>
                    </a:pathLst>
                  </a:custGeom>
                  <a:noFill/>
                  <a:ln w="5715" cap="rnd">
                    <a:solidFill>
                      <a:srgbClr val="E52A29"/>
                    </a:solidFill>
                    <a:prstDash val="solid"/>
                    <a:round/>
                  </a:ln>
                </p:spPr>
                <p:txBody>
                  <a:bodyPr rtlCol="0" anchor="ctr"/>
                  <a:lstStyle/>
                  <a:p>
                    <a:endParaRPr lang="fr-FR" sz="1400"/>
                  </a:p>
                </p:txBody>
              </p:sp>
            </p:grpSp>
            <p:sp>
              <p:nvSpPr>
                <p:cNvPr id="208" name="Forme libre : forme 207">
                  <a:extLst>
                    <a:ext uri="{FF2B5EF4-FFF2-40B4-BE49-F238E27FC236}">
                      <a16:creationId xmlns:a16="http://schemas.microsoft.com/office/drawing/2014/main" id="{2A9FC59E-5F71-4BB3-A2A6-9724F9504626}"/>
                    </a:ext>
                  </a:extLst>
                </p:cNvPr>
                <p:cNvSpPr/>
                <p:nvPr/>
              </p:nvSpPr>
              <p:spPr>
                <a:xfrm>
                  <a:off x="695325" y="2043113"/>
                  <a:ext cx="9525" cy="9525"/>
                </a:xfrm>
                <a:custGeom>
                  <a:avLst/>
                  <a:gdLst/>
                  <a:ahLst/>
                  <a:cxnLst/>
                  <a:rect l="l" t="t" r="r" b="b"/>
                  <a:pathLst>
                    <a:path w="9525" h="9525"/>
                  </a:pathLst>
                </a:custGeom>
                <a:noFill/>
                <a:ln w="5715" cap="rnd">
                  <a:solidFill>
                    <a:srgbClr val="E52A29"/>
                  </a:solidFill>
                  <a:prstDash val="solid"/>
                  <a:round/>
                </a:ln>
              </p:spPr>
              <p:txBody>
                <a:bodyPr rtlCol="0" anchor="ctr"/>
                <a:lstStyle/>
                <a:p>
                  <a:endParaRPr lang="fr-FR" sz="1400"/>
                </a:p>
              </p:txBody>
            </p:sp>
            <p:sp>
              <p:nvSpPr>
                <p:cNvPr id="209" name="Forme libre : forme 208">
                  <a:extLst>
                    <a:ext uri="{FF2B5EF4-FFF2-40B4-BE49-F238E27FC236}">
                      <a16:creationId xmlns:a16="http://schemas.microsoft.com/office/drawing/2014/main" id="{4D46DC66-A49C-4731-BF53-4727B7E171D2}"/>
                    </a:ext>
                  </a:extLst>
                </p:cNvPr>
                <p:cNvSpPr/>
                <p:nvPr/>
              </p:nvSpPr>
              <p:spPr>
                <a:xfrm>
                  <a:off x="799242" y="2467737"/>
                  <a:ext cx="31527" cy="9525"/>
                </a:xfrm>
                <a:custGeom>
                  <a:avLst/>
                  <a:gdLst>
                    <a:gd name="connsiteX0" fmla="*/ 0 w 31527"/>
                    <a:gd name="connsiteY0" fmla="*/ 0 h 9525"/>
                    <a:gd name="connsiteX1" fmla="*/ 31528 w 31527"/>
                    <a:gd name="connsiteY1" fmla="*/ 0 h 9525"/>
                  </a:gdLst>
                  <a:ahLst/>
                  <a:cxnLst>
                    <a:cxn ang="0">
                      <a:pos x="connsiteX0" y="connsiteY0"/>
                    </a:cxn>
                    <a:cxn ang="0">
                      <a:pos x="connsiteX1" y="connsiteY1"/>
                    </a:cxn>
                  </a:cxnLst>
                  <a:rect l="l" t="t" r="r" b="b"/>
                  <a:pathLst>
                    <a:path w="31527" h="9525">
                      <a:moveTo>
                        <a:pt x="0" y="0"/>
                      </a:moveTo>
                      <a:lnTo>
                        <a:pt x="31528" y="0"/>
                      </a:lnTo>
                    </a:path>
                  </a:pathLst>
                </a:custGeom>
                <a:ln w="5715" cap="rnd">
                  <a:solidFill>
                    <a:srgbClr val="E52A29"/>
                  </a:solidFill>
                  <a:prstDash val="solid"/>
                  <a:round/>
                </a:ln>
              </p:spPr>
              <p:txBody>
                <a:bodyPr rtlCol="0" anchor="ctr"/>
                <a:lstStyle/>
                <a:p>
                  <a:endParaRPr lang="fr-FR" sz="1400"/>
                </a:p>
              </p:txBody>
            </p:sp>
          </p:grpSp>
          <p:sp>
            <p:nvSpPr>
              <p:cNvPr id="178" name="Forme libre : forme 177">
                <a:extLst>
                  <a:ext uri="{FF2B5EF4-FFF2-40B4-BE49-F238E27FC236}">
                    <a16:creationId xmlns:a16="http://schemas.microsoft.com/office/drawing/2014/main" id="{7300CD54-DD1D-4F8F-9E75-BF2E3DBFBB58}"/>
                  </a:ext>
                </a:extLst>
              </p:cNvPr>
              <p:cNvSpPr/>
              <p:nvPr/>
            </p:nvSpPr>
            <p:spPr>
              <a:xfrm>
                <a:off x="890396" y="2312765"/>
                <a:ext cx="24288" cy="30860"/>
              </a:xfrm>
              <a:custGeom>
                <a:avLst/>
                <a:gdLst>
                  <a:gd name="connsiteX0" fmla="*/ 0 w 24288"/>
                  <a:gd name="connsiteY0" fmla="*/ 0 h 30860"/>
                  <a:gd name="connsiteX1" fmla="*/ 13430 w 24288"/>
                  <a:gd name="connsiteY1" fmla="*/ 30861 h 30860"/>
                  <a:gd name="connsiteX2" fmla="*/ 24289 w 24288"/>
                  <a:gd name="connsiteY2" fmla="*/ 13430 h 30860"/>
                </a:gdLst>
                <a:ahLst/>
                <a:cxnLst>
                  <a:cxn ang="0">
                    <a:pos x="connsiteX0" y="connsiteY0"/>
                  </a:cxn>
                  <a:cxn ang="0">
                    <a:pos x="connsiteX1" y="connsiteY1"/>
                  </a:cxn>
                  <a:cxn ang="0">
                    <a:pos x="connsiteX2" y="connsiteY2"/>
                  </a:cxn>
                </a:cxnLst>
                <a:rect l="l" t="t" r="r" b="b"/>
                <a:pathLst>
                  <a:path w="24288" h="30860">
                    <a:moveTo>
                      <a:pt x="0" y="0"/>
                    </a:moveTo>
                    <a:lnTo>
                      <a:pt x="13430" y="30861"/>
                    </a:lnTo>
                    <a:lnTo>
                      <a:pt x="24289" y="13430"/>
                    </a:lnTo>
                  </a:path>
                </a:pathLst>
              </a:custGeom>
              <a:noFill/>
              <a:ln w="5715" cap="rnd">
                <a:solidFill>
                  <a:srgbClr val="E52A29"/>
                </a:solidFill>
                <a:prstDash val="solid"/>
                <a:round/>
              </a:ln>
            </p:spPr>
            <p:txBody>
              <a:bodyPr rtlCol="0" anchor="ctr"/>
              <a:lstStyle/>
              <a:p>
                <a:endParaRPr lang="fr-FR" sz="1400"/>
              </a:p>
            </p:txBody>
          </p:sp>
        </p:grpSp>
        <p:grpSp>
          <p:nvGrpSpPr>
            <p:cNvPr id="165" name="Graphique 1789">
              <a:extLst>
                <a:ext uri="{FF2B5EF4-FFF2-40B4-BE49-F238E27FC236}">
                  <a16:creationId xmlns:a16="http://schemas.microsoft.com/office/drawing/2014/main" id="{D27541F4-54E8-4A0E-BAAB-F9B5A62CF4BC}"/>
                </a:ext>
              </a:extLst>
            </p:cNvPr>
            <p:cNvGrpSpPr/>
            <p:nvPr/>
          </p:nvGrpSpPr>
          <p:grpSpPr>
            <a:xfrm>
              <a:off x="758190" y="2245805"/>
              <a:ext cx="30384" cy="29551"/>
              <a:chOff x="758190" y="2245805"/>
              <a:chExt cx="30384" cy="29551"/>
            </a:xfrm>
            <a:noFill/>
          </p:grpSpPr>
          <p:sp>
            <p:nvSpPr>
              <p:cNvPr id="174" name="Forme libre : forme 173">
                <a:extLst>
                  <a:ext uri="{FF2B5EF4-FFF2-40B4-BE49-F238E27FC236}">
                    <a16:creationId xmlns:a16="http://schemas.microsoft.com/office/drawing/2014/main" id="{2E39D566-4D5C-4B4C-82A9-38BAE9F645E7}"/>
                  </a:ext>
                </a:extLst>
              </p:cNvPr>
              <p:cNvSpPr/>
              <p:nvPr/>
            </p:nvSpPr>
            <p:spPr>
              <a:xfrm>
                <a:off x="758190" y="2246186"/>
                <a:ext cx="9525" cy="7048"/>
              </a:xfrm>
              <a:custGeom>
                <a:avLst/>
                <a:gdLst>
                  <a:gd name="connsiteX0" fmla="*/ 0 w 9525"/>
                  <a:gd name="connsiteY0" fmla="*/ 0 h 7048"/>
                  <a:gd name="connsiteX1" fmla="*/ 0 w 9525"/>
                  <a:gd name="connsiteY1" fmla="*/ 7048 h 7048"/>
                </a:gdLst>
                <a:ahLst/>
                <a:cxnLst>
                  <a:cxn ang="0">
                    <a:pos x="connsiteX0" y="connsiteY0"/>
                  </a:cxn>
                  <a:cxn ang="0">
                    <a:pos x="connsiteX1" y="connsiteY1"/>
                  </a:cxn>
                </a:cxnLst>
                <a:rect l="l" t="t" r="r" b="b"/>
                <a:pathLst>
                  <a:path w="9525" h="7048">
                    <a:moveTo>
                      <a:pt x="0" y="0"/>
                    </a:moveTo>
                    <a:lnTo>
                      <a:pt x="0" y="7048"/>
                    </a:lnTo>
                  </a:path>
                </a:pathLst>
              </a:custGeom>
              <a:ln w="5715" cap="rnd">
                <a:solidFill>
                  <a:srgbClr val="E52A29"/>
                </a:solidFill>
                <a:prstDash val="solid"/>
                <a:round/>
              </a:ln>
            </p:spPr>
            <p:txBody>
              <a:bodyPr rtlCol="0" anchor="ctr"/>
              <a:lstStyle/>
              <a:p>
                <a:endParaRPr lang="fr-FR" sz="1400"/>
              </a:p>
            </p:txBody>
          </p:sp>
          <p:sp>
            <p:nvSpPr>
              <p:cNvPr id="175" name="Forme libre : forme 174">
                <a:extLst>
                  <a:ext uri="{FF2B5EF4-FFF2-40B4-BE49-F238E27FC236}">
                    <a16:creationId xmlns:a16="http://schemas.microsoft.com/office/drawing/2014/main" id="{63AF5163-D2B7-477B-B3AB-C13DBE2036D7}"/>
                  </a:ext>
                </a:extLst>
              </p:cNvPr>
              <p:cNvSpPr/>
              <p:nvPr/>
            </p:nvSpPr>
            <p:spPr>
              <a:xfrm>
                <a:off x="788574" y="2245805"/>
                <a:ext cx="9525" cy="7048"/>
              </a:xfrm>
              <a:custGeom>
                <a:avLst/>
                <a:gdLst>
                  <a:gd name="connsiteX0" fmla="*/ 0 w 9525"/>
                  <a:gd name="connsiteY0" fmla="*/ 0 h 7048"/>
                  <a:gd name="connsiteX1" fmla="*/ 0 w 9525"/>
                  <a:gd name="connsiteY1" fmla="*/ 7049 h 7048"/>
                </a:gdLst>
                <a:ahLst/>
                <a:cxnLst>
                  <a:cxn ang="0">
                    <a:pos x="connsiteX0" y="connsiteY0"/>
                  </a:cxn>
                  <a:cxn ang="0">
                    <a:pos x="connsiteX1" y="connsiteY1"/>
                  </a:cxn>
                </a:cxnLst>
                <a:rect l="l" t="t" r="r" b="b"/>
                <a:pathLst>
                  <a:path w="9525" h="7048">
                    <a:moveTo>
                      <a:pt x="0" y="0"/>
                    </a:moveTo>
                    <a:lnTo>
                      <a:pt x="0" y="7049"/>
                    </a:lnTo>
                  </a:path>
                </a:pathLst>
              </a:custGeom>
              <a:ln w="5715" cap="rnd">
                <a:solidFill>
                  <a:srgbClr val="E52A29"/>
                </a:solidFill>
                <a:prstDash val="solid"/>
                <a:round/>
              </a:ln>
            </p:spPr>
            <p:txBody>
              <a:bodyPr rtlCol="0" anchor="ctr"/>
              <a:lstStyle/>
              <a:p>
                <a:endParaRPr lang="fr-FR" sz="1400"/>
              </a:p>
            </p:txBody>
          </p:sp>
          <p:sp>
            <p:nvSpPr>
              <p:cNvPr id="176" name="Forme libre : forme 175">
                <a:extLst>
                  <a:ext uri="{FF2B5EF4-FFF2-40B4-BE49-F238E27FC236}">
                    <a16:creationId xmlns:a16="http://schemas.microsoft.com/office/drawing/2014/main" id="{64A3D68C-42EE-47AE-99C7-24BEB9C039DE}"/>
                  </a:ext>
                </a:extLst>
              </p:cNvPr>
              <p:cNvSpPr/>
              <p:nvPr/>
            </p:nvSpPr>
            <p:spPr>
              <a:xfrm>
                <a:off x="767810" y="2272570"/>
                <a:ext cx="13335" cy="2786"/>
              </a:xfrm>
              <a:custGeom>
                <a:avLst/>
                <a:gdLst>
                  <a:gd name="connsiteX0" fmla="*/ 13335 w 13335"/>
                  <a:gd name="connsiteY0" fmla="*/ 0 h 2786"/>
                  <a:gd name="connsiteX1" fmla="*/ 0 w 13335"/>
                  <a:gd name="connsiteY1" fmla="*/ 0 h 2786"/>
                </a:gdLst>
                <a:ahLst/>
                <a:cxnLst>
                  <a:cxn ang="0">
                    <a:pos x="connsiteX0" y="connsiteY0"/>
                  </a:cxn>
                  <a:cxn ang="0">
                    <a:pos x="connsiteX1" y="connsiteY1"/>
                  </a:cxn>
                </a:cxnLst>
                <a:rect l="l" t="t" r="r" b="b"/>
                <a:pathLst>
                  <a:path w="13335" h="2786">
                    <a:moveTo>
                      <a:pt x="13335" y="0"/>
                    </a:moveTo>
                    <a:cubicBezTo>
                      <a:pt x="9620" y="3715"/>
                      <a:pt x="3715" y="3715"/>
                      <a:pt x="0" y="0"/>
                    </a:cubicBezTo>
                  </a:path>
                </a:pathLst>
              </a:custGeom>
              <a:noFill/>
              <a:ln w="5715" cap="rnd">
                <a:solidFill>
                  <a:srgbClr val="E52A29"/>
                </a:solidFill>
                <a:prstDash val="solid"/>
                <a:round/>
              </a:ln>
            </p:spPr>
            <p:txBody>
              <a:bodyPr rtlCol="0" anchor="ctr"/>
              <a:lstStyle/>
              <a:p>
                <a:endParaRPr lang="fr-FR" sz="1400"/>
              </a:p>
            </p:txBody>
          </p:sp>
        </p:grpSp>
        <p:grpSp>
          <p:nvGrpSpPr>
            <p:cNvPr id="166" name="Graphique 1789">
              <a:extLst>
                <a:ext uri="{FF2B5EF4-FFF2-40B4-BE49-F238E27FC236}">
                  <a16:creationId xmlns:a16="http://schemas.microsoft.com/office/drawing/2014/main" id="{11734CD0-B14B-4134-8742-58D5E8581E52}"/>
                </a:ext>
              </a:extLst>
            </p:cNvPr>
            <p:cNvGrpSpPr/>
            <p:nvPr/>
          </p:nvGrpSpPr>
          <p:grpSpPr>
            <a:xfrm>
              <a:off x="810577" y="2361629"/>
              <a:ext cx="21717" cy="21145"/>
              <a:chOff x="810577" y="2361629"/>
              <a:chExt cx="21717" cy="21145"/>
            </a:xfrm>
            <a:noFill/>
          </p:grpSpPr>
          <p:sp>
            <p:nvSpPr>
              <p:cNvPr id="171" name="Forme libre : forme 170">
                <a:extLst>
                  <a:ext uri="{FF2B5EF4-FFF2-40B4-BE49-F238E27FC236}">
                    <a16:creationId xmlns:a16="http://schemas.microsoft.com/office/drawing/2014/main" id="{41BE49DC-A67A-428D-9E5B-E5F52CF52F9A}"/>
                  </a:ext>
                </a:extLst>
              </p:cNvPr>
              <p:cNvSpPr/>
              <p:nvPr/>
            </p:nvSpPr>
            <p:spPr>
              <a:xfrm>
                <a:off x="810577" y="2361819"/>
                <a:ext cx="9525" cy="5048"/>
              </a:xfrm>
              <a:custGeom>
                <a:avLst/>
                <a:gdLst>
                  <a:gd name="connsiteX0" fmla="*/ 0 w 9525"/>
                  <a:gd name="connsiteY0" fmla="*/ 0 h 5048"/>
                  <a:gd name="connsiteX1" fmla="*/ 0 w 9525"/>
                  <a:gd name="connsiteY1" fmla="*/ 5048 h 5048"/>
                </a:gdLst>
                <a:ahLst/>
                <a:cxnLst>
                  <a:cxn ang="0">
                    <a:pos x="connsiteX0" y="connsiteY0"/>
                  </a:cxn>
                  <a:cxn ang="0">
                    <a:pos x="connsiteX1" y="connsiteY1"/>
                  </a:cxn>
                </a:cxnLst>
                <a:rect l="l" t="t" r="r" b="b"/>
                <a:pathLst>
                  <a:path w="9525" h="5048">
                    <a:moveTo>
                      <a:pt x="0" y="0"/>
                    </a:moveTo>
                    <a:lnTo>
                      <a:pt x="0" y="5048"/>
                    </a:lnTo>
                  </a:path>
                </a:pathLst>
              </a:custGeom>
              <a:ln w="5715" cap="rnd">
                <a:solidFill>
                  <a:srgbClr val="E52A29"/>
                </a:solidFill>
                <a:prstDash val="solid"/>
                <a:round/>
              </a:ln>
            </p:spPr>
            <p:txBody>
              <a:bodyPr rtlCol="0" anchor="ctr"/>
              <a:lstStyle/>
              <a:p>
                <a:endParaRPr lang="fr-FR" sz="1400"/>
              </a:p>
            </p:txBody>
          </p:sp>
          <p:sp>
            <p:nvSpPr>
              <p:cNvPr id="172" name="Forme libre : forme 171">
                <a:extLst>
                  <a:ext uri="{FF2B5EF4-FFF2-40B4-BE49-F238E27FC236}">
                    <a16:creationId xmlns:a16="http://schemas.microsoft.com/office/drawing/2014/main" id="{626E8027-3D79-49B4-8A83-6E30906497B0}"/>
                  </a:ext>
                </a:extLst>
              </p:cNvPr>
              <p:cNvSpPr/>
              <p:nvPr/>
            </p:nvSpPr>
            <p:spPr>
              <a:xfrm>
                <a:off x="832294" y="2361629"/>
                <a:ext cx="9525" cy="5048"/>
              </a:xfrm>
              <a:custGeom>
                <a:avLst/>
                <a:gdLst>
                  <a:gd name="connsiteX0" fmla="*/ 0 w 9525"/>
                  <a:gd name="connsiteY0" fmla="*/ 0 h 5048"/>
                  <a:gd name="connsiteX1" fmla="*/ 0 w 9525"/>
                  <a:gd name="connsiteY1" fmla="*/ 5048 h 5048"/>
                </a:gdLst>
                <a:ahLst/>
                <a:cxnLst>
                  <a:cxn ang="0">
                    <a:pos x="connsiteX0" y="connsiteY0"/>
                  </a:cxn>
                  <a:cxn ang="0">
                    <a:pos x="connsiteX1" y="connsiteY1"/>
                  </a:cxn>
                </a:cxnLst>
                <a:rect l="l" t="t" r="r" b="b"/>
                <a:pathLst>
                  <a:path w="9525" h="5048">
                    <a:moveTo>
                      <a:pt x="0" y="0"/>
                    </a:moveTo>
                    <a:lnTo>
                      <a:pt x="0" y="5048"/>
                    </a:lnTo>
                  </a:path>
                </a:pathLst>
              </a:custGeom>
              <a:ln w="5715" cap="rnd">
                <a:solidFill>
                  <a:srgbClr val="E52A29"/>
                </a:solidFill>
                <a:prstDash val="solid"/>
                <a:round/>
              </a:ln>
            </p:spPr>
            <p:txBody>
              <a:bodyPr rtlCol="0" anchor="ctr"/>
              <a:lstStyle/>
              <a:p>
                <a:endParaRPr lang="fr-FR" sz="1400"/>
              </a:p>
            </p:txBody>
          </p:sp>
          <p:sp>
            <p:nvSpPr>
              <p:cNvPr id="173" name="Forme libre : forme 172">
                <a:extLst>
                  <a:ext uri="{FF2B5EF4-FFF2-40B4-BE49-F238E27FC236}">
                    <a16:creationId xmlns:a16="http://schemas.microsoft.com/office/drawing/2014/main" id="{D592869B-A232-41AC-9BD5-A91E8A487A7A}"/>
                  </a:ext>
                </a:extLst>
              </p:cNvPr>
              <p:cNvSpPr/>
              <p:nvPr/>
            </p:nvSpPr>
            <p:spPr>
              <a:xfrm>
                <a:off x="817530" y="2380774"/>
                <a:ext cx="9525" cy="2000"/>
              </a:xfrm>
              <a:custGeom>
                <a:avLst/>
                <a:gdLst>
                  <a:gd name="connsiteX0" fmla="*/ 9525 w 9525"/>
                  <a:gd name="connsiteY0" fmla="*/ 0 h 2000"/>
                  <a:gd name="connsiteX1" fmla="*/ 0 w 9525"/>
                  <a:gd name="connsiteY1" fmla="*/ 0 h 2000"/>
                </a:gdLst>
                <a:ahLst/>
                <a:cxnLst>
                  <a:cxn ang="0">
                    <a:pos x="connsiteX0" y="connsiteY0"/>
                  </a:cxn>
                  <a:cxn ang="0">
                    <a:pos x="connsiteX1" y="connsiteY1"/>
                  </a:cxn>
                </a:cxnLst>
                <a:rect l="l" t="t" r="r" b="b"/>
                <a:pathLst>
                  <a:path w="9525" h="2000">
                    <a:moveTo>
                      <a:pt x="9525" y="0"/>
                    </a:moveTo>
                    <a:cubicBezTo>
                      <a:pt x="6858" y="2667"/>
                      <a:pt x="2572" y="2667"/>
                      <a:pt x="0" y="0"/>
                    </a:cubicBezTo>
                  </a:path>
                </a:pathLst>
              </a:custGeom>
              <a:noFill/>
              <a:ln w="5715" cap="rnd">
                <a:solidFill>
                  <a:srgbClr val="E52A29"/>
                </a:solidFill>
                <a:prstDash val="solid"/>
                <a:round/>
              </a:ln>
            </p:spPr>
            <p:txBody>
              <a:bodyPr rtlCol="0" anchor="ctr"/>
              <a:lstStyle/>
              <a:p>
                <a:endParaRPr lang="fr-FR" sz="1400"/>
              </a:p>
            </p:txBody>
          </p:sp>
        </p:grpSp>
        <p:grpSp>
          <p:nvGrpSpPr>
            <p:cNvPr id="167" name="Graphique 1789">
              <a:extLst>
                <a:ext uri="{FF2B5EF4-FFF2-40B4-BE49-F238E27FC236}">
                  <a16:creationId xmlns:a16="http://schemas.microsoft.com/office/drawing/2014/main" id="{74132EF5-E1C8-4318-AF8A-551246421B49}"/>
                </a:ext>
              </a:extLst>
            </p:cNvPr>
            <p:cNvGrpSpPr/>
            <p:nvPr/>
          </p:nvGrpSpPr>
          <p:grpSpPr>
            <a:xfrm>
              <a:off x="891730" y="2249234"/>
              <a:ext cx="30384" cy="29265"/>
              <a:chOff x="891730" y="2249234"/>
              <a:chExt cx="30384" cy="29265"/>
            </a:xfrm>
            <a:noFill/>
          </p:grpSpPr>
          <p:sp>
            <p:nvSpPr>
              <p:cNvPr id="168" name="Forme libre : forme 167">
                <a:extLst>
                  <a:ext uri="{FF2B5EF4-FFF2-40B4-BE49-F238E27FC236}">
                    <a16:creationId xmlns:a16="http://schemas.microsoft.com/office/drawing/2014/main" id="{39CF441B-37D9-4C67-93A3-9CB41E3B1277}"/>
                  </a:ext>
                </a:extLst>
              </p:cNvPr>
              <p:cNvSpPr/>
              <p:nvPr/>
            </p:nvSpPr>
            <p:spPr>
              <a:xfrm>
                <a:off x="891730" y="2249234"/>
                <a:ext cx="9525" cy="7048"/>
              </a:xfrm>
              <a:custGeom>
                <a:avLst/>
                <a:gdLst>
                  <a:gd name="connsiteX0" fmla="*/ 0 w 9525"/>
                  <a:gd name="connsiteY0" fmla="*/ 0 h 7048"/>
                  <a:gd name="connsiteX1" fmla="*/ 0 w 9525"/>
                  <a:gd name="connsiteY1" fmla="*/ 7048 h 7048"/>
                </a:gdLst>
                <a:ahLst/>
                <a:cxnLst>
                  <a:cxn ang="0">
                    <a:pos x="connsiteX0" y="connsiteY0"/>
                  </a:cxn>
                  <a:cxn ang="0">
                    <a:pos x="connsiteX1" y="connsiteY1"/>
                  </a:cxn>
                </a:cxnLst>
                <a:rect l="l" t="t" r="r" b="b"/>
                <a:pathLst>
                  <a:path w="9525" h="7048">
                    <a:moveTo>
                      <a:pt x="0" y="0"/>
                    </a:moveTo>
                    <a:lnTo>
                      <a:pt x="0" y="7048"/>
                    </a:lnTo>
                  </a:path>
                </a:pathLst>
              </a:custGeom>
              <a:ln w="5715" cap="rnd">
                <a:solidFill>
                  <a:srgbClr val="E52A29"/>
                </a:solidFill>
                <a:prstDash val="solid"/>
                <a:round/>
              </a:ln>
            </p:spPr>
            <p:txBody>
              <a:bodyPr rtlCol="0" anchor="ctr"/>
              <a:lstStyle/>
              <a:p>
                <a:endParaRPr lang="fr-FR" sz="1400"/>
              </a:p>
            </p:txBody>
          </p:sp>
          <p:sp>
            <p:nvSpPr>
              <p:cNvPr id="169" name="Forme libre : forme 168">
                <a:extLst>
                  <a:ext uri="{FF2B5EF4-FFF2-40B4-BE49-F238E27FC236}">
                    <a16:creationId xmlns:a16="http://schemas.microsoft.com/office/drawing/2014/main" id="{068C8BF9-28D6-457A-AB9B-70D87A831B1A}"/>
                  </a:ext>
                </a:extLst>
              </p:cNvPr>
              <p:cNvSpPr/>
              <p:nvPr/>
            </p:nvSpPr>
            <p:spPr>
              <a:xfrm>
                <a:off x="922115" y="2249996"/>
                <a:ext cx="9525" cy="6000"/>
              </a:xfrm>
              <a:custGeom>
                <a:avLst/>
                <a:gdLst>
                  <a:gd name="connsiteX0" fmla="*/ 0 w 9525"/>
                  <a:gd name="connsiteY0" fmla="*/ 0 h 6000"/>
                  <a:gd name="connsiteX1" fmla="*/ 0 w 9525"/>
                  <a:gd name="connsiteY1" fmla="*/ 6001 h 6000"/>
                </a:gdLst>
                <a:ahLst/>
                <a:cxnLst>
                  <a:cxn ang="0">
                    <a:pos x="connsiteX0" y="connsiteY0"/>
                  </a:cxn>
                  <a:cxn ang="0">
                    <a:pos x="connsiteX1" y="connsiteY1"/>
                  </a:cxn>
                </a:cxnLst>
                <a:rect l="l" t="t" r="r" b="b"/>
                <a:pathLst>
                  <a:path w="9525" h="6000">
                    <a:moveTo>
                      <a:pt x="0" y="0"/>
                    </a:moveTo>
                    <a:lnTo>
                      <a:pt x="0" y="6001"/>
                    </a:lnTo>
                  </a:path>
                </a:pathLst>
              </a:custGeom>
              <a:ln w="5715" cap="rnd">
                <a:solidFill>
                  <a:srgbClr val="E52A29"/>
                </a:solidFill>
                <a:prstDash val="solid"/>
                <a:round/>
              </a:ln>
            </p:spPr>
            <p:txBody>
              <a:bodyPr rtlCol="0" anchor="ctr"/>
              <a:lstStyle/>
              <a:p>
                <a:endParaRPr lang="fr-FR" sz="1400"/>
              </a:p>
            </p:txBody>
          </p:sp>
          <p:sp>
            <p:nvSpPr>
              <p:cNvPr id="170" name="Forme libre : forme 169">
                <a:extLst>
                  <a:ext uri="{FF2B5EF4-FFF2-40B4-BE49-F238E27FC236}">
                    <a16:creationId xmlns:a16="http://schemas.microsoft.com/office/drawing/2014/main" id="{AFF7F9F3-4138-4333-8C02-D25D3FE7BA20}"/>
                  </a:ext>
                </a:extLst>
              </p:cNvPr>
              <p:cNvSpPr/>
              <p:nvPr/>
            </p:nvSpPr>
            <p:spPr>
              <a:xfrm>
                <a:off x="901350" y="2275713"/>
                <a:ext cx="13335" cy="2786"/>
              </a:xfrm>
              <a:custGeom>
                <a:avLst/>
                <a:gdLst>
                  <a:gd name="connsiteX0" fmla="*/ 13335 w 13335"/>
                  <a:gd name="connsiteY0" fmla="*/ 0 h 2786"/>
                  <a:gd name="connsiteX1" fmla="*/ 0 w 13335"/>
                  <a:gd name="connsiteY1" fmla="*/ 0 h 2786"/>
                </a:gdLst>
                <a:ahLst/>
                <a:cxnLst>
                  <a:cxn ang="0">
                    <a:pos x="connsiteX0" y="connsiteY0"/>
                  </a:cxn>
                  <a:cxn ang="0">
                    <a:pos x="connsiteX1" y="connsiteY1"/>
                  </a:cxn>
                </a:cxnLst>
                <a:rect l="l" t="t" r="r" b="b"/>
                <a:pathLst>
                  <a:path w="13335" h="2786">
                    <a:moveTo>
                      <a:pt x="13335" y="0"/>
                    </a:moveTo>
                    <a:cubicBezTo>
                      <a:pt x="9620" y="3715"/>
                      <a:pt x="3715" y="3715"/>
                      <a:pt x="0" y="0"/>
                    </a:cubicBezTo>
                  </a:path>
                </a:pathLst>
              </a:custGeom>
              <a:noFill/>
              <a:ln w="5715" cap="rnd">
                <a:solidFill>
                  <a:srgbClr val="E52A29"/>
                </a:solidFill>
                <a:prstDash val="solid"/>
                <a:round/>
              </a:ln>
            </p:spPr>
            <p:txBody>
              <a:bodyPr rtlCol="0" anchor="ctr"/>
              <a:lstStyle/>
              <a:p>
                <a:endParaRPr lang="fr-FR" sz="1400"/>
              </a:p>
            </p:txBody>
          </p:sp>
        </p:grpSp>
      </p:grpSp>
      <p:grpSp>
        <p:nvGrpSpPr>
          <p:cNvPr id="221" name="Graphique 1851">
            <a:extLst>
              <a:ext uri="{FF2B5EF4-FFF2-40B4-BE49-F238E27FC236}">
                <a16:creationId xmlns:a16="http://schemas.microsoft.com/office/drawing/2014/main" id="{0B1B0851-DF5F-4F0F-BE3F-E37FB4A1FAAF}"/>
              </a:ext>
            </a:extLst>
          </p:cNvPr>
          <p:cNvGrpSpPr/>
          <p:nvPr/>
        </p:nvGrpSpPr>
        <p:grpSpPr>
          <a:xfrm>
            <a:off x="2408144" y="4784369"/>
            <a:ext cx="366734" cy="254377"/>
            <a:chOff x="2762247" y="4485535"/>
            <a:chExt cx="453711" cy="314706"/>
          </a:xfrm>
          <a:noFill/>
        </p:grpSpPr>
        <p:grpSp>
          <p:nvGrpSpPr>
            <p:cNvPr id="222" name="Graphique 1851">
              <a:extLst>
                <a:ext uri="{FF2B5EF4-FFF2-40B4-BE49-F238E27FC236}">
                  <a16:creationId xmlns:a16="http://schemas.microsoft.com/office/drawing/2014/main" id="{431A7862-A9A2-4911-9A55-2812D7AAD745}"/>
                </a:ext>
              </a:extLst>
            </p:cNvPr>
            <p:cNvGrpSpPr/>
            <p:nvPr/>
          </p:nvGrpSpPr>
          <p:grpSpPr>
            <a:xfrm>
              <a:off x="2762247" y="4485535"/>
              <a:ext cx="453711" cy="314706"/>
              <a:chOff x="2762247" y="4485535"/>
              <a:chExt cx="453711" cy="314706"/>
            </a:xfrm>
            <a:grpFill/>
          </p:grpSpPr>
          <p:sp>
            <p:nvSpPr>
              <p:cNvPr id="226" name="Forme libre : forme 225">
                <a:extLst>
                  <a:ext uri="{FF2B5EF4-FFF2-40B4-BE49-F238E27FC236}">
                    <a16:creationId xmlns:a16="http://schemas.microsoft.com/office/drawing/2014/main" id="{E6733F31-F584-45CC-96DD-29E0B5A9F1A2}"/>
                  </a:ext>
                </a:extLst>
              </p:cNvPr>
              <p:cNvSpPr/>
              <p:nvPr/>
            </p:nvSpPr>
            <p:spPr>
              <a:xfrm>
                <a:off x="2965605" y="4700323"/>
                <a:ext cx="35242" cy="99917"/>
              </a:xfrm>
              <a:custGeom>
                <a:avLst/>
                <a:gdLst>
                  <a:gd name="connsiteX0" fmla="*/ 18193 w 35242"/>
                  <a:gd name="connsiteY0" fmla="*/ 0 h 99917"/>
                  <a:gd name="connsiteX1" fmla="*/ 35242 w 35242"/>
                  <a:gd name="connsiteY1" fmla="*/ 77534 h 99917"/>
                  <a:gd name="connsiteX2" fmla="*/ 17621 w 35242"/>
                  <a:gd name="connsiteY2" fmla="*/ 99917 h 99917"/>
                  <a:gd name="connsiteX3" fmla="*/ 0 w 35242"/>
                  <a:gd name="connsiteY3" fmla="*/ 78677 h 99917"/>
                </a:gdLst>
                <a:ahLst/>
                <a:cxnLst>
                  <a:cxn ang="0">
                    <a:pos x="connsiteX0" y="connsiteY0"/>
                  </a:cxn>
                  <a:cxn ang="0">
                    <a:pos x="connsiteX1" y="connsiteY1"/>
                  </a:cxn>
                  <a:cxn ang="0">
                    <a:pos x="connsiteX2" y="connsiteY2"/>
                  </a:cxn>
                  <a:cxn ang="0">
                    <a:pos x="connsiteX3" y="connsiteY3"/>
                  </a:cxn>
                </a:cxnLst>
                <a:rect l="l" t="t" r="r" b="b"/>
                <a:pathLst>
                  <a:path w="35242" h="99917">
                    <a:moveTo>
                      <a:pt x="18193" y="0"/>
                    </a:moveTo>
                    <a:lnTo>
                      <a:pt x="35242" y="77534"/>
                    </a:lnTo>
                    <a:lnTo>
                      <a:pt x="17621" y="99917"/>
                    </a:lnTo>
                    <a:lnTo>
                      <a:pt x="0" y="78677"/>
                    </a:lnTo>
                    <a:close/>
                  </a:path>
                </a:pathLst>
              </a:custGeom>
              <a:grpFill/>
              <a:ln w="5715" cap="rnd">
                <a:solidFill>
                  <a:srgbClr val="E52A29"/>
                </a:solidFill>
                <a:prstDash val="solid"/>
                <a:round/>
              </a:ln>
            </p:spPr>
            <p:txBody>
              <a:bodyPr rtlCol="0" anchor="ctr"/>
              <a:lstStyle/>
              <a:p>
                <a:endParaRPr lang="fr-FR" sz="1400"/>
              </a:p>
            </p:txBody>
          </p:sp>
          <p:sp>
            <p:nvSpPr>
              <p:cNvPr id="227" name="Forme libre : forme 226">
                <a:extLst>
                  <a:ext uri="{FF2B5EF4-FFF2-40B4-BE49-F238E27FC236}">
                    <a16:creationId xmlns:a16="http://schemas.microsoft.com/office/drawing/2014/main" id="{395E66EF-7B65-4E89-9401-D0594C6A2C8C}"/>
                  </a:ext>
                </a:extLst>
              </p:cNvPr>
              <p:cNvSpPr/>
              <p:nvPr/>
            </p:nvSpPr>
            <p:spPr>
              <a:xfrm>
                <a:off x="2939983" y="4523730"/>
                <a:ext cx="82677" cy="23171"/>
              </a:xfrm>
              <a:custGeom>
                <a:avLst/>
                <a:gdLst>
                  <a:gd name="connsiteX0" fmla="*/ 0 w 82677"/>
                  <a:gd name="connsiteY0" fmla="*/ 17812 h 23171"/>
                  <a:gd name="connsiteX1" fmla="*/ 70961 w 82677"/>
                  <a:gd name="connsiteY1" fmla="*/ 0 h 23171"/>
                  <a:gd name="connsiteX2" fmla="*/ 69532 w 82677"/>
                  <a:gd name="connsiteY2" fmla="*/ 16954 h 23171"/>
                  <a:gd name="connsiteX3" fmla="*/ 82677 w 82677"/>
                  <a:gd name="connsiteY3" fmla="*/ 12763 h 23171"/>
                </a:gdLst>
                <a:ahLst/>
                <a:cxnLst>
                  <a:cxn ang="0">
                    <a:pos x="connsiteX0" y="connsiteY0"/>
                  </a:cxn>
                  <a:cxn ang="0">
                    <a:pos x="connsiteX1" y="connsiteY1"/>
                  </a:cxn>
                  <a:cxn ang="0">
                    <a:pos x="connsiteX2" y="connsiteY2"/>
                  </a:cxn>
                  <a:cxn ang="0">
                    <a:pos x="connsiteX3" y="connsiteY3"/>
                  </a:cxn>
                </a:cxnLst>
                <a:rect l="l" t="t" r="r" b="b"/>
                <a:pathLst>
                  <a:path w="82677" h="23171">
                    <a:moveTo>
                      <a:pt x="0" y="17812"/>
                    </a:moveTo>
                    <a:cubicBezTo>
                      <a:pt x="0" y="17812"/>
                      <a:pt x="41339" y="38005"/>
                      <a:pt x="70961" y="0"/>
                    </a:cubicBezTo>
                    <a:cubicBezTo>
                      <a:pt x="70961" y="0"/>
                      <a:pt x="74295" y="7048"/>
                      <a:pt x="69532" y="16954"/>
                    </a:cubicBezTo>
                    <a:cubicBezTo>
                      <a:pt x="69532" y="16954"/>
                      <a:pt x="76581" y="21145"/>
                      <a:pt x="82677" y="12763"/>
                    </a:cubicBezTo>
                  </a:path>
                </a:pathLst>
              </a:custGeom>
              <a:grpFill/>
              <a:ln w="5715" cap="rnd">
                <a:solidFill>
                  <a:srgbClr val="E52A29"/>
                </a:solidFill>
                <a:prstDash val="solid"/>
                <a:round/>
              </a:ln>
            </p:spPr>
            <p:txBody>
              <a:bodyPr rtlCol="0" anchor="ctr"/>
              <a:lstStyle/>
              <a:p>
                <a:endParaRPr lang="fr-FR" sz="1400"/>
              </a:p>
            </p:txBody>
          </p:sp>
          <p:sp>
            <p:nvSpPr>
              <p:cNvPr id="228" name="Forme libre : forme 227">
                <a:extLst>
                  <a:ext uri="{FF2B5EF4-FFF2-40B4-BE49-F238E27FC236}">
                    <a16:creationId xmlns:a16="http://schemas.microsoft.com/office/drawing/2014/main" id="{5D92C99F-D347-4E57-BF94-3DBA170BC869}"/>
                  </a:ext>
                </a:extLst>
              </p:cNvPr>
              <p:cNvSpPr/>
              <p:nvPr/>
            </p:nvSpPr>
            <p:spPr>
              <a:xfrm>
                <a:off x="2923269" y="4488392"/>
                <a:ext cx="61386" cy="158876"/>
              </a:xfrm>
              <a:custGeom>
                <a:avLst/>
                <a:gdLst>
                  <a:gd name="connsiteX0" fmla="*/ 61387 w 61386"/>
                  <a:gd name="connsiteY0" fmla="*/ 158877 h 158876"/>
                  <a:gd name="connsiteX1" fmla="*/ 11571 w 61386"/>
                  <a:gd name="connsiteY1" fmla="*/ 113729 h 158876"/>
                  <a:gd name="connsiteX2" fmla="*/ 331 w 61386"/>
                  <a:gd name="connsiteY2" fmla="*/ 103346 h 158876"/>
                  <a:gd name="connsiteX3" fmla="*/ 8332 w 61386"/>
                  <a:gd name="connsiteY3" fmla="*/ 89249 h 158876"/>
                  <a:gd name="connsiteX4" fmla="*/ 58624 w 61386"/>
                  <a:gd name="connsiteY4" fmla="*/ 0 h 158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386" h="158876">
                    <a:moveTo>
                      <a:pt x="61387" y="158877"/>
                    </a:moveTo>
                    <a:cubicBezTo>
                      <a:pt x="23763" y="158877"/>
                      <a:pt x="11571" y="113729"/>
                      <a:pt x="11571" y="113729"/>
                    </a:cubicBezTo>
                    <a:cubicBezTo>
                      <a:pt x="11571" y="113729"/>
                      <a:pt x="2617" y="114681"/>
                      <a:pt x="331" y="103346"/>
                    </a:cubicBezTo>
                    <a:cubicBezTo>
                      <a:pt x="-1955" y="92012"/>
                      <a:pt x="8332" y="89249"/>
                      <a:pt x="8332" y="89249"/>
                    </a:cubicBezTo>
                    <a:cubicBezTo>
                      <a:pt x="8332" y="89249"/>
                      <a:pt x="-11861" y="19241"/>
                      <a:pt x="58624" y="0"/>
                    </a:cubicBezTo>
                  </a:path>
                </a:pathLst>
              </a:custGeom>
              <a:grpFill/>
              <a:ln w="5715" cap="rnd">
                <a:solidFill>
                  <a:srgbClr val="E52A29"/>
                </a:solidFill>
                <a:prstDash val="solid"/>
                <a:round/>
              </a:ln>
            </p:spPr>
            <p:txBody>
              <a:bodyPr rtlCol="0" anchor="ctr"/>
              <a:lstStyle/>
              <a:p>
                <a:endParaRPr lang="fr-FR" sz="1400"/>
              </a:p>
            </p:txBody>
          </p:sp>
          <p:sp>
            <p:nvSpPr>
              <p:cNvPr id="229" name="Forme libre : forme 228">
                <a:extLst>
                  <a:ext uri="{FF2B5EF4-FFF2-40B4-BE49-F238E27FC236}">
                    <a16:creationId xmlns:a16="http://schemas.microsoft.com/office/drawing/2014/main" id="{8DA4250E-2BB5-4EB3-AB0B-48C96740D67D}"/>
                  </a:ext>
                </a:extLst>
              </p:cNvPr>
              <p:cNvSpPr/>
              <p:nvPr/>
            </p:nvSpPr>
            <p:spPr>
              <a:xfrm>
                <a:off x="2987513" y="4495536"/>
                <a:ext cx="62838" cy="151733"/>
              </a:xfrm>
              <a:custGeom>
                <a:avLst/>
                <a:gdLst>
                  <a:gd name="connsiteX0" fmla="*/ 0 w 62838"/>
                  <a:gd name="connsiteY0" fmla="*/ 151733 h 151733"/>
                  <a:gd name="connsiteX1" fmla="*/ 51245 w 62838"/>
                  <a:gd name="connsiteY1" fmla="*/ 106585 h 151733"/>
                  <a:gd name="connsiteX2" fmla="*/ 62484 w 62838"/>
                  <a:gd name="connsiteY2" fmla="*/ 96203 h 151733"/>
                  <a:gd name="connsiteX3" fmla="*/ 54483 w 62838"/>
                  <a:gd name="connsiteY3" fmla="*/ 82106 h 151733"/>
                  <a:gd name="connsiteX4" fmla="*/ 22670 w 62838"/>
                  <a:gd name="connsiteY4" fmla="*/ 0 h 1517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838" h="151733">
                    <a:moveTo>
                      <a:pt x="0" y="151733"/>
                    </a:moveTo>
                    <a:cubicBezTo>
                      <a:pt x="37624" y="151733"/>
                      <a:pt x="51245" y="106585"/>
                      <a:pt x="51245" y="106585"/>
                    </a:cubicBezTo>
                    <a:cubicBezTo>
                      <a:pt x="51245" y="106585"/>
                      <a:pt x="60198" y="107537"/>
                      <a:pt x="62484" y="96203"/>
                    </a:cubicBezTo>
                    <a:cubicBezTo>
                      <a:pt x="64865" y="84963"/>
                      <a:pt x="54483" y="82106"/>
                      <a:pt x="54483" y="82106"/>
                    </a:cubicBezTo>
                    <a:cubicBezTo>
                      <a:pt x="54483" y="82106"/>
                      <a:pt x="70866" y="25337"/>
                      <a:pt x="22670" y="0"/>
                    </a:cubicBezTo>
                  </a:path>
                </a:pathLst>
              </a:custGeom>
              <a:grpFill/>
              <a:ln w="5715" cap="rnd">
                <a:solidFill>
                  <a:srgbClr val="E52A29"/>
                </a:solidFill>
                <a:prstDash val="solid"/>
                <a:round/>
              </a:ln>
            </p:spPr>
            <p:txBody>
              <a:bodyPr rtlCol="0" anchor="ctr"/>
              <a:lstStyle/>
              <a:p>
                <a:endParaRPr lang="fr-FR" sz="1400"/>
              </a:p>
            </p:txBody>
          </p:sp>
          <p:sp>
            <p:nvSpPr>
              <p:cNvPr id="230" name="Forme libre : forme 229">
                <a:extLst>
                  <a:ext uri="{FF2B5EF4-FFF2-40B4-BE49-F238E27FC236}">
                    <a16:creationId xmlns:a16="http://schemas.microsoft.com/office/drawing/2014/main" id="{848F7560-216F-4824-9044-11991CCD0760}"/>
                  </a:ext>
                </a:extLst>
              </p:cNvPr>
              <p:cNvSpPr/>
              <p:nvPr/>
            </p:nvSpPr>
            <p:spPr>
              <a:xfrm>
                <a:off x="2960271" y="4575832"/>
                <a:ext cx="9525" cy="10287"/>
              </a:xfrm>
              <a:custGeom>
                <a:avLst/>
                <a:gdLst>
                  <a:gd name="connsiteX0" fmla="*/ 0 w 9525"/>
                  <a:gd name="connsiteY0" fmla="*/ 0 h 10287"/>
                  <a:gd name="connsiteX1" fmla="*/ 0 w 9525"/>
                  <a:gd name="connsiteY1" fmla="*/ 10287 h 10287"/>
                </a:gdLst>
                <a:ahLst/>
                <a:cxnLst>
                  <a:cxn ang="0">
                    <a:pos x="connsiteX0" y="connsiteY0"/>
                  </a:cxn>
                  <a:cxn ang="0">
                    <a:pos x="connsiteX1" y="connsiteY1"/>
                  </a:cxn>
                </a:cxnLst>
                <a:rect l="l" t="t" r="r" b="b"/>
                <a:pathLst>
                  <a:path w="9525" h="10287">
                    <a:moveTo>
                      <a:pt x="0" y="0"/>
                    </a:moveTo>
                    <a:lnTo>
                      <a:pt x="0" y="10287"/>
                    </a:lnTo>
                  </a:path>
                </a:pathLst>
              </a:custGeom>
              <a:grpFill/>
              <a:ln w="5715" cap="rnd">
                <a:solidFill>
                  <a:srgbClr val="E52A29"/>
                </a:solidFill>
                <a:prstDash val="solid"/>
                <a:round/>
              </a:ln>
            </p:spPr>
            <p:txBody>
              <a:bodyPr rtlCol="0" anchor="ctr"/>
              <a:lstStyle/>
              <a:p>
                <a:endParaRPr lang="fr-FR" sz="1400"/>
              </a:p>
            </p:txBody>
          </p:sp>
          <p:sp>
            <p:nvSpPr>
              <p:cNvPr id="231" name="Forme libre : forme 230">
                <a:extLst>
                  <a:ext uri="{FF2B5EF4-FFF2-40B4-BE49-F238E27FC236}">
                    <a16:creationId xmlns:a16="http://schemas.microsoft.com/office/drawing/2014/main" id="{71BFF29B-843F-4423-B069-B6E8050685DB}"/>
                  </a:ext>
                </a:extLst>
              </p:cNvPr>
              <p:cNvSpPr/>
              <p:nvPr/>
            </p:nvSpPr>
            <p:spPr>
              <a:xfrm>
                <a:off x="3004848" y="4575355"/>
                <a:ext cx="9525" cy="10287"/>
              </a:xfrm>
              <a:custGeom>
                <a:avLst/>
                <a:gdLst>
                  <a:gd name="connsiteX0" fmla="*/ 0 w 9525"/>
                  <a:gd name="connsiteY0" fmla="*/ 0 h 10287"/>
                  <a:gd name="connsiteX1" fmla="*/ 0 w 9525"/>
                  <a:gd name="connsiteY1" fmla="*/ 10287 h 10287"/>
                </a:gdLst>
                <a:ahLst/>
                <a:cxnLst>
                  <a:cxn ang="0">
                    <a:pos x="connsiteX0" y="connsiteY0"/>
                  </a:cxn>
                  <a:cxn ang="0">
                    <a:pos x="connsiteX1" y="connsiteY1"/>
                  </a:cxn>
                </a:cxnLst>
                <a:rect l="l" t="t" r="r" b="b"/>
                <a:pathLst>
                  <a:path w="9525" h="10287">
                    <a:moveTo>
                      <a:pt x="0" y="0"/>
                    </a:moveTo>
                    <a:lnTo>
                      <a:pt x="0" y="10287"/>
                    </a:lnTo>
                  </a:path>
                </a:pathLst>
              </a:custGeom>
              <a:grpFill/>
              <a:ln w="5715" cap="rnd">
                <a:solidFill>
                  <a:srgbClr val="E52A29"/>
                </a:solidFill>
                <a:prstDash val="solid"/>
                <a:round/>
              </a:ln>
            </p:spPr>
            <p:txBody>
              <a:bodyPr rtlCol="0" anchor="ctr"/>
              <a:lstStyle/>
              <a:p>
                <a:endParaRPr lang="fr-FR" sz="1400"/>
              </a:p>
            </p:txBody>
          </p:sp>
          <p:sp>
            <p:nvSpPr>
              <p:cNvPr id="232" name="Forme libre : forme 231">
                <a:extLst>
                  <a:ext uri="{FF2B5EF4-FFF2-40B4-BE49-F238E27FC236}">
                    <a16:creationId xmlns:a16="http://schemas.microsoft.com/office/drawing/2014/main" id="{0609117E-B3C1-4756-B51A-5EB1F92DF589}"/>
                  </a:ext>
                </a:extLst>
              </p:cNvPr>
              <p:cNvSpPr/>
              <p:nvPr/>
            </p:nvSpPr>
            <p:spPr>
              <a:xfrm>
                <a:off x="2974368" y="4614694"/>
                <a:ext cx="19621" cy="4071"/>
              </a:xfrm>
              <a:custGeom>
                <a:avLst/>
                <a:gdLst>
                  <a:gd name="connsiteX0" fmla="*/ 19621 w 19621"/>
                  <a:gd name="connsiteY0" fmla="*/ 0 h 4071"/>
                  <a:gd name="connsiteX1" fmla="*/ 0 w 19621"/>
                  <a:gd name="connsiteY1" fmla="*/ 0 h 4071"/>
                </a:gdLst>
                <a:ahLst/>
                <a:cxnLst>
                  <a:cxn ang="0">
                    <a:pos x="connsiteX0" y="connsiteY0"/>
                  </a:cxn>
                  <a:cxn ang="0">
                    <a:pos x="connsiteX1" y="connsiteY1"/>
                  </a:cxn>
                </a:cxnLst>
                <a:rect l="l" t="t" r="r" b="b"/>
                <a:pathLst>
                  <a:path w="19621" h="4071">
                    <a:moveTo>
                      <a:pt x="19621" y="0"/>
                    </a:moveTo>
                    <a:cubicBezTo>
                      <a:pt x="14192" y="5429"/>
                      <a:pt x="5429" y="5429"/>
                      <a:pt x="0" y="0"/>
                    </a:cubicBezTo>
                  </a:path>
                </a:pathLst>
              </a:custGeom>
              <a:grpFill/>
              <a:ln w="5715" cap="rnd">
                <a:solidFill>
                  <a:srgbClr val="E52A29"/>
                </a:solidFill>
                <a:prstDash val="solid"/>
                <a:round/>
              </a:ln>
            </p:spPr>
            <p:txBody>
              <a:bodyPr rtlCol="0" anchor="ctr"/>
              <a:lstStyle/>
              <a:p>
                <a:endParaRPr lang="fr-FR" sz="1400"/>
              </a:p>
            </p:txBody>
          </p:sp>
          <p:sp>
            <p:nvSpPr>
              <p:cNvPr id="233" name="Forme libre : forme 232">
                <a:extLst>
                  <a:ext uri="{FF2B5EF4-FFF2-40B4-BE49-F238E27FC236}">
                    <a16:creationId xmlns:a16="http://schemas.microsoft.com/office/drawing/2014/main" id="{96366F27-3D65-4AF2-B9F9-11055F63691F}"/>
                  </a:ext>
                </a:extLst>
              </p:cNvPr>
              <p:cNvSpPr/>
              <p:nvPr/>
            </p:nvSpPr>
            <p:spPr>
              <a:xfrm>
                <a:off x="2866592" y="4646983"/>
                <a:ext cx="118920" cy="109632"/>
              </a:xfrm>
              <a:custGeom>
                <a:avLst/>
                <a:gdLst>
                  <a:gd name="connsiteX0" fmla="*/ 429 w 118920"/>
                  <a:gd name="connsiteY0" fmla="*/ 109633 h 109632"/>
                  <a:gd name="connsiteX1" fmla="*/ 69200 w 118920"/>
                  <a:gd name="connsiteY1" fmla="*/ 21145 h 109632"/>
                  <a:gd name="connsiteX2" fmla="*/ 83297 w 118920"/>
                  <a:gd name="connsiteY2" fmla="*/ 0 h 109632"/>
                  <a:gd name="connsiteX3" fmla="*/ 118920 w 118920"/>
                  <a:gd name="connsiteY3" fmla="*/ 29242 h 109632"/>
                  <a:gd name="connsiteX4" fmla="*/ 99870 w 118920"/>
                  <a:gd name="connsiteY4" fmla="*/ 52197 h 109632"/>
                  <a:gd name="connsiteX5" fmla="*/ 80820 w 118920"/>
                  <a:gd name="connsiteY5" fmla="*/ 33147 h 1096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8920" h="109632">
                    <a:moveTo>
                      <a:pt x="429" y="109633"/>
                    </a:moveTo>
                    <a:cubicBezTo>
                      <a:pt x="429" y="109633"/>
                      <a:pt x="-9763" y="40862"/>
                      <a:pt x="69200" y="21145"/>
                    </a:cubicBezTo>
                    <a:lnTo>
                      <a:pt x="83297" y="0"/>
                    </a:lnTo>
                    <a:lnTo>
                      <a:pt x="118920" y="29242"/>
                    </a:lnTo>
                    <a:lnTo>
                      <a:pt x="99870" y="52197"/>
                    </a:lnTo>
                    <a:lnTo>
                      <a:pt x="80820" y="33147"/>
                    </a:lnTo>
                  </a:path>
                </a:pathLst>
              </a:custGeom>
              <a:grpFill/>
              <a:ln w="5715" cap="rnd">
                <a:solidFill>
                  <a:srgbClr val="E52A29"/>
                </a:solidFill>
                <a:prstDash val="solid"/>
                <a:round/>
              </a:ln>
            </p:spPr>
            <p:txBody>
              <a:bodyPr rtlCol="0" anchor="ctr"/>
              <a:lstStyle/>
              <a:p>
                <a:endParaRPr lang="fr-FR" sz="1400"/>
              </a:p>
            </p:txBody>
          </p:sp>
          <p:sp>
            <p:nvSpPr>
              <p:cNvPr id="234" name="Forme libre : forme 233">
                <a:extLst>
                  <a:ext uri="{FF2B5EF4-FFF2-40B4-BE49-F238E27FC236}">
                    <a16:creationId xmlns:a16="http://schemas.microsoft.com/office/drawing/2014/main" id="{934D825A-6116-4CC6-9057-FBBBD9A566CA}"/>
                  </a:ext>
                </a:extLst>
              </p:cNvPr>
              <p:cNvSpPr/>
              <p:nvPr/>
            </p:nvSpPr>
            <p:spPr>
              <a:xfrm>
                <a:off x="2986846" y="4647364"/>
                <a:ext cx="113347" cy="71818"/>
              </a:xfrm>
              <a:custGeom>
                <a:avLst/>
                <a:gdLst>
                  <a:gd name="connsiteX0" fmla="*/ 113348 w 113347"/>
                  <a:gd name="connsiteY0" fmla="*/ 71819 h 71818"/>
                  <a:gd name="connsiteX1" fmla="*/ 49720 w 113347"/>
                  <a:gd name="connsiteY1" fmla="*/ 21145 h 71818"/>
                  <a:gd name="connsiteX2" fmla="*/ 35623 w 113347"/>
                  <a:gd name="connsiteY2" fmla="*/ 0 h 71818"/>
                  <a:gd name="connsiteX3" fmla="*/ 0 w 113347"/>
                  <a:gd name="connsiteY3" fmla="*/ 29242 h 71818"/>
                  <a:gd name="connsiteX4" fmla="*/ 19050 w 113347"/>
                  <a:gd name="connsiteY4" fmla="*/ 52197 h 71818"/>
                  <a:gd name="connsiteX5" fmla="*/ 38100 w 113347"/>
                  <a:gd name="connsiteY5" fmla="*/ 33147 h 71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3347" h="71818">
                    <a:moveTo>
                      <a:pt x="113348" y="71819"/>
                    </a:moveTo>
                    <a:cubicBezTo>
                      <a:pt x="105823" y="52388"/>
                      <a:pt x="88583" y="30861"/>
                      <a:pt x="49720" y="21145"/>
                    </a:cubicBezTo>
                    <a:lnTo>
                      <a:pt x="35623" y="0"/>
                    </a:lnTo>
                    <a:lnTo>
                      <a:pt x="0" y="29242"/>
                    </a:lnTo>
                    <a:lnTo>
                      <a:pt x="19050" y="52197"/>
                    </a:lnTo>
                    <a:lnTo>
                      <a:pt x="38100" y="33147"/>
                    </a:lnTo>
                  </a:path>
                </a:pathLst>
              </a:custGeom>
              <a:grpFill/>
              <a:ln w="5715" cap="rnd">
                <a:solidFill>
                  <a:srgbClr val="E52A29"/>
                </a:solidFill>
                <a:prstDash val="solid"/>
                <a:round/>
              </a:ln>
            </p:spPr>
            <p:txBody>
              <a:bodyPr rtlCol="0" anchor="ctr"/>
              <a:lstStyle/>
              <a:p>
                <a:endParaRPr lang="fr-FR" sz="1400"/>
              </a:p>
            </p:txBody>
          </p:sp>
          <p:sp>
            <p:nvSpPr>
              <p:cNvPr id="235" name="Forme libre : forme 234">
                <a:extLst>
                  <a:ext uri="{FF2B5EF4-FFF2-40B4-BE49-F238E27FC236}">
                    <a16:creationId xmlns:a16="http://schemas.microsoft.com/office/drawing/2014/main" id="{0EFAD9C3-FF9F-4B73-A049-92901328B908}"/>
                  </a:ext>
                </a:extLst>
              </p:cNvPr>
              <p:cNvSpPr/>
              <p:nvPr/>
            </p:nvSpPr>
            <p:spPr>
              <a:xfrm>
                <a:off x="2800571" y="4572593"/>
                <a:ext cx="45304" cy="65246"/>
              </a:xfrm>
              <a:custGeom>
                <a:avLst/>
                <a:gdLst>
                  <a:gd name="connsiteX0" fmla="*/ 45305 w 45304"/>
                  <a:gd name="connsiteY0" fmla="*/ 65246 h 65246"/>
                  <a:gd name="connsiteX1" fmla="*/ 8538 w 45304"/>
                  <a:gd name="connsiteY1" fmla="*/ 31909 h 65246"/>
                  <a:gd name="connsiteX2" fmla="*/ 251 w 45304"/>
                  <a:gd name="connsiteY2" fmla="*/ 24289 h 65246"/>
                  <a:gd name="connsiteX3" fmla="*/ 6157 w 45304"/>
                  <a:gd name="connsiteY3" fmla="*/ 13907 h 65246"/>
                  <a:gd name="connsiteX4" fmla="*/ 4157 w 45304"/>
                  <a:gd name="connsiteY4" fmla="*/ 0 h 652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304" h="65246">
                    <a:moveTo>
                      <a:pt x="45305" y="65246"/>
                    </a:moveTo>
                    <a:cubicBezTo>
                      <a:pt x="17587" y="65246"/>
                      <a:pt x="8538" y="31909"/>
                      <a:pt x="8538" y="31909"/>
                    </a:cubicBezTo>
                    <a:cubicBezTo>
                      <a:pt x="8538" y="31909"/>
                      <a:pt x="1966" y="32576"/>
                      <a:pt x="251" y="24289"/>
                    </a:cubicBezTo>
                    <a:cubicBezTo>
                      <a:pt x="-1463" y="16002"/>
                      <a:pt x="6157" y="13907"/>
                      <a:pt x="6157" y="13907"/>
                    </a:cubicBezTo>
                    <a:cubicBezTo>
                      <a:pt x="6157" y="13907"/>
                      <a:pt x="4442" y="8191"/>
                      <a:pt x="4157" y="0"/>
                    </a:cubicBezTo>
                  </a:path>
                </a:pathLst>
              </a:custGeom>
              <a:grpFill/>
              <a:ln w="5715" cap="rnd">
                <a:solidFill>
                  <a:srgbClr val="E52A29"/>
                </a:solidFill>
                <a:prstDash val="solid"/>
                <a:round/>
              </a:ln>
            </p:spPr>
            <p:txBody>
              <a:bodyPr rtlCol="0" anchor="ctr"/>
              <a:lstStyle/>
              <a:p>
                <a:endParaRPr lang="fr-FR" sz="1400"/>
              </a:p>
            </p:txBody>
          </p:sp>
          <p:sp>
            <p:nvSpPr>
              <p:cNvPr id="236" name="Forme libre : forme 235">
                <a:extLst>
                  <a:ext uri="{FF2B5EF4-FFF2-40B4-BE49-F238E27FC236}">
                    <a16:creationId xmlns:a16="http://schemas.microsoft.com/office/drawing/2014/main" id="{A49D90C7-F30F-4A2E-9BB1-437339D4093E}"/>
                  </a:ext>
                </a:extLst>
              </p:cNvPr>
              <p:cNvSpPr/>
              <p:nvPr/>
            </p:nvSpPr>
            <p:spPr>
              <a:xfrm>
                <a:off x="2762247" y="4485535"/>
                <a:ext cx="9525" cy="9525"/>
              </a:xfrm>
              <a:custGeom>
                <a:avLst/>
                <a:gdLst/>
                <a:ahLst/>
                <a:cxnLst/>
                <a:rect l="l" t="t" r="r" b="b"/>
                <a:pathLst>
                  <a:path w="9525" h="9525"/>
                </a:pathLst>
              </a:custGeom>
              <a:grpFill/>
              <a:ln w="5715" cap="rnd">
                <a:solidFill>
                  <a:srgbClr val="E52A29"/>
                </a:solidFill>
                <a:prstDash val="solid"/>
                <a:round/>
              </a:ln>
            </p:spPr>
            <p:txBody>
              <a:bodyPr rtlCol="0" anchor="ctr"/>
              <a:lstStyle/>
              <a:p>
                <a:endParaRPr lang="fr-FR" sz="1400"/>
              </a:p>
            </p:txBody>
          </p:sp>
          <p:sp>
            <p:nvSpPr>
              <p:cNvPr id="237" name="Forme libre : forme 236">
                <a:extLst>
                  <a:ext uri="{FF2B5EF4-FFF2-40B4-BE49-F238E27FC236}">
                    <a16:creationId xmlns:a16="http://schemas.microsoft.com/office/drawing/2014/main" id="{1864D580-9F80-46F9-904D-F2029B0965A6}"/>
                  </a:ext>
                </a:extLst>
              </p:cNvPr>
              <p:cNvSpPr/>
              <p:nvPr/>
            </p:nvSpPr>
            <p:spPr>
              <a:xfrm>
                <a:off x="2847972" y="4586500"/>
                <a:ext cx="46352" cy="51339"/>
              </a:xfrm>
              <a:custGeom>
                <a:avLst/>
                <a:gdLst>
                  <a:gd name="connsiteX0" fmla="*/ 0 w 46352"/>
                  <a:gd name="connsiteY0" fmla="*/ 51340 h 51339"/>
                  <a:gd name="connsiteX1" fmla="*/ 37814 w 46352"/>
                  <a:gd name="connsiteY1" fmla="*/ 18002 h 51339"/>
                  <a:gd name="connsiteX2" fmla="*/ 46101 w 46352"/>
                  <a:gd name="connsiteY2" fmla="*/ 10382 h 51339"/>
                  <a:gd name="connsiteX3" fmla="*/ 40196 w 46352"/>
                  <a:gd name="connsiteY3" fmla="*/ 0 h 51339"/>
                </a:gdLst>
                <a:ahLst/>
                <a:cxnLst>
                  <a:cxn ang="0">
                    <a:pos x="connsiteX0" y="connsiteY0"/>
                  </a:cxn>
                  <a:cxn ang="0">
                    <a:pos x="connsiteX1" y="connsiteY1"/>
                  </a:cxn>
                  <a:cxn ang="0">
                    <a:pos x="connsiteX2" y="connsiteY2"/>
                  </a:cxn>
                  <a:cxn ang="0">
                    <a:pos x="connsiteX3" y="connsiteY3"/>
                  </a:cxn>
                </a:cxnLst>
                <a:rect l="l" t="t" r="r" b="b"/>
                <a:pathLst>
                  <a:path w="46352" h="51339">
                    <a:moveTo>
                      <a:pt x="0" y="51340"/>
                    </a:moveTo>
                    <a:cubicBezTo>
                      <a:pt x="27718" y="51340"/>
                      <a:pt x="37814" y="18002"/>
                      <a:pt x="37814" y="18002"/>
                    </a:cubicBezTo>
                    <a:cubicBezTo>
                      <a:pt x="37814" y="18002"/>
                      <a:pt x="44387" y="18669"/>
                      <a:pt x="46101" y="10382"/>
                    </a:cubicBezTo>
                    <a:cubicBezTo>
                      <a:pt x="47816" y="2095"/>
                      <a:pt x="40196" y="0"/>
                      <a:pt x="40196" y="0"/>
                    </a:cubicBezTo>
                  </a:path>
                </a:pathLst>
              </a:custGeom>
              <a:grpFill/>
              <a:ln w="5715" cap="rnd">
                <a:solidFill>
                  <a:srgbClr val="E52A29"/>
                </a:solidFill>
                <a:prstDash val="solid"/>
                <a:round/>
              </a:ln>
            </p:spPr>
            <p:txBody>
              <a:bodyPr rtlCol="0" anchor="ctr"/>
              <a:lstStyle/>
              <a:p>
                <a:endParaRPr lang="fr-FR" sz="1400"/>
              </a:p>
            </p:txBody>
          </p:sp>
          <p:sp>
            <p:nvSpPr>
              <p:cNvPr id="238" name="Forme libre : forme 237">
                <a:extLst>
                  <a:ext uri="{FF2B5EF4-FFF2-40B4-BE49-F238E27FC236}">
                    <a16:creationId xmlns:a16="http://schemas.microsoft.com/office/drawing/2014/main" id="{743219A4-0050-41F7-9EB1-CE950F41E26C}"/>
                  </a:ext>
                </a:extLst>
              </p:cNvPr>
              <p:cNvSpPr/>
              <p:nvPr/>
            </p:nvSpPr>
            <p:spPr>
              <a:xfrm>
                <a:off x="2832255" y="4580785"/>
                <a:ext cx="9525" cy="7620"/>
              </a:xfrm>
              <a:custGeom>
                <a:avLst/>
                <a:gdLst>
                  <a:gd name="connsiteX0" fmla="*/ 0 w 9525"/>
                  <a:gd name="connsiteY0" fmla="*/ 0 h 7620"/>
                  <a:gd name="connsiteX1" fmla="*/ 0 w 9525"/>
                  <a:gd name="connsiteY1" fmla="*/ 7620 h 7620"/>
                </a:gdLst>
                <a:ahLst/>
                <a:cxnLst>
                  <a:cxn ang="0">
                    <a:pos x="connsiteX0" y="connsiteY0"/>
                  </a:cxn>
                  <a:cxn ang="0">
                    <a:pos x="connsiteX1" y="connsiteY1"/>
                  </a:cxn>
                </a:cxnLst>
                <a:rect l="l" t="t" r="r" b="b"/>
                <a:pathLst>
                  <a:path w="9525" h="7620">
                    <a:moveTo>
                      <a:pt x="0" y="0"/>
                    </a:moveTo>
                    <a:lnTo>
                      <a:pt x="0" y="7620"/>
                    </a:lnTo>
                  </a:path>
                </a:pathLst>
              </a:custGeom>
              <a:grpFill/>
              <a:ln w="5715" cap="rnd">
                <a:solidFill>
                  <a:srgbClr val="E52A29"/>
                </a:solidFill>
                <a:prstDash val="solid"/>
                <a:round/>
              </a:ln>
            </p:spPr>
            <p:txBody>
              <a:bodyPr rtlCol="0" anchor="ctr"/>
              <a:lstStyle/>
              <a:p>
                <a:endParaRPr lang="fr-FR" sz="1400"/>
              </a:p>
            </p:txBody>
          </p:sp>
          <p:sp>
            <p:nvSpPr>
              <p:cNvPr id="239" name="Forme libre : forme 238">
                <a:extLst>
                  <a:ext uri="{FF2B5EF4-FFF2-40B4-BE49-F238E27FC236}">
                    <a16:creationId xmlns:a16="http://schemas.microsoft.com/office/drawing/2014/main" id="{71741408-4A3F-4FA0-9EC0-A69C6999BE54}"/>
                  </a:ext>
                </a:extLst>
              </p:cNvPr>
              <p:cNvSpPr/>
              <p:nvPr/>
            </p:nvSpPr>
            <p:spPr>
              <a:xfrm>
                <a:off x="2860830" y="4580404"/>
                <a:ext cx="9525" cy="7619"/>
              </a:xfrm>
              <a:custGeom>
                <a:avLst/>
                <a:gdLst>
                  <a:gd name="connsiteX0" fmla="*/ 0 w 9525"/>
                  <a:gd name="connsiteY0" fmla="*/ 0 h 7619"/>
                  <a:gd name="connsiteX1" fmla="*/ 0 w 9525"/>
                  <a:gd name="connsiteY1" fmla="*/ 7620 h 7619"/>
                </a:gdLst>
                <a:ahLst/>
                <a:cxnLst>
                  <a:cxn ang="0">
                    <a:pos x="connsiteX0" y="connsiteY0"/>
                  </a:cxn>
                  <a:cxn ang="0">
                    <a:pos x="connsiteX1" y="connsiteY1"/>
                  </a:cxn>
                </a:cxnLst>
                <a:rect l="l" t="t" r="r" b="b"/>
                <a:pathLst>
                  <a:path w="9525" h="7619">
                    <a:moveTo>
                      <a:pt x="0" y="0"/>
                    </a:moveTo>
                    <a:lnTo>
                      <a:pt x="0" y="7620"/>
                    </a:lnTo>
                  </a:path>
                </a:pathLst>
              </a:custGeom>
              <a:grpFill/>
              <a:ln w="5715" cap="rnd">
                <a:solidFill>
                  <a:srgbClr val="E52A29"/>
                </a:solidFill>
                <a:prstDash val="solid"/>
                <a:round/>
              </a:ln>
            </p:spPr>
            <p:txBody>
              <a:bodyPr rtlCol="0" anchor="ctr"/>
              <a:lstStyle/>
              <a:p>
                <a:endParaRPr lang="fr-FR" sz="1400"/>
              </a:p>
            </p:txBody>
          </p:sp>
          <p:sp>
            <p:nvSpPr>
              <p:cNvPr id="240" name="Forme libre : forme 239">
                <a:extLst>
                  <a:ext uri="{FF2B5EF4-FFF2-40B4-BE49-F238E27FC236}">
                    <a16:creationId xmlns:a16="http://schemas.microsoft.com/office/drawing/2014/main" id="{3427DBDA-07F3-4EFA-8C6F-99DFAA75B34D}"/>
                  </a:ext>
                </a:extLst>
              </p:cNvPr>
              <p:cNvSpPr/>
              <p:nvPr/>
            </p:nvSpPr>
            <p:spPr>
              <a:xfrm>
                <a:off x="2838351" y="4613836"/>
                <a:ext cx="14478" cy="3000"/>
              </a:xfrm>
              <a:custGeom>
                <a:avLst/>
                <a:gdLst>
                  <a:gd name="connsiteX0" fmla="*/ 14478 w 14478"/>
                  <a:gd name="connsiteY0" fmla="*/ 0 h 3000"/>
                  <a:gd name="connsiteX1" fmla="*/ 0 w 14478"/>
                  <a:gd name="connsiteY1" fmla="*/ 0 h 3000"/>
                </a:gdLst>
                <a:ahLst/>
                <a:cxnLst>
                  <a:cxn ang="0">
                    <a:pos x="connsiteX0" y="connsiteY0"/>
                  </a:cxn>
                  <a:cxn ang="0">
                    <a:pos x="connsiteX1" y="connsiteY1"/>
                  </a:cxn>
                </a:cxnLst>
                <a:rect l="l" t="t" r="r" b="b"/>
                <a:pathLst>
                  <a:path w="14478" h="3000">
                    <a:moveTo>
                      <a:pt x="14478" y="0"/>
                    </a:moveTo>
                    <a:cubicBezTo>
                      <a:pt x="10478" y="4001"/>
                      <a:pt x="4001" y="4001"/>
                      <a:pt x="0" y="0"/>
                    </a:cubicBezTo>
                  </a:path>
                </a:pathLst>
              </a:custGeom>
              <a:grpFill/>
              <a:ln w="5715" cap="rnd">
                <a:solidFill>
                  <a:srgbClr val="E52A29"/>
                </a:solidFill>
                <a:prstDash val="solid"/>
                <a:round/>
              </a:ln>
            </p:spPr>
            <p:txBody>
              <a:bodyPr rtlCol="0" anchor="ctr"/>
              <a:lstStyle/>
              <a:p>
                <a:endParaRPr lang="fr-FR" sz="1400"/>
              </a:p>
            </p:txBody>
          </p:sp>
          <p:sp>
            <p:nvSpPr>
              <p:cNvPr id="241" name="Forme libre : forme 240">
                <a:extLst>
                  <a:ext uri="{FF2B5EF4-FFF2-40B4-BE49-F238E27FC236}">
                    <a16:creationId xmlns:a16="http://schemas.microsoft.com/office/drawing/2014/main" id="{41706FDF-1DC2-4A74-812E-4A5FB07DF8B7}"/>
                  </a:ext>
                </a:extLst>
              </p:cNvPr>
              <p:cNvSpPr/>
              <p:nvPr/>
            </p:nvSpPr>
            <p:spPr>
              <a:xfrm>
                <a:off x="2765104" y="4637744"/>
                <a:ext cx="81438" cy="48006"/>
              </a:xfrm>
              <a:custGeom>
                <a:avLst/>
                <a:gdLst>
                  <a:gd name="connsiteX0" fmla="*/ 0 w 81438"/>
                  <a:gd name="connsiteY0" fmla="*/ 48006 h 48006"/>
                  <a:gd name="connsiteX1" fmla="*/ 44768 w 81438"/>
                  <a:gd name="connsiteY1" fmla="*/ 15621 h 48006"/>
                  <a:gd name="connsiteX2" fmla="*/ 55150 w 81438"/>
                  <a:gd name="connsiteY2" fmla="*/ 0 h 48006"/>
                  <a:gd name="connsiteX3" fmla="*/ 81439 w 81438"/>
                  <a:gd name="connsiteY3" fmla="*/ 21622 h 48006"/>
                  <a:gd name="connsiteX4" fmla="*/ 67437 w 81438"/>
                  <a:gd name="connsiteY4" fmla="*/ 38576 h 48006"/>
                  <a:gd name="connsiteX5" fmla="*/ 53340 w 81438"/>
                  <a:gd name="connsiteY5" fmla="*/ 24384 h 480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1438" h="48006">
                    <a:moveTo>
                      <a:pt x="0" y="48006"/>
                    </a:moveTo>
                    <a:cubicBezTo>
                      <a:pt x="6477" y="35147"/>
                      <a:pt x="19336" y="21908"/>
                      <a:pt x="44768" y="15621"/>
                    </a:cubicBezTo>
                    <a:lnTo>
                      <a:pt x="55150" y="0"/>
                    </a:lnTo>
                    <a:lnTo>
                      <a:pt x="81439" y="21622"/>
                    </a:lnTo>
                    <a:lnTo>
                      <a:pt x="67437" y="38576"/>
                    </a:lnTo>
                    <a:lnTo>
                      <a:pt x="53340" y="24384"/>
                    </a:lnTo>
                  </a:path>
                </a:pathLst>
              </a:custGeom>
              <a:grpFill/>
              <a:ln w="5715" cap="rnd">
                <a:solidFill>
                  <a:srgbClr val="E52A29"/>
                </a:solidFill>
                <a:prstDash val="solid"/>
                <a:round/>
              </a:ln>
            </p:spPr>
            <p:txBody>
              <a:bodyPr rtlCol="0" anchor="ctr"/>
              <a:lstStyle/>
              <a:p>
                <a:endParaRPr lang="fr-FR" sz="1400"/>
              </a:p>
            </p:txBody>
          </p:sp>
          <p:sp>
            <p:nvSpPr>
              <p:cNvPr id="242" name="Forme libre : forme 241">
                <a:extLst>
                  <a:ext uri="{FF2B5EF4-FFF2-40B4-BE49-F238E27FC236}">
                    <a16:creationId xmlns:a16="http://schemas.microsoft.com/office/drawing/2014/main" id="{8370F141-5F35-44DE-9131-7A92849B22D5}"/>
                  </a:ext>
                </a:extLst>
              </p:cNvPr>
              <p:cNvSpPr/>
              <p:nvPr/>
            </p:nvSpPr>
            <p:spPr>
              <a:xfrm>
                <a:off x="2847495" y="4637935"/>
                <a:ext cx="72675" cy="38576"/>
              </a:xfrm>
              <a:custGeom>
                <a:avLst/>
                <a:gdLst>
                  <a:gd name="connsiteX0" fmla="*/ 72676 w 72675"/>
                  <a:gd name="connsiteY0" fmla="*/ 35338 h 38576"/>
                  <a:gd name="connsiteX1" fmla="*/ 36767 w 72675"/>
                  <a:gd name="connsiteY1" fmla="*/ 15621 h 38576"/>
                  <a:gd name="connsiteX2" fmla="*/ 26289 w 72675"/>
                  <a:gd name="connsiteY2" fmla="*/ 0 h 38576"/>
                  <a:gd name="connsiteX3" fmla="*/ 0 w 72675"/>
                  <a:gd name="connsiteY3" fmla="*/ 21622 h 38576"/>
                  <a:gd name="connsiteX4" fmla="*/ 14002 w 72675"/>
                  <a:gd name="connsiteY4" fmla="*/ 38576 h 38576"/>
                  <a:gd name="connsiteX5" fmla="*/ 28004 w 72675"/>
                  <a:gd name="connsiteY5" fmla="*/ 24575 h 385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2675" h="38576">
                    <a:moveTo>
                      <a:pt x="72676" y="35338"/>
                    </a:moveTo>
                    <a:cubicBezTo>
                      <a:pt x="65056" y="27146"/>
                      <a:pt x="53721" y="19812"/>
                      <a:pt x="36767" y="15621"/>
                    </a:cubicBezTo>
                    <a:lnTo>
                      <a:pt x="26289" y="0"/>
                    </a:lnTo>
                    <a:lnTo>
                      <a:pt x="0" y="21622"/>
                    </a:lnTo>
                    <a:lnTo>
                      <a:pt x="14002" y="38576"/>
                    </a:lnTo>
                    <a:lnTo>
                      <a:pt x="28004" y="24575"/>
                    </a:lnTo>
                  </a:path>
                </a:pathLst>
              </a:custGeom>
              <a:grpFill/>
              <a:ln w="5715" cap="rnd">
                <a:solidFill>
                  <a:srgbClr val="E52A29"/>
                </a:solidFill>
                <a:prstDash val="solid"/>
                <a:round/>
              </a:ln>
            </p:spPr>
            <p:txBody>
              <a:bodyPr rtlCol="0" anchor="ctr"/>
              <a:lstStyle/>
              <a:p>
                <a:endParaRPr lang="fr-FR" sz="1400"/>
              </a:p>
            </p:txBody>
          </p:sp>
          <p:sp>
            <p:nvSpPr>
              <p:cNvPr id="243" name="Forme libre : forme 242">
                <a:extLst>
                  <a:ext uri="{FF2B5EF4-FFF2-40B4-BE49-F238E27FC236}">
                    <a16:creationId xmlns:a16="http://schemas.microsoft.com/office/drawing/2014/main" id="{4F768E7F-9D14-4F9D-AF38-A2A426A419D4}"/>
                  </a:ext>
                </a:extLst>
              </p:cNvPr>
              <p:cNvSpPr/>
              <p:nvPr/>
            </p:nvSpPr>
            <p:spPr>
              <a:xfrm>
                <a:off x="3081273" y="4591738"/>
                <a:ext cx="45304" cy="51339"/>
              </a:xfrm>
              <a:custGeom>
                <a:avLst/>
                <a:gdLst>
                  <a:gd name="connsiteX0" fmla="*/ 45305 w 45304"/>
                  <a:gd name="connsiteY0" fmla="*/ 51340 h 51339"/>
                  <a:gd name="connsiteX1" fmla="*/ 8538 w 45304"/>
                  <a:gd name="connsiteY1" fmla="*/ 18002 h 51339"/>
                  <a:gd name="connsiteX2" fmla="*/ 251 w 45304"/>
                  <a:gd name="connsiteY2" fmla="*/ 10382 h 51339"/>
                  <a:gd name="connsiteX3" fmla="*/ 6157 w 45304"/>
                  <a:gd name="connsiteY3" fmla="*/ 0 h 51339"/>
                </a:gdLst>
                <a:ahLst/>
                <a:cxnLst>
                  <a:cxn ang="0">
                    <a:pos x="connsiteX0" y="connsiteY0"/>
                  </a:cxn>
                  <a:cxn ang="0">
                    <a:pos x="connsiteX1" y="connsiteY1"/>
                  </a:cxn>
                  <a:cxn ang="0">
                    <a:pos x="connsiteX2" y="connsiteY2"/>
                  </a:cxn>
                  <a:cxn ang="0">
                    <a:pos x="connsiteX3" y="connsiteY3"/>
                  </a:cxn>
                </a:cxnLst>
                <a:rect l="l" t="t" r="r" b="b"/>
                <a:pathLst>
                  <a:path w="45304" h="51339">
                    <a:moveTo>
                      <a:pt x="45305" y="51340"/>
                    </a:moveTo>
                    <a:cubicBezTo>
                      <a:pt x="17587" y="51340"/>
                      <a:pt x="8538" y="18002"/>
                      <a:pt x="8538" y="18002"/>
                    </a:cubicBezTo>
                    <a:cubicBezTo>
                      <a:pt x="8538" y="18002"/>
                      <a:pt x="1966" y="18669"/>
                      <a:pt x="251" y="10382"/>
                    </a:cubicBezTo>
                    <a:cubicBezTo>
                      <a:pt x="-1463" y="2096"/>
                      <a:pt x="6157" y="0"/>
                      <a:pt x="6157" y="0"/>
                    </a:cubicBezTo>
                  </a:path>
                </a:pathLst>
              </a:custGeom>
              <a:grpFill/>
              <a:ln w="5715" cap="rnd">
                <a:solidFill>
                  <a:srgbClr val="E52A29"/>
                </a:solidFill>
                <a:prstDash val="solid"/>
                <a:round/>
              </a:ln>
            </p:spPr>
            <p:txBody>
              <a:bodyPr rtlCol="0" anchor="ctr"/>
              <a:lstStyle/>
              <a:p>
                <a:endParaRPr lang="fr-FR" sz="1400"/>
              </a:p>
            </p:txBody>
          </p:sp>
          <p:sp>
            <p:nvSpPr>
              <p:cNvPr id="244" name="Forme libre : forme 243">
                <a:extLst>
                  <a:ext uri="{FF2B5EF4-FFF2-40B4-BE49-F238E27FC236}">
                    <a16:creationId xmlns:a16="http://schemas.microsoft.com/office/drawing/2014/main" id="{3A9617D6-4A1E-426B-8CF0-45B11B7AF7A4}"/>
                  </a:ext>
                </a:extLst>
              </p:cNvPr>
              <p:cNvSpPr/>
              <p:nvPr/>
            </p:nvSpPr>
            <p:spPr>
              <a:xfrm>
                <a:off x="3128673" y="4591738"/>
                <a:ext cx="46352" cy="51339"/>
              </a:xfrm>
              <a:custGeom>
                <a:avLst/>
                <a:gdLst>
                  <a:gd name="connsiteX0" fmla="*/ 0 w 46352"/>
                  <a:gd name="connsiteY0" fmla="*/ 51340 h 51339"/>
                  <a:gd name="connsiteX1" fmla="*/ 37814 w 46352"/>
                  <a:gd name="connsiteY1" fmla="*/ 18002 h 51339"/>
                  <a:gd name="connsiteX2" fmla="*/ 46101 w 46352"/>
                  <a:gd name="connsiteY2" fmla="*/ 10382 h 51339"/>
                  <a:gd name="connsiteX3" fmla="*/ 40195 w 46352"/>
                  <a:gd name="connsiteY3" fmla="*/ 0 h 51339"/>
                </a:gdLst>
                <a:ahLst/>
                <a:cxnLst>
                  <a:cxn ang="0">
                    <a:pos x="connsiteX0" y="connsiteY0"/>
                  </a:cxn>
                  <a:cxn ang="0">
                    <a:pos x="connsiteX1" y="connsiteY1"/>
                  </a:cxn>
                  <a:cxn ang="0">
                    <a:pos x="connsiteX2" y="connsiteY2"/>
                  </a:cxn>
                  <a:cxn ang="0">
                    <a:pos x="connsiteX3" y="connsiteY3"/>
                  </a:cxn>
                </a:cxnLst>
                <a:rect l="l" t="t" r="r" b="b"/>
                <a:pathLst>
                  <a:path w="46352" h="51339">
                    <a:moveTo>
                      <a:pt x="0" y="51340"/>
                    </a:moveTo>
                    <a:cubicBezTo>
                      <a:pt x="27718" y="51340"/>
                      <a:pt x="37814" y="18002"/>
                      <a:pt x="37814" y="18002"/>
                    </a:cubicBezTo>
                    <a:cubicBezTo>
                      <a:pt x="37814" y="18002"/>
                      <a:pt x="44387" y="18669"/>
                      <a:pt x="46101" y="10382"/>
                    </a:cubicBezTo>
                    <a:cubicBezTo>
                      <a:pt x="47816" y="2096"/>
                      <a:pt x="40195" y="0"/>
                      <a:pt x="40195" y="0"/>
                    </a:cubicBezTo>
                  </a:path>
                </a:pathLst>
              </a:custGeom>
              <a:grpFill/>
              <a:ln w="5715" cap="rnd">
                <a:solidFill>
                  <a:srgbClr val="E52A29"/>
                </a:solidFill>
                <a:prstDash val="solid"/>
                <a:round/>
              </a:ln>
            </p:spPr>
            <p:txBody>
              <a:bodyPr rtlCol="0" anchor="ctr"/>
              <a:lstStyle/>
              <a:p>
                <a:endParaRPr lang="fr-FR" sz="1400"/>
              </a:p>
            </p:txBody>
          </p:sp>
          <p:sp>
            <p:nvSpPr>
              <p:cNvPr id="245" name="Forme libre : forme 244">
                <a:extLst>
                  <a:ext uri="{FF2B5EF4-FFF2-40B4-BE49-F238E27FC236}">
                    <a16:creationId xmlns:a16="http://schemas.microsoft.com/office/drawing/2014/main" id="{F424B8AB-754F-4A0F-AB60-0C027B68B23F}"/>
                  </a:ext>
                </a:extLst>
              </p:cNvPr>
              <p:cNvSpPr/>
              <p:nvPr/>
            </p:nvSpPr>
            <p:spPr>
              <a:xfrm>
                <a:off x="3108576" y="4585928"/>
                <a:ext cx="9525" cy="7620"/>
              </a:xfrm>
              <a:custGeom>
                <a:avLst/>
                <a:gdLst>
                  <a:gd name="connsiteX0" fmla="*/ 0 w 9525"/>
                  <a:gd name="connsiteY0" fmla="*/ 0 h 7620"/>
                  <a:gd name="connsiteX1" fmla="*/ 0 w 9525"/>
                  <a:gd name="connsiteY1" fmla="*/ 7620 h 7620"/>
                </a:gdLst>
                <a:ahLst/>
                <a:cxnLst>
                  <a:cxn ang="0">
                    <a:pos x="connsiteX0" y="connsiteY0"/>
                  </a:cxn>
                  <a:cxn ang="0">
                    <a:pos x="connsiteX1" y="connsiteY1"/>
                  </a:cxn>
                </a:cxnLst>
                <a:rect l="l" t="t" r="r" b="b"/>
                <a:pathLst>
                  <a:path w="9525" h="7620">
                    <a:moveTo>
                      <a:pt x="0" y="0"/>
                    </a:moveTo>
                    <a:lnTo>
                      <a:pt x="0" y="7620"/>
                    </a:lnTo>
                  </a:path>
                </a:pathLst>
              </a:custGeom>
              <a:grpFill/>
              <a:ln w="5715" cap="rnd">
                <a:solidFill>
                  <a:srgbClr val="E52A29"/>
                </a:solidFill>
                <a:prstDash val="solid"/>
                <a:round/>
              </a:ln>
            </p:spPr>
            <p:txBody>
              <a:bodyPr rtlCol="0" anchor="ctr"/>
              <a:lstStyle/>
              <a:p>
                <a:endParaRPr lang="fr-FR" sz="1400"/>
              </a:p>
            </p:txBody>
          </p:sp>
          <p:sp>
            <p:nvSpPr>
              <p:cNvPr id="246" name="Forme libre : forme 245">
                <a:extLst>
                  <a:ext uri="{FF2B5EF4-FFF2-40B4-BE49-F238E27FC236}">
                    <a16:creationId xmlns:a16="http://schemas.microsoft.com/office/drawing/2014/main" id="{E5A4B249-E252-42CF-9285-28CD76E625AD}"/>
                  </a:ext>
                </a:extLst>
              </p:cNvPr>
              <p:cNvSpPr/>
              <p:nvPr/>
            </p:nvSpPr>
            <p:spPr>
              <a:xfrm>
                <a:off x="3145914" y="4585547"/>
                <a:ext cx="9525" cy="7620"/>
              </a:xfrm>
              <a:custGeom>
                <a:avLst/>
                <a:gdLst>
                  <a:gd name="connsiteX0" fmla="*/ 0 w 9525"/>
                  <a:gd name="connsiteY0" fmla="*/ 0 h 7620"/>
                  <a:gd name="connsiteX1" fmla="*/ 0 w 9525"/>
                  <a:gd name="connsiteY1" fmla="*/ 7620 h 7620"/>
                </a:gdLst>
                <a:ahLst/>
                <a:cxnLst>
                  <a:cxn ang="0">
                    <a:pos x="connsiteX0" y="connsiteY0"/>
                  </a:cxn>
                  <a:cxn ang="0">
                    <a:pos x="connsiteX1" y="connsiteY1"/>
                  </a:cxn>
                </a:cxnLst>
                <a:rect l="l" t="t" r="r" b="b"/>
                <a:pathLst>
                  <a:path w="9525" h="7620">
                    <a:moveTo>
                      <a:pt x="0" y="0"/>
                    </a:moveTo>
                    <a:lnTo>
                      <a:pt x="0" y="7620"/>
                    </a:lnTo>
                  </a:path>
                </a:pathLst>
              </a:custGeom>
              <a:grpFill/>
              <a:ln w="5715" cap="rnd">
                <a:solidFill>
                  <a:srgbClr val="E52A29"/>
                </a:solidFill>
                <a:prstDash val="solid"/>
                <a:round/>
              </a:ln>
            </p:spPr>
            <p:txBody>
              <a:bodyPr rtlCol="0" anchor="ctr"/>
              <a:lstStyle/>
              <a:p>
                <a:endParaRPr lang="fr-FR" sz="1400"/>
              </a:p>
            </p:txBody>
          </p:sp>
          <p:sp>
            <p:nvSpPr>
              <p:cNvPr id="247" name="Forme libre : forme 246">
                <a:extLst>
                  <a:ext uri="{FF2B5EF4-FFF2-40B4-BE49-F238E27FC236}">
                    <a16:creationId xmlns:a16="http://schemas.microsoft.com/office/drawing/2014/main" id="{692E0BFB-CF78-4E57-8B8A-425BDE0D2C43}"/>
                  </a:ext>
                </a:extLst>
              </p:cNvPr>
              <p:cNvSpPr/>
              <p:nvPr/>
            </p:nvSpPr>
            <p:spPr>
              <a:xfrm>
                <a:off x="3119053" y="4618980"/>
                <a:ext cx="14478" cy="3000"/>
              </a:xfrm>
              <a:custGeom>
                <a:avLst/>
                <a:gdLst>
                  <a:gd name="connsiteX0" fmla="*/ 14478 w 14478"/>
                  <a:gd name="connsiteY0" fmla="*/ 0 h 3000"/>
                  <a:gd name="connsiteX1" fmla="*/ 0 w 14478"/>
                  <a:gd name="connsiteY1" fmla="*/ 0 h 3000"/>
                </a:gdLst>
                <a:ahLst/>
                <a:cxnLst>
                  <a:cxn ang="0">
                    <a:pos x="connsiteX0" y="connsiteY0"/>
                  </a:cxn>
                  <a:cxn ang="0">
                    <a:pos x="connsiteX1" y="connsiteY1"/>
                  </a:cxn>
                </a:cxnLst>
                <a:rect l="l" t="t" r="r" b="b"/>
                <a:pathLst>
                  <a:path w="14478" h="3000">
                    <a:moveTo>
                      <a:pt x="14478" y="0"/>
                    </a:moveTo>
                    <a:cubicBezTo>
                      <a:pt x="10478" y="4001"/>
                      <a:pt x="4001" y="4001"/>
                      <a:pt x="0" y="0"/>
                    </a:cubicBezTo>
                  </a:path>
                </a:pathLst>
              </a:custGeom>
              <a:grpFill/>
              <a:ln w="5715" cap="rnd">
                <a:solidFill>
                  <a:srgbClr val="E52A29"/>
                </a:solidFill>
                <a:prstDash val="solid"/>
                <a:round/>
              </a:ln>
            </p:spPr>
            <p:txBody>
              <a:bodyPr rtlCol="0" anchor="ctr"/>
              <a:lstStyle/>
              <a:p>
                <a:endParaRPr lang="fr-FR" sz="1400"/>
              </a:p>
            </p:txBody>
          </p:sp>
          <p:sp>
            <p:nvSpPr>
              <p:cNvPr id="248" name="Forme libre : forme 247">
                <a:extLst>
                  <a:ext uri="{FF2B5EF4-FFF2-40B4-BE49-F238E27FC236}">
                    <a16:creationId xmlns:a16="http://schemas.microsoft.com/office/drawing/2014/main" id="{3B76A5E5-7B95-4D09-9E04-78A9E2522DA3}"/>
                  </a:ext>
                </a:extLst>
              </p:cNvPr>
              <p:cNvSpPr/>
              <p:nvPr/>
            </p:nvSpPr>
            <p:spPr>
              <a:xfrm>
                <a:off x="3069618" y="4642888"/>
                <a:ext cx="57626" cy="38576"/>
              </a:xfrm>
              <a:custGeom>
                <a:avLst/>
                <a:gdLst>
                  <a:gd name="connsiteX0" fmla="*/ 0 w 57626"/>
                  <a:gd name="connsiteY0" fmla="*/ 23717 h 38576"/>
                  <a:gd name="connsiteX1" fmla="*/ 20955 w 57626"/>
                  <a:gd name="connsiteY1" fmla="*/ 15621 h 38576"/>
                  <a:gd name="connsiteX2" fmla="*/ 31337 w 57626"/>
                  <a:gd name="connsiteY2" fmla="*/ 0 h 38576"/>
                  <a:gd name="connsiteX3" fmla="*/ 57626 w 57626"/>
                  <a:gd name="connsiteY3" fmla="*/ 21622 h 38576"/>
                  <a:gd name="connsiteX4" fmla="*/ 43624 w 57626"/>
                  <a:gd name="connsiteY4" fmla="*/ 38576 h 38576"/>
                  <a:gd name="connsiteX5" fmla="*/ 29623 w 57626"/>
                  <a:gd name="connsiteY5" fmla="*/ 24575 h 385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7626" h="38576">
                    <a:moveTo>
                      <a:pt x="0" y="23717"/>
                    </a:moveTo>
                    <a:cubicBezTo>
                      <a:pt x="5810" y="20479"/>
                      <a:pt x="12764" y="17716"/>
                      <a:pt x="20955" y="15621"/>
                    </a:cubicBezTo>
                    <a:lnTo>
                      <a:pt x="31337" y="0"/>
                    </a:lnTo>
                    <a:lnTo>
                      <a:pt x="57626" y="21622"/>
                    </a:lnTo>
                    <a:lnTo>
                      <a:pt x="43624" y="38576"/>
                    </a:lnTo>
                    <a:lnTo>
                      <a:pt x="29623" y="24575"/>
                    </a:lnTo>
                  </a:path>
                </a:pathLst>
              </a:custGeom>
              <a:grpFill/>
              <a:ln w="5715" cap="rnd">
                <a:solidFill>
                  <a:srgbClr val="E52A29"/>
                </a:solidFill>
                <a:prstDash val="solid"/>
                <a:round/>
              </a:ln>
            </p:spPr>
            <p:txBody>
              <a:bodyPr rtlCol="0" anchor="ctr"/>
              <a:lstStyle/>
              <a:p>
                <a:endParaRPr lang="fr-FR" sz="1400"/>
              </a:p>
            </p:txBody>
          </p:sp>
          <p:sp>
            <p:nvSpPr>
              <p:cNvPr id="249" name="Forme libre : forme 248">
                <a:extLst>
                  <a:ext uri="{FF2B5EF4-FFF2-40B4-BE49-F238E27FC236}">
                    <a16:creationId xmlns:a16="http://schemas.microsoft.com/office/drawing/2014/main" id="{BA2810FA-5CA3-4BE5-83D6-29A3BC8C7A92}"/>
                  </a:ext>
                </a:extLst>
              </p:cNvPr>
              <p:cNvSpPr/>
              <p:nvPr/>
            </p:nvSpPr>
            <p:spPr>
              <a:xfrm>
                <a:off x="3128197" y="4643078"/>
                <a:ext cx="83629" cy="53054"/>
              </a:xfrm>
              <a:custGeom>
                <a:avLst/>
                <a:gdLst>
                  <a:gd name="connsiteX0" fmla="*/ 83630 w 83629"/>
                  <a:gd name="connsiteY0" fmla="*/ 53054 h 53054"/>
                  <a:gd name="connsiteX1" fmla="*/ 36671 w 83629"/>
                  <a:gd name="connsiteY1" fmla="*/ 15621 h 53054"/>
                  <a:gd name="connsiteX2" fmla="*/ 26289 w 83629"/>
                  <a:gd name="connsiteY2" fmla="*/ 0 h 53054"/>
                  <a:gd name="connsiteX3" fmla="*/ 0 w 83629"/>
                  <a:gd name="connsiteY3" fmla="*/ 21622 h 53054"/>
                  <a:gd name="connsiteX4" fmla="*/ 14002 w 83629"/>
                  <a:gd name="connsiteY4" fmla="*/ 38576 h 53054"/>
                  <a:gd name="connsiteX5" fmla="*/ 28004 w 83629"/>
                  <a:gd name="connsiteY5" fmla="*/ 24575 h 53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3629" h="53054">
                    <a:moveTo>
                      <a:pt x="83630" y="53054"/>
                    </a:moveTo>
                    <a:cubicBezTo>
                      <a:pt x="78105" y="38767"/>
                      <a:pt x="65342" y="22765"/>
                      <a:pt x="36671" y="15621"/>
                    </a:cubicBezTo>
                    <a:lnTo>
                      <a:pt x="26289" y="0"/>
                    </a:lnTo>
                    <a:lnTo>
                      <a:pt x="0" y="21622"/>
                    </a:lnTo>
                    <a:lnTo>
                      <a:pt x="14002" y="38576"/>
                    </a:lnTo>
                    <a:lnTo>
                      <a:pt x="28004" y="24575"/>
                    </a:lnTo>
                  </a:path>
                </a:pathLst>
              </a:custGeom>
              <a:grpFill/>
              <a:ln w="5715" cap="rnd">
                <a:solidFill>
                  <a:srgbClr val="E52A29"/>
                </a:solidFill>
                <a:prstDash val="solid"/>
                <a:round/>
              </a:ln>
            </p:spPr>
            <p:txBody>
              <a:bodyPr rtlCol="0" anchor="ctr"/>
              <a:lstStyle/>
              <a:p>
                <a:endParaRPr lang="fr-FR" sz="1400"/>
              </a:p>
            </p:txBody>
          </p:sp>
          <p:sp>
            <p:nvSpPr>
              <p:cNvPr id="250" name="Forme libre : forme 249">
                <a:extLst>
                  <a:ext uri="{FF2B5EF4-FFF2-40B4-BE49-F238E27FC236}">
                    <a16:creationId xmlns:a16="http://schemas.microsoft.com/office/drawing/2014/main" id="{CA410A11-0ECA-4DBF-B33B-E4C9A2A8FC81}"/>
                  </a:ext>
                </a:extLst>
              </p:cNvPr>
              <p:cNvSpPr/>
              <p:nvPr/>
            </p:nvSpPr>
            <p:spPr>
              <a:xfrm>
                <a:off x="3215636" y="4714135"/>
                <a:ext cx="321" cy="9906"/>
              </a:xfrm>
              <a:custGeom>
                <a:avLst/>
                <a:gdLst>
                  <a:gd name="connsiteX0" fmla="*/ 0 w 321"/>
                  <a:gd name="connsiteY0" fmla="*/ 9906 h 9906"/>
                  <a:gd name="connsiteX1" fmla="*/ 191 w 321"/>
                  <a:gd name="connsiteY1" fmla="*/ 0 h 9906"/>
                </a:gdLst>
                <a:ahLst/>
                <a:cxnLst>
                  <a:cxn ang="0">
                    <a:pos x="connsiteX0" y="connsiteY0"/>
                  </a:cxn>
                  <a:cxn ang="0">
                    <a:pos x="connsiteX1" y="connsiteY1"/>
                  </a:cxn>
                </a:cxnLst>
                <a:rect l="l" t="t" r="r" b="b"/>
                <a:pathLst>
                  <a:path w="321" h="9906">
                    <a:moveTo>
                      <a:pt x="0" y="9906"/>
                    </a:moveTo>
                    <a:cubicBezTo>
                      <a:pt x="0" y="9906"/>
                      <a:pt x="572" y="6001"/>
                      <a:pt x="191" y="0"/>
                    </a:cubicBezTo>
                  </a:path>
                </a:pathLst>
              </a:custGeom>
              <a:grpFill/>
              <a:ln w="5715" cap="rnd">
                <a:solidFill>
                  <a:srgbClr val="E52A29"/>
                </a:solidFill>
                <a:prstDash val="solid"/>
                <a:round/>
              </a:ln>
            </p:spPr>
            <p:txBody>
              <a:bodyPr rtlCol="0" anchor="ctr"/>
              <a:lstStyle/>
              <a:p>
                <a:endParaRPr lang="fr-FR" sz="1400"/>
              </a:p>
            </p:txBody>
          </p:sp>
          <p:sp>
            <p:nvSpPr>
              <p:cNvPr id="251" name="Forme libre : forme 250">
                <a:extLst>
                  <a:ext uri="{FF2B5EF4-FFF2-40B4-BE49-F238E27FC236}">
                    <a16:creationId xmlns:a16="http://schemas.microsoft.com/office/drawing/2014/main" id="{E4F1F4D3-255A-4243-8619-654ACD647699}"/>
                  </a:ext>
                </a:extLst>
              </p:cNvPr>
              <p:cNvSpPr/>
              <p:nvPr/>
            </p:nvSpPr>
            <p:spPr>
              <a:xfrm>
                <a:off x="2793569" y="4516872"/>
                <a:ext cx="102388" cy="71628"/>
              </a:xfrm>
              <a:custGeom>
                <a:avLst/>
                <a:gdLst>
                  <a:gd name="connsiteX0" fmla="*/ 78215 w 102388"/>
                  <a:gd name="connsiteY0" fmla="*/ 25336 h 71628"/>
                  <a:gd name="connsiteX1" fmla="*/ 21351 w 102388"/>
                  <a:gd name="connsiteY1" fmla="*/ 42958 h 71628"/>
                  <a:gd name="connsiteX2" fmla="*/ 4587 w 102388"/>
                  <a:gd name="connsiteY2" fmla="*/ 0 h 71628"/>
                  <a:gd name="connsiteX3" fmla="*/ 68690 w 102388"/>
                  <a:gd name="connsiteY3" fmla="*/ 1905 h 71628"/>
                  <a:gd name="connsiteX4" fmla="*/ 92217 w 102388"/>
                  <a:gd name="connsiteY4" fmla="*/ 71628 h 71628"/>
                  <a:gd name="connsiteX5" fmla="*/ 84978 w 102388"/>
                  <a:gd name="connsiteY5" fmla="*/ 43529 h 71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2388" h="71628">
                    <a:moveTo>
                      <a:pt x="78215" y="25336"/>
                    </a:moveTo>
                    <a:cubicBezTo>
                      <a:pt x="78215" y="25336"/>
                      <a:pt x="60213" y="45625"/>
                      <a:pt x="21351" y="42958"/>
                    </a:cubicBezTo>
                    <a:cubicBezTo>
                      <a:pt x="-13225" y="40672"/>
                      <a:pt x="4587" y="0"/>
                      <a:pt x="4587" y="0"/>
                    </a:cubicBezTo>
                    <a:cubicBezTo>
                      <a:pt x="15922" y="30289"/>
                      <a:pt x="35067" y="-4286"/>
                      <a:pt x="68690" y="1905"/>
                    </a:cubicBezTo>
                    <a:cubicBezTo>
                      <a:pt x="126697" y="12573"/>
                      <a:pt x="92217" y="71628"/>
                      <a:pt x="92217" y="71628"/>
                    </a:cubicBezTo>
                    <a:cubicBezTo>
                      <a:pt x="92217" y="71628"/>
                      <a:pt x="91169" y="56007"/>
                      <a:pt x="84978" y="43529"/>
                    </a:cubicBezTo>
                  </a:path>
                </a:pathLst>
              </a:custGeom>
              <a:grpFill/>
              <a:ln w="5715" cap="rnd">
                <a:solidFill>
                  <a:srgbClr val="E52A29"/>
                </a:solidFill>
                <a:prstDash val="solid"/>
                <a:round/>
              </a:ln>
            </p:spPr>
            <p:txBody>
              <a:bodyPr rtlCol="0" anchor="ctr"/>
              <a:lstStyle/>
              <a:p>
                <a:endParaRPr lang="fr-FR" sz="1400"/>
              </a:p>
            </p:txBody>
          </p:sp>
          <p:sp>
            <p:nvSpPr>
              <p:cNvPr id="252" name="Forme libre : forme 251">
                <a:extLst>
                  <a:ext uri="{FF2B5EF4-FFF2-40B4-BE49-F238E27FC236}">
                    <a16:creationId xmlns:a16="http://schemas.microsoft.com/office/drawing/2014/main" id="{0242D1A2-8F4D-44FF-937C-876A17B2B097}"/>
                  </a:ext>
                </a:extLst>
              </p:cNvPr>
              <p:cNvSpPr/>
              <p:nvPr/>
            </p:nvSpPr>
            <p:spPr>
              <a:xfrm>
                <a:off x="3111719" y="4553638"/>
                <a:ext cx="58293" cy="28413"/>
              </a:xfrm>
              <a:custGeom>
                <a:avLst/>
                <a:gdLst>
                  <a:gd name="connsiteX0" fmla="*/ 58293 w 58293"/>
                  <a:gd name="connsiteY0" fmla="*/ 28289 h 28413"/>
                  <a:gd name="connsiteX1" fmla="*/ 0 w 58293"/>
                  <a:gd name="connsiteY1" fmla="*/ 0 h 28413"/>
                </a:gdLst>
                <a:ahLst/>
                <a:cxnLst>
                  <a:cxn ang="0">
                    <a:pos x="connsiteX0" y="connsiteY0"/>
                  </a:cxn>
                  <a:cxn ang="0">
                    <a:pos x="connsiteX1" y="connsiteY1"/>
                  </a:cxn>
                </a:cxnLst>
                <a:rect l="l" t="t" r="r" b="b"/>
                <a:pathLst>
                  <a:path w="58293" h="28413">
                    <a:moveTo>
                      <a:pt x="58293" y="28289"/>
                    </a:moveTo>
                    <a:cubicBezTo>
                      <a:pt x="58293" y="28289"/>
                      <a:pt x="31909" y="31909"/>
                      <a:pt x="0" y="0"/>
                    </a:cubicBezTo>
                  </a:path>
                </a:pathLst>
              </a:custGeom>
              <a:grpFill/>
              <a:ln w="5715" cap="rnd">
                <a:solidFill>
                  <a:srgbClr val="E52A29"/>
                </a:solidFill>
                <a:prstDash val="solid"/>
                <a:round/>
              </a:ln>
            </p:spPr>
            <p:txBody>
              <a:bodyPr rtlCol="0" anchor="ctr"/>
              <a:lstStyle/>
              <a:p>
                <a:endParaRPr lang="fr-FR" sz="1400"/>
              </a:p>
            </p:txBody>
          </p:sp>
          <p:sp>
            <p:nvSpPr>
              <p:cNvPr id="253" name="Forme libre : forme 252">
                <a:extLst>
                  <a:ext uri="{FF2B5EF4-FFF2-40B4-BE49-F238E27FC236}">
                    <a16:creationId xmlns:a16="http://schemas.microsoft.com/office/drawing/2014/main" id="{75B92080-F93B-4DF9-A89E-1EBC62017370}"/>
                  </a:ext>
                </a:extLst>
              </p:cNvPr>
              <p:cNvSpPr/>
              <p:nvPr/>
            </p:nvSpPr>
            <p:spPr>
              <a:xfrm>
                <a:off x="3164773" y="4550495"/>
                <a:ext cx="26193" cy="83581"/>
              </a:xfrm>
              <a:custGeom>
                <a:avLst/>
                <a:gdLst>
                  <a:gd name="connsiteX0" fmla="*/ 8954 w 26193"/>
                  <a:gd name="connsiteY0" fmla="*/ 0 h 83581"/>
                  <a:gd name="connsiteX1" fmla="*/ 16002 w 26193"/>
                  <a:gd name="connsiteY1" fmla="*/ 44768 h 83581"/>
                  <a:gd name="connsiteX2" fmla="*/ 26194 w 26193"/>
                  <a:gd name="connsiteY2" fmla="*/ 74009 h 83581"/>
                  <a:gd name="connsiteX3" fmla="*/ 0 w 26193"/>
                  <a:gd name="connsiteY3" fmla="*/ 83534 h 83581"/>
                </a:gdLst>
                <a:ahLst/>
                <a:cxnLst>
                  <a:cxn ang="0">
                    <a:pos x="connsiteX0" y="connsiteY0"/>
                  </a:cxn>
                  <a:cxn ang="0">
                    <a:pos x="connsiteX1" y="connsiteY1"/>
                  </a:cxn>
                  <a:cxn ang="0">
                    <a:pos x="connsiteX2" y="connsiteY2"/>
                  </a:cxn>
                  <a:cxn ang="0">
                    <a:pos x="connsiteX3" y="connsiteY3"/>
                  </a:cxn>
                </a:cxnLst>
                <a:rect l="l" t="t" r="r" b="b"/>
                <a:pathLst>
                  <a:path w="26193" h="83581">
                    <a:moveTo>
                      <a:pt x="8954" y="0"/>
                    </a:moveTo>
                    <a:cubicBezTo>
                      <a:pt x="16764" y="14859"/>
                      <a:pt x="19241" y="32480"/>
                      <a:pt x="16002" y="44768"/>
                    </a:cubicBezTo>
                    <a:cubicBezTo>
                      <a:pt x="9335" y="70485"/>
                      <a:pt x="26194" y="74009"/>
                      <a:pt x="26194" y="74009"/>
                    </a:cubicBezTo>
                    <a:cubicBezTo>
                      <a:pt x="15907" y="82105"/>
                      <a:pt x="6858" y="83915"/>
                      <a:pt x="0" y="83534"/>
                    </a:cubicBezTo>
                  </a:path>
                </a:pathLst>
              </a:custGeom>
              <a:grpFill/>
              <a:ln w="5715" cap="rnd">
                <a:solidFill>
                  <a:srgbClr val="E52A29"/>
                </a:solidFill>
                <a:prstDash val="solid"/>
                <a:round/>
              </a:ln>
            </p:spPr>
            <p:txBody>
              <a:bodyPr rtlCol="0" anchor="ctr"/>
              <a:lstStyle/>
              <a:p>
                <a:endParaRPr lang="fr-FR" sz="1400"/>
              </a:p>
            </p:txBody>
          </p:sp>
          <p:sp>
            <p:nvSpPr>
              <p:cNvPr id="254" name="Forme libre : forme 253">
                <a:extLst>
                  <a:ext uri="{FF2B5EF4-FFF2-40B4-BE49-F238E27FC236}">
                    <a16:creationId xmlns:a16="http://schemas.microsoft.com/office/drawing/2014/main" id="{80167566-41C8-44EC-9FF6-D461984687B9}"/>
                  </a:ext>
                </a:extLst>
              </p:cNvPr>
              <p:cNvSpPr/>
              <p:nvPr/>
            </p:nvSpPr>
            <p:spPr>
              <a:xfrm>
                <a:off x="3064665" y="4522567"/>
                <a:ext cx="91916" cy="111533"/>
              </a:xfrm>
              <a:custGeom>
                <a:avLst/>
                <a:gdLst>
                  <a:gd name="connsiteX0" fmla="*/ 36576 w 91916"/>
                  <a:gd name="connsiteY0" fmla="*/ 108796 h 111533"/>
                  <a:gd name="connsiteX1" fmla="*/ 0 w 91916"/>
                  <a:gd name="connsiteY1" fmla="*/ 101938 h 111533"/>
                  <a:gd name="connsiteX2" fmla="*/ 10192 w 91916"/>
                  <a:gd name="connsiteY2" fmla="*/ 72696 h 111533"/>
                  <a:gd name="connsiteX3" fmla="*/ 64103 w 91916"/>
                  <a:gd name="connsiteY3" fmla="*/ 20 h 111533"/>
                  <a:gd name="connsiteX4" fmla="*/ 64199 w 91916"/>
                  <a:gd name="connsiteY4" fmla="*/ 20 h 111533"/>
                  <a:gd name="connsiteX5" fmla="*/ 91916 w 91916"/>
                  <a:gd name="connsiteY5" fmla="*/ 7735 h 1115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916" h="111533">
                    <a:moveTo>
                      <a:pt x="36576" y="108796"/>
                    </a:moveTo>
                    <a:cubicBezTo>
                      <a:pt x="30575" y="111653"/>
                      <a:pt x="16954" y="115368"/>
                      <a:pt x="0" y="101938"/>
                    </a:cubicBezTo>
                    <a:cubicBezTo>
                      <a:pt x="0" y="101938"/>
                      <a:pt x="16859" y="98413"/>
                      <a:pt x="10192" y="72696"/>
                    </a:cubicBezTo>
                    <a:cubicBezTo>
                      <a:pt x="3524" y="46978"/>
                      <a:pt x="22860" y="20"/>
                      <a:pt x="64103" y="20"/>
                    </a:cubicBezTo>
                    <a:lnTo>
                      <a:pt x="64199" y="20"/>
                    </a:lnTo>
                    <a:cubicBezTo>
                      <a:pt x="74676" y="-266"/>
                      <a:pt x="84582" y="2497"/>
                      <a:pt x="91916" y="7735"/>
                    </a:cubicBezTo>
                  </a:path>
                </a:pathLst>
              </a:custGeom>
              <a:grpFill/>
              <a:ln w="5715" cap="rnd">
                <a:solidFill>
                  <a:srgbClr val="E52A29"/>
                </a:solidFill>
                <a:prstDash val="solid"/>
                <a:round/>
              </a:ln>
            </p:spPr>
            <p:txBody>
              <a:bodyPr rtlCol="0" anchor="ctr"/>
              <a:lstStyle/>
              <a:p>
                <a:endParaRPr lang="fr-FR" sz="1400"/>
              </a:p>
            </p:txBody>
          </p:sp>
        </p:grpSp>
        <p:sp>
          <p:nvSpPr>
            <p:cNvPr id="223" name="Forme libre : forme 222">
              <a:extLst>
                <a:ext uri="{FF2B5EF4-FFF2-40B4-BE49-F238E27FC236}">
                  <a16:creationId xmlns:a16="http://schemas.microsoft.com/office/drawing/2014/main" id="{04B0615F-2E33-4D4C-AB2A-7D9BF5B53FEA}"/>
                </a:ext>
              </a:extLst>
            </p:cNvPr>
            <p:cNvSpPr/>
            <p:nvPr/>
          </p:nvSpPr>
          <p:spPr>
            <a:xfrm>
              <a:off x="2874546" y="4716040"/>
              <a:ext cx="26670" cy="9525"/>
            </a:xfrm>
            <a:custGeom>
              <a:avLst/>
              <a:gdLst>
                <a:gd name="connsiteX0" fmla="*/ 0 w 26670"/>
                <a:gd name="connsiteY0" fmla="*/ 0 h 9525"/>
                <a:gd name="connsiteX1" fmla="*/ 26670 w 26670"/>
                <a:gd name="connsiteY1" fmla="*/ 0 h 9525"/>
              </a:gdLst>
              <a:ahLst/>
              <a:cxnLst>
                <a:cxn ang="0">
                  <a:pos x="connsiteX0" y="connsiteY0"/>
                </a:cxn>
                <a:cxn ang="0">
                  <a:pos x="connsiteX1" y="connsiteY1"/>
                </a:cxn>
              </a:cxnLst>
              <a:rect l="l" t="t" r="r" b="b"/>
              <a:pathLst>
                <a:path w="26670" h="9525">
                  <a:moveTo>
                    <a:pt x="0" y="0"/>
                  </a:moveTo>
                  <a:lnTo>
                    <a:pt x="26670" y="0"/>
                  </a:lnTo>
                </a:path>
              </a:pathLst>
            </a:custGeom>
            <a:grpFill/>
            <a:ln w="5715" cap="rnd">
              <a:solidFill>
                <a:srgbClr val="E52A29"/>
              </a:solidFill>
              <a:prstDash val="solid"/>
              <a:round/>
            </a:ln>
          </p:spPr>
          <p:txBody>
            <a:bodyPr rtlCol="0" anchor="ctr"/>
            <a:lstStyle/>
            <a:p>
              <a:endParaRPr lang="fr-FR" sz="1400"/>
            </a:p>
          </p:txBody>
        </p:sp>
        <p:sp>
          <p:nvSpPr>
            <p:cNvPr id="224" name="Forme libre : forme 223">
              <a:extLst>
                <a:ext uri="{FF2B5EF4-FFF2-40B4-BE49-F238E27FC236}">
                  <a16:creationId xmlns:a16="http://schemas.microsoft.com/office/drawing/2014/main" id="{F9566024-70C7-4C9E-AD3A-2F3E9A4D8C76}"/>
                </a:ext>
              </a:extLst>
            </p:cNvPr>
            <p:cNvSpPr/>
            <p:nvPr/>
          </p:nvSpPr>
          <p:spPr>
            <a:xfrm>
              <a:off x="2870546" y="4729851"/>
              <a:ext cx="48482" cy="9525"/>
            </a:xfrm>
            <a:custGeom>
              <a:avLst/>
              <a:gdLst>
                <a:gd name="connsiteX0" fmla="*/ 0 w 48482"/>
                <a:gd name="connsiteY0" fmla="*/ 0 h 9525"/>
                <a:gd name="connsiteX1" fmla="*/ 48482 w 48482"/>
                <a:gd name="connsiteY1" fmla="*/ 0 h 9525"/>
              </a:gdLst>
              <a:ahLst/>
              <a:cxnLst>
                <a:cxn ang="0">
                  <a:pos x="connsiteX0" y="connsiteY0"/>
                </a:cxn>
                <a:cxn ang="0">
                  <a:pos x="connsiteX1" y="connsiteY1"/>
                </a:cxn>
              </a:cxnLst>
              <a:rect l="l" t="t" r="r" b="b"/>
              <a:pathLst>
                <a:path w="48482" h="9525">
                  <a:moveTo>
                    <a:pt x="0" y="0"/>
                  </a:moveTo>
                  <a:lnTo>
                    <a:pt x="48482" y="0"/>
                  </a:lnTo>
                </a:path>
              </a:pathLst>
            </a:custGeom>
            <a:grpFill/>
            <a:ln w="5715" cap="rnd">
              <a:solidFill>
                <a:srgbClr val="E52A29"/>
              </a:solidFill>
              <a:prstDash val="solid"/>
              <a:round/>
            </a:ln>
          </p:spPr>
          <p:txBody>
            <a:bodyPr rtlCol="0" anchor="ctr"/>
            <a:lstStyle/>
            <a:p>
              <a:endParaRPr lang="fr-FR" sz="1400"/>
            </a:p>
          </p:txBody>
        </p:sp>
        <p:sp>
          <p:nvSpPr>
            <p:cNvPr id="225" name="Forme libre : forme 224">
              <a:extLst>
                <a:ext uri="{FF2B5EF4-FFF2-40B4-BE49-F238E27FC236}">
                  <a16:creationId xmlns:a16="http://schemas.microsoft.com/office/drawing/2014/main" id="{0787D71C-2C1B-421E-8FD3-6F9B1E51A688}"/>
                </a:ext>
              </a:extLst>
            </p:cNvPr>
            <p:cNvSpPr/>
            <p:nvPr/>
          </p:nvSpPr>
          <p:spPr>
            <a:xfrm>
              <a:off x="2866641" y="4769951"/>
              <a:ext cx="9525" cy="6476"/>
            </a:xfrm>
            <a:custGeom>
              <a:avLst/>
              <a:gdLst>
                <a:gd name="connsiteX0" fmla="*/ 0 w 9525"/>
                <a:gd name="connsiteY0" fmla="*/ 0 h 6476"/>
                <a:gd name="connsiteX1" fmla="*/ 0 w 9525"/>
                <a:gd name="connsiteY1" fmla="*/ 6477 h 6476"/>
              </a:gdLst>
              <a:ahLst/>
              <a:cxnLst>
                <a:cxn ang="0">
                  <a:pos x="connsiteX0" y="connsiteY0"/>
                </a:cxn>
                <a:cxn ang="0">
                  <a:pos x="connsiteX1" y="connsiteY1"/>
                </a:cxn>
              </a:cxnLst>
              <a:rect l="l" t="t" r="r" b="b"/>
              <a:pathLst>
                <a:path w="9525" h="6476">
                  <a:moveTo>
                    <a:pt x="0" y="0"/>
                  </a:moveTo>
                  <a:lnTo>
                    <a:pt x="0" y="6477"/>
                  </a:lnTo>
                </a:path>
              </a:pathLst>
            </a:custGeom>
            <a:grpFill/>
            <a:ln w="5715" cap="rnd">
              <a:solidFill>
                <a:srgbClr val="E52A29"/>
              </a:solidFill>
              <a:prstDash val="solid"/>
              <a:round/>
            </a:ln>
          </p:spPr>
          <p:txBody>
            <a:bodyPr rtlCol="0" anchor="ctr"/>
            <a:lstStyle/>
            <a:p>
              <a:endParaRPr lang="fr-FR" sz="1400"/>
            </a:p>
          </p:txBody>
        </p:sp>
      </p:grpSp>
      <p:grpSp>
        <p:nvGrpSpPr>
          <p:cNvPr id="255" name="Graphique 1866">
            <a:extLst>
              <a:ext uri="{FF2B5EF4-FFF2-40B4-BE49-F238E27FC236}">
                <a16:creationId xmlns:a16="http://schemas.microsoft.com/office/drawing/2014/main" id="{ACF67789-AB1F-4A6E-9270-30CB49197C80}"/>
              </a:ext>
            </a:extLst>
          </p:cNvPr>
          <p:cNvGrpSpPr/>
          <p:nvPr/>
        </p:nvGrpSpPr>
        <p:grpSpPr>
          <a:xfrm>
            <a:off x="2465537" y="3783855"/>
            <a:ext cx="167685" cy="353539"/>
            <a:chOff x="10660350" y="4304560"/>
            <a:chExt cx="207454" cy="437388"/>
          </a:xfrm>
          <a:noFill/>
        </p:grpSpPr>
        <p:grpSp>
          <p:nvGrpSpPr>
            <p:cNvPr id="256" name="Graphique 1866">
              <a:extLst>
                <a:ext uri="{FF2B5EF4-FFF2-40B4-BE49-F238E27FC236}">
                  <a16:creationId xmlns:a16="http://schemas.microsoft.com/office/drawing/2014/main" id="{09C109F7-9E81-4A3A-B02C-109A59618366}"/>
                </a:ext>
              </a:extLst>
            </p:cNvPr>
            <p:cNvGrpSpPr/>
            <p:nvPr/>
          </p:nvGrpSpPr>
          <p:grpSpPr>
            <a:xfrm>
              <a:off x="10660350" y="4304560"/>
              <a:ext cx="207454" cy="437388"/>
              <a:chOff x="10660350" y="4304560"/>
              <a:chExt cx="207454" cy="437388"/>
            </a:xfrm>
            <a:grpFill/>
          </p:grpSpPr>
          <p:grpSp>
            <p:nvGrpSpPr>
              <p:cNvPr id="261" name="Graphique 1866">
                <a:extLst>
                  <a:ext uri="{FF2B5EF4-FFF2-40B4-BE49-F238E27FC236}">
                    <a16:creationId xmlns:a16="http://schemas.microsoft.com/office/drawing/2014/main" id="{60026241-05A4-413B-B7B8-CA25B3A57D76}"/>
                  </a:ext>
                </a:extLst>
              </p:cNvPr>
              <p:cNvGrpSpPr/>
              <p:nvPr/>
            </p:nvGrpSpPr>
            <p:grpSpPr>
              <a:xfrm>
                <a:off x="10660350" y="4304560"/>
                <a:ext cx="164687" cy="123920"/>
                <a:chOff x="10660350" y="4304560"/>
                <a:chExt cx="164687" cy="123920"/>
              </a:xfrm>
              <a:grpFill/>
            </p:grpSpPr>
            <p:sp>
              <p:nvSpPr>
                <p:cNvPr id="279" name="Forme libre : forme 278">
                  <a:extLst>
                    <a:ext uri="{FF2B5EF4-FFF2-40B4-BE49-F238E27FC236}">
                      <a16:creationId xmlns:a16="http://schemas.microsoft.com/office/drawing/2014/main" id="{ADB61D08-3270-44D4-98C9-61A34A667881}"/>
                    </a:ext>
                  </a:extLst>
                </p:cNvPr>
                <p:cNvSpPr/>
                <p:nvPr/>
              </p:nvSpPr>
              <p:spPr>
                <a:xfrm>
                  <a:off x="10700640" y="4307417"/>
                  <a:ext cx="124396" cy="69818"/>
                </a:xfrm>
                <a:custGeom>
                  <a:avLst/>
                  <a:gdLst>
                    <a:gd name="connsiteX0" fmla="*/ 27813 w 124396"/>
                    <a:gd name="connsiteY0" fmla="*/ 48292 h 69818"/>
                    <a:gd name="connsiteX1" fmla="*/ 76105 w 124396"/>
                    <a:gd name="connsiteY1" fmla="*/ 0 h 69818"/>
                    <a:gd name="connsiteX2" fmla="*/ 124397 w 124396"/>
                    <a:gd name="connsiteY2" fmla="*/ 48292 h 69818"/>
                    <a:gd name="connsiteX3" fmla="*/ 124111 w 124396"/>
                    <a:gd name="connsiteY3" fmla="*/ 58007 h 69818"/>
                    <a:gd name="connsiteX4" fmla="*/ 62103 w 124396"/>
                    <a:gd name="connsiteY4" fmla="*/ 69818 h 69818"/>
                    <a:gd name="connsiteX5" fmla="*/ 0 w 124396"/>
                    <a:gd name="connsiteY5" fmla="*/ 57912 h 69818"/>
                    <a:gd name="connsiteX6" fmla="*/ 27337 w 124396"/>
                    <a:gd name="connsiteY6" fmla="*/ 48101 h 69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96" h="69818">
                      <a:moveTo>
                        <a:pt x="27813" y="48292"/>
                      </a:moveTo>
                      <a:cubicBezTo>
                        <a:pt x="27813" y="21622"/>
                        <a:pt x="49435" y="0"/>
                        <a:pt x="76105" y="0"/>
                      </a:cubicBezTo>
                      <a:cubicBezTo>
                        <a:pt x="102775" y="0"/>
                        <a:pt x="124397" y="21622"/>
                        <a:pt x="124397" y="48292"/>
                      </a:cubicBezTo>
                      <a:lnTo>
                        <a:pt x="124111" y="58007"/>
                      </a:lnTo>
                      <a:cubicBezTo>
                        <a:pt x="124111" y="64484"/>
                        <a:pt x="96393" y="69818"/>
                        <a:pt x="62103" y="69818"/>
                      </a:cubicBezTo>
                      <a:cubicBezTo>
                        <a:pt x="27813" y="69818"/>
                        <a:pt x="0" y="64484"/>
                        <a:pt x="0" y="57912"/>
                      </a:cubicBezTo>
                      <a:cubicBezTo>
                        <a:pt x="0" y="53816"/>
                        <a:pt x="10858" y="50292"/>
                        <a:pt x="27337" y="48101"/>
                      </a:cubicBezTo>
                    </a:path>
                  </a:pathLst>
                </a:custGeom>
                <a:grpFill/>
                <a:ln w="5715" cap="rnd">
                  <a:solidFill>
                    <a:srgbClr val="E52A29"/>
                  </a:solidFill>
                  <a:prstDash val="solid"/>
                  <a:round/>
                </a:ln>
              </p:spPr>
              <p:txBody>
                <a:bodyPr rtlCol="0" anchor="ctr"/>
                <a:lstStyle/>
                <a:p>
                  <a:endParaRPr lang="fr-FR" sz="1400"/>
                </a:p>
              </p:txBody>
            </p:sp>
            <p:sp>
              <p:nvSpPr>
                <p:cNvPr id="280" name="Forme libre : forme 279">
                  <a:extLst>
                    <a:ext uri="{FF2B5EF4-FFF2-40B4-BE49-F238E27FC236}">
                      <a16:creationId xmlns:a16="http://schemas.microsoft.com/office/drawing/2014/main" id="{1EC59E90-B8EE-42AE-9783-EB8F43655663}"/>
                    </a:ext>
                  </a:extLst>
                </p:cNvPr>
                <p:cNvSpPr/>
                <p:nvPr/>
              </p:nvSpPr>
              <p:spPr>
                <a:xfrm>
                  <a:off x="10660350" y="4304560"/>
                  <a:ext cx="9525" cy="9525"/>
                </a:xfrm>
                <a:custGeom>
                  <a:avLst/>
                  <a:gdLst/>
                  <a:ahLst/>
                  <a:cxnLst/>
                  <a:rect l="l" t="t" r="r" b="b"/>
                  <a:pathLst>
                    <a:path w="9525" h="9525"/>
                  </a:pathLst>
                </a:custGeom>
                <a:grpFill/>
                <a:ln w="5715" cap="rnd">
                  <a:solidFill>
                    <a:srgbClr val="E52A29"/>
                  </a:solidFill>
                  <a:prstDash val="solid"/>
                  <a:round/>
                </a:ln>
              </p:spPr>
              <p:txBody>
                <a:bodyPr rtlCol="0" anchor="ctr"/>
                <a:lstStyle/>
                <a:p>
                  <a:endParaRPr lang="fr-FR" sz="1400"/>
                </a:p>
              </p:txBody>
            </p:sp>
            <p:sp>
              <p:nvSpPr>
                <p:cNvPr id="281" name="Forme libre : forme 280">
                  <a:extLst>
                    <a:ext uri="{FF2B5EF4-FFF2-40B4-BE49-F238E27FC236}">
                      <a16:creationId xmlns:a16="http://schemas.microsoft.com/office/drawing/2014/main" id="{7A5EDB19-E4C1-4082-A31B-6F895FC48399}"/>
                    </a:ext>
                  </a:extLst>
                </p:cNvPr>
                <p:cNvSpPr/>
                <p:nvPr/>
              </p:nvSpPr>
              <p:spPr>
                <a:xfrm>
                  <a:off x="10727977" y="4355170"/>
                  <a:ext cx="96678" cy="10254"/>
                </a:xfrm>
                <a:custGeom>
                  <a:avLst/>
                  <a:gdLst>
                    <a:gd name="connsiteX0" fmla="*/ 0 w 96678"/>
                    <a:gd name="connsiteY0" fmla="*/ 444 h 10254"/>
                    <a:gd name="connsiteX1" fmla="*/ 96679 w 96678"/>
                    <a:gd name="connsiteY1" fmla="*/ 10255 h 10254"/>
                  </a:gdLst>
                  <a:ahLst/>
                  <a:cxnLst>
                    <a:cxn ang="0">
                      <a:pos x="connsiteX0" y="connsiteY0"/>
                    </a:cxn>
                    <a:cxn ang="0">
                      <a:pos x="connsiteX1" y="connsiteY1"/>
                    </a:cxn>
                  </a:cxnLst>
                  <a:rect l="l" t="t" r="r" b="b"/>
                  <a:pathLst>
                    <a:path w="96678" h="10254">
                      <a:moveTo>
                        <a:pt x="0" y="444"/>
                      </a:moveTo>
                      <a:cubicBezTo>
                        <a:pt x="0" y="444"/>
                        <a:pt x="33052" y="-3176"/>
                        <a:pt x="96679" y="10255"/>
                      </a:cubicBezTo>
                    </a:path>
                  </a:pathLst>
                </a:custGeom>
                <a:grpFill/>
                <a:ln w="5715" cap="rnd">
                  <a:solidFill>
                    <a:srgbClr val="E52A29"/>
                  </a:solidFill>
                  <a:prstDash val="solid"/>
                  <a:round/>
                </a:ln>
              </p:spPr>
              <p:txBody>
                <a:bodyPr rtlCol="0" anchor="ctr"/>
                <a:lstStyle/>
                <a:p>
                  <a:endParaRPr lang="fr-FR" sz="1400"/>
                </a:p>
              </p:txBody>
            </p:sp>
            <p:sp>
              <p:nvSpPr>
                <p:cNvPr id="282" name="Forme libre : forme 281">
                  <a:extLst>
                    <a:ext uri="{FF2B5EF4-FFF2-40B4-BE49-F238E27FC236}">
                      <a16:creationId xmlns:a16="http://schemas.microsoft.com/office/drawing/2014/main" id="{A4490731-94C6-4F90-9AC6-A8042A052585}"/>
                    </a:ext>
                  </a:extLst>
                </p:cNvPr>
                <p:cNvSpPr/>
                <p:nvPr/>
              </p:nvSpPr>
              <p:spPr>
                <a:xfrm>
                  <a:off x="10726834" y="4374854"/>
                  <a:ext cx="92487" cy="53625"/>
                </a:xfrm>
                <a:custGeom>
                  <a:avLst/>
                  <a:gdLst>
                    <a:gd name="connsiteX0" fmla="*/ 92488 w 92487"/>
                    <a:gd name="connsiteY0" fmla="*/ 19717 h 53625"/>
                    <a:gd name="connsiteX1" fmla="*/ 48101 w 92487"/>
                    <a:gd name="connsiteY1" fmla="*/ 53626 h 53625"/>
                    <a:gd name="connsiteX2" fmla="*/ 0 w 92487"/>
                    <a:gd name="connsiteY2" fmla="*/ 0 h 53625"/>
                  </a:gdLst>
                  <a:ahLst/>
                  <a:cxnLst>
                    <a:cxn ang="0">
                      <a:pos x="connsiteX0" y="connsiteY0"/>
                    </a:cxn>
                    <a:cxn ang="0">
                      <a:pos x="connsiteX1" y="connsiteY1"/>
                    </a:cxn>
                    <a:cxn ang="0">
                      <a:pos x="connsiteX2" y="connsiteY2"/>
                    </a:cxn>
                  </a:cxnLst>
                  <a:rect l="l" t="t" r="r" b="b"/>
                  <a:pathLst>
                    <a:path w="92487" h="53625">
                      <a:moveTo>
                        <a:pt x="92488" y="19717"/>
                      </a:moveTo>
                      <a:cubicBezTo>
                        <a:pt x="85249" y="39624"/>
                        <a:pt x="68104" y="53626"/>
                        <a:pt x="48101" y="53626"/>
                      </a:cubicBezTo>
                      <a:cubicBezTo>
                        <a:pt x="22003" y="53626"/>
                        <a:pt x="762" y="29813"/>
                        <a:pt x="0" y="0"/>
                      </a:cubicBezTo>
                    </a:path>
                  </a:pathLst>
                </a:custGeom>
                <a:grpFill/>
                <a:ln w="5715" cap="rnd">
                  <a:solidFill>
                    <a:srgbClr val="E52A29"/>
                  </a:solidFill>
                  <a:prstDash val="solid"/>
                  <a:round/>
                </a:ln>
              </p:spPr>
              <p:txBody>
                <a:bodyPr rtlCol="0" anchor="ctr"/>
                <a:lstStyle/>
                <a:p>
                  <a:endParaRPr lang="fr-FR" sz="1400"/>
                </a:p>
              </p:txBody>
            </p:sp>
          </p:grpSp>
          <p:sp>
            <p:nvSpPr>
              <p:cNvPr id="262" name="Forme libre : forme 261">
                <a:extLst>
                  <a:ext uri="{FF2B5EF4-FFF2-40B4-BE49-F238E27FC236}">
                    <a16:creationId xmlns:a16="http://schemas.microsoft.com/office/drawing/2014/main" id="{87E2E714-D109-4A4C-8FF9-7FFDF4B1618E}"/>
                  </a:ext>
                </a:extLst>
              </p:cNvPr>
              <p:cNvSpPr/>
              <p:nvPr/>
            </p:nvSpPr>
            <p:spPr>
              <a:xfrm>
                <a:off x="10751028" y="4377616"/>
                <a:ext cx="9525" cy="6762"/>
              </a:xfrm>
              <a:custGeom>
                <a:avLst/>
                <a:gdLst>
                  <a:gd name="connsiteX0" fmla="*/ 0 w 9525"/>
                  <a:gd name="connsiteY0" fmla="*/ 0 h 6762"/>
                  <a:gd name="connsiteX1" fmla="*/ 0 w 9525"/>
                  <a:gd name="connsiteY1" fmla="*/ 6763 h 6762"/>
                </a:gdLst>
                <a:ahLst/>
                <a:cxnLst>
                  <a:cxn ang="0">
                    <a:pos x="connsiteX0" y="connsiteY0"/>
                  </a:cxn>
                  <a:cxn ang="0">
                    <a:pos x="connsiteX1" y="connsiteY1"/>
                  </a:cxn>
                </a:cxnLst>
                <a:rect l="l" t="t" r="r" b="b"/>
                <a:pathLst>
                  <a:path w="9525" h="6762">
                    <a:moveTo>
                      <a:pt x="0" y="0"/>
                    </a:moveTo>
                    <a:lnTo>
                      <a:pt x="0" y="6763"/>
                    </a:lnTo>
                  </a:path>
                </a:pathLst>
              </a:custGeom>
              <a:grpFill/>
              <a:ln w="5715" cap="rnd">
                <a:solidFill>
                  <a:srgbClr val="E52A29"/>
                </a:solidFill>
                <a:prstDash val="solid"/>
                <a:round/>
              </a:ln>
            </p:spPr>
            <p:txBody>
              <a:bodyPr rtlCol="0" anchor="ctr"/>
              <a:lstStyle/>
              <a:p>
                <a:endParaRPr lang="fr-FR" sz="1400"/>
              </a:p>
            </p:txBody>
          </p:sp>
          <p:sp>
            <p:nvSpPr>
              <p:cNvPr id="263" name="Forme libre : forme 262">
                <a:extLst>
                  <a:ext uri="{FF2B5EF4-FFF2-40B4-BE49-F238E27FC236}">
                    <a16:creationId xmlns:a16="http://schemas.microsoft.com/office/drawing/2014/main" id="{F80801A5-688B-481D-AAD4-B608B4E52224}"/>
                  </a:ext>
                </a:extLst>
              </p:cNvPr>
              <p:cNvSpPr/>
              <p:nvPr/>
            </p:nvSpPr>
            <p:spPr>
              <a:xfrm>
                <a:off x="10794366" y="4378283"/>
                <a:ext cx="9525" cy="6762"/>
              </a:xfrm>
              <a:custGeom>
                <a:avLst/>
                <a:gdLst>
                  <a:gd name="connsiteX0" fmla="*/ 0 w 9525"/>
                  <a:gd name="connsiteY0" fmla="*/ 0 h 6762"/>
                  <a:gd name="connsiteX1" fmla="*/ 0 w 9525"/>
                  <a:gd name="connsiteY1" fmla="*/ 6763 h 6762"/>
                </a:gdLst>
                <a:ahLst/>
                <a:cxnLst>
                  <a:cxn ang="0">
                    <a:pos x="connsiteX0" y="connsiteY0"/>
                  </a:cxn>
                  <a:cxn ang="0">
                    <a:pos x="connsiteX1" y="connsiteY1"/>
                  </a:cxn>
                </a:cxnLst>
                <a:rect l="l" t="t" r="r" b="b"/>
                <a:pathLst>
                  <a:path w="9525" h="6762">
                    <a:moveTo>
                      <a:pt x="0" y="0"/>
                    </a:moveTo>
                    <a:lnTo>
                      <a:pt x="0" y="6763"/>
                    </a:lnTo>
                  </a:path>
                </a:pathLst>
              </a:custGeom>
              <a:grpFill/>
              <a:ln w="5715" cap="rnd">
                <a:solidFill>
                  <a:srgbClr val="E52A29"/>
                </a:solidFill>
                <a:prstDash val="solid"/>
                <a:round/>
              </a:ln>
            </p:spPr>
            <p:txBody>
              <a:bodyPr rtlCol="0" anchor="ctr"/>
              <a:lstStyle/>
              <a:p>
                <a:endParaRPr lang="fr-FR" sz="1400"/>
              </a:p>
            </p:txBody>
          </p:sp>
          <p:sp>
            <p:nvSpPr>
              <p:cNvPr id="264" name="Forme libre : forme 263">
                <a:extLst>
                  <a:ext uri="{FF2B5EF4-FFF2-40B4-BE49-F238E27FC236}">
                    <a16:creationId xmlns:a16="http://schemas.microsoft.com/office/drawing/2014/main" id="{AFDB749A-9CB4-4091-ADE4-7047BB3DB121}"/>
                  </a:ext>
                </a:extLst>
              </p:cNvPr>
              <p:cNvSpPr/>
              <p:nvPr/>
            </p:nvSpPr>
            <p:spPr>
              <a:xfrm>
                <a:off x="10765029" y="4403905"/>
                <a:ext cx="15430" cy="5048"/>
              </a:xfrm>
              <a:custGeom>
                <a:avLst/>
                <a:gdLst>
                  <a:gd name="connsiteX0" fmla="*/ 15430 w 15430"/>
                  <a:gd name="connsiteY0" fmla="*/ 0 h 5048"/>
                  <a:gd name="connsiteX1" fmla="*/ 7715 w 15430"/>
                  <a:gd name="connsiteY1" fmla="*/ 5048 h 5048"/>
                  <a:gd name="connsiteX2" fmla="*/ 0 w 15430"/>
                  <a:gd name="connsiteY2" fmla="*/ 190 h 5048"/>
                </a:gdLst>
                <a:ahLst/>
                <a:cxnLst>
                  <a:cxn ang="0">
                    <a:pos x="connsiteX0" y="connsiteY0"/>
                  </a:cxn>
                  <a:cxn ang="0">
                    <a:pos x="connsiteX1" y="connsiteY1"/>
                  </a:cxn>
                  <a:cxn ang="0">
                    <a:pos x="connsiteX2" y="connsiteY2"/>
                  </a:cxn>
                </a:cxnLst>
                <a:rect l="l" t="t" r="r" b="b"/>
                <a:pathLst>
                  <a:path w="15430" h="5048">
                    <a:moveTo>
                      <a:pt x="15430" y="0"/>
                    </a:moveTo>
                    <a:cubicBezTo>
                      <a:pt x="14288" y="2953"/>
                      <a:pt x="11240" y="5048"/>
                      <a:pt x="7715" y="5048"/>
                    </a:cubicBezTo>
                    <a:cubicBezTo>
                      <a:pt x="4191" y="5048"/>
                      <a:pt x="1238" y="3048"/>
                      <a:pt x="0" y="190"/>
                    </a:cubicBezTo>
                  </a:path>
                </a:pathLst>
              </a:custGeom>
              <a:grpFill/>
              <a:ln w="5715" cap="rnd">
                <a:solidFill>
                  <a:srgbClr val="E52A29"/>
                </a:solidFill>
                <a:prstDash val="solid"/>
                <a:round/>
              </a:ln>
            </p:spPr>
            <p:txBody>
              <a:bodyPr rtlCol="0" anchor="ctr"/>
              <a:lstStyle/>
              <a:p>
                <a:endParaRPr lang="fr-FR" sz="1400"/>
              </a:p>
            </p:txBody>
          </p:sp>
          <p:sp>
            <p:nvSpPr>
              <p:cNvPr id="265" name="Forme libre : forme 264">
                <a:extLst>
                  <a:ext uri="{FF2B5EF4-FFF2-40B4-BE49-F238E27FC236}">
                    <a16:creationId xmlns:a16="http://schemas.microsoft.com/office/drawing/2014/main" id="{25B9204B-0480-42E2-A75E-B687CDA4ADCA}"/>
                  </a:ext>
                </a:extLst>
              </p:cNvPr>
              <p:cNvSpPr/>
              <p:nvPr/>
            </p:nvSpPr>
            <p:spPr>
              <a:xfrm>
                <a:off x="10703402" y="4470961"/>
                <a:ext cx="141065" cy="177260"/>
              </a:xfrm>
              <a:custGeom>
                <a:avLst/>
                <a:gdLst>
                  <a:gd name="connsiteX0" fmla="*/ 0 w 141065"/>
                  <a:gd name="connsiteY0" fmla="*/ 1619 h 177260"/>
                  <a:gd name="connsiteX1" fmla="*/ 20764 w 141065"/>
                  <a:gd name="connsiteY1" fmla="*/ 17145 h 177260"/>
                  <a:gd name="connsiteX2" fmla="*/ 26384 w 141065"/>
                  <a:gd name="connsiteY2" fmla="*/ 176593 h 177260"/>
                  <a:gd name="connsiteX3" fmla="*/ 57341 w 141065"/>
                  <a:gd name="connsiteY3" fmla="*/ 176593 h 177260"/>
                  <a:gd name="connsiteX4" fmla="*/ 69437 w 141065"/>
                  <a:gd name="connsiteY4" fmla="*/ 119920 h 177260"/>
                  <a:gd name="connsiteX5" fmla="*/ 80581 w 141065"/>
                  <a:gd name="connsiteY5" fmla="*/ 177260 h 177260"/>
                  <a:gd name="connsiteX6" fmla="*/ 115348 w 141065"/>
                  <a:gd name="connsiteY6" fmla="*/ 177260 h 177260"/>
                  <a:gd name="connsiteX7" fmla="*/ 121539 w 141065"/>
                  <a:gd name="connsiteY7" fmla="*/ 12859 h 177260"/>
                  <a:gd name="connsiteX8" fmla="*/ 141065 w 141065"/>
                  <a:gd name="connsiteY8" fmla="*/ 0 h 1772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1065" h="177260">
                    <a:moveTo>
                      <a:pt x="0" y="1619"/>
                    </a:moveTo>
                    <a:lnTo>
                      <a:pt x="20764" y="17145"/>
                    </a:lnTo>
                    <a:cubicBezTo>
                      <a:pt x="21050" y="113538"/>
                      <a:pt x="26384" y="176593"/>
                      <a:pt x="26384" y="176593"/>
                    </a:cubicBezTo>
                    <a:lnTo>
                      <a:pt x="57341" y="176593"/>
                    </a:lnTo>
                    <a:lnTo>
                      <a:pt x="69437" y="119920"/>
                    </a:lnTo>
                    <a:lnTo>
                      <a:pt x="80581" y="177260"/>
                    </a:lnTo>
                    <a:lnTo>
                      <a:pt x="115348" y="177260"/>
                    </a:lnTo>
                    <a:lnTo>
                      <a:pt x="121539" y="12859"/>
                    </a:lnTo>
                    <a:lnTo>
                      <a:pt x="141065" y="0"/>
                    </a:lnTo>
                  </a:path>
                </a:pathLst>
              </a:custGeom>
              <a:grpFill/>
              <a:ln w="5715" cap="rnd">
                <a:solidFill>
                  <a:srgbClr val="E52A29"/>
                </a:solidFill>
                <a:prstDash val="solid"/>
                <a:round/>
              </a:ln>
            </p:spPr>
            <p:txBody>
              <a:bodyPr rtlCol="0" anchor="ctr"/>
              <a:lstStyle/>
              <a:p>
                <a:endParaRPr lang="fr-FR" sz="1400"/>
              </a:p>
            </p:txBody>
          </p:sp>
          <p:sp>
            <p:nvSpPr>
              <p:cNvPr id="266" name="Forme libre : forme 265">
                <a:extLst>
                  <a:ext uri="{FF2B5EF4-FFF2-40B4-BE49-F238E27FC236}">
                    <a16:creationId xmlns:a16="http://schemas.microsoft.com/office/drawing/2014/main" id="{FF811FDE-43DD-4DF2-A825-090AE59C59ED}"/>
                  </a:ext>
                </a:extLst>
              </p:cNvPr>
              <p:cNvSpPr/>
              <p:nvPr/>
            </p:nvSpPr>
            <p:spPr>
              <a:xfrm>
                <a:off x="10742074" y="4562592"/>
                <a:ext cx="76009" cy="9525"/>
              </a:xfrm>
              <a:custGeom>
                <a:avLst/>
                <a:gdLst>
                  <a:gd name="connsiteX0" fmla="*/ 76009 w 76009"/>
                  <a:gd name="connsiteY0" fmla="*/ 0 h 9525"/>
                  <a:gd name="connsiteX1" fmla="*/ 0 w 76009"/>
                  <a:gd name="connsiteY1" fmla="*/ 0 h 9525"/>
                </a:gdLst>
                <a:ahLst/>
                <a:cxnLst>
                  <a:cxn ang="0">
                    <a:pos x="connsiteX0" y="connsiteY0"/>
                  </a:cxn>
                  <a:cxn ang="0">
                    <a:pos x="connsiteX1" y="connsiteY1"/>
                  </a:cxn>
                </a:cxnLst>
                <a:rect l="l" t="t" r="r" b="b"/>
                <a:pathLst>
                  <a:path w="76009" h="9525">
                    <a:moveTo>
                      <a:pt x="76009" y="0"/>
                    </a:moveTo>
                    <a:lnTo>
                      <a:pt x="0" y="0"/>
                    </a:lnTo>
                  </a:path>
                </a:pathLst>
              </a:custGeom>
              <a:grpFill/>
              <a:ln w="5715" cap="rnd">
                <a:solidFill>
                  <a:srgbClr val="E52A29"/>
                </a:solidFill>
                <a:prstDash val="solid"/>
                <a:round/>
              </a:ln>
            </p:spPr>
            <p:txBody>
              <a:bodyPr rtlCol="0" anchor="ctr"/>
              <a:lstStyle/>
              <a:p>
                <a:endParaRPr lang="fr-FR" sz="1400"/>
              </a:p>
            </p:txBody>
          </p:sp>
          <p:sp>
            <p:nvSpPr>
              <p:cNvPr id="267" name="Forme libre : forme 266">
                <a:extLst>
                  <a:ext uri="{FF2B5EF4-FFF2-40B4-BE49-F238E27FC236}">
                    <a16:creationId xmlns:a16="http://schemas.microsoft.com/office/drawing/2014/main" id="{B583C633-0856-47D2-B609-DC483E46A30B}"/>
                  </a:ext>
                </a:extLst>
              </p:cNvPr>
              <p:cNvSpPr/>
              <p:nvPr/>
            </p:nvSpPr>
            <p:spPr>
              <a:xfrm>
                <a:off x="10749599" y="4439243"/>
                <a:ext cx="95846" cy="142398"/>
              </a:xfrm>
              <a:custGeom>
                <a:avLst/>
                <a:gdLst>
                  <a:gd name="connsiteX0" fmla="*/ 0 w 95846"/>
                  <a:gd name="connsiteY0" fmla="*/ 0 h 142398"/>
                  <a:gd name="connsiteX1" fmla="*/ 26098 w 95846"/>
                  <a:gd name="connsiteY1" fmla="*/ 24574 h 142398"/>
                  <a:gd name="connsiteX2" fmla="*/ 52578 w 95846"/>
                  <a:gd name="connsiteY2" fmla="*/ 1143 h 142398"/>
                  <a:gd name="connsiteX3" fmla="*/ 94869 w 95846"/>
                  <a:gd name="connsiteY3" fmla="*/ 31718 h 142398"/>
                  <a:gd name="connsiteX4" fmla="*/ 72009 w 95846"/>
                  <a:gd name="connsiteY4" fmla="*/ 142399 h 1423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846" h="142398">
                    <a:moveTo>
                      <a:pt x="0" y="0"/>
                    </a:moveTo>
                    <a:cubicBezTo>
                      <a:pt x="0" y="0"/>
                      <a:pt x="3524" y="25241"/>
                      <a:pt x="26098" y="24574"/>
                    </a:cubicBezTo>
                    <a:cubicBezTo>
                      <a:pt x="48673" y="23908"/>
                      <a:pt x="52578" y="1143"/>
                      <a:pt x="52578" y="1143"/>
                    </a:cubicBezTo>
                    <a:cubicBezTo>
                      <a:pt x="52578" y="1143"/>
                      <a:pt x="94869" y="-4953"/>
                      <a:pt x="94869" y="31718"/>
                    </a:cubicBezTo>
                    <a:cubicBezTo>
                      <a:pt x="94869" y="68389"/>
                      <a:pt x="103061" y="138303"/>
                      <a:pt x="72009" y="142399"/>
                    </a:cubicBezTo>
                  </a:path>
                </a:pathLst>
              </a:custGeom>
              <a:grpFill/>
              <a:ln w="5715" cap="rnd">
                <a:solidFill>
                  <a:srgbClr val="E52A29"/>
                </a:solidFill>
                <a:prstDash val="solid"/>
                <a:round/>
              </a:ln>
            </p:spPr>
            <p:txBody>
              <a:bodyPr rtlCol="0" anchor="ctr"/>
              <a:lstStyle/>
              <a:p>
                <a:endParaRPr lang="fr-FR" sz="1400"/>
              </a:p>
            </p:txBody>
          </p:sp>
          <p:sp>
            <p:nvSpPr>
              <p:cNvPr id="268" name="Forme libre : forme 267">
                <a:extLst>
                  <a:ext uri="{FF2B5EF4-FFF2-40B4-BE49-F238E27FC236}">
                    <a16:creationId xmlns:a16="http://schemas.microsoft.com/office/drawing/2014/main" id="{8BD2B648-294B-4538-B204-736328E6E02B}"/>
                  </a:ext>
                </a:extLst>
              </p:cNvPr>
              <p:cNvSpPr/>
              <p:nvPr/>
            </p:nvSpPr>
            <p:spPr>
              <a:xfrm>
                <a:off x="10785603" y="4648222"/>
                <a:ext cx="44196" cy="93344"/>
              </a:xfrm>
              <a:custGeom>
                <a:avLst/>
                <a:gdLst>
                  <a:gd name="connsiteX0" fmla="*/ 24670 w 44196"/>
                  <a:gd name="connsiteY0" fmla="*/ 0 h 93344"/>
                  <a:gd name="connsiteX1" fmla="*/ 24670 w 44196"/>
                  <a:gd name="connsiteY1" fmla="*/ 75628 h 93344"/>
                  <a:gd name="connsiteX2" fmla="*/ 44196 w 44196"/>
                  <a:gd name="connsiteY2" fmla="*/ 93345 h 93344"/>
                  <a:gd name="connsiteX3" fmla="*/ 13049 w 44196"/>
                  <a:gd name="connsiteY3" fmla="*/ 93345 h 93344"/>
                  <a:gd name="connsiteX4" fmla="*/ 0 w 44196"/>
                  <a:gd name="connsiteY4" fmla="*/ 1333 h 933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196" h="93344">
                    <a:moveTo>
                      <a:pt x="24670" y="0"/>
                    </a:moveTo>
                    <a:lnTo>
                      <a:pt x="24670" y="75628"/>
                    </a:lnTo>
                    <a:lnTo>
                      <a:pt x="44196" y="93345"/>
                    </a:lnTo>
                    <a:lnTo>
                      <a:pt x="13049" y="93345"/>
                    </a:lnTo>
                    <a:lnTo>
                      <a:pt x="0" y="1333"/>
                    </a:lnTo>
                  </a:path>
                </a:pathLst>
              </a:custGeom>
              <a:grpFill/>
              <a:ln w="5715" cap="rnd">
                <a:solidFill>
                  <a:srgbClr val="E52A29"/>
                </a:solidFill>
                <a:prstDash val="solid"/>
                <a:round/>
              </a:ln>
            </p:spPr>
            <p:txBody>
              <a:bodyPr rtlCol="0" anchor="ctr"/>
              <a:lstStyle/>
              <a:p>
                <a:endParaRPr lang="fr-FR" sz="1400"/>
              </a:p>
            </p:txBody>
          </p:sp>
          <p:sp>
            <p:nvSpPr>
              <p:cNvPr id="269" name="Forme libre : forme 268">
                <a:extLst>
                  <a:ext uri="{FF2B5EF4-FFF2-40B4-BE49-F238E27FC236}">
                    <a16:creationId xmlns:a16="http://schemas.microsoft.com/office/drawing/2014/main" id="{14F9ED37-5773-4888-BAEA-94401149E1F2}"/>
                  </a:ext>
                </a:extLst>
              </p:cNvPr>
              <p:cNvSpPr/>
              <p:nvPr/>
            </p:nvSpPr>
            <p:spPr>
              <a:xfrm>
                <a:off x="10715595" y="4648888"/>
                <a:ext cx="39433" cy="91439"/>
              </a:xfrm>
              <a:custGeom>
                <a:avLst/>
                <a:gdLst>
                  <a:gd name="connsiteX0" fmla="*/ 39433 w 39433"/>
                  <a:gd name="connsiteY0" fmla="*/ 0 h 91439"/>
                  <a:gd name="connsiteX1" fmla="*/ 29337 w 39433"/>
                  <a:gd name="connsiteY1" fmla="*/ 91440 h 91439"/>
                  <a:gd name="connsiteX2" fmla="*/ 0 w 39433"/>
                  <a:gd name="connsiteY2" fmla="*/ 91440 h 91439"/>
                  <a:gd name="connsiteX3" fmla="*/ 15811 w 39433"/>
                  <a:gd name="connsiteY3" fmla="*/ 76771 h 91439"/>
                  <a:gd name="connsiteX4" fmla="*/ 15811 w 39433"/>
                  <a:gd name="connsiteY4" fmla="*/ 0 h 914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433" h="91439">
                    <a:moveTo>
                      <a:pt x="39433" y="0"/>
                    </a:moveTo>
                    <a:lnTo>
                      <a:pt x="29337" y="91440"/>
                    </a:lnTo>
                    <a:lnTo>
                      <a:pt x="0" y="91440"/>
                    </a:lnTo>
                    <a:lnTo>
                      <a:pt x="15811" y="76771"/>
                    </a:lnTo>
                    <a:lnTo>
                      <a:pt x="15811" y="0"/>
                    </a:lnTo>
                    <a:close/>
                  </a:path>
                </a:pathLst>
              </a:custGeom>
              <a:grpFill/>
              <a:ln w="5715" cap="rnd">
                <a:solidFill>
                  <a:srgbClr val="E52A29"/>
                </a:solidFill>
                <a:prstDash val="solid"/>
                <a:round/>
              </a:ln>
            </p:spPr>
            <p:txBody>
              <a:bodyPr rtlCol="0" anchor="ctr"/>
              <a:lstStyle/>
              <a:p>
                <a:endParaRPr lang="fr-FR" sz="1400"/>
              </a:p>
            </p:txBody>
          </p:sp>
          <p:sp>
            <p:nvSpPr>
              <p:cNvPr id="270" name="Forme libre : forme 269">
                <a:extLst>
                  <a:ext uri="{FF2B5EF4-FFF2-40B4-BE49-F238E27FC236}">
                    <a16:creationId xmlns:a16="http://schemas.microsoft.com/office/drawing/2014/main" id="{EF670F6A-5DE8-4B91-8C65-EC9CF0D3B25E}"/>
                  </a:ext>
                </a:extLst>
              </p:cNvPr>
              <p:cNvSpPr/>
              <p:nvPr/>
            </p:nvSpPr>
            <p:spPr>
              <a:xfrm>
                <a:off x="10703402" y="4437910"/>
                <a:ext cx="45624" cy="128301"/>
              </a:xfrm>
              <a:custGeom>
                <a:avLst/>
                <a:gdLst>
                  <a:gd name="connsiteX0" fmla="*/ 45625 w 45624"/>
                  <a:gd name="connsiteY0" fmla="*/ 0 h 128301"/>
                  <a:gd name="connsiteX1" fmla="*/ 0 w 45624"/>
                  <a:gd name="connsiteY1" fmla="*/ 34671 h 128301"/>
                  <a:gd name="connsiteX2" fmla="*/ 0 w 45624"/>
                  <a:gd name="connsiteY2" fmla="*/ 128302 h 128301"/>
                </a:gdLst>
                <a:ahLst/>
                <a:cxnLst>
                  <a:cxn ang="0">
                    <a:pos x="connsiteX0" y="connsiteY0"/>
                  </a:cxn>
                  <a:cxn ang="0">
                    <a:pos x="connsiteX1" y="connsiteY1"/>
                  </a:cxn>
                  <a:cxn ang="0">
                    <a:pos x="connsiteX2" y="connsiteY2"/>
                  </a:cxn>
                </a:cxnLst>
                <a:rect l="l" t="t" r="r" b="b"/>
                <a:pathLst>
                  <a:path w="45624" h="128301">
                    <a:moveTo>
                      <a:pt x="45625" y="0"/>
                    </a:moveTo>
                    <a:cubicBezTo>
                      <a:pt x="27337" y="572"/>
                      <a:pt x="0" y="4191"/>
                      <a:pt x="0" y="34671"/>
                    </a:cubicBezTo>
                    <a:lnTo>
                      <a:pt x="0" y="128302"/>
                    </a:lnTo>
                  </a:path>
                </a:pathLst>
              </a:custGeom>
              <a:grpFill/>
              <a:ln w="5715" cap="rnd">
                <a:solidFill>
                  <a:srgbClr val="E52A29"/>
                </a:solidFill>
                <a:prstDash val="solid"/>
                <a:round/>
              </a:ln>
            </p:spPr>
            <p:txBody>
              <a:bodyPr rtlCol="0" anchor="ctr"/>
              <a:lstStyle/>
              <a:p>
                <a:endParaRPr lang="fr-FR" sz="1400"/>
              </a:p>
            </p:txBody>
          </p:sp>
          <p:sp>
            <p:nvSpPr>
              <p:cNvPr id="271" name="Forme libre : forme 270">
                <a:extLst>
                  <a:ext uri="{FF2B5EF4-FFF2-40B4-BE49-F238E27FC236}">
                    <a16:creationId xmlns:a16="http://schemas.microsoft.com/office/drawing/2014/main" id="{21891230-0466-433A-9C65-FD9B10E1E5DA}"/>
                  </a:ext>
                </a:extLst>
              </p:cNvPr>
              <p:cNvSpPr/>
              <p:nvPr/>
            </p:nvSpPr>
            <p:spPr>
              <a:xfrm>
                <a:off x="10691115" y="4741948"/>
                <a:ext cx="176688" cy="9525"/>
              </a:xfrm>
              <a:custGeom>
                <a:avLst/>
                <a:gdLst>
                  <a:gd name="connsiteX0" fmla="*/ 0 w 176688"/>
                  <a:gd name="connsiteY0" fmla="*/ 0 h 9525"/>
                  <a:gd name="connsiteX1" fmla="*/ 176689 w 176688"/>
                  <a:gd name="connsiteY1" fmla="*/ 0 h 9525"/>
                </a:gdLst>
                <a:ahLst/>
                <a:cxnLst>
                  <a:cxn ang="0">
                    <a:pos x="connsiteX0" y="connsiteY0"/>
                  </a:cxn>
                  <a:cxn ang="0">
                    <a:pos x="connsiteX1" y="connsiteY1"/>
                  </a:cxn>
                </a:cxnLst>
                <a:rect l="l" t="t" r="r" b="b"/>
                <a:pathLst>
                  <a:path w="176688" h="9525">
                    <a:moveTo>
                      <a:pt x="0" y="0"/>
                    </a:moveTo>
                    <a:lnTo>
                      <a:pt x="176689" y="0"/>
                    </a:lnTo>
                  </a:path>
                </a:pathLst>
              </a:custGeom>
              <a:grpFill/>
              <a:ln w="5715" cap="rnd">
                <a:solidFill>
                  <a:srgbClr val="E52A29"/>
                </a:solidFill>
                <a:prstDash val="solid"/>
                <a:round/>
              </a:ln>
            </p:spPr>
            <p:txBody>
              <a:bodyPr rtlCol="0" anchor="ctr"/>
              <a:lstStyle/>
              <a:p>
                <a:endParaRPr lang="fr-FR" sz="1400"/>
              </a:p>
            </p:txBody>
          </p:sp>
          <p:sp>
            <p:nvSpPr>
              <p:cNvPr id="272" name="Forme libre : forme 271">
                <a:extLst>
                  <a:ext uri="{FF2B5EF4-FFF2-40B4-BE49-F238E27FC236}">
                    <a16:creationId xmlns:a16="http://schemas.microsoft.com/office/drawing/2014/main" id="{8649F257-6314-419A-8624-48ED51914827}"/>
                  </a:ext>
                </a:extLst>
              </p:cNvPr>
              <p:cNvSpPr/>
              <p:nvPr/>
            </p:nvSpPr>
            <p:spPr>
              <a:xfrm>
                <a:off x="10792461" y="4425527"/>
                <a:ext cx="9715" cy="14954"/>
              </a:xfrm>
              <a:custGeom>
                <a:avLst/>
                <a:gdLst>
                  <a:gd name="connsiteX0" fmla="*/ 0 w 9715"/>
                  <a:gd name="connsiteY0" fmla="*/ 0 h 14954"/>
                  <a:gd name="connsiteX1" fmla="*/ 0 w 9715"/>
                  <a:gd name="connsiteY1" fmla="*/ 14669 h 14954"/>
                  <a:gd name="connsiteX2" fmla="*/ 9716 w 9715"/>
                  <a:gd name="connsiteY2" fmla="*/ 14954 h 14954"/>
                </a:gdLst>
                <a:ahLst/>
                <a:cxnLst>
                  <a:cxn ang="0">
                    <a:pos x="connsiteX0" y="connsiteY0"/>
                  </a:cxn>
                  <a:cxn ang="0">
                    <a:pos x="connsiteX1" y="connsiteY1"/>
                  </a:cxn>
                  <a:cxn ang="0">
                    <a:pos x="connsiteX2" y="connsiteY2"/>
                  </a:cxn>
                </a:cxnLst>
                <a:rect l="l" t="t" r="r" b="b"/>
                <a:pathLst>
                  <a:path w="9715" h="14954">
                    <a:moveTo>
                      <a:pt x="0" y="0"/>
                    </a:moveTo>
                    <a:lnTo>
                      <a:pt x="0" y="14669"/>
                    </a:lnTo>
                    <a:lnTo>
                      <a:pt x="9716" y="14954"/>
                    </a:lnTo>
                  </a:path>
                </a:pathLst>
              </a:custGeom>
              <a:grpFill/>
              <a:ln w="5715" cap="rnd">
                <a:solidFill>
                  <a:srgbClr val="E52A29"/>
                </a:solidFill>
                <a:prstDash val="solid"/>
                <a:round/>
              </a:ln>
            </p:spPr>
            <p:txBody>
              <a:bodyPr rtlCol="0" anchor="ctr"/>
              <a:lstStyle/>
              <a:p>
                <a:endParaRPr lang="fr-FR" sz="1400"/>
              </a:p>
            </p:txBody>
          </p:sp>
          <p:sp>
            <p:nvSpPr>
              <p:cNvPr id="273" name="Forme libre : forme 272">
                <a:extLst>
                  <a:ext uri="{FF2B5EF4-FFF2-40B4-BE49-F238E27FC236}">
                    <a16:creationId xmlns:a16="http://schemas.microsoft.com/office/drawing/2014/main" id="{C9AB2C01-3B3E-4DE5-A857-4FBC90D9627D}"/>
                  </a:ext>
                </a:extLst>
              </p:cNvPr>
              <p:cNvSpPr/>
              <p:nvPr/>
            </p:nvSpPr>
            <p:spPr>
              <a:xfrm>
                <a:off x="10731406" y="4725660"/>
                <a:ext cx="14858" cy="9525"/>
              </a:xfrm>
              <a:custGeom>
                <a:avLst/>
                <a:gdLst>
                  <a:gd name="connsiteX0" fmla="*/ 0 w 14858"/>
                  <a:gd name="connsiteY0" fmla="*/ 0 h 9525"/>
                  <a:gd name="connsiteX1" fmla="*/ 14859 w 14858"/>
                  <a:gd name="connsiteY1" fmla="*/ 0 h 9525"/>
                </a:gdLst>
                <a:ahLst/>
                <a:cxnLst>
                  <a:cxn ang="0">
                    <a:pos x="connsiteX0" y="connsiteY0"/>
                  </a:cxn>
                  <a:cxn ang="0">
                    <a:pos x="connsiteX1" y="connsiteY1"/>
                  </a:cxn>
                </a:cxnLst>
                <a:rect l="l" t="t" r="r" b="b"/>
                <a:pathLst>
                  <a:path w="14858" h="9525">
                    <a:moveTo>
                      <a:pt x="0" y="0"/>
                    </a:moveTo>
                    <a:lnTo>
                      <a:pt x="14859" y="0"/>
                    </a:lnTo>
                  </a:path>
                </a:pathLst>
              </a:custGeom>
              <a:grpFill/>
              <a:ln w="5715" cap="rnd">
                <a:solidFill>
                  <a:srgbClr val="E52A29"/>
                </a:solidFill>
                <a:prstDash val="solid"/>
                <a:round/>
              </a:ln>
            </p:spPr>
            <p:txBody>
              <a:bodyPr rtlCol="0" anchor="ctr"/>
              <a:lstStyle/>
              <a:p>
                <a:endParaRPr lang="fr-FR" sz="1400"/>
              </a:p>
            </p:txBody>
          </p:sp>
          <p:sp>
            <p:nvSpPr>
              <p:cNvPr id="274" name="Forme libre : forme 273">
                <a:extLst>
                  <a:ext uri="{FF2B5EF4-FFF2-40B4-BE49-F238E27FC236}">
                    <a16:creationId xmlns:a16="http://schemas.microsoft.com/office/drawing/2014/main" id="{55B2F473-B880-4BF1-B6AB-6A1BAED33C26}"/>
                  </a:ext>
                </a:extLst>
              </p:cNvPr>
              <p:cNvSpPr/>
              <p:nvPr/>
            </p:nvSpPr>
            <p:spPr>
              <a:xfrm>
                <a:off x="10796081" y="4723850"/>
                <a:ext cx="14192" cy="9525"/>
              </a:xfrm>
              <a:custGeom>
                <a:avLst/>
                <a:gdLst>
                  <a:gd name="connsiteX0" fmla="*/ 14192 w 14192"/>
                  <a:gd name="connsiteY0" fmla="*/ 0 h 9525"/>
                  <a:gd name="connsiteX1" fmla="*/ 0 w 14192"/>
                  <a:gd name="connsiteY1" fmla="*/ 0 h 9525"/>
                </a:gdLst>
                <a:ahLst/>
                <a:cxnLst>
                  <a:cxn ang="0">
                    <a:pos x="connsiteX0" y="connsiteY0"/>
                  </a:cxn>
                  <a:cxn ang="0">
                    <a:pos x="connsiteX1" y="connsiteY1"/>
                  </a:cxn>
                </a:cxnLst>
                <a:rect l="l" t="t" r="r" b="b"/>
                <a:pathLst>
                  <a:path w="14192" h="9525">
                    <a:moveTo>
                      <a:pt x="14192" y="0"/>
                    </a:moveTo>
                    <a:lnTo>
                      <a:pt x="0" y="0"/>
                    </a:lnTo>
                  </a:path>
                </a:pathLst>
              </a:custGeom>
              <a:grpFill/>
              <a:ln w="5715" cap="rnd">
                <a:solidFill>
                  <a:srgbClr val="E52A29"/>
                </a:solidFill>
                <a:prstDash val="solid"/>
                <a:round/>
              </a:ln>
            </p:spPr>
            <p:txBody>
              <a:bodyPr rtlCol="0" anchor="ctr"/>
              <a:lstStyle/>
              <a:p>
                <a:endParaRPr lang="fr-FR" sz="1400"/>
              </a:p>
            </p:txBody>
          </p:sp>
          <p:sp>
            <p:nvSpPr>
              <p:cNvPr id="275" name="Forme libre : forme 274">
                <a:extLst>
                  <a:ext uri="{FF2B5EF4-FFF2-40B4-BE49-F238E27FC236}">
                    <a16:creationId xmlns:a16="http://schemas.microsoft.com/office/drawing/2014/main" id="{CDD0AC5A-32F3-4EB8-9217-BBA3A5D38249}"/>
                  </a:ext>
                </a:extLst>
              </p:cNvPr>
              <p:cNvSpPr/>
              <p:nvPr/>
            </p:nvSpPr>
            <p:spPr>
              <a:xfrm>
                <a:off x="10663207" y="4566592"/>
                <a:ext cx="63912" cy="50292"/>
              </a:xfrm>
              <a:custGeom>
                <a:avLst/>
                <a:gdLst>
                  <a:gd name="connsiteX0" fmla="*/ 63913 w 63912"/>
                  <a:gd name="connsiteY0" fmla="*/ 50292 h 50292"/>
                  <a:gd name="connsiteX1" fmla="*/ 25146 w 63912"/>
                  <a:gd name="connsiteY1" fmla="*/ 50292 h 50292"/>
                  <a:gd name="connsiteX2" fmla="*/ 0 w 63912"/>
                  <a:gd name="connsiteY2" fmla="*/ 25146 h 50292"/>
                  <a:gd name="connsiteX3" fmla="*/ 0 w 63912"/>
                  <a:gd name="connsiteY3" fmla="*/ 25146 h 50292"/>
                  <a:gd name="connsiteX4" fmla="*/ 25146 w 63912"/>
                  <a:gd name="connsiteY4" fmla="*/ 0 h 50292"/>
                  <a:gd name="connsiteX5" fmla="*/ 61436 w 63912"/>
                  <a:gd name="connsiteY5" fmla="*/ 0 h 50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3912" h="50292">
                    <a:moveTo>
                      <a:pt x="63913" y="50292"/>
                    </a:moveTo>
                    <a:lnTo>
                      <a:pt x="25146" y="50292"/>
                    </a:lnTo>
                    <a:cubicBezTo>
                      <a:pt x="11335" y="50292"/>
                      <a:pt x="0" y="38957"/>
                      <a:pt x="0" y="25146"/>
                    </a:cubicBezTo>
                    <a:lnTo>
                      <a:pt x="0" y="25146"/>
                    </a:lnTo>
                    <a:cubicBezTo>
                      <a:pt x="0" y="11335"/>
                      <a:pt x="11335" y="0"/>
                      <a:pt x="25146" y="0"/>
                    </a:cubicBezTo>
                    <a:lnTo>
                      <a:pt x="61436" y="0"/>
                    </a:lnTo>
                  </a:path>
                </a:pathLst>
              </a:custGeom>
              <a:grpFill/>
              <a:ln w="5715" cap="rnd">
                <a:solidFill>
                  <a:srgbClr val="E52A29"/>
                </a:solidFill>
                <a:prstDash val="solid"/>
                <a:round/>
              </a:ln>
            </p:spPr>
            <p:txBody>
              <a:bodyPr rtlCol="0" anchor="ctr"/>
              <a:lstStyle/>
              <a:p>
                <a:endParaRPr lang="fr-FR" sz="1400"/>
              </a:p>
            </p:txBody>
          </p:sp>
          <p:sp>
            <p:nvSpPr>
              <p:cNvPr id="276" name="Forme libre : forme 275">
                <a:extLst>
                  <a:ext uri="{FF2B5EF4-FFF2-40B4-BE49-F238E27FC236}">
                    <a16:creationId xmlns:a16="http://schemas.microsoft.com/office/drawing/2014/main" id="{59D49383-267E-4077-B03B-764B911B81BB}"/>
                  </a:ext>
                </a:extLst>
              </p:cNvPr>
              <p:cNvSpPr/>
              <p:nvPr/>
            </p:nvSpPr>
            <p:spPr>
              <a:xfrm>
                <a:off x="10688544" y="4570878"/>
                <a:ext cx="21050" cy="16954"/>
              </a:xfrm>
              <a:custGeom>
                <a:avLst/>
                <a:gdLst>
                  <a:gd name="connsiteX0" fmla="*/ 12573 w 21050"/>
                  <a:gd name="connsiteY0" fmla="*/ 16955 h 16954"/>
                  <a:gd name="connsiteX1" fmla="*/ 8477 w 21050"/>
                  <a:gd name="connsiteY1" fmla="*/ 16955 h 16954"/>
                  <a:gd name="connsiteX2" fmla="*/ 0 w 21050"/>
                  <a:gd name="connsiteY2" fmla="*/ 8477 h 16954"/>
                  <a:gd name="connsiteX3" fmla="*/ 0 w 21050"/>
                  <a:gd name="connsiteY3" fmla="*/ 8477 h 16954"/>
                  <a:gd name="connsiteX4" fmla="*/ 8477 w 21050"/>
                  <a:gd name="connsiteY4" fmla="*/ 0 h 16954"/>
                  <a:gd name="connsiteX5" fmla="*/ 12573 w 21050"/>
                  <a:gd name="connsiteY5" fmla="*/ 0 h 16954"/>
                  <a:gd name="connsiteX6" fmla="*/ 21050 w 21050"/>
                  <a:gd name="connsiteY6" fmla="*/ 8477 h 16954"/>
                  <a:gd name="connsiteX7" fmla="*/ 21050 w 21050"/>
                  <a:gd name="connsiteY7" fmla="*/ 8477 h 16954"/>
                  <a:gd name="connsiteX8" fmla="*/ 12573 w 21050"/>
                  <a:gd name="connsiteY8" fmla="*/ 16955 h 169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050" h="16954">
                    <a:moveTo>
                      <a:pt x="12573" y="16955"/>
                    </a:moveTo>
                    <a:lnTo>
                      <a:pt x="8477" y="16955"/>
                    </a:lnTo>
                    <a:cubicBezTo>
                      <a:pt x="3810" y="16955"/>
                      <a:pt x="0" y="13145"/>
                      <a:pt x="0" y="8477"/>
                    </a:cubicBezTo>
                    <a:lnTo>
                      <a:pt x="0" y="8477"/>
                    </a:lnTo>
                    <a:cubicBezTo>
                      <a:pt x="0" y="3810"/>
                      <a:pt x="3810" y="0"/>
                      <a:pt x="8477" y="0"/>
                    </a:cubicBezTo>
                    <a:lnTo>
                      <a:pt x="12573" y="0"/>
                    </a:lnTo>
                    <a:cubicBezTo>
                      <a:pt x="17240" y="0"/>
                      <a:pt x="21050" y="3810"/>
                      <a:pt x="21050" y="8477"/>
                    </a:cubicBezTo>
                    <a:lnTo>
                      <a:pt x="21050" y="8477"/>
                    </a:lnTo>
                    <a:cubicBezTo>
                      <a:pt x="21050" y="13240"/>
                      <a:pt x="17240" y="16955"/>
                      <a:pt x="12573" y="16955"/>
                    </a:cubicBezTo>
                    <a:close/>
                  </a:path>
                </a:pathLst>
              </a:custGeom>
              <a:grpFill/>
              <a:ln w="5715" cap="rnd">
                <a:solidFill>
                  <a:srgbClr val="E52A29"/>
                </a:solidFill>
                <a:prstDash val="solid"/>
                <a:round/>
              </a:ln>
            </p:spPr>
            <p:txBody>
              <a:bodyPr rtlCol="0" anchor="ctr"/>
              <a:lstStyle/>
              <a:p>
                <a:endParaRPr lang="fr-FR" sz="1400"/>
              </a:p>
            </p:txBody>
          </p:sp>
          <p:sp>
            <p:nvSpPr>
              <p:cNvPr id="277" name="Forme libre : forme 276">
                <a:extLst>
                  <a:ext uri="{FF2B5EF4-FFF2-40B4-BE49-F238E27FC236}">
                    <a16:creationId xmlns:a16="http://schemas.microsoft.com/office/drawing/2014/main" id="{BB1E51A4-C7B7-4940-9F5E-AE0D12E35F2D}"/>
                  </a:ext>
                </a:extLst>
              </p:cNvPr>
              <p:cNvSpPr/>
              <p:nvPr/>
            </p:nvSpPr>
            <p:spPr>
              <a:xfrm>
                <a:off x="10688544" y="4596025"/>
                <a:ext cx="21050" cy="16954"/>
              </a:xfrm>
              <a:custGeom>
                <a:avLst/>
                <a:gdLst>
                  <a:gd name="connsiteX0" fmla="*/ 12573 w 21050"/>
                  <a:gd name="connsiteY0" fmla="*/ 16955 h 16954"/>
                  <a:gd name="connsiteX1" fmla="*/ 8477 w 21050"/>
                  <a:gd name="connsiteY1" fmla="*/ 16955 h 16954"/>
                  <a:gd name="connsiteX2" fmla="*/ 0 w 21050"/>
                  <a:gd name="connsiteY2" fmla="*/ 8477 h 16954"/>
                  <a:gd name="connsiteX3" fmla="*/ 0 w 21050"/>
                  <a:gd name="connsiteY3" fmla="*/ 8477 h 16954"/>
                  <a:gd name="connsiteX4" fmla="*/ 8477 w 21050"/>
                  <a:gd name="connsiteY4" fmla="*/ 0 h 16954"/>
                  <a:gd name="connsiteX5" fmla="*/ 12573 w 21050"/>
                  <a:gd name="connsiteY5" fmla="*/ 0 h 16954"/>
                  <a:gd name="connsiteX6" fmla="*/ 21050 w 21050"/>
                  <a:gd name="connsiteY6" fmla="*/ 8477 h 16954"/>
                  <a:gd name="connsiteX7" fmla="*/ 21050 w 21050"/>
                  <a:gd name="connsiteY7" fmla="*/ 8477 h 16954"/>
                  <a:gd name="connsiteX8" fmla="*/ 12573 w 21050"/>
                  <a:gd name="connsiteY8" fmla="*/ 16955 h 169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050" h="16954">
                    <a:moveTo>
                      <a:pt x="12573" y="16955"/>
                    </a:moveTo>
                    <a:lnTo>
                      <a:pt x="8477" y="16955"/>
                    </a:lnTo>
                    <a:cubicBezTo>
                      <a:pt x="3810" y="16955"/>
                      <a:pt x="0" y="13144"/>
                      <a:pt x="0" y="8477"/>
                    </a:cubicBezTo>
                    <a:lnTo>
                      <a:pt x="0" y="8477"/>
                    </a:lnTo>
                    <a:cubicBezTo>
                      <a:pt x="0" y="3810"/>
                      <a:pt x="3810" y="0"/>
                      <a:pt x="8477" y="0"/>
                    </a:cubicBezTo>
                    <a:lnTo>
                      <a:pt x="12573" y="0"/>
                    </a:lnTo>
                    <a:cubicBezTo>
                      <a:pt x="17240" y="0"/>
                      <a:pt x="21050" y="3810"/>
                      <a:pt x="21050" y="8477"/>
                    </a:cubicBezTo>
                    <a:lnTo>
                      <a:pt x="21050" y="8477"/>
                    </a:lnTo>
                    <a:cubicBezTo>
                      <a:pt x="21050" y="13144"/>
                      <a:pt x="17240" y="16955"/>
                      <a:pt x="12573" y="16955"/>
                    </a:cubicBezTo>
                    <a:close/>
                  </a:path>
                </a:pathLst>
              </a:custGeom>
              <a:grpFill/>
              <a:ln w="5715" cap="rnd">
                <a:solidFill>
                  <a:srgbClr val="E52A29"/>
                </a:solidFill>
                <a:prstDash val="solid"/>
                <a:round/>
              </a:ln>
            </p:spPr>
            <p:txBody>
              <a:bodyPr rtlCol="0" anchor="ctr"/>
              <a:lstStyle/>
              <a:p>
                <a:endParaRPr lang="fr-FR" sz="1400"/>
              </a:p>
            </p:txBody>
          </p:sp>
          <p:sp>
            <p:nvSpPr>
              <p:cNvPr id="278" name="Forme libre : forme 277">
                <a:extLst>
                  <a:ext uri="{FF2B5EF4-FFF2-40B4-BE49-F238E27FC236}">
                    <a16:creationId xmlns:a16="http://schemas.microsoft.com/office/drawing/2014/main" id="{7F6227F3-845D-442C-AB40-A28AF77CD943}"/>
                  </a:ext>
                </a:extLst>
              </p:cNvPr>
              <p:cNvSpPr/>
              <p:nvPr/>
            </p:nvSpPr>
            <p:spPr>
              <a:xfrm>
                <a:off x="10751885" y="4323610"/>
                <a:ext cx="23622" cy="23622"/>
              </a:xfrm>
              <a:custGeom>
                <a:avLst/>
                <a:gdLst>
                  <a:gd name="connsiteX0" fmla="*/ 23622 w 23622"/>
                  <a:gd name="connsiteY0" fmla="*/ 11811 h 23622"/>
                  <a:gd name="connsiteX1" fmla="*/ 11811 w 23622"/>
                  <a:gd name="connsiteY1" fmla="*/ 23622 h 23622"/>
                  <a:gd name="connsiteX2" fmla="*/ 0 w 23622"/>
                  <a:gd name="connsiteY2" fmla="*/ 11811 h 23622"/>
                  <a:gd name="connsiteX3" fmla="*/ 11811 w 23622"/>
                  <a:gd name="connsiteY3" fmla="*/ 0 h 23622"/>
                  <a:gd name="connsiteX4" fmla="*/ 23622 w 23622"/>
                  <a:gd name="connsiteY4" fmla="*/ 11811 h 236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622" h="23622">
                    <a:moveTo>
                      <a:pt x="23622" y="11811"/>
                    </a:moveTo>
                    <a:cubicBezTo>
                      <a:pt x="23622" y="18334"/>
                      <a:pt x="18334" y="23622"/>
                      <a:pt x="11811" y="23622"/>
                    </a:cubicBezTo>
                    <a:cubicBezTo>
                      <a:pt x="5288" y="23622"/>
                      <a:pt x="0" y="18334"/>
                      <a:pt x="0" y="11811"/>
                    </a:cubicBezTo>
                    <a:cubicBezTo>
                      <a:pt x="0" y="5288"/>
                      <a:pt x="5288" y="0"/>
                      <a:pt x="11811" y="0"/>
                    </a:cubicBezTo>
                    <a:cubicBezTo>
                      <a:pt x="18334" y="0"/>
                      <a:pt x="23622" y="5288"/>
                      <a:pt x="23622" y="11811"/>
                    </a:cubicBezTo>
                    <a:close/>
                  </a:path>
                </a:pathLst>
              </a:custGeom>
              <a:grpFill/>
              <a:ln w="5715" cap="rnd">
                <a:solidFill>
                  <a:srgbClr val="E52A29"/>
                </a:solidFill>
                <a:prstDash val="solid"/>
                <a:round/>
              </a:ln>
            </p:spPr>
            <p:txBody>
              <a:bodyPr rtlCol="0" anchor="ctr"/>
              <a:lstStyle/>
              <a:p>
                <a:endParaRPr lang="fr-FR" sz="1400"/>
              </a:p>
            </p:txBody>
          </p:sp>
        </p:grpSp>
        <p:sp>
          <p:nvSpPr>
            <p:cNvPr id="257" name="Forme libre : forme 256">
              <a:extLst>
                <a:ext uri="{FF2B5EF4-FFF2-40B4-BE49-F238E27FC236}">
                  <a16:creationId xmlns:a16="http://schemas.microsoft.com/office/drawing/2014/main" id="{8B656060-C5FC-433B-9449-6C15CCFE0E2F}"/>
                </a:ext>
              </a:extLst>
            </p:cNvPr>
            <p:cNvSpPr/>
            <p:nvPr/>
          </p:nvSpPr>
          <p:spPr>
            <a:xfrm>
              <a:off x="10821608" y="4370663"/>
              <a:ext cx="12096" cy="24193"/>
            </a:xfrm>
            <a:custGeom>
              <a:avLst/>
              <a:gdLst>
                <a:gd name="connsiteX0" fmla="*/ 0 w 12096"/>
                <a:gd name="connsiteY0" fmla="*/ 0 h 24193"/>
                <a:gd name="connsiteX1" fmla="*/ 0 w 12096"/>
                <a:gd name="connsiteY1" fmla="*/ 0 h 24193"/>
                <a:gd name="connsiteX2" fmla="*/ 12097 w 12096"/>
                <a:gd name="connsiteY2" fmla="*/ 12097 h 24193"/>
                <a:gd name="connsiteX3" fmla="*/ 12097 w 12096"/>
                <a:gd name="connsiteY3" fmla="*/ 12097 h 24193"/>
                <a:gd name="connsiteX4" fmla="*/ 0 w 12096"/>
                <a:gd name="connsiteY4" fmla="*/ 24193 h 24193"/>
                <a:gd name="connsiteX5" fmla="*/ 0 w 12096"/>
                <a:gd name="connsiteY5" fmla="*/ 24193 h 241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096" h="24193">
                  <a:moveTo>
                    <a:pt x="0" y="0"/>
                  </a:moveTo>
                  <a:lnTo>
                    <a:pt x="0" y="0"/>
                  </a:lnTo>
                  <a:cubicBezTo>
                    <a:pt x="6667" y="0"/>
                    <a:pt x="12097" y="5429"/>
                    <a:pt x="12097" y="12097"/>
                  </a:cubicBezTo>
                  <a:lnTo>
                    <a:pt x="12097" y="12097"/>
                  </a:lnTo>
                  <a:cubicBezTo>
                    <a:pt x="12097" y="18764"/>
                    <a:pt x="6667" y="24193"/>
                    <a:pt x="0" y="24193"/>
                  </a:cubicBezTo>
                  <a:lnTo>
                    <a:pt x="0" y="24193"/>
                  </a:lnTo>
                </a:path>
              </a:pathLst>
            </a:custGeom>
            <a:grpFill/>
            <a:ln w="5715" cap="rnd">
              <a:solidFill>
                <a:srgbClr val="E52A29"/>
              </a:solidFill>
              <a:prstDash val="solid"/>
              <a:round/>
            </a:ln>
          </p:spPr>
          <p:txBody>
            <a:bodyPr rtlCol="0" anchor="ctr"/>
            <a:lstStyle/>
            <a:p>
              <a:endParaRPr lang="fr-FR" sz="1400"/>
            </a:p>
          </p:txBody>
        </p:sp>
        <p:sp>
          <p:nvSpPr>
            <p:cNvPr id="258" name="Forme libre : forme 257">
              <a:extLst>
                <a:ext uri="{FF2B5EF4-FFF2-40B4-BE49-F238E27FC236}">
                  <a16:creationId xmlns:a16="http://schemas.microsoft.com/office/drawing/2014/main" id="{4B36D4A7-59D5-417F-A72A-5A19D41DDD46}"/>
                </a:ext>
              </a:extLst>
            </p:cNvPr>
            <p:cNvSpPr/>
            <p:nvPr/>
          </p:nvSpPr>
          <p:spPr>
            <a:xfrm>
              <a:off x="10793985" y="4395809"/>
              <a:ext cx="30575" cy="31527"/>
            </a:xfrm>
            <a:custGeom>
              <a:avLst/>
              <a:gdLst>
                <a:gd name="connsiteX0" fmla="*/ 30575 w 30575"/>
                <a:gd name="connsiteY0" fmla="*/ 0 h 31527"/>
                <a:gd name="connsiteX1" fmla="*/ 30575 w 30575"/>
                <a:gd name="connsiteY1" fmla="*/ 31528 h 31527"/>
                <a:gd name="connsiteX2" fmla="*/ 0 w 30575"/>
                <a:gd name="connsiteY2" fmla="*/ 31528 h 31527"/>
              </a:gdLst>
              <a:ahLst/>
              <a:cxnLst>
                <a:cxn ang="0">
                  <a:pos x="connsiteX0" y="connsiteY0"/>
                </a:cxn>
                <a:cxn ang="0">
                  <a:pos x="connsiteX1" y="connsiteY1"/>
                </a:cxn>
                <a:cxn ang="0">
                  <a:pos x="connsiteX2" y="connsiteY2"/>
                </a:cxn>
              </a:cxnLst>
              <a:rect l="l" t="t" r="r" b="b"/>
              <a:pathLst>
                <a:path w="30575" h="31527">
                  <a:moveTo>
                    <a:pt x="30575" y="0"/>
                  </a:moveTo>
                  <a:lnTo>
                    <a:pt x="30575" y="31528"/>
                  </a:lnTo>
                  <a:lnTo>
                    <a:pt x="0" y="31528"/>
                  </a:lnTo>
                </a:path>
              </a:pathLst>
            </a:custGeom>
            <a:grpFill/>
            <a:ln w="5715" cap="rnd">
              <a:solidFill>
                <a:srgbClr val="E52A29"/>
              </a:solidFill>
              <a:prstDash val="solid"/>
              <a:round/>
            </a:ln>
          </p:spPr>
          <p:txBody>
            <a:bodyPr rtlCol="0" anchor="ctr"/>
            <a:lstStyle/>
            <a:p>
              <a:endParaRPr lang="fr-FR" sz="1400"/>
            </a:p>
          </p:txBody>
        </p:sp>
        <p:sp>
          <p:nvSpPr>
            <p:cNvPr id="259" name="Forme libre : forme 258">
              <a:extLst>
                <a:ext uri="{FF2B5EF4-FFF2-40B4-BE49-F238E27FC236}">
                  <a16:creationId xmlns:a16="http://schemas.microsoft.com/office/drawing/2014/main" id="{25E0A8FB-74EA-40D5-B315-1CB2D0564437}"/>
                </a:ext>
              </a:extLst>
            </p:cNvPr>
            <p:cNvSpPr/>
            <p:nvPr/>
          </p:nvSpPr>
          <p:spPr>
            <a:xfrm>
              <a:off x="10725024" y="4376187"/>
              <a:ext cx="29622" cy="48387"/>
            </a:xfrm>
            <a:custGeom>
              <a:avLst/>
              <a:gdLst>
                <a:gd name="connsiteX0" fmla="*/ 0 w 29622"/>
                <a:gd name="connsiteY0" fmla="*/ 0 h 48387"/>
                <a:gd name="connsiteX1" fmla="*/ 0 w 29622"/>
                <a:gd name="connsiteY1" fmla="*/ 48387 h 48387"/>
                <a:gd name="connsiteX2" fmla="*/ 29623 w 29622"/>
                <a:gd name="connsiteY2" fmla="*/ 48387 h 48387"/>
              </a:gdLst>
              <a:ahLst/>
              <a:cxnLst>
                <a:cxn ang="0">
                  <a:pos x="connsiteX0" y="connsiteY0"/>
                </a:cxn>
                <a:cxn ang="0">
                  <a:pos x="connsiteX1" y="connsiteY1"/>
                </a:cxn>
                <a:cxn ang="0">
                  <a:pos x="connsiteX2" y="connsiteY2"/>
                </a:cxn>
              </a:cxnLst>
              <a:rect l="l" t="t" r="r" b="b"/>
              <a:pathLst>
                <a:path w="29622" h="48387">
                  <a:moveTo>
                    <a:pt x="0" y="0"/>
                  </a:moveTo>
                  <a:lnTo>
                    <a:pt x="0" y="48387"/>
                  </a:lnTo>
                  <a:lnTo>
                    <a:pt x="29623" y="48387"/>
                  </a:lnTo>
                </a:path>
              </a:pathLst>
            </a:custGeom>
            <a:grpFill/>
            <a:ln w="5715" cap="rnd">
              <a:solidFill>
                <a:srgbClr val="E52A29"/>
              </a:solidFill>
              <a:prstDash val="solid"/>
              <a:round/>
            </a:ln>
          </p:spPr>
          <p:txBody>
            <a:bodyPr rtlCol="0" anchor="ctr"/>
            <a:lstStyle/>
            <a:p>
              <a:endParaRPr lang="fr-FR" sz="1400"/>
            </a:p>
          </p:txBody>
        </p:sp>
        <p:sp>
          <p:nvSpPr>
            <p:cNvPr id="260" name="Forme libre : forme 259">
              <a:extLst>
                <a:ext uri="{FF2B5EF4-FFF2-40B4-BE49-F238E27FC236}">
                  <a16:creationId xmlns:a16="http://schemas.microsoft.com/office/drawing/2014/main" id="{D590699E-3406-422B-B7CE-3499B1F8DC77}"/>
                </a:ext>
              </a:extLst>
            </p:cNvPr>
            <p:cNvSpPr/>
            <p:nvPr/>
          </p:nvSpPr>
          <p:spPr>
            <a:xfrm>
              <a:off x="10751218" y="4488487"/>
              <a:ext cx="47625" cy="14865"/>
            </a:xfrm>
            <a:custGeom>
              <a:avLst/>
              <a:gdLst>
                <a:gd name="connsiteX0" fmla="*/ 47625 w 47625"/>
                <a:gd name="connsiteY0" fmla="*/ 0 h 14865"/>
                <a:gd name="connsiteX1" fmla="*/ 17621 w 47625"/>
                <a:gd name="connsiteY1" fmla="*/ 13907 h 14865"/>
                <a:gd name="connsiteX2" fmla="*/ 4001 w 47625"/>
                <a:gd name="connsiteY2" fmla="*/ 8858 h 14865"/>
                <a:gd name="connsiteX3" fmla="*/ 0 w 47625"/>
                <a:gd name="connsiteY3" fmla="*/ 191 h 14865"/>
              </a:gdLst>
              <a:ahLst/>
              <a:cxnLst>
                <a:cxn ang="0">
                  <a:pos x="connsiteX0" y="connsiteY0"/>
                </a:cxn>
                <a:cxn ang="0">
                  <a:pos x="connsiteX1" y="connsiteY1"/>
                </a:cxn>
                <a:cxn ang="0">
                  <a:pos x="connsiteX2" y="connsiteY2"/>
                </a:cxn>
                <a:cxn ang="0">
                  <a:pos x="connsiteX3" y="connsiteY3"/>
                </a:cxn>
              </a:cxnLst>
              <a:rect l="l" t="t" r="r" b="b"/>
              <a:pathLst>
                <a:path w="47625" h="14865">
                  <a:moveTo>
                    <a:pt x="47625" y="0"/>
                  </a:moveTo>
                  <a:lnTo>
                    <a:pt x="17621" y="13907"/>
                  </a:lnTo>
                  <a:cubicBezTo>
                    <a:pt x="12478" y="16288"/>
                    <a:pt x="6382" y="14097"/>
                    <a:pt x="4001" y="8858"/>
                  </a:cubicBezTo>
                  <a:lnTo>
                    <a:pt x="0" y="191"/>
                  </a:lnTo>
                </a:path>
              </a:pathLst>
            </a:custGeom>
            <a:grpFill/>
            <a:ln w="5715" cap="rnd">
              <a:solidFill>
                <a:srgbClr val="E52A29"/>
              </a:solidFill>
              <a:prstDash val="solid"/>
              <a:round/>
            </a:ln>
          </p:spPr>
          <p:txBody>
            <a:bodyPr rtlCol="0" anchor="ctr"/>
            <a:lstStyle/>
            <a:p>
              <a:endParaRPr lang="fr-FR" sz="1400"/>
            </a:p>
          </p:txBody>
        </p:sp>
      </p:grpSp>
      <p:pic>
        <p:nvPicPr>
          <p:cNvPr id="284" name="Picture 2" descr="Retour sur l'atelier budget de Pont Audemer - Eure habitat">
            <a:extLst>
              <a:ext uri="{FF2B5EF4-FFF2-40B4-BE49-F238E27FC236}">
                <a16:creationId xmlns:a16="http://schemas.microsoft.com/office/drawing/2014/main" id="{CC9A7B80-EA8D-489E-9104-1EB90BE245F8}"/>
              </a:ext>
            </a:extLst>
          </p:cNvPr>
          <p:cNvPicPr>
            <a:picLocks noChangeAspect="1" noChangeArrowheads="1"/>
          </p:cNvPicPr>
          <p:nvPr/>
        </p:nvPicPr>
        <p:blipFill rotWithShape="1">
          <a:blip r:embed="rId14" cstate="print">
            <a:clrChange>
              <a:clrFrom>
                <a:srgbClr val="FFFFFF"/>
              </a:clrFrom>
              <a:clrTo>
                <a:srgbClr val="FFFFFF">
                  <a:alpha val="0"/>
                </a:srgbClr>
              </a:clrTo>
            </a:clrChange>
            <a:extLst>
              <a:ext uri="{28A0092B-C50C-407E-A947-70E740481C1C}">
                <a14:useLocalDpi xmlns:a14="http://schemas.microsoft.com/office/drawing/2010/main" val="0"/>
              </a:ext>
            </a:extLst>
          </a:blip>
          <a:srcRect b="37847"/>
          <a:stretch/>
        </p:blipFill>
        <p:spPr bwMode="auto">
          <a:xfrm>
            <a:off x="10280264" y="3647659"/>
            <a:ext cx="657206" cy="408472"/>
          </a:xfrm>
          <a:prstGeom prst="rect">
            <a:avLst/>
          </a:prstGeom>
          <a:noFill/>
          <a:extLst>
            <a:ext uri="{909E8E84-426E-40DD-AFC4-6F175D3DCCD1}">
              <a14:hiddenFill xmlns:a14="http://schemas.microsoft.com/office/drawing/2010/main">
                <a:solidFill>
                  <a:srgbClr val="FFFFFF"/>
                </a:solidFill>
              </a14:hiddenFill>
            </a:ext>
          </a:extLst>
        </p:spPr>
      </p:pic>
      <p:pic>
        <p:nvPicPr>
          <p:cNvPr id="285" name="Picture 2" descr="Retour sur l'atelier budget de Pont Audemer - Eure habitat">
            <a:extLst>
              <a:ext uri="{FF2B5EF4-FFF2-40B4-BE49-F238E27FC236}">
                <a16:creationId xmlns:a16="http://schemas.microsoft.com/office/drawing/2014/main" id="{BC231BE2-4A30-4CAD-95AC-0C9CCE0676F5}"/>
              </a:ext>
            </a:extLst>
          </p:cNvPr>
          <p:cNvPicPr>
            <a:picLocks noChangeAspect="1" noChangeArrowheads="1"/>
          </p:cNvPicPr>
          <p:nvPr/>
        </p:nvPicPr>
        <p:blipFill rotWithShape="1">
          <a:blip r:embed="rId14">
            <a:clrChange>
              <a:clrFrom>
                <a:srgbClr val="FFFFFF"/>
              </a:clrFrom>
              <a:clrTo>
                <a:srgbClr val="FFFFFF">
                  <a:alpha val="0"/>
                </a:srgbClr>
              </a:clrTo>
            </a:clrChange>
            <a:extLst>
              <a:ext uri="{28A0092B-C50C-407E-A947-70E740481C1C}">
                <a14:useLocalDpi xmlns:a14="http://schemas.microsoft.com/office/drawing/2010/main" val="0"/>
              </a:ext>
            </a:extLst>
          </a:blip>
          <a:srcRect t="59156"/>
          <a:stretch/>
        </p:blipFill>
        <p:spPr bwMode="auto">
          <a:xfrm>
            <a:off x="10587951" y="3698054"/>
            <a:ext cx="947934" cy="387174"/>
          </a:xfrm>
          <a:prstGeom prst="rect">
            <a:avLst/>
          </a:prstGeom>
          <a:noFill/>
          <a:extLst>
            <a:ext uri="{909E8E84-426E-40DD-AFC4-6F175D3DCCD1}">
              <a14:hiddenFill xmlns:a14="http://schemas.microsoft.com/office/drawing/2010/main">
                <a:solidFill>
                  <a:srgbClr val="FFFFFF"/>
                </a:solidFill>
              </a14:hiddenFill>
            </a:ext>
          </a:extLst>
        </p:spPr>
      </p:pic>
      <p:pic>
        <p:nvPicPr>
          <p:cNvPr id="5125" name="Image 7">
            <a:extLst>
              <a:ext uri="{FF2B5EF4-FFF2-40B4-BE49-F238E27FC236}">
                <a16:creationId xmlns:a16="http://schemas.microsoft.com/office/drawing/2014/main" id="{83301481-64EA-4508-8633-67794109795A}"/>
              </a:ext>
            </a:extLst>
          </p:cNvPr>
          <p:cNvPicPr>
            <a:picLocks noChangeAspect="1" noChangeArrowheads="1"/>
          </p:cNvPicPr>
          <p:nvPr/>
        </p:nvPicPr>
        <p:blipFill>
          <a:blip r:embed="rId15" cstate="print">
            <a:clrChange>
              <a:clrFrom>
                <a:srgbClr val="F7F7F7"/>
              </a:clrFrom>
              <a:clrTo>
                <a:srgbClr val="F7F7F7">
                  <a:alpha val="0"/>
                </a:srgbClr>
              </a:clrTo>
            </a:clrChange>
            <a:extLst>
              <a:ext uri="{28A0092B-C50C-407E-A947-70E740481C1C}">
                <a14:useLocalDpi xmlns:a14="http://schemas.microsoft.com/office/drawing/2010/main" val="0"/>
              </a:ext>
            </a:extLst>
          </a:blip>
          <a:srcRect/>
          <a:stretch>
            <a:fillRect/>
          </a:stretch>
        </p:blipFill>
        <p:spPr bwMode="auto">
          <a:xfrm>
            <a:off x="9597276" y="5183161"/>
            <a:ext cx="1359963" cy="436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6" name="Image 8">
            <a:extLst>
              <a:ext uri="{FF2B5EF4-FFF2-40B4-BE49-F238E27FC236}">
                <a16:creationId xmlns:a16="http://schemas.microsoft.com/office/drawing/2014/main" id="{6FF112E0-E094-49D8-A5BA-F5CAAFA2D166}"/>
              </a:ext>
            </a:extLst>
          </p:cNvPr>
          <p:cNvPicPr>
            <a:picLocks noChangeAspect="1" noChangeArrowheads="1"/>
          </p:cNvPicPr>
          <p:nvPr/>
        </p:nvPicPr>
        <p:blipFill>
          <a:blip r:embed="rId16" cstate="print">
            <a:clrChange>
              <a:clrFrom>
                <a:srgbClr val="FDFDFD"/>
              </a:clrFrom>
              <a:clrTo>
                <a:srgbClr val="FDFDFD">
                  <a:alpha val="0"/>
                </a:srgbClr>
              </a:clrTo>
            </a:clrChange>
            <a:extLst>
              <a:ext uri="{28A0092B-C50C-407E-A947-70E740481C1C}">
                <a14:useLocalDpi xmlns:a14="http://schemas.microsoft.com/office/drawing/2010/main" val="0"/>
              </a:ext>
            </a:extLst>
          </a:blip>
          <a:srcRect/>
          <a:stretch>
            <a:fillRect/>
          </a:stretch>
        </p:blipFill>
        <p:spPr bwMode="auto">
          <a:xfrm>
            <a:off x="8504965" y="4566241"/>
            <a:ext cx="998954" cy="2656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6" name="Image 1">
            <a:extLst>
              <a:ext uri="{FF2B5EF4-FFF2-40B4-BE49-F238E27FC236}">
                <a16:creationId xmlns:a16="http://schemas.microsoft.com/office/drawing/2014/main" id="{F9F3C312-9A20-4A53-AF16-EA5CF44F1FFB}"/>
              </a:ext>
            </a:extLst>
          </p:cNvPr>
          <p:cNvPicPr>
            <a:picLocks noChangeAspect="1" noChangeArrowheads="1"/>
          </p:cNvPicPr>
          <p:nvPr/>
        </p:nvPicPr>
        <p:blipFill>
          <a:blip r:embed="rId17"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8119664" y="4837017"/>
            <a:ext cx="812307" cy="2420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6" name="ZoneTexte 285">
            <a:extLst>
              <a:ext uri="{FF2B5EF4-FFF2-40B4-BE49-F238E27FC236}">
                <a16:creationId xmlns:a16="http://schemas.microsoft.com/office/drawing/2014/main" id="{D6544A22-76C5-4306-9386-599EAD36DDFF}"/>
              </a:ext>
            </a:extLst>
          </p:cNvPr>
          <p:cNvSpPr txBox="1"/>
          <p:nvPr/>
        </p:nvSpPr>
        <p:spPr>
          <a:xfrm>
            <a:off x="1181698" y="3672262"/>
            <a:ext cx="511679" cy="769441"/>
          </a:xfrm>
          <a:prstGeom prst="rect">
            <a:avLst/>
          </a:prstGeom>
          <a:noFill/>
        </p:spPr>
        <p:txBody>
          <a:bodyPr wrap="none" rtlCol="0">
            <a:spAutoFit/>
          </a:bodyPr>
          <a:lstStyle/>
          <a:p>
            <a:r>
              <a:rPr lang="fr-FR" sz="4400" dirty="0">
                <a:solidFill>
                  <a:schemeClr val="accent4">
                    <a:lumMod val="75000"/>
                  </a:schemeClr>
                </a:solidFill>
                <a:latin typeface="Chiller" panose="04020404031007020602" pitchFamily="82" charset="0"/>
              </a:rPr>
              <a:t>+</a:t>
            </a:r>
          </a:p>
        </p:txBody>
      </p:sp>
      <p:sp>
        <p:nvSpPr>
          <p:cNvPr id="4" name="Rectangle 3">
            <a:extLst>
              <a:ext uri="{FF2B5EF4-FFF2-40B4-BE49-F238E27FC236}">
                <a16:creationId xmlns:a16="http://schemas.microsoft.com/office/drawing/2014/main" id="{719BC86F-CBCF-4176-BDD9-128DED234944}"/>
              </a:ext>
            </a:extLst>
          </p:cNvPr>
          <p:cNvSpPr/>
          <p:nvPr/>
        </p:nvSpPr>
        <p:spPr>
          <a:xfrm>
            <a:off x="697722" y="2002969"/>
            <a:ext cx="1607824" cy="4154817"/>
          </a:xfrm>
          <a:custGeom>
            <a:avLst/>
            <a:gdLst>
              <a:gd name="connsiteX0" fmla="*/ 0 w 1607824"/>
              <a:gd name="connsiteY0" fmla="*/ 0 h 4154817"/>
              <a:gd name="connsiteX1" fmla="*/ 519863 w 1607824"/>
              <a:gd name="connsiteY1" fmla="*/ 0 h 4154817"/>
              <a:gd name="connsiteX2" fmla="*/ 1071883 w 1607824"/>
              <a:gd name="connsiteY2" fmla="*/ 0 h 4154817"/>
              <a:gd name="connsiteX3" fmla="*/ 1607824 w 1607824"/>
              <a:gd name="connsiteY3" fmla="*/ 0 h 4154817"/>
              <a:gd name="connsiteX4" fmla="*/ 1607824 w 1607824"/>
              <a:gd name="connsiteY4" fmla="*/ 775566 h 4154817"/>
              <a:gd name="connsiteX5" fmla="*/ 1607824 w 1607824"/>
              <a:gd name="connsiteY5" fmla="*/ 1468035 h 4154817"/>
              <a:gd name="connsiteX6" fmla="*/ 1607824 w 1607824"/>
              <a:gd name="connsiteY6" fmla="*/ 2202053 h 4154817"/>
              <a:gd name="connsiteX7" fmla="*/ 1607824 w 1607824"/>
              <a:gd name="connsiteY7" fmla="*/ 2894523 h 4154817"/>
              <a:gd name="connsiteX8" fmla="*/ 1607824 w 1607824"/>
              <a:gd name="connsiteY8" fmla="*/ 3545444 h 4154817"/>
              <a:gd name="connsiteX9" fmla="*/ 1607824 w 1607824"/>
              <a:gd name="connsiteY9" fmla="*/ 4154817 h 4154817"/>
              <a:gd name="connsiteX10" fmla="*/ 1039726 w 1607824"/>
              <a:gd name="connsiteY10" fmla="*/ 4154817 h 4154817"/>
              <a:gd name="connsiteX11" fmla="*/ 535941 w 1607824"/>
              <a:gd name="connsiteY11" fmla="*/ 4154817 h 4154817"/>
              <a:gd name="connsiteX12" fmla="*/ 0 w 1607824"/>
              <a:gd name="connsiteY12" fmla="*/ 4154817 h 4154817"/>
              <a:gd name="connsiteX13" fmla="*/ 0 w 1607824"/>
              <a:gd name="connsiteY13" fmla="*/ 3379251 h 4154817"/>
              <a:gd name="connsiteX14" fmla="*/ 0 w 1607824"/>
              <a:gd name="connsiteY14" fmla="*/ 2769878 h 4154817"/>
              <a:gd name="connsiteX15" fmla="*/ 0 w 1607824"/>
              <a:gd name="connsiteY15" fmla="*/ 2202053 h 4154817"/>
              <a:gd name="connsiteX16" fmla="*/ 0 w 1607824"/>
              <a:gd name="connsiteY16" fmla="*/ 1468035 h 4154817"/>
              <a:gd name="connsiteX17" fmla="*/ 0 w 1607824"/>
              <a:gd name="connsiteY17" fmla="*/ 858662 h 4154817"/>
              <a:gd name="connsiteX18" fmla="*/ 0 w 1607824"/>
              <a:gd name="connsiteY18" fmla="*/ 0 h 41548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607824" h="4154817" extrusionOk="0">
                <a:moveTo>
                  <a:pt x="0" y="0"/>
                </a:moveTo>
                <a:cubicBezTo>
                  <a:pt x="144621" y="-1174"/>
                  <a:pt x="336359" y="9816"/>
                  <a:pt x="519863" y="0"/>
                </a:cubicBezTo>
                <a:cubicBezTo>
                  <a:pt x="703367" y="-9816"/>
                  <a:pt x="873289" y="11547"/>
                  <a:pt x="1071883" y="0"/>
                </a:cubicBezTo>
                <a:cubicBezTo>
                  <a:pt x="1270477" y="-11547"/>
                  <a:pt x="1490227" y="20181"/>
                  <a:pt x="1607824" y="0"/>
                </a:cubicBezTo>
                <a:cubicBezTo>
                  <a:pt x="1617447" y="215698"/>
                  <a:pt x="1599557" y="562638"/>
                  <a:pt x="1607824" y="775566"/>
                </a:cubicBezTo>
                <a:cubicBezTo>
                  <a:pt x="1616091" y="988494"/>
                  <a:pt x="1633486" y="1207674"/>
                  <a:pt x="1607824" y="1468035"/>
                </a:cubicBezTo>
                <a:cubicBezTo>
                  <a:pt x="1582162" y="1728396"/>
                  <a:pt x="1626184" y="1957129"/>
                  <a:pt x="1607824" y="2202053"/>
                </a:cubicBezTo>
                <a:cubicBezTo>
                  <a:pt x="1589464" y="2446977"/>
                  <a:pt x="1575660" y="2615878"/>
                  <a:pt x="1607824" y="2894523"/>
                </a:cubicBezTo>
                <a:cubicBezTo>
                  <a:pt x="1639989" y="3173168"/>
                  <a:pt x="1588014" y="3356994"/>
                  <a:pt x="1607824" y="3545444"/>
                </a:cubicBezTo>
                <a:cubicBezTo>
                  <a:pt x="1627634" y="3733894"/>
                  <a:pt x="1590932" y="3878047"/>
                  <a:pt x="1607824" y="4154817"/>
                </a:cubicBezTo>
                <a:cubicBezTo>
                  <a:pt x="1337234" y="4134914"/>
                  <a:pt x="1204569" y="4140250"/>
                  <a:pt x="1039726" y="4154817"/>
                </a:cubicBezTo>
                <a:cubicBezTo>
                  <a:pt x="874883" y="4169384"/>
                  <a:pt x="726148" y="4142485"/>
                  <a:pt x="535941" y="4154817"/>
                </a:cubicBezTo>
                <a:cubicBezTo>
                  <a:pt x="345735" y="4167149"/>
                  <a:pt x="190308" y="4143576"/>
                  <a:pt x="0" y="4154817"/>
                </a:cubicBezTo>
                <a:cubicBezTo>
                  <a:pt x="2089" y="3849572"/>
                  <a:pt x="316" y="3758302"/>
                  <a:pt x="0" y="3379251"/>
                </a:cubicBezTo>
                <a:cubicBezTo>
                  <a:pt x="-316" y="3000200"/>
                  <a:pt x="1314" y="3059974"/>
                  <a:pt x="0" y="2769878"/>
                </a:cubicBezTo>
                <a:cubicBezTo>
                  <a:pt x="-1314" y="2479782"/>
                  <a:pt x="23910" y="2464183"/>
                  <a:pt x="0" y="2202053"/>
                </a:cubicBezTo>
                <a:cubicBezTo>
                  <a:pt x="-23910" y="1939924"/>
                  <a:pt x="1716" y="1794475"/>
                  <a:pt x="0" y="1468035"/>
                </a:cubicBezTo>
                <a:cubicBezTo>
                  <a:pt x="-1716" y="1141595"/>
                  <a:pt x="-27271" y="1058862"/>
                  <a:pt x="0" y="858662"/>
                </a:cubicBezTo>
                <a:cubicBezTo>
                  <a:pt x="27271" y="658462"/>
                  <a:pt x="-16122" y="264121"/>
                  <a:pt x="0" y="0"/>
                </a:cubicBezTo>
                <a:close/>
              </a:path>
            </a:pathLst>
          </a:custGeom>
          <a:noFill/>
          <a:ln>
            <a:extLst>
              <a:ext uri="{C807C97D-BFC1-408E-A445-0C87EB9F89A2}">
                <ask:lineSketchStyleProps xmlns:ask="http://schemas.microsoft.com/office/drawing/2018/sketchyshapes" sd="1091715570">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6" name="Groupe 5">
            <a:extLst>
              <a:ext uri="{FF2B5EF4-FFF2-40B4-BE49-F238E27FC236}">
                <a16:creationId xmlns:a16="http://schemas.microsoft.com/office/drawing/2014/main" id="{97677514-1600-670D-DBD7-E370E8C3CEF6}"/>
              </a:ext>
            </a:extLst>
          </p:cNvPr>
          <p:cNvGrpSpPr/>
          <p:nvPr/>
        </p:nvGrpSpPr>
        <p:grpSpPr>
          <a:xfrm>
            <a:off x="10633551" y="5768117"/>
            <a:ext cx="1100148" cy="1285089"/>
            <a:chOff x="-2188878" y="1439576"/>
            <a:chExt cx="1100148" cy="1285089"/>
          </a:xfrm>
        </p:grpSpPr>
        <p:pic>
          <p:nvPicPr>
            <p:cNvPr id="7" name="Picture 4" descr="Splash aquarelle avec illustration mixte blanc, rouge, orange sur blanc. Vecteur gratuit">
              <a:extLst>
                <a:ext uri="{FF2B5EF4-FFF2-40B4-BE49-F238E27FC236}">
                  <a16:creationId xmlns:a16="http://schemas.microsoft.com/office/drawing/2014/main" id="{993C66EE-91CB-9911-79ED-4EF14B95BF90}"/>
                </a:ext>
              </a:extLst>
            </p:cNvPr>
            <p:cNvPicPr>
              <a:picLocks noChangeAspect="1" noChangeArrowheads="1"/>
            </p:cNvPicPr>
            <p:nvPr/>
          </p:nvPicPr>
          <p:blipFill rotWithShape="1">
            <a:blip r:embed="rId18">
              <a:clrChange>
                <a:clrFrom>
                  <a:srgbClr val="FFFFFF"/>
                </a:clrFrom>
                <a:clrTo>
                  <a:srgbClr val="FFFFFF">
                    <a:alpha val="0"/>
                  </a:srgbClr>
                </a:clrTo>
              </a:clrChange>
              <a:extLst>
                <a:ext uri="{28A0092B-C50C-407E-A947-70E740481C1C}">
                  <a14:useLocalDpi xmlns:a14="http://schemas.microsoft.com/office/drawing/2010/main" val="0"/>
                </a:ext>
              </a:extLst>
            </a:blip>
            <a:srcRect l="50000" t="70212" r="2264" b="8236"/>
            <a:stretch/>
          </p:blipFill>
          <p:spPr bwMode="auto">
            <a:xfrm>
              <a:off x="-2188878" y="1439576"/>
              <a:ext cx="1100148" cy="1285089"/>
            </a:xfrm>
            <a:prstGeom prst="rect">
              <a:avLst/>
            </a:prstGeom>
            <a:noFill/>
            <a:extLst>
              <a:ext uri="{909E8E84-426E-40DD-AFC4-6F175D3DCCD1}">
                <a14:hiddenFill xmlns:a14="http://schemas.microsoft.com/office/drawing/2010/main">
                  <a:solidFill>
                    <a:srgbClr val="FFFFFF"/>
                  </a:solidFill>
                </a14:hiddenFill>
              </a:ext>
            </a:extLst>
          </p:spPr>
        </p:pic>
        <p:grpSp>
          <p:nvGrpSpPr>
            <p:cNvPr id="8" name="Groupe 7">
              <a:extLst>
                <a:ext uri="{FF2B5EF4-FFF2-40B4-BE49-F238E27FC236}">
                  <a16:creationId xmlns:a16="http://schemas.microsoft.com/office/drawing/2014/main" id="{884E5563-8E8C-FA3A-2FE7-8FBB0EF86A56}"/>
                </a:ext>
              </a:extLst>
            </p:cNvPr>
            <p:cNvGrpSpPr/>
            <p:nvPr/>
          </p:nvGrpSpPr>
          <p:grpSpPr>
            <a:xfrm>
              <a:off x="-1980670" y="1805906"/>
              <a:ext cx="572484" cy="495254"/>
              <a:chOff x="11392866" y="540878"/>
              <a:chExt cx="572484" cy="495254"/>
            </a:xfrm>
          </p:grpSpPr>
          <p:pic>
            <p:nvPicPr>
              <p:cNvPr id="11" name="Image 10">
                <a:hlinkClick r:id="rId19" action="ppaction://hlinksldjump"/>
                <a:extLst>
                  <a:ext uri="{FF2B5EF4-FFF2-40B4-BE49-F238E27FC236}">
                    <a16:creationId xmlns:a16="http://schemas.microsoft.com/office/drawing/2014/main" id="{F1734CC7-FBE4-9ED4-C8E7-2A4FE6E1B622}"/>
                  </a:ext>
                </a:extLst>
              </p:cNvPr>
              <p:cNvPicPr>
                <a:picLocks noChangeAspect="1"/>
              </p:cNvPicPr>
              <p:nvPr/>
            </p:nvPicPr>
            <p:blipFill>
              <a:blip r:embed="rId20">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1483846" y="540878"/>
                <a:ext cx="390525" cy="342900"/>
              </a:xfrm>
              <a:prstGeom prst="rect">
                <a:avLst/>
              </a:prstGeom>
            </p:spPr>
          </p:pic>
          <p:pic>
            <p:nvPicPr>
              <p:cNvPr id="12" name="Image 11">
                <a:hlinkClick r:id="rId19" action="ppaction://hlinksldjump"/>
                <a:extLst>
                  <a:ext uri="{FF2B5EF4-FFF2-40B4-BE49-F238E27FC236}">
                    <a16:creationId xmlns:a16="http://schemas.microsoft.com/office/drawing/2014/main" id="{9B8A6CDA-F73E-A2A7-85E2-AD349C4691CB}"/>
                  </a:ext>
                </a:extLst>
              </p:cNvPr>
              <p:cNvPicPr>
                <a:picLocks noChangeAspect="1"/>
              </p:cNvPicPr>
              <p:nvPr/>
            </p:nvPicPr>
            <p:blipFill>
              <a:blip r:embed="rId21" cstate="email">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1392866" y="731423"/>
                <a:ext cx="572484" cy="304709"/>
              </a:xfrm>
              <a:prstGeom prst="rect">
                <a:avLst/>
              </a:prstGeom>
            </p:spPr>
          </p:pic>
        </p:grpSp>
      </p:grpSp>
      <p:sp>
        <p:nvSpPr>
          <p:cNvPr id="13" name="Rectangle : coins arrondis 12">
            <a:hlinkClick r:id="rId22" action="ppaction://hlinksldjump"/>
            <a:extLst>
              <a:ext uri="{FF2B5EF4-FFF2-40B4-BE49-F238E27FC236}">
                <a16:creationId xmlns:a16="http://schemas.microsoft.com/office/drawing/2014/main" id="{6174E948-1CBB-EC55-DE33-170D65082F5F}"/>
              </a:ext>
            </a:extLst>
          </p:cNvPr>
          <p:cNvSpPr/>
          <p:nvPr/>
        </p:nvSpPr>
        <p:spPr>
          <a:xfrm>
            <a:off x="10768038" y="6013635"/>
            <a:ext cx="824298" cy="630134"/>
          </a:xfrm>
          <a:prstGeom prst="roundRect">
            <a:avLst/>
          </a:prstGeom>
          <a:solidFill>
            <a:srgbClr val="FFFFFF">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26678706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 name="Picture 2" descr="Ensemble d'icônes de griffonnage, symboles d'entreprise de contour Vecteur gratuit">
            <a:extLst>
              <a:ext uri="{FF2B5EF4-FFF2-40B4-BE49-F238E27FC236}">
                <a16:creationId xmlns:a16="http://schemas.microsoft.com/office/drawing/2014/main" id="{DB11D234-D2FE-4C9A-A79D-7ECEE41DD90C}"/>
              </a:ext>
            </a:extLst>
          </p:cNvPr>
          <p:cNvPicPr>
            <a:picLocks noChangeAspect="1" noChangeArrowheads="1"/>
          </p:cNvPicPr>
          <p:nvPr/>
        </p:nvPicPr>
        <p:blipFill rotWithShape="1">
          <a:blip r:embed="rId2" cstate="email">
            <a:extLst>
              <a:ext uri="{28A0092B-C50C-407E-A947-70E740481C1C}">
                <a14:useLocalDpi xmlns:a14="http://schemas.microsoft.com/office/drawing/2010/main" val="0"/>
              </a:ext>
            </a:extLst>
          </a:blip>
          <a:srcRect l="19364" t="53810" r="66641" b="7484"/>
          <a:stretch/>
        </p:blipFill>
        <p:spPr bwMode="auto">
          <a:xfrm>
            <a:off x="6070998" y="4688383"/>
            <a:ext cx="746461" cy="613392"/>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 coins arrondis 2">
            <a:extLst>
              <a:ext uri="{FF2B5EF4-FFF2-40B4-BE49-F238E27FC236}">
                <a16:creationId xmlns:a16="http://schemas.microsoft.com/office/drawing/2014/main" id="{E95D1E67-6304-4E80-8323-62B3B5808B07}"/>
              </a:ext>
            </a:extLst>
          </p:cNvPr>
          <p:cNvSpPr/>
          <p:nvPr/>
        </p:nvSpPr>
        <p:spPr>
          <a:xfrm>
            <a:off x="990832" y="871974"/>
            <a:ext cx="1532709" cy="5075980"/>
          </a:xfrm>
          <a:custGeom>
            <a:avLst/>
            <a:gdLst>
              <a:gd name="connsiteX0" fmla="*/ 0 w 1532709"/>
              <a:gd name="connsiteY0" fmla="*/ 255457 h 5075980"/>
              <a:gd name="connsiteX1" fmla="*/ 255457 w 1532709"/>
              <a:gd name="connsiteY1" fmla="*/ 0 h 5075980"/>
              <a:gd name="connsiteX2" fmla="*/ 735701 w 1532709"/>
              <a:gd name="connsiteY2" fmla="*/ 0 h 5075980"/>
              <a:gd name="connsiteX3" fmla="*/ 1277252 w 1532709"/>
              <a:gd name="connsiteY3" fmla="*/ 0 h 5075980"/>
              <a:gd name="connsiteX4" fmla="*/ 1532709 w 1532709"/>
              <a:gd name="connsiteY4" fmla="*/ 255457 h 5075980"/>
              <a:gd name="connsiteX5" fmla="*/ 1532709 w 1532709"/>
              <a:gd name="connsiteY5" fmla="*/ 861959 h 5075980"/>
              <a:gd name="connsiteX6" fmla="*/ 1532709 w 1532709"/>
              <a:gd name="connsiteY6" fmla="*/ 1559762 h 5075980"/>
              <a:gd name="connsiteX7" fmla="*/ 1532709 w 1532709"/>
              <a:gd name="connsiteY7" fmla="*/ 2074962 h 5075980"/>
              <a:gd name="connsiteX8" fmla="*/ 1532709 w 1532709"/>
              <a:gd name="connsiteY8" fmla="*/ 2590162 h 5075980"/>
              <a:gd name="connsiteX9" fmla="*/ 1532709 w 1532709"/>
              <a:gd name="connsiteY9" fmla="*/ 3105362 h 5075980"/>
              <a:gd name="connsiteX10" fmla="*/ 1532709 w 1532709"/>
              <a:gd name="connsiteY10" fmla="*/ 3848816 h 5075980"/>
              <a:gd name="connsiteX11" fmla="*/ 1532709 w 1532709"/>
              <a:gd name="connsiteY11" fmla="*/ 4820523 h 5075980"/>
              <a:gd name="connsiteX12" fmla="*/ 1277252 w 1532709"/>
              <a:gd name="connsiteY12" fmla="*/ 5075980 h 5075980"/>
              <a:gd name="connsiteX13" fmla="*/ 786790 w 1532709"/>
              <a:gd name="connsiteY13" fmla="*/ 5075980 h 5075980"/>
              <a:gd name="connsiteX14" fmla="*/ 255457 w 1532709"/>
              <a:gd name="connsiteY14" fmla="*/ 5075980 h 5075980"/>
              <a:gd name="connsiteX15" fmla="*/ 0 w 1532709"/>
              <a:gd name="connsiteY15" fmla="*/ 4820523 h 5075980"/>
              <a:gd name="connsiteX16" fmla="*/ 0 w 1532709"/>
              <a:gd name="connsiteY16" fmla="*/ 4214021 h 5075980"/>
              <a:gd name="connsiteX17" fmla="*/ 0 w 1532709"/>
              <a:gd name="connsiteY17" fmla="*/ 3653170 h 5075980"/>
              <a:gd name="connsiteX18" fmla="*/ 0 w 1532709"/>
              <a:gd name="connsiteY18" fmla="*/ 2909717 h 5075980"/>
              <a:gd name="connsiteX19" fmla="*/ 0 w 1532709"/>
              <a:gd name="connsiteY19" fmla="*/ 2394516 h 5075980"/>
              <a:gd name="connsiteX20" fmla="*/ 0 w 1532709"/>
              <a:gd name="connsiteY20" fmla="*/ 1742364 h 5075980"/>
              <a:gd name="connsiteX21" fmla="*/ 0 w 1532709"/>
              <a:gd name="connsiteY21" fmla="*/ 1090212 h 5075980"/>
              <a:gd name="connsiteX22" fmla="*/ 0 w 1532709"/>
              <a:gd name="connsiteY22" fmla="*/ 255457 h 5075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32709" h="5075980" extrusionOk="0">
                <a:moveTo>
                  <a:pt x="0" y="255457"/>
                </a:moveTo>
                <a:cubicBezTo>
                  <a:pt x="-10206" y="125152"/>
                  <a:pt x="137411" y="-4301"/>
                  <a:pt x="255457" y="0"/>
                </a:cubicBezTo>
                <a:cubicBezTo>
                  <a:pt x="357197" y="-10989"/>
                  <a:pt x="499862" y="-15854"/>
                  <a:pt x="735701" y="0"/>
                </a:cubicBezTo>
                <a:cubicBezTo>
                  <a:pt x="971540" y="15854"/>
                  <a:pt x="1035503" y="-10091"/>
                  <a:pt x="1277252" y="0"/>
                </a:cubicBezTo>
                <a:cubicBezTo>
                  <a:pt x="1394753" y="20095"/>
                  <a:pt x="1552080" y="123915"/>
                  <a:pt x="1532709" y="255457"/>
                </a:cubicBezTo>
                <a:cubicBezTo>
                  <a:pt x="1502648" y="410496"/>
                  <a:pt x="1520823" y="612722"/>
                  <a:pt x="1532709" y="861959"/>
                </a:cubicBezTo>
                <a:cubicBezTo>
                  <a:pt x="1544595" y="1111196"/>
                  <a:pt x="1507882" y="1238852"/>
                  <a:pt x="1532709" y="1559762"/>
                </a:cubicBezTo>
                <a:cubicBezTo>
                  <a:pt x="1557536" y="1880672"/>
                  <a:pt x="1511833" y="1877689"/>
                  <a:pt x="1532709" y="2074962"/>
                </a:cubicBezTo>
                <a:cubicBezTo>
                  <a:pt x="1553585" y="2272235"/>
                  <a:pt x="1526247" y="2441888"/>
                  <a:pt x="1532709" y="2590162"/>
                </a:cubicBezTo>
                <a:cubicBezTo>
                  <a:pt x="1539171" y="2738436"/>
                  <a:pt x="1511587" y="2960559"/>
                  <a:pt x="1532709" y="3105362"/>
                </a:cubicBezTo>
                <a:cubicBezTo>
                  <a:pt x="1553831" y="3250165"/>
                  <a:pt x="1512221" y="3549021"/>
                  <a:pt x="1532709" y="3848816"/>
                </a:cubicBezTo>
                <a:cubicBezTo>
                  <a:pt x="1553197" y="4148611"/>
                  <a:pt x="1569101" y="4379770"/>
                  <a:pt x="1532709" y="4820523"/>
                </a:cubicBezTo>
                <a:cubicBezTo>
                  <a:pt x="1510834" y="4975021"/>
                  <a:pt x="1415151" y="5055020"/>
                  <a:pt x="1277252" y="5075980"/>
                </a:cubicBezTo>
                <a:cubicBezTo>
                  <a:pt x="1134135" y="5085139"/>
                  <a:pt x="945368" y="5081669"/>
                  <a:pt x="786790" y="5075980"/>
                </a:cubicBezTo>
                <a:cubicBezTo>
                  <a:pt x="628212" y="5070291"/>
                  <a:pt x="477251" y="5099428"/>
                  <a:pt x="255457" y="5075980"/>
                </a:cubicBezTo>
                <a:cubicBezTo>
                  <a:pt x="134502" y="5076699"/>
                  <a:pt x="-12091" y="4945860"/>
                  <a:pt x="0" y="4820523"/>
                </a:cubicBezTo>
                <a:cubicBezTo>
                  <a:pt x="20974" y="4681077"/>
                  <a:pt x="-7883" y="4359680"/>
                  <a:pt x="0" y="4214021"/>
                </a:cubicBezTo>
                <a:cubicBezTo>
                  <a:pt x="7883" y="4068362"/>
                  <a:pt x="12230" y="3858010"/>
                  <a:pt x="0" y="3653170"/>
                </a:cubicBezTo>
                <a:cubicBezTo>
                  <a:pt x="-12230" y="3448330"/>
                  <a:pt x="24088" y="3260041"/>
                  <a:pt x="0" y="2909717"/>
                </a:cubicBezTo>
                <a:cubicBezTo>
                  <a:pt x="-24088" y="2559393"/>
                  <a:pt x="15097" y="2566424"/>
                  <a:pt x="0" y="2394516"/>
                </a:cubicBezTo>
                <a:cubicBezTo>
                  <a:pt x="-15097" y="2222608"/>
                  <a:pt x="27103" y="1927298"/>
                  <a:pt x="0" y="1742364"/>
                </a:cubicBezTo>
                <a:cubicBezTo>
                  <a:pt x="-27103" y="1557430"/>
                  <a:pt x="31178" y="1225793"/>
                  <a:pt x="0" y="1090212"/>
                </a:cubicBezTo>
                <a:cubicBezTo>
                  <a:pt x="-31178" y="954631"/>
                  <a:pt x="32002" y="485469"/>
                  <a:pt x="0" y="255457"/>
                </a:cubicBezTo>
                <a:close/>
              </a:path>
            </a:pathLst>
          </a:custGeom>
          <a:noFill/>
          <a:ln w="38100">
            <a:solidFill>
              <a:schemeClr val="tx1">
                <a:lumMod val="75000"/>
                <a:lumOff val="25000"/>
              </a:schemeClr>
            </a:solidFill>
            <a:extLst>
              <a:ext uri="{C807C97D-BFC1-408E-A445-0C87EB9F89A2}">
                <ask:lineSketchStyleProps xmlns:ask="http://schemas.microsoft.com/office/drawing/2018/sketchyshapes" sd="132291575">
                  <a:prstGeom prst="round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 name="Rectangle : coins arrondis 18">
            <a:extLst>
              <a:ext uri="{FF2B5EF4-FFF2-40B4-BE49-F238E27FC236}">
                <a16:creationId xmlns:a16="http://schemas.microsoft.com/office/drawing/2014/main" id="{A5487679-A275-4DF5-AF0C-51130092F533}"/>
              </a:ext>
            </a:extLst>
          </p:cNvPr>
          <p:cNvSpPr/>
          <p:nvPr/>
        </p:nvSpPr>
        <p:spPr>
          <a:xfrm>
            <a:off x="3161674" y="891009"/>
            <a:ext cx="1532709" cy="5075980"/>
          </a:xfrm>
          <a:custGeom>
            <a:avLst/>
            <a:gdLst>
              <a:gd name="connsiteX0" fmla="*/ 0 w 1532709"/>
              <a:gd name="connsiteY0" fmla="*/ 255457 h 5075980"/>
              <a:gd name="connsiteX1" fmla="*/ 255457 w 1532709"/>
              <a:gd name="connsiteY1" fmla="*/ 0 h 5075980"/>
              <a:gd name="connsiteX2" fmla="*/ 735701 w 1532709"/>
              <a:gd name="connsiteY2" fmla="*/ 0 h 5075980"/>
              <a:gd name="connsiteX3" fmla="*/ 1277252 w 1532709"/>
              <a:gd name="connsiteY3" fmla="*/ 0 h 5075980"/>
              <a:gd name="connsiteX4" fmla="*/ 1532709 w 1532709"/>
              <a:gd name="connsiteY4" fmla="*/ 255457 h 5075980"/>
              <a:gd name="connsiteX5" fmla="*/ 1532709 w 1532709"/>
              <a:gd name="connsiteY5" fmla="*/ 861959 h 5075980"/>
              <a:gd name="connsiteX6" fmla="*/ 1532709 w 1532709"/>
              <a:gd name="connsiteY6" fmla="*/ 1559762 h 5075980"/>
              <a:gd name="connsiteX7" fmla="*/ 1532709 w 1532709"/>
              <a:gd name="connsiteY7" fmla="*/ 2074962 h 5075980"/>
              <a:gd name="connsiteX8" fmla="*/ 1532709 w 1532709"/>
              <a:gd name="connsiteY8" fmla="*/ 2590162 h 5075980"/>
              <a:gd name="connsiteX9" fmla="*/ 1532709 w 1532709"/>
              <a:gd name="connsiteY9" fmla="*/ 3105362 h 5075980"/>
              <a:gd name="connsiteX10" fmla="*/ 1532709 w 1532709"/>
              <a:gd name="connsiteY10" fmla="*/ 3848816 h 5075980"/>
              <a:gd name="connsiteX11" fmla="*/ 1532709 w 1532709"/>
              <a:gd name="connsiteY11" fmla="*/ 4820523 h 5075980"/>
              <a:gd name="connsiteX12" fmla="*/ 1277252 w 1532709"/>
              <a:gd name="connsiteY12" fmla="*/ 5075980 h 5075980"/>
              <a:gd name="connsiteX13" fmla="*/ 786790 w 1532709"/>
              <a:gd name="connsiteY13" fmla="*/ 5075980 h 5075980"/>
              <a:gd name="connsiteX14" fmla="*/ 255457 w 1532709"/>
              <a:gd name="connsiteY14" fmla="*/ 5075980 h 5075980"/>
              <a:gd name="connsiteX15" fmla="*/ 0 w 1532709"/>
              <a:gd name="connsiteY15" fmla="*/ 4820523 h 5075980"/>
              <a:gd name="connsiteX16" fmla="*/ 0 w 1532709"/>
              <a:gd name="connsiteY16" fmla="*/ 4214021 h 5075980"/>
              <a:gd name="connsiteX17" fmla="*/ 0 w 1532709"/>
              <a:gd name="connsiteY17" fmla="*/ 3653170 h 5075980"/>
              <a:gd name="connsiteX18" fmla="*/ 0 w 1532709"/>
              <a:gd name="connsiteY18" fmla="*/ 2909717 h 5075980"/>
              <a:gd name="connsiteX19" fmla="*/ 0 w 1532709"/>
              <a:gd name="connsiteY19" fmla="*/ 2394516 h 5075980"/>
              <a:gd name="connsiteX20" fmla="*/ 0 w 1532709"/>
              <a:gd name="connsiteY20" fmla="*/ 1742364 h 5075980"/>
              <a:gd name="connsiteX21" fmla="*/ 0 w 1532709"/>
              <a:gd name="connsiteY21" fmla="*/ 1090212 h 5075980"/>
              <a:gd name="connsiteX22" fmla="*/ 0 w 1532709"/>
              <a:gd name="connsiteY22" fmla="*/ 255457 h 5075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32709" h="5075980" extrusionOk="0">
                <a:moveTo>
                  <a:pt x="0" y="255457"/>
                </a:moveTo>
                <a:cubicBezTo>
                  <a:pt x="-10206" y="125152"/>
                  <a:pt x="137411" y="-4301"/>
                  <a:pt x="255457" y="0"/>
                </a:cubicBezTo>
                <a:cubicBezTo>
                  <a:pt x="357197" y="-10989"/>
                  <a:pt x="499862" y="-15854"/>
                  <a:pt x="735701" y="0"/>
                </a:cubicBezTo>
                <a:cubicBezTo>
                  <a:pt x="971540" y="15854"/>
                  <a:pt x="1035503" y="-10091"/>
                  <a:pt x="1277252" y="0"/>
                </a:cubicBezTo>
                <a:cubicBezTo>
                  <a:pt x="1394753" y="20095"/>
                  <a:pt x="1552080" y="123915"/>
                  <a:pt x="1532709" y="255457"/>
                </a:cubicBezTo>
                <a:cubicBezTo>
                  <a:pt x="1502648" y="410496"/>
                  <a:pt x="1520823" y="612722"/>
                  <a:pt x="1532709" y="861959"/>
                </a:cubicBezTo>
                <a:cubicBezTo>
                  <a:pt x="1544595" y="1111196"/>
                  <a:pt x="1507882" y="1238852"/>
                  <a:pt x="1532709" y="1559762"/>
                </a:cubicBezTo>
                <a:cubicBezTo>
                  <a:pt x="1557536" y="1880672"/>
                  <a:pt x="1511833" y="1877689"/>
                  <a:pt x="1532709" y="2074962"/>
                </a:cubicBezTo>
                <a:cubicBezTo>
                  <a:pt x="1553585" y="2272235"/>
                  <a:pt x="1526247" y="2441888"/>
                  <a:pt x="1532709" y="2590162"/>
                </a:cubicBezTo>
                <a:cubicBezTo>
                  <a:pt x="1539171" y="2738436"/>
                  <a:pt x="1511587" y="2960559"/>
                  <a:pt x="1532709" y="3105362"/>
                </a:cubicBezTo>
                <a:cubicBezTo>
                  <a:pt x="1553831" y="3250165"/>
                  <a:pt x="1512221" y="3549021"/>
                  <a:pt x="1532709" y="3848816"/>
                </a:cubicBezTo>
                <a:cubicBezTo>
                  <a:pt x="1553197" y="4148611"/>
                  <a:pt x="1569101" y="4379770"/>
                  <a:pt x="1532709" y="4820523"/>
                </a:cubicBezTo>
                <a:cubicBezTo>
                  <a:pt x="1510834" y="4975021"/>
                  <a:pt x="1415151" y="5055020"/>
                  <a:pt x="1277252" y="5075980"/>
                </a:cubicBezTo>
                <a:cubicBezTo>
                  <a:pt x="1134135" y="5085139"/>
                  <a:pt x="945368" y="5081669"/>
                  <a:pt x="786790" y="5075980"/>
                </a:cubicBezTo>
                <a:cubicBezTo>
                  <a:pt x="628212" y="5070291"/>
                  <a:pt x="477251" y="5099428"/>
                  <a:pt x="255457" y="5075980"/>
                </a:cubicBezTo>
                <a:cubicBezTo>
                  <a:pt x="134502" y="5076699"/>
                  <a:pt x="-12091" y="4945860"/>
                  <a:pt x="0" y="4820523"/>
                </a:cubicBezTo>
                <a:cubicBezTo>
                  <a:pt x="20974" y="4681077"/>
                  <a:pt x="-7883" y="4359680"/>
                  <a:pt x="0" y="4214021"/>
                </a:cubicBezTo>
                <a:cubicBezTo>
                  <a:pt x="7883" y="4068362"/>
                  <a:pt x="12230" y="3858010"/>
                  <a:pt x="0" y="3653170"/>
                </a:cubicBezTo>
                <a:cubicBezTo>
                  <a:pt x="-12230" y="3448330"/>
                  <a:pt x="24088" y="3260041"/>
                  <a:pt x="0" y="2909717"/>
                </a:cubicBezTo>
                <a:cubicBezTo>
                  <a:pt x="-24088" y="2559393"/>
                  <a:pt x="15097" y="2566424"/>
                  <a:pt x="0" y="2394516"/>
                </a:cubicBezTo>
                <a:cubicBezTo>
                  <a:pt x="-15097" y="2222608"/>
                  <a:pt x="27103" y="1927298"/>
                  <a:pt x="0" y="1742364"/>
                </a:cubicBezTo>
                <a:cubicBezTo>
                  <a:pt x="-27103" y="1557430"/>
                  <a:pt x="31178" y="1225793"/>
                  <a:pt x="0" y="1090212"/>
                </a:cubicBezTo>
                <a:cubicBezTo>
                  <a:pt x="-31178" y="954631"/>
                  <a:pt x="32002" y="485469"/>
                  <a:pt x="0" y="255457"/>
                </a:cubicBezTo>
                <a:close/>
              </a:path>
            </a:pathLst>
          </a:custGeom>
          <a:noFill/>
          <a:ln w="38100">
            <a:solidFill>
              <a:schemeClr val="tx1">
                <a:lumMod val="75000"/>
                <a:lumOff val="25000"/>
              </a:schemeClr>
            </a:solidFill>
            <a:extLst>
              <a:ext uri="{C807C97D-BFC1-408E-A445-0C87EB9F89A2}">
                <ask:lineSketchStyleProps xmlns:ask="http://schemas.microsoft.com/office/drawing/2018/sketchyshapes" sd="132291575">
                  <a:prstGeom prst="round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0" name="Rectangle : coins arrondis 19">
            <a:extLst>
              <a:ext uri="{FF2B5EF4-FFF2-40B4-BE49-F238E27FC236}">
                <a16:creationId xmlns:a16="http://schemas.microsoft.com/office/drawing/2014/main" id="{F8E7C64F-56EF-4FDA-B37D-19130D541C8F}"/>
              </a:ext>
            </a:extLst>
          </p:cNvPr>
          <p:cNvSpPr/>
          <p:nvPr/>
        </p:nvSpPr>
        <p:spPr>
          <a:xfrm>
            <a:off x="5330426" y="891009"/>
            <a:ext cx="1532709" cy="5075980"/>
          </a:xfrm>
          <a:custGeom>
            <a:avLst/>
            <a:gdLst>
              <a:gd name="connsiteX0" fmla="*/ 0 w 1532709"/>
              <a:gd name="connsiteY0" fmla="*/ 255457 h 5075980"/>
              <a:gd name="connsiteX1" fmla="*/ 255457 w 1532709"/>
              <a:gd name="connsiteY1" fmla="*/ 0 h 5075980"/>
              <a:gd name="connsiteX2" fmla="*/ 735701 w 1532709"/>
              <a:gd name="connsiteY2" fmla="*/ 0 h 5075980"/>
              <a:gd name="connsiteX3" fmla="*/ 1277252 w 1532709"/>
              <a:gd name="connsiteY3" fmla="*/ 0 h 5075980"/>
              <a:gd name="connsiteX4" fmla="*/ 1532709 w 1532709"/>
              <a:gd name="connsiteY4" fmla="*/ 255457 h 5075980"/>
              <a:gd name="connsiteX5" fmla="*/ 1532709 w 1532709"/>
              <a:gd name="connsiteY5" fmla="*/ 861959 h 5075980"/>
              <a:gd name="connsiteX6" fmla="*/ 1532709 w 1532709"/>
              <a:gd name="connsiteY6" fmla="*/ 1559762 h 5075980"/>
              <a:gd name="connsiteX7" fmla="*/ 1532709 w 1532709"/>
              <a:gd name="connsiteY7" fmla="*/ 2074962 h 5075980"/>
              <a:gd name="connsiteX8" fmla="*/ 1532709 w 1532709"/>
              <a:gd name="connsiteY8" fmla="*/ 2590162 h 5075980"/>
              <a:gd name="connsiteX9" fmla="*/ 1532709 w 1532709"/>
              <a:gd name="connsiteY9" fmla="*/ 3105362 h 5075980"/>
              <a:gd name="connsiteX10" fmla="*/ 1532709 w 1532709"/>
              <a:gd name="connsiteY10" fmla="*/ 3848816 h 5075980"/>
              <a:gd name="connsiteX11" fmla="*/ 1532709 w 1532709"/>
              <a:gd name="connsiteY11" fmla="*/ 4820523 h 5075980"/>
              <a:gd name="connsiteX12" fmla="*/ 1277252 w 1532709"/>
              <a:gd name="connsiteY12" fmla="*/ 5075980 h 5075980"/>
              <a:gd name="connsiteX13" fmla="*/ 786790 w 1532709"/>
              <a:gd name="connsiteY13" fmla="*/ 5075980 h 5075980"/>
              <a:gd name="connsiteX14" fmla="*/ 255457 w 1532709"/>
              <a:gd name="connsiteY14" fmla="*/ 5075980 h 5075980"/>
              <a:gd name="connsiteX15" fmla="*/ 0 w 1532709"/>
              <a:gd name="connsiteY15" fmla="*/ 4820523 h 5075980"/>
              <a:gd name="connsiteX16" fmla="*/ 0 w 1532709"/>
              <a:gd name="connsiteY16" fmla="*/ 4214021 h 5075980"/>
              <a:gd name="connsiteX17" fmla="*/ 0 w 1532709"/>
              <a:gd name="connsiteY17" fmla="*/ 3653170 h 5075980"/>
              <a:gd name="connsiteX18" fmla="*/ 0 w 1532709"/>
              <a:gd name="connsiteY18" fmla="*/ 2909717 h 5075980"/>
              <a:gd name="connsiteX19" fmla="*/ 0 w 1532709"/>
              <a:gd name="connsiteY19" fmla="*/ 2394516 h 5075980"/>
              <a:gd name="connsiteX20" fmla="*/ 0 w 1532709"/>
              <a:gd name="connsiteY20" fmla="*/ 1742364 h 5075980"/>
              <a:gd name="connsiteX21" fmla="*/ 0 w 1532709"/>
              <a:gd name="connsiteY21" fmla="*/ 1090212 h 5075980"/>
              <a:gd name="connsiteX22" fmla="*/ 0 w 1532709"/>
              <a:gd name="connsiteY22" fmla="*/ 255457 h 5075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32709" h="5075980" extrusionOk="0">
                <a:moveTo>
                  <a:pt x="0" y="255457"/>
                </a:moveTo>
                <a:cubicBezTo>
                  <a:pt x="-10206" y="125152"/>
                  <a:pt x="137411" y="-4301"/>
                  <a:pt x="255457" y="0"/>
                </a:cubicBezTo>
                <a:cubicBezTo>
                  <a:pt x="357197" y="-10989"/>
                  <a:pt x="499862" y="-15854"/>
                  <a:pt x="735701" y="0"/>
                </a:cubicBezTo>
                <a:cubicBezTo>
                  <a:pt x="971540" y="15854"/>
                  <a:pt x="1035503" y="-10091"/>
                  <a:pt x="1277252" y="0"/>
                </a:cubicBezTo>
                <a:cubicBezTo>
                  <a:pt x="1394753" y="20095"/>
                  <a:pt x="1552080" y="123915"/>
                  <a:pt x="1532709" y="255457"/>
                </a:cubicBezTo>
                <a:cubicBezTo>
                  <a:pt x="1502648" y="410496"/>
                  <a:pt x="1520823" y="612722"/>
                  <a:pt x="1532709" y="861959"/>
                </a:cubicBezTo>
                <a:cubicBezTo>
                  <a:pt x="1544595" y="1111196"/>
                  <a:pt x="1507882" y="1238852"/>
                  <a:pt x="1532709" y="1559762"/>
                </a:cubicBezTo>
                <a:cubicBezTo>
                  <a:pt x="1557536" y="1880672"/>
                  <a:pt x="1511833" y="1877689"/>
                  <a:pt x="1532709" y="2074962"/>
                </a:cubicBezTo>
                <a:cubicBezTo>
                  <a:pt x="1553585" y="2272235"/>
                  <a:pt x="1526247" y="2441888"/>
                  <a:pt x="1532709" y="2590162"/>
                </a:cubicBezTo>
                <a:cubicBezTo>
                  <a:pt x="1539171" y="2738436"/>
                  <a:pt x="1511587" y="2960559"/>
                  <a:pt x="1532709" y="3105362"/>
                </a:cubicBezTo>
                <a:cubicBezTo>
                  <a:pt x="1553831" y="3250165"/>
                  <a:pt x="1512221" y="3549021"/>
                  <a:pt x="1532709" y="3848816"/>
                </a:cubicBezTo>
                <a:cubicBezTo>
                  <a:pt x="1553197" y="4148611"/>
                  <a:pt x="1569101" y="4379770"/>
                  <a:pt x="1532709" y="4820523"/>
                </a:cubicBezTo>
                <a:cubicBezTo>
                  <a:pt x="1510834" y="4975021"/>
                  <a:pt x="1415151" y="5055020"/>
                  <a:pt x="1277252" y="5075980"/>
                </a:cubicBezTo>
                <a:cubicBezTo>
                  <a:pt x="1134135" y="5085139"/>
                  <a:pt x="945368" y="5081669"/>
                  <a:pt x="786790" y="5075980"/>
                </a:cubicBezTo>
                <a:cubicBezTo>
                  <a:pt x="628212" y="5070291"/>
                  <a:pt x="477251" y="5099428"/>
                  <a:pt x="255457" y="5075980"/>
                </a:cubicBezTo>
                <a:cubicBezTo>
                  <a:pt x="134502" y="5076699"/>
                  <a:pt x="-12091" y="4945860"/>
                  <a:pt x="0" y="4820523"/>
                </a:cubicBezTo>
                <a:cubicBezTo>
                  <a:pt x="20974" y="4681077"/>
                  <a:pt x="-7883" y="4359680"/>
                  <a:pt x="0" y="4214021"/>
                </a:cubicBezTo>
                <a:cubicBezTo>
                  <a:pt x="7883" y="4068362"/>
                  <a:pt x="12230" y="3858010"/>
                  <a:pt x="0" y="3653170"/>
                </a:cubicBezTo>
                <a:cubicBezTo>
                  <a:pt x="-12230" y="3448330"/>
                  <a:pt x="24088" y="3260041"/>
                  <a:pt x="0" y="2909717"/>
                </a:cubicBezTo>
                <a:cubicBezTo>
                  <a:pt x="-24088" y="2559393"/>
                  <a:pt x="15097" y="2566424"/>
                  <a:pt x="0" y="2394516"/>
                </a:cubicBezTo>
                <a:cubicBezTo>
                  <a:pt x="-15097" y="2222608"/>
                  <a:pt x="27103" y="1927298"/>
                  <a:pt x="0" y="1742364"/>
                </a:cubicBezTo>
                <a:cubicBezTo>
                  <a:pt x="-27103" y="1557430"/>
                  <a:pt x="31178" y="1225793"/>
                  <a:pt x="0" y="1090212"/>
                </a:cubicBezTo>
                <a:cubicBezTo>
                  <a:pt x="-31178" y="954631"/>
                  <a:pt x="32002" y="485469"/>
                  <a:pt x="0" y="255457"/>
                </a:cubicBezTo>
                <a:close/>
              </a:path>
            </a:pathLst>
          </a:custGeom>
          <a:noFill/>
          <a:ln w="38100">
            <a:solidFill>
              <a:schemeClr val="tx1">
                <a:lumMod val="75000"/>
                <a:lumOff val="25000"/>
              </a:schemeClr>
            </a:solidFill>
            <a:extLst>
              <a:ext uri="{C807C97D-BFC1-408E-A445-0C87EB9F89A2}">
                <ask:lineSketchStyleProps xmlns:ask="http://schemas.microsoft.com/office/drawing/2018/sketchyshapes" sd="132291575">
                  <a:prstGeom prst="round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 name="Rectangle : coins arrondis 20">
            <a:extLst>
              <a:ext uri="{FF2B5EF4-FFF2-40B4-BE49-F238E27FC236}">
                <a16:creationId xmlns:a16="http://schemas.microsoft.com/office/drawing/2014/main" id="{154EEB3A-321D-405A-B287-B9CB113DB259}"/>
              </a:ext>
            </a:extLst>
          </p:cNvPr>
          <p:cNvSpPr/>
          <p:nvPr/>
        </p:nvSpPr>
        <p:spPr>
          <a:xfrm>
            <a:off x="7523255" y="891009"/>
            <a:ext cx="1532709" cy="5075980"/>
          </a:xfrm>
          <a:custGeom>
            <a:avLst/>
            <a:gdLst>
              <a:gd name="connsiteX0" fmla="*/ 0 w 1532709"/>
              <a:gd name="connsiteY0" fmla="*/ 255457 h 5075980"/>
              <a:gd name="connsiteX1" fmla="*/ 255457 w 1532709"/>
              <a:gd name="connsiteY1" fmla="*/ 0 h 5075980"/>
              <a:gd name="connsiteX2" fmla="*/ 735701 w 1532709"/>
              <a:gd name="connsiteY2" fmla="*/ 0 h 5075980"/>
              <a:gd name="connsiteX3" fmla="*/ 1277252 w 1532709"/>
              <a:gd name="connsiteY3" fmla="*/ 0 h 5075980"/>
              <a:gd name="connsiteX4" fmla="*/ 1532709 w 1532709"/>
              <a:gd name="connsiteY4" fmla="*/ 255457 h 5075980"/>
              <a:gd name="connsiteX5" fmla="*/ 1532709 w 1532709"/>
              <a:gd name="connsiteY5" fmla="*/ 861959 h 5075980"/>
              <a:gd name="connsiteX6" fmla="*/ 1532709 w 1532709"/>
              <a:gd name="connsiteY6" fmla="*/ 1559762 h 5075980"/>
              <a:gd name="connsiteX7" fmla="*/ 1532709 w 1532709"/>
              <a:gd name="connsiteY7" fmla="*/ 2074962 h 5075980"/>
              <a:gd name="connsiteX8" fmla="*/ 1532709 w 1532709"/>
              <a:gd name="connsiteY8" fmla="*/ 2590162 h 5075980"/>
              <a:gd name="connsiteX9" fmla="*/ 1532709 w 1532709"/>
              <a:gd name="connsiteY9" fmla="*/ 3105362 h 5075980"/>
              <a:gd name="connsiteX10" fmla="*/ 1532709 w 1532709"/>
              <a:gd name="connsiteY10" fmla="*/ 3848816 h 5075980"/>
              <a:gd name="connsiteX11" fmla="*/ 1532709 w 1532709"/>
              <a:gd name="connsiteY11" fmla="*/ 4820523 h 5075980"/>
              <a:gd name="connsiteX12" fmla="*/ 1277252 w 1532709"/>
              <a:gd name="connsiteY12" fmla="*/ 5075980 h 5075980"/>
              <a:gd name="connsiteX13" fmla="*/ 786790 w 1532709"/>
              <a:gd name="connsiteY13" fmla="*/ 5075980 h 5075980"/>
              <a:gd name="connsiteX14" fmla="*/ 255457 w 1532709"/>
              <a:gd name="connsiteY14" fmla="*/ 5075980 h 5075980"/>
              <a:gd name="connsiteX15" fmla="*/ 0 w 1532709"/>
              <a:gd name="connsiteY15" fmla="*/ 4820523 h 5075980"/>
              <a:gd name="connsiteX16" fmla="*/ 0 w 1532709"/>
              <a:gd name="connsiteY16" fmla="*/ 4214021 h 5075980"/>
              <a:gd name="connsiteX17" fmla="*/ 0 w 1532709"/>
              <a:gd name="connsiteY17" fmla="*/ 3653170 h 5075980"/>
              <a:gd name="connsiteX18" fmla="*/ 0 w 1532709"/>
              <a:gd name="connsiteY18" fmla="*/ 2909717 h 5075980"/>
              <a:gd name="connsiteX19" fmla="*/ 0 w 1532709"/>
              <a:gd name="connsiteY19" fmla="*/ 2394516 h 5075980"/>
              <a:gd name="connsiteX20" fmla="*/ 0 w 1532709"/>
              <a:gd name="connsiteY20" fmla="*/ 1742364 h 5075980"/>
              <a:gd name="connsiteX21" fmla="*/ 0 w 1532709"/>
              <a:gd name="connsiteY21" fmla="*/ 1090212 h 5075980"/>
              <a:gd name="connsiteX22" fmla="*/ 0 w 1532709"/>
              <a:gd name="connsiteY22" fmla="*/ 255457 h 5075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32709" h="5075980" extrusionOk="0">
                <a:moveTo>
                  <a:pt x="0" y="255457"/>
                </a:moveTo>
                <a:cubicBezTo>
                  <a:pt x="-10206" y="125152"/>
                  <a:pt x="137411" y="-4301"/>
                  <a:pt x="255457" y="0"/>
                </a:cubicBezTo>
                <a:cubicBezTo>
                  <a:pt x="357197" y="-10989"/>
                  <a:pt x="499862" y="-15854"/>
                  <a:pt x="735701" y="0"/>
                </a:cubicBezTo>
                <a:cubicBezTo>
                  <a:pt x="971540" y="15854"/>
                  <a:pt x="1035503" y="-10091"/>
                  <a:pt x="1277252" y="0"/>
                </a:cubicBezTo>
                <a:cubicBezTo>
                  <a:pt x="1394753" y="20095"/>
                  <a:pt x="1552080" y="123915"/>
                  <a:pt x="1532709" y="255457"/>
                </a:cubicBezTo>
                <a:cubicBezTo>
                  <a:pt x="1502648" y="410496"/>
                  <a:pt x="1520823" y="612722"/>
                  <a:pt x="1532709" y="861959"/>
                </a:cubicBezTo>
                <a:cubicBezTo>
                  <a:pt x="1544595" y="1111196"/>
                  <a:pt x="1507882" y="1238852"/>
                  <a:pt x="1532709" y="1559762"/>
                </a:cubicBezTo>
                <a:cubicBezTo>
                  <a:pt x="1557536" y="1880672"/>
                  <a:pt x="1511833" y="1877689"/>
                  <a:pt x="1532709" y="2074962"/>
                </a:cubicBezTo>
                <a:cubicBezTo>
                  <a:pt x="1553585" y="2272235"/>
                  <a:pt x="1526247" y="2441888"/>
                  <a:pt x="1532709" y="2590162"/>
                </a:cubicBezTo>
                <a:cubicBezTo>
                  <a:pt x="1539171" y="2738436"/>
                  <a:pt x="1511587" y="2960559"/>
                  <a:pt x="1532709" y="3105362"/>
                </a:cubicBezTo>
                <a:cubicBezTo>
                  <a:pt x="1553831" y="3250165"/>
                  <a:pt x="1512221" y="3549021"/>
                  <a:pt x="1532709" y="3848816"/>
                </a:cubicBezTo>
                <a:cubicBezTo>
                  <a:pt x="1553197" y="4148611"/>
                  <a:pt x="1569101" y="4379770"/>
                  <a:pt x="1532709" y="4820523"/>
                </a:cubicBezTo>
                <a:cubicBezTo>
                  <a:pt x="1510834" y="4975021"/>
                  <a:pt x="1415151" y="5055020"/>
                  <a:pt x="1277252" y="5075980"/>
                </a:cubicBezTo>
                <a:cubicBezTo>
                  <a:pt x="1134135" y="5085139"/>
                  <a:pt x="945368" y="5081669"/>
                  <a:pt x="786790" y="5075980"/>
                </a:cubicBezTo>
                <a:cubicBezTo>
                  <a:pt x="628212" y="5070291"/>
                  <a:pt x="477251" y="5099428"/>
                  <a:pt x="255457" y="5075980"/>
                </a:cubicBezTo>
                <a:cubicBezTo>
                  <a:pt x="134502" y="5076699"/>
                  <a:pt x="-12091" y="4945860"/>
                  <a:pt x="0" y="4820523"/>
                </a:cubicBezTo>
                <a:cubicBezTo>
                  <a:pt x="20974" y="4681077"/>
                  <a:pt x="-7883" y="4359680"/>
                  <a:pt x="0" y="4214021"/>
                </a:cubicBezTo>
                <a:cubicBezTo>
                  <a:pt x="7883" y="4068362"/>
                  <a:pt x="12230" y="3858010"/>
                  <a:pt x="0" y="3653170"/>
                </a:cubicBezTo>
                <a:cubicBezTo>
                  <a:pt x="-12230" y="3448330"/>
                  <a:pt x="24088" y="3260041"/>
                  <a:pt x="0" y="2909717"/>
                </a:cubicBezTo>
                <a:cubicBezTo>
                  <a:pt x="-24088" y="2559393"/>
                  <a:pt x="15097" y="2566424"/>
                  <a:pt x="0" y="2394516"/>
                </a:cubicBezTo>
                <a:cubicBezTo>
                  <a:pt x="-15097" y="2222608"/>
                  <a:pt x="27103" y="1927298"/>
                  <a:pt x="0" y="1742364"/>
                </a:cubicBezTo>
                <a:cubicBezTo>
                  <a:pt x="-27103" y="1557430"/>
                  <a:pt x="31178" y="1225793"/>
                  <a:pt x="0" y="1090212"/>
                </a:cubicBezTo>
                <a:cubicBezTo>
                  <a:pt x="-31178" y="954631"/>
                  <a:pt x="32002" y="485469"/>
                  <a:pt x="0" y="255457"/>
                </a:cubicBezTo>
                <a:close/>
              </a:path>
            </a:pathLst>
          </a:custGeom>
          <a:noFill/>
          <a:ln w="38100">
            <a:solidFill>
              <a:schemeClr val="tx1">
                <a:lumMod val="75000"/>
                <a:lumOff val="25000"/>
              </a:schemeClr>
            </a:solidFill>
            <a:extLst>
              <a:ext uri="{C807C97D-BFC1-408E-A445-0C87EB9F89A2}">
                <ask:lineSketchStyleProps xmlns:ask="http://schemas.microsoft.com/office/drawing/2018/sketchyshapes" sd="132291575">
                  <a:prstGeom prst="round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Rectangle : coins arrondis 21">
            <a:extLst>
              <a:ext uri="{FF2B5EF4-FFF2-40B4-BE49-F238E27FC236}">
                <a16:creationId xmlns:a16="http://schemas.microsoft.com/office/drawing/2014/main" id="{B0581DD7-B9C4-4C6C-87CB-52E67BF8A25D}"/>
              </a:ext>
            </a:extLst>
          </p:cNvPr>
          <p:cNvSpPr/>
          <p:nvPr/>
        </p:nvSpPr>
        <p:spPr>
          <a:xfrm>
            <a:off x="9595753" y="891009"/>
            <a:ext cx="1532709" cy="5075980"/>
          </a:xfrm>
          <a:custGeom>
            <a:avLst/>
            <a:gdLst>
              <a:gd name="connsiteX0" fmla="*/ 0 w 1532709"/>
              <a:gd name="connsiteY0" fmla="*/ 255457 h 5075980"/>
              <a:gd name="connsiteX1" fmla="*/ 255457 w 1532709"/>
              <a:gd name="connsiteY1" fmla="*/ 0 h 5075980"/>
              <a:gd name="connsiteX2" fmla="*/ 735701 w 1532709"/>
              <a:gd name="connsiteY2" fmla="*/ 0 h 5075980"/>
              <a:gd name="connsiteX3" fmla="*/ 1277252 w 1532709"/>
              <a:gd name="connsiteY3" fmla="*/ 0 h 5075980"/>
              <a:gd name="connsiteX4" fmla="*/ 1532709 w 1532709"/>
              <a:gd name="connsiteY4" fmla="*/ 255457 h 5075980"/>
              <a:gd name="connsiteX5" fmla="*/ 1532709 w 1532709"/>
              <a:gd name="connsiteY5" fmla="*/ 861959 h 5075980"/>
              <a:gd name="connsiteX6" fmla="*/ 1532709 w 1532709"/>
              <a:gd name="connsiteY6" fmla="*/ 1559762 h 5075980"/>
              <a:gd name="connsiteX7" fmla="*/ 1532709 w 1532709"/>
              <a:gd name="connsiteY7" fmla="*/ 2074962 h 5075980"/>
              <a:gd name="connsiteX8" fmla="*/ 1532709 w 1532709"/>
              <a:gd name="connsiteY8" fmla="*/ 2590162 h 5075980"/>
              <a:gd name="connsiteX9" fmla="*/ 1532709 w 1532709"/>
              <a:gd name="connsiteY9" fmla="*/ 3105362 h 5075980"/>
              <a:gd name="connsiteX10" fmla="*/ 1532709 w 1532709"/>
              <a:gd name="connsiteY10" fmla="*/ 3848816 h 5075980"/>
              <a:gd name="connsiteX11" fmla="*/ 1532709 w 1532709"/>
              <a:gd name="connsiteY11" fmla="*/ 4820523 h 5075980"/>
              <a:gd name="connsiteX12" fmla="*/ 1277252 w 1532709"/>
              <a:gd name="connsiteY12" fmla="*/ 5075980 h 5075980"/>
              <a:gd name="connsiteX13" fmla="*/ 786790 w 1532709"/>
              <a:gd name="connsiteY13" fmla="*/ 5075980 h 5075980"/>
              <a:gd name="connsiteX14" fmla="*/ 255457 w 1532709"/>
              <a:gd name="connsiteY14" fmla="*/ 5075980 h 5075980"/>
              <a:gd name="connsiteX15" fmla="*/ 0 w 1532709"/>
              <a:gd name="connsiteY15" fmla="*/ 4820523 h 5075980"/>
              <a:gd name="connsiteX16" fmla="*/ 0 w 1532709"/>
              <a:gd name="connsiteY16" fmla="*/ 4214021 h 5075980"/>
              <a:gd name="connsiteX17" fmla="*/ 0 w 1532709"/>
              <a:gd name="connsiteY17" fmla="*/ 3653170 h 5075980"/>
              <a:gd name="connsiteX18" fmla="*/ 0 w 1532709"/>
              <a:gd name="connsiteY18" fmla="*/ 2909717 h 5075980"/>
              <a:gd name="connsiteX19" fmla="*/ 0 w 1532709"/>
              <a:gd name="connsiteY19" fmla="*/ 2394516 h 5075980"/>
              <a:gd name="connsiteX20" fmla="*/ 0 w 1532709"/>
              <a:gd name="connsiteY20" fmla="*/ 1742364 h 5075980"/>
              <a:gd name="connsiteX21" fmla="*/ 0 w 1532709"/>
              <a:gd name="connsiteY21" fmla="*/ 1090212 h 5075980"/>
              <a:gd name="connsiteX22" fmla="*/ 0 w 1532709"/>
              <a:gd name="connsiteY22" fmla="*/ 255457 h 5075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32709" h="5075980" extrusionOk="0">
                <a:moveTo>
                  <a:pt x="0" y="255457"/>
                </a:moveTo>
                <a:cubicBezTo>
                  <a:pt x="-10206" y="125152"/>
                  <a:pt x="137411" y="-4301"/>
                  <a:pt x="255457" y="0"/>
                </a:cubicBezTo>
                <a:cubicBezTo>
                  <a:pt x="357197" y="-10989"/>
                  <a:pt x="499862" y="-15854"/>
                  <a:pt x="735701" y="0"/>
                </a:cubicBezTo>
                <a:cubicBezTo>
                  <a:pt x="971540" y="15854"/>
                  <a:pt x="1035503" y="-10091"/>
                  <a:pt x="1277252" y="0"/>
                </a:cubicBezTo>
                <a:cubicBezTo>
                  <a:pt x="1394753" y="20095"/>
                  <a:pt x="1552080" y="123915"/>
                  <a:pt x="1532709" y="255457"/>
                </a:cubicBezTo>
                <a:cubicBezTo>
                  <a:pt x="1502648" y="410496"/>
                  <a:pt x="1520823" y="612722"/>
                  <a:pt x="1532709" y="861959"/>
                </a:cubicBezTo>
                <a:cubicBezTo>
                  <a:pt x="1544595" y="1111196"/>
                  <a:pt x="1507882" y="1238852"/>
                  <a:pt x="1532709" y="1559762"/>
                </a:cubicBezTo>
                <a:cubicBezTo>
                  <a:pt x="1557536" y="1880672"/>
                  <a:pt x="1511833" y="1877689"/>
                  <a:pt x="1532709" y="2074962"/>
                </a:cubicBezTo>
                <a:cubicBezTo>
                  <a:pt x="1553585" y="2272235"/>
                  <a:pt x="1526247" y="2441888"/>
                  <a:pt x="1532709" y="2590162"/>
                </a:cubicBezTo>
                <a:cubicBezTo>
                  <a:pt x="1539171" y="2738436"/>
                  <a:pt x="1511587" y="2960559"/>
                  <a:pt x="1532709" y="3105362"/>
                </a:cubicBezTo>
                <a:cubicBezTo>
                  <a:pt x="1553831" y="3250165"/>
                  <a:pt x="1512221" y="3549021"/>
                  <a:pt x="1532709" y="3848816"/>
                </a:cubicBezTo>
                <a:cubicBezTo>
                  <a:pt x="1553197" y="4148611"/>
                  <a:pt x="1569101" y="4379770"/>
                  <a:pt x="1532709" y="4820523"/>
                </a:cubicBezTo>
                <a:cubicBezTo>
                  <a:pt x="1510834" y="4975021"/>
                  <a:pt x="1415151" y="5055020"/>
                  <a:pt x="1277252" y="5075980"/>
                </a:cubicBezTo>
                <a:cubicBezTo>
                  <a:pt x="1134135" y="5085139"/>
                  <a:pt x="945368" y="5081669"/>
                  <a:pt x="786790" y="5075980"/>
                </a:cubicBezTo>
                <a:cubicBezTo>
                  <a:pt x="628212" y="5070291"/>
                  <a:pt x="477251" y="5099428"/>
                  <a:pt x="255457" y="5075980"/>
                </a:cubicBezTo>
                <a:cubicBezTo>
                  <a:pt x="134502" y="5076699"/>
                  <a:pt x="-12091" y="4945860"/>
                  <a:pt x="0" y="4820523"/>
                </a:cubicBezTo>
                <a:cubicBezTo>
                  <a:pt x="20974" y="4681077"/>
                  <a:pt x="-7883" y="4359680"/>
                  <a:pt x="0" y="4214021"/>
                </a:cubicBezTo>
                <a:cubicBezTo>
                  <a:pt x="7883" y="4068362"/>
                  <a:pt x="12230" y="3858010"/>
                  <a:pt x="0" y="3653170"/>
                </a:cubicBezTo>
                <a:cubicBezTo>
                  <a:pt x="-12230" y="3448330"/>
                  <a:pt x="24088" y="3260041"/>
                  <a:pt x="0" y="2909717"/>
                </a:cubicBezTo>
                <a:cubicBezTo>
                  <a:pt x="-24088" y="2559393"/>
                  <a:pt x="15097" y="2566424"/>
                  <a:pt x="0" y="2394516"/>
                </a:cubicBezTo>
                <a:cubicBezTo>
                  <a:pt x="-15097" y="2222608"/>
                  <a:pt x="27103" y="1927298"/>
                  <a:pt x="0" y="1742364"/>
                </a:cubicBezTo>
                <a:cubicBezTo>
                  <a:pt x="-27103" y="1557430"/>
                  <a:pt x="31178" y="1225793"/>
                  <a:pt x="0" y="1090212"/>
                </a:cubicBezTo>
                <a:cubicBezTo>
                  <a:pt x="-31178" y="954631"/>
                  <a:pt x="32002" y="485469"/>
                  <a:pt x="0" y="255457"/>
                </a:cubicBezTo>
                <a:close/>
              </a:path>
            </a:pathLst>
          </a:custGeom>
          <a:noFill/>
          <a:ln w="38100">
            <a:solidFill>
              <a:schemeClr val="tx1">
                <a:lumMod val="75000"/>
                <a:lumOff val="25000"/>
              </a:schemeClr>
            </a:solidFill>
            <a:extLst>
              <a:ext uri="{C807C97D-BFC1-408E-A445-0C87EB9F89A2}">
                <ask:lineSketchStyleProps xmlns:ask="http://schemas.microsoft.com/office/drawing/2018/sketchyshapes" sd="132291575">
                  <a:prstGeom prst="round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0" name="Image 29">
            <a:extLst>
              <a:ext uri="{FF2B5EF4-FFF2-40B4-BE49-F238E27FC236}">
                <a16:creationId xmlns:a16="http://schemas.microsoft.com/office/drawing/2014/main" id="{6358C60E-9E50-48E1-B09D-AE4659564EC1}"/>
              </a:ext>
            </a:extLst>
          </p:cNvPr>
          <p:cNvPicPr>
            <a:picLocks noChangeAspect="1"/>
          </p:cNvPicPr>
          <p:nvPr/>
        </p:nvPicPr>
        <p:blipFill>
          <a:blip r:embed="rId3" cstate="email">
            <a:clrChange>
              <a:clrFrom>
                <a:srgbClr val="E6E6E6"/>
              </a:clrFrom>
              <a:clrTo>
                <a:srgbClr val="E6E6E6">
                  <a:alpha val="0"/>
                </a:srgbClr>
              </a:clrTo>
            </a:clrChange>
            <a:extLst>
              <a:ext uri="{28A0092B-C50C-407E-A947-70E740481C1C}">
                <a14:useLocalDpi xmlns:a14="http://schemas.microsoft.com/office/drawing/2010/main" val="0"/>
              </a:ext>
            </a:extLst>
          </a:blip>
          <a:stretch>
            <a:fillRect/>
          </a:stretch>
        </p:blipFill>
        <p:spPr>
          <a:xfrm>
            <a:off x="3016644" y="758705"/>
            <a:ext cx="1777831" cy="492864"/>
          </a:xfrm>
          <a:prstGeom prst="rect">
            <a:avLst/>
          </a:prstGeom>
        </p:spPr>
      </p:pic>
      <p:pic>
        <p:nvPicPr>
          <p:cNvPr id="31" name="Image 30">
            <a:extLst>
              <a:ext uri="{FF2B5EF4-FFF2-40B4-BE49-F238E27FC236}">
                <a16:creationId xmlns:a16="http://schemas.microsoft.com/office/drawing/2014/main" id="{5585236C-1474-4492-9F8C-71DB6EB0DA8B}"/>
              </a:ext>
            </a:extLst>
          </p:cNvPr>
          <p:cNvPicPr>
            <a:picLocks noChangeAspect="1"/>
          </p:cNvPicPr>
          <p:nvPr/>
        </p:nvPicPr>
        <p:blipFill>
          <a:blip r:embed="rId4" cstate="email">
            <a:clrChange>
              <a:clrFrom>
                <a:srgbClr val="E6E6E6"/>
              </a:clrFrom>
              <a:clrTo>
                <a:srgbClr val="E6E6E6">
                  <a:alpha val="0"/>
                </a:srgbClr>
              </a:clrTo>
            </a:clrChange>
            <a:extLst>
              <a:ext uri="{28A0092B-C50C-407E-A947-70E740481C1C}">
                <a14:useLocalDpi xmlns:a14="http://schemas.microsoft.com/office/drawing/2010/main" val="0"/>
              </a:ext>
            </a:extLst>
          </a:blip>
          <a:stretch>
            <a:fillRect/>
          </a:stretch>
        </p:blipFill>
        <p:spPr>
          <a:xfrm>
            <a:off x="7394453" y="734099"/>
            <a:ext cx="1721274" cy="517220"/>
          </a:xfrm>
          <a:prstGeom prst="rect">
            <a:avLst/>
          </a:prstGeom>
        </p:spPr>
      </p:pic>
      <p:pic>
        <p:nvPicPr>
          <p:cNvPr id="5120" name="Image 5119">
            <a:extLst>
              <a:ext uri="{FF2B5EF4-FFF2-40B4-BE49-F238E27FC236}">
                <a16:creationId xmlns:a16="http://schemas.microsoft.com/office/drawing/2014/main" id="{4E446074-D76F-478E-82C0-8D3CC8671E33}"/>
              </a:ext>
            </a:extLst>
          </p:cNvPr>
          <p:cNvPicPr>
            <a:picLocks noChangeAspect="1"/>
          </p:cNvPicPr>
          <p:nvPr/>
        </p:nvPicPr>
        <p:blipFill>
          <a:blip r:embed="rId5" cstate="email">
            <a:clrChange>
              <a:clrFrom>
                <a:srgbClr val="E6E6E6"/>
              </a:clrFrom>
              <a:clrTo>
                <a:srgbClr val="E6E6E6">
                  <a:alpha val="0"/>
                </a:srgbClr>
              </a:clrTo>
            </a:clrChange>
            <a:extLst>
              <a:ext uri="{28A0092B-C50C-407E-A947-70E740481C1C}">
                <a14:useLocalDpi xmlns:a14="http://schemas.microsoft.com/office/drawing/2010/main" val="0"/>
              </a:ext>
            </a:extLst>
          </a:blip>
          <a:stretch>
            <a:fillRect/>
          </a:stretch>
        </p:blipFill>
        <p:spPr>
          <a:xfrm>
            <a:off x="9480704" y="656789"/>
            <a:ext cx="1721274" cy="591061"/>
          </a:xfrm>
          <a:prstGeom prst="rect">
            <a:avLst/>
          </a:prstGeom>
        </p:spPr>
      </p:pic>
      <p:cxnSp>
        <p:nvCxnSpPr>
          <p:cNvPr id="5130" name="Connecteur droit 5129">
            <a:extLst>
              <a:ext uri="{FF2B5EF4-FFF2-40B4-BE49-F238E27FC236}">
                <a16:creationId xmlns:a16="http://schemas.microsoft.com/office/drawing/2014/main" id="{D5A0794C-D5AD-4A8A-B4A9-4337D4ACE12B}"/>
              </a:ext>
            </a:extLst>
          </p:cNvPr>
          <p:cNvCxnSpPr>
            <a:cxnSpLocks/>
          </p:cNvCxnSpPr>
          <p:nvPr/>
        </p:nvCxnSpPr>
        <p:spPr>
          <a:xfrm>
            <a:off x="461554" y="3429000"/>
            <a:ext cx="11306022" cy="0"/>
          </a:xfrm>
          <a:prstGeom prst="line">
            <a:avLst/>
          </a:prstGeom>
          <a:ln w="19050">
            <a:solidFill>
              <a:schemeClr val="tx1">
                <a:lumMod val="75000"/>
                <a:lumOff val="2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5133" name="ZoneTexte 5132">
            <a:extLst>
              <a:ext uri="{FF2B5EF4-FFF2-40B4-BE49-F238E27FC236}">
                <a16:creationId xmlns:a16="http://schemas.microsoft.com/office/drawing/2014/main" id="{298E3582-11F0-4DD4-AFE0-63831E44AD1E}"/>
              </a:ext>
            </a:extLst>
          </p:cNvPr>
          <p:cNvSpPr txBox="1"/>
          <p:nvPr/>
        </p:nvSpPr>
        <p:spPr>
          <a:xfrm>
            <a:off x="993161" y="2370701"/>
            <a:ext cx="1522079" cy="954107"/>
          </a:xfrm>
          <a:prstGeom prst="rect">
            <a:avLst/>
          </a:prstGeom>
          <a:noFill/>
        </p:spPr>
        <p:txBody>
          <a:bodyPr wrap="square" rtlCol="0">
            <a:spAutoFit/>
          </a:bodyPr>
          <a:lstStyle/>
          <a:p>
            <a:pPr algn="ctr"/>
            <a:r>
              <a:rPr lang="fr-FR" sz="1400" dirty="0">
                <a:solidFill>
                  <a:schemeClr val="bg1"/>
                </a:solidFill>
                <a:effectLst>
                  <a:outerShdw blurRad="38100" dist="38100" dir="2700000" algn="tl">
                    <a:srgbClr val="000000">
                      <a:alpha val="43137"/>
                    </a:srgbClr>
                  </a:outerShdw>
                </a:effectLst>
                <a:highlight>
                  <a:srgbClr val="808080"/>
                </a:highlight>
                <a:latin typeface="Century Gothic" panose="020B0502020202020204" pitchFamily="34" charset="0"/>
              </a:rPr>
              <a:t>Pourquoi</a:t>
            </a: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 réaliser une animation agence ?  </a:t>
            </a:r>
          </a:p>
        </p:txBody>
      </p:sp>
      <p:sp>
        <p:nvSpPr>
          <p:cNvPr id="47" name="ZoneTexte 46">
            <a:extLst>
              <a:ext uri="{FF2B5EF4-FFF2-40B4-BE49-F238E27FC236}">
                <a16:creationId xmlns:a16="http://schemas.microsoft.com/office/drawing/2014/main" id="{30BA0A7C-4274-43AF-AA99-30A7AA23F742}"/>
              </a:ext>
            </a:extLst>
          </p:cNvPr>
          <p:cNvSpPr txBox="1"/>
          <p:nvPr/>
        </p:nvSpPr>
        <p:spPr>
          <a:xfrm>
            <a:off x="1048003" y="3598665"/>
            <a:ext cx="1331457" cy="738664"/>
          </a:xfrm>
          <a:prstGeom prst="rect">
            <a:avLst/>
          </a:prstGeom>
          <a:noFill/>
        </p:spPr>
        <p:txBody>
          <a:bodyPr wrap="square" rtlCol="0">
            <a:spAutoFit/>
          </a:bodyPr>
          <a:lstStyle/>
          <a:p>
            <a:pPr algn="ctr"/>
            <a:r>
              <a:rPr lang="fr-FR" sz="1400" dirty="0">
                <a:solidFill>
                  <a:schemeClr val="bg1"/>
                </a:solidFill>
                <a:effectLst>
                  <a:outerShdw blurRad="38100" dist="38100" dir="2700000" algn="tl">
                    <a:srgbClr val="000000">
                      <a:alpha val="43137"/>
                    </a:srgbClr>
                  </a:outerShdw>
                </a:effectLst>
                <a:highlight>
                  <a:srgbClr val="808080"/>
                </a:highlight>
                <a:latin typeface="Century Gothic" panose="020B0502020202020204" pitchFamily="34" charset="0"/>
              </a:rPr>
              <a:t>Préparez</a:t>
            </a: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 votre évènement</a:t>
            </a:r>
          </a:p>
        </p:txBody>
      </p:sp>
      <p:sp>
        <p:nvSpPr>
          <p:cNvPr id="48" name="ZoneTexte 47">
            <a:extLst>
              <a:ext uri="{FF2B5EF4-FFF2-40B4-BE49-F238E27FC236}">
                <a16:creationId xmlns:a16="http://schemas.microsoft.com/office/drawing/2014/main" id="{A974B124-63FB-44E1-B8C4-23459F74EA06}"/>
              </a:ext>
            </a:extLst>
          </p:cNvPr>
          <p:cNvSpPr txBox="1"/>
          <p:nvPr/>
        </p:nvSpPr>
        <p:spPr>
          <a:xfrm>
            <a:off x="3161673" y="2587304"/>
            <a:ext cx="1566267" cy="523220"/>
          </a:xfrm>
          <a:prstGeom prst="rect">
            <a:avLst/>
          </a:prstGeom>
          <a:noFill/>
        </p:spPr>
        <p:txBody>
          <a:bodyPr wrap="square" rtlCol="0">
            <a:spAutoFit/>
          </a:bodyPr>
          <a:lstStyle/>
          <a:p>
            <a:pPr algn="ctr"/>
            <a:r>
              <a:rPr lang="fr-FR" sz="1400" dirty="0">
                <a:solidFill>
                  <a:schemeClr val="bg1"/>
                </a:solidFill>
                <a:effectLst>
                  <a:outerShdw blurRad="38100" dist="38100" dir="2700000" algn="tl">
                    <a:srgbClr val="000000">
                      <a:alpha val="43137"/>
                    </a:srgbClr>
                  </a:outerShdw>
                </a:effectLst>
                <a:highlight>
                  <a:srgbClr val="808080"/>
                </a:highlight>
                <a:latin typeface="Century Gothic" panose="020B0502020202020204" pitchFamily="34" charset="0"/>
              </a:rPr>
              <a:t>Ciblez</a:t>
            </a: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 vos clients </a:t>
            </a:r>
          </a:p>
        </p:txBody>
      </p:sp>
      <p:sp>
        <p:nvSpPr>
          <p:cNvPr id="58" name="ZoneTexte 57">
            <a:extLst>
              <a:ext uri="{FF2B5EF4-FFF2-40B4-BE49-F238E27FC236}">
                <a16:creationId xmlns:a16="http://schemas.microsoft.com/office/drawing/2014/main" id="{BF9674C2-BEB6-4798-BFA1-3425880914DA}"/>
              </a:ext>
            </a:extLst>
          </p:cNvPr>
          <p:cNvSpPr txBox="1"/>
          <p:nvPr/>
        </p:nvSpPr>
        <p:spPr>
          <a:xfrm>
            <a:off x="9595753" y="3579819"/>
            <a:ext cx="1542544" cy="738664"/>
          </a:xfrm>
          <a:prstGeom prst="rect">
            <a:avLst/>
          </a:prstGeom>
          <a:noFill/>
        </p:spPr>
        <p:txBody>
          <a:bodyPr wrap="square" rtlCol="0">
            <a:spAutoFit/>
          </a:bodyPr>
          <a:lstStyle/>
          <a:p>
            <a:pPr algn="ct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Consultez les </a:t>
            </a:r>
            <a:r>
              <a:rPr lang="fr-FR" sz="1400" dirty="0">
                <a:solidFill>
                  <a:schemeClr val="bg1"/>
                </a:solidFill>
                <a:effectLst>
                  <a:outerShdw blurRad="38100" dist="38100" dir="2700000" algn="tl">
                    <a:srgbClr val="000000">
                      <a:alpha val="43137"/>
                    </a:srgbClr>
                  </a:outerShdw>
                </a:effectLst>
                <a:highlight>
                  <a:srgbClr val="808080"/>
                </a:highlight>
                <a:latin typeface="Century Gothic" panose="020B0502020202020204" pitchFamily="34" charset="0"/>
              </a:rPr>
              <a:t>retours d’expériences</a:t>
            </a:r>
          </a:p>
        </p:txBody>
      </p:sp>
      <p:cxnSp>
        <p:nvCxnSpPr>
          <p:cNvPr id="5135" name="Connecteur droit 5134">
            <a:extLst>
              <a:ext uri="{FF2B5EF4-FFF2-40B4-BE49-F238E27FC236}">
                <a16:creationId xmlns:a16="http://schemas.microsoft.com/office/drawing/2014/main" id="{05F8A8E2-30BA-4C95-80C9-9592461990A0}"/>
              </a:ext>
            </a:extLst>
          </p:cNvPr>
          <p:cNvCxnSpPr>
            <a:cxnSpLocks/>
          </p:cNvCxnSpPr>
          <p:nvPr/>
        </p:nvCxnSpPr>
        <p:spPr>
          <a:xfrm>
            <a:off x="1171114" y="2174818"/>
            <a:ext cx="115279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62" name="Connecteur droit 61">
            <a:extLst>
              <a:ext uri="{FF2B5EF4-FFF2-40B4-BE49-F238E27FC236}">
                <a16:creationId xmlns:a16="http://schemas.microsoft.com/office/drawing/2014/main" id="{E8144EBB-8773-4E74-B808-4658A44E8E0A}"/>
              </a:ext>
            </a:extLst>
          </p:cNvPr>
          <p:cNvCxnSpPr>
            <a:cxnSpLocks/>
          </p:cNvCxnSpPr>
          <p:nvPr/>
        </p:nvCxnSpPr>
        <p:spPr>
          <a:xfrm>
            <a:off x="3338576" y="2174818"/>
            <a:ext cx="115279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63" name="Connecteur droit 62">
            <a:extLst>
              <a:ext uri="{FF2B5EF4-FFF2-40B4-BE49-F238E27FC236}">
                <a16:creationId xmlns:a16="http://schemas.microsoft.com/office/drawing/2014/main" id="{B75671D2-CA91-48FB-808F-1769F5844FAE}"/>
              </a:ext>
            </a:extLst>
          </p:cNvPr>
          <p:cNvCxnSpPr>
            <a:cxnSpLocks/>
          </p:cNvCxnSpPr>
          <p:nvPr/>
        </p:nvCxnSpPr>
        <p:spPr>
          <a:xfrm>
            <a:off x="5517069" y="2174818"/>
            <a:ext cx="115279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64" name="Connecteur droit 63">
            <a:extLst>
              <a:ext uri="{FF2B5EF4-FFF2-40B4-BE49-F238E27FC236}">
                <a16:creationId xmlns:a16="http://schemas.microsoft.com/office/drawing/2014/main" id="{1CA09655-C80E-4714-A29C-12FEED95E759}"/>
              </a:ext>
            </a:extLst>
          </p:cNvPr>
          <p:cNvCxnSpPr>
            <a:cxnSpLocks/>
          </p:cNvCxnSpPr>
          <p:nvPr/>
        </p:nvCxnSpPr>
        <p:spPr>
          <a:xfrm>
            <a:off x="7715535" y="2176847"/>
            <a:ext cx="115279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65" name="Connecteur droit 64">
            <a:extLst>
              <a:ext uri="{FF2B5EF4-FFF2-40B4-BE49-F238E27FC236}">
                <a16:creationId xmlns:a16="http://schemas.microsoft.com/office/drawing/2014/main" id="{005A7C3C-87A5-486F-A0D1-FACC793B4219}"/>
              </a:ext>
            </a:extLst>
          </p:cNvPr>
          <p:cNvCxnSpPr>
            <a:cxnSpLocks/>
          </p:cNvCxnSpPr>
          <p:nvPr/>
        </p:nvCxnSpPr>
        <p:spPr>
          <a:xfrm>
            <a:off x="9790349" y="2174818"/>
            <a:ext cx="115279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68" name="Connecteur droit 67">
            <a:extLst>
              <a:ext uri="{FF2B5EF4-FFF2-40B4-BE49-F238E27FC236}">
                <a16:creationId xmlns:a16="http://schemas.microsoft.com/office/drawing/2014/main" id="{DCC196B1-6CEC-42C3-AA75-3C7A2D6F88C0}"/>
              </a:ext>
            </a:extLst>
          </p:cNvPr>
          <p:cNvCxnSpPr>
            <a:cxnSpLocks/>
          </p:cNvCxnSpPr>
          <p:nvPr/>
        </p:nvCxnSpPr>
        <p:spPr>
          <a:xfrm>
            <a:off x="9806918" y="4449804"/>
            <a:ext cx="115279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69" name="Connecteur droit 68">
            <a:extLst>
              <a:ext uri="{FF2B5EF4-FFF2-40B4-BE49-F238E27FC236}">
                <a16:creationId xmlns:a16="http://schemas.microsoft.com/office/drawing/2014/main" id="{16430516-AEB3-43A8-AEB5-508B25AECBB8}"/>
              </a:ext>
            </a:extLst>
          </p:cNvPr>
          <p:cNvCxnSpPr>
            <a:cxnSpLocks/>
          </p:cNvCxnSpPr>
          <p:nvPr/>
        </p:nvCxnSpPr>
        <p:spPr>
          <a:xfrm>
            <a:off x="7720069" y="4447767"/>
            <a:ext cx="115279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70" name="Connecteur droit 69">
            <a:extLst>
              <a:ext uri="{FF2B5EF4-FFF2-40B4-BE49-F238E27FC236}">
                <a16:creationId xmlns:a16="http://schemas.microsoft.com/office/drawing/2014/main" id="{FDC02483-8199-46FA-A029-DE3ABE73FAB2}"/>
              </a:ext>
            </a:extLst>
          </p:cNvPr>
          <p:cNvCxnSpPr>
            <a:cxnSpLocks/>
          </p:cNvCxnSpPr>
          <p:nvPr/>
        </p:nvCxnSpPr>
        <p:spPr>
          <a:xfrm>
            <a:off x="5530307" y="4447767"/>
            <a:ext cx="115279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71" name="Connecteur droit 70">
            <a:extLst>
              <a:ext uri="{FF2B5EF4-FFF2-40B4-BE49-F238E27FC236}">
                <a16:creationId xmlns:a16="http://schemas.microsoft.com/office/drawing/2014/main" id="{F5B9FC4B-70A6-4941-9B7E-2F4EF87AE9BA}"/>
              </a:ext>
            </a:extLst>
          </p:cNvPr>
          <p:cNvCxnSpPr>
            <a:cxnSpLocks/>
          </p:cNvCxnSpPr>
          <p:nvPr/>
        </p:nvCxnSpPr>
        <p:spPr>
          <a:xfrm>
            <a:off x="3312376" y="4449804"/>
            <a:ext cx="115279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72" name="Connecteur droit 71">
            <a:extLst>
              <a:ext uri="{FF2B5EF4-FFF2-40B4-BE49-F238E27FC236}">
                <a16:creationId xmlns:a16="http://schemas.microsoft.com/office/drawing/2014/main" id="{F31EFB95-F2F1-4A77-9220-579F43C60C5C}"/>
              </a:ext>
            </a:extLst>
          </p:cNvPr>
          <p:cNvCxnSpPr>
            <a:cxnSpLocks/>
          </p:cNvCxnSpPr>
          <p:nvPr/>
        </p:nvCxnSpPr>
        <p:spPr>
          <a:xfrm>
            <a:off x="1168252" y="4447767"/>
            <a:ext cx="115279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5137" name="ZoneTexte 5136">
            <a:extLst>
              <a:ext uri="{FF2B5EF4-FFF2-40B4-BE49-F238E27FC236}">
                <a16:creationId xmlns:a16="http://schemas.microsoft.com/office/drawing/2014/main" id="{C7343EA2-3AF2-4246-99EA-A206BE698F52}"/>
              </a:ext>
            </a:extLst>
          </p:cNvPr>
          <p:cNvSpPr txBox="1"/>
          <p:nvPr/>
        </p:nvSpPr>
        <p:spPr>
          <a:xfrm>
            <a:off x="1173372" y="1489258"/>
            <a:ext cx="583814" cy="646331"/>
          </a:xfrm>
          <a:prstGeom prst="rect">
            <a:avLst/>
          </a:prstGeom>
          <a:noFill/>
        </p:spPr>
        <p:txBody>
          <a:bodyPr wrap="none" rtlCol="0">
            <a:spAutoFit/>
          </a:bodyPr>
          <a:lstStyle/>
          <a:p>
            <a:r>
              <a:rPr lang="fr-FR" sz="3600" dirty="0">
                <a:solidFill>
                  <a:schemeClr val="tx1">
                    <a:lumMod val="75000"/>
                    <a:lumOff val="25000"/>
                  </a:schemeClr>
                </a:solidFill>
                <a:latin typeface="Bernard MT Condensed" panose="02050806060905020404" pitchFamily="18" charset="0"/>
              </a:rPr>
              <a:t>01</a:t>
            </a:r>
          </a:p>
        </p:txBody>
      </p:sp>
      <p:sp>
        <p:nvSpPr>
          <p:cNvPr id="75" name="ZoneTexte 74">
            <a:extLst>
              <a:ext uri="{FF2B5EF4-FFF2-40B4-BE49-F238E27FC236}">
                <a16:creationId xmlns:a16="http://schemas.microsoft.com/office/drawing/2014/main" id="{2902A7CB-E00B-4652-961F-6640B7BEDE09}"/>
              </a:ext>
            </a:extLst>
          </p:cNvPr>
          <p:cNvSpPr txBox="1"/>
          <p:nvPr/>
        </p:nvSpPr>
        <p:spPr>
          <a:xfrm>
            <a:off x="1144762" y="4707584"/>
            <a:ext cx="636713" cy="646331"/>
          </a:xfrm>
          <a:prstGeom prst="rect">
            <a:avLst/>
          </a:prstGeom>
          <a:noFill/>
        </p:spPr>
        <p:txBody>
          <a:bodyPr wrap="none" rtlCol="0">
            <a:spAutoFit/>
          </a:bodyPr>
          <a:lstStyle/>
          <a:p>
            <a:r>
              <a:rPr lang="fr-FR" sz="3600" dirty="0">
                <a:solidFill>
                  <a:schemeClr val="tx1">
                    <a:lumMod val="75000"/>
                    <a:lumOff val="25000"/>
                  </a:schemeClr>
                </a:solidFill>
                <a:latin typeface="Bernard MT Condensed" panose="02050806060905020404" pitchFamily="18" charset="0"/>
              </a:rPr>
              <a:t>02</a:t>
            </a:r>
          </a:p>
        </p:txBody>
      </p:sp>
      <p:sp>
        <p:nvSpPr>
          <p:cNvPr id="77" name="ZoneTexte 76">
            <a:extLst>
              <a:ext uri="{FF2B5EF4-FFF2-40B4-BE49-F238E27FC236}">
                <a16:creationId xmlns:a16="http://schemas.microsoft.com/office/drawing/2014/main" id="{583AF4A3-783E-4C7D-B734-2C07EACBA992}"/>
              </a:ext>
            </a:extLst>
          </p:cNvPr>
          <p:cNvSpPr txBox="1"/>
          <p:nvPr/>
        </p:nvSpPr>
        <p:spPr>
          <a:xfrm>
            <a:off x="3313864" y="1458429"/>
            <a:ext cx="636713" cy="646331"/>
          </a:xfrm>
          <a:prstGeom prst="rect">
            <a:avLst/>
          </a:prstGeom>
          <a:noFill/>
        </p:spPr>
        <p:txBody>
          <a:bodyPr wrap="none" rtlCol="0">
            <a:spAutoFit/>
          </a:bodyPr>
          <a:lstStyle/>
          <a:p>
            <a:r>
              <a:rPr lang="fr-FR" sz="3600" dirty="0">
                <a:solidFill>
                  <a:schemeClr val="tx1">
                    <a:lumMod val="75000"/>
                    <a:lumOff val="25000"/>
                  </a:schemeClr>
                </a:solidFill>
                <a:latin typeface="Bernard MT Condensed" panose="02050806060905020404" pitchFamily="18" charset="0"/>
              </a:rPr>
              <a:t>03</a:t>
            </a:r>
          </a:p>
        </p:txBody>
      </p:sp>
      <p:sp>
        <p:nvSpPr>
          <p:cNvPr id="79" name="ZoneTexte 78">
            <a:extLst>
              <a:ext uri="{FF2B5EF4-FFF2-40B4-BE49-F238E27FC236}">
                <a16:creationId xmlns:a16="http://schemas.microsoft.com/office/drawing/2014/main" id="{6DAEBB43-2E02-455D-A831-C6DC80734BCF}"/>
              </a:ext>
            </a:extLst>
          </p:cNvPr>
          <p:cNvSpPr txBox="1"/>
          <p:nvPr/>
        </p:nvSpPr>
        <p:spPr>
          <a:xfrm>
            <a:off x="3276050" y="4689306"/>
            <a:ext cx="636713" cy="646331"/>
          </a:xfrm>
          <a:prstGeom prst="rect">
            <a:avLst/>
          </a:prstGeom>
          <a:noFill/>
        </p:spPr>
        <p:txBody>
          <a:bodyPr wrap="none" rtlCol="0">
            <a:spAutoFit/>
          </a:bodyPr>
          <a:lstStyle/>
          <a:p>
            <a:r>
              <a:rPr lang="fr-FR" sz="3600" dirty="0">
                <a:solidFill>
                  <a:schemeClr val="tx1">
                    <a:lumMod val="75000"/>
                    <a:lumOff val="25000"/>
                  </a:schemeClr>
                </a:solidFill>
                <a:latin typeface="Bernard MT Condensed" panose="02050806060905020404" pitchFamily="18" charset="0"/>
              </a:rPr>
              <a:t>04</a:t>
            </a:r>
          </a:p>
        </p:txBody>
      </p:sp>
      <p:sp>
        <p:nvSpPr>
          <p:cNvPr id="81" name="ZoneTexte 80">
            <a:extLst>
              <a:ext uri="{FF2B5EF4-FFF2-40B4-BE49-F238E27FC236}">
                <a16:creationId xmlns:a16="http://schemas.microsoft.com/office/drawing/2014/main" id="{FB1AB3F9-69AD-4F32-8C9F-0B9A8FFE5A6D}"/>
              </a:ext>
            </a:extLst>
          </p:cNvPr>
          <p:cNvSpPr txBox="1"/>
          <p:nvPr/>
        </p:nvSpPr>
        <p:spPr>
          <a:xfrm>
            <a:off x="5445039" y="1474708"/>
            <a:ext cx="636713" cy="646331"/>
          </a:xfrm>
          <a:prstGeom prst="rect">
            <a:avLst/>
          </a:prstGeom>
          <a:noFill/>
        </p:spPr>
        <p:txBody>
          <a:bodyPr wrap="none" rtlCol="0">
            <a:spAutoFit/>
          </a:bodyPr>
          <a:lstStyle/>
          <a:p>
            <a:r>
              <a:rPr lang="fr-FR" sz="3600" dirty="0">
                <a:solidFill>
                  <a:schemeClr val="tx1">
                    <a:lumMod val="75000"/>
                    <a:lumOff val="25000"/>
                  </a:schemeClr>
                </a:solidFill>
                <a:latin typeface="Bernard MT Condensed" panose="02050806060905020404" pitchFamily="18" charset="0"/>
              </a:rPr>
              <a:t>05</a:t>
            </a:r>
          </a:p>
        </p:txBody>
      </p:sp>
      <p:sp>
        <p:nvSpPr>
          <p:cNvPr id="83" name="ZoneTexte 82">
            <a:extLst>
              <a:ext uri="{FF2B5EF4-FFF2-40B4-BE49-F238E27FC236}">
                <a16:creationId xmlns:a16="http://schemas.microsoft.com/office/drawing/2014/main" id="{3079A278-4DD2-4E17-90E1-D4546865A67A}"/>
              </a:ext>
            </a:extLst>
          </p:cNvPr>
          <p:cNvSpPr txBox="1"/>
          <p:nvPr/>
        </p:nvSpPr>
        <p:spPr>
          <a:xfrm>
            <a:off x="5478886" y="4689305"/>
            <a:ext cx="636713" cy="646331"/>
          </a:xfrm>
          <a:prstGeom prst="rect">
            <a:avLst/>
          </a:prstGeom>
          <a:noFill/>
        </p:spPr>
        <p:txBody>
          <a:bodyPr wrap="none" rtlCol="0">
            <a:spAutoFit/>
          </a:bodyPr>
          <a:lstStyle/>
          <a:p>
            <a:r>
              <a:rPr lang="fr-FR" sz="3600" dirty="0">
                <a:solidFill>
                  <a:schemeClr val="tx1">
                    <a:lumMod val="75000"/>
                    <a:lumOff val="25000"/>
                  </a:schemeClr>
                </a:solidFill>
                <a:latin typeface="Bernard MT Condensed" panose="02050806060905020404" pitchFamily="18" charset="0"/>
              </a:rPr>
              <a:t>06</a:t>
            </a:r>
          </a:p>
        </p:txBody>
      </p:sp>
      <p:sp>
        <p:nvSpPr>
          <p:cNvPr id="86" name="ZoneTexte 85">
            <a:extLst>
              <a:ext uri="{FF2B5EF4-FFF2-40B4-BE49-F238E27FC236}">
                <a16:creationId xmlns:a16="http://schemas.microsoft.com/office/drawing/2014/main" id="{0A15A5B2-4720-4CFF-B007-A6ECF07C5984}"/>
              </a:ext>
            </a:extLst>
          </p:cNvPr>
          <p:cNvSpPr txBox="1"/>
          <p:nvPr/>
        </p:nvSpPr>
        <p:spPr>
          <a:xfrm>
            <a:off x="7723719" y="1458429"/>
            <a:ext cx="636713" cy="646331"/>
          </a:xfrm>
          <a:prstGeom prst="rect">
            <a:avLst/>
          </a:prstGeom>
          <a:noFill/>
        </p:spPr>
        <p:txBody>
          <a:bodyPr wrap="none" rtlCol="0">
            <a:spAutoFit/>
          </a:bodyPr>
          <a:lstStyle/>
          <a:p>
            <a:r>
              <a:rPr lang="fr-FR" sz="3600" dirty="0">
                <a:solidFill>
                  <a:schemeClr val="tx1">
                    <a:lumMod val="75000"/>
                    <a:lumOff val="25000"/>
                  </a:schemeClr>
                </a:solidFill>
                <a:latin typeface="Bernard MT Condensed" panose="02050806060905020404" pitchFamily="18" charset="0"/>
              </a:rPr>
              <a:t>07</a:t>
            </a:r>
          </a:p>
        </p:txBody>
      </p:sp>
      <p:sp>
        <p:nvSpPr>
          <p:cNvPr id="88" name="ZoneTexte 87">
            <a:extLst>
              <a:ext uri="{FF2B5EF4-FFF2-40B4-BE49-F238E27FC236}">
                <a16:creationId xmlns:a16="http://schemas.microsoft.com/office/drawing/2014/main" id="{2F6C000C-3F6D-4E24-81AB-459D25A16A0D}"/>
              </a:ext>
            </a:extLst>
          </p:cNvPr>
          <p:cNvSpPr txBox="1"/>
          <p:nvPr/>
        </p:nvSpPr>
        <p:spPr>
          <a:xfrm>
            <a:off x="7690367" y="4670442"/>
            <a:ext cx="636713" cy="646331"/>
          </a:xfrm>
          <a:prstGeom prst="rect">
            <a:avLst/>
          </a:prstGeom>
          <a:noFill/>
        </p:spPr>
        <p:txBody>
          <a:bodyPr wrap="none" rtlCol="0">
            <a:spAutoFit/>
          </a:bodyPr>
          <a:lstStyle/>
          <a:p>
            <a:r>
              <a:rPr lang="fr-FR" sz="3600" dirty="0">
                <a:solidFill>
                  <a:schemeClr val="tx1">
                    <a:lumMod val="75000"/>
                    <a:lumOff val="25000"/>
                  </a:schemeClr>
                </a:solidFill>
                <a:latin typeface="Bernard MT Condensed" panose="02050806060905020404" pitchFamily="18" charset="0"/>
              </a:rPr>
              <a:t>08</a:t>
            </a:r>
          </a:p>
        </p:txBody>
      </p:sp>
      <p:sp>
        <p:nvSpPr>
          <p:cNvPr id="90" name="ZoneTexte 89">
            <a:extLst>
              <a:ext uri="{FF2B5EF4-FFF2-40B4-BE49-F238E27FC236}">
                <a16:creationId xmlns:a16="http://schemas.microsoft.com/office/drawing/2014/main" id="{F216387C-FFFF-4C64-8CEF-C7D002EF38A4}"/>
              </a:ext>
            </a:extLst>
          </p:cNvPr>
          <p:cNvSpPr txBox="1"/>
          <p:nvPr/>
        </p:nvSpPr>
        <p:spPr>
          <a:xfrm>
            <a:off x="9776747" y="1455876"/>
            <a:ext cx="636713" cy="646331"/>
          </a:xfrm>
          <a:prstGeom prst="rect">
            <a:avLst/>
          </a:prstGeom>
          <a:noFill/>
        </p:spPr>
        <p:txBody>
          <a:bodyPr wrap="none" rtlCol="0">
            <a:spAutoFit/>
          </a:bodyPr>
          <a:lstStyle/>
          <a:p>
            <a:r>
              <a:rPr lang="fr-FR" sz="3600" dirty="0">
                <a:solidFill>
                  <a:schemeClr val="tx1">
                    <a:lumMod val="75000"/>
                    <a:lumOff val="25000"/>
                  </a:schemeClr>
                </a:solidFill>
                <a:latin typeface="Bernard MT Condensed" panose="02050806060905020404" pitchFamily="18" charset="0"/>
              </a:rPr>
              <a:t>09</a:t>
            </a:r>
          </a:p>
        </p:txBody>
      </p:sp>
      <p:sp>
        <p:nvSpPr>
          <p:cNvPr id="92" name="ZoneTexte 91">
            <a:extLst>
              <a:ext uri="{FF2B5EF4-FFF2-40B4-BE49-F238E27FC236}">
                <a16:creationId xmlns:a16="http://schemas.microsoft.com/office/drawing/2014/main" id="{665D9003-66E0-498C-AD44-1A5CC12140F3}"/>
              </a:ext>
            </a:extLst>
          </p:cNvPr>
          <p:cNvSpPr txBox="1"/>
          <p:nvPr/>
        </p:nvSpPr>
        <p:spPr>
          <a:xfrm>
            <a:off x="9817581" y="4677402"/>
            <a:ext cx="583814" cy="646331"/>
          </a:xfrm>
          <a:prstGeom prst="rect">
            <a:avLst/>
          </a:prstGeom>
          <a:noFill/>
        </p:spPr>
        <p:txBody>
          <a:bodyPr wrap="none" rtlCol="0">
            <a:spAutoFit/>
          </a:bodyPr>
          <a:lstStyle/>
          <a:p>
            <a:r>
              <a:rPr lang="fr-FR" sz="3600" dirty="0">
                <a:solidFill>
                  <a:schemeClr val="tx1">
                    <a:lumMod val="75000"/>
                    <a:lumOff val="25000"/>
                  </a:schemeClr>
                </a:solidFill>
                <a:latin typeface="Bernard MT Condensed" panose="02050806060905020404" pitchFamily="18" charset="0"/>
              </a:rPr>
              <a:t>10</a:t>
            </a:r>
          </a:p>
        </p:txBody>
      </p:sp>
      <p:sp>
        <p:nvSpPr>
          <p:cNvPr id="5138" name="Rectangle 5137">
            <a:extLst>
              <a:ext uri="{FF2B5EF4-FFF2-40B4-BE49-F238E27FC236}">
                <a16:creationId xmlns:a16="http://schemas.microsoft.com/office/drawing/2014/main" id="{0B8AC766-B788-45F5-BF87-8869C90AEEB2}"/>
              </a:ext>
            </a:extLst>
          </p:cNvPr>
          <p:cNvSpPr/>
          <p:nvPr/>
        </p:nvSpPr>
        <p:spPr>
          <a:xfrm>
            <a:off x="408839" y="5522057"/>
            <a:ext cx="11306022" cy="914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5123" name="Image 5122">
            <a:extLst>
              <a:ext uri="{FF2B5EF4-FFF2-40B4-BE49-F238E27FC236}">
                <a16:creationId xmlns:a16="http://schemas.microsoft.com/office/drawing/2014/main" id="{C94EE474-929C-4DC4-ACEB-5C2DD18735DE}"/>
              </a:ext>
            </a:extLst>
          </p:cNvPr>
          <p:cNvPicPr>
            <a:picLocks noChangeAspect="1"/>
          </p:cNvPicPr>
          <p:nvPr/>
        </p:nvPicPr>
        <p:blipFill rotWithShape="1">
          <a:blip r:embed="rId6" cstate="email">
            <a:clrChange>
              <a:clrFrom>
                <a:srgbClr val="E6E6E6"/>
              </a:clrFrom>
              <a:clrTo>
                <a:srgbClr val="E6E6E6">
                  <a:alpha val="0"/>
                </a:srgbClr>
              </a:clrTo>
            </a:clrChange>
            <a:extLst>
              <a:ext uri="{28A0092B-C50C-407E-A947-70E740481C1C}">
                <a14:useLocalDpi xmlns:a14="http://schemas.microsoft.com/office/drawing/2010/main" val="0"/>
              </a:ext>
            </a:extLst>
          </a:blip>
          <a:srcRect l="5477"/>
          <a:stretch/>
        </p:blipFill>
        <p:spPr>
          <a:xfrm rot="10800000">
            <a:off x="5266772" y="702319"/>
            <a:ext cx="1664559" cy="543705"/>
          </a:xfrm>
          <a:prstGeom prst="rect">
            <a:avLst/>
          </a:prstGeom>
        </p:spPr>
      </p:pic>
      <p:pic>
        <p:nvPicPr>
          <p:cNvPr id="5124" name="Image 5123">
            <a:extLst>
              <a:ext uri="{FF2B5EF4-FFF2-40B4-BE49-F238E27FC236}">
                <a16:creationId xmlns:a16="http://schemas.microsoft.com/office/drawing/2014/main" id="{19C5CEEE-2356-4F67-A4AF-178E1C530F81}"/>
              </a:ext>
            </a:extLst>
          </p:cNvPr>
          <p:cNvPicPr>
            <a:picLocks noChangeAspect="1"/>
          </p:cNvPicPr>
          <p:nvPr/>
        </p:nvPicPr>
        <p:blipFill>
          <a:blip r:embed="rId7">
            <a:clrChange>
              <a:clrFrom>
                <a:srgbClr val="E6E6E6"/>
              </a:clrFrom>
              <a:clrTo>
                <a:srgbClr val="E6E6E6">
                  <a:alpha val="0"/>
                </a:srgbClr>
              </a:clrTo>
            </a:clrChange>
            <a:extLst>
              <a:ext uri="{28A0092B-C50C-407E-A947-70E740481C1C}">
                <a14:useLocalDpi xmlns:a14="http://schemas.microsoft.com/office/drawing/2010/main" val="0"/>
              </a:ext>
            </a:extLst>
          </a:blip>
          <a:stretch>
            <a:fillRect/>
          </a:stretch>
        </p:blipFill>
        <p:spPr>
          <a:xfrm>
            <a:off x="9454795" y="5474551"/>
            <a:ext cx="1773092" cy="603881"/>
          </a:xfrm>
          <a:prstGeom prst="rect">
            <a:avLst/>
          </a:prstGeom>
        </p:spPr>
      </p:pic>
      <p:pic>
        <p:nvPicPr>
          <p:cNvPr id="5125" name="Image 5124">
            <a:extLst>
              <a:ext uri="{FF2B5EF4-FFF2-40B4-BE49-F238E27FC236}">
                <a16:creationId xmlns:a16="http://schemas.microsoft.com/office/drawing/2014/main" id="{98840CD5-1EDF-492F-B92B-F42BD5FCE545}"/>
              </a:ext>
            </a:extLst>
          </p:cNvPr>
          <p:cNvPicPr>
            <a:picLocks noChangeAspect="1"/>
          </p:cNvPicPr>
          <p:nvPr/>
        </p:nvPicPr>
        <p:blipFill>
          <a:blip r:embed="rId8">
            <a:clrChange>
              <a:clrFrom>
                <a:srgbClr val="E6E6E6"/>
              </a:clrFrom>
              <a:clrTo>
                <a:srgbClr val="E6E6E6">
                  <a:alpha val="0"/>
                </a:srgbClr>
              </a:clrTo>
            </a:clrChange>
            <a:extLst>
              <a:ext uri="{28A0092B-C50C-407E-A947-70E740481C1C}">
                <a14:useLocalDpi xmlns:a14="http://schemas.microsoft.com/office/drawing/2010/main" val="0"/>
              </a:ext>
            </a:extLst>
          </a:blip>
          <a:stretch>
            <a:fillRect/>
          </a:stretch>
        </p:blipFill>
        <p:spPr>
          <a:xfrm>
            <a:off x="897333" y="5490694"/>
            <a:ext cx="1728139" cy="543706"/>
          </a:xfrm>
          <a:prstGeom prst="rect">
            <a:avLst/>
          </a:prstGeom>
        </p:spPr>
      </p:pic>
      <p:pic>
        <p:nvPicPr>
          <p:cNvPr id="5127" name="Image 5126">
            <a:extLst>
              <a:ext uri="{FF2B5EF4-FFF2-40B4-BE49-F238E27FC236}">
                <a16:creationId xmlns:a16="http://schemas.microsoft.com/office/drawing/2014/main" id="{B5419DE0-9262-44B7-8501-D9A82F7F4512}"/>
              </a:ext>
            </a:extLst>
          </p:cNvPr>
          <p:cNvPicPr>
            <a:picLocks noChangeAspect="1"/>
          </p:cNvPicPr>
          <p:nvPr/>
        </p:nvPicPr>
        <p:blipFill>
          <a:blip r:embed="rId9" cstate="email">
            <a:clrChange>
              <a:clrFrom>
                <a:srgbClr val="E6E6E6"/>
              </a:clrFrom>
              <a:clrTo>
                <a:srgbClr val="E6E6E6">
                  <a:alpha val="0"/>
                </a:srgbClr>
              </a:clrTo>
            </a:clrChange>
            <a:extLst>
              <a:ext uri="{28A0092B-C50C-407E-A947-70E740481C1C}">
                <a14:useLocalDpi xmlns:a14="http://schemas.microsoft.com/office/drawing/2010/main" val="0"/>
              </a:ext>
            </a:extLst>
          </a:blip>
          <a:stretch>
            <a:fillRect/>
          </a:stretch>
        </p:blipFill>
        <p:spPr>
          <a:xfrm>
            <a:off x="3026075" y="5480776"/>
            <a:ext cx="1773376" cy="655028"/>
          </a:xfrm>
          <a:prstGeom prst="rect">
            <a:avLst/>
          </a:prstGeom>
        </p:spPr>
      </p:pic>
      <p:sp>
        <p:nvSpPr>
          <p:cNvPr id="98" name="Rectangle 97">
            <a:extLst>
              <a:ext uri="{FF2B5EF4-FFF2-40B4-BE49-F238E27FC236}">
                <a16:creationId xmlns:a16="http://schemas.microsoft.com/office/drawing/2014/main" id="{DB59BBA9-BCCD-4B95-8736-891E7499DC1E}"/>
              </a:ext>
            </a:extLst>
          </p:cNvPr>
          <p:cNvSpPr/>
          <p:nvPr/>
        </p:nvSpPr>
        <p:spPr>
          <a:xfrm>
            <a:off x="958499" y="690055"/>
            <a:ext cx="1645952" cy="43800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7" name="Image 16">
            <a:extLst>
              <a:ext uri="{FF2B5EF4-FFF2-40B4-BE49-F238E27FC236}">
                <a16:creationId xmlns:a16="http://schemas.microsoft.com/office/drawing/2014/main" id="{E5254DA8-9FC7-4BF2-AEFA-B7AD77DE4FF0}"/>
              </a:ext>
            </a:extLst>
          </p:cNvPr>
          <p:cNvPicPr>
            <a:picLocks noChangeAspect="1"/>
          </p:cNvPicPr>
          <p:nvPr/>
        </p:nvPicPr>
        <p:blipFill>
          <a:blip r:embed="rId10" cstate="email">
            <a:clrChange>
              <a:clrFrom>
                <a:srgbClr val="E6E6E6"/>
              </a:clrFrom>
              <a:clrTo>
                <a:srgbClr val="E6E6E6">
                  <a:alpha val="0"/>
                </a:srgbClr>
              </a:clrTo>
            </a:clrChange>
            <a:extLst>
              <a:ext uri="{28A0092B-C50C-407E-A947-70E740481C1C}">
                <a14:useLocalDpi xmlns:a14="http://schemas.microsoft.com/office/drawing/2010/main" val="0"/>
              </a:ext>
            </a:extLst>
          </a:blip>
          <a:stretch>
            <a:fillRect/>
          </a:stretch>
        </p:blipFill>
        <p:spPr>
          <a:xfrm>
            <a:off x="834080" y="757646"/>
            <a:ext cx="1777831" cy="500470"/>
          </a:xfrm>
          <a:prstGeom prst="rect">
            <a:avLst/>
          </a:prstGeom>
        </p:spPr>
      </p:pic>
      <p:pic>
        <p:nvPicPr>
          <p:cNvPr id="87" name="Picture 2" descr="Ensemble d'icônes de griffonnage, symboles d'entreprise de contour Vecteur gratuit">
            <a:extLst>
              <a:ext uri="{FF2B5EF4-FFF2-40B4-BE49-F238E27FC236}">
                <a16:creationId xmlns:a16="http://schemas.microsoft.com/office/drawing/2014/main" id="{7B114B97-B010-4A12-AF0C-6A1A5817392A}"/>
              </a:ext>
            </a:extLst>
          </p:cNvPr>
          <p:cNvPicPr>
            <a:picLocks noChangeAspect="1" noChangeArrowheads="1"/>
          </p:cNvPicPr>
          <p:nvPr/>
        </p:nvPicPr>
        <p:blipFill rotWithShape="1">
          <a:blip r:embed="rId11" cstate="email">
            <a:extLst>
              <a:ext uri="{28A0092B-C50C-407E-A947-70E740481C1C}">
                <a14:useLocalDpi xmlns:a14="http://schemas.microsoft.com/office/drawing/2010/main" val="0"/>
              </a:ext>
            </a:extLst>
          </a:blip>
          <a:srcRect l="84665" t="48387" r="2150" b="11217"/>
          <a:stretch/>
        </p:blipFill>
        <p:spPr bwMode="auto">
          <a:xfrm>
            <a:off x="6066392" y="1501139"/>
            <a:ext cx="633391" cy="576584"/>
          </a:xfrm>
          <a:prstGeom prst="rect">
            <a:avLst/>
          </a:prstGeom>
          <a:noFill/>
          <a:extLst>
            <a:ext uri="{909E8E84-426E-40DD-AFC4-6F175D3DCCD1}">
              <a14:hiddenFill xmlns:a14="http://schemas.microsoft.com/office/drawing/2010/main">
                <a:solidFill>
                  <a:srgbClr val="FFFFFF"/>
                </a:solidFill>
              </a14:hiddenFill>
            </a:ext>
          </a:extLst>
        </p:spPr>
      </p:pic>
      <p:pic>
        <p:nvPicPr>
          <p:cNvPr id="91" name="Picture 2" descr="Ensemble d'icônes de griffonnage, symboles d'entreprise de contour Vecteur gratuit">
            <a:extLst>
              <a:ext uri="{FF2B5EF4-FFF2-40B4-BE49-F238E27FC236}">
                <a16:creationId xmlns:a16="http://schemas.microsoft.com/office/drawing/2014/main" id="{E309C683-DF10-4744-B3D9-EB9DF2F42187}"/>
              </a:ext>
            </a:extLst>
          </p:cNvPr>
          <p:cNvPicPr>
            <a:picLocks noChangeAspect="1" noChangeArrowheads="1"/>
          </p:cNvPicPr>
          <p:nvPr/>
        </p:nvPicPr>
        <p:blipFill rotWithShape="1">
          <a:blip r:embed="rId12" cstate="email">
            <a:extLst>
              <a:ext uri="{28A0092B-C50C-407E-A947-70E740481C1C}">
                <a14:useLocalDpi xmlns:a14="http://schemas.microsoft.com/office/drawing/2010/main" val="0"/>
              </a:ext>
            </a:extLst>
          </a:blip>
          <a:srcRect l="70705" t="43328" r="15336"/>
          <a:stretch/>
        </p:blipFill>
        <p:spPr bwMode="auto">
          <a:xfrm>
            <a:off x="10368931" y="4578251"/>
            <a:ext cx="616374" cy="743549"/>
          </a:xfrm>
          <a:prstGeom prst="rect">
            <a:avLst/>
          </a:prstGeom>
          <a:noFill/>
          <a:extLst>
            <a:ext uri="{909E8E84-426E-40DD-AFC4-6F175D3DCCD1}">
              <a14:hiddenFill xmlns:a14="http://schemas.microsoft.com/office/drawing/2010/main">
                <a:solidFill>
                  <a:srgbClr val="FFFFFF"/>
                </a:solidFill>
              </a14:hiddenFill>
            </a:ext>
          </a:extLst>
        </p:spPr>
      </p:pic>
      <p:pic>
        <p:nvPicPr>
          <p:cNvPr id="93" name="Picture 2" descr="Ensemble d'icônes de griffonnage, symboles d'entreprise de contour Vecteur gratuit">
            <a:extLst>
              <a:ext uri="{FF2B5EF4-FFF2-40B4-BE49-F238E27FC236}">
                <a16:creationId xmlns:a16="http://schemas.microsoft.com/office/drawing/2014/main" id="{876F8F28-75F7-43E4-B03E-F2DD99C57AC5}"/>
              </a:ext>
            </a:extLst>
          </p:cNvPr>
          <p:cNvPicPr>
            <a:picLocks noChangeAspect="1" noChangeArrowheads="1"/>
          </p:cNvPicPr>
          <p:nvPr/>
        </p:nvPicPr>
        <p:blipFill rotWithShape="1">
          <a:blip r:embed="rId13" cstate="email">
            <a:extLst>
              <a:ext uri="{28A0092B-C50C-407E-A947-70E740481C1C}">
                <a14:useLocalDpi xmlns:a14="http://schemas.microsoft.com/office/drawing/2010/main" val="0"/>
              </a:ext>
            </a:extLst>
          </a:blip>
          <a:srcRect l="34649" t="52596" r="49122"/>
          <a:stretch/>
        </p:blipFill>
        <p:spPr bwMode="auto">
          <a:xfrm>
            <a:off x="1682162" y="1509728"/>
            <a:ext cx="697539" cy="605390"/>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11">
            <a:extLst>
              <a:ext uri="{FF2B5EF4-FFF2-40B4-BE49-F238E27FC236}">
                <a16:creationId xmlns:a16="http://schemas.microsoft.com/office/drawing/2014/main" id="{1376C25B-3278-43A7-90C2-2B799E4012B1}"/>
              </a:ext>
            </a:extLst>
          </p:cNvPr>
          <p:cNvSpPr/>
          <p:nvPr/>
        </p:nvSpPr>
        <p:spPr>
          <a:xfrm>
            <a:off x="5178543" y="3425282"/>
            <a:ext cx="1812722" cy="26718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2" name="Rectangle 111">
            <a:extLst>
              <a:ext uri="{FF2B5EF4-FFF2-40B4-BE49-F238E27FC236}">
                <a16:creationId xmlns:a16="http://schemas.microsoft.com/office/drawing/2014/main" id="{98D276C4-D6DE-416F-8E4F-F889B37C98EC}"/>
              </a:ext>
            </a:extLst>
          </p:cNvPr>
          <p:cNvSpPr/>
          <p:nvPr/>
        </p:nvSpPr>
        <p:spPr>
          <a:xfrm>
            <a:off x="1019475" y="909592"/>
            <a:ext cx="1812722" cy="26718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3" name="Rectangle 112">
            <a:extLst>
              <a:ext uri="{FF2B5EF4-FFF2-40B4-BE49-F238E27FC236}">
                <a16:creationId xmlns:a16="http://schemas.microsoft.com/office/drawing/2014/main" id="{45F7108E-9278-490A-B98A-1E92E5A91A76}"/>
              </a:ext>
            </a:extLst>
          </p:cNvPr>
          <p:cNvSpPr/>
          <p:nvPr/>
        </p:nvSpPr>
        <p:spPr>
          <a:xfrm>
            <a:off x="1004985" y="3573036"/>
            <a:ext cx="1812722" cy="26718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4" name="Rectangle 113">
            <a:extLst>
              <a:ext uri="{FF2B5EF4-FFF2-40B4-BE49-F238E27FC236}">
                <a16:creationId xmlns:a16="http://schemas.microsoft.com/office/drawing/2014/main" id="{083E0E73-1C11-4E33-A135-76CD9C16A650}"/>
              </a:ext>
            </a:extLst>
          </p:cNvPr>
          <p:cNvSpPr/>
          <p:nvPr/>
        </p:nvSpPr>
        <p:spPr>
          <a:xfrm>
            <a:off x="3152847" y="874540"/>
            <a:ext cx="1812722" cy="26718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5" name="Rectangle 114">
            <a:extLst>
              <a:ext uri="{FF2B5EF4-FFF2-40B4-BE49-F238E27FC236}">
                <a16:creationId xmlns:a16="http://schemas.microsoft.com/office/drawing/2014/main" id="{5992C897-C64F-4C11-94F2-66F250B17E18}"/>
              </a:ext>
            </a:extLst>
          </p:cNvPr>
          <p:cNvSpPr/>
          <p:nvPr/>
        </p:nvSpPr>
        <p:spPr>
          <a:xfrm>
            <a:off x="3166265" y="3589746"/>
            <a:ext cx="1812722" cy="26718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6" name="Rectangle 115">
            <a:extLst>
              <a:ext uri="{FF2B5EF4-FFF2-40B4-BE49-F238E27FC236}">
                <a16:creationId xmlns:a16="http://schemas.microsoft.com/office/drawing/2014/main" id="{D0930B07-BB5D-4C8E-AF8D-6A41E049A1E0}"/>
              </a:ext>
            </a:extLst>
          </p:cNvPr>
          <p:cNvSpPr/>
          <p:nvPr/>
        </p:nvSpPr>
        <p:spPr>
          <a:xfrm>
            <a:off x="5330102" y="874756"/>
            <a:ext cx="1812722" cy="26718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7" name="Rectangle 116">
            <a:extLst>
              <a:ext uri="{FF2B5EF4-FFF2-40B4-BE49-F238E27FC236}">
                <a16:creationId xmlns:a16="http://schemas.microsoft.com/office/drawing/2014/main" id="{0DA65D9D-AF33-4FEF-88FA-E21768D3B17E}"/>
              </a:ext>
            </a:extLst>
          </p:cNvPr>
          <p:cNvSpPr/>
          <p:nvPr/>
        </p:nvSpPr>
        <p:spPr>
          <a:xfrm>
            <a:off x="9450584" y="766305"/>
            <a:ext cx="1812722" cy="26718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8" name="Rectangle 117">
            <a:extLst>
              <a:ext uri="{FF2B5EF4-FFF2-40B4-BE49-F238E27FC236}">
                <a16:creationId xmlns:a16="http://schemas.microsoft.com/office/drawing/2014/main" id="{E62295D7-6139-4977-B17A-8A8554A17D80}"/>
              </a:ext>
            </a:extLst>
          </p:cNvPr>
          <p:cNvSpPr/>
          <p:nvPr/>
        </p:nvSpPr>
        <p:spPr>
          <a:xfrm>
            <a:off x="7503462" y="902798"/>
            <a:ext cx="1812722" cy="26718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9" name="Rectangle 118">
            <a:extLst>
              <a:ext uri="{FF2B5EF4-FFF2-40B4-BE49-F238E27FC236}">
                <a16:creationId xmlns:a16="http://schemas.microsoft.com/office/drawing/2014/main" id="{10660FE2-AB99-41B6-B3AE-C720B11152A7}"/>
              </a:ext>
            </a:extLst>
          </p:cNvPr>
          <p:cNvSpPr/>
          <p:nvPr/>
        </p:nvSpPr>
        <p:spPr>
          <a:xfrm>
            <a:off x="7546853" y="3577555"/>
            <a:ext cx="1812722" cy="26718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0" name="Rectangle 119">
            <a:extLst>
              <a:ext uri="{FF2B5EF4-FFF2-40B4-BE49-F238E27FC236}">
                <a16:creationId xmlns:a16="http://schemas.microsoft.com/office/drawing/2014/main" id="{516454B0-0751-488D-B3B4-00E98E9A28D2}"/>
              </a:ext>
            </a:extLst>
          </p:cNvPr>
          <p:cNvSpPr/>
          <p:nvPr/>
        </p:nvSpPr>
        <p:spPr>
          <a:xfrm>
            <a:off x="9858038" y="3425281"/>
            <a:ext cx="1812722" cy="26718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1" name="Rectangle 120">
            <a:extLst>
              <a:ext uri="{FF2B5EF4-FFF2-40B4-BE49-F238E27FC236}">
                <a16:creationId xmlns:a16="http://schemas.microsoft.com/office/drawing/2014/main" id="{2CFE4CF3-1BAE-4E40-9CC2-7B96E592C6C6}"/>
              </a:ext>
            </a:extLst>
          </p:cNvPr>
          <p:cNvSpPr/>
          <p:nvPr/>
        </p:nvSpPr>
        <p:spPr>
          <a:xfrm>
            <a:off x="9603620" y="3573788"/>
            <a:ext cx="1812722" cy="26718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2" name="Rectangle 121">
            <a:extLst>
              <a:ext uri="{FF2B5EF4-FFF2-40B4-BE49-F238E27FC236}">
                <a16:creationId xmlns:a16="http://schemas.microsoft.com/office/drawing/2014/main" id="{98FF68A5-2814-4733-9254-251AB5CC5BFA}"/>
              </a:ext>
            </a:extLst>
          </p:cNvPr>
          <p:cNvSpPr/>
          <p:nvPr/>
        </p:nvSpPr>
        <p:spPr>
          <a:xfrm>
            <a:off x="10066571" y="918528"/>
            <a:ext cx="1812722" cy="26718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Espace réservé du texte 4">
            <a:extLst>
              <a:ext uri="{FF2B5EF4-FFF2-40B4-BE49-F238E27FC236}">
                <a16:creationId xmlns:a16="http://schemas.microsoft.com/office/drawing/2014/main" id="{70C59B1A-8CE6-4DE4-B7DE-3A98B4C982BD}"/>
              </a:ext>
            </a:extLst>
          </p:cNvPr>
          <p:cNvSpPr>
            <a:spLocks noGrp="1"/>
          </p:cNvSpPr>
          <p:nvPr>
            <p:ph type="body" sz="quarter" idx="14"/>
          </p:nvPr>
        </p:nvSpPr>
        <p:spPr/>
        <p:txBody>
          <a:bodyPr/>
          <a:lstStyle/>
          <a:p>
            <a:endParaRPr lang="fr-FR"/>
          </a:p>
        </p:txBody>
      </p:sp>
      <p:sp>
        <p:nvSpPr>
          <p:cNvPr id="100" name="Espace réservé du texte 1">
            <a:extLst>
              <a:ext uri="{FF2B5EF4-FFF2-40B4-BE49-F238E27FC236}">
                <a16:creationId xmlns:a16="http://schemas.microsoft.com/office/drawing/2014/main" id="{00FA4290-D049-46E2-9FFC-40F33C105A03}"/>
              </a:ext>
            </a:extLst>
          </p:cNvPr>
          <p:cNvSpPr txBox="1">
            <a:spLocks/>
          </p:cNvSpPr>
          <p:nvPr/>
        </p:nvSpPr>
        <p:spPr>
          <a:xfrm>
            <a:off x="0" y="6506089"/>
            <a:ext cx="12192000" cy="231246"/>
          </a:xfrm>
          <a:prstGeom prst="rect">
            <a:avLst/>
          </a:prstGeom>
        </p:spPr>
        <p:txBody>
          <a:bodyPr>
            <a:noAutofit/>
          </a:bodyPr>
          <a:lstStyle>
            <a:lvl1pPr marL="0" marR="0" indent="0" algn="r"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1200" b="1" kern="1200">
                <a:solidFill>
                  <a:schemeClr val="bg1">
                    <a:lumMod val="50000"/>
                  </a:schemeClr>
                </a:solidFill>
                <a:latin typeface="Arial Black" panose="020B0A04020102020204" pitchFamily="34" charset="0"/>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fr-FR" b="0" dirty="0">
                <a:solidFill>
                  <a:schemeClr val="tx1">
                    <a:lumMod val="75000"/>
                    <a:lumOff val="25000"/>
                  </a:schemeClr>
                </a:solidFill>
                <a:latin typeface="+mn-lt"/>
              </a:rPr>
              <a:t>Direction Marketing</a:t>
            </a:r>
          </a:p>
        </p:txBody>
      </p:sp>
      <p:pic>
        <p:nvPicPr>
          <p:cNvPr id="103" name="Picture 2" descr="Icônes de travail d'équipe avec des personnes, puzzle, poignée de main">
            <a:extLst>
              <a:ext uri="{FF2B5EF4-FFF2-40B4-BE49-F238E27FC236}">
                <a16:creationId xmlns:a16="http://schemas.microsoft.com/office/drawing/2014/main" id="{FC3A0F42-878D-4262-95C7-4AC280909067}"/>
              </a:ext>
            </a:extLst>
          </p:cNvPr>
          <p:cNvPicPr>
            <a:picLocks noChangeAspect="1" noChangeArrowheads="1"/>
          </p:cNvPicPr>
          <p:nvPr/>
        </p:nvPicPr>
        <p:blipFill rotWithShape="1">
          <a:blip r:embed="rId14">
            <a:extLst>
              <a:ext uri="{28A0092B-C50C-407E-A947-70E740481C1C}">
                <a14:useLocalDpi xmlns:a14="http://schemas.microsoft.com/office/drawing/2010/main" val="0"/>
              </a:ext>
            </a:extLst>
          </a:blip>
          <a:srcRect l="66970" t="51117" r="18762"/>
          <a:stretch/>
        </p:blipFill>
        <p:spPr bwMode="auto">
          <a:xfrm>
            <a:off x="8275846" y="1477329"/>
            <a:ext cx="634949" cy="646331"/>
          </a:xfrm>
          <a:prstGeom prst="rect">
            <a:avLst/>
          </a:prstGeom>
          <a:noFill/>
          <a:extLst>
            <a:ext uri="{909E8E84-426E-40DD-AFC4-6F175D3DCCD1}">
              <a14:hiddenFill xmlns:a14="http://schemas.microsoft.com/office/drawing/2010/main">
                <a:solidFill>
                  <a:srgbClr val="FFFFFF"/>
                </a:solidFill>
              </a14:hiddenFill>
            </a:ext>
          </a:extLst>
        </p:spPr>
      </p:pic>
      <p:pic>
        <p:nvPicPr>
          <p:cNvPr id="104" name="Picture 2" descr="Icônes de travail d'équipe avec des personnes, puzzle, poignée de main">
            <a:extLst>
              <a:ext uri="{FF2B5EF4-FFF2-40B4-BE49-F238E27FC236}">
                <a16:creationId xmlns:a16="http://schemas.microsoft.com/office/drawing/2014/main" id="{76FE5400-B44E-47ED-8D7C-DC76782CBEEC}"/>
              </a:ext>
            </a:extLst>
          </p:cNvPr>
          <p:cNvPicPr>
            <a:picLocks noChangeAspect="1" noChangeArrowheads="1"/>
          </p:cNvPicPr>
          <p:nvPr/>
        </p:nvPicPr>
        <p:blipFill rotWithShape="1">
          <a:blip r:embed="rId14">
            <a:extLst>
              <a:ext uri="{28A0092B-C50C-407E-A947-70E740481C1C}">
                <a14:useLocalDpi xmlns:a14="http://schemas.microsoft.com/office/drawing/2010/main" val="0"/>
              </a:ext>
            </a:extLst>
          </a:blip>
          <a:srcRect l="51895" r="33487" b="54357"/>
          <a:stretch/>
        </p:blipFill>
        <p:spPr bwMode="auto">
          <a:xfrm>
            <a:off x="3970051" y="1454086"/>
            <a:ext cx="650492" cy="603497"/>
          </a:xfrm>
          <a:prstGeom prst="rect">
            <a:avLst/>
          </a:prstGeom>
          <a:noFill/>
          <a:extLst>
            <a:ext uri="{909E8E84-426E-40DD-AFC4-6F175D3DCCD1}">
              <a14:hiddenFill xmlns:a14="http://schemas.microsoft.com/office/drawing/2010/main">
                <a:solidFill>
                  <a:srgbClr val="FFFFFF"/>
                </a:solidFill>
              </a14:hiddenFill>
            </a:ext>
          </a:extLst>
        </p:spPr>
      </p:pic>
      <p:pic>
        <p:nvPicPr>
          <p:cNvPr id="105" name="Picture 6" descr="Ensemble d'icônes de doodle, enseignes commerciales vectorielles linéaires">
            <a:extLst>
              <a:ext uri="{FF2B5EF4-FFF2-40B4-BE49-F238E27FC236}">
                <a16:creationId xmlns:a16="http://schemas.microsoft.com/office/drawing/2014/main" id="{C80B4E23-3C57-4E67-B9CB-DA9FF62516DC}"/>
              </a:ext>
            </a:extLst>
          </p:cNvPr>
          <p:cNvPicPr>
            <a:picLocks noChangeAspect="1" noChangeArrowheads="1"/>
          </p:cNvPicPr>
          <p:nvPr/>
        </p:nvPicPr>
        <p:blipFill rotWithShape="1">
          <a:blip r:embed="rId15">
            <a:extLst>
              <a:ext uri="{28A0092B-C50C-407E-A947-70E740481C1C}">
                <a14:useLocalDpi xmlns:a14="http://schemas.microsoft.com/office/drawing/2010/main" val="0"/>
              </a:ext>
            </a:extLst>
          </a:blip>
          <a:srcRect l="36231" t="9591" r="51131" b="53108"/>
          <a:stretch/>
        </p:blipFill>
        <p:spPr bwMode="auto">
          <a:xfrm>
            <a:off x="8300426" y="4750934"/>
            <a:ext cx="548640" cy="481138"/>
          </a:xfrm>
          <a:prstGeom prst="rect">
            <a:avLst/>
          </a:prstGeom>
          <a:noFill/>
          <a:extLst>
            <a:ext uri="{909E8E84-426E-40DD-AFC4-6F175D3DCCD1}">
              <a14:hiddenFill xmlns:a14="http://schemas.microsoft.com/office/drawing/2010/main">
                <a:solidFill>
                  <a:srgbClr val="FFFFFF"/>
                </a:solidFill>
              </a14:hiddenFill>
            </a:ext>
          </a:extLst>
        </p:spPr>
      </p:pic>
      <p:sp>
        <p:nvSpPr>
          <p:cNvPr id="106" name="ZoneTexte 105">
            <a:extLst>
              <a:ext uri="{FF2B5EF4-FFF2-40B4-BE49-F238E27FC236}">
                <a16:creationId xmlns:a16="http://schemas.microsoft.com/office/drawing/2014/main" id="{3C76D69E-C41E-4069-AEE4-8776A258B700}"/>
              </a:ext>
            </a:extLst>
          </p:cNvPr>
          <p:cNvSpPr txBox="1"/>
          <p:nvPr/>
        </p:nvSpPr>
        <p:spPr>
          <a:xfrm>
            <a:off x="7557322" y="3700796"/>
            <a:ext cx="1471203" cy="523220"/>
          </a:xfrm>
          <a:prstGeom prst="rect">
            <a:avLst/>
          </a:prstGeom>
          <a:noFill/>
        </p:spPr>
        <p:txBody>
          <a:bodyPr wrap="square" rtlCol="0">
            <a:spAutoFit/>
          </a:bodyPr>
          <a:lstStyle/>
          <a:p>
            <a:pPr algn="ct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Organisez votre </a:t>
            </a:r>
            <a:r>
              <a:rPr lang="fr-FR" sz="1400" dirty="0">
                <a:solidFill>
                  <a:schemeClr val="bg1"/>
                </a:solidFill>
                <a:effectLst>
                  <a:outerShdw blurRad="38100" dist="38100" dir="2700000" algn="tl">
                    <a:srgbClr val="000000">
                      <a:alpha val="43137"/>
                    </a:srgbClr>
                  </a:outerShdw>
                </a:effectLst>
                <a:highlight>
                  <a:srgbClr val="808080"/>
                </a:highlight>
                <a:latin typeface="Century Gothic" panose="020B0502020202020204" pitchFamily="34" charset="0"/>
              </a:rPr>
              <a:t>collation</a:t>
            </a:r>
          </a:p>
        </p:txBody>
      </p:sp>
      <p:pic>
        <p:nvPicPr>
          <p:cNvPr id="107" name="Picture 2" descr="Ensemble d'icônes de griffonnage, symboles d'entreprise de contour Vecteur gratuit">
            <a:extLst>
              <a:ext uri="{FF2B5EF4-FFF2-40B4-BE49-F238E27FC236}">
                <a16:creationId xmlns:a16="http://schemas.microsoft.com/office/drawing/2014/main" id="{B700DB4A-C355-4480-8EE9-1F4935C9C2F7}"/>
              </a:ext>
            </a:extLst>
          </p:cNvPr>
          <p:cNvPicPr>
            <a:picLocks noChangeAspect="1" noChangeArrowheads="1"/>
          </p:cNvPicPr>
          <p:nvPr/>
        </p:nvPicPr>
        <p:blipFill rotWithShape="1">
          <a:blip r:embed="rId16" cstate="email">
            <a:extLst>
              <a:ext uri="{28A0092B-C50C-407E-A947-70E740481C1C}">
                <a14:useLocalDpi xmlns:a14="http://schemas.microsoft.com/office/drawing/2010/main" val="0"/>
              </a:ext>
            </a:extLst>
          </a:blip>
          <a:srcRect l="35369" r="50461" b="47404"/>
          <a:stretch/>
        </p:blipFill>
        <p:spPr bwMode="auto">
          <a:xfrm>
            <a:off x="1757186" y="4588497"/>
            <a:ext cx="708674" cy="781577"/>
          </a:xfrm>
          <a:prstGeom prst="rect">
            <a:avLst/>
          </a:prstGeom>
          <a:noFill/>
          <a:extLst>
            <a:ext uri="{909E8E84-426E-40DD-AFC4-6F175D3DCCD1}">
              <a14:hiddenFill xmlns:a14="http://schemas.microsoft.com/office/drawing/2010/main">
                <a:solidFill>
                  <a:srgbClr val="FFFFFF"/>
                </a:solidFill>
              </a14:hiddenFill>
            </a:ext>
          </a:extLst>
        </p:spPr>
      </p:pic>
      <p:sp>
        <p:nvSpPr>
          <p:cNvPr id="108" name="ZoneTexte 107">
            <a:extLst>
              <a:ext uri="{FF2B5EF4-FFF2-40B4-BE49-F238E27FC236}">
                <a16:creationId xmlns:a16="http://schemas.microsoft.com/office/drawing/2014/main" id="{B632A159-FD0F-4D10-8297-7E3C32447DA5}"/>
              </a:ext>
            </a:extLst>
          </p:cNvPr>
          <p:cNvSpPr txBox="1"/>
          <p:nvPr/>
        </p:nvSpPr>
        <p:spPr>
          <a:xfrm>
            <a:off x="5339625" y="2237644"/>
            <a:ext cx="1523509" cy="1169551"/>
          </a:xfrm>
          <a:prstGeom prst="rect">
            <a:avLst/>
          </a:prstGeom>
          <a:noFill/>
        </p:spPr>
        <p:txBody>
          <a:bodyPr wrap="square" rtlCol="0">
            <a:spAutoFit/>
          </a:bodyPr>
          <a:lstStyle/>
          <a:p>
            <a:pPr algn="ct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Choisissez la </a:t>
            </a:r>
            <a:r>
              <a:rPr lang="fr-FR" sz="1400" dirty="0">
                <a:solidFill>
                  <a:schemeClr val="bg1"/>
                </a:solidFill>
                <a:effectLst>
                  <a:outerShdw blurRad="38100" dist="38100" dir="2700000" algn="tl">
                    <a:srgbClr val="000000">
                      <a:alpha val="43137"/>
                    </a:srgbClr>
                  </a:outerShdw>
                </a:effectLst>
                <a:highlight>
                  <a:srgbClr val="808080"/>
                </a:highlight>
                <a:latin typeface="Century Gothic" panose="020B0502020202020204" pitchFamily="34" charset="0"/>
              </a:rPr>
              <a:t>thématique, l’animation</a:t>
            </a: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 et les </a:t>
            </a:r>
            <a:r>
              <a:rPr lang="fr-FR" sz="1400" dirty="0">
                <a:solidFill>
                  <a:schemeClr val="bg1"/>
                </a:solidFill>
                <a:effectLst>
                  <a:outerShdw blurRad="38100" dist="38100" dir="2700000" algn="tl">
                    <a:srgbClr val="000000">
                      <a:alpha val="43137"/>
                    </a:srgbClr>
                  </a:outerShdw>
                </a:effectLst>
                <a:highlight>
                  <a:srgbClr val="808080"/>
                </a:highlight>
                <a:latin typeface="Century Gothic" panose="020B0502020202020204" pitchFamily="34" charset="0"/>
              </a:rPr>
              <a:t>supports à  présenter</a:t>
            </a:r>
          </a:p>
        </p:txBody>
      </p:sp>
      <p:pic>
        <p:nvPicPr>
          <p:cNvPr id="109" name="Picture 2" descr="Ensemble d'icônes de griffonnage, symboles d'entreprise de contour Vecteur gratuit">
            <a:extLst>
              <a:ext uri="{FF2B5EF4-FFF2-40B4-BE49-F238E27FC236}">
                <a16:creationId xmlns:a16="http://schemas.microsoft.com/office/drawing/2014/main" id="{A6D67C7C-6404-4953-8573-5DED4BC1FAA6}"/>
              </a:ext>
            </a:extLst>
          </p:cNvPr>
          <p:cNvPicPr>
            <a:picLocks noChangeAspect="1" noChangeArrowheads="1"/>
          </p:cNvPicPr>
          <p:nvPr/>
        </p:nvPicPr>
        <p:blipFill rotWithShape="1">
          <a:blip r:embed="rId17" cstate="email">
            <a:extLst>
              <a:ext uri="{28A0092B-C50C-407E-A947-70E740481C1C}">
                <a14:useLocalDpi xmlns:a14="http://schemas.microsoft.com/office/drawing/2010/main" val="0"/>
              </a:ext>
            </a:extLst>
          </a:blip>
          <a:srcRect l="52780" t="4504" r="33847" b="51614"/>
          <a:stretch/>
        </p:blipFill>
        <p:spPr bwMode="auto">
          <a:xfrm>
            <a:off x="10452404" y="1536200"/>
            <a:ext cx="485648" cy="473532"/>
          </a:xfrm>
          <a:prstGeom prst="rect">
            <a:avLst/>
          </a:prstGeom>
          <a:noFill/>
          <a:extLst>
            <a:ext uri="{909E8E84-426E-40DD-AFC4-6F175D3DCCD1}">
              <a14:hiddenFill xmlns:a14="http://schemas.microsoft.com/office/drawing/2010/main">
                <a:solidFill>
                  <a:srgbClr val="FFFFFF"/>
                </a:solidFill>
              </a14:hiddenFill>
            </a:ext>
          </a:extLst>
        </p:spPr>
      </p:pic>
      <p:sp>
        <p:nvSpPr>
          <p:cNvPr id="110" name="ZoneTexte 109">
            <a:extLst>
              <a:ext uri="{FF2B5EF4-FFF2-40B4-BE49-F238E27FC236}">
                <a16:creationId xmlns:a16="http://schemas.microsoft.com/office/drawing/2014/main" id="{04C0F613-64BA-4F2B-A7BB-4D5A5119FFFB}"/>
              </a:ext>
            </a:extLst>
          </p:cNvPr>
          <p:cNvSpPr txBox="1"/>
          <p:nvPr/>
        </p:nvSpPr>
        <p:spPr>
          <a:xfrm>
            <a:off x="5437398" y="3675462"/>
            <a:ext cx="1287307" cy="523220"/>
          </a:xfrm>
          <a:prstGeom prst="rect">
            <a:avLst/>
          </a:prstGeom>
          <a:noFill/>
        </p:spPr>
        <p:txBody>
          <a:bodyPr wrap="square" rtlCol="0">
            <a:spAutoFit/>
          </a:bodyPr>
          <a:lstStyle/>
          <a:p>
            <a:pPr algn="ct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Conviez des </a:t>
            </a:r>
            <a:r>
              <a:rPr lang="fr-FR" sz="1400" dirty="0">
                <a:solidFill>
                  <a:schemeClr val="bg1"/>
                </a:solidFill>
                <a:effectLst>
                  <a:outerShdw blurRad="38100" dist="38100" dir="2700000" algn="tl">
                    <a:srgbClr val="000000">
                      <a:alpha val="43137"/>
                    </a:srgbClr>
                  </a:outerShdw>
                </a:effectLst>
                <a:highlight>
                  <a:srgbClr val="808080"/>
                </a:highlight>
                <a:latin typeface="Century Gothic" panose="020B0502020202020204" pitchFamily="34" charset="0"/>
              </a:rPr>
              <a:t>intervenants</a:t>
            </a: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 </a:t>
            </a:r>
          </a:p>
        </p:txBody>
      </p:sp>
      <p:sp>
        <p:nvSpPr>
          <p:cNvPr id="111" name="ZoneTexte 110">
            <a:extLst>
              <a:ext uri="{FF2B5EF4-FFF2-40B4-BE49-F238E27FC236}">
                <a16:creationId xmlns:a16="http://schemas.microsoft.com/office/drawing/2014/main" id="{B444E8C5-93CE-4DB7-89F3-F5D3F9E03C86}"/>
              </a:ext>
            </a:extLst>
          </p:cNvPr>
          <p:cNvSpPr txBox="1"/>
          <p:nvPr/>
        </p:nvSpPr>
        <p:spPr>
          <a:xfrm>
            <a:off x="9602122" y="2414961"/>
            <a:ext cx="1542544" cy="738664"/>
          </a:xfrm>
          <a:prstGeom prst="rect">
            <a:avLst/>
          </a:prstGeom>
          <a:noFill/>
        </p:spPr>
        <p:txBody>
          <a:bodyPr wrap="square" rtlCol="0">
            <a:spAutoFit/>
          </a:bodyPr>
          <a:lstStyle/>
          <a:p>
            <a:pPr algn="ct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Réalisez un </a:t>
            </a:r>
            <a:r>
              <a:rPr lang="fr-FR" sz="1400" dirty="0">
                <a:solidFill>
                  <a:schemeClr val="bg1"/>
                </a:solidFill>
                <a:effectLst>
                  <a:outerShdw blurRad="38100" dist="38100" dir="2700000" algn="tl">
                    <a:srgbClr val="000000">
                      <a:alpha val="43137"/>
                    </a:srgbClr>
                  </a:outerShdw>
                </a:effectLst>
                <a:highlight>
                  <a:srgbClr val="808080"/>
                </a:highlight>
                <a:latin typeface="Century Gothic" panose="020B0502020202020204" pitchFamily="34" charset="0"/>
              </a:rPr>
              <a:t>bilan</a:t>
            </a:r>
            <a:r>
              <a:rPr lang="fr-FR" sz="1400" dirty="0">
                <a:solidFill>
                  <a:schemeClr val="bg1"/>
                </a:solidFill>
                <a:effectLst>
                  <a:outerShdw blurRad="38100" dist="38100" dir="2700000" algn="tl">
                    <a:srgbClr val="000000">
                      <a:alpha val="43137"/>
                    </a:srgbClr>
                  </a:outerShdw>
                </a:effectLst>
                <a:latin typeface="Century Gothic" panose="020B0502020202020204" pitchFamily="34" charset="0"/>
              </a:rPr>
              <a:t> </a:t>
            </a: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de votre animation</a:t>
            </a:r>
          </a:p>
        </p:txBody>
      </p:sp>
      <p:pic>
        <p:nvPicPr>
          <p:cNvPr id="134" name="Picture 6" descr="Ensemble d'icônes de doodle, enseignes commerciales vectorielles linéaires">
            <a:extLst>
              <a:ext uri="{FF2B5EF4-FFF2-40B4-BE49-F238E27FC236}">
                <a16:creationId xmlns:a16="http://schemas.microsoft.com/office/drawing/2014/main" id="{00086A48-94F4-4C44-96A0-3EDF33DDC75E}"/>
              </a:ext>
            </a:extLst>
          </p:cNvPr>
          <p:cNvPicPr>
            <a:picLocks noChangeAspect="1" noChangeArrowheads="1"/>
          </p:cNvPicPr>
          <p:nvPr/>
        </p:nvPicPr>
        <p:blipFill rotWithShape="1">
          <a:blip r:embed="rId15">
            <a:extLst>
              <a:ext uri="{28A0092B-C50C-407E-A947-70E740481C1C}">
                <a14:useLocalDpi xmlns:a14="http://schemas.microsoft.com/office/drawing/2010/main" val="0"/>
              </a:ext>
            </a:extLst>
          </a:blip>
          <a:srcRect l="17767" t="6391" r="66807" b="46733"/>
          <a:stretch/>
        </p:blipFill>
        <p:spPr bwMode="auto">
          <a:xfrm>
            <a:off x="3859537" y="4705228"/>
            <a:ext cx="669677" cy="604635"/>
          </a:xfrm>
          <a:prstGeom prst="rect">
            <a:avLst/>
          </a:prstGeom>
          <a:noFill/>
          <a:extLst>
            <a:ext uri="{909E8E84-426E-40DD-AFC4-6F175D3DCCD1}">
              <a14:hiddenFill xmlns:a14="http://schemas.microsoft.com/office/drawing/2010/main">
                <a:solidFill>
                  <a:srgbClr val="FFFFFF"/>
                </a:solidFill>
              </a14:hiddenFill>
            </a:ext>
          </a:extLst>
        </p:spPr>
      </p:pic>
      <p:sp>
        <p:nvSpPr>
          <p:cNvPr id="135" name="ZoneTexte 134">
            <a:extLst>
              <a:ext uri="{FF2B5EF4-FFF2-40B4-BE49-F238E27FC236}">
                <a16:creationId xmlns:a16="http://schemas.microsoft.com/office/drawing/2014/main" id="{CE322D4C-790F-4760-A0D7-62F24C3822F1}"/>
              </a:ext>
            </a:extLst>
          </p:cNvPr>
          <p:cNvSpPr txBox="1"/>
          <p:nvPr/>
        </p:nvSpPr>
        <p:spPr>
          <a:xfrm>
            <a:off x="3111074" y="3464559"/>
            <a:ext cx="1603378" cy="954107"/>
          </a:xfrm>
          <a:prstGeom prst="rect">
            <a:avLst/>
          </a:prstGeom>
          <a:noFill/>
        </p:spPr>
        <p:txBody>
          <a:bodyPr wrap="square" rtlCol="0">
            <a:spAutoFit/>
          </a:bodyPr>
          <a:lstStyle/>
          <a:p>
            <a:pPr algn="ct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Envoyez les </a:t>
            </a:r>
            <a:r>
              <a:rPr lang="fr-FR" sz="1400" dirty="0">
                <a:solidFill>
                  <a:schemeClr val="bg1"/>
                </a:solidFill>
                <a:effectLst>
                  <a:outerShdw blurRad="38100" dist="38100" dir="2700000" algn="tl">
                    <a:srgbClr val="000000">
                      <a:alpha val="43137"/>
                    </a:srgbClr>
                  </a:outerShdw>
                </a:effectLst>
                <a:highlight>
                  <a:srgbClr val="808080"/>
                </a:highlight>
                <a:latin typeface="Century Gothic" panose="020B0502020202020204" pitchFamily="34" charset="0"/>
              </a:rPr>
              <a:t>invitations</a:t>
            </a: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 et </a:t>
            </a:r>
            <a:r>
              <a:rPr lang="fr-FR" sz="1400" dirty="0">
                <a:solidFill>
                  <a:schemeClr val="bg1"/>
                </a:solidFill>
                <a:effectLst>
                  <a:outerShdw blurRad="38100" dist="38100" dir="2700000" algn="tl">
                    <a:srgbClr val="000000">
                      <a:alpha val="43137"/>
                    </a:srgbClr>
                  </a:outerShdw>
                </a:effectLst>
                <a:highlight>
                  <a:srgbClr val="808080"/>
                </a:highlight>
                <a:latin typeface="Century Gothic" panose="020B0502020202020204" pitchFamily="34" charset="0"/>
              </a:rPr>
              <a:t>communiquez</a:t>
            </a: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 avec vos clients</a:t>
            </a:r>
          </a:p>
        </p:txBody>
      </p:sp>
      <p:sp>
        <p:nvSpPr>
          <p:cNvPr id="137" name="ZoneTexte 136">
            <a:extLst>
              <a:ext uri="{FF2B5EF4-FFF2-40B4-BE49-F238E27FC236}">
                <a16:creationId xmlns:a16="http://schemas.microsoft.com/office/drawing/2014/main" id="{F90908F0-8B99-4538-A9A4-0A3BCDC31DEE}"/>
              </a:ext>
            </a:extLst>
          </p:cNvPr>
          <p:cNvSpPr txBox="1"/>
          <p:nvPr/>
        </p:nvSpPr>
        <p:spPr>
          <a:xfrm>
            <a:off x="7531434" y="2427650"/>
            <a:ext cx="1542544" cy="738664"/>
          </a:xfrm>
          <a:prstGeom prst="rect">
            <a:avLst/>
          </a:prstGeom>
          <a:noFill/>
        </p:spPr>
        <p:txBody>
          <a:bodyPr wrap="square" rtlCol="0">
            <a:spAutoFit/>
          </a:bodyPr>
          <a:lstStyle/>
          <a:p>
            <a:pPr algn="ct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Utilisez le </a:t>
            </a:r>
            <a:r>
              <a:rPr lang="fr-FR" sz="1400" dirty="0">
                <a:solidFill>
                  <a:schemeClr val="bg1"/>
                </a:solidFill>
                <a:effectLst>
                  <a:outerShdw blurRad="38100" dist="38100" dir="2700000" algn="tl">
                    <a:srgbClr val="000000">
                      <a:alpha val="43137"/>
                    </a:srgbClr>
                  </a:outerShdw>
                </a:effectLst>
                <a:highlight>
                  <a:srgbClr val="808080"/>
                </a:highlight>
                <a:latin typeface="Century Gothic" panose="020B0502020202020204" pitchFamily="34" charset="0"/>
              </a:rPr>
              <a:t>kit évènementiel </a:t>
            </a: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(goodies…)</a:t>
            </a:r>
          </a:p>
        </p:txBody>
      </p:sp>
      <p:pic>
        <p:nvPicPr>
          <p:cNvPr id="5121" name="Image 5120">
            <a:extLst>
              <a:ext uri="{FF2B5EF4-FFF2-40B4-BE49-F238E27FC236}">
                <a16:creationId xmlns:a16="http://schemas.microsoft.com/office/drawing/2014/main" id="{C11B6158-DD4F-49E3-B2FB-09819ABF6641}"/>
              </a:ext>
            </a:extLst>
          </p:cNvPr>
          <p:cNvPicPr>
            <a:picLocks noChangeAspect="1"/>
          </p:cNvPicPr>
          <p:nvPr/>
        </p:nvPicPr>
        <p:blipFill>
          <a:blip r:embed="rId18" cstate="email">
            <a:clrChange>
              <a:clrFrom>
                <a:srgbClr val="E6E6E6"/>
              </a:clrFrom>
              <a:clrTo>
                <a:srgbClr val="E6E6E6">
                  <a:alpha val="0"/>
                </a:srgbClr>
              </a:clrTo>
            </a:clrChange>
            <a:extLst>
              <a:ext uri="{28A0092B-C50C-407E-A947-70E740481C1C}">
                <a14:useLocalDpi xmlns:a14="http://schemas.microsoft.com/office/drawing/2010/main" val="0"/>
              </a:ext>
            </a:extLst>
          </a:blip>
          <a:stretch>
            <a:fillRect/>
          </a:stretch>
        </p:blipFill>
        <p:spPr>
          <a:xfrm rot="10800000">
            <a:off x="7449503" y="5509357"/>
            <a:ext cx="1747182" cy="585408"/>
          </a:xfrm>
          <a:prstGeom prst="rect">
            <a:avLst/>
          </a:prstGeom>
        </p:spPr>
      </p:pic>
      <p:pic>
        <p:nvPicPr>
          <p:cNvPr id="29" name="Image 28">
            <a:extLst>
              <a:ext uri="{FF2B5EF4-FFF2-40B4-BE49-F238E27FC236}">
                <a16:creationId xmlns:a16="http://schemas.microsoft.com/office/drawing/2014/main" id="{4C2AF13E-1FE4-4C8B-A383-A1F7AD5921EE}"/>
              </a:ext>
            </a:extLst>
          </p:cNvPr>
          <p:cNvPicPr>
            <a:picLocks noChangeAspect="1"/>
          </p:cNvPicPr>
          <p:nvPr/>
        </p:nvPicPr>
        <p:blipFill>
          <a:blip r:embed="rId19" cstate="email">
            <a:clrChange>
              <a:clrFrom>
                <a:srgbClr val="E6E6E6"/>
              </a:clrFrom>
              <a:clrTo>
                <a:srgbClr val="E6E6E6">
                  <a:alpha val="0"/>
                </a:srgbClr>
              </a:clrTo>
            </a:clrChange>
            <a:extLst>
              <a:ext uri="{28A0092B-C50C-407E-A947-70E740481C1C}">
                <a14:useLocalDpi xmlns:a14="http://schemas.microsoft.com/office/drawing/2010/main" val="0"/>
              </a:ext>
            </a:extLst>
          </a:blip>
          <a:stretch>
            <a:fillRect/>
          </a:stretch>
        </p:blipFill>
        <p:spPr>
          <a:xfrm rot="10800000">
            <a:off x="5245437" y="5521151"/>
            <a:ext cx="1806218" cy="514177"/>
          </a:xfrm>
          <a:prstGeom prst="rect">
            <a:avLst/>
          </a:prstGeom>
        </p:spPr>
      </p:pic>
      <p:pic>
        <p:nvPicPr>
          <p:cNvPr id="78" name="Picture 10" descr="Drapeaux suspendus dessinés à la main sur une guirlande de cordes">
            <a:extLst>
              <a:ext uri="{FF2B5EF4-FFF2-40B4-BE49-F238E27FC236}">
                <a16:creationId xmlns:a16="http://schemas.microsoft.com/office/drawing/2014/main" id="{E7B89B57-78CB-4D4B-8B7E-630913D32ABB}"/>
              </a:ext>
            </a:extLst>
          </p:cNvPr>
          <p:cNvPicPr>
            <a:picLocks noChangeAspect="1" noChangeArrowheads="1"/>
          </p:cNvPicPr>
          <p:nvPr/>
        </p:nvPicPr>
        <p:blipFill rotWithShape="1">
          <a:blip r:embed="rId20" cstate="print">
            <a:clrChange>
              <a:clrFrom>
                <a:srgbClr val="FFFFFF"/>
              </a:clrFrom>
              <a:clrTo>
                <a:srgbClr val="FFFFFF">
                  <a:alpha val="0"/>
                </a:srgbClr>
              </a:clrTo>
            </a:clrChange>
            <a:extLst>
              <a:ext uri="{28A0092B-C50C-407E-A947-70E740481C1C}">
                <a14:useLocalDpi xmlns:a14="http://schemas.microsoft.com/office/drawing/2010/main" val="0"/>
              </a:ext>
            </a:extLst>
          </a:blip>
          <a:srcRect b="53965"/>
          <a:stretch/>
        </p:blipFill>
        <p:spPr bwMode="auto">
          <a:xfrm rot="1510306" flipH="1">
            <a:off x="11001764" y="-176277"/>
            <a:ext cx="1370368" cy="734948"/>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6954716C-48A9-4E25-AB1B-645CD2B8046E}"/>
              </a:ext>
            </a:extLst>
          </p:cNvPr>
          <p:cNvSpPr/>
          <p:nvPr/>
        </p:nvSpPr>
        <p:spPr>
          <a:xfrm>
            <a:off x="408839" y="766306"/>
            <a:ext cx="11374322" cy="5292876"/>
          </a:xfrm>
          <a:prstGeom prst="rect">
            <a:avLst/>
          </a:pr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4" name="Image 3">
            <a:extLst>
              <a:ext uri="{FF2B5EF4-FFF2-40B4-BE49-F238E27FC236}">
                <a16:creationId xmlns:a16="http://schemas.microsoft.com/office/drawing/2014/main" id="{60870937-13CB-4290-84C5-A71AD3759FB7}"/>
              </a:ext>
            </a:extLst>
          </p:cNvPr>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7470571" y="748743"/>
            <a:ext cx="1651525" cy="2720159"/>
          </a:xfrm>
          <a:prstGeom prst="rect">
            <a:avLst/>
          </a:prstGeom>
        </p:spPr>
      </p:pic>
      <p:grpSp>
        <p:nvGrpSpPr>
          <p:cNvPr id="6" name="Groupe 5">
            <a:extLst>
              <a:ext uri="{FF2B5EF4-FFF2-40B4-BE49-F238E27FC236}">
                <a16:creationId xmlns:a16="http://schemas.microsoft.com/office/drawing/2014/main" id="{024BDCD2-E653-41E5-DCBF-EF6045968712}"/>
              </a:ext>
            </a:extLst>
          </p:cNvPr>
          <p:cNvGrpSpPr/>
          <p:nvPr/>
        </p:nvGrpSpPr>
        <p:grpSpPr>
          <a:xfrm>
            <a:off x="10633551" y="5768117"/>
            <a:ext cx="1100148" cy="1285089"/>
            <a:chOff x="-2188878" y="1439576"/>
            <a:chExt cx="1100148" cy="1285089"/>
          </a:xfrm>
        </p:grpSpPr>
        <p:pic>
          <p:nvPicPr>
            <p:cNvPr id="7" name="Picture 4" descr="Splash aquarelle avec illustration mixte blanc, rouge, orange sur blanc. Vecteur gratuit">
              <a:extLst>
                <a:ext uri="{FF2B5EF4-FFF2-40B4-BE49-F238E27FC236}">
                  <a16:creationId xmlns:a16="http://schemas.microsoft.com/office/drawing/2014/main" id="{47AE2824-2529-99D1-250F-562FA4A35C16}"/>
                </a:ext>
              </a:extLst>
            </p:cNvPr>
            <p:cNvPicPr>
              <a:picLocks noChangeAspect="1" noChangeArrowheads="1"/>
            </p:cNvPicPr>
            <p:nvPr/>
          </p:nvPicPr>
          <p:blipFill rotWithShape="1">
            <a:blip r:embed="rId22">
              <a:clrChange>
                <a:clrFrom>
                  <a:srgbClr val="FFFFFF"/>
                </a:clrFrom>
                <a:clrTo>
                  <a:srgbClr val="FFFFFF">
                    <a:alpha val="0"/>
                  </a:srgbClr>
                </a:clrTo>
              </a:clrChange>
              <a:extLst>
                <a:ext uri="{28A0092B-C50C-407E-A947-70E740481C1C}">
                  <a14:useLocalDpi xmlns:a14="http://schemas.microsoft.com/office/drawing/2010/main" val="0"/>
                </a:ext>
              </a:extLst>
            </a:blip>
            <a:srcRect l="50000" t="70212" r="2264" b="8236"/>
            <a:stretch/>
          </p:blipFill>
          <p:spPr bwMode="auto">
            <a:xfrm>
              <a:off x="-2188878" y="1439576"/>
              <a:ext cx="1100148" cy="1285089"/>
            </a:xfrm>
            <a:prstGeom prst="rect">
              <a:avLst/>
            </a:prstGeom>
            <a:noFill/>
            <a:extLst>
              <a:ext uri="{909E8E84-426E-40DD-AFC4-6F175D3DCCD1}">
                <a14:hiddenFill xmlns:a14="http://schemas.microsoft.com/office/drawing/2010/main">
                  <a:solidFill>
                    <a:srgbClr val="FFFFFF"/>
                  </a:solidFill>
                </a14:hiddenFill>
              </a:ext>
            </a:extLst>
          </p:spPr>
        </p:pic>
        <p:grpSp>
          <p:nvGrpSpPr>
            <p:cNvPr id="8" name="Groupe 7">
              <a:extLst>
                <a:ext uri="{FF2B5EF4-FFF2-40B4-BE49-F238E27FC236}">
                  <a16:creationId xmlns:a16="http://schemas.microsoft.com/office/drawing/2014/main" id="{56818BE6-0087-88FA-0D3D-E4349E617865}"/>
                </a:ext>
              </a:extLst>
            </p:cNvPr>
            <p:cNvGrpSpPr/>
            <p:nvPr/>
          </p:nvGrpSpPr>
          <p:grpSpPr>
            <a:xfrm>
              <a:off x="-1980670" y="1805906"/>
              <a:ext cx="572484" cy="495254"/>
              <a:chOff x="11392866" y="540878"/>
              <a:chExt cx="572484" cy="495254"/>
            </a:xfrm>
          </p:grpSpPr>
          <p:pic>
            <p:nvPicPr>
              <p:cNvPr id="9" name="Image 8">
                <a:hlinkClick r:id="rId23" action="ppaction://hlinksldjump"/>
                <a:extLst>
                  <a:ext uri="{FF2B5EF4-FFF2-40B4-BE49-F238E27FC236}">
                    <a16:creationId xmlns:a16="http://schemas.microsoft.com/office/drawing/2014/main" id="{C81F1E97-611E-9B70-E970-FDF000A66128}"/>
                  </a:ext>
                </a:extLst>
              </p:cNvPr>
              <p:cNvPicPr>
                <a:picLocks noChangeAspect="1"/>
              </p:cNvPicPr>
              <p:nvPr/>
            </p:nvPicPr>
            <p:blipFill>
              <a:blip r:embed="rId2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1483846" y="540878"/>
                <a:ext cx="390525" cy="342900"/>
              </a:xfrm>
              <a:prstGeom prst="rect">
                <a:avLst/>
              </a:prstGeom>
            </p:spPr>
          </p:pic>
          <p:pic>
            <p:nvPicPr>
              <p:cNvPr id="10" name="Image 9">
                <a:hlinkClick r:id="rId23" action="ppaction://hlinksldjump"/>
                <a:extLst>
                  <a:ext uri="{FF2B5EF4-FFF2-40B4-BE49-F238E27FC236}">
                    <a16:creationId xmlns:a16="http://schemas.microsoft.com/office/drawing/2014/main" id="{6B0DE831-79F4-EAC1-BC9B-7B139AF09A7F}"/>
                  </a:ext>
                </a:extLst>
              </p:cNvPr>
              <p:cNvPicPr>
                <a:picLocks noChangeAspect="1"/>
              </p:cNvPicPr>
              <p:nvPr/>
            </p:nvPicPr>
            <p:blipFill>
              <a:blip r:embed="rId25" cstate="email">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1392866" y="731423"/>
                <a:ext cx="572484" cy="304709"/>
              </a:xfrm>
              <a:prstGeom prst="rect">
                <a:avLst/>
              </a:prstGeom>
            </p:spPr>
          </p:pic>
        </p:grpSp>
      </p:grpSp>
      <p:sp>
        <p:nvSpPr>
          <p:cNvPr id="11" name="Rectangle : coins arrondis 10">
            <a:hlinkClick r:id="rId26" action="ppaction://hlinksldjump"/>
            <a:extLst>
              <a:ext uri="{FF2B5EF4-FFF2-40B4-BE49-F238E27FC236}">
                <a16:creationId xmlns:a16="http://schemas.microsoft.com/office/drawing/2014/main" id="{1C839AE1-CFA4-EFFF-7FBE-0DB7D101A3DF}"/>
              </a:ext>
            </a:extLst>
          </p:cNvPr>
          <p:cNvSpPr/>
          <p:nvPr/>
        </p:nvSpPr>
        <p:spPr>
          <a:xfrm>
            <a:off x="10768038" y="6013635"/>
            <a:ext cx="824298" cy="630134"/>
          </a:xfrm>
          <a:prstGeom prst="roundRect">
            <a:avLst/>
          </a:prstGeom>
          <a:solidFill>
            <a:srgbClr val="FFFFFF">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20557200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2C600830-E759-4D3C-92B8-393E2FF94E19}"/>
              </a:ext>
            </a:extLst>
          </p:cNvPr>
          <p:cNvSpPr>
            <a:spLocks noGrp="1"/>
          </p:cNvSpPr>
          <p:nvPr>
            <p:ph idx="17"/>
          </p:nvPr>
        </p:nvSpPr>
        <p:spPr>
          <a:xfrm>
            <a:off x="695325" y="1388669"/>
            <a:ext cx="10870585" cy="4860000"/>
          </a:xfrm>
        </p:spPr>
        <p:txBody>
          <a:bodyPr/>
          <a:lstStyle/>
          <a:p>
            <a:endParaRPr lang="fr-FR" dirty="0"/>
          </a:p>
          <a:p>
            <a:endParaRPr lang="fr-FR" dirty="0"/>
          </a:p>
          <a:p>
            <a:endParaRPr lang="fr-FR" dirty="0"/>
          </a:p>
          <a:p>
            <a:endParaRPr lang="fr-FR" dirty="0"/>
          </a:p>
          <a:p>
            <a:endParaRPr lang="fr-FR" dirty="0"/>
          </a:p>
          <a:p>
            <a:endParaRPr lang="fr-FR" dirty="0"/>
          </a:p>
          <a:p>
            <a:endParaRPr lang="fr-FR" dirty="0"/>
          </a:p>
          <a:p>
            <a:endParaRPr lang="fr-FR" dirty="0"/>
          </a:p>
          <a:p>
            <a:endParaRPr lang="fr-FR" dirty="0"/>
          </a:p>
          <a:p>
            <a:endParaRPr lang="fr-FR" dirty="0"/>
          </a:p>
          <a:p>
            <a:endParaRPr lang="fr-FR" dirty="0"/>
          </a:p>
          <a:p>
            <a:endParaRPr lang="fr-FR" sz="2400" dirty="0"/>
          </a:p>
          <a:p>
            <a:r>
              <a:rPr lang="fr-FR" dirty="0"/>
              <a:t>L’ensemble de ces box est disponible auprès de votre </a:t>
            </a:r>
            <a:r>
              <a:rPr lang="fr-FR" b="1" dirty="0">
                <a:solidFill>
                  <a:schemeClr val="accent4">
                    <a:lumMod val="75000"/>
                  </a:schemeClr>
                </a:solidFill>
              </a:rPr>
              <a:t>Directeur de Région</a:t>
            </a:r>
            <a:r>
              <a:rPr lang="fr-FR" dirty="0"/>
              <a:t>. Nous vous invitons </a:t>
            </a:r>
            <a:r>
              <a:rPr lang="fr-FR" b="1" dirty="0">
                <a:solidFill>
                  <a:schemeClr val="accent4">
                    <a:lumMod val="75000"/>
                  </a:schemeClr>
                </a:solidFill>
              </a:rPr>
              <a:t>à vous rapprocher de votre DR afin de passer commande</a:t>
            </a:r>
            <a:r>
              <a:rPr lang="fr-FR" dirty="0"/>
              <a:t>.  </a:t>
            </a:r>
          </a:p>
        </p:txBody>
      </p:sp>
      <p:sp>
        <p:nvSpPr>
          <p:cNvPr id="3" name="Espace réservé du texte 2">
            <a:extLst>
              <a:ext uri="{FF2B5EF4-FFF2-40B4-BE49-F238E27FC236}">
                <a16:creationId xmlns:a16="http://schemas.microsoft.com/office/drawing/2014/main" id="{A84172F8-1052-4CF9-AD10-6AB0E30AE430}"/>
              </a:ext>
            </a:extLst>
          </p:cNvPr>
          <p:cNvSpPr>
            <a:spLocks noGrp="1"/>
          </p:cNvSpPr>
          <p:nvPr>
            <p:ph type="body" sz="quarter" idx="12"/>
          </p:nvPr>
        </p:nvSpPr>
        <p:spPr/>
        <p:txBody>
          <a:bodyPr/>
          <a:lstStyle/>
          <a:p>
            <a:r>
              <a:rPr lang="fr-FR" dirty="0"/>
              <a:t>Afin d’animer votre journée, vous avez à disposition 3 box « animation » que vous pouvez utiliser lors de vos évènements en agence et à l’extérieur (forums…)</a:t>
            </a:r>
          </a:p>
        </p:txBody>
      </p:sp>
      <p:sp>
        <p:nvSpPr>
          <p:cNvPr id="5" name="Espace réservé du texte 4">
            <a:extLst>
              <a:ext uri="{FF2B5EF4-FFF2-40B4-BE49-F238E27FC236}">
                <a16:creationId xmlns:a16="http://schemas.microsoft.com/office/drawing/2014/main" id="{70AE5208-7DDC-41C6-B0F4-66AC6D4B486D}"/>
              </a:ext>
            </a:extLst>
          </p:cNvPr>
          <p:cNvSpPr>
            <a:spLocks noGrp="1"/>
          </p:cNvSpPr>
          <p:nvPr>
            <p:ph type="body" sz="quarter" idx="16"/>
          </p:nvPr>
        </p:nvSpPr>
        <p:spPr/>
        <p:txBody>
          <a:bodyPr/>
          <a:lstStyle/>
          <a:p>
            <a:r>
              <a:rPr lang="fr-FR" dirty="0"/>
              <a:t>7</a:t>
            </a:r>
          </a:p>
        </p:txBody>
      </p:sp>
      <p:pic>
        <p:nvPicPr>
          <p:cNvPr id="111" name="Picture 10" descr="Drapeaux suspendus dessinés à la main sur une guirlande de cordes">
            <a:extLst>
              <a:ext uri="{FF2B5EF4-FFF2-40B4-BE49-F238E27FC236}">
                <a16:creationId xmlns:a16="http://schemas.microsoft.com/office/drawing/2014/main" id="{F463FA24-563B-4F31-9492-1128956C2B98}"/>
              </a:ext>
            </a:extLst>
          </p:cNvPr>
          <p:cNvPicPr>
            <a:picLocks noChangeAspect="1" noChangeArrowheads="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b="53965"/>
          <a:stretch/>
        </p:blipFill>
        <p:spPr bwMode="auto">
          <a:xfrm rot="1510306" flipH="1">
            <a:off x="11001764" y="-176277"/>
            <a:ext cx="1370368" cy="734948"/>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18" name="Tableau 4">
            <a:extLst>
              <a:ext uri="{FF2B5EF4-FFF2-40B4-BE49-F238E27FC236}">
                <a16:creationId xmlns:a16="http://schemas.microsoft.com/office/drawing/2014/main" id="{29B1723D-B610-47AC-97B1-D51256B56FB0}"/>
              </a:ext>
            </a:extLst>
          </p:cNvPr>
          <p:cNvGraphicFramePr>
            <a:graphicFrameLocks noGrp="1"/>
          </p:cNvGraphicFramePr>
          <p:nvPr>
            <p:extLst>
              <p:ext uri="{D42A27DB-BD31-4B8C-83A1-F6EECF244321}">
                <p14:modId xmlns:p14="http://schemas.microsoft.com/office/powerpoint/2010/main" val="3870450216"/>
              </p:ext>
            </p:extLst>
          </p:nvPr>
        </p:nvGraphicFramePr>
        <p:xfrm>
          <a:off x="966254" y="1966191"/>
          <a:ext cx="2914266" cy="3123522"/>
        </p:xfrm>
        <a:graphic>
          <a:graphicData uri="http://schemas.openxmlformats.org/drawingml/2006/table">
            <a:tbl>
              <a:tblPr firstRow="1" bandRow="1">
                <a:tableStyleId>{00A15C55-8517-42AA-B614-E9B94910E393}</a:tableStyleId>
              </a:tblPr>
              <a:tblGrid>
                <a:gridCol w="2914266">
                  <a:extLst>
                    <a:ext uri="{9D8B030D-6E8A-4147-A177-3AD203B41FA5}">
                      <a16:colId xmlns:a16="http://schemas.microsoft.com/office/drawing/2014/main" val="2496970755"/>
                    </a:ext>
                  </a:extLst>
                </a:gridCol>
              </a:tblGrid>
              <a:tr h="318729">
                <a:tc>
                  <a:txBody>
                    <a:bodyPr/>
                    <a:lstStyle/>
                    <a:p>
                      <a:pPr algn="ctr"/>
                      <a:r>
                        <a:rPr lang="fr-FR" dirty="0"/>
                        <a:t>BOX RECEPTION</a:t>
                      </a:r>
                    </a:p>
                  </a:txBody>
                  <a:tcPr anchor="ctr">
                    <a:solidFill>
                      <a:schemeClr val="accent4">
                        <a:lumMod val="75000"/>
                      </a:schemeClr>
                    </a:solidFill>
                  </a:tcPr>
                </a:tc>
                <a:extLst>
                  <a:ext uri="{0D108BD9-81ED-4DB2-BD59-A6C34878D82A}">
                    <a16:rowId xmlns:a16="http://schemas.microsoft.com/office/drawing/2014/main" val="3288314372"/>
                  </a:ext>
                </a:extLst>
              </a:tr>
              <a:tr h="2757762">
                <a:tc>
                  <a:txBody>
                    <a:bodyPr/>
                    <a:lstStyle/>
                    <a:p>
                      <a:pPr algn="ctr"/>
                      <a:r>
                        <a:rPr lang="fr-FR" sz="1400" b="1" dirty="0">
                          <a:solidFill>
                            <a:schemeClr val="accent4">
                              <a:lumMod val="75000"/>
                            </a:schemeClr>
                          </a:solidFill>
                        </a:rPr>
                        <a:t>Nappes, </a:t>
                      </a:r>
                    </a:p>
                    <a:p>
                      <a:pPr algn="ctr"/>
                      <a:r>
                        <a:rPr lang="fr-FR" sz="1400" b="1" dirty="0">
                          <a:solidFill>
                            <a:schemeClr val="accent4">
                              <a:lumMod val="75000"/>
                            </a:schemeClr>
                          </a:solidFill>
                        </a:rPr>
                        <a:t>gobelets, serviettes</a:t>
                      </a:r>
                      <a:r>
                        <a:rPr lang="fr-FR" sz="1400" dirty="0">
                          <a:solidFill>
                            <a:schemeClr val="tx1">
                              <a:lumMod val="75000"/>
                              <a:lumOff val="25000"/>
                            </a:schemeClr>
                          </a:solidFill>
                        </a:rPr>
                        <a:t>…</a:t>
                      </a:r>
                    </a:p>
                    <a:p>
                      <a:pPr algn="ctr"/>
                      <a:endParaRPr lang="fr-FR" sz="1400" dirty="0">
                        <a:solidFill>
                          <a:schemeClr val="tx1">
                            <a:lumMod val="75000"/>
                            <a:lumOff val="25000"/>
                          </a:schemeClr>
                        </a:solidFill>
                      </a:endParaRPr>
                    </a:p>
                    <a:p>
                      <a:pPr algn="ctr"/>
                      <a:endParaRPr lang="fr-FR" sz="1400" dirty="0">
                        <a:solidFill>
                          <a:schemeClr val="tx1">
                            <a:lumMod val="75000"/>
                            <a:lumOff val="25000"/>
                          </a:schemeClr>
                        </a:solidFill>
                      </a:endParaRPr>
                    </a:p>
                    <a:p>
                      <a:pPr algn="ctr"/>
                      <a:endParaRPr lang="fr-FR" sz="1400" dirty="0">
                        <a:solidFill>
                          <a:schemeClr val="tx1">
                            <a:lumMod val="75000"/>
                            <a:lumOff val="25000"/>
                          </a:schemeClr>
                        </a:solidFill>
                      </a:endParaRPr>
                    </a:p>
                    <a:p>
                      <a:pPr algn="ctr"/>
                      <a:endParaRPr lang="fr-FR" sz="1400" dirty="0">
                        <a:solidFill>
                          <a:schemeClr val="tx1">
                            <a:lumMod val="75000"/>
                            <a:lumOff val="25000"/>
                          </a:schemeClr>
                        </a:solidFill>
                      </a:endParaRPr>
                    </a:p>
                    <a:p>
                      <a:pPr algn="ctr"/>
                      <a:endParaRPr lang="fr-FR" sz="1400" dirty="0">
                        <a:solidFill>
                          <a:schemeClr val="tx1">
                            <a:lumMod val="75000"/>
                            <a:lumOff val="25000"/>
                          </a:schemeClr>
                        </a:solidFill>
                      </a:endParaRPr>
                    </a:p>
                    <a:p>
                      <a:pPr algn="ctr"/>
                      <a:endParaRPr lang="fr-FR" sz="1400" dirty="0">
                        <a:solidFill>
                          <a:schemeClr val="tx1">
                            <a:lumMod val="75000"/>
                            <a:lumOff val="25000"/>
                          </a:schemeClr>
                        </a:solidFill>
                      </a:endParaRPr>
                    </a:p>
                  </a:txBody>
                  <a:tcPr anchor="ctr">
                    <a:gradFill flip="none" rotWithShape="1">
                      <a:gsLst>
                        <a:gs pos="0">
                          <a:schemeClr val="accent5">
                            <a:lumMod val="60000"/>
                            <a:lumOff val="40000"/>
                          </a:schemeClr>
                        </a:gs>
                        <a:gs pos="100000">
                          <a:schemeClr val="bg1">
                            <a:lumMod val="95000"/>
                          </a:schemeClr>
                        </a:gs>
                      </a:gsLst>
                      <a:path path="circle">
                        <a:fillToRect l="50000" t="50000" r="50000" b="50000"/>
                      </a:path>
                      <a:tileRect/>
                    </a:gradFill>
                  </a:tcPr>
                </a:tc>
                <a:extLst>
                  <a:ext uri="{0D108BD9-81ED-4DB2-BD59-A6C34878D82A}">
                    <a16:rowId xmlns:a16="http://schemas.microsoft.com/office/drawing/2014/main" val="2625441546"/>
                  </a:ext>
                </a:extLst>
              </a:tr>
            </a:tbl>
          </a:graphicData>
        </a:graphic>
      </p:graphicFrame>
      <p:graphicFrame>
        <p:nvGraphicFramePr>
          <p:cNvPr id="19" name="Tableau 18">
            <a:extLst>
              <a:ext uri="{FF2B5EF4-FFF2-40B4-BE49-F238E27FC236}">
                <a16:creationId xmlns:a16="http://schemas.microsoft.com/office/drawing/2014/main" id="{EA97A39C-65E2-4822-97BE-55FA55990234}"/>
              </a:ext>
            </a:extLst>
          </p:cNvPr>
          <p:cNvGraphicFramePr>
            <a:graphicFrameLocks noGrp="1"/>
          </p:cNvGraphicFramePr>
          <p:nvPr>
            <p:extLst>
              <p:ext uri="{D42A27DB-BD31-4B8C-83A1-F6EECF244321}">
                <p14:modId xmlns:p14="http://schemas.microsoft.com/office/powerpoint/2010/main" val="3360917419"/>
              </p:ext>
            </p:extLst>
          </p:nvPr>
        </p:nvGraphicFramePr>
        <p:xfrm>
          <a:off x="4185680" y="1966192"/>
          <a:ext cx="3435530" cy="3171423"/>
        </p:xfrm>
        <a:graphic>
          <a:graphicData uri="http://schemas.openxmlformats.org/drawingml/2006/table">
            <a:tbl>
              <a:tblPr firstRow="1" bandRow="1">
                <a:tableStyleId>{00A15C55-8517-42AA-B614-E9B94910E393}</a:tableStyleId>
              </a:tblPr>
              <a:tblGrid>
                <a:gridCol w="3435530">
                  <a:extLst>
                    <a:ext uri="{9D8B030D-6E8A-4147-A177-3AD203B41FA5}">
                      <a16:colId xmlns:a16="http://schemas.microsoft.com/office/drawing/2014/main" val="2496970755"/>
                    </a:ext>
                  </a:extLst>
                </a:gridCol>
              </a:tblGrid>
              <a:tr h="317859">
                <a:tc>
                  <a:txBody>
                    <a:bodyPr/>
                    <a:lstStyle/>
                    <a:p>
                      <a:pPr algn="ctr"/>
                      <a:r>
                        <a:rPr lang="fr-FR" dirty="0"/>
                        <a:t>BOX GOODIES (RSE)</a:t>
                      </a:r>
                    </a:p>
                  </a:txBody>
                  <a:tcPr>
                    <a:solidFill>
                      <a:schemeClr val="accent4">
                        <a:lumMod val="75000"/>
                      </a:schemeClr>
                    </a:solidFill>
                  </a:tcPr>
                </a:tc>
                <a:extLst>
                  <a:ext uri="{0D108BD9-81ED-4DB2-BD59-A6C34878D82A}">
                    <a16:rowId xmlns:a16="http://schemas.microsoft.com/office/drawing/2014/main" val="3288314372"/>
                  </a:ext>
                </a:extLst>
              </a:tr>
              <a:tr h="2805663">
                <a:tc>
                  <a:txBody>
                    <a:bodyPr/>
                    <a:lstStyle/>
                    <a:p>
                      <a:pPr algn="ctr"/>
                      <a:endParaRPr lang="fr-FR" sz="2400" b="0" u="none" dirty="0">
                        <a:solidFill>
                          <a:schemeClr val="tx1">
                            <a:lumMod val="75000"/>
                            <a:lumOff val="25000"/>
                          </a:schemeClr>
                        </a:solidFill>
                      </a:endParaRPr>
                    </a:p>
                    <a:p>
                      <a:pPr algn="ctr"/>
                      <a:r>
                        <a:rPr lang="fr-FR" sz="1400" b="0" u="none" dirty="0">
                          <a:solidFill>
                            <a:schemeClr val="tx1">
                              <a:lumMod val="75000"/>
                              <a:lumOff val="25000"/>
                            </a:schemeClr>
                          </a:solidFill>
                        </a:rPr>
                        <a:t>Différents </a:t>
                      </a:r>
                      <a:r>
                        <a:rPr lang="fr-FR" sz="1400" b="1" u="none" dirty="0">
                          <a:solidFill>
                            <a:schemeClr val="accent4">
                              <a:lumMod val="75000"/>
                            </a:schemeClr>
                          </a:solidFill>
                        </a:rPr>
                        <a:t>Goodies RSE </a:t>
                      </a:r>
                    </a:p>
                    <a:p>
                      <a:pPr algn="ctr"/>
                      <a:r>
                        <a:rPr lang="fr-FR" sz="1400" b="0" u="none" dirty="0">
                          <a:solidFill>
                            <a:schemeClr val="tx1">
                              <a:lumMod val="75000"/>
                              <a:lumOff val="25000"/>
                            </a:schemeClr>
                          </a:solidFill>
                        </a:rPr>
                        <a:t>(responsable et développement durable) pour les enfants, étudiants, </a:t>
                      </a:r>
                    </a:p>
                    <a:p>
                      <a:pPr algn="ctr"/>
                      <a:r>
                        <a:rPr lang="fr-FR" sz="1400" b="0" u="none" dirty="0">
                          <a:solidFill>
                            <a:schemeClr val="tx1">
                              <a:lumMod val="75000"/>
                              <a:lumOff val="25000"/>
                            </a:schemeClr>
                          </a:solidFill>
                        </a:rPr>
                        <a:t>pro ou premium. </a:t>
                      </a:r>
                    </a:p>
                    <a:p>
                      <a:pPr algn="ctr"/>
                      <a:endParaRPr lang="fr-FR" sz="500" b="0" u="none" dirty="0">
                        <a:solidFill>
                          <a:schemeClr val="tx1">
                            <a:lumMod val="75000"/>
                            <a:lumOff val="25000"/>
                          </a:schemeClr>
                        </a:solidFill>
                      </a:endParaRPr>
                    </a:p>
                    <a:p>
                      <a:pPr algn="ctr"/>
                      <a:r>
                        <a:rPr lang="fr-FR" sz="1400" b="1" u="none" dirty="0">
                          <a:solidFill>
                            <a:schemeClr val="accent4">
                              <a:lumMod val="75000"/>
                            </a:schemeClr>
                          </a:solidFill>
                        </a:rPr>
                        <a:t>Les Goodies sont à commander </a:t>
                      </a:r>
                      <a:r>
                        <a:rPr lang="fr-FR" sz="1400" b="1" u="sng" dirty="0">
                          <a:solidFill>
                            <a:schemeClr val="accent4">
                              <a:lumMod val="75000"/>
                            </a:schemeClr>
                          </a:solidFill>
                        </a:rPr>
                        <a:t>uniquement par les </a:t>
                      </a:r>
                    </a:p>
                    <a:p>
                      <a:pPr algn="ctr"/>
                      <a:r>
                        <a:rPr lang="fr-FR" sz="1400" b="1" u="sng" dirty="0">
                          <a:solidFill>
                            <a:schemeClr val="accent4">
                              <a:lumMod val="75000"/>
                            </a:schemeClr>
                          </a:solidFill>
                        </a:rPr>
                        <a:t>assistantes des DR</a:t>
                      </a:r>
                      <a:endParaRPr lang="fr-FR" sz="1400" b="1" u="none" dirty="0">
                        <a:solidFill>
                          <a:schemeClr val="accent4">
                            <a:lumMod val="75000"/>
                          </a:schemeClr>
                        </a:solidFill>
                      </a:endParaRPr>
                    </a:p>
                  </a:txBody>
                  <a:tcPr anchor="ctr">
                    <a:gradFill>
                      <a:gsLst>
                        <a:gs pos="0">
                          <a:schemeClr val="accent5">
                            <a:lumMod val="60000"/>
                            <a:lumOff val="40000"/>
                          </a:schemeClr>
                        </a:gs>
                        <a:gs pos="100000">
                          <a:schemeClr val="bg1">
                            <a:lumMod val="95000"/>
                          </a:schemeClr>
                        </a:gs>
                      </a:gsLst>
                      <a:path path="circle">
                        <a:fillToRect l="50000" t="50000" r="50000" b="50000"/>
                      </a:path>
                    </a:gradFill>
                  </a:tcPr>
                </a:tc>
                <a:extLst>
                  <a:ext uri="{0D108BD9-81ED-4DB2-BD59-A6C34878D82A}">
                    <a16:rowId xmlns:a16="http://schemas.microsoft.com/office/drawing/2014/main" val="2625441546"/>
                  </a:ext>
                </a:extLst>
              </a:tr>
            </a:tbl>
          </a:graphicData>
        </a:graphic>
      </p:graphicFrame>
      <p:graphicFrame>
        <p:nvGraphicFramePr>
          <p:cNvPr id="22" name="Tableau 21">
            <a:extLst>
              <a:ext uri="{FF2B5EF4-FFF2-40B4-BE49-F238E27FC236}">
                <a16:creationId xmlns:a16="http://schemas.microsoft.com/office/drawing/2014/main" id="{604263C0-843B-4F21-8282-F67F1826620D}"/>
              </a:ext>
            </a:extLst>
          </p:cNvPr>
          <p:cNvGraphicFramePr>
            <a:graphicFrameLocks noGrp="1"/>
          </p:cNvGraphicFramePr>
          <p:nvPr>
            <p:extLst>
              <p:ext uri="{D42A27DB-BD31-4B8C-83A1-F6EECF244321}">
                <p14:modId xmlns:p14="http://schemas.microsoft.com/office/powerpoint/2010/main" val="2512802127"/>
              </p:ext>
            </p:extLst>
          </p:nvPr>
        </p:nvGraphicFramePr>
        <p:xfrm>
          <a:off x="7924558" y="1966193"/>
          <a:ext cx="3509596" cy="3215768"/>
        </p:xfrm>
        <a:graphic>
          <a:graphicData uri="http://schemas.openxmlformats.org/drawingml/2006/table">
            <a:tbl>
              <a:tblPr firstRow="1" bandRow="1">
                <a:tableStyleId>{00A15C55-8517-42AA-B614-E9B94910E393}</a:tableStyleId>
              </a:tblPr>
              <a:tblGrid>
                <a:gridCol w="3509596">
                  <a:extLst>
                    <a:ext uri="{9D8B030D-6E8A-4147-A177-3AD203B41FA5}">
                      <a16:colId xmlns:a16="http://schemas.microsoft.com/office/drawing/2014/main" val="2496970755"/>
                    </a:ext>
                  </a:extLst>
                </a:gridCol>
              </a:tblGrid>
              <a:tr h="321414">
                <a:tc>
                  <a:txBody>
                    <a:bodyPr/>
                    <a:lstStyle/>
                    <a:p>
                      <a:pPr algn="ctr"/>
                      <a:r>
                        <a:rPr lang="fr-FR" dirty="0"/>
                        <a:t>BOX EVENT</a:t>
                      </a:r>
                    </a:p>
                  </a:txBody>
                  <a:tcPr>
                    <a:solidFill>
                      <a:schemeClr val="accent4">
                        <a:lumMod val="75000"/>
                      </a:schemeClr>
                    </a:solidFill>
                  </a:tcPr>
                </a:tc>
                <a:extLst>
                  <a:ext uri="{0D108BD9-81ED-4DB2-BD59-A6C34878D82A}">
                    <a16:rowId xmlns:a16="http://schemas.microsoft.com/office/drawing/2014/main" val="3288314372"/>
                  </a:ext>
                </a:extLst>
              </a:tr>
              <a:tr h="2850008">
                <a:tc>
                  <a:txBody>
                    <a:bodyPr/>
                    <a:lstStyle/>
                    <a:p>
                      <a:pPr algn="ctr"/>
                      <a:r>
                        <a:rPr lang="fr-FR" sz="1400" dirty="0">
                          <a:solidFill>
                            <a:schemeClr val="tx1">
                              <a:lumMod val="75000"/>
                              <a:lumOff val="25000"/>
                            </a:schemeClr>
                          </a:solidFill>
                        </a:rPr>
                        <a:t>Accessoires, et décoration </a:t>
                      </a:r>
                    </a:p>
                    <a:p>
                      <a:pPr algn="ctr"/>
                      <a:r>
                        <a:rPr lang="fr-FR" sz="1400" dirty="0">
                          <a:solidFill>
                            <a:schemeClr val="tx1">
                              <a:lumMod val="75000"/>
                              <a:lumOff val="25000"/>
                            </a:schemeClr>
                          </a:solidFill>
                        </a:rPr>
                        <a:t>pour </a:t>
                      </a:r>
                      <a:r>
                        <a:rPr lang="fr-FR" sz="1400" b="1" dirty="0">
                          <a:solidFill>
                            <a:schemeClr val="accent4">
                              <a:lumMod val="75000"/>
                            </a:schemeClr>
                          </a:solidFill>
                        </a:rPr>
                        <a:t>animer un stand </a:t>
                      </a:r>
                      <a:r>
                        <a:rPr lang="fr-FR" sz="1400" dirty="0">
                          <a:solidFill>
                            <a:schemeClr val="tx1">
                              <a:lumMod val="75000"/>
                              <a:lumOff val="25000"/>
                            </a:schemeClr>
                          </a:solidFill>
                        </a:rPr>
                        <a:t>(kakémono, bonbons, tee-shirt, </a:t>
                      </a:r>
                      <a:r>
                        <a:rPr lang="fr-FR" sz="1400" dirty="0" err="1">
                          <a:solidFill>
                            <a:schemeClr val="tx1">
                              <a:lumMod val="75000"/>
                              <a:lumOff val="25000"/>
                            </a:schemeClr>
                          </a:solidFill>
                        </a:rPr>
                        <a:t>tote</a:t>
                      </a:r>
                      <a:r>
                        <a:rPr lang="fr-FR" sz="1400" dirty="0">
                          <a:solidFill>
                            <a:schemeClr val="tx1">
                              <a:lumMod val="75000"/>
                              <a:lumOff val="25000"/>
                            </a:schemeClr>
                          </a:solidFill>
                        </a:rPr>
                        <a:t> bag…)</a:t>
                      </a:r>
                    </a:p>
                  </a:txBody>
                  <a:tcPr anchor="ctr">
                    <a:gradFill>
                      <a:gsLst>
                        <a:gs pos="0">
                          <a:schemeClr val="accent5">
                            <a:lumMod val="60000"/>
                            <a:lumOff val="40000"/>
                          </a:schemeClr>
                        </a:gs>
                        <a:gs pos="100000">
                          <a:schemeClr val="bg1">
                            <a:lumMod val="95000"/>
                          </a:schemeClr>
                        </a:gs>
                      </a:gsLst>
                      <a:path path="circle">
                        <a:fillToRect l="50000" t="50000" r="50000" b="50000"/>
                      </a:path>
                    </a:gradFill>
                  </a:tcPr>
                </a:tc>
                <a:extLst>
                  <a:ext uri="{0D108BD9-81ED-4DB2-BD59-A6C34878D82A}">
                    <a16:rowId xmlns:a16="http://schemas.microsoft.com/office/drawing/2014/main" val="2625441546"/>
                  </a:ext>
                </a:extLst>
              </a:tr>
            </a:tbl>
          </a:graphicData>
        </a:graphic>
      </p:graphicFrame>
      <p:pic>
        <p:nvPicPr>
          <p:cNvPr id="26" name="Image 25">
            <a:extLst>
              <a:ext uri="{FF2B5EF4-FFF2-40B4-BE49-F238E27FC236}">
                <a16:creationId xmlns:a16="http://schemas.microsoft.com/office/drawing/2014/main" id="{CDF247CD-CBC0-4238-8038-3793869A526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234109">
            <a:off x="1855837" y="3688545"/>
            <a:ext cx="560699" cy="567751"/>
          </a:xfrm>
          <a:prstGeom prst="rect">
            <a:avLst/>
          </a:prstGeom>
          <a:effectLst>
            <a:outerShdw blurRad="50800" dist="38100" dir="8100000" algn="tr" rotWithShape="0">
              <a:prstClr val="black">
                <a:alpha val="40000"/>
              </a:prstClr>
            </a:outerShdw>
          </a:effectLst>
        </p:spPr>
      </p:pic>
      <p:pic>
        <p:nvPicPr>
          <p:cNvPr id="32" name="Image 31">
            <a:extLst>
              <a:ext uri="{FF2B5EF4-FFF2-40B4-BE49-F238E27FC236}">
                <a16:creationId xmlns:a16="http://schemas.microsoft.com/office/drawing/2014/main" id="{F97F3634-E1BB-4260-946C-3DF4F9942ACA}"/>
              </a:ext>
            </a:extLst>
          </p:cNvPr>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7028058" y="2479246"/>
            <a:ext cx="386595" cy="472633"/>
          </a:xfrm>
          <a:prstGeom prst="rect">
            <a:avLst/>
          </a:prstGeom>
        </p:spPr>
      </p:pic>
      <p:pic>
        <p:nvPicPr>
          <p:cNvPr id="34" name="Image 33">
            <a:extLst>
              <a:ext uri="{FF2B5EF4-FFF2-40B4-BE49-F238E27FC236}">
                <a16:creationId xmlns:a16="http://schemas.microsoft.com/office/drawing/2014/main" id="{F77D1B2C-CEAB-4CCC-B0C7-DA9709085E50}"/>
              </a:ext>
            </a:extLst>
          </p:cNvPr>
          <p:cNvPicPr>
            <a:picLocks noChangeAspect="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rot="7305423">
            <a:off x="6418791" y="2440821"/>
            <a:ext cx="446881" cy="549481"/>
          </a:xfrm>
          <a:prstGeom prst="rect">
            <a:avLst/>
          </a:prstGeom>
        </p:spPr>
      </p:pic>
      <p:pic>
        <p:nvPicPr>
          <p:cNvPr id="35" name="Image 34">
            <a:extLst>
              <a:ext uri="{FF2B5EF4-FFF2-40B4-BE49-F238E27FC236}">
                <a16:creationId xmlns:a16="http://schemas.microsoft.com/office/drawing/2014/main" id="{E8433651-8409-4CF5-8C96-D7BA32EE64B2}"/>
              </a:ext>
            </a:extLst>
          </p:cNvPr>
          <p:cNvPicPr>
            <a:picLocks noChangeAspect="1"/>
          </p:cNvPicPr>
          <p:nvPr/>
        </p:nvPicPr>
        <p:blipFill>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4293461" y="4838965"/>
            <a:ext cx="650616" cy="319199"/>
          </a:xfrm>
          <a:prstGeom prst="rect">
            <a:avLst/>
          </a:prstGeom>
        </p:spPr>
      </p:pic>
      <p:pic>
        <p:nvPicPr>
          <p:cNvPr id="42" name="Image 41">
            <a:extLst>
              <a:ext uri="{FF2B5EF4-FFF2-40B4-BE49-F238E27FC236}">
                <a16:creationId xmlns:a16="http://schemas.microsoft.com/office/drawing/2014/main" id="{096213C4-F02A-4DA1-9C99-50565A0EB2A1}"/>
              </a:ext>
            </a:extLst>
          </p:cNvPr>
          <p:cNvPicPr>
            <a:picLocks noChangeAspect="1"/>
          </p:cNvPicPr>
          <p:nvPr/>
        </p:nvPicPr>
        <p:blipFill>
          <a:blip r:embed="rId7"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965319" y="2403056"/>
            <a:ext cx="304355" cy="706404"/>
          </a:xfrm>
          <a:prstGeom prst="rect">
            <a:avLst/>
          </a:prstGeom>
        </p:spPr>
      </p:pic>
      <p:pic>
        <p:nvPicPr>
          <p:cNvPr id="45" name="Image 44">
            <a:extLst>
              <a:ext uri="{FF2B5EF4-FFF2-40B4-BE49-F238E27FC236}">
                <a16:creationId xmlns:a16="http://schemas.microsoft.com/office/drawing/2014/main" id="{A3BB4525-0D23-433F-9A2B-7475D412FFE3}"/>
              </a:ext>
            </a:extLst>
          </p:cNvPr>
          <p:cNvPicPr>
            <a:picLocks noChangeAspect="1"/>
          </p:cNvPicPr>
          <p:nvPr/>
        </p:nvPicPr>
        <p:blipFill>
          <a:blip r:embed="rId8"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rot="793162">
            <a:off x="8485732" y="4375651"/>
            <a:ext cx="388171" cy="527618"/>
          </a:xfrm>
          <a:prstGeom prst="rect">
            <a:avLst/>
          </a:prstGeom>
        </p:spPr>
      </p:pic>
      <p:pic>
        <p:nvPicPr>
          <p:cNvPr id="48" name="Image 47">
            <a:extLst>
              <a:ext uri="{FF2B5EF4-FFF2-40B4-BE49-F238E27FC236}">
                <a16:creationId xmlns:a16="http://schemas.microsoft.com/office/drawing/2014/main" id="{781D834F-EBA9-4B2F-9DFA-8B78B656A9D2}"/>
              </a:ext>
            </a:extLst>
          </p:cNvPr>
          <p:cNvPicPr>
            <a:picLocks noChangeAspect="1"/>
          </p:cNvPicPr>
          <p:nvPr/>
        </p:nvPicPr>
        <p:blipFill>
          <a:blip r:embed="rId9" cstate="print">
            <a:clrChange>
              <a:clrFrom>
                <a:srgbClr val="FFFFFF"/>
              </a:clrFrom>
              <a:clrTo>
                <a:srgbClr val="FFFFFF">
                  <a:alpha val="0"/>
                </a:srgbClr>
              </a:clrTo>
            </a:clrChange>
            <a:extLst>
              <a:ext uri="{BEBA8EAE-BF5A-486C-A8C5-ECC9F3942E4B}">
                <a14:imgProps xmlns:a14="http://schemas.microsoft.com/office/drawing/2010/main">
                  <a14:imgLayer r:embed="rId10">
                    <a14:imgEffect>
                      <a14:backgroundRemoval t="9091" b="92857" l="4348" r="95290">
                        <a14:foregroundMark x1="92754" y1="38961" x2="92754" y2="38961"/>
                        <a14:foregroundMark x1="96014" y1="25974" x2="96014" y2="25974"/>
                        <a14:foregroundMark x1="45290" y1="19481" x2="45290" y2="19481"/>
                        <a14:foregroundMark x1="4710" y1="31169" x2="4710" y2="31169"/>
                        <a14:foregroundMark x1="63768" y1="92857" x2="63768" y2="92857"/>
                      </a14:backgroundRemoval>
                    </a14:imgEffect>
                  </a14:imgLayer>
                </a14:imgProps>
              </a:ext>
              <a:ext uri="{28A0092B-C50C-407E-A947-70E740481C1C}">
                <a14:useLocalDpi xmlns:a14="http://schemas.microsoft.com/office/drawing/2010/main" val="0"/>
              </a:ext>
            </a:extLst>
          </a:blip>
          <a:stretch>
            <a:fillRect/>
          </a:stretch>
        </p:blipFill>
        <p:spPr>
          <a:xfrm>
            <a:off x="8679817" y="4683403"/>
            <a:ext cx="729796" cy="407205"/>
          </a:xfrm>
          <a:prstGeom prst="rect">
            <a:avLst/>
          </a:prstGeom>
        </p:spPr>
      </p:pic>
      <p:pic>
        <p:nvPicPr>
          <p:cNvPr id="49" name="Image 48">
            <a:extLst>
              <a:ext uri="{FF2B5EF4-FFF2-40B4-BE49-F238E27FC236}">
                <a16:creationId xmlns:a16="http://schemas.microsoft.com/office/drawing/2014/main" id="{D3AB3630-655C-45FE-A0EF-AB1DAB7B00FA}"/>
              </a:ext>
            </a:extLst>
          </p:cNvPr>
          <p:cNvPicPr>
            <a:picLocks noChangeAspect="1"/>
          </p:cNvPicPr>
          <p:nvPr/>
        </p:nvPicPr>
        <p:blipFill>
          <a:blip r:embed="rId11"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rot="21047732">
            <a:off x="8138323" y="4601501"/>
            <a:ext cx="464966" cy="489058"/>
          </a:xfrm>
          <a:prstGeom prst="rect">
            <a:avLst/>
          </a:prstGeom>
        </p:spPr>
      </p:pic>
      <p:pic>
        <p:nvPicPr>
          <p:cNvPr id="52" name="Image 51">
            <a:extLst>
              <a:ext uri="{FF2B5EF4-FFF2-40B4-BE49-F238E27FC236}">
                <a16:creationId xmlns:a16="http://schemas.microsoft.com/office/drawing/2014/main" id="{9EB24F80-0EED-461A-ADA4-01615B378F19}"/>
              </a:ext>
            </a:extLst>
          </p:cNvPr>
          <p:cNvPicPr/>
          <p:nvPr/>
        </p:nvPicPr>
        <p:blipFill>
          <a:blip r:embed="rId12"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rot="13503319">
            <a:off x="10217238" y="2466987"/>
            <a:ext cx="889464" cy="488718"/>
          </a:xfrm>
          <a:prstGeom prst="rect">
            <a:avLst/>
          </a:prstGeom>
        </p:spPr>
      </p:pic>
      <p:pic>
        <p:nvPicPr>
          <p:cNvPr id="53" name="Image 52">
            <a:extLst>
              <a:ext uri="{FF2B5EF4-FFF2-40B4-BE49-F238E27FC236}">
                <a16:creationId xmlns:a16="http://schemas.microsoft.com/office/drawing/2014/main" id="{F4B6DA6B-EBBB-434E-9660-4C1E95F5FB17}"/>
              </a:ext>
            </a:extLst>
          </p:cNvPr>
          <p:cNvPicPr>
            <a:picLocks noChangeAspect="1"/>
          </p:cNvPicPr>
          <p:nvPr/>
        </p:nvPicPr>
        <p:blipFill>
          <a:blip r:embed="rId1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rot="4271829">
            <a:off x="4466114" y="4428901"/>
            <a:ext cx="115423" cy="893272"/>
          </a:xfrm>
          <a:prstGeom prst="rect">
            <a:avLst/>
          </a:prstGeom>
        </p:spPr>
      </p:pic>
      <p:sp>
        <p:nvSpPr>
          <p:cNvPr id="38" name="Rectangle 37">
            <a:extLst>
              <a:ext uri="{FF2B5EF4-FFF2-40B4-BE49-F238E27FC236}">
                <a16:creationId xmlns:a16="http://schemas.microsoft.com/office/drawing/2014/main" id="{F076C170-C46E-48B5-B465-AAD865D33E6E}"/>
              </a:ext>
            </a:extLst>
          </p:cNvPr>
          <p:cNvSpPr/>
          <p:nvPr/>
        </p:nvSpPr>
        <p:spPr>
          <a:xfrm>
            <a:off x="966254" y="1406204"/>
            <a:ext cx="2914266" cy="409115"/>
          </a:xfrm>
          <a:custGeom>
            <a:avLst/>
            <a:gdLst>
              <a:gd name="connsiteX0" fmla="*/ 0 w 2914266"/>
              <a:gd name="connsiteY0" fmla="*/ 0 h 409115"/>
              <a:gd name="connsiteX1" fmla="*/ 553711 w 2914266"/>
              <a:gd name="connsiteY1" fmla="*/ 0 h 409115"/>
              <a:gd name="connsiteX2" fmla="*/ 1078278 w 2914266"/>
              <a:gd name="connsiteY2" fmla="*/ 0 h 409115"/>
              <a:gd name="connsiteX3" fmla="*/ 1602846 w 2914266"/>
              <a:gd name="connsiteY3" fmla="*/ 0 h 409115"/>
              <a:gd name="connsiteX4" fmla="*/ 2156557 w 2914266"/>
              <a:gd name="connsiteY4" fmla="*/ 0 h 409115"/>
              <a:gd name="connsiteX5" fmla="*/ 2914266 w 2914266"/>
              <a:gd name="connsiteY5" fmla="*/ 0 h 409115"/>
              <a:gd name="connsiteX6" fmla="*/ 2914266 w 2914266"/>
              <a:gd name="connsiteY6" fmla="*/ 409115 h 409115"/>
              <a:gd name="connsiteX7" fmla="*/ 2302270 w 2914266"/>
              <a:gd name="connsiteY7" fmla="*/ 409115 h 409115"/>
              <a:gd name="connsiteX8" fmla="*/ 1777702 w 2914266"/>
              <a:gd name="connsiteY8" fmla="*/ 409115 h 409115"/>
              <a:gd name="connsiteX9" fmla="*/ 1223992 w 2914266"/>
              <a:gd name="connsiteY9" fmla="*/ 409115 h 409115"/>
              <a:gd name="connsiteX10" fmla="*/ 611996 w 2914266"/>
              <a:gd name="connsiteY10" fmla="*/ 409115 h 409115"/>
              <a:gd name="connsiteX11" fmla="*/ 0 w 2914266"/>
              <a:gd name="connsiteY11" fmla="*/ 409115 h 409115"/>
              <a:gd name="connsiteX12" fmla="*/ 0 w 2914266"/>
              <a:gd name="connsiteY12" fmla="*/ 0 h 4091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914266" h="409115" fill="none" extrusionOk="0">
                <a:moveTo>
                  <a:pt x="0" y="0"/>
                </a:moveTo>
                <a:cubicBezTo>
                  <a:pt x="121084" y="9058"/>
                  <a:pt x="352294" y="20892"/>
                  <a:pt x="553711" y="0"/>
                </a:cubicBezTo>
                <a:cubicBezTo>
                  <a:pt x="755128" y="-20892"/>
                  <a:pt x="970319" y="-20228"/>
                  <a:pt x="1078278" y="0"/>
                </a:cubicBezTo>
                <a:cubicBezTo>
                  <a:pt x="1186237" y="20228"/>
                  <a:pt x="1492625" y="5657"/>
                  <a:pt x="1602846" y="0"/>
                </a:cubicBezTo>
                <a:cubicBezTo>
                  <a:pt x="1713067" y="-5657"/>
                  <a:pt x="1974795" y="9793"/>
                  <a:pt x="2156557" y="0"/>
                </a:cubicBezTo>
                <a:cubicBezTo>
                  <a:pt x="2338319" y="-9793"/>
                  <a:pt x="2604611" y="-29548"/>
                  <a:pt x="2914266" y="0"/>
                </a:cubicBezTo>
                <a:cubicBezTo>
                  <a:pt x="2906900" y="169412"/>
                  <a:pt x="2906092" y="279504"/>
                  <a:pt x="2914266" y="409115"/>
                </a:cubicBezTo>
                <a:cubicBezTo>
                  <a:pt x="2739264" y="409314"/>
                  <a:pt x="2607873" y="398131"/>
                  <a:pt x="2302270" y="409115"/>
                </a:cubicBezTo>
                <a:cubicBezTo>
                  <a:pt x="1996667" y="420099"/>
                  <a:pt x="1904570" y="405884"/>
                  <a:pt x="1777702" y="409115"/>
                </a:cubicBezTo>
                <a:cubicBezTo>
                  <a:pt x="1650834" y="412346"/>
                  <a:pt x="1440998" y="406923"/>
                  <a:pt x="1223992" y="409115"/>
                </a:cubicBezTo>
                <a:cubicBezTo>
                  <a:pt x="1006986" y="411308"/>
                  <a:pt x="854908" y="384120"/>
                  <a:pt x="611996" y="409115"/>
                </a:cubicBezTo>
                <a:cubicBezTo>
                  <a:pt x="369084" y="434110"/>
                  <a:pt x="159840" y="428662"/>
                  <a:pt x="0" y="409115"/>
                </a:cubicBezTo>
                <a:cubicBezTo>
                  <a:pt x="-13691" y="248228"/>
                  <a:pt x="4726" y="167689"/>
                  <a:pt x="0" y="0"/>
                </a:cubicBezTo>
                <a:close/>
              </a:path>
              <a:path w="2914266" h="409115" stroke="0" extrusionOk="0">
                <a:moveTo>
                  <a:pt x="0" y="0"/>
                </a:moveTo>
                <a:cubicBezTo>
                  <a:pt x="180125" y="7586"/>
                  <a:pt x="298800" y="-2626"/>
                  <a:pt x="582853" y="0"/>
                </a:cubicBezTo>
                <a:cubicBezTo>
                  <a:pt x="866906" y="2626"/>
                  <a:pt x="878055" y="22615"/>
                  <a:pt x="1107421" y="0"/>
                </a:cubicBezTo>
                <a:cubicBezTo>
                  <a:pt x="1336787" y="-22615"/>
                  <a:pt x="1386073" y="-19845"/>
                  <a:pt x="1661132" y="0"/>
                </a:cubicBezTo>
                <a:cubicBezTo>
                  <a:pt x="1936191" y="19845"/>
                  <a:pt x="2049698" y="-28703"/>
                  <a:pt x="2302270" y="0"/>
                </a:cubicBezTo>
                <a:cubicBezTo>
                  <a:pt x="2554842" y="28703"/>
                  <a:pt x="2729960" y="-12123"/>
                  <a:pt x="2914266" y="0"/>
                </a:cubicBezTo>
                <a:cubicBezTo>
                  <a:pt x="2896304" y="203568"/>
                  <a:pt x="2900974" y="284971"/>
                  <a:pt x="2914266" y="409115"/>
                </a:cubicBezTo>
                <a:cubicBezTo>
                  <a:pt x="2769679" y="409138"/>
                  <a:pt x="2611210" y="387845"/>
                  <a:pt x="2418841" y="409115"/>
                </a:cubicBezTo>
                <a:cubicBezTo>
                  <a:pt x="2226472" y="430385"/>
                  <a:pt x="2109192" y="405241"/>
                  <a:pt x="1865130" y="409115"/>
                </a:cubicBezTo>
                <a:cubicBezTo>
                  <a:pt x="1621068" y="412989"/>
                  <a:pt x="1495309" y="437633"/>
                  <a:pt x="1223992" y="409115"/>
                </a:cubicBezTo>
                <a:cubicBezTo>
                  <a:pt x="952675" y="380597"/>
                  <a:pt x="862877" y="401040"/>
                  <a:pt x="582853" y="409115"/>
                </a:cubicBezTo>
                <a:cubicBezTo>
                  <a:pt x="302829" y="417190"/>
                  <a:pt x="162827" y="424150"/>
                  <a:pt x="0" y="409115"/>
                </a:cubicBezTo>
                <a:cubicBezTo>
                  <a:pt x="6603" y="255401"/>
                  <a:pt x="4453" y="199517"/>
                  <a:pt x="0" y="0"/>
                </a:cubicBezTo>
                <a:close/>
              </a:path>
            </a:pathLst>
          </a:custGeom>
          <a:solidFill>
            <a:schemeClr val="tx1">
              <a:lumMod val="75000"/>
              <a:lumOff val="25000"/>
            </a:schemeClr>
          </a:solidFill>
          <a:ln w="28575">
            <a:solidFill>
              <a:schemeClr val="bg1"/>
            </a:solidFill>
            <a:extLst>
              <a:ext uri="{C807C97D-BFC1-408E-A445-0C87EB9F89A2}">
                <ask:lineSketchStyleProps xmlns:ask="http://schemas.microsoft.com/office/drawing/2018/sketchyshapes" sd="1617256088">
                  <a:prstGeom prst="rect">
                    <a:avLst/>
                  </a:prstGeom>
                  <ask:type>
                    <ask:lineSketchFreehand/>
                  </ask:type>
                </ask:lineSketchStyleProps>
              </a:ext>
            </a:extLst>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dirty="0">
                <a:solidFill>
                  <a:schemeClr val="bg1"/>
                </a:solidFill>
              </a:rPr>
              <a:t>Pour la collation</a:t>
            </a:r>
          </a:p>
        </p:txBody>
      </p:sp>
      <p:pic>
        <p:nvPicPr>
          <p:cNvPr id="40" name="Picture 6" descr="fleche-rouge - Tous Perfect">
            <a:extLst>
              <a:ext uri="{FF2B5EF4-FFF2-40B4-BE49-F238E27FC236}">
                <a16:creationId xmlns:a16="http://schemas.microsoft.com/office/drawing/2014/main" id="{3258D553-3B0C-4CFF-91D0-F89E4BF28875}"/>
              </a:ext>
            </a:extLst>
          </p:cNvPr>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rot="9014443" flipH="1" flipV="1">
            <a:off x="711386" y="1618474"/>
            <a:ext cx="603776" cy="50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 name="Rectangle 40">
            <a:extLst>
              <a:ext uri="{FF2B5EF4-FFF2-40B4-BE49-F238E27FC236}">
                <a16:creationId xmlns:a16="http://schemas.microsoft.com/office/drawing/2014/main" id="{74D94DE6-DE89-429A-B6AB-E4CBF5261BB6}"/>
              </a:ext>
            </a:extLst>
          </p:cNvPr>
          <p:cNvSpPr/>
          <p:nvPr/>
        </p:nvSpPr>
        <p:spPr>
          <a:xfrm>
            <a:off x="4180762" y="1390969"/>
            <a:ext cx="3435530" cy="424350"/>
          </a:xfrm>
          <a:custGeom>
            <a:avLst/>
            <a:gdLst>
              <a:gd name="connsiteX0" fmla="*/ 0 w 3435530"/>
              <a:gd name="connsiteY0" fmla="*/ 0 h 424350"/>
              <a:gd name="connsiteX1" fmla="*/ 652751 w 3435530"/>
              <a:gd name="connsiteY1" fmla="*/ 0 h 424350"/>
              <a:gd name="connsiteX2" fmla="*/ 1271146 w 3435530"/>
              <a:gd name="connsiteY2" fmla="*/ 0 h 424350"/>
              <a:gd name="connsiteX3" fmla="*/ 1889542 w 3435530"/>
              <a:gd name="connsiteY3" fmla="*/ 0 h 424350"/>
              <a:gd name="connsiteX4" fmla="*/ 2542292 w 3435530"/>
              <a:gd name="connsiteY4" fmla="*/ 0 h 424350"/>
              <a:gd name="connsiteX5" fmla="*/ 3435530 w 3435530"/>
              <a:gd name="connsiteY5" fmla="*/ 0 h 424350"/>
              <a:gd name="connsiteX6" fmla="*/ 3435530 w 3435530"/>
              <a:gd name="connsiteY6" fmla="*/ 424350 h 424350"/>
              <a:gd name="connsiteX7" fmla="*/ 2714069 w 3435530"/>
              <a:gd name="connsiteY7" fmla="*/ 424350 h 424350"/>
              <a:gd name="connsiteX8" fmla="*/ 2095673 w 3435530"/>
              <a:gd name="connsiteY8" fmla="*/ 424350 h 424350"/>
              <a:gd name="connsiteX9" fmla="*/ 1442923 w 3435530"/>
              <a:gd name="connsiteY9" fmla="*/ 424350 h 424350"/>
              <a:gd name="connsiteX10" fmla="*/ 721461 w 3435530"/>
              <a:gd name="connsiteY10" fmla="*/ 424350 h 424350"/>
              <a:gd name="connsiteX11" fmla="*/ 0 w 3435530"/>
              <a:gd name="connsiteY11" fmla="*/ 424350 h 424350"/>
              <a:gd name="connsiteX12" fmla="*/ 0 w 3435530"/>
              <a:gd name="connsiteY12" fmla="*/ 0 h 424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35530" h="424350" fill="none" extrusionOk="0">
                <a:moveTo>
                  <a:pt x="0" y="0"/>
                </a:moveTo>
                <a:cubicBezTo>
                  <a:pt x="232150" y="31016"/>
                  <a:pt x="401460" y="-19283"/>
                  <a:pt x="652751" y="0"/>
                </a:cubicBezTo>
                <a:cubicBezTo>
                  <a:pt x="904042" y="19283"/>
                  <a:pt x="1032773" y="-14171"/>
                  <a:pt x="1271146" y="0"/>
                </a:cubicBezTo>
                <a:cubicBezTo>
                  <a:pt x="1509520" y="14171"/>
                  <a:pt x="1666553" y="15884"/>
                  <a:pt x="1889542" y="0"/>
                </a:cubicBezTo>
                <a:cubicBezTo>
                  <a:pt x="2112531" y="-15884"/>
                  <a:pt x="2373286" y="18022"/>
                  <a:pt x="2542292" y="0"/>
                </a:cubicBezTo>
                <a:cubicBezTo>
                  <a:pt x="2711298" y="-18022"/>
                  <a:pt x="3174438" y="6521"/>
                  <a:pt x="3435530" y="0"/>
                </a:cubicBezTo>
                <a:cubicBezTo>
                  <a:pt x="3433772" y="139443"/>
                  <a:pt x="3438460" y="338168"/>
                  <a:pt x="3435530" y="424350"/>
                </a:cubicBezTo>
                <a:cubicBezTo>
                  <a:pt x="3266830" y="391457"/>
                  <a:pt x="2991660" y="420084"/>
                  <a:pt x="2714069" y="424350"/>
                </a:cubicBezTo>
                <a:cubicBezTo>
                  <a:pt x="2436478" y="428616"/>
                  <a:pt x="2403618" y="434378"/>
                  <a:pt x="2095673" y="424350"/>
                </a:cubicBezTo>
                <a:cubicBezTo>
                  <a:pt x="1787728" y="414322"/>
                  <a:pt x="1708467" y="393003"/>
                  <a:pt x="1442923" y="424350"/>
                </a:cubicBezTo>
                <a:cubicBezTo>
                  <a:pt x="1177379" y="455698"/>
                  <a:pt x="1008661" y="428188"/>
                  <a:pt x="721461" y="424350"/>
                </a:cubicBezTo>
                <a:cubicBezTo>
                  <a:pt x="434261" y="420512"/>
                  <a:pt x="345870" y="437608"/>
                  <a:pt x="0" y="424350"/>
                </a:cubicBezTo>
                <a:cubicBezTo>
                  <a:pt x="7472" y="292762"/>
                  <a:pt x="-2773" y="122008"/>
                  <a:pt x="0" y="0"/>
                </a:cubicBezTo>
                <a:close/>
              </a:path>
              <a:path w="3435530" h="424350" stroke="0" extrusionOk="0">
                <a:moveTo>
                  <a:pt x="0" y="0"/>
                </a:moveTo>
                <a:cubicBezTo>
                  <a:pt x="340208" y="-32293"/>
                  <a:pt x="418318" y="18119"/>
                  <a:pt x="687106" y="0"/>
                </a:cubicBezTo>
                <a:cubicBezTo>
                  <a:pt x="955894" y="-18119"/>
                  <a:pt x="1063728" y="30723"/>
                  <a:pt x="1305501" y="0"/>
                </a:cubicBezTo>
                <a:cubicBezTo>
                  <a:pt x="1547274" y="-30723"/>
                  <a:pt x="1822036" y="-11993"/>
                  <a:pt x="1958252" y="0"/>
                </a:cubicBezTo>
                <a:cubicBezTo>
                  <a:pt x="2094468" y="11993"/>
                  <a:pt x="2418977" y="-31965"/>
                  <a:pt x="2714069" y="0"/>
                </a:cubicBezTo>
                <a:cubicBezTo>
                  <a:pt x="3009161" y="31965"/>
                  <a:pt x="3112351" y="21996"/>
                  <a:pt x="3435530" y="0"/>
                </a:cubicBezTo>
                <a:cubicBezTo>
                  <a:pt x="3416858" y="86620"/>
                  <a:pt x="3453309" y="235279"/>
                  <a:pt x="3435530" y="424350"/>
                </a:cubicBezTo>
                <a:cubicBezTo>
                  <a:pt x="3249868" y="437803"/>
                  <a:pt x="3079842" y="407043"/>
                  <a:pt x="2851490" y="424350"/>
                </a:cubicBezTo>
                <a:cubicBezTo>
                  <a:pt x="2623138" y="441657"/>
                  <a:pt x="2341871" y="452704"/>
                  <a:pt x="2198739" y="424350"/>
                </a:cubicBezTo>
                <a:cubicBezTo>
                  <a:pt x="2055607" y="395996"/>
                  <a:pt x="1773484" y="403943"/>
                  <a:pt x="1442923" y="424350"/>
                </a:cubicBezTo>
                <a:cubicBezTo>
                  <a:pt x="1112362" y="444757"/>
                  <a:pt x="990668" y="415806"/>
                  <a:pt x="687106" y="424350"/>
                </a:cubicBezTo>
                <a:cubicBezTo>
                  <a:pt x="383544" y="432894"/>
                  <a:pt x="160861" y="456868"/>
                  <a:pt x="0" y="424350"/>
                </a:cubicBezTo>
                <a:cubicBezTo>
                  <a:pt x="-14558" y="230991"/>
                  <a:pt x="-6895" y="166774"/>
                  <a:pt x="0" y="0"/>
                </a:cubicBezTo>
                <a:close/>
              </a:path>
            </a:pathLst>
          </a:custGeom>
          <a:solidFill>
            <a:schemeClr val="tx1">
              <a:lumMod val="75000"/>
              <a:lumOff val="25000"/>
            </a:schemeClr>
          </a:solidFill>
          <a:ln w="28575">
            <a:solidFill>
              <a:schemeClr val="bg1"/>
            </a:solidFill>
            <a:extLst>
              <a:ext uri="{C807C97D-BFC1-408E-A445-0C87EB9F89A2}">
                <ask:lineSketchStyleProps xmlns:ask="http://schemas.microsoft.com/office/drawing/2018/sketchyshapes" sd="1617256088">
                  <a:prstGeom prst="rect">
                    <a:avLst/>
                  </a:prstGeom>
                  <ask:type>
                    <ask:lineSketchFreehand/>
                  </ask:type>
                </ask:lineSketchStyleProps>
              </a:ext>
            </a:extLst>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dirty="0">
                <a:solidFill>
                  <a:schemeClr val="bg1"/>
                </a:solidFill>
              </a:rPr>
              <a:t>Pour offrir aux clients</a:t>
            </a:r>
          </a:p>
        </p:txBody>
      </p:sp>
      <p:pic>
        <p:nvPicPr>
          <p:cNvPr id="54" name="Picture 6" descr="fleche-rouge - Tous Perfect">
            <a:extLst>
              <a:ext uri="{FF2B5EF4-FFF2-40B4-BE49-F238E27FC236}">
                <a16:creationId xmlns:a16="http://schemas.microsoft.com/office/drawing/2014/main" id="{4D5C7D94-DF44-4272-A914-CDDAADC5C065}"/>
              </a:ext>
            </a:extLst>
          </p:cNvPr>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rot="9014443" flipH="1" flipV="1">
            <a:off x="3925894" y="1603239"/>
            <a:ext cx="603776" cy="50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 name="Rectangle 54">
            <a:extLst>
              <a:ext uri="{FF2B5EF4-FFF2-40B4-BE49-F238E27FC236}">
                <a16:creationId xmlns:a16="http://schemas.microsoft.com/office/drawing/2014/main" id="{E5FFE79C-03A6-450C-8E63-974D5B7C6BB1}"/>
              </a:ext>
            </a:extLst>
          </p:cNvPr>
          <p:cNvSpPr/>
          <p:nvPr/>
        </p:nvSpPr>
        <p:spPr>
          <a:xfrm>
            <a:off x="7936600" y="1394986"/>
            <a:ext cx="3497553" cy="421261"/>
          </a:xfrm>
          <a:custGeom>
            <a:avLst/>
            <a:gdLst>
              <a:gd name="connsiteX0" fmla="*/ 0 w 3497553"/>
              <a:gd name="connsiteY0" fmla="*/ 0 h 421261"/>
              <a:gd name="connsiteX1" fmla="*/ 664535 w 3497553"/>
              <a:gd name="connsiteY1" fmla="*/ 0 h 421261"/>
              <a:gd name="connsiteX2" fmla="*/ 1294095 w 3497553"/>
              <a:gd name="connsiteY2" fmla="*/ 0 h 421261"/>
              <a:gd name="connsiteX3" fmla="*/ 1923654 w 3497553"/>
              <a:gd name="connsiteY3" fmla="*/ 0 h 421261"/>
              <a:gd name="connsiteX4" fmla="*/ 2588189 w 3497553"/>
              <a:gd name="connsiteY4" fmla="*/ 0 h 421261"/>
              <a:gd name="connsiteX5" fmla="*/ 3497553 w 3497553"/>
              <a:gd name="connsiteY5" fmla="*/ 0 h 421261"/>
              <a:gd name="connsiteX6" fmla="*/ 3497553 w 3497553"/>
              <a:gd name="connsiteY6" fmla="*/ 421261 h 421261"/>
              <a:gd name="connsiteX7" fmla="*/ 2763067 w 3497553"/>
              <a:gd name="connsiteY7" fmla="*/ 421261 h 421261"/>
              <a:gd name="connsiteX8" fmla="*/ 2133507 w 3497553"/>
              <a:gd name="connsiteY8" fmla="*/ 421261 h 421261"/>
              <a:gd name="connsiteX9" fmla="*/ 1468972 w 3497553"/>
              <a:gd name="connsiteY9" fmla="*/ 421261 h 421261"/>
              <a:gd name="connsiteX10" fmla="*/ 734486 w 3497553"/>
              <a:gd name="connsiteY10" fmla="*/ 421261 h 421261"/>
              <a:gd name="connsiteX11" fmla="*/ 0 w 3497553"/>
              <a:gd name="connsiteY11" fmla="*/ 421261 h 421261"/>
              <a:gd name="connsiteX12" fmla="*/ 0 w 3497553"/>
              <a:gd name="connsiteY12" fmla="*/ 0 h 4212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97553" h="421261" fill="none" extrusionOk="0">
                <a:moveTo>
                  <a:pt x="0" y="0"/>
                </a:moveTo>
                <a:cubicBezTo>
                  <a:pt x="157620" y="31822"/>
                  <a:pt x="492160" y="6293"/>
                  <a:pt x="664535" y="0"/>
                </a:cubicBezTo>
                <a:cubicBezTo>
                  <a:pt x="836910" y="-6293"/>
                  <a:pt x="1043077" y="27658"/>
                  <a:pt x="1294095" y="0"/>
                </a:cubicBezTo>
                <a:cubicBezTo>
                  <a:pt x="1545113" y="-27658"/>
                  <a:pt x="1611787" y="-8069"/>
                  <a:pt x="1923654" y="0"/>
                </a:cubicBezTo>
                <a:cubicBezTo>
                  <a:pt x="2235521" y="8069"/>
                  <a:pt x="2410416" y="26735"/>
                  <a:pt x="2588189" y="0"/>
                </a:cubicBezTo>
                <a:cubicBezTo>
                  <a:pt x="2765963" y="-26735"/>
                  <a:pt x="3272371" y="28882"/>
                  <a:pt x="3497553" y="0"/>
                </a:cubicBezTo>
                <a:cubicBezTo>
                  <a:pt x="3490283" y="177210"/>
                  <a:pt x="3493042" y="252567"/>
                  <a:pt x="3497553" y="421261"/>
                </a:cubicBezTo>
                <a:cubicBezTo>
                  <a:pt x="3330258" y="426667"/>
                  <a:pt x="3084168" y="415711"/>
                  <a:pt x="2763067" y="421261"/>
                </a:cubicBezTo>
                <a:cubicBezTo>
                  <a:pt x="2441966" y="426811"/>
                  <a:pt x="2391124" y="447312"/>
                  <a:pt x="2133507" y="421261"/>
                </a:cubicBezTo>
                <a:cubicBezTo>
                  <a:pt x="1875890" y="395210"/>
                  <a:pt x="1762080" y="412186"/>
                  <a:pt x="1468972" y="421261"/>
                </a:cubicBezTo>
                <a:cubicBezTo>
                  <a:pt x="1175864" y="430336"/>
                  <a:pt x="1099781" y="402725"/>
                  <a:pt x="734486" y="421261"/>
                </a:cubicBezTo>
                <a:cubicBezTo>
                  <a:pt x="369191" y="439797"/>
                  <a:pt x="295580" y="423494"/>
                  <a:pt x="0" y="421261"/>
                </a:cubicBezTo>
                <a:cubicBezTo>
                  <a:pt x="8362" y="251049"/>
                  <a:pt x="-17068" y="162993"/>
                  <a:pt x="0" y="0"/>
                </a:cubicBezTo>
                <a:close/>
              </a:path>
              <a:path w="3497553" h="421261" stroke="0" extrusionOk="0">
                <a:moveTo>
                  <a:pt x="0" y="0"/>
                </a:moveTo>
                <a:cubicBezTo>
                  <a:pt x="336944" y="9329"/>
                  <a:pt x="430376" y="-1800"/>
                  <a:pt x="699511" y="0"/>
                </a:cubicBezTo>
                <a:cubicBezTo>
                  <a:pt x="968646" y="1800"/>
                  <a:pt x="1107786" y="-19674"/>
                  <a:pt x="1329070" y="0"/>
                </a:cubicBezTo>
                <a:cubicBezTo>
                  <a:pt x="1550354" y="19674"/>
                  <a:pt x="1840792" y="31929"/>
                  <a:pt x="1993605" y="0"/>
                </a:cubicBezTo>
                <a:cubicBezTo>
                  <a:pt x="2146419" y="-31929"/>
                  <a:pt x="2405444" y="6532"/>
                  <a:pt x="2763067" y="0"/>
                </a:cubicBezTo>
                <a:cubicBezTo>
                  <a:pt x="3120690" y="-6532"/>
                  <a:pt x="3149980" y="-16475"/>
                  <a:pt x="3497553" y="0"/>
                </a:cubicBezTo>
                <a:cubicBezTo>
                  <a:pt x="3483583" y="104946"/>
                  <a:pt x="3506972" y="299008"/>
                  <a:pt x="3497553" y="421261"/>
                </a:cubicBezTo>
                <a:cubicBezTo>
                  <a:pt x="3276491" y="402603"/>
                  <a:pt x="3172538" y="391966"/>
                  <a:pt x="2902969" y="421261"/>
                </a:cubicBezTo>
                <a:cubicBezTo>
                  <a:pt x="2633400" y="450556"/>
                  <a:pt x="2499615" y="417788"/>
                  <a:pt x="2238434" y="421261"/>
                </a:cubicBezTo>
                <a:cubicBezTo>
                  <a:pt x="1977254" y="424734"/>
                  <a:pt x="1660965" y="458962"/>
                  <a:pt x="1468972" y="421261"/>
                </a:cubicBezTo>
                <a:cubicBezTo>
                  <a:pt x="1276979" y="383560"/>
                  <a:pt x="1021265" y="458375"/>
                  <a:pt x="699511" y="421261"/>
                </a:cubicBezTo>
                <a:cubicBezTo>
                  <a:pt x="377757" y="384147"/>
                  <a:pt x="346569" y="391108"/>
                  <a:pt x="0" y="421261"/>
                </a:cubicBezTo>
                <a:cubicBezTo>
                  <a:pt x="-19073" y="252548"/>
                  <a:pt x="113" y="202213"/>
                  <a:pt x="0" y="0"/>
                </a:cubicBezTo>
                <a:close/>
              </a:path>
            </a:pathLst>
          </a:custGeom>
          <a:solidFill>
            <a:schemeClr val="tx1">
              <a:lumMod val="75000"/>
              <a:lumOff val="25000"/>
            </a:schemeClr>
          </a:solidFill>
          <a:ln w="28575">
            <a:solidFill>
              <a:schemeClr val="bg1"/>
            </a:solidFill>
            <a:extLst>
              <a:ext uri="{C807C97D-BFC1-408E-A445-0C87EB9F89A2}">
                <ask:lineSketchStyleProps xmlns:ask="http://schemas.microsoft.com/office/drawing/2018/sketchyshapes" sd="1617256088">
                  <a:prstGeom prst="rect">
                    <a:avLst/>
                  </a:prstGeom>
                  <ask:type>
                    <ask:lineSketchFreehand/>
                  </ask:type>
                </ask:lineSketchStyleProps>
              </a:ext>
            </a:extLst>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dirty="0">
                <a:solidFill>
                  <a:schemeClr val="bg1"/>
                </a:solidFill>
              </a:rPr>
              <a:t>Pour être vus et reconnus</a:t>
            </a:r>
          </a:p>
        </p:txBody>
      </p:sp>
      <p:pic>
        <p:nvPicPr>
          <p:cNvPr id="56" name="Picture 6" descr="fleche-rouge - Tous Perfect">
            <a:extLst>
              <a:ext uri="{FF2B5EF4-FFF2-40B4-BE49-F238E27FC236}">
                <a16:creationId xmlns:a16="http://schemas.microsoft.com/office/drawing/2014/main" id="{C9BE6EAC-D377-4284-86CA-0E5FDDF23AAF}"/>
              </a:ext>
            </a:extLst>
          </p:cNvPr>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rot="9014443" flipH="1" flipV="1">
            <a:off x="7681733" y="1607256"/>
            <a:ext cx="603776" cy="50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6" name="Picture 2" descr="Vecteur gratuit petit gobelet en papier blanc isolé sur blanc">
            <a:extLst>
              <a:ext uri="{FF2B5EF4-FFF2-40B4-BE49-F238E27FC236}">
                <a16:creationId xmlns:a16="http://schemas.microsoft.com/office/drawing/2014/main" id="{39F72632-A9E0-48A6-B1CB-78C662B74E89}"/>
              </a:ext>
            </a:extLst>
          </p:cNvPr>
          <p:cNvPicPr>
            <a:picLocks noChangeAspect="1" noChangeArrowheads="1"/>
          </p:cNvPicPr>
          <p:nvPr/>
        </p:nvPicPr>
        <p:blipFill>
          <a:blip r:embed="rId15" cstate="print">
            <a:extLst>
              <a:ext uri="{BEBA8EAE-BF5A-486C-A8C5-ECC9F3942E4B}">
                <a14:imgProps xmlns:a14="http://schemas.microsoft.com/office/drawing/2010/main">
                  <a14:imgLayer r:embed="rId16">
                    <a14:imgEffect>
                      <a14:backgroundRemoval t="10000" b="90000" l="10000" r="90000">
                        <a14:foregroundMark x1="38978" y1="29233" x2="53834" y2="38658"/>
                        <a14:foregroundMark x1="56550" y1="29553" x2="55751" y2="41534"/>
                        <a14:foregroundMark x1="26198" y1="22843" x2="26198" y2="22843"/>
                        <a14:foregroundMark x1="42812" y1="17732" x2="42812" y2="17732"/>
                        <a14:foregroundMark x1="33866" y1="19329" x2="42812" y2="17412"/>
                        <a14:foregroundMark x1="42812" y1="17412" x2="46965" y2="17412"/>
                        <a14:foregroundMark x1="73003" y1="23003" x2="65176" y2="18690"/>
                        <a14:foregroundMark x1="65176" y1="18690" x2="45687" y2="17252"/>
                        <a14:foregroundMark x1="68211" y1="19329" x2="44728" y2="17252"/>
                        <a14:backgroundMark x1="58147" y1="87061" x2="58147" y2="87061"/>
                      </a14:backgroundRemoval>
                    </a14:imgEffect>
                  </a14:imgLayer>
                </a14:imgProps>
              </a:ext>
              <a:ext uri="{28A0092B-C50C-407E-A947-70E740481C1C}">
                <a14:useLocalDpi xmlns:a14="http://schemas.microsoft.com/office/drawing/2010/main" val="0"/>
              </a:ext>
            </a:extLst>
          </a:blip>
          <a:srcRect/>
          <a:stretch>
            <a:fillRect/>
          </a:stretch>
        </p:blipFill>
        <p:spPr bwMode="auto">
          <a:xfrm rot="20339534">
            <a:off x="1110579" y="3610700"/>
            <a:ext cx="886571" cy="886571"/>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Vecteur gratuit papier de cuisson réaliste, rouleau de parchemin sulfurisé pour la cuisson, texture de feuille froissée blanche et nouvelle vue de dessus du rouleau déplié. ustensiles de cuisine de boulangerie isolé sur illustration vectorielle 3d surface noire">
            <a:extLst>
              <a:ext uri="{FF2B5EF4-FFF2-40B4-BE49-F238E27FC236}">
                <a16:creationId xmlns:a16="http://schemas.microsoft.com/office/drawing/2014/main" id="{A62FBEAC-CAE5-44D3-8815-392D56A7463C}"/>
              </a:ext>
            </a:extLst>
          </p:cNvPr>
          <p:cNvPicPr>
            <a:picLocks noChangeAspect="1" noChangeArrowheads="1"/>
          </p:cNvPicPr>
          <p:nvPr/>
        </p:nvPicPr>
        <p:blipFill rotWithShape="1">
          <a:blip r:embed="rId17">
            <a:clrChange>
              <a:clrFrom>
                <a:srgbClr val="252422"/>
              </a:clrFrom>
              <a:clrTo>
                <a:srgbClr val="252422">
                  <a:alpha val="0"/>
                </a:srgbClr>
              </a:clrTo>
            </a:clrChange>
            <a:extLst>
              <a:ext uri="{BEBA8EAE-BF5A-486C-A8C5-ECC9F3942E4B}">
                <a14:imgProps xmlns:a14="http://schemas.microsoft.com/office/drawing/2010/main">
                  <a14:imgLayer r:embed="rId18">
                    <a14:imgEffect>
                      <a14:backgroundRemoval t="23962" b="86262" l="7188" r="49681">
                        <a14:foregroundMark x1="28914" y1="23962" x2="28914" y2="23962"/>
                        <a14:foregroundMark x1="49840" y1="41214" x2="49840" y2="41214"/>
                        <a14:foregroundMark x1="28115" y1="86581" x2="27157" y2="77636"/>
                        <a14:foregroundMark x1="7188" y1="42812" x2="7188" y2="42812"/>
                      </a14:backgroundRemoval>
                    </a14:imgEffect>
                  </a14:imgLayer>
                </a14:imgProps>
              </a:ext>
              <a:ext uri="{28A0092B-C50C-407E-A947-70E740481C1C}">
                <a14:useLocalDpi xmlns:a14="http://schemas.microsoft.com/office/drawing/2010/main" val="0"/>
              </a:ext>
            </a:extLst>
          </a:blip>
          <a:srcRect l="4827" t="20571" r="47441" b="9774"/>
          <a:stretch/>
        </p:blipFill>
        <p:spPr bwMode="auto">
          <a:xfrm rot="20902684">
            <a:off x="2301149" y="3690746"/>
            <a:ext cx="1355484" cy="989029"/>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oupe 3">
            <a:extLst>
              <a:ext uri="{FF2B5EF4-FFF2-40B4-BE49-F238E27FC236}">
                <a16:creationId xmlns:a16="http://schemas.microsoft.com/office/drawing/2014/main" id="{A8510819-226F-EA60-4065-184535E85EEF}"/>
              </a:ext>
            </a:extLst>
          </p:cNvPr>
          <p:cNvGrpSpPr/>
          <p:nvPr/>
        </p:nvGrpSpPr>
        <p:grpSpPr>
          <a:xfrm>
            <a:off x="10633551" y="5768117"/>
            <a:ext cx="1100148" cy="1285089"/>
            <a:chOff x="-2188878" y="1439576"/>
            <a:chExt cx="1100148" cy="1285089"/>
          </a:xfrm>
        </p:grpSpPr>
        <p:pic>
          <p:nvPicPr>
            <p:cNvPr id="6" name="Picture 4" descr="Splash aquarelle avec illustration mixte blanc, rouge, orange sur blanc. Vecteur gratuit">
              <a:extLst>
                <a:ext uri="{FF2B5EF4-FFF2-40B4-BE49-F238E27FC236}">
                  <a16:creationId xmlns:a16="http://schemas.microsoft.com/office/drawing/2014/main" id="{A3E156D7-8C2B-6AF6-7475-0A632925C418}"/>
                </a:ext>
              </a:extLst>
            </p:cNvPr>
            <p:cNvPicPr>
              <a:picLocks noChangeAspect="1" noChangeArrowheads="1"/>
            </p:cNvPicPr>
            <p:nvPr/>
          </p:nvPicPr>
          <p:blipFill rotWithShape="1">
            <a:blip r:embed="rId19">
              <a:clrChange>
                <a:clrFrom>
                  <a:srgbClr val="FFFFFF"/>
                </a:clrFrom>
                <a:clrTo>
                  <a:srgbClr val="FFFFFF">
                    <a:alpha val="0"/>
                  </a:srgbClr>
                </a:clrTo>
              </a:clrChange>
              <a:extLst>
                <a:ext uri="{28A0092B-C50C-407E-A947-70E740481C1C}">
                  <a14:useLocalDpi xmlns:a14="http://schemas.microsoft.com/office/drawing/2010/main" val="0"/>
                </a:ext>
              </a:extLst>
            </a:blip>
            <a:srcRect l="50000" t="70212" r="2264" b="8236"/>
            <a:stretch/>
          </p:blipFill>
          <p:spPr bwMode="auto">
            <a:xfrm>
              <a:off x="-2188878" y="1439576"/>
              <a:ext cx="1100148" cy="1285089"/>
            </a:xfrm>
            <a:prstGeom prst="rect">
              <a:avLst/>
            </a:prstGeom>
            <a:noFill/>
            <a:extLst>
              <a:ext uri="{909E8E84-426E-40DD-AFC4-6F175D3DCCD1}">
                <a14:hiddenFill xmlns:a14="http://schemas.microsoft.com/office/drawing/2010/main">
                  <a:solidFill>
                    <a:srgbClr val="FFFFFF"/>
                  </a:solidFill>
                </a14:hiddenFill>
              </a:ext>
            </a:extLst>
          </p:spPr>
        </p:pic>
        <p:grpSp>
          <p:nvGrpSpPr>
            <p:cNvPr id="7" name="Groupe 6">
              <a:extLst>
                <a:ext uri="{FF2B5EF4-FFF2-40B4-BE49-F238E27FC236}">
                  <a16:creationId xmlns:a16="http://schemas.microsoft.com/office/drawing/2014/main" id="{8C6E340B-55B4-7B78-3D18-6F2407951F3D}"/>
                </a:ext>
              </a:extLst>
            </p:cNvPr>
            <p:cNvGrpSpPr/>
            <p:nvPr/>
          </p:nvGrpSpPr>
          <p:grpSpPr>
            <a:xfrm>
              <a:off x="-1980670" y="1805906"/>
              <a:ext cx="572484" cy="495254"/>
              <a:chOff x="11392866" y="540878"/>
              <a:chExt cx="572484" cy="495254"/>
            </a:xfrm>
          </p:grpSpPr>
          <p:pic>
            <p:nvPicPr>
              <p:cNvPr id="8" name="Image 7">
                <a:hlinkClick r:id="rId20" action="ppaction://hlinksldjump"/>
                <a:extLst>
                  <a:ext uri="{FF2B5EF4-FFF2-40B4-BE49-F238E27FC236}">
                    <a16:creationId xmlns:a16="http://schemas.microsoft.com/office/drawing/2014/main" id="{C4830B41-9589-8040-BF63-19294CBC1A37}"/>
                  </a:ext>
                </a:extLst>
              </p:cNvPr>
              <p:cNvPicPr>
                <a:picLocks noChangeAspect="1"/>
              </p:cNvPicPr>
              <p:nvPr/>
            </p:nvPicPr>
            <p:blipFill>
              <a:blip r:embed="rId21">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1483846" y="540878"/>
                <a:ext cx="390525" cy="342900"/>
              </a:xfrm>
              <a:prstGeom prst="rect">
                <a:avLst/>
              </a:prstGeom>
            </p:spPr>
          </p:pic>
          <p:pic>
            <p:nvPicPr>
              <p:cNvPr id="9" name="Image 8">
                <a:hlinkClick r:id="rId20" action="ppaction://hlinksldjump"/>
                <a:extLst>
                  <a:ext uri="{FF2B5EF4-FFF2-40B4-BE49-F238E27FC236}">
                    <a16:creationId xmlns:a16="http://schemas.microsoft.com/office/drawing/2014/main" id="{7C748CDC-1782-F716-662D-628C5FB0A97C}"/>
                  </a:ext>
                </a:extLst>
              </p:cNvPr>
              <p:cNvPicPr>
                <a:picLocks noChangeAspect="1"/>
              </p:cNvPicPr>
              <p:nvPr/>
            </p:nvPicPr>
            <p:blipFill>
              <a:blip r:embed="rId22" cstate="email">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1392866" y="731423"/>
                <a:ext cx="572484" cy="304709"/>
              </a:xfrm>
              <a:prstGeom prst="rect">
                <a:avLst/>
              </a:prstGeom>
            </p:spPr>
          </p:pic>
        </p:grpSp>
      </p:grpSp>
      <p:sp>
        <p:nvSpPr>
          <p:cNvPr id="10" name="Rectangle : coins arrondis 9">
            <a:hlinkClick r:id="rId23" action="ppaction://hlinksldjump"/>
            <a:extLst>
              <a:ext uri="{FF2B5EF4-FFF2-40B4-BE49-F238E27FC236}">
                <a16:creationId xmlns:a16="http://schemas.microsoft.com/office/drawing/2014/main" id="{5D70F207-CFE4-AD23-BC74-73170416E049}"/>
              </a:ext>
            </a:extLst>
          </p:cNvPr>
          <p:cNvSpPr/>
          <p:nvPr/>
        </p:nvSpPr>
        <p:spPr>
          <a:xfrm>
            <a:off x="10768038" y="6013635"/>
            <a:ext cx="824298" cy="630134"/>
          </a:xfrm>
          <a:prstGeom prst="roundRect">
            <a:avLst/>
          </a:prstGeom>
          <a:solidFill>
            <a:srgbClr val="FFFFFF">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51638928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 name="Picture 2" descr="Ensemble d'icônes de griffonnage, symboles d'entreprise de contour Vecteur gratuit">
            <a:extLst>
              <a:ext uri="{FF2B5EF4-FFF2-40B4-BE49-F238E27FC236}">
                <a16:creationId xmlns:a16="http://schemas.microsoft.com/office/drawing/2014/main" id="{DB11D234-D2FE-4C9A-A79D-7ECEE41DD90C}"/>
              </a:ext>
            </a:extLst>
          </p:cNvPr>
          <p:cNvPicPr>
            <a:picLocks noChangeAspect="1" noChangeArrowheads="1"/>
          </p:cNvPicPr>
          <p:nvPr/>
        </p:nvPicPr>
        <p:blipFill rotWithShape="1">
          <a:blip r:embed="rId2" cstate="email">
            <a:extLst>
              <a:ext uri="{28A0092B-C50C-407E-A947-70E740481C1C}">
                <a14:useLocalDpi xmlns:a14="http://schemas.microsoft.com/office/drawing/2010/main" val="0"/>
              </a:ext>
            </a:extLst>
          </a:blip>
          <a:srcRect l="19364" t="53810" r="66641" b="7484"/>
          <a:stretch/>
        </p:blipFill>
        <p:spPr bwMode="auto">
          <a:xfrm>
            <a:off x="6070998" y="4688383"/>
            <a:ext cx="746461" cy="613392"/>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 coins arrondis 2">
            <a:extLst>
              <a:ext uri="{FF2B5EF4-FFF2-40B4-BE49-F238E27FC236}">
                <a16:creationId xmlns:a16="http://schemas.microsoft.com/office/drawing/2014/main" id="{E95D1E67-6304-4E80-8323-62B3B5808B07}"/>
              </a:ext>
            </a:extLst>
          </p:cNvPr>
          <p:cNvSpPr/>
          <p:nvPr/>
        </p:nvSpPr>
        <p:spPr>
          <a:xfrm>
            <a:off x="990832" y="871974"/>
            <a:ext cx="1532709" cy="5075980"/>
          </a:xfrm>
          <a:custGeom>
            <a:avLst/>
            <a:gdLst>
              <a:gd name="connsiteX0" fmla="*/ 0 w 1532709"/>
              <a:gd name="connsiteY0" fmla="*/ 255457 h 5075980"/>
              <a:gd name="connsiteX1" fmla="*/ 255457 w 1532709"/>
              <a:gd name="connsiteY1" fmla="*/ 0 h 5075980"/>
              <a:gd name="connsiteX2" fmla="*/ 735701 w 1532709"/>
              <a:gd name="connsiteY2" fmla="*/ 0 h 5075980"/>
              <a:gd name="connsiteX3" fmla="*/ 1277252 w 1532709"/>
              <a:gd name="connsiteY3" fmla="*/ 0 h 5075980"/>
              <a:gd name="connsiteX4" fmla="*/ 1532709 w 1532709"/>
              <a:gd name="connsiteY4" fmla="*/ 255457 h 5075980"/>
              <a:gd name="connsiteX5" fmla="*/ 1532709 w 1532709"/>
              <a:gd name="connsiteY5" fmla="*/ 861959 h 5075980"/>
              <a:gd name="connsiteX6" fmla="*/ 1532709 w 1532709"/>
              <a:gd name="connsiteY6" fmla="*/ 1559762 h 5075980"/>
              <a:gd name="connsiteX7" fmla="*/ 1532709 w 1532709"/>
              <a:gd name="connsiteY7" fmla="*/ 2074962 h 5075980"/>
              <a:gd name="connsiteX8" fmla="*/ 1532709 w 1532709"/>
              <a:gd name="connsiteY8" fmla="*/ 2590162 h 5075980"/>
              <a:gd name="connsiteX9" fmla="*/ 1532709 w 1532709"/>
              <a:gd name="connsiteY9" fmla="*/ 3105362 h 5075980"/>
              <a:gd name="connsiteX10" fmla="*/ 1532709 w 1532709"/>
              <a:gd name="connsiteY10" fmla="*/ 3848816 h 5075980"/>
              <a:gd name="connsiteX11" fmla="*/ 1532709 w 1532709"/>
              <a:gd name="connsiteY11" fmla="*/ 4820523 h 5075980"/>
              <a:gd name="connsiteX12" fmla="*/ 1277252 w 1532709"/>
              <a:gd name="connsiteY12" fmla="*/ 5075980 h 5075980"/>
              <a:gd name="connsiteX13" fmla="*/ 786790 w 1532709"/>
              <a:gd name="connsiteY13" fmla="*/ 5075980 h 5075980"/>
              <a:gd name="connsiteX14" fmla="*/ 255457 w 1532709"/>
              <a:gd name="connsiteY14" fmla="*/ 5075980 h 5075980"/>
              <a:gd name="connsiteX15" fmla="*/ 0 w 1532709"/>
              <a:gd name="connsiteY15" fmla="*/ 4820523 h 5075980"/>
              <a:gd name="connsiteX16" fmla="*/ 0 w 1532709"/>
              <a:gd name="connsiteY16" fmla="*/ 4214021 h 5075980"/>
              <a:gd name="connsiteX17" fmla="*/ 0 w 1532709"/>
              <a:gd name="connsiteY17" fmla="*/ 3653170 h 5075980"/>
              <a:gd name="connsiteX18" fmla="*/ 0 w 1532709"/>
              <a:gd name="connsiteY18" fmla="*/ 2909717 h 5075980"/>
              <a:gd name="connsiteX19" fmla="*/ 0 w 1532709"/>
              <a:gd name="connsiteY19" fmla="*/ 2394516 h 5075980"/>
              <a:gd name="connsiteX20" fmla="*/ 0 w 1532709"/>
              <a:gd name="connsiteY20" fmla="*/ 1742364 h 5075980"/>
              <a:gd name="connsiteX21" fmla="*/ 0 w 1532709"/>
              <a:gd name="connsiteY21" fmla="*/ 1090212 h 5075980"/>
              <a:gd name="connsiteX22" fmla="*/ 0 w 1532709"/>
              <a:gd name="connsiteY22" fmla="*/ 255457 h 5075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32709" h="5075980" extrusionOk="0">
                <a:moveTo>
                  <a:pt x="0" y="255457"/>
                </a:moveTo>
                <a:cubicBezTo>
                  <a:pt x="-10206" y="125152"/>
                  <a:pt x="137411" y="-4301"/>
                  <a:pt x="255457" y="0"/>
                </a:cubicBezTo>
                <a:cubicBezTo>
                  <a:pt x="357197" y="-10989"/>
                  <a:pt x="499862" y="-15854"/>
                  <a:pt x="735701" y="0"/>
                </a:cubicBezTo>
                <a:cubicBezTo>
                  <a:pt x="971540" y="15854"/>
                  <a:pt x="1035503" y="-10091"/>
                  <a:pt x="1277252" y="0"/>
                </a:cubicBezTo>
                <a:cubicBezTo>
                  <a:pt x="1394753" y="20095"/>
                  <a:pt x="1552080" y="123915"/>
                  <a:pt x="1532709" y="255457"/>
                </a:cubicBezTo>
                <a:cubicBezTo>
                  <a:pt x="1502648" y="410496"/>
                  <a:pt x="1520823" y="612722"/>
                  <a:pt x="1532709" y="861959"/>
                </a:cubicBezTo>
                <a:cubicBezTo>
                  <a:pt x="1544595" y="1111196"/>
                  <a:pt x="1507882" y="1238852"/>
                  <a:pt x="1532709" y="1559762"/>
                </a:cubicBezTo>
                <a:cubicBezTo>
                  <a:pt x="1557536" y="1880672"/>
                  <a:pt x="1511833" y="1877689"/>
                  <a:pt x="1532709" y="2074962"/>
                </a:cubicBezTo>
                <a:cubicBezTo>
                  <a:pt x="1553585" y="2272235"/>
                  <a:pt x="1526247" y="2441888"/>
                  <a:pt x="1532709" y="2590162"/>
                </a:cubicBezTo>
                <a:cubicBezTo>
                  <a:pt x="1539171" y="2738436"/>
                  <a:pt x="1511587" y="2960559"/>
                  <a:pt x="1532709" y="3105362"/>
                </a:cubicBezTo>
                <a:cubicBezTo>
                  <a:pt x="1553831" y="3250165"/>
                  <a:pt x="1512221" y="3549021"/>
                  <a:pt x="1532709" y="3848816"/>
                </a:cubicBezTo>
                <a:cubicBezTo>
                  <a:pt x="1553197" y="4148611"/>
                  <a:pt x="1569101" y="4379770"/>
                  <a:pt x="1532709" y="4820523"/>
                </a:cubicBezTo>
                <a:cubicBezTo>
                  <a:pt x="1510834" y="4975021"/>
                  <a:pt x="1415151" y="5055020"/>
                  <a:pt x="1277252" y="5075980"/>
                </a:cubicBezTo>
                <a:cubicBezTo>
                  <a:pt x="1134135" y="5085139"/>
                  <a:pt x="945368" y="5081669"/>
                  <a:pt x="786790" y="5075980"/>
                </a:cubicBezTo>
                <a:cubicBezTo>
                  <a:pt x="628212" y="5070291"/>
                  <a:pt x="477251" y="5099428"/>
                  <a:pt x="255457" y="5075980"/>
                </a:cubicBezTo>
                <a:cubicBezTo>
                  <a:pt x="134502" y="5076699"/>
                  <a:pt x="-12091" y="4945860"/>
                  <a:pt x="0" y="4820523"/>
                </a:cubicBezTo>
                <a:cubicBezTo>
                  <a:pt x="20974" y="4681077"/>
                  <a:pt x="-7883" y="4359680"/>
                  <a:pt x="0" y="4214021"/>
                </a:cubicBezTo>
                <a:cubicBezTo>
                  <a:pt x="7883" y="4068362"/>
                  <a:pt x="12230" y="3858010"/>
                  <a:pt x="0" y="3653170"/>
                </a:cubicBezTo>
                <a:cubicBezTo>
                  <a:pt x="-12230" y="3448330"/>
                  <a:pt x="24088" y="3260041"/>
                  <a:pt x="0" y="2909717"/>
                </a:cubicBezTo>
                <a:cubicBezTo>
                  <a:pt x="-24088" y="2559393"/>
                  <a:pt x="15097" y="2566424"/>
                  <a:pt x="0" y="2394516"/>
                </a:cubicBezTo>
                <a:cubicBezTo>
                  <a:pt x="-15097" y="2222608"/>
                  <a:pt x="27103" y="1927298"/>
                  <a:pt x="0" y="1742364"/>
                </a:cubicBezTo>
                <a:cubicBezTo>
                  <a:pt x="-27103" y="1557430"/>
                  <a:pt x="31178" y="1225793"/>
                  <a:pt x="0" y="1090212"/>
                </a:cubicBezTo>
                <a:cubicBezTo>
                  <a:pt x="-31178" y="954631"/>
                  <a:pt x="32002" y="485469"/>
                  <a:pt x="0" y="255457"/>
                </a:cubicBezTo>
                <a:close/>
              </a:path>
            </a:pathLst>
          </a:custGeom>
          <a:noFill/>
          <a:ln w="38100">
            <a:solidFill>
              <a:schemeClr val="tx1">
                <a:lumMod val="75000"/>
                <a:lumOff val="25000"/>
              </a:schemeClr>
            </a:solidFill>
            <a:extLst>
              <a:ext uri="{C807C97D-BFC1-408E-A445-0C87EB9F89A2}">
                <ask:lineSketchStyleProps xmlns:ask="http://schemas.microsoft.com/office/drawing/2018/sketchyshapes" sd="132291575">
                  <a:prstGeom prst="round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 name="Rectangle : coins arrondis 18">
            <a:extLst>
              <a:ext uri="{FF2B5EF4-FFF2-40B4-BE49-F238E27FC236}">
                <a16:creationId xmlns:a16="http://schemas.microsoft.com/office/drawing/2014/main" id="{A5487679-A275-4DF5-AF0C-51130092F533}"/>
              </a:ext>
            </a:extLst>
          </p:cNvPr>
          <p:cNvSpPr/>
          <p:nvPr/>
        </p:nvSpPr>
        <p:spPr>
          <a:xfrm>
            <a:off x="3161674" y="891009"/>
            <a:ext cx="1532709" cy="5075980"/>
          </a:xfrm>
          <a:custGeom>
            <a:avLst/>
            <a:gdLst>
              <a:gd name="connsiteX0" fmla="*/ 0 w 1532709"/>
              <a:gd name="connsiteY0" fmla="*/ 255457 h 5075980"/>
              <a:gd name="connsiteX1" fmla="*/ 255457 w 1532709"/>
              <a:gd name="connsiteY1" fmla="*/ 0 h 5075980"/>
              <a:gd name="connsiteX2" fmla="*/ 735701 w 1532709"/>
              <a:gd name="connsiteY2" fmla="*/ 0 h 5075980"/>
              <a:gd name="connsiteX3" fmla="*/ 1277252 w 1532709"/>
              <a:gd name="connsiteY3" fmla="*/ 0 h 5075980"/>
              <a:gd name="connsiteX4" fmla="*/ 1532709 w 1532709"/>
              <a:gd name="connsiteY4" fmla="*/ 255457 h 5075980"/>
              <a:gd name="connsiteX5" fmla="*/ 1532709 w 1532709"/>
              <a:gd name="connsiteY5" fmla="*/ 861959 h 5075980"/>
              <a:gd name="connsiteX6" fmla="*/ 1532709 w 1532709"/>
              <a:gd name="connsiteY6" fmla="*/ 1559762 h 5075980"/>
              <a:gd name="connsiteX7" fmla="*/ 1532709 w 1532709"/>
              <a:gd name="connsiteY7" fmla="*/ 2074962 h 5075980"/>
              <a:gd name="connsiteX8" fmla="*/ 1532709 w 1532709"/>
              <a:gd name="connsiteY8" fmla="*/ 2590162 h 5075980"/>
              <a:gd name="connsiteX9" fmla="*/ 1532709 w 1532709"/>
              <a:gd name="connsiteY9" fmla="*/ 3105362 h 5075980"/>
              <a:gd name="connsiteX10" fmla="*/ 1532709 w 1532709"/>
              <a:gd name="connsiteY10" fmla="*/ 3848816 h 5075980"/>
              <a:gd name="connsiteX11" fmla="*/ 1532709 w 1532709"/>
              <a:gd name="connsiteY11" fmla="*/ 4820523 h 5075980"/>
              <a:gd name="connsiteX12" fmla="*/ 1277252 w 1532709"/>
              <a:gd name="connsiteY12" fmla="*/ 5075980 h 5075980"/>
              <a:gd name="connsiteX13" fmla="*/ 786790 w 1532709"/>
              <a:gd name="connsiteY13" fmla="*/ 5075980 h 5075980"/>
              <a:gd name="connsiteX14" fmla="*/ 255457 w 1532709"/>
              <a:gd name="connsiteY14" fmla="*/ 5075980 h 5075980"/>
              <a:gd name="connsiteX15" fmla="*/ 0 w 1532709"/>
              <a:gd name="connsiteY15" fmla="*/ 4820523 h 5075980"/>
              <a:gd name="connsiteX16" fmla="*/ 0 w 1532709"/>
              <a:gd name="connsiteY16" fmla="*/ 4214021 h 5075980"/>
              <a:gd name="connsiteX17" fmla="*/ 0 w 1532709"/>
              <a:gd name="connsiteY17" fmla="*/ 3653170 h 5075980"/>
              <a:gd name="connsiteX18" fmla="*/ 0 w 1532709"/>
              <a:gd name="connsiteY18" fmla="*/ 2909717 h 5075980"/>
              <a:gd name="connsiteX19" fmla="*/ 0 w 1532709"/>
              <a:gd name="connsiteY19" fmla="*/ 2394516 h 5075980"/>
              <a:gd name="connsiteX20" fmla="*/ 0 w 1532709"/>
              <a:gd name="connsiteY20" fmla="*/ 1742364 h 5075980"/>
              <a:gd name="connsiteX21" fmla="*/ 0 w 1532709"/>
              <a:gd name="connsiteY21" fmla="*/ 1090212 h 5075980"/>
              <a:gd name="connsiteX22" fmla="*/ 0 w 1532709"/>
              <a:gd name="connsiteY22" fmla="*/ 255457 h 5075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32709" h="5075980" extrusionOk="0">
                <a:moveTo>
                  <a:pt x="0" y="255457"/>
                </a:moveTo>
                <a:cubicBezTo>
                  <a:pt x="-10206" y="125152"/>
                  <a:pt x="137411" y="-4301"/>
                  <a:pt x="255457" y="0"/>
                </a:cubicBezTo>
                <a:cubicBezTo>
                  <a:pt x="357197" y="-10989"/>
                  <a:pt x="499862" y="-15854"/>
                  <a:pt x="735701" y="0"/>
                </a:cubicBezTo>
                <a:cubicBezTo>
                  <a:pt x="971540" y="15854"/>
                  <a:pt x="1035503" y="-10091"/>
                  <a:pt x="1277252" y="0"/>
                </a:cubicBezTo>
                <a:cubicBezTo>
                  <a:pt x="1394753" y="20095"/>
                  <a:pt x="1552080" y="123915"/>
                  <a:pt x="1532709" y="255457"/>
                </a:cubicBezTo>
                <a:cubicBezTo>
                  <a:pt x="1502648" y="410496"/>
                  <a:pt x="1520823" y="612722"/>
                  <a:pt x="1532709" y="861959"/>
                </a:cubicBezTo>
                <a:cubicBezTo>
                  <a:pt x="1544595" y="1111196"/>
                  <a:pt x="1507882" y="1238852"/>
                  <a:pt x="1532709" y="1559762"/>
                </a:cubicBezTo>
                <a:cubicBezTo>
                  <a:pt x="1557536" y="1880672"/>
                  <a:pt x="1511833" y="1877689"/>
                  <a:pt x="1532709" y="2074962"/>
                </a:cubicBezTo>
                <a:cubicBezTo>
                  <a:pt x="1553585" y="2272235"/>
                  <a:pt x="1526247" y="2441888"/>
                  <a:pt x="1532709" y="2590162"/>
                </a:cubicBezTo>
                <a:cubicBezTo>
                  <a:pt x="1539171" y="2738436"/>
                  <a:pt x="1511587" y="2960559"/>
                  <a:pt x="1532709" y="3105362"/>
                </a:cubicBezTo>
                <a:cubicBezTo>
                  <a:pt x="1553831" y="3250165"/>
                  <a:pt x="1512221" y="3549021"/>
                  <a:pt x="1532709" y="3848816"/>
                </a:cubicBezTo>
                <a:cubicBezTo>
                  <a:pt x="1553197" y="4148611"/>
                  <a:pt x="1569101" y="4379770"/>
                  <a:pt x="1532709" y="4820523"/>
                </a:cubicBezTo>
                <a:cubicBezTo>
                  <a:pt x="1510834" y="4975021"/>
                  <a:pt x="1415151" y="5055020"/>
                  <a:pt x="1277252" y="5075980"/>
                </a:cubicBezTo>
                <a:cubicBezTo>
                  <a:pt x="1134135" y="5085139"/>
                  <a:pt x="945368" y="5081669"/>
                  <a:pt x="786790" y="5075980"/>
                </a:cubicBezTo>
                <a:cubicBezTo>
                  <a:pt x="628212" y="5070291"/>
                  <a:pt x="477251" y="5099428"/>
                  <a:pt x="255457" y="5075980"/>
                </a:cubicBezTo>
                <a:cubicBezTo>
                  <a:pt x="134502" y="5076699"/>
                  <a:pt x="-12091" y="4945860"/>
                  <a:pt x="0" y="4820523"/>
                </a:cubicBezTo>
                <a:cubicBezTo>
                  <a:pt x="20974" y="4681077"/>
                  <a:pt x="-7883" y="4359680"/>
                  <a:pt x="0" y="4214021"/>
                </a:cubicBezTo>
                <a:cubicBezTo>
                  <a:pt x="7883" y="4068362"/>
                  <a:pt x="12230" y="3858010"/>
                  <a:pt x="0" y="3653170"/>
                </a:cubicBezTo>
                <a:cubicBezTo>
                  <a:pt x="-12230" y="3448330"/>
                  <a:pt x="24088" y="3260041"/>
                  <a:pt x="0" y="2909717"/>
                </a:cubicBezTo>
                <a:cubicBezTo>
                  <a:pt x="-24088" y="2559393"/>
                  <a:pt x="15097" y="2566424"/>
                  <a:pt x="0" y="2394516"/>
                </a:cubicBezTo>
                <a:cubicBezTo>
                  <a:pt x="-15097" y="2222608"/>
                  <a:pt x="27103" y="1927298"/>
                  <a:pt x="0" y="1742364"/>
                </a:cubicBezTo>
                <a:cubicBezTo>
                  <a:pt x="-27103" y="1557430"/>
                  <a:pt x="31178" y="1225793"/>
                  <a:pt x="0" y="1090212"/>
                </a:cubicBezTo>
                <a:cubicBezTo>
                  <a:pt x="-31178" y="954631"/>
                  <a:pt x="32002" y="485469"/>
                  <a:pt x="0" y="255457"/>
                </a:cubicBezTo>
                <a:close/>
              </a:path>
            </a:pathLst>
          </a:custGeom>
          <a:noFill/>
          <a:ln w="38100">
            <a:solidFill>
              <a:schemeClr val="tx1">
                <a:lumMod val="75000"/>
                <a:lumOff val="25000"/>
              </a:schemeClr>
            </a:solidFill>
            <a:extLst>
              <a:ext uri="{C807C97D-BFC1-408E-A445-0C87EB9F89A2}">
                <ask:lineSketchStyleProps xmlns:ask="http://schemas.microsoft.com/office/drawing/2018/sketchyshapes" sd="132291575">
                  <a:prstGeom prst="round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0" name="Rectangle : coins arrondis 19">
            <a:extLst>
              <a:ext uri="{FF2B5EF4-FFF2-40B4-BE49-F238E27FC236}">
                <a16:creationId xmlns:a16="http://schemas.microsoft.com/office/drawing/2014/main" id="{F8E7C64F-56EF-4FDA-B37D-19130D541C8F}"/>
              </a:ext>
            </a:extLst>
          </p:cNvPr>
          <p:cNvSpPr/>
          <p:nvPr/>
        </p:nvSpPr>
        <p:spPr>
          <a:xfrm>
            <a:off x="5330426" y="891009"/>
            <a:ext cx="1532709" cy="5075980"/>
          </a:xfrm>
          <a:custGeom>
            <a:avLst/>
            <a:gdLst>
              <a:gd name="connsiteX0" fmla="*/ 0 w 1532709"/>
              <a:gd name="connsiteY0" fmla="*/ 255457 h 5075980"/>
              <a:gd name="connsiteX1" fmla="*/ 255457 w 1532709"/>
              <a:gd name="connsiteY1" fmla="*/ 0 h 5075980"/>
              <a:gd name="connsiteX2" fmla="*/ 735701 w 1532709"/>
              <a:gd name="connsiteY2" fmla="*/ 0 h 5075980"/>
              <a:gd name="connsiteX3" fmla="*/ 1277252 w 1532709"/>
              <a:gd name="connsiteY3" fmla="*/ 0 h 5075980"/>
              <a:gd name="connsiteX4" fmla="*/ 1532709 w 1532709"/>
              <a:gd name="connsiteY4" fmla="*/ 255457 h 5075980"/>
              <a:gd name="connsiteX5" fmla="*/ 1532709 w 1532709"/>
              <a:gd name="connsiteY5" fmla="*/ 861959 h 5075980"/>
              <a:gd name="connsiteX6" fmla="*/ 1532709 w 1532709"/>
              <a:gd name="connsiteY6" fmla="*/ 1559762 h 5075980"/>
              <a:gd name="connsiteX7" fmla="*/ 1532709 w 1532709"/>
              <a:gd name="connsiteY7" fmla="*/ 2074962 h 5075980"/>
              <a:gd name="connsiteX8" fmla="*/ 1532709 w 1532709"/>
              <a:gd name="connsiteY8" fmla="*/ 2590162 h 5075980"/>
              <a:gd name="connsiteX9" fmla="*/ 1532709 w 1532709"/>
              <a:gd name="connsiteY9" fmla="*/ 3105362 h 5075980"/>
              <a:gd name="connsiteX10" fmla="*/ 1532709 w 1532709"/>
              <a:gd name="connsiteY10" fmla="*/ 3848816 h 5075980"/>
              <a:gd name="connsiteX11" fmla="*/ 1532709 w 1532709"/>
              <a:gd name="connsiteY11" fmla="*/ 4820523 h 5075980"/>
              <a:gd name="connsiteX12" fmla="*/ 1277252 w 1532709"/>
              <a:gd name="connsiteY12" fmla="*/ 5075980 h 5075980"/>
              <a:gd name="connsiteX13" fmla="*/ 786790 w 1532709"/>
              <a:gd name="connsiteY13" fmla="*/ 5075980 h 5075980"/>
              <a:gd name="connsiteX14" fmla="*/ 255457 w 1532709"/>
              <a:gd name="connsiteY14" fmla="*/ 5075980 h 5075980"/>
              <a:gd name="connsiteX15" fmla="*/ 0 w 1532709"/>
              <a:gd name="connsiteY15" fmla="*/ 4820523 h 5075980"/>
              <a:gd name="connsiteX16" fmla="*/ 0 w 1532709"/>
              <a:gd name="connsiteY16" fmla="*/ 4214021 h 5075980"/>
              <a:gd name="connsiteX17" fmla="*/ 0 w 1532709"/>
              <a:gd name="connsiteY17" fmla="*/ 3653170 h 5075980"/>
              <a:gd name="connsiteX18" fmla="*/ 0 w 1532709"/>
              <a:gd name="connsiteY18" fmla="*/ 2909717 h 5075980"/>
              <a:gd name="connsiteX19" fmla="*/ 0 w 1532709"/>
              <a:gd name="connsiteY19" fmla="*/ 2394516 h 5075980"/>
              <a:gd name="connsiteX20" fmla="*/ 0 w 1532709"/>
              <a:gd name="connsiteY20" fmla="*/ 1742364 h 5075980"/>
              <a:gd name="connsiteX21" fmla="*/ 0 w 1532709"/>
              <a:gd name="connsiteY21" fmla="*/ 1090212 h 5075980"/>
              <a:gd name="connsiteX22" fmla="*/ 0 w 1532709"/>
              <a:gd name="connsiteY22" fmla="*/ 255457 h 5075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32709" h="5075980" extrusionOk="0">
                <a:moveTo>
                  <a:pt x="0" y="255457"/>
                </a:moveTo>
                <a:cubicBezTo>
                  <a:pt x="-10206" y="125152"/>
                  <a:pt x="137411" y="-4301"/>
                  <a:pt x="255457" y="0"/>
                </a:cubicBezTo>
                <a:cubicBezTo>
                  <a:pt x="357197" y="-10989"/>
                  <a:pt x="499862" y="-15854"/>
                  <a:pt x="735701" y="0"/>
                </a:cubicBezTo>
                <a:cubicBezTo>
                  <a:pt x="971540" y="15854"/>
                  <a:pt x="1035503" y="-10091"/>
                  <a:pt x="1277252" y="0"/>
                </a:cubicBezTo>
                <a:cubicBezTo>
                  <a:pt x="1394753" y="20095"/>
                  <a:pt x="1552080" y="123915"/>
                  <a:pt x="1532709" y="255457"/>
                </a:cubicBezTo>
                <a:cubicBezTo>
                  <a:pt x="1502648" y="410496"/>
                  <a:pt x="1520823" y="612722"/>
                  <a:pt x="1532709" y="861959"/>
                </a:cubicBezTo>
                <a:cubicBezTo>
                  <a:pt x="1544595" y="1111196"/>
                  <a:pt x="1507882" y="1238852"/>
                  <a:pt x="1532709" y="1559762"/>
                </a:cubicBezTo>
                <a:cubicBezTo>
                  <a:pt x="1557536" y="1880672"/>
                  <a:pt x="1511833" y="1877689"/>
                  <a:pt x="1532709" y="2074962"/>
                </a:cubicBezTo>
                <a:cubicBezTo>
                  <a:pt x="1553585" y="2272235"/>
                  <a:pt x="1526247" y="2441888"/>
                  <a:pt x="1532709" y="2590162"/>
                </a:cubicBezTo>
                <a:cubicBezTo>
                  <a:pt x="1539171" y="2738436"/>
                  <a:pt x="1511587" y="2960559"/>
                  <a:pt x="1532709" y="3105362"/>
                </a:cubicBezTo>
                <a:cubicBezTo>
                  <a:pt x="1553831" y="3250165"/>
                  <a:pt x="1512221" y="3549021"/>
                  <a:pt x="1532709" y="3848816"/>
                </a:cubicBezTo>
                <a:cubicBezTo>
                  <a:pt x="1553197" y="4148611"/>
                  <a:pt x="1569101" y="4379770"/>
                  <a:pt x="1532709" y="4820523"/>
                </a:cubicBezTo>
                <a:cubicBezTo>
                  <a:pt x="1510834" y="4975021"/>
                  <a:pt x="1415151" y="5055020"/>
                  <a:pt x="1277252" y="5075980"/>
                </a:cubicBezTo>
                <a:cubicBezTo>
                  <a:pt x="1134135" y="5085139"/>
                  <a:pt x="945368" y="5081669"/>
                  <a:pt x="786790" y="5075980"/>
                </a:cubicBezTo>
                <a:cubicBezTo>
                  <a:pt x="628212" y="5070291"/>
                  <a:pt x="477251" y="5099428"/>
                  <a:pt x="255457" y="5075980"/>
                </a:cubicBezTo>
                <a:cubicBezTo>
                  <a:pt x="134502" y="5076699"/>
                  <a:pt x="-12091" y="4945860"/>
                  <a:pt x="0" y="4820523"/>
                </a:cubicBezTo>
                <a:cubicBezTo>
                  <a:pt x="20974" y="4681077"/>
                  <a:pt x="-7883" y="4359680"/>
                  <a:pt x="0" y="4214021"/>
                </a:cubicBezTo>
                <a:cubicBezTo>
                  <a:pt x="7883" y="4068362"/>
                  <a:pt x="12230" y="3858010"/>
                  <a:pt x="0" y="3653170"/>
                </a:cubicBezTo>
                <a:cubicBezTo>
                  <a:pt x="-12230" y="3448330"/>
                  <a:pt x="24088" y="3260041"/>
                  <a:pt x="0" y="2909717"/>
                </a:cubicBezTo>
                <a:cubicBezTo>
                  <a:pt x="-24088" y="2559393"/>
                  <a:pt x="15097" y="2566424"/>
                  <a:pt x="0" y="2394516"/>
                </a:cubicBezTo>
                <a:cubicBezTo>
                  <a:pt x="-15097" y="2222608"/>
                  <a:pt x="27103" y="1927298"/>
                  <a:pt x="0" y="1742364"/>
                </a:cubicBezTo>
                <a:cubicBezTo>
                  <a:pt x="-27103" y="1557430"/>
                  <a:pt x="31178" y="1225793"/>
                  <a:pt x="0" y="1090212"/>
                </a:cubicBezTo>
                <a:cubicBezTo>
                  <a:pt x="-31178" y="954631"/>
                  <a:pt x="32002" y="485469"/>
                  <a:pt x="0" y="255457"/>
                </a:cubicBezTo>
                <a:close/>
              </a:path>
            </a:pathLst>
          </a:custGeom>
          <a:noFill/>
          <a:ln w="38100">
            <a:solidFill>
              <a:schemeClr val="tx1">
                <a:lumMod val="75000"/>
                <a:lumOff val="25000"/>
              </a:schemeClr>
            </a:solidFill>
            <a:extLst>
              <a:ext uri="{C807C97D-BFC1-408E-A445-0C87EB9F89A2}">
                <ask:lineSketchStyleProps xmlns:ask="http://schemas.microsoft.com/office/drawing/2018/sketchyshapes" sd="132291575">
                  <a:prstGeom prst="round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 name="Rectangle : coins arrondis 20">
            <a:extLst>
              <a:ext uri="{FF2B5EF4-FFF2-40B4-BE49-F238E27FC236}">
                <a16:creationId xmlns:a16="http://schemas.microsoft.com/office/drawing/2014/main" id="{154EEB3A-321D-405A-B287-B9CB113DB259}"/>
              </a:ext>
            </a:extLst>
          </p:cNvPr>
          <p:cNvSpPr/>
          <p:nvPr/>
        </p:nvSpPr>
        <p:spPr>
          <a:xfrm>
            <a:off x="7523255" y="891009"/>
            <a:ext cx="1532709" cy="5075980"/>
          </a:xfrm>
          <a:custGeom>
            <a:avLst/>
            <a:gdLst>
              <a:gd name="connsiteX0" fmla="*/ 0 w 1532709"/>
              <a:gd name="connsiteY0" fmla="*/ 255457 h 5075980"/>
              <a:gd name="connsiteX1" fmla="*/ 255457 w 1532709"/>
              <a:gd name="connsiteY1" fmla="*/ 0 h 5075980"/>
              <a:gd name="connsiteX2" fmla="*/ 735701 w 1532709"/>
              <a:gd name="connsiteY2" fmla="*/ 0 h 5075980"/>
              <a:gd name="connsiteX3" fmla="*/ 1277252 w 1532709"/>
              <a:gd name="connsiteY3" fmla="*/ 0 h 5075980"/>
              <a:gd name="connsiteX4" fmla="*/ 1532709 w 1532709"/>
              <a:gd name="connsiteY4" fmla="*/ 255457 h 5075980"/>
              <a:gd name="connsiteX5" fmla="*/ 1532709 w 1532709"/>
              <a:gd name="connsiteY5" fmla="*/ 861959 h 5075980"/>
              <a:gd name="connsiteX6" fmla="*/ 1532709 w 1532709"/>
              <a:gd name="connsiteY6" fmla="*/ 1559762 h 5075980"/>
              <a:gd name="connsiteX7" fmla="*/ 1532709 w 1532709"/>
              <a:gd name="connsiteY7" fmla="*/ 2074962 h 5075980"/>
              <a:gd name="connsiteX8" fmla="*/ 1532709 w 1532709"/>
              <a:gd name="connsiteY8" fmla="*/ 2590162 h 5075980"/>
              <a:gd name="connsiteX9" fmla="*/ 1532709 w 1532709"/>
              <a:gd name="connsiteY9" fmla="*/ 3105362 h 5075980"/>
              <a:gd name="connsiteX10" fmla="*/ 1532709 w 1532709"/>
              <a:gd name="connsiteY10" fmla="*/ 3848816 h 5075980"/>
              <a:gd name="connsiteX11" fmla="*/ 1532709 w 1532709"/>
              <a:gd name="connsiteY11" fmla="*/ 4820523 h 5075980"/>
              <a:gd name="connsiteX12" fmla="*/ 1277252 w 1532709"/>
              <a:gd name="connsiteY12" fmla="*/ 5075980 h 5075980"/>
              <a:gd name="connsiteX13" fmla="*/ 786790 w 1532709"/>
              <a:gd name="connsiteY13" fmla="*/ 5075980 h 5075980"/>
              <a:gd name="connsiteX14" fmla="*/ 255457 w 1532709"/>
              <a:gd name="connsiteY14" fmla="*/ 5075980 h 5075980"/>
              <a:gd name="connsiteX15" fmla="*/ 0 w 1532709"/>
              <a:gd name="connsiteY15" fmla="*/ 4820523 h 5075980"/>
              <a:gd name="connsiteX16" fmla="*/ 0 w 1532709"/>
              <a:gd name="connsiteY16" fmla="*/ 4214021 h 5075980"/>
              <a:gd name="connsiteX17" fmla="*/ 0 w 1532709"/>
              <a:gd name="connsiteY17" fmla="*/ 3653170 h 5075980"/>
              <a:gd name="connsiteX18" fmla="*/ 0 w 1532709"/>
              <a:gd name="connsiteY18" fmla="*/ 2909717 h 5075980"/>
              <a:gd name="connsiteX19" fmla="*/ 0 w 1532709"/>
              <a:gd name="connsiteY19" fmla="*/ 2394516 h 5075980"/>
              <a:gd name="connsiteX20" fmla="*/ 0 w 1532709"/>
              <a:gd name="connsiteY20" fmla="*/ 1742364 h 5075980"/>
              <a:gd name="connsiteX21" fmla="*/ 0 w 1532709"/>
              <a:gd name="connsiteY21" fmla="*/ 1090212 h 5075980"/>
              <a:gd name="connsiteX22" fmla="*/ 0 w 1532709"/>
              <a:gd name="connsiteY22" fmla="*/ 255457 h 5075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32709" h="5075980" extrusionOk="0">
                <a:moveTo>
                  <a:pt x="0" y="255457"/>
                </a:moveTo>
                <a:cubicBezTo>
                  <a:pt x="-10206" y="125152"/>
                  <a:pt x="137411" y="-4301"/>
                  <a:pt x="255457" y="0"/>
                </a:cubicBezTo>
                <a:cubicBezTo>
                  <a:pt x="357197" y="-10989"/>
                  <a:pt x="499862" y="-15854"/>
                  <a:pt x="735701" y="0"/>
                </a:cubicBezTo>
                <a:cubicBezTo>
                  <a:pt x="971540" y="15854"/>
                  <a:pt x="1035503" y="-10091"/>
                  <a:pt x="1277252" y="0"/>
                </a:cubicBezTo>
                <a:cubicBezTo>
                  <a:pt x="1394753" y="20095"/>
                  <a:pt x="1552080" y="123915"/>
                  <a:pt x="1532709" y="255457"/>
                </a:cubicBezTo>
                <a:cubicBezTo>
                  <a:pt x="1502648" y="410496"/>
                  <a:pt x="1520823" y="612722"/>
                  <a:pt x="1532709" y="861959"/>
                </a:cubicBezTo>
                <a:cubicBezTo>
                  <a:pt x="1544595" y="1111196"/>
                  <a:pt x="1507882" y="1238852"/>
                  <a:pt x="1532709" y="1559762"/>
                </a:cubicBezTo>
                <a:cubicBezTo>
                  <a:pt x="1557536" y="1880672"/>
                  <a:pt x="1511833" y="1877689"/>
                  <a:pt x="1532709" y="2074962"/>
                </a:cubicBezTo>
                <a:cubicBezTo>
                  <a:pt x="1553585" y="2272235"/>
                  <a:pt x="1526247" y="2441888"/>
                  <a:pt x="1532709" y="2590162"/>
                </a:cubicBezTo>
                <a:cubicBezTo>
                  <a:pt x="1539171" y="2738436"/>
                  <a:pt x="1511587" y="2960559"/>
                  <a:pt x="1532709" y="3105362"/>
                </a:cubicBezTo>
                <a:cubicBezTo>
                  <a:pt x="1553831" y="3250165"/>
                  <a:pt x="1512221" y="3549021"/>
                  <a:pt x="1532709" y="3848816"/>
                </a:cubicBezTo>
                <a:cubicBezTo>
                  <a:pt x="1553197" y="4148611"/>
                  <a:pt x="1569101" y="4379770"/>
                  <a:pt x="1532709" y="4820523"/>
                </a:cubicBezTo>
                <a:cubicBezTo>
                  <a:pt x="1510834" y="4975021"/>
                  <a:pt x="1415151" y="5055020"/>
                  <a:pt x="1277252" y="5075980"/>
                </a:cubicBezTo>
                <a:cubicBezTo>
                  <a:pt x="1134135" y="5085139"/>
                  <a:pt x="945368" y="5081669"/>
                  <a:pt x="786790" y="5075980"/>
                </a:cubicBezTo>
                <a:cubicBezTo>
                  <a:pt x="628212" y="5070291"/>
                  <a:pt x="477251" y="5099428"/>
                  <a:pt x="255457" y="5075980"/>
                </a:cubicBezTo>
                <a:cubicBezTo>
                  <a:pt x="134502" y="5076699"/>
                  <a:pt x="-12091" y="4945860"/>
                  <a:pt x="0" y="4820523"/>
                </a:cubicBezTo>
                <a:cubicBezTo>
                  <a:pt x="20974" y="4681077"/>
                  <a:pt x="-7883" y="4359680"/>
                  <a:pt x="0" y="4214021"/>
                </a:cubicBezTo>
                <a:cubicBezTo>
                  <a:pt x="7883" y="4068362"/>
                  <a:pt x="12230" y="3858010"/>
                  <a:pt x="0" y="3653170"/>
                </a:cubicBezTo>
                <a:cubicBezTo>
                  <a:pt x="-12230" y="3448330"/>
                  <a:pt x="24088" y="3260041"/>
                  <a:pt x="0" y="2909717"/>
                </a:cubicBezTo>
                <a:cubicBezTo>
                  <a:pt x="-24088" y="2559393"/>
                  <a:pt x="15097" y="2566424"/>
                  <a:pt x="0" y="2394516"/>
                </a:cubicBezTo>
                <a:cubicBezTo>
                  <a:pt x="-15097" y="2222608"/>
                  <a:pt x="27103" y="1927298"/>
                  <a:pt x="0" y="1742364"/>
                </a:cubicBezTo>
                <a:cubicBezTo>
                  <a:pt x="-27103" y="1557430"/>
                  <a:pt x="31178" y="1225793"/>
                  <a:pt x="0" y="1090212"/>
                </a:cubicBezTo>
                <a:cubicBezTo>
                  <a:pt x="-31178" y="954631"/>
                  <a:pt x="32002" y="485469"/>
                  <a:pt x="0" y="255457"/>
                </a:cubicBezTo>
                <a:close/>
              </a:path>
            </a:pathLst>
          </a:custGeom>
          <a:noFill/>
          <a:ln w="38100">
            <a:solidFill>
              <a:schemeClr val="tx1">
                <a:lumMod val="75000"/>
                <a:lumOff val="25000"/>
              </a:schemeClr>
            </a:solidFill>
            <a:extLst>
              <a:ext uri="{C807C97D-BFC1-408E-A445-0C87EB9F89A2}">
                <ask:lineSketchStyleProps xmlns:ask="http://schemas.microsoft.com/office/drawing/2018/sketchyshapes" sd="132291575">
                  <a:prstGeom prst="round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Rectangle : coins arrondis 21">
            <a:extLst>
              <a:ext uri="{FF2B5EF4-FFF2-40B4-BE49-F238E27FC236}">
                <a16:creationId xmlns:a16="http://schemas.microsoft.com/office/drawing/2014/main" id="{B0581DD7-B9C4-4C6C-87CB-52E67BF8A25D}"/>
              </a:ext>
            </a:extLst>
          </p:cNvPr>
          <p:cNvSpPr/>
          <p:nvPr/>
        </p:nvSpPr>
        <p:spPr>
          <a:xfrm>
            <a:off x="9595753" y="891009"/>
            <a:ext cx="1532709" cy="5075980"/>
          </a:xfrm>
          <a:custGeom>
            <a:avLst/>
            <a:gdLst>
              <a:gd name="connsiteX0" fmla="*/ 0 w 1532709"/>
              <a:gd name="connsiteY0" fmla="*/ 255457 h 5075980"/>
              <a:gd name="connsiteX1" fmla="*/ 255457 w 1532709"/>
              <a:gd name="connsiteY1" fmla="*/ 0 h 5075980"/>
              <a:gd name="connsiteX2" fmla="*/ 735701 w 1532709"/>
              <a:gd name="connsiteY2" fmla="*/ 0 h 5075980"/>
              <a:gd name="connsiteX3" fmla="*/ 1277252 w 1532709"/>
              <a:gd name="connsiteY3" fmla="*/ 0 h 5075980"/>
              <a:gd name="connsiteX4" fmla="*/ 1532709 w 1532709"/>
              <a:gd name="connsiteY4" fmla="*/ 255457 h 5075980"/>
              <a:gd name="connsiteX5" fmla="*/ 1532709 w 1532709"/>
              <a:gd name="connsiteY5" fmla="*/ 861959 h 5075980"/>
              <a:gd name="connsiteX6" fmla="*/ 1532709 w 1532709"/>
              <a:gd name="connsiteY6" fmla="*/ 1559762 h 5075980"/>
              <a:gd name="connsiteX7" fmla="*/ 1532709 w 1532709"/>
              <a:gd name="connsiteY7" fmla="*/ 2074962 h 5075980"/>
              <a:gd name="connsiteX8" fmla="*/ 1532709 w 1532709"/>
              <a:gd name="connsiteY8" fmla="*/ 2590162 h 5075980"/>
              <a:gd name="connsiteX9" fmla="*/ 1532709 w 1532709"/>
              <a:gd name="connsiteY9" fmla="*/ 3105362 h 5075980"/>
              <a:gd name="connsiteX10" fmla="*/ 1532709 w 1532709"/>
              <a:gd name="connsiteY10" fmla="*/ 3848816 h 5075980"/>
              <a:gd name="connsiteX11" fmla="*/ 1532709 w 1532709"/>
              <a:gd name="connsiteY11" fmla="*/ 4820523 h 5075980"/>
              <a:gd name="connsiteX12" fmla="*/ 1277252 w 1532709"/>
              <a:gd name="connsiteY12" fmla="*/ 5075980 h 5075980"/>
              <a:gd name="connsiteX13" fmla="*/ 786790 w 1532709"/>
              <a:gd name="connsiteY13" fmla="*/ 5075980 h 5075980"/>
              <a:gd name="connsiteX14" fmla="*/ 255457 w 1532709"/>
              <a:gd name="connsiteY14" fmla="*/ 5075980 h 5075980"/>
              <a:gd name="connsiteX15" fmla="*/ 0 w 1532709"/>
              <a:gd name="connsiteY15" fmla="*/ 4820523 h 5075980"/>
              <a:gd name="connsiteX16" fmla="*/ 0 w 1532709"/>
              <a:gd name="connsiteY16" fmla="*/ 4214021 h 5075980"/>
              <a:gd name="connsiteX17" fmla="*/ 0 w 1532709"/>
              <a:gd name="connsiteY17" fmla="*/ 3653170 h 5075980"/>
              <a:gd name="connsiteX18" fmla="*/ 0 w 1532709"/>
              <a:gd name="connsiteY18" fmla="*/ 2909717 h 5075980"/>
              <a:gd name="connsiteX19" fmla="*/ 0 w 1532709"/>
              <a:gd name="connsiteY19" fmla="*/ 2394516 h 5075980"/>
              <a:gd name="connsiteX20" fmla="*/ 0 w 1532709"/>
              <a:gd name="connsiteY20" fmla="*/ 1742364 h 5075980"/>
              <a:gd name="connsiteX21" fmla="*/ 0 w 1532709"/>
              <a:gd name="connsiteY21" fmla="*/ 1090212 h 5075980"/>
              <a:gd name="connsiteX22" fmla="*/ 0 w 1532709"/>
              <a:gd name="connsiteY22" fmla="*/ 255457 h 5075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32709" h="5075980" extrusionOk="0">
                <a:moveTo>
                  <a:pt x="0" y="255457"/>
                </a:moveTo>
                <a:cubicBezTo>
                  <a:pt x="-10206" y="125152"/>
                  <a:pt x="137411" y="-4301"/>
                  <a:pt x="255457" y="0"/>
                </a:cubicBezTo>
                <a:cubicBezTo>
                  <a:pt x="357197" y="-10989"/>
                  <a:pt x="499862" y="-15854"/>
                  <a:pt x="735701" y="0"/>
                </a:cubicBezTo>
                <a:cubicBezTo>
                  <a:pt x="971540" y="15854"/>
                  <a:pt x="1035503" y="-10091"/>
                  <a:pt x="1277252" y="0"/>
                </a:cubicBezTo>
                <a:cubicBezTo>
                  <a:pt x="1394753" y="20095"/>
                  <a:pt x="1552080" y="123915"/>
                  <a:pt x="1532709" y="255457"/>
                </a:cubicBezTo>
                <a:cubicBezTo>
                  <a:pt x="1502648" y="410496"/>
                  <a:pt x="1520823" y="612722"/>
                  <a:pt x="1532709" y="861959"/>
                </a:cubicBezTo>
                <a:cubicBezTo>
                  <a:pt x="1544595" y="1111196"/>
                  <a:pt x="1507882" y="1238852"/>
                  <a:pt x="1532709" y="1559762"/>
                </a:cubicBezTo>
                <a:cubicBezTo>
                  <a:pt x="1557536" y="1880672"/>
                  <a:pt x="1511833" y="1877689"/>
                  <a:pt x="1532709" y="2074962"/>
                </a:cubicBezTo>
                <a:cubicBezTo>
                  <a:pt x="1553585" y="2272235"/>
                  <a:pt x="1526247" y="2441888"/>
                  <a:pt x="1532709" y="2590162"/>
                </a:cubicBezTo>
                <a:cubicBezTo>
                  <a:pt x="1539171" y="2738436"/>
                  <a:pt x="1511587" y="2960559"/>
                  <a:pt x="1532709" y="3105362"/>
                </a:cubicBezTo>
                <a:cubicBezTo>
                  <a:pt x="1553831" y="3250165"/>
                  <a:pt x="1512221" y="3549021"/>
                  <a:pt x="1532709" y="3848816"/>
                </a:cubicBezTo>
                <a:cubicBezTo>
                  <a:pt x="1553197" y="4148611"/>
                  <a:pt x="1569101" y="4379770"/>
                  <a:pt x="1532709" y="4820523"/>
                </a:cubicBezTo>
                <a:cubicBezTo>
                  <a:pt x="1510834" y="4975021"/>
                  <a:pt x="1415151" y="5055020"/>
                  <a:pt x="1277252" y="5075980"/>
                </a:cubicBezTo>
                <a:cubicBezTo>
                  <a:pt x="1134135" y="5085139"/>
                  <a:pt x="945368" y="5081669"/>
                  <a:pt x="786790" y="5075980"/>
                </a:cubicBezTo>
                <a:cubicBezTo>
                  <a:pt x="628212" y="5070291"/>
                  <a:pt x="477251" y="5099428"/>
                  <a:pt x="255457" y="5075980"/>
                </a:cubicBezTo>
                <a:cubicBezTo>
                  <a:pt x="134502" y="5076699"/>
                  <a:pt x="-12091" y="4945860"/>
                  <a:pt x="0" y="4820523"/>
                </a:cubicBezTo>
                <a:cubicBezTo>
                  <a:pt x="20974" y="4681077"/>
                  <a:pt x="-7883" y="4359680"/>
                  <a:pt x="0" y="4214021"/>
                </a:cubicBezTo>
                <a:cubicBezTo>
                  <a:pt x="7883" y="4068362"/>
                  <a:pt x="12230" y="3858010"/>
                  <a:pt x="0" y="3653170"/>
                </a:cubicBezTo>
                <a:cubicBezTo>
                  <a:pt x="-12230" y="3448330"/>
                  <a:pt x="24088" y="3260041"/>
                  <a:pt x="0" y="2909717"/>
                </a:cubicBezTo>
                <a:cubicBezTo>
                  <a:pt x="-24088" y="2559393"/>
                  <a:pt x="15097" y="2566424"/>
                  <a:pt x="0" y="2394516"/>
                </a:cubicBezTo>
                <a:cubicBezTo>
                  <a:pt x="-15097" y="2222608"/>
                  <a:pt x="27103" y="1927298"/>
                  <a:pt x="0" y="1742364"/>
                </a:cubicBezTo>
                <a:cubicBezTo>
                  <a:pt x="-27103" y="1557430"/>
                  <a:pt x="31178" y="1225793"/>
                  <a:pt x="0" y="1090212"/>
                </a:cubicBezTo>
                <a:cubicBezTo>
                  <a:pt x="-31178" y="954631"/>
                  <a:pt x="32002" y="485469"/>
                  <a:pt x="0" y="255457"/>
                </a:cubicBezTo>
                <a:close/>
              </a:path>
            </a:pathLst>
          </a:custGeom>
          <a:noFill/>
          <a:ln w="38100">
            <a:solidFill>
              <a:schemeClr val="tx1">
                <a:lumMod val="75000"/>
                <a:lumOff val="25000"/>
              </a:schemeClr>
            </a:solidFill>
            <a:extLst>
              <a:ext uri="{C807C97D-BFC1-408E-A445-0C87EB9F89A2}">
                <ask:lineSketchStyleProps xmlns:ask="http://schemas.microsoft.com/office/drawing/2018/sketchyshapes" sd="132291575">
                  <a:prstGeom prst="round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0" name="Image 29">
            <a:extLst>
              <a:ext uri="{FF2B5EF4-FFF2-40B4-BE49-F238E27FC236}">
                <a16:creationId xmlns:a16="http://schemas.microsoft.com/office/drawing/2014/main" id="{6358C60E-9E50-48E1-B09D-AE4659564EC1}"/>
              </a:ext>
            </a:extLst>
          </p:cNvPr>
          <p:cNvPicPr>
            <a:picLocks noChangeAspect="1"/>
          </p:cNvPicPr>
          <p:nvPr/>
        </p:nvPicPr>
        <p:blipFill>
          <a:blip r:embed="rId3" cstate="email">
            <a:clrChange>
              <a:clrFrom>
                <a:srgbClr val="E6E6E6"/>
              </a:clrFrom>
              <a:clrTo>
                <a:srgbClr val="E6E6E6">
                  <a:alpha val="0"/>
                </a:srgbClr>
              </a:clrTo>
            </a:clrChange>
            <a:extLst>
              <a:ext uri="{28A0092B-C50C-407E-A947-70E740481C1C}">
                <a14:useLocalDpi xmlns:a14="http://schemas.microsoft.com/office/drawing/2010/main" val="0"/>
              </a:ext>
            </a:extLst>
          </a:blip>
          <a:stretch>
            <a:fillRect/>
          </a:stretch>
        </p:blipFill>
        <p:spPr>
          <a:xfrm>
            <a:off x="3016644" y="758705"/>
            <a:ext cx="1777831" cy="492864"/>
          </a:xfrm>
          <a:prstGeom prst="rect">
            <a:avLst/>
          </a:prstGeom>
        </p:spPr>
      </p:pic>
      <p:pic>
        <p:nvPicPr>
          <p:cNvPr id="31" name="Image 30">
            <a:extLst>
              <a:ext uri="{FF2B5EF4-FFF2-40B4-BE49-F238E27FC236}">
                <a16:creationId xmlns:a16="http://schemas.microsoft.com/office/drawing/2014/main" id="{5585236C-1474-4492-9F8C-71DB6EB0DA8B}"/>
              </a:ext>
            </a:extLst>
          </p:cNvPr>
          <p:cNvPicPr>
            <a:picLocks noChangeAspect="1"/>
          </p:cNvPicPr>
          <p:nvPr/>
        </p:nvPicPr>
        <p:blipFill>
          <a:blip r:embed="rId4" cstate="email">
            <a:clrChange>
              <a:clrFrom>
                <a:srgbClr val="E6E6E6"/>
              </a:clrFrom>
              <a:clrTo>
                <a:srgbClr val="E6E6E6">
                  <a:alpha val="0"/>
                </a:srgbClr>
              </a:clrTo>
            </a:clrChange>
            <a:extLst>
              <a:ext uri="{28A0092B-C50C-407E-A947-70E740481C1C}">
                <a14:useLocalDpi xmlns:a14="http://schemas.microsoft.com/office/drawing/2010/main" val="0"/>
              </a:ext>
            </a:extLst>
          </a:blip>
          <a:stretch>
            <a:fillRect/>
          </a:stretch>
        </p:blipFill>
        <p:spPr>
          <a:xfrm>
            <a:off x="7394453" y="734099"/>
            <a:ext cx="1721274" cy="517220"/>
          </a:xfrm>
          <a:prstGeom prst="rect">
            <a:avLst/>
          </a:prstGeom>
        </p:spPr>
      </p:pic>
      <p:pic>
        <p:nvPicPr>
          <p:cNvPr id="5120" name="Image 5119">
            <a:extLst>
              <a:ext uri="{FF2B5EF4-FFF2-40B4-BE49-F238E27FC236}">
                <a16:creationId xmlns:a16="http://schemas.microsoft.com/office/drawing/2014/main" id="{4E446074-D76F-478E-82C0-8D3CC8671E33}"/>
              </a:ext>
            </a:extLst>
          </p:cNvPr>
          <p:cNvPicPr>
            <a:picLocks noChangeAspect="1"/>
          </p:cNvPicPr>
          <p:nvPr/>
        </p:nvPicPr>
        <p:blipFill>
          <a:blip r:embed="rId5" cstate="email">
            <a:clrChange>
              <a:clrFrom>
                <a:srgbClr val="E6E6E6"/>
              </a:clrFrom>
              <a:clrTo>
                <a:srgbClr val="E6E6E6">
                  <a:alpha val="0"/>
                </a:srgbClr>
              </a:clrTo>
            </a:clrChange>
            <a:extLst>
              <a:ext uri="{28A0092B-C50C-407E-A947-70E740481C1C}">
                <a14:useLocalDpi xmlns:a14="http://schemas.microsoft.com/office/drawing/2010/main" val="0"/>
              </a:ext>
            </a:extLst>
          </a:blip>
          <a:stretch>
            <a:fillRect/>
          </a:stretch>
        </p:blipFill>
        <p:spPr>
          <a:xfrm>
            <a:off x="9480704" y="656789"/>
            <a:ext cx="1721274" cy="591061"/>
          </a:xfrm>
          <a:prstGeom prst="rect">
            <a:avLst/>
          </a:prstGeom>
        </p:spPr>
      </p:pic>
      <p:cxnSp>
        <p:nvCxnSpPr>
          <p:cNvPr id="5130" name="Connecteur droit 5129">
            <a:extLst>
              <a:ext uri="{FF2B5EF4-FFF2-40B4-BE49-F238E27FC236}">
                <a16:creationId xmlns:a16="http://schemas.microsoft.com/office/drawing/2014/main" id="{D5A0794C-D5AD-4A8A-B4A9-4337D4ACE12B}"/>
              </a:ext>
            </a:extLst>
          </p:cNvPr>
          <p:cNvCxnSpPr>
            <a:cxnSpLocks/>
          </p:cNvCxnSpPr>
          <p:nvPr/>
        </p:nvCxnSpPr>
        <p:spPr>
          <a:xfrm>
            <a:off x="461554" y="3429000"/>
            <a:ext cx="11306022" cy="0"/>
          </a:xfrm>
          <a:prstGeom prst="line">
            <a:avLst/>
          </a:prstGeom>
          <a:ln w="19050">
            <a:solidFill>
              <a:schemeClr val="tx1">
                <a:lumMod val="75000"/>
                <a:lumOff val="2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5133" name="ZoneTexte 5132">
            <a:extLst>
              <a:ext uri="{FF2B5EF4-FFF2-40B4-BE49-F238E27FC236}">
                <a16:creationId xmlns:a16="http://schemas.microsoft.com/office/drawing/2014/main" id="{298E3582-11F0-4DD4-AFE0-63831E44AD1E}"/>
              </a:ext>
            </a:extLst>
          </p:cNvPr>
          <p:cNvSpPr txBox="1"/>
          <p:nvPr/>
        </p:nvSpPr>
        <p:spPr>
          <a:xfrm>
            <a:off x="993161" y="2370701"/>
            <a:ext cx="1522079" cy="954107"/>
          </a:xfrm>
          <a:prstGeom prst="rect">
            <a:avLst/>
          </a:prstGeom>
          <a:noFill/>
        </p:spPr>
        <p:txBody>
          <a:bodyPr wrap="square" rtlCol="0">
            <a:spAutoFit/>
          </a:bodyPr>
          <a:lstStyle/>
          <a:p>
            <a:pPr algn="ctr"/>
            <a:r>
              <a:rPr lang="fr-FR" sz="1400" dirty="0">
                <a:solidFill>
                  <a:schemeClr val="bg1"/>
                </a:solidFill>
                <a:effectLst>
                  <a:outerShdw blurRad="38100" dist="38100" dir="2700000" algn="tl">
                    <a:srgbClr val="000000">
                      <a:alpha val="43137"/>
                    </a:srgbClr>
                  </a:outerShdw>
                </a:effectLst>
                <a:highlight>
                  <a:srgbClr val="808080"/>
                </a:highlight>
                <a:latin typeface="Century Gothic" panose="020B0502020202020204" pitchFamily="34" charset="0"/>
              </a:rPr>
              <a:t>Pourquoi</a:t>
            </a: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 réaliser une animation agence ?  </a:t>
            </a:r>
          </a:p>
        </p:txBody>
      </p:sp>
      <p:sp>
        <p:nvSpPr>
          <p:cNvPr id="47" name="ZoneTexte 46">
            <a:extLst>
              <a:ext uri="{FF2B5EF4-FFF2-40B4-BE49-F238E27FC236}">
                <a16:creationId xmlns:a16="http://schemas.microsoft.com/office/drawing/2014/main" id="{30BA0A7C-4274-43AF-AA99-30A7AA23F742}"/>
              </a:ext>
            </a:extLst>
          </p:cNvPr>
          <p:cNvSpPr txBox="1"/>
          <p:nvPr/>
        </p:nvSpPr>
        <p:spPr>
          <a:xfrm>
            <a:off x="1048003" y="3598665"/>
            <a:ext cx="1331457" cy="738664"/>
          </a:xfrm>
          <a:prstGeom prst="rect">
            <a:avLst/>
          </a:prstGeom>
          <a:noFill/>
        </p:spPr>
        <p:txBody>
          <a:bodyPr wrap="square" rtlCol="0">
            <a:spAutoFit/>
          </a:bodyPr>
          <a:lstStyle/>
          <a:p>
            <a:pPr algn="ctr"/>
            <a:r>
              <a:rPr lang="fr-FR" sz="1400" dirty="0">
                <a:solidFill>
                  <a:schemeClr val="bg1"/>
                </a:solidFill>
                <a:effectLst>
                  <a:outerShdw blurRad="38100" dist="38100" dir="2700000" algn="tl">
                    <a:srgbClr val="000000">
                      <a:alpha val="43137"/>
                    </a:srgbClr>
                  </a:outerShdw>
                </a:effectLst>
                <a:highlight>
                  <a:srgbClr val="808080"/>
                </a:highlight>
                <a:latin typeface="Century Gothic" panose="020B0502020202020204" pitchFamily="34" charset="0"/>
              </a:rPr>
              <a:t>Préparez</a:t>
            </a: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 votre évènement</a:t>
            </a:r>
          </a:p>
        </p:txBody>
      </p:sp>
      <p:sp>
        <p:nvSpPr>
          <p:cNvPr id="48" name="ZoneTexte 47">
            <a:extLst>
              <a:ext uri="{FF2B5EF4-FFF2-40B4-BE49-F238E27FC236}">
                <a16:creationId xmlns:a16="http://schemas.microsoft.com/office/drawing/2014/main" id="{A974B124-63FB-44E1-B8C4-23459F74EA06}"/>
              </a:ext>
            </a:extLst>
          </p:cNvPr>
          <p:cNvSpPr txBox="1"/>
          <p:nvPr/>
        </p:nvSpPr>
        <p:spPr>
          <a:xfrm>
            <a:off x="3161673" y="2587304"/>
            <a:ext cx="1566267" cy="523220"/>
          </a:xfrm>
          <a:prstGeom prst="rect">
            <a:avLst/>
          </a:prstGeom>
          <a:noFill/>
        </p:spPr>
        <p:txBody>
          <a:bodyPr wrap="square" rtlCol="0">
            <a:spAutoFit/>
          </a:bodyPr>
          <a:lstStyle/>
          <a:p>
            <a:pPr algn="ctr"/>
            <a:r>
              <a:rPr lang="fr-FR" sz="1400" dirty="0">
                <a:solidFill>
                  <a:schemeClr val="bg1"/>
                </a:solidFill>
                <a:effectLst>
                  <a:outerShdw blurRad="38100" dist="38100" dir="2700000" algn="tl">
                    <a:srgbClr val="000000">
                      <a:alpha val="43137"/>
                    </a:srgbClr>
                  </a:outerShdw>
                </a:effectLst>
                <a:highlight>
                  <a:srgbClr val="808080"/>
                </a:highlight>
                <a:latin typeface="Century Gothic" panose="020B0502020202020204" pitchFamily="34" charset="0"/>
              </a:rPr>
              <a:t>Ciblez</a:t>
            </a: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 vos clients </a:t>
            </a:r>
          </a:p>
        </p:txBody>
      </p:sp>
      <p:sp>
        <p:nvSpPr>
          <p:cNvPr id="58" name="ZoneTexte 57">
            <a:extLst>
              <a:ext uri="{FF2B5EF4-FFF2-40B4-BE49-F238E27FC236}">
                <a16:creationId xmlns:a16="http://schemas.microsoft.com/office/drawing/2014/main" id="{BF9674C2-BEB6-4798-BFA1-3425880914DA}"/>
              </a:ext>
            </a:extLst>
          </p:cNvPr>
          <p:cNvSpPr txBox="1"/>
          <p:nvPr/>
        </p:nvSpPr>
        <p:spPr>
          <a:xfrm>
            <a:off x="9595753" y="3579819"/>
            <a:ext cx="1542544" cy="738664"/>
          </a:xfrm>
          <a:prstGeom prst="rect">
            <a:avLst/>
          </a:prstGeom>
          <a:noFill/>
        </p:spPr>
        <p:txBody>
          <a:bodyPr wrap="square" rtlCol="0">
            <a:spAutoFit/>
          </a:bodyPr>
          <a:lstStyle/>
          <a:p>
            <a:pPr algn="ct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Consultez les </a:t>
            </a:r>
            <a:r>
              <a:rPr lang="fr-FR" sz="1400" dirty="0">
                <a:solidFill>
                  <a:schemeClr val="bg1"/>
                </a:solidFill>
                <a:effectLst>
                  <a:outerShdw blurRad="38100" dist="38100" dir="2700000" algn="tl">
                    <a:srgbClr val="000000">
                      <a:alpha val="43137"/>
                    </a:srgbClr>
                  </a:outerShdw>
                </a:effectLst>
                <a:highlight>
                  <a:srgbClr val="808080"/>
                </a:highlight>
                <a:latin typeface="Century Gothic" panose="020B0502020202020204" pitchFamily="34" charset="0"/>
              </a:rPr>
              <a:t>retours d’expériences</a:t>
            </a:r>
          </a:p>
        </p:txBody>
      </p:sp>
      <p:cxnSp>
        <p:nvCxnSpPr>
          <p:cNvPr id="5135" name="Connecteur droit 5134">
            <a:extLst>
              <a:ext uri="{FF2B5EF4-FFF2-40B4-BE49-F238E27FC236}">
                <a16:creationId xmlns:a16="http://schemas.microsoft.com/office/drawing/2014/main" id="{05F8A8E2-30BA-4C95-80C9-9592461990A0}"/>
              </a:ext>
            </a:extLst>
          </p:cNvPr>
          <p:cNvCxnSpPr>
            <a:cxnSpLocks/>
          </p:cNvCxnSpPr>
          <p:nvPr/>
        </p:nvCxnSpPr>
        <p:spPr>
          <a:xfrm>
            <a:off x="1171114" y="2174818"/>
            <a:ext cx="115279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62" name="Connecteur droit 61">
            <a:extLst>
              <a:ext uri="{FF2B5EF4-FFF2-40B4-BE49-F238E27FC236}">
                <a16:creationId xmlns:a16="http://schemas.microsoft.com/office/drawing/2014/main" id="{E8144EBB-8773-4E74-B808-4658A44E8E0A}"/>
              </a:ext>
            </a:extLst>
          </p:cNvPr>
          <p:cNvCxnSpPr>
            <a:cxnSpLocks/>
          </p:cNvCxnSpPr>
          <p:nvPr/>
        </p:nvCxnSpPr>
        <p:spPr>
          <a:xfrm>
            <a:off x="3338576" y="2174818"/>
            <a:ext cx="115279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63" name="Connecteur droit 62">
            <a:extLst>
              <a:ext uri="{FF2B5EF4-FFF2-40B4-BE49-F238E27FC236}">
                <a16:creationId xmlns:a16="http://schemas.microsoft.com/office/drawing/2014/main" id="{B75671D2-CA91-48FB-808F-1769F5844FAE}"/>
              </a:ext>
            </a:extLst>
          </p:cNvPr>
          <p:cNvCxnSpPr>
            <a:cxnSpLocks/>
          </p:cNvCxnSpPr>
          <p:nvPr/>
        </p:nvCxnSpPr>
        <p:spPr>
          <a:xfrm>
            <a:off x="5517069" y="2174818"/>
            <a:ext cx="115279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64" name="Connecteur droit 63">
            <a:extLst>
              <a:ext uri="{FF2B5EF4-FFF2-40B4-BE49-F238E27FC236}">
                <a16:creationId xmlns:a16="http://schemas.microsoft.com/office/drawing/2014/main" id="{1CA09655-C80E-4714-A29C-12FEED95E759}"/>
              </a:ext>
            </a:extLst>
          </p:cNvPr>
          <p:cNvCxnSpPr>
            <a:cxnSpLocks/>
          </p:cNvCxnSpPr>
          <p:nvPr/>
        </p:nvCxnSpPr>
        <p:spPr>
          <a:xfrm>
            <a:off x="7715535" y="2176847"/>
            <a:ext cx="115279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65" name="Connecteur droit 64">
            <a:extLst>
              <a:ext uri="{FF2B5EF4-FFF2-40B4-BE49-F238E27FC236}">
                <a16:creationId xmlns:a16="http://schemas.microsoft.com/office/drawing/2014/main" id="{005A7C3C-87A5-486F-A0D1-FACC793B4219}"/>
              </a:ext>
            </a:extLst>
          </p:cNvPr>
          <p:cNvCxnSpPr>
            <a:cxnSpLocks/>
          </p:cNvCxnSpPr>
          <p:nvPr/>
        </p:nvCxnSpPr>
        <p:spPr>
          <a:xfrm>
            <a:off x="9790349" y="2174818"/>
            <a:ext cx="115279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68" name="Connecteur droit 67">
            <a:extLst>
              <a:ext uri="{FF2B5EF4-FFF2-40B4-BE49-F238E27FC236}">
                <a16:creationId xmlns:a16="http://schemas.microsoft.com/office/drawing/2014/main" id="{DCC196B1-6CEC-42C3-AA75-3C7A2D6F88C0}"/>
              </a:ext>
            </a:extLst>
          </p:cNvPr>
          <p:cNvCxnSpPr>
            <a:cxnSpLocks/>
          </p:cNvCxnSpPr>
          <p:nvPr/>
        </p:nvCxnSpPr>
        <p:spPr>
          <a:xfrm>
            <a:off x="9806918" y="4449804"/>
            <a:ext cx="115279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69" name="Connecteur droit 68">
            <a:extLst>
              <a:ext uri="{FF2B5EF4-FFF2-40B4-BE49-F238E27FC236}">
                <a16:creationId xmlns:a16="http://schemas.microsoft.com/office/drawing/2014/main" id="{16430516-AEB3-43A8-AEB5-508B25AECBB8}"/>
              </a:ext>
            </a:extLst>
          </p:cNvPr>
          <p:cNvCxnSpPr>
            <a:cxnSpLocks/>
          </p:cNvCxnSpPr>
          <p:nvPr/>
        </p:nvCxnSpPr>
        <p:spPr>
          <a:xfrm>
            <a:off x="7720069" y="4447767"/>
            <a:ext cx="115279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70" name="Connecteur droit 69">
            <a:extLst>
              <a:ext uri="{FF2B5EF4-FFF2-40B4-BE49-F238E27FC236}">
                <a16:creationId xmlns:a16="http://schemas.microsoft.com/office/drawing/2014/main" id="{FDC02483-8199-46FA-A029-DE3ABE73FAB2}"/>
              </a:ext>
            </a:extLst>
          </p:cNvPr>
          <p:cNvCxnSpPr>
            <a:cxnSpLocks/>
          </p:cNvCxnSpPr>
          <p:nvPr/>
        </p:nvCxnSpPr>
        <p:spPr>
          <a:xfrm>
            <a:off x="5530307" y="4447767"/>
            <a:ext cx="115279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71" name="Connecteur droit 70">
            <a:extLst>
              <a:ext uri="{FF2B5EF4-FFF2-40B4-BE49-F238E27FC236}">
                <a16:creationId xmlns:a16="http://schemas.microsoft.com/office/drawing/2014/main" id="{F5B9FC4B-70A6-4941-9B7E-2F4EF87AE9BA}"/>
              </a:ext>
            </a:extLst>
          </p:cNvPr>
          <p:cNvCxnSpPr>
            <a:cxnSpLocks/>
          </p:cNvCxnSpPr>
          <p:nvPr/>
        </p:nvCxnSpPr>
        <p:spPr>
          <a:xfrm>
            <a:off x="3312376" y="4449804"/>
            <a:ext cx="115279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72" name="Connecteur droit 71">
            <a:extLst>
              <a:ext uri="{FF2B5EF4-FFF2-40B4-BE49-F238E27FC236}">
                <a16:creationId xmlns:a16="http://schemas.microsoft.com/office/drawing/2014/main" id="{F31EFB95-F2F1-4A77-9220-579F43C60C5C}"/>
              </a:ext>
            </a:extLst>
          </p:cNvPr>
          <p:cNvCxnSpPr>
            <a:cxnSpLocks/>
          </p:cNvCxnSpPr>
          <p:nvPr/>
        </p:nvCxnSpPr>
        <p:spPr>
          <a:xfrm>
            <a:off x="1168252" y="4447767"/>
            <a:ext cx="115279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5137" name="ZoneTexte 5136">
            <a:extLst>
              <a:ext uri="{FF2B5EF4-FFF2-40B4-BE49-F238E27FC236}">
                <a16:creationId xmlns:a16="http://schemas.microsoft.com/office/drawing/2014/main" id="{C7343EA2-3AF2-4246-99EA-A206BE698F52}"/>
              </a:ext>
            </a:extLst>
          </p:cNvPr>
          <p:cNvSpPr txBox="1"/>
          <p:nvPr/>
        </p:nvSpPr>
        <p:spPr>
          <a:xfrm>
            <a:off x="1173372" y="1489258"/>
            <a:ext cx="583814" cy="646331"/>
          </a:xfrm>
          <a:prstGeom prst="rect">
            <a:avLst/>
          </a:prstGeom>
          <a:noFill/>
        </p:spPr>
        <p:txBody>
          <a:bodyPr wrap="none" rtlCol="0">
            <a:spAutoFit/>
          </a:bodyPr>
          <a:lstStyle/>
          <a:p>
            <a:r>
              <a:rPr lang="fr-FR" sz="3600" dirty="0">
                <a:solidFill>
                  <a:schemeClr val="tx1">
                    <a:lumMod val="75000"/>
                    <a:lumOff val="25000"/>
                  </a:schemeClr>
                </a:solidFill>
                <a:latin typeface="Bernard MT Condensed" panose="02050806060905020404" pitchFamily="18" charset="0"/>
              </a:rPr>
              <a:t>01</a:t>
            </a:r>
          </a:p>
        </p:txBody>
      </p:sp>
      <p:sp>
        <p:nvSpPr>
          <p:cNvPr id="75" name="ZoneTexte 74">
            <a:extLst>
              <a:ext uri="{FF2B5EF4-FFF2-40B4-BE49-F238E27FC236}">
                <a16:creationId xmlns:a16="http://schemas.microsoft.com/office/drawing/2014/main" id="{2902A7CB-E00B-4652-961F-6640B7BEDE09}"/>
              </a:ext>
            </a:extLst>
          </p:cNvPr>
          <p:cNvSpPr txBox="1"/>
          <p:nvPr/>
        </p:nvSpPr>
        <p:spPr>
          <a:xfrm>
            <a:off x="1144762" y="4707584"/>
            <a:ext cx="636713" cy="646331"/>
          </a:xfrm>
          <a:prstGeom prst="rect">
            <a:avLst/>
          </a:prstGeom>
          <a:noFill/>
        </p:spPr>
        <p:txBody>
          <a:bodyPr wrap="none" rtlCol="0">
            <a:spAutoFit/>
          </a:bodyPr>
          <a:lstStyle/>
          <a:p>
            <a:r>
              <a:rPr lang="fr-FR" sz="3600" dirty="0">
                <a:solidFill>
                  <a:schemeClr val="tx1">
                    <a:lumMod val="75000"/>
                    <a:lumOff val="25000"/>
                  </a:schemeClr>
                </a:solidFill>
                <a:latin typeface="Bernard MT Condensed" panose="02050806060905020404" pitchFamily="18" charset="0"/>
              </a:rPr>
              <a:t>02</a:t>
            </a:r>
          </a:p>
        </p:txBody>
      </p:sp>
      <p:sp>
        <p:nvSpPr>
          <p:cNvPr id="77" name="ZoneTexte 76">
            <a:extLst>
              <a:ext uri="{FF2B5EF4-FFF2-40B4-BE49-F238E27FC236}">
                <a16:creationId xmlns:a16="http://schemas.microsoft.com/office/drawing/2014/main" id="{583AF4A3-783E-4C7D-B734-2C07EACBA992}"/>
              </a:ext>
            </a:extLst>
          </p:cNvPr>
          <p:cNvSpPr txBox="1"/>
          <p:nvPr/>
        </p:nvSpPr>
        <p:spPr>
          <a:xfrm>
            <a:off x="3313864" y="1458429"/>
            <a:ext cx="636713" cy="646331"/>
          </a:xfrm>
          <a:prstGeom prst="rect">
            <a:avLst/>
          </a:prstGeom>
          <a:noFill/>
        </p:spPr>
        <p:txBody>
          <a:bodyPr wrap="none" rtlCol="0">
            <a:spAutoFit/>
          </a:bodyPr>
          <a:lstStyle/>
          <a:p>
            <a:r>
              <a:rPr lang="fr-FR" sz="3600" dirty="0">
                <a:solidFill>
                  <a:schemeClr val="tx1">
                    <a:lumMod val="75000"/>
                    <a:lumOff val="25000"/>
                  </a:schemeClr>
                </a:solidFill>
                <a:latin typeface="Bernard MT Condensed" panose="02050806060905020404" pitchFamily="18" charset="0"/>
              </a:rPr>
              <a:t>03</a:t>
            </a:r>
          </a:p>
        </p:txBody>
      </p:sp>
      <p:sp>
        <p:nvSpPr>
          <p:cNvPr id="79" name="ZoneTexte 78">
            <a:extLst>
              <a:ext uri="{FF2B5EF4-FFF2-40B4-BE49-F238E27FC236}">
                <a16:creationId xmlns:a16="http://schemas.microsoft.com/office/drawing/2014/main" id="{6DAEBB43-2E02-455D-A831-C6DC80734BCF}"/>
              </a:ext>
            </a:extLst>
          </p:cNvPr>
          <p:cNvSpPr txBox="1"/>
          <p:nvPr/>
        </p:nvSpPr>
        <p:spPr>
          <a:xfrm>
            <a:off x="3276050" y="4689306"/>
            <a:ext cx="636713" cy="646331"/>
          </a:xfrm>
          <a:prstGeom prst="rect">
            <a:avLst/>
          </a:prstGeom>
          <a:noFill/>
        </p:spPr>
        <p:txBody>
          <a:bodyPr wrap="none" rtlCol="0">
            <a:spAutoFit/>
          </a:bodyPr>
          <a:lstStyle/>
          <a:p>
            <a:r>
              <a:rPr lang="fr-FR" sz="3600" dirty="0">
                <a:solidFill>
                  <a:schemeClr val="tx1">
                    <a:lumMod val="75000"/>
                    <a:lumOff val="25000"/>
                  </a:schemeClr>
                </a:solidFill>
                <a:latin typeface="Bernard MT Condensed" panose="02050806060905020404" pitchFamily="18" charset="0"/>
              </a:rPr>
              <a:t>04</a:t>
            </a:r>
          </a:p>
        </p:txBody>
      </p:sp>
      <p:sp>
        <p:nvSpPr>
          <p:cNvPr id="81" name="ZoneTexte 80">
            <a:extLst>
              <a:ext uri="{FF2B5EF4-FFF2-40B4-BE49-F238E27FC236}">
                <a16:creationId xmlns:a16="http://schemas.microsoft.com/office/drawing/2014/main" id="{FB1AB3F9-69AD-4F32-8C9F-0B9A8FFE5A6D}"/>
              </a:ext>
            </a:extLst>
          </p:cNvPr>
          <p:cNvSpPr txBox="1"/>
          <p:nvPr/>
        </p:nvSpPr>
        <p:spPr>
          <a:xfrm>
            <a:off x="5445039" y="1474708"/>
            <a:ext cx="636713" cy="646331"/>
          </a:xfrm>
          <a:prstGeom prst="rect">
            <a:avLst/>
          </a:prstGeom>
          <a:noFill/>
        </p:spPr>
        <p:txBody>
          <a:bodyPr wrap="none" rtlCol="0">
            <a:spAutoFit/>
          </a:bodyPr>
          <a:lstStyle/>
          <a:p>
            <a:r>
              <a:rPr lang="fr-FR" sz="3600" dirty="0">
                <a:solidFill>
                  <a:schemeClr val="tx1">
                    <a:lumMod val="75000"/>
                    <a:lumOff val="25000"/>
                  </a:schemeClr>
                </a:solidFill>
                <a:latin typeface="Bernard MT Condensed" panose="02050806060905020404" pitchFamily="18" charset="0"/>
              </a:rPr>
              <a:t>05</a:t>
            </a:r>
          </a:p>
        </p:txBody>
      </p:sp>
      <p:sp>
        <p:nvSpPr>
          <p:cNvPr id="83" name="ZoneTexte 82">
            <a:extLst>
              <a:ext uri="{FF2B5EF4-FFF2-40B4-BE49-F238E27FC236}">
                <a16:creationId xmlns:a16="http://schemas.microsoft.com/office/drawing/2014/main" id="{3079A278-4DD2-4E17-90E1-D4546865A67A}"/>
              </a:ext>
            </a:extLst>
          </p:cNvPr>
          <p:cNvSpPr txBox="1"/>
          <p:nvPr/>
        </p:nvSpPr>
        <p:spPr>
          <a:xfrm>
            <a:off x="5478886" y="4689305"/>
            <a:ext cx="636713" cy="646331"/>
          </a:xfrm>
          <a:prstGeom prst="rect">
            <a:avLst/>
          </a:prstGeom>
          <a:noFill/>
        </p:spPr>
        <p:txBody>
          <a:bodyPr wrap="none" rtlCol="0">
            <a:spAutoFit/>
          </a:bodyPr>
          <a:lstStyle/>
          <a:p>
            <a:r>
              <a:rPr lang="fr-FR" sz="3600" dirty="0">
                <a:solidFill>
                  <a:schemeClr val="tx1">
                    <a:lumMod val="75000"/>
                    <a:lumOff val="25000"/>
                  </a:schemeClr>
                </a:solidFill>
                <a:latin typeface="Bernard MT Condensed" panose="02050806060905020404" pitchFamily="18" charset="0"/>
              </a:rPr>
              <a:t>06</a:t>
            </a:r>
          </a:p>
        </p:txBody>
      </p:sp>
      <p:sp>
        <p:nvSpPr>
          <p:cNvPr id="86" name="ZoneTexte 85">
            <a:extLst>
              <a:ext uri="{FF2B5EF4-FFF2-40B4-BE49-F238E27FC236}">
                <a16:creationId xmlns:a16="http://schemas.microsoft.com/office/drawing/2014/main" id="{0A15A5B2-4720-4CFF-B007-A6ECF07C5984}"/>
              </a:ext>
            </a:extLst>
          </p:cNvPr>
          <p:cNvSpPr txBox="1"/>
          <p:nvPr/>
        </p:nvSpPr>
        <p:spPr>
          <a:xfrm>
            <a:off x="7723719" y="1458429"/>
            <a:ext cx="636713" cy="646331"/>
          </a:xfrm>
          <a:prstGeom prst="rect">
            <a:avLst/>
          </a:prstGeom>
          <a:noFill/>
        </p:spPr>
        <p:txBody>
          <a:bodyPr wrap="none" rtlCol="0">
            <a:spAutoFit/>
          </a:bodyPr>
          <a:lstStyle/>
          <a:p>
            <a:r>
              <a:rPr lang="fr-FR" sz="3600" dirty="0">
                <a:solidFill>
                  <a:schemeClr val="tx1">
                    <a:lumMod val="75000"/>
                    <a:lumOff val="25000"/>
                  </a:schemeClr>
                </a:solidFill>
                <a:latin typeface="Bernard MT Condensed" panose="02050806060905020404" pitchFamily="18" charset="0"/>
              </a:rPr>
              <a:t>07</a:t>
            </a:r>
          </a:p>
        </p:txBody>
      </p:sp>
      <p:sp>
        <p:nvSpPr>
          <p:cNvPr id="88" name="ZoneTexte 87">
            <a:extLst>
              <a:ext uri="{FF2B5EF4-FFF2-40B4-BE49-F238E27FC236}">
                <a16:creationId xmlns:a16="http://schemas.microsoft.com/office/drawing/2014/main" id="{2F6C000C-3F6D-4E24-81AB-459D25A16A0D}"/>
              </a:ext>
            </a:extLst>
          </p:cNvPr>
          <p:cNvSpPr txBox="1"/>
          <p:nvPr/>
        </p:nvSpPr>
        <p:spPr>
          <a:xfrm>
            <a:off x="7690367" y="4670442"/>
            <a:ext cx="636713" cy="646331"/>
          </a:xfrm>
          <a:prstGeom prst="rect">
            <a:avLst/>
          </a:prstGeom>
          <a:noFill/>
        </p:spPr>
        <p:txBody>
          <a:bodyPr wrap="none" rtlCol="0">
            <a:spAutoFit/>
          </a:bodyPr>
          <a:lstStyle/>
          <a:p>
            <a:r>
              <a:rPr lang="fr-FR" sz="3600" dirty="0">
                <a:solidFill>
                  <a:schemeClr val="tx1">
                    <a:lumMod val="75000"/>
                    <a:lumOff val="25000"/>
                  </a:schemeClr>
                </a:solidFill>
                <a:latin typeface="Bernard MT Condensed" panose="02050806060905020404" pitchFamily="18" charset="0"/>
              </a:rPr>
              <a:t>08</a:t>
            </a:r>
          </a:p>
        </p:txBody>
      </p:sp>
      <p:sp>
        <p:nvSpPr>
          <p:cNvPr id="90" name="ZoneTexte 89">
            <a:extLst>
              <a:ext uri="{FF2B5EF4-FFF2-40B4-BE49-F238E27FC236}">
                <a16:creationId xmlns:a16="http://schemas.microsoft.com/office/drawing/2014/main" id="{F216387C-FFFF-4C64-8CEF-C7D002EF38A4}"/>
              </a:ext>
            </a:extLst>
          </p:cNvPr>
          <p:cNvSpPr txBox="1"/>
          <p:nvPr/>
        </p:nvSpPr>
        <p:spPr>
          <a:xfrm>
            <a:off x="9776747" y="1455876"/>
            <a:ext cx="636713" cy="646331"/>
          </a:xfrm>
          <a:prstGeom prst="rect">
            <a:avLst/>
          </a:prstGeom>
          <a:noFill/>
        </p:spPr>
        <p:txBody>
          <a:bodyPr wrap="none" rtlCol="0">
            <a:spAutoFit/>
          </a:bodyPr>
          <a:lstStyle/>
          <a:p>
            <a:r>
              <a:rPr lang="fr-FR" sz="3600" dirty="0">
                <a:solidFill>
                  <a:schemeClr val="tx1">
                    <a:lumMod val="75000"/>
                    <a:lumOff val="25000"/>
                  </a:schemeClr>
                </a:solidFill>
                <a:latin typeface="Bernard MT Condensed" panose="02050806060905020404" pitchFamily="18" charset="0"/>
              </a:rPr>
              <a:t>09</a:t>
            </a:r>
          </a:p>
        </p:txBody>
      </p:sp>
      <p:sp>
        <p:nvSpPr>
          <p:cNvPr id="92" name="ZoneTexte 91">
            <a:extLst>
              <a:ext uri="{FF2B5EF4-FFF2-40B4-BE49-F238E27FC236}">
                <a16:creationId xmlns:a16="http://schemas.microsoft.com/office/drawing/2014/main" id="{665D9003-66E0-498C-AD44-1A5CC12140F3}"/>
              </a:ext>
            </a:extLst>
          </p:cNvPr>
          <p:cNvSpPr txBox="1"/>
          <p:nvPr/>
        </p:nvSpPr>
        <p:spPr>
          <a:xfrm>
            <a:off x="9817581" y="4677402"/>
            <a:ext cx="583814" cy="646331"/>
          </a:xfrm>
          <a:prstGeom prst="rect">
            <a:avLst/>
          </a:prstGeom>
          <a:noFill/>
        </p:spPr>
        <p:txBody>
          <a:bodyPr wrap="none" rtlCol="0">
            <a:spAutoFit/>
          </a:bodyPr>
          <a:lstStyle/>
          <a:p>
            <a:r>
              <a:rPr lang="fr-FR" sz="3600" dirty="0">
                <a:solidFill>
                  <a:schemeClr val="tx1">
                    <a:lumMod val="75000"/>
                    <a:lumOff val="25000"/>
                  </a:schemeClr>
                </a:solidFill>
                <a:latin typeface="Bernard MT Condensed" panose="02050806060905020404" pitchFamily="18" charset="0"/>
              </a:rPr>
              <a:t>10</a:t>
            </a:r>
          </a:p>
        </p:txBody>
      </p:sp>
      <p:sp>
        <p:nvSpPr>
          <p:cNvPr id="5138" name="Rectangle 5137">
            <a:extLst>
              <a:ext uri="{FF2B5EF4-FFF2-40B4-BE49-F238E27FC236}">
                <a16:creationId xmlns:a16="http://schemas.microsoft.com/office/drawing/2014/main" id="{0B8AC766-B788-45F5-BF87-8869C90AEEB2}"/>
              </a:ext>
            </a:extLst>
          </p:cNvPr>
          <p:cNvSpPr/>
          <p:nvPr/>
        </p:nvSpPr>
        <p:spPr>
          <a:xfrm>
            <a:off x="408839" y="5522057"/>
            <a:ext cx="11306022" cy="914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5123" name="Image 5122">
            <a:extLst>
              <a:ext uri="{FF2B5EF4-FFF2-40B4-BE49-F238E27FC236}">
                <a16:creationId xmlns:a16="http://schemas.microsoft.com/office/drawing/2014/main" id="{C94EE474-929C-4DC4-ACEB-5C2DD18735DE}"/>
              </a:ext>
            </a:extLst>
          </p:cNvPr>
          <p:cNvPicPr>
            <a:picLocks noChangeAspect="1"/>
          </p:cNvPicPr>
          <p:nvPr/>
        </p:nvPicPr>
        <p:blipFill rotWithShape="1">
          <a:blip r:embed="rId6" cstate="email">
            <a:clrChange>
              <a:clrFrom>
                <a:srgbClr val="E6E6E6"/>
              </a:clrFrom>
              <a:clrTo>
                <a:srgbClr val="E6E6E6">
                  <a:alpha val="0"/>
                </a:srgbClr>
              </a:clrTo>
            </a:clrChange>
            <a:extLst>
              <a:ext uri="{28A0092B-C50C-407E-A947-70E740481C1C}">
                <a14:useLocalDpi xmlns:a14="http://schemas.microsoft.com/office/drawing/2010/main" val="0"/>
              </a:ext>
            </a:extLst>
          </a:blip>
          <a:srcRect l="5477"/>
          <a:stretch/>
        </p:blipFill>
        <p:spPr>
          <a:xfrm rot="10800000">
            <a:off x="5266772" y="702319"/>
            <a:ext cx="1664559" cy="543705"/>
          </a:xfrm>
          <a:prstGeom prst="rect">
            <a:avLst/>
          </a:prstGeom>
        </p:spPr>
      </p:pic>
      <p:pic>
        <p:nvPicPr>
          <p:cNvPr id="5124" name="Image 5123">
            <a:extLst>
              <a:ext uri="{FF2B5EF4-FFF2-40B4-BE49-F238E27FC236}">
                <a16:creationId xmlns:a16="http://schemas.microsoft.com/office/drawing/2014/main" id="{19C5CEEE-2356-4F67-A4AF-178E1C530F81}"/>
              </a:ext>
            </a:extLst>
          </p:cNvPr>
          <p:cNvPicPr>
            <a:picLocks noChangeAspect="1"/>
          </p:cNvPicPr>
          <p:nvPr/>
        </p:nvPicPr>
        <p:blipFill>
          <a:blip r:embed="rId7">
            <a:clrChange>
              <a:clrFrom>
                <a:srgbClr val="E6E6E6"/>
              </a:clrFrom>
              <a:clrTo>
                <a:srgbClr val="E6E6E6">
                  <a:alpha val="0"/>
                </a:srgbClr>
              </a:clrTo>
            </a:clrChange>
            <a:extLst>
              <a:ext uri="{28A0092B-C50C-407E-A947-70E740481C1C}">
                <a14:useLocalDpi xmlns:a14="http://schemas.microsoft.com/office/drawing/2010/main" val="0"/>
              </a:ext>
            </a:extLst>
          </a:blip>
          <a:stretch>
            <a:fillRect/>
          </a:stretch>
        </p:blipFill>
        <p:spPr>
          <a:xfrm>
            <a:off x="9454795" y="5474551"/>
            <a:ext cx="1773092" cy="603881"/>
          </a:xfrm>
          <a:prstGeom prst="rect">
            <a:avLst/>
          </a:prstGeom>
        </p:spPr>
      </p:pic>
      <p:pic>
        <p:nvPicPr>
          <p:cNvPr id="5125" name="Image 5124">
            <a:extLst>
              <a:ext uri="{FF2B5EF4-FFF2-40B4-BE49-F238E27FC236}">
                <a16:creationId xmlns:a16="http://schemas.microsoft.com/office/drawing/2014/main" id="{98840CD5-1EDF-492F-B92B-F42BD5FCE545}"/>
              </a:ext>
            </a:extLst>
          </p:cNvPr>
          <p:cNvPicPr>
            <a:picLocks noChangeAspect="1"/>
          </p:cNvPicPr>
          <p:nvPr/>
        </p:nvPicPr>
        <p:blipFill>
          <a:blip r:embed="rId8">
            <a:clrChange>
              <a:clrFrom>
                <a:srgbClr val="E6E6E6"/>
              </a:clrFrom>
              <a:clrTo>
                <a:srgbClr val="E6E6E6">
                  <a:alpha val="0"/>
                </a:srgbClr>
              </a:clrTo>
            </a:clrChange>
            <a:extLst>
              <a:ext uri="{28A0092B-C50C-407E-A947-70E740481C1C}">
                <a14:useLocalDpi xmlns:a14="http://schemas.microsoft.com/office/drawing/2010/main" val="0"/>
              </a:ext>
            </a:extLst>
          </a:blip>
          <a:stretch>
            <a:fillRect/>
          </a:stretch>
        </p:blipFill>
        <p:spPr>
          <a:xfrm>
            <a:off x="897333" y="5490694"/>
            <a:ext cx="1728139" cy="543706"/>
          </a:xfrm>
          <a:prstGeom prst="rect">
            <a:avLst/>
          </a:prstGeom>
        </p:spPr>
      </p:pic>
      <p:pic>
        <p:nvPicPr>
          <p:cNvPr id="5127" name="Image 5126">
            <a:extLst>
              <a:ext uri="{FF2B5EF4-FFF2-40B4-BE49-F238E27FC236}">
                <a16:creationId xmlns:a16="http://schemas.microsoft.com/office/drawing/2014/main" id="{B5419DE0-9262-44B7-8501-D9A82F7F4512}"/>
              </a:ext>
            </a:extLst>
          </p:cNvPr>
          <p:cNvPicPr>
            <a:picLocks noChangeAspect="1"/>
          </p:cNvPicPr>
          <p:nvPr/>
        </p:nvPicPr>
        <p:blipFill>
          <a:blip r:embed="rId9" cstate="email">
            <a:clrChange>
              <a:clrFrom>
                <a:srgbClr val="E6E6E6"/>
              </a:clrFrom>
              <a:clrTo>
                <a:srgbClr val="E6E6E6">
                  <a:alpha val="0"/>
                </a:srgbClr>
              </a:clrTo>
            </a:clrChange>
            <a:extLst>
              <a:ext uri="{28A0092B-C50C-407E-A947-70E740481C1C}">
                <a14:useLocalDpi xmlns:a14="http://schemas.microsoft.com/office/drawing/2010/main" val="0"/>
              </a:ext>
            </a:extLst>
          </a:blip>
          <a:stretch>
            <a:fillRect/>
          </a:stretch>
        </p:blipFill>
        <p:spPr>
          <a:xfrm>
            <a:off x="3026075" y="5480776"/>
            <a:ext cx="1773376" cy="655028"/>
          </a:xfrm>
          <a:prstGeom prst="rect">
            <a:avLst/>
          </a:prstGeom>
        </p:spPr>
      </p:pic>
      <p:sp>
        <p:nvSpPr>
          <p:cNvPr id="98" name="Rectangle 97">
            <a:extLst>
              <a:ext uri="{FF2B5EF4-FFF2-40B4-BE49-F238E27FC236}">
                <a16:creationId xmlns:a16="http://schemas.microsoft.com/office/drawing/2014/main" id="{DB59BBA9-BCCD-4B95-8736-891E7499DC1E}"/>
              </a:ext>
            </a:extLst>
          </p:cNvPr>
          <p:cNvSpPr/>
          <p:nvPr/>
        </p:nvSpPr>
        <p:spPr>
          <a:xfrm>
            <a:off x="958499" y="690055"/>
            <a:ext cx="1645952" cy="43800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7" name="Image 16">
            <a:extLst>
              <a:ext uri="{FF2B5EF4-FFF2-40B4-BE49-F238E27FC236}">
                <a16:creationId xmlns:a16="http://schemas.microsoft.com/office/drawing/2014/main" id="{E5254DA8-9FC7-4BF2-AEFA-B7AD77DE4FF0}"/>
              </a:ext>
            </a:extLst>
          </p:cNvPr>
          <p:cNvPicPr>
            <a:picLocks noChangeAspect="1"/>
          </p:cNvPicPr>
          <p:nvPr/>
        </p:nvPicPr>
        <p:blipFill>
          <a:blip r:embed="rId10" cstate="email">
            <a:clrChange>
              <a:clrFrom>
                <a:srgbClr val="E6E6E6"/>
              </a:clrFrom>
              <a:clrTo>
                <a:srgbClr val="E6E6E6">
                  <a:alpha val="0"/>
                </a:srgbClr>
              </a:clrTo>
            </a:clrChange>
            <a:extLst>
              <a:ext uri="{28A0092B-C50C-407E-A947-70E740481C1C}">
                <a14:useLocalDpi xmlns:a14="http://schemas.microsoft.com/office/drawing/2010/main" val="0"/>
              </a:ext>
            </a:extLst>
          </a:blip>
          <a:stretch>
            <a:fillRect/>
          </a:stretch>
        </p:blipFill>
        <p:spPr>
          <a:xfrm>
            <a:off x="834080" y="757646"/>
            <a:ext cx="1777831" cy="500470"/>
          </a:xfrm>
          <a:prstGeom prst="rect">
            <a:avLst/>
          </a:prstGeom>
        </p:spPr>
      </p:pic>
      <p:pic>
        <p:nvPicPr>
          <p:cNvPr id="87" name="Picture 2" descr="Ensemble d'icônes de griffonnage, symboles d'entreprise de contour Vecteur gratuit">
            <a:extLst>
              <a:ext uri="{FF2B5EF4-FFF2-40B4-BE49-F238E27FC236}">
                <a16:creationId xmlns:a16="http://schemas.microsoft.com/office/drawing/2014/main" id="{7B114B97-B010-4A12-AF0C-6A1A5817392A}"/>
              </a:ext>
            </a:extLst>
          </p:cNvPr>
          <p:cNvPicPr>
            <a:picLocks noChangeAspect="1" noChangeArrowheads="1"/>
          </p:cNvPicPr>
          <p:nvPr/>
        </p:nvPicPr>
        <p:blipFill rotWithShape="1">
          <a:blip r:embed="rId11" cstate="email">
            <a:extLst>
              <a:ext uri="{28A0092B-C50C-407E-A947-70E740481C1C}">
                <a14:useLocalDpi xmlns:a14="http://schemas.microsoft.com/office/drawing/2010/main" val="0"/>
              </a:ext>
            </a:extLst>
          </a:blip>
          <a:srcRect l="84665" t="48387" r="2150" b="11217"/>
          <a:stretch/>
        </p:blipFill>
        <p:spPr bwMode="auto">
          <a:xfrm>
            <a:off x="6066392" y="1501139"/>
            <a:ext cx="633391" cy="576584"/>
          </a:xfrm>
          <a:prstGeom prst="rect">
            <a:avLst/>
          </a:prstGeom>
          <a:noFill/>
          <a:extLst>
            <a:ext uri="{909E8E84-426E-40DD-AFC4-6F175D3DCCD1}">
              <a14:hiddenFill xmlns:a14="http://schemas.microsoft.com/office/drawing/2010/main">
                <a:solidFill>
                  <a:srgbClr val="FFFFFF"/>
                </a:solidFill>
              </a14:hiddenFill>
            </a:ext>
          </a:extLst>
        </p:spPr>
      </p:pic>
      <p:pic>
        <p:nvPicPr>
          <p:cNvPr id="91" name="Picture 2" descr="Ensemble d'icônes de griffonnage, symboles d'entreprise de contour Vecteur gratuit">
            <a:extLst>
              <a:ext uri="{FF2B5EF4-FFF2-40B4-BE49-F238E27FC236}">
                <a16:creationId xmlns:a16="http://schemas.microsoft.com/office/drawing/2014/main" id="{E309C683-DF10-4744-B3D9-EB9DF2F42187}"/>
              </a:ext>
            </a:extLst>
          </p:cNvPr>
          <p:cNvPicPr>
            <a:picLocks noChangeAspect="1" noChangeArrowheads="1"/>
          </p:cNvPicPr>
          <p:nvPr/>
        </p:nvPicPr>
        <p:blipFill rotWithShape="1">
          <a:blip r:embed="rId12" cstate="email">
            <a:extLst>
              <a:ext uri="{28A0092B-C50C-407E-A947-70E740481C1C}">
                <a14:useLocalDpi xmlns:a14="http://schemas.microsoft.com/office/drawing/2010/main" val="0"/>
              </a:ext>
            </a:extLst>
          </a:blip>
          <a:srcRect l="70705" t="43328" r="15336"/>
          <a:stretch/>
        </p:blipFill>
        <p:spPr bwMode="auto">
          <a:xfrm>
            <a:off x="10368931" y="4578251"/>
            <a:ext cx="616374" cy="743549"/>
          </a:xfrm>
          <a:prstGeom prst="rect">
            <a:avLst/>
          </a:prstGeom>
          <a:noFill/>
          <a:extLst>
            <a:ext uri="{909E8E84-426E-40DD-AFC4-6F175D3DCCD1}">
              <a14:hiddenFill xmlns:a14="http://schemas.microsoft.com/office/drawing/2010/main">
                <a:solidFill>
                  <a:srgbClr val="FFFFFF"/>
                </a:solidFill>
              </a14:hiddenFill>
            </a:ext>
          </a:extLst>
        </p:spPr>
      </p:pic>
      <p:pic>
        <p:nvPicPr>
          <p:cNvPr id="93" name="Picture 2" descr="Ensemble d'icônes de griffonnage, symboles d'entreprise de contour Vecteur gratuit">
            <a:extLst>
              <a:ext uri="{FF2B5EF4-FFF2-40B4-BE49-F238E27FC236}">
                <a16:creationId xmlns:a16="http://schemas.microsoft.com/office/drawing/2014/main" id="{876F8F28-75F7-43E4-B03E-F2DD99C57AC5}"/>
              </a:ext>
            </a:extLst>
          </p:cNvPr>
          <p:cNvPicPr>
            <a:picLocks noChangeAspect="1" noChangeArrowheads="1"/>
          </p:cNvPicPr>
          <p:nvPr/>
        </p:nvPicPr>
        <p:blipFill rotWithShape="1">
          <a:blip r:embed="rId13" cstate="email">
            <a:extLst>
              <a:ext uri="{28A0092B-C50C-407E-A947-70E740481C1C}">
                <a14:useLocalDpi xmlns:a14="http://schemas.microsoft.com/office/drawing/2010/main" val="0"/>
              </a:ext>
            </a:extLst>
          </a:blip>
          <a:srcRect l="34649" t="52596" r="49122"/>
          <a:stretch/>
        </p:blipFill>
        <p:spPr bwMode="auto">
          <a:xfrm>
            <a:off x="1682162" y="1509728"/>
            <a:ext cx="697539" cy="605390"/>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11">
            <a:extLst>
              <a:ext uri="{FF2B5EF4-FFF2-40B4-BE49-F238E27FC236}">
                <a16:creationId xmlns:a16="http://schemas.microsoft.com/office/drawing/2014/main" id="{1376C25B-3278-43A7-90C2-2B799E4012B1}"/>
              </a:ext>
            </a:extLst>
          </p:cNvPr>
          <p:cNvSpPr/>
          <p:nvPr/>
        </p:nvSpPr>
        <p:spPr>
          <a:xfrm>
            <a:off x="5178543" y="3425282"/>
            <a:ext cx="1812722" cy="26718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2" name="Rectangle 111">
            <a:extLst>
              <a:ext uri="{FF2B5EF4-FFF2-40B4-BE49-F238E27FC236}">
                <a16:creationId xmlns:a16="http://schemas.microsoft.com/office/drawing/2014/main" id="{98D276C4-D6DE-416F-8E4F-F889B37C98EC}"/>
              </a:ext>
            </a:extLst>
          </p:cNvPr>
          <p:cNvSpPr/>
          <p:nvPr/>
        </p:nvSpPr>
        <p:spPr>
          <a:xfrm>
            <a:off x="1019475" y="909592"/>
            <a:ext cx="1812722" cy="26718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3" name="Rectangle 112">
            <a:extLst>
              <a:ext uri="{FF2B5EF4-FFF2-40B4-BE49-F238E27FC236}">
                <a16:creationId xmlns:a16="http://schemas.microsoft.com/office/drawing/2014/main" id="{45F7108E-9278-490A-B98A-1E92E5A91A76}"/>
              </a:ext>
            </a:extLst>
          </p:cNvPr>
          <p:cNvSpPr/>
          <p:nvPr/>
        </p:nvSpPr>
        <p:spPr>
          <a:xfrm>
            <a:off x="1004985" y="3573036"/>
            <a:ext cx="1812722" cy="26718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4" name="Rectangle 113">
            <a:extLst>
              <a:ext uri="{FF2B5EF4-FFF2-40B4-BE49-F238E27FC236}">
                <a16:creationId xmlns:a16="http://schemas.microsoft.com/office/drawing/2014/main" id="{083E0E73-1C11-4E33-A135-76CD9C16A650}"/>
              </a:ext>
            </a:extLst>
          </p:cNvPr>
          <p:cNvSpPr/>
          <p:nvPr/>
        </p:nvSpPr>
        <p:spPr>
          <a:xfrm>
            <a:off x="3152847" y="874540"/>
            <a:ext cx="1812722" cy="26718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5" name="Rectangle 114">
            <a:extLst>
              <a:ext uri="{FF2B5EF4-FFF2-40B4-BE49-F238E27FC236}">
                <a16:creationId xmlns:a16="http://schemas.microsoft.com/office/drawing/2014/main" id="{5992C897-C64F-4C11-94F2-66F250B17E18}"/>
              </a:ext>
            </a:extLst>
          </p:cNvPr>
          <p:cNvSpPr/>
          <p:nvPr/>
        </p:nvSpPr>
        <p:spPr>
          <a:xfrm>
            <a:off x="3166265" y="3589746"/>
            <a:ext cx="1812722" cy="26718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6" name="Rectangle 115">
            <a:extLst>
              <a:ext uri="{FF2B5EF4-FFF2-40B4-BE49-F238E27FC236}">
                <a16:creationId xmlns:a16="http://schemas.microsoft.com/office/drawing/2014/main" id="{D0930B07-BB5D-4C8E-AF8D-6A41E049A1E0}"/>
              </a:ext>
            </a:extLst>
          </p:cNvPr>
          <p:cNvSpPr/>
          <p:nvPr/>
        </p:nvSpPr>
        <p:spPr>
          <a:xfrm>
            <a:off x="5330102" y="874756"/>
            <a:ext cx="1812722" cy="26718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7" name="Rectangle 116">
            <a:extLst>
              <a:ext uri="{FF2B5EF4-FFF2-40B4-BE49-F238E27FC236}">
                <a16:creationId xmlns:a16="http://schemas.microsoft.com/office/drawing/2014/main" id="{0DA65D9D-AF33-4FEF-88FA-E21768D3B17E}"/>
              </a:ext>
            </a:extLst>
          </p:cNvPr>
          <p:cNvSpPr/>
          <p:nvPr/>
        </p:nvSpPr>
        <p:spPr>
          <a:xfrm>
            <a:off x="9450584" y="766305"/>
            <a:ext cx="1812722" cy="26718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8" name="Rectangle 117">
            <a:extLst>
              <a:ext uri="{FF2B5EF4-FFF2-40B4-BE49-F238E27FC236}">
                <a16:creationId xmlns:a16="http://schemas.microsoft.com/office/drawing/2014/main" id="{E62295D7-6139-4977-B17A-8A8554A17D80}"/>
              </a:ext>
            </a:extLst>
          </p:cNvPr>
          <p:cNvSpPr/>
          <p:nvPr/>
        </p:nvSpPr>
        <p:spPr>
          <a:xfrm>
            <a:off x="7503462" y="902798"/>
            <a:ext cx="1812722" cy="26718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9" name="Rectangle 118">
            <a:extLst>
              <a:ext uri="{FF2B5EF4-FFF2-40B4-BE49-F238E27FC236}">
                <a16:creationId xmlns:a16="http://schemas.microsoft.com/office/drawing/2014/main" id="{10660FE2-AB99-41B6-B3AE-C720B11152A7}"/>
              </a:ext>
            </a:extLst>
          </p:cNvPr>
          <p:cNvSpPr/>
          <p:nvPr/>
        </p:nvSpPr>
        <p:spPr>
          <a:xfrm>
            <a:off x="7546853" y="3577555"/>
            <a:ext cx="1812722" cy="26718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0" name="Rectangle 119">
            <a:extLst>
              <a:ext uri="{FF2B5EF4-FFF2-40B4-BE49-F238E27FC236}">
                <a16:creationId xmlns:a16="http://schemas.microsoft.com/office/drawing/2014/main" id="{516454B0-0751-488D-B3B4-00E98E9A28D2}"/>
              </a:ext>
            </a:extLst>
          </p:cNvPr>
          <p:cNvSpPr/>
          <p:nvPr/>
        </p:nvSpPr>
        <p:spPr>
          <a:xfrm>
            <a:off x="9858038" y="3425281"/>
            <a:ext cx="1812722" cy="26718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1" name="Rectangle 120">
            <a:extLst>
              <a:ext uri="{FF2B5EF4-FFF2-40B4-BE49-F238E27FC236}">
                <a16:creationId xmlns:a16="http://schemas.microsoft.com/office/drawing/2014/main" id="{2CFE4CF3-1BAE-4E40-9CC2-7B96E592C6C6}"/>
              </a:ext>
            </a:extLst>
          </p:cNvPr>
          <p:cNvSpPr/>
          <p:nvPr/>
        </p:nvSpPr>
        <p:spPr>
          <a:xfrm>
            <a:off x="9603620" y="3573788"/>
            <a:ext cx="1812722" cy="26718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2" name="Rectangle 121">
            <a:extLst>
              <a:ext uri="{FF2B5EF4-FFF2-40B4-BE49-F238E27FC236}">
                <a16:creationId xmlns:a16="http://schemas.microsoft.com/office/drawing/2014/main" id="{98FF68A5-2814-4733-9254-251AB5CC5BFA}"/>
              </a:ext>
            </a:extLst>
          </p:cNvPr>
          <p:cNvSpPr/>
          <p:nvPr/>
        </p:nvSpPr>
        <p:spPr>
          <a:xfrm>
            <a:off x="10066571" y="918528"/>
            <a:ext cx="1812722" cy="26718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Espace réservé du texte 4">
            <a:extLst>
              <a:ext uri="{FF2B5EF4-FFF2-40B4-BE49-F238E27FC236}">
                <a16:creationId xmlns:a16="http://schemas.microsoft.com/office/drawing/2014/main" id="{70C59B1A-8CE6-4DE4-B7DE-3A98B4C982BD}"/>
              </a:ext>
            </a:extLst>
          </p:cNvPr>
          <p:cNvSpPr>
            <a:spLocks noGrp="1"/>
          </p:cNvSpPr>
          <p:nvPr>
            <p:ph type="body" sz="quarter" idx="14"/>
          </p:nvPr>
        </p:nvSpPr>
        <p:spPr/>
        <p:txBody>
          <a:bodyPr/>
          <a:lstStyle/>
          <a:p>
            <a:endParaRPr lang="fr-FR"/>
          </a:p>
        </p:txBody>
      </p:sp>
      <p:sp>
        <p:nvSpPr>
          <p:cNvPr id="100" name="Espace réservé du texte 1">
            <a:extLst>
              <a:ext uri="{FF2B5EF4-FFF2-40B4-BE49-F238E27FC236}">
                <a16:creationId xmlns:a16="http://schemas.microsoft.com/office/drawing/2014/main" id="{00FA4290-D049-46E2-9FFC-40F33C105A03}"/>
              </a:ext>
            </a:extLst>
          </p:cNvPr>
          <p:cNvSpPr txBox="1">
            <a:spLocks/>
          </p:cNvSpPr>
          <p:nvPr/>
        </p:nvSpPr>
        <p:spPr>
          <a:xfrm>
            <a:off x="0" y="6506089"/>
            <a:ext cx="12192000" cy="231246"/>
          </a:xfrm>
          <a:prstGeom prst="rect">
            <a:avLst/>
          </a:prstGeom>
        </p:spPr>
        <p:txBody>
          <a:bodyPr>
            <a:noAutofit/>
          </a:bodyPr>
          <a:lstStyle>
            <a:lvl1pPr marL="0" marR="0" indent="0" algn="r"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1200" b="1" kern="1200">
                <a:solidFill>
                  <a:schemeClr val="bg1">
                    <a:lumMod val="50000"/>
                  </a:schemeClr>
                </a:solidFill>
                <a:latin typeface="Arial Black" panose="020B0A04020102020204" pitchFamily="34" charset="0"/>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fr-FR" b="0" dirty="0">
                <a:solidFill>
                  <a:schemeClr val="tx1">
                    <a:lumMod val="75000"/>
                    <a:lumOff val="25000"/>
                  </a:schemeClr>
                </a:solidFill>
                <a:latin typeface="+mn-lt"/>
              </a:rPr>
              <a:t>Direction Marketing</a:t>
            </a:r>
          </a:p>
        </p:txBody>
      </p:sp>
      <p:pic>
        <p:nvPicPr>
          <p:cNvPr id="103" name="Picture 2" descr="Icônes de travail d'équipe avec des personnes, puzzle, poignée de main">
            <a:extLst>
              <a:ext uri="{FF2B5EF4-FFF2-40B4-BE49-F238E27FC236}">
                <a16:creationId xmlns:a16="http://schemas.microsoft.com/office/drawing/2014/main" id="{FC3A0F42-878D-4262-95C7-4AC280909067}"/>
              </a:ext>
            </a:extLst>
          </p:cNvPr>
          <p:cNvPicPr>
            <a:picLocks noChangeAspect="1" noChangeArrowheads="1"/>
          </p:cNvPicPr>
          <p:nvPr/>
        </p:nvPicPr>
        <p:blipFill rotWithShape="1">
          <a:blip r:embed="rId14">
            <a:extLst>
              <a:ext uri="{28A0092B-C50C-407E-A947-70E740481C1C}">
                <a14:useLocalDpi xmlns:a14="http://schemas.microsoft.com/office/drawing/2010/main" val="0"/>
              </a:ext>
            </a:extLst>
          </a:blip>
          <a:srcRect l="66970" t="51117" r="18762"/>
          <a:stretch/>
        </p:blipFill>
        <p:spPr bwMode="auto">
          <a:xfrm>
            <a:off x="8275846" y="1477329"/>
            <a:ext cx="634949" cy="646331"/>
          </a:xfrm>
          <a:prstGeom prst="rect">
            <a:avLst/>
          </a:prstGeom>
          <a:noFill/>
          <a:extLst>
            <a:ext uri="{909E8E84-426E-40DD-AFC4-6F175D3DCCD1}">
              <a14:hiddenFill xmlns:a14="http://schemas.microsoft.com/office/drawing/2010/main">
                <a:solidFill>
                  <a:srgbClr val="FFFFFF"/>
                </a:solidFill>
              </a14:hiddenFill>
            </a:ext>
          </a:extLst>
        </p:spPr>
      </p:pic>
      <p:pic>
        <p:nvPicPr>
          <p:cNvPr id="104" name="Picture 2" descr="Icônes de travail d'équipe avec des personnes, puzzle, poignée de main">
            <a:extLst>
              <a:ext uri="{FF2B5EF4-FFF2-40B4-BE49-F238E27FC236}">
                <a16:creationId xmlns:a16="http://schemas.microsoft.com/office/drawing/2014/main" id="{76FE5400-B44E-47ED-8D7C-DC76782CBEEC}"/>
              </a:ext>
            </a:extLst>
          </p:cNvPr>
          <p:cNvPicPr>
            <a:picLocks noChangeAspect="1" noChangeArrowheads="1"/>
          </p:cNvPicPr>
          <p:nvPr/>
        </p:nvPicPr>
        <p:blipFill rotWithShape="1">
          <a:blip r:embed="rId14">
            <a:extLst>
              <a:ext uri="{28A0092B-C50C-407E-A947-70E740481C1C}">
                <a14:useLocalDpi xmlns:a14="http://schemas.microsoft.com/office/drawing/2010/main" val="0"/>
              </a:ext>
            </a:extLst>
          </a:blip>
          <a:srcRect l="51895" r="33487" b="54357"/>
          <a:stretch/>
        </p:blipFill>
        <p:spPr bwMode="auto">
          <a:xfrm>
            <a:off x="3970051" y="1454086"/>
            <a:ext cx="650492" cy="603497"/>
          </a:xfrm>
          <a:prstGeom prst="rect">
            <a:avLst/>
          </a:prstGeom>
          <a:noFill/>
          <a:extLst>
            <a:ext uri="{909E8E84-426E-40DD-AFC4-6F175D3DCCD1}">
              <a14:hiddenFill xmlns:a14="http://schemas.microsoft.com/office/drawing/2010/main">
                <a:solidFill>
                  <a:srgbClr val="FFFFFF"/>
                </a:solidFill>
              </a14:hiddenFill>
            </a:ext>
          </a:extLst>
        </p:spPr>
      </p:pic>
      <p:pic>
        <p:nvPicPr>
          <p:cNvPr id="105" name="Picture 6" descr="Ensemble d'icônes de doodle, enseignes commerciales vectorielles linéaires">
            <a:extLst>
              <a:ext uri="{FF2B5EF4-FFF2-40B4-BE49-F238E27FC236}">
                <a16:creationId xmlns:a16="http://schemas.microsoft.com/office/drawing/2014/main" id="{C80B4E23-3C57-4E67-B9CB-DA9FF62516DC}"/>
              </a:ext>
            </a:extLst>
          </p:cNvPr>
          <p:cNvPicPr>
            <a:picLocks noChangeAspect="1" noChangeArrowheads="1"/>
          </p:cNvPicPr>
          <p:nvPr/>
        </p:nvPicPr>
        <p:blipFill rotWithShape="1">
          <a:blip r:embed="rId15">
            <a:extLst>
              <a:ext uri="{28A0092B-C50C-407E-A947-70E740481C1C}">
                <a14:useLocalDpi xmlns:a14="http://schemas.microsoft.com/office/drawing/2010/main" val="0"/>
              </a:ext>
            </a:extLst>
          </a:blip>
          <a:srcRect l="36231" t="9591" r="51131" b="53108"/>
          <a:stretch/>
        </p:blipFill>
        <p:spPr bwMode="auto">
          <a:xfrm>
            <a:off x="8300426" y="4750934"/>
            <a:ext cx="548640" cy="481138"/>
          </a:xfrm>
          <a:prstGeom prst="rect">
            <a:avLst/>
          </a:prstGeom>
          <a:noFill/>
          <a:extLst>
            <a:ext uri="{909E8E84-426E-40DD-AFC4-6F175D3DCCD1}">
              <a14:hiddenFill xmlns:a14="http://schemas.microsoft.com/office/drawing/2010/main">
                <a:solidFill>
                  <a:srgbClr val="FFFFFF"/>
                </a:solidFill>
              </a14:hiddenFill>
            </a:ext>
          </a:extLst>
        </p:spPr>
      </p:pic>
      <p:sp>
        <p:nvSpPr>
          <p:cNvPr id="106" name="ZoneTexte 105">
            <a:extLst>
              <a:ext uri="{FF2B5EF4-FFF2-40B4-BE49-F238E27FC236}">
                <a16:creationId xmlns:a16="http://schemas.microsoft.com/office/drawing/2014/main" id="{3C76D69E-C41E-4069-AEE4-8776A258B700}"/>
              </a:ext>
            </a:extLst>
          </p:cNvPr>
          <p:cNvSpPr txBox="1"/>
          <p:nvPr/>
        </p:nvSpPr>
        <p:spPr>
          <a:xfrm>
            <a:off x="7557322" y="3700796"/>
            <a:ext cx="1471203" cy="523220"/>
          </a:xfrm>
          <a:prstGeom prst="rect">
            <a:avLst/>
          </a:prstGeom>
          <a:noFill/>
        </p:spPr>
        <p:txBody>
          <a:bodyPr wrap="square" rtlCol="0">
            <a:spAutoFit/>
          </a:bodyPr>
          <a:lstStyle/>
          <a:p>
            <a:pPr algn="ct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Organisez votre </a:t>
            </a:r>
            <a:r>
              <a:rPr lang="fr-FR" sz="1400" dirty="0">
                <a:solidFill>
                  <a:schemeClr val="bg1"/>
                </a:solidFill>
                <a:effectLst>
                  <a:outerShdw blurRad="38100" dist="38100" dir="2700000" algn="tl">
                    <a:srgbClr val="000000">
                      <a:alpha val="43137"/>
                    </a:srgbClr>
                  </a:outerShdw>
                </a:effectLst>
                <a:highlight>
                  <a:srgbClr val="808080"/>
                </a:highlight>
                <a:latin typeface="Century Gothic" panose="020B0502020202020204" pitchFamily="34" charset="0"/>
              </a:rPr>
              <a:t>collation</a:t>
            </a:r>
          </a:p>
        </p:txBody>
      </p:sp>
      <p:pic>
        <p:nvPicPr>
          <p:cNvPr id="107" name="Picture 2" descr="Ensemble d'icônes de griffonnage, symboles d'entreprise de contour Vecteur gratuit">
            <a:extLst>
              <a:ext uri="{FF2B5EF4-FFF2-40B4-BE49-F238E27FC236}">
                <a16:creationId xmlns:a16="http://schemas.microsoft.com/office/drawing/2014/main" id="{B700DB4A-C355-4480-8EE9-1F4935C9C2F7}"/>
              </a:ext>
            </a:extLst>
          </p:cNvPr>
          <p:cNvPicPr>
            <a:picLocks noChangeAspect="1" noChangeArrowheads="1"/>
          </p:cNvPicPr>
          <p:nvPr/>
        </p:nvPicPr>
        <p:blipFill rotWithShape="1">
          <a:blip r:embed="rId16" cstate="email">
            <a:extLst>
              <a:ext uri="{28A0092B-C50C-407E-A947-70E740481C1C}">
                <a14:useLocalDpi xmlns:a14="http://schemas.microsoft.com/office/drawing/2010/main" val="0"/>
              </a:ext>
            </a:extLst>
          </a:blip>
          <a:srcRect l="35369" r="50461" b="47404"/>
          <a:stretch/>
        </p:blipFill>
        <p:spPr bwMode="auto">
          <a:xfrm>
            <a:off x="1757186" y="4588497"/>
            <a:ext cx="708674" cy="781577"/>
          </a:xfrm>
          <a:prstGeom prst="rect">
            <a:avLst/>
          </a:prstGeom>
          <a:noFill/>
          <a:extLst>
            <a:ext uri="{909E8E84-426E-40DD-AFC4-6F175D3DCCD1}">
              <a14:hiddenFill xmlns:a14="http://schemas.microsoft.com/office/drawing/2010/main">
                <a:solidFill>
                  <a:srgbClr val="FFFFFF"/>
                </a:solidFill>
              </a14:hiddenFill>
            </a:ext>
          </a:extLst>
        </p:spPr>
      </p:pic>
      <p:sp>
        <p:nvSpPr>
          <p:cNvPr id="108" name="ZoneTexte 107">
            <a:extLst>
              <a:ext uri="{FF2B5EF4-FFF2-40B4-BE49-F238E27FC236}">
                <a16:creationId xmlns:a16="http://schemas.microsoft.com/office/drawing/2014/main" id="{B632A159-FD0F-4D10-8297-7E3C32447DA5}"/>
              </a:ext>
            </a:extLst>
          </p:cNvPr>
          <p:cNvSpPr txBox="1"/>
          <p:nvPr/>
        </p:nvSpPr>
        <p:spPr>
          <a:xfrm>
            <a:off x="5339625" y="2237644"/>
            <a:ext cx="1523509" cy="1169551"/>
          </a:xfrm>
          <a:prstGeom prst="rect">
            <a:avLst/>
          </a:prstGeom>
          <a:noFill/>
        </p:spPr>
        <p:txBody>
          <a:bodyPr wrap="square" rtlCol="0">
            <a:spAutoFit/>
          </a:bodyPr>
          <a:lstStyle/>
          <a:p>
            <a:pPr algn="ct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Choisissez la </a:t>
            </a:r>
            <a:r>
              <a:rPr lang="fr-FR" sz="1400" dirty="0">
                <a:solidFill>
                  <a:schemeClr val="bg1"/>
                </a:solidFill>
                <a:effectLst>
                  <a:outerShdw blurRad="38100" dist="38100" dir="2700000" algn="tl">
                    <a:srgbClr val="000000">
                      <a:alpha val="43137"/>
                    </a:srgbClr>
                  </a:outerShdw>
                </a:effectLst>
                <a:highlight>
                  <a:srgbClr val="808080"/>
                </a:highlight>
                <a:latin typeface="Century Gothic" panose="020B0502020202020204" pitchFamily="34" charset="0"/>
              </a:rPr>
              <a:t>thématique, l’animation</a:t>
            </a: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 et les </a:t>
            </a:r>
            <a:r>
              <a:rPr lang="fr-FR" sz="1400" dirty="0">
                <a:solidFill>
                  <a:schemeClr val="bg1"/>
                </a:solidFill>
                <a:effectLst>
                  <a:outerShdw blurRad="38100" dist="38100" dir="2700000" algn="tl">
                    <a:srgbClr val="000000">
                      <a:alpha val="43137"/>
                    </a:srgbClr>
                  </a:outerShdw>
                </a:effectLst>
                <a:highlight>
                  <a:srgbClr val="808080"/>
                </a:highlight>
                <a:latin typeface="Century Gothic" panose="020B0502020202020204" pitchFamily="34" charset="0"/>
              </a:rPr>
              <a:t>supports à  présenter</a:t>
            </a:r>
          </a:p>
        </p:txBody>
      </p:sp>
      <p:pic>
        <p:nvPicPr>
          <p:cNvPr id="109" name="Picture 2" descr="Ensemble d'icônes de griffonnage, symboles d'entreprise de contour Vecteur gratuit">
            <a:extLst>
              <a:ext uri="{FF2B5EF4-FFF2-40B4-BE49-F238E27FC236}">
                <a16:creationId xmlns:a16="http://schemas.microsoft.com/office/drawing/2014/main" id="{A6D67C7C-6404-4953-8573-5DED4BC1FAA6}"/>
              </a:ext>
            </a:extLst>
          </p:cNvPr>
          <p:cNvPicPr>
            <a:picLocks noChangeAspect="1" noChangeArrowheads="1"/>
          </p:cNvPicPr>
          <p:nvPr/>
        </p:nvPicPr>
        <p:blipFill rotWithShape="1">
          <a:blip r:embed="rId17" cstate="email">
            <a:extLst>
              <a:ext uri="{28A0092B-C50C-407E-A947-70E740481C1C}">
                <a14:useLocalDpi xmlns:a14="http://schemas.microsoft.com/office/drawing/2010/main" val="0"/>
              </a:ext>
            </a:extLst>
          </a:blip>
          <a:srcRect l="52780" t="4504" r="33847" b="51614"/>
          <a:stretch/>
        </p:blipFill>
        <p:spPr bwMode="auto">
          <a:xfrm>
            <a:off x="10452404" y="1536200"/>
            <a:ext cx="485648" cy="473532"/>
          </a:xfrm>
          <a:prstGeom prst="rect">
            <a:avLst/>
          </a:prstGeom>
          <a:noFill/>
          <a:extLst>
            <a:ext uri="{909E8E84-426E-40DD-AFC4-6F175D3DCCD1}">
              <a14:hiddenFill xmlns:a14="http://schemas.microsoft.com/office/drawing/2010/main">
                <a:solidFill>
                  <a:srgbClr val="FFFFFF"/>
                </a:solidFill>
              </a14:hiddenFill>
            </a:ext>
          </a:extLst>
        </p:spPr>
      </p:pic>
      <p:sp>
        <p:nvSpPr>
          <p:cNvPr id="110" name="ZoneTexte 109">
            <a:extLst>
              <a:ext uri="{FF2B5EF4-FFF2-40B4-BE49-F238E27FC236}">
                <a16:creationId xmlns:a16="http://schemas.microsoft.com/office/drawing/2014/main" id="{04C0F613-64BA-4F2B-A7BB-4D5A5119FFFB}"/>
              </a:ext>
            </a:extLst>
          </p:cNvPr>
          <p:cNvSpPr txBox="1"/>
          <p:nvPr/>
        </p:nvSpPr>
        <p:spPr>
          <a:xfrm>
            <a:off x="5437398" y="3675462"/>
            <a:ext cx="1287307" cy="523220"/>
          </a:xfrm>
          <a:prstGeom prst="rect">
            <a:avLst/>
          </a:prstGeom>
          <a:noFill/>
        </p:spPr>
        <p:txBody>
          <a:bodyPr wrap="square" rtlCol="0">
            <a:spAutoFit/>
          </a:bodyPr>
          <a:lstStyle/>
          <a:p>
            <a:pPr algn="ct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Conviez des </a:t>
            </a:r>
            <a:r>
              <a:rPr lang="fr-FR" sz="1400" dirty="0">
                <a:solidFill>
                  <a:schemeClr val="bg1"/>
                </a:solidFill>
                <a:effectLst>
                  <a:outerShdw blurRad="38100" dist="38100" dir="2700000" algn="tl">
                    <a:srgbClr val="000000">
                      <a:alpha val="43137"/>
                    </a:srgbClr>
                  </a:outerShdw>
                </a:effectLst>
                <a:highlight>
                  <a:srgbClr val="808080"/>
                </a:highlight>
                <a:latin typeface="Century Gothic" panose="020B0502020202020204" pitchFamily="34" charset="0"/>
              </a:rPr>
              <a:t>intervenants</a:t>
            </a: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 </a:t>
            </a:r>
          </a:p>
        </p:txBody>
      </p:sp>
      <p:sp>
        <p:nvSpPr>
          <p:cNvPr id="111" name="ZoneTexte 110">
            <a:extLst>
              <a:ext uri="{FF2B5EF4-FFF2-40B4-BE49-F238E27FC236}">
                <a16:creationId xmlns:a16="http://schemas.microsoft.com/office/drawing/2014/main" id="{B444E8C5-93CE-4DB7-89F3-F5D3F9E03C86}"/>
              </a:ext>
            </a:extLst>
          </p:cNvPr>
          <p:cNvSpPr txBox="1"/>
          <p:nvPr/>
        </p:nvSpPr>
        <p:spPr>
          <a:xfrm>
            <a:off x="9602122" y="2414961"/>
            <a:ext cx="1542544" cy="738664"/>
          </a:xfrm>
          <a:prstGeom prst="rect">
            <a:avLst/>
          </a:prstGeom>
          <a:noFill/>
        </p:spPr>
        <p:txBody>
          <a:bodyPr wrap="square" rtlCol="0">
            <a:spAutoFit/>
          </a:bodyPr>
          <a:lstStyle/>
          <a:p>
            <a:pPr algn="ct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Réalisez un </a:t>
            </a:r>
            <a:r>
              <a:rPr lang="fr-FR" sz="1400" dirty="0">
                <a:solidFill>
                  <a:schemeClr val="bg1"/>
                </a:solidFill>
                <a:effectLst>
                  <a:outerShdw blurRad="38100" dist="38100" dir="2700000" algn="tl">
                    <a:srgbClr val="000000">
                      <a:alpha val="43137"/>
                    </a:srgbClr>
                  </a:outerShdw>
                </a:effectLst>
                <a:highlight>
                  <a:srgbClr val="808080"/>
                </a:highlight>
                <a:latin typeface="Century Gothic" panose="020B0502020202020204" pitchFamily="34" charset="0"/>
              </a:rPr>
              <a:t>bilan</a:t>
            </a:r>
            <a:r>
              <a:rPr lang="fr-FR" sz="1400" dirty="0">
                <a:solidFill>
                  <a:schemeClr val="bg1"/>
                </a:solidFill>
                <a:effectLst>
                  <a:outerShdw blurRad="38100" dist="38100" dir="2700000" algn="tl">
                    <a:srgbClr val="000000">
                      <a:alpha val="43137"/>
                    </a:srgbClr>
                  </a:outerShdw>
                </a:effectLst>
                <a:latin typeface="Century Gothic" panose="020B0502020202020204" pitchFamily="34" charset="0"/>
              </a:rPr>
              <a:t> </a:t>
            </a: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de votre animation</a:t>
            </a:r>
          </a:p>
        </p:txBody>
      </p:sp>
      <p:pic>
        <p:nvPicPr>
          <p:cNvPr id="134" name="Picture 6" descr="Ensemble d'icônes de doodle, enseignes commerciales vectorielles linéaires">
            <a:extLst>
              <a:ext uri="{FF2B5EF4-FFF2-40B4-BE49-F238E27FC236}">
                <a16:creationId xmlns:a16="http://schemas.microsoft.com/office/drawing/2014/main" id="{00086A48-94F4-4C44-96A0-3EDF33DDC75E}"/>
              </a:ext>
            </a:extLst>
          </p:cNvPr>
          <p:cNvPicPr>
            <a:picLocks noChangeAspect="1" noChangeArrowheads="1"/>
          </p:cNvPicPr>
          <p:nvPr/>
        </p:nvPicPr>
        <p:blipFill rotWithShape="1">
          <a:blip r:embed="rId15">
            <a:extLst>
              <a:ext uri="{28A0092B-C50C-407E-A947-70E740481C1C}">
                <a14:useLocalDpi xmlns:a14="http://schemas.microsoft.com/office/drawing/2010/main" val="0"/>
              </a:ext>
            </a:extLst>
          </a:blip>
          <a:srcRect l="17767" t="6391" r="66807" b="46733"/>
          <a:stretch/>
        </p:blipFill>
        <p:spPr bwMode="auto">
          <a:xfrm>
            <a:off x="3859537" y="4705228"/>
            <a:ext cx="669677" cy="604635"/>
          </a:xfrm>
          <a:prstGeom prst="rect">
            <a:avLst/>
          </a:prstGeom>
          <a:noFill/>
          <a:extLst>
            <a:ext uri="{909E8E84-426E-40DD-AFC4-6F175D3DCCD1}">
              <a14:hiddenFill xmlns:a14="http://schemas.microsoft.com/office/drawing/2010/main">
                <a:solidFill>
                  <a:srgbClr val="FFFFFF"/>
                </a:solidFill>
              </a14:hiddenFill>
            </a:ext>
          </a:extLst>
        </p:spPr>
      </p:pic>
      <p:sp>
        <p:nvSpPr>
          <p:cNvPr id="135" name="ZoneTexte 134">
            <a:extLst>
              <a:ext uri="{FF2B5EF4-FFF2-40B4-BE49-F238E27FC236}">
                <a16:creationId xmlns:a16="http://schemas.microsoft.com/office/drawing/2014/main" id="{CE322D4C-790F-4760-A0D7-62F24C3822F1}"/>
              </a:ext>
            </a:extLst>
          </p:cNvPr>
          <p:cNvSpPr txBox="1"/>
          <p:nvPr/>
        </p:nvSpPr>
        <p:spPr>
          <a:xfrm>
            <a:off x="3111074" y="3464559"/>
            <a:ext cx="1603378" cy="954107"/>
          </a:xfrm>
          <a:prstGeom prst="rect">
            <a:avLst/>
          </a:prstGeom>
          <a:noFill/>
        </p:spPr>
        <p:txBody>
          <a:bodyPr wrap="square" rtlCol="0">
            <a:spAutoFit/>
          </a:bodyPr>
          <a:lstStyle/>
          <a:p>
            <a:pPr algn="ct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Envoyez les </a:t>
            </a:r>
            <a:r>
              <a:rPr lang="fr-FR" sz="1400" dirty="0">
                <a:solidFill>
                  <a:schemeClr val="bg1"/>
                </a:solidFill>
                <a:effectLst>
                  <a:outerShdw blurRad="38100" dist="38100" dir="2700000" algn="tl">
                    <a:srgbClr val="000000">
                      <a:alpha val="43137"/>
                    </a:srgbClr>
                  </a:outerShdw>
                </a:effectLst>
                <a:highlight>
                  <a:srgbClr val="808080"/>
                </a:highlight>
                <a:latin typeface="Century Gothic" panose="020B0502020202020204" pitchFamily="34" charset="0"/>
              </a:rPr>
              <a:t>invitations</a:t>
            </a: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 et </a:t>
            </a:r>
            <a:r>
              <a:rPr lang="fr-FR" sz="1400" dirty="0">
                <a:solidFill>
                  <a:schemeClr val="bg1"/>
                </a:solidFill>
                <a:effectLst>
                  <a:outerShdw blurRad="38100" dist="38100" dir="2700000" algn="tl">
                    <a:srgbClr val="000000">
                      <a:alpha val="43137"/>
                    </a:srgbClr>
                  </a:outerShdw>
                </a:effectLst>
                <a:highlight>
                  <a:srgbClr val="808080"/>
                </a:highlight>
                <a:latin typeface="Century Gothic" panose="020B0502020202020204" pitchFamily="34" charset="0"/>
              </a:rPr>
              <a:t>communiquez</a:t>
            </a: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 avec vos clients</a:t>
            </a:r>
          </a:p>
        </p:txBody>
      </p:sp>
      <p:sp>
        <p:nvSpPr>
          <p:cNvPr id="137" name="ZoneTexte 136">
            <a:extLst>
              <a:ext uri="{FF2B5EF4-FFF2-40B4-BE49-F238E27FC236}">
                <a16:creationId xmlns:a16="http://schemas.microsoft.com/office/drawing/2014/main" id="{F90908F0-8B99-4538-A9A4-0A3BCDC31DEE}"/>
              </a:ext>
            </a:extLst>
          </p:cNvPr>
          <p:cNvSpPr txBox="1"/>
          <p:nvPr/>
        </p:nvSpPr>
        <p:spPr>
          <a:xfrm>
            <a:off x="7531434" y="2427650"/>
            <a:ext cx="1542544" cy="738664"/>
          </a:xfrm>
          <a:prstGeom prst="rect">
            <a:avLst/>
          </a:prstGeom>
          <a:noFill/>
        </p:spPr>
        <p:txBody>
          <a:bodyPr wrap="square" rtlCol="0">
            <a:spAutoFit/>
          </a:bodyPr>
          <a:lstStyle/>
          <a:p>
            <a:pPr algn="ct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Utilisez le </a:t>
            </a:r>
            <a:r>
              <a:rPr lang="fr-FR" sz="1400" dirty="0">
                <a:solidFill>
                  <a:schemeClr val="bg1"/>
                </a:solidFill>
                <a:effectLst>
                  <a:outerShdw blurRad="38100" dist="38100" dir="2700000" algn="tl">
                    <a:srgbClr val="000000">
                      <a:alpha val="43137"/>
                    </a:srgbClr>
                  </a:outerShdw>
                </a:effectLst>
                <a:highlight>
                  <a:srgbClr val="808080"/>
                </a:highlight>
                <a:latin typeface="Century Gothic" panose="020B0502020202020204" pitchFamily="34" charset="0"/>
              </a:rPr>
              <a:t>kit évènementiel </a:t>
            </a: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(goodies…)</a:t>
            </a:r>
          </a:p>
        </p:txBody>
      </p:sp>
      <p:pic>
        <p:nvPicPr>
          <p:cNvPr id="5121" name="Image 5120">
            <a:extLst>
              <a:ext uri="{FF2B5EF4-FFF2-40B4-BE49-F238E27FC236}">
                <a16:creationId xmlns:a16="http://schemas.microsoft.com/office/drawing/2014/main" id="{C11B6158-DD4F-49E3-B2FB-09819ABF6641}"/>
              </a:ext>
            </a:extLst>
          </p:cNvPr>
          <p:cNvPicPr>
            <a:picLocks noChangeAspect="1"/>
          </p:cNvPicPr>
          <p:nvPr/>
        </p:nvPicPr>
        <p:blipFill>
          <a:blip r:embed="rId18" cstate="email">
            <a:clrChange>
              <a:clrFrom>
                <a:srgbClr val="E6E6E6"/>
              </a:clrFrom>
              <a:clrTo>
                <a:srgbClr val="E6E6E6">
                  <a:alpha val="0"/>
                </a:srgbClr>
              </a:clrTo>
            </a:clrChange>
            <a:extLst>
              <a:ext uri="{28A0092B-C50C-407E-A947-70E740481C1C}">
                <a14:useLocalDpi xmlns:a14="http://schemas.microsoft.com/office/drawing/2010/main" val="0"/>
              </a:ext>
            </a:extLst>
          </a:blip>
          <a:stretch>
            <a:fillRect/>
          </a:stretch>
        </p:blipFill>
        <p:spPr>
          <a:xfrm rot="10800000">
            <a:off x="7449503" y="5509357"/>
            <a:ext cx="1747182" cy="585408"/>
          </a:xfrm>
          <a:prstGeom prst="rect">
            <a:avLst/>
          </a:prstGeom>
        </p:spPr>
      </p:pic>
      <p:pic>
        <p:nvPicPr>
          <p:cNvPr id="29" name="Image 28">
            <a:extLst>
              <a:ext uri="{FF2B5EF4-FFF2-40B4-BE49-F238E27FC236}">
                <a16:creationId xmlns:a16="http://schemas.microsoft.com/office/drawing/2014/main" id="{4C2AF13E-1FE4-4C8B-A383-A1F7AD5921EE}"/>
              </a:ext>
            </a:extLst>
          </p:cNvPr>
          <p:cNvPicPr>
            <a:picLocks noChangeAspect="1"/>
          </p:cNvPicPr>
          <p:nvPr/>
        </p:nvPicPr>
        <p:blipFill>
          <a:blip r:embed="rId19" cstate="email">
            <a:clrChange>
              <a:clrFrom>
                <a:srgbClr val="E6E6E6"/>
              </a:clrFrom>
              <a:clrTo>
                <a:srgbClr val="E6E6E6">
                  <a:alpha val="0"/>
                </a:srgbClr>
              </a:clrTo>
            </a:clrChange>
            <a:extLst>
              <a:ext uri="{28A0092B-C50C-407E-A947-70E740481C1C}">
                <a14:useLocalDpi xmlns:a14="http://schemas.microsoft.com/office/drawing/2010/main" val="0"/>
              </a:ext>
            </a:extLst>
          </a:blip>
          <a:stretch>
            <a:fillRect/>
          </a:stretch>
        </p:blipFill>
        <p:spPr>
          <a:xfrm rot="10800000">
            <a:off x="5245437" y="5521151"/>
            <a:ext cx="1806218" cy="514177"/>
          </a:xfrm>
          <a:prstGeom prst="rect">
            <a:avLst/>
          </a:prstGeom>
        </p:spPr>
      </p:pic>
      <p:pic>
        <p:nvPicPr>
          <p:cNvPr id="78" name="Picture 10" descr="Drapeaux suspendus dessinés à la main sur une guirlande de cordes">
            <a:extLst>
              <a:ext uri="{FF2B5EF4-FFF2-40B4-BE49-F238E27FC236}">
                <a16:creationId xmlns:a16="http://schemas.microsoft.com/office/drawing/2014/main" id="{E7B89B57-78CB-4D4B-8B7E-630913D32ABB}"/>
              </a:ext>
            </a:extLst>
          </p:cNvPr>
          <p:cNvPicPr>
            <a:picLocks noChangeAspect="1" noChangeArrowheads="1"/>
          </p:cNvPicPr>
          <p:nvPr/>
        </p:nvPicPr>
        <p:blipFill rotWithShape="1">
          <a:blip r:embed="rId20" cstate="print">
            <a:clrChange>
              <a:clrFrom>
                <a:srgbClr val="FFFFFF"/>
              </a:clrFrom>
              <a:clrTo>
                <a:srgbClr val="FFFFFF">
                  <a:alpha val="0"/>
                </a:srgbClr>
              </a:clrTo>
            </a:clrChange>
            <a:extLst>
              <a:ext uri="{28A0092B-C50C-407E-A947-70E740481C1C}">
                <a14:useLocalDpi xmlns:a14="http://schemas.microsoft.com/office/drawing/2010/main" val="0"/>
              </a:ext>
            </a:extLst>
          </a:blip>
          <a:srcRect b="53965"/>
          <a:stretch/>
        </p:blipFill>
        <p:spPr bwMode="auto">
          <a:xfrm rot="1510306" flipH="1">
            <a:off x="11001764" y="-176277"/>
            <a:ext cx="1370368" cy="734948"/>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6954716C-48A9-4E25-AB1B-645CD2B8046E}"/>
              </a:ext>
            </a:extLst>
          </p:cNvPr>
          <p:cNvSpPr/>
          <p:nvPr/>
        </p:nvSpPr>
        <p:spPr>
          <a:xfrm>
            <a:off x="408839" y="766306"/>
            <a:ext cx="11374322" cy="5200684"/>
          </a:xfrm>
          <a:prstGeom prst="rect">
            <a:avLst/>
          </a:pr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4" name="Image 3">
            <a:extLst>
              <a:ext uri="{FF2B5EF4-FFF2-40B4-BE49-F238E27FC236}">
                <a16:creationId xmlns:a16="http://schemas.microsoft.com/office/drawing/2014/main" id="{76E687EF-4BA5-4AB6-9480-D9BF315798A7}"/>
              </a:ext>
            </a:extLst>
          </p:cNvPr>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7452542" y="3390459"/>
            <a:ext cx="1715237" cy="2616612"/>
          </a:xfrm>
          <a:prstGeom prst="rect">
            <a:avLst/>
          </a:prstGeom>
        </p:spPr>
      </p:pic>
      <p:grpSp>
        <p:nvGrpSpPr>
          <p:cNvPr id="6" name="Groupe 5">
            <a:extLst>
              <a:ext uri="{FF2B5EF4-FFF2-40B4-BE49-F238E27FC236}">
                <a16:creationId xmlns:a16="http://schemas.microsoft.com/office/drawing/2014/main" id="{DC8DA82F-5F9C-4865-51DC-CD5A5DDD834D}"/>
              </a:ext>
            </a:extLst>
          </p:cNvPr>
          <p:cNvGrpSpPr/>
          <p:nvPr/>
        </p:nvGrpSpPr>
        <p:grpSpPr>
          <a:xfrm>
            <a:off x="10633551" y="5768117"/>
            <a:ext cx="1100148" cy="1285089"/>
            <a:chOff x="-2188878" y="1439576"/>
            <a:chExt cx="1100148" cy="1285089"/>
          </a:xfrm>
        </p:grpSpPr>
        <p:pic>
          <p:nvPicPr>
            <p:cNvPr id="7" name="Picture 4" descr="Splash aquarelle avec illustration mixte blanc, rouge, orange sur blanc. Vecteur gratuit">
              <a:extLst>
                <a:ext uri="{FF2B5EF4-FFF2-40B4-BE49-F238E27FC236}">
                  <a16:creationId xmlns:a16="http://schemas.microsoft.com/office/drawing/2014/main" id="{191FDB41-57E2-D1AD-2F0A-200BDDA8A67A}"/>
                </a:ext>
              </a:extLst>
            </p:cNvPr>
            <p:cNvPicPr>
              <a:picLocks noChangeAspect="1" noChangeArrowheads="1"/>
            </p:cNvPicPr>
            <p:nvPr/>
          </p:nvPicPr>
          <p:blipFill rotWithShape="1">
            <a:blip r:embed="rId22">
              <a:clrChange>
                <a:clrFrom>
                  <a:srgbClr val="FFFFFF"/>
                </a:clrFrom>
                <a:clrTo>
                  <a:srgbClr val="FFFFFF">
                    <a:alpha val="0"/>
                  </a:srgbClr>
                </a:clrTo>
              </a:clrChange>
              <a:extLst>
                <a:ext uri="{28A0092B-C50C-407E-A947-70E740481C1C}">
                  <a14:useLocalDpi xmlns:a14="http://schemas.microsoft.com/office/drawing/2010/main" val="0"/>
                </a:ext>
              </a:extLst>
            </a:blip>
            <a:srcRect l="50000" t="70212" r="2264" b="8236"/>
            <a:stretch/>
          </p:blipFill>
          <p:spPr bwMode="auto">
            <a:xfrm>
              <a:off x="-2188878" y="1439576"/>
              <a:ext cx="1100148" cy="1285089"/>
            </a:xfrm>
            <a:prstGeom prst="rect">
              <a:avLst/>
            </a:prstGeom>
            <a:noFill/>
            <a:extLst>
              <a:ext uri="{909E8E84-426E-40DD-AFC4-6F175D3DCCD1}">
                <a14:hiddenFill xmlns:a14="http://schemas.microsoft.com/office/drawing/2010/main">
                  <a:solidFill>
                    <a:srgbClr val="FFFFFF"/>
                  </a:solidFill>
                </a14:hiddenFill>
              </a:ext>
            </a:extLst>
          </p:spPr>
        </p:pic>
        <p:grpSp>
          <p:nvGrpSpPr>
            <p:cNvPr id="8" name="Groupe 7">
              <a:extLst>
                <a:ext uri="{FF2B5EF4-FFF2-40B4-BE49-F238E27FC236}">
                  <a16:creationId xmlns:a16="http://schemas.microsoft.com/office/drawing/2014/main" id="{7BF1EA66-F508-C628-F933-5426C4F1F44F}"/>
                </a:ext>
              </a:extLst>
            </p:cNvPr>
            <p:cNvGrpSpPr/>
            <p:nvPr/>
          </p:nvGrpSpPr>
          <p:grpSpPr>
            <a:xfrm>
              <a:off x="-1980670" y="1805906"/>
              <a:ext cx="572484" cy="495254"/>
              <a:chOff x="11392866" y="540878"/>
              <a:chExt cx="572484" cy="495254"/>
            </a:xfrm>
          </p:grpSpPr>
          <p:pic>
            <p:nvPicPr>
              <p:cNvPr id="9" name="Image 8">
                <a:hlinkClick r:id="rId23" action="ppaction://hlinksldjump"/>
                <a:extLst>
                  <a:ext uri="{FF2B5EF4-FFF2-40B4-BE49-F238E27FC236}">
                    <a16:creationId xmlns:a16="http://schemas.microsoft.com/office/drawing/2014/main" id="{43635005-DFE0-DC92-568B-02C569C9B025}"/>
                  </a:ext>
                </a:extLst>
              </p:cNvPr>
              <p:cNvPicPr>
                <a:picLocks noChangeAspect="1"/>
              </p:cNvPicPr>
              <p:nvPr/>
            </p:nvPicPr>
            <p:blipFill>
              <a:blip r:embed="rId2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1483846" y="540878"/>
                <a:ext cx="390525" cy="342900"/>
              </a:xfrm>
              <a:prstGeom prst="rect">
                <a:avLst/>
              </a:prstGeom>
            </p:spPr>
          </p:pic>
          <p:pic>
            <p:nvPicPr>
              <p:cNvPr id="10" name="Image 9">
                <a:hlinkClick r:id="rId23" action="ppaction://hlinksldjump"/>
                <a:extLst>
                  <a:ext uri="{FF2B5EF4-FFF2-40B4-BE49-F238E27FC236}">
                    <a16:creationId xmlns:a16="http://schemas.microsoft.com/office/drawing/2014/main" id="{975B8D12-DF65-4DC8-8C23-A7BDD401F8FF}"/>
                  </a:ext>
                </a:extLst>
              </p:cNvPr>
              <p:cNvPicPr>
                <a:picLocks noChangeAspect="1"/>
              </p:cNvPicPr>
              <p:nvPr/>
            </p:nvPicPr>
            <p:blipFill>
              <a:blip r:embed="rId25" cstate="email">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1392866" y="731423"/>
                <a:ext cx="572484" cy="304709"/>
              </a:xfrm>
              <a:prstGeom prst="rect">
                <a:avLst/>
              </a:prstGeom>
            </p:spPr>
          </p:pic>
        </p:grpSp>
      </p:grpSp>
      <p:sp>
        <p:nvSpPr>
          <p:cNvPr id="11" name="Rectangle : coins arrondis 10">
            <a:hlinkClick r:id="rId26" action="ppaction://hlinksldjump"/>
            <a:extLst>
              <a:ext uri="{FF2B5EF4-FFF2-40B4-BE49-F238E27FC236}">
                <a16:creationId xmlns:a16="http://schemas.microsoft.com/office/drawing/2014/main" id="{7E3687F2-5878-0A5E-9050-887F8DFA5430}"/>
              </a:ext>
            </a:extLst>
          </p:cNvPr>
          <p:cNvSpPr/>
          <p:nvPr/>
        </p:nvSpPr>
        <p:spPr>
          <a:xfrm>
            <a:off x="10768038" y="6013635"/>
            <a:ext cx="824298" cy="630134"/>
          </a:xfrm>
          <a:prstGeom prst="roundRect">
            <a:avLst/>
          </a:prstGeom>
          <a:solidFill>
            <a:srgbClr val="FFFFFF">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45198615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Vecteur notion de temps">
            <a:extLst>
              <a:ext uri="{FF2B5EF4-FFF2-40B4-BE49-F238E27FC236}">
                <a16:creationId xmlns:a16="http://schemas.microsoft.com/office/drawing/2014/main" id="{A3101CB5-6372-481E-868F-289691E70013}"/>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4003705" y="935793"/>
            <a:ext cx="5962650" cy="5962650"/>
          </a:xfrm>
          <a:prstGeom prst="rect">
            <a:avLst/>
          </a:prstGeom>
          <a:noFill/>
          <a:extLst>
            <a:ext uri="{909E8E84-426E-40DD-AFC4-6F175D3DCCD1}">
              <a14:hiddenFill xmlns:a14="http://schemas.microsoft.com/office/drawing/2010/main">
                <a:solidFill>
                  <a:srgbClr val="FFFFFF"/>
                </a:solidFill>
              </a14:hiddenFill>
            </a:ext>
          </a:extLst>
        </p:spPr>
      </p:pic>
      <p:sp>
        <p:nvSpPr>
          <p:cNvPr id="3" name="Espace réservé du texte 2">
            <a:extLst>
              <a:ext uri="{FF2B5EF4-FFF2-40B4-BE49-F238E27FC236}">
                <a16:creationId xmlns:a16="http://schemas.microsoft.com/office/drawing/2014/main" id="{A84172F8-1052-4CF9-AD10-6AB0E30AE430}"/>
              </a:ext>
            </a:extLst>
          </p:cNvPr>
          <p:cNvSpPr>
            <a:spLocks noGrp="1"/>
          </p:cNvSpPr>
          <p:nvPr>
            <p:ph type="body" sz="quarter" idx="12"/>
          </p:nvPr>
        </p:nvSpPr>
        <p:spPr/>
        <p:txBody>
          <a:bodyPr>
            <a:normAutofit/>
          </a:bodyPr>
          <a:lstStyle/>
          <a:p>
            <a:r>
              <a:rPr lang="fr-FR" dirty="0"/>
              <a:t>Qu’il soit le fil rouge de votre journée, en phase d’accueil ou de clôture, prévoyez une collation afin de rendre votre animation conviviale. </a:t>
            </a:r>
          </a:p>
        </p:txBody>
      </p:sp>
      <p:sp>
        <p:nvSpPr>
          <p:cNvPr id="5" name="Espace réservé du texte 4">
            <a:extLst>
              <a:ext uri="{FF2B5EF4-FFF2-40B4-BE49-F238E27FC236}">
                <a16:creationId xmlns:a16="http://schemas.microsoft.com/office/drawing/2014/main" id="{70AE5208-7DDC-41C6-B0F4-66AC6D4B486D}"/>
              </a:ext>
            </a:extLst>
          </p:cNvPr>
          <p:cNvSpPr>
            <a:spLocks noGrp="1"/>
          </p:cNvSpPr>
          <p:nvPr>
            <p:ph type="body" sz="quarter" idx="16"/>
          </p:nvPr>
        </p:nvSpPr>
        <p:spPr/>
        <p:txBody>
          <a:bodyPr/>
          <a:lstStyle/>
          <a:p>
            <a:r>
              <a:rPr lang="fr-FR" dirty="0"/>
              <a:t>8</a:t>
            </a:r>
          </a:p>
        </p:txBody>
      </p:sp>
      <p:pic>
        <p:nvPicPr>
          <p:cNvPr id="25" name="Picture 10" descr="Drapeaux suspendus dessinés à la main sur une guirlande de cordes">
            <a:extLst>
              <a:ext uri="{FF2B5EF4-FFF2-40B4-BE49-F238E27FC236}">
                <a16:creationId xmlns:a16="http://schemas.microsoft.com/office/drawing/2014/main" id="{5F638481-E732-41B5-A135-C8F09E472A2D}"/>
              </a:ext>
            </a:extLst>
          </p:cNvPr>
          <p:cNvPicPr>
            <a:picLocks noChangeAspect="1" noChangeArrowheads="1"/>
          </p:cNvPicPr>
          <p:nvPr/>
        </p:nvPicPr>
        <p:blipFill rotWithShape="1">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b="53965"/>
          <a:stretch/>
        </p:blipFill>
        <p:spPr bwMode="auto">
          <a:xfrm rot="1510306" flipH="1">
            <a:off x="11001764" y="-176277"/>
            <a:ext cx="1370368" cy="734948"/>
          </a:xfrm>
          <a:prstGeom prst="rect">
            <a:avLst/>
          </a:prstGeom>
          <a:noFill/>
          <a:extLst>
            <a:ext uri="{909E8E84-426E-40DD-AFC4-6F175D3DCCD1}">
              <a14:hiddenFill xmlns:a14="http://schemas.microsoft.com/office/drawing/2010/main">
                <a:solidFill>
                  <a:srgbClr val="FFFFFF"/>
                </a:solidFill>
              </a14:hiddenFill>
            </a:ext>
          </a:extLst>
        </p:spPr>
      </p:pic>
      <p:sp>
        <p:nvSpPr>
          <p:cNvPr id="4" name="Ellipse 3">
            <a:extLst>
              <a:ext uri="{FF2B5EF4-FFF2-40B4-BE49-F238E27FC236}">
                <a16:creationId xmlns:a16="http://schemas.microsoft.com/office/drawing/2014/main" id="{12CEE467-A36B-4D3A-8511-9E03B5FA05B8}"/>
              </a:ext>
            </a:extLst>
          </p:cNvPr>
          <p:cNvSpPr/>
          <p:nvPr/>
        </p:nvSpPr>
        <p:spPr>
          <a:xfrm>
            <a:off x="5112807" y="3459918"/>
            <a:ext cx="914400" cy="914400"/>
          </a:xfrm>
          <a:custGeom>
            <a:avLst/>
            <a:gdLst>
              <a:gd name="connsiteX0" fmla="*/ 0 w 914400"/>
              <a:gd name="connsiteY0" fmla="*/ 457200 h 914400"/>
              <a:gd name="connsiteX1" fmla="*/ 457200 w 914400"/>
              <a:gd name="connsiteY1" fmla="*/ 0 h 914400"/>
              <a:gd name="connsiteX2" fmla="*/ 914400 w 914400"/>
              <a:gd name="connsiteY2" fmla="*/ 457200 h 914400"/>
              <a:gd name="connsiteX3" fmla="*/ 457200 w 914400"/>
              <a:gd name="connsiteY3" fmla="*/ 914400 h 914400"/>
              <a:gd name="connsiteX4" fmla="*/ 0 w 914400"/>
              <a:gd name="connsiteY4" fmla="*/ 457200 h 914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 h="914400" extrusionOk="0">
                <a:moveTo>
                  <a:pt x="0" y="457200"/>
                </a:moveTo>
                <a:cubicBezTo>
                  <a:pt x="-2735" y="184327"/>
                  <a:pt x="190358" y="-10338"/>
                  <a:pt x="457200" y="0"/>
                </a:cubicBezTo>
                <a:cubicBezTo>
                  <a:pt x="705010" y="24437"/>
                  <a:pt x="889129" y="178127"/>
                  <a:pt x="914400" y="457200"/>
                </a:cubicBezTo>
                <a:cubicBezTo>
                  <a:pt x="916337" y="655746"/>
                  <a:pt x="719905" y="874549"/>
                  <a:pt x="457200" y="914400"/>
                </a:cubicBezTo>
                <a:cubicBezTo>
                  <a:pt x="259471" y="940882"/>
                  <a:pt x="31269" y="679516"/>
                  <a:pt x="0" y="457200"/>
                </a:cubicBezTo>
                <a:close/>
              </a:path>
            </a:pathLst>
          </a:custGeom>
          <a:noFill/>
          <a:ln w="19050">
            <a:solidFill>
              <a:schemeClr val="accent4">
                <a:lumMod val="75000"/>
              </a:schemeClr>
            </a:solidFill>
            <a:extLst>
              <a:ext uri="{C807C97D-BFC1-408E-A445-0C87EB9F89A2}">
                <ask:lineSketchStyleProps xmlns:ask="http://schemas.microsoft.com/office/drawing/2018/sketchyshapes" sd="2943941367">
                  <a:prstGeom prst="ellipse">
                    <a:avLst/>
                  </a:prstGeom>
                  <ask:type>
                    <ask:lineSketchFreehand/>
                  </ask:type>
                </ask:lineSketchStyleProps>
              </a:ext>
            </a:extLst>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9" name="Ellipse 28">
            <a:extLst>
              <a:ext uri="{FF2B5EF4-FFF2-40B4-BE49-F238E27FC236}">
                <a16:creationId xmlns:a16="http://schemas.microsoft.com/office/drawing/2014/main" id="{955683BF-3F84-4526-BC0B-23CD198B12D9}"/>
              </a:ext>
            </a:extLst>
          </p:cNvPr>
          <p:cNvSpPr/>
          <p:nvPr/>
        </p:nvSpPr>
        <p:spPr>
          <a:xfrm>
            <a:off x="7866619" y="4247749"/>
            <a:ext cx="914400" cy="914400"/>
          </a:xfrm>
          <a:custGeom>
            <a:avLst/>
            <a:gdLst>
              <a:gd name="connsiteX0" fmla="*/ 0 w 914400"/>
              <a:gd name="connsiteY0" fmla="*/ 457200 h 914400"/>
              <a:gd name="connsiteX1" fmla="*/ 457200 w 914400"/>
              <a:gd name="connsiteY1" fmla="*/ 0 h 914400"/>
              <a:gd name="connsiteX2" fmla="*/ 914400 w 914400"/>
              <a:gd name="connsiteY2" fmla="*/ 457200 h 914400"/>
              <a:gd name="connsiteX3" fmla="*/ 457200 w 914400"/>
              <a:gd name="connsiteY3" fmla="*/ 914400 h 914400"/>
              <a:gd name="connsiteX4" fmla="*/ 0 w 914400"/>
              <a:gd name="connsiteY4" fmla="*/ 457200 h 914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 h="914400" extrusionOk="0">
                <a:moveTo>
                  <a:pt x="0" y="457200"/>
                </a:moveTo>
                <a:cubicBezTo>
                  <a:pt x="-2735" y="184327"/>
                  <a:pt x="190358" y="-10338"/>
                  <a:pt x="457200" y="0"/>
                </a:cubicBezTo>
                <a:cubicBezTo>
                  <a:pt x="705010" y="24437"/>
                  <a:pt x="889129" y="178127"/>
                  <a:pt x="914400" y="457200"/>
                </a:cubicBezTo>
                <a:cubicBezTo>
                  <a:pt x="916337" y="655746"/>
                  <a:pt x="719905" y="874549"/>
                  <a:pt x="457200" y="914400"/>
                </a:cubicBezTo>
                <a:cubicBezTo>
                  <a:pt x="259471" y="940882"/>
                  <a:pt x="31269" y="679516"/>
                  <a:pt x="0" y="457200"/>
                </a:cubicBezTo>
                <a:close/>
              </a:path>
            </a:pathLst>
          </a:custGeom>
          <a:noFill/>
          <a:ln w="19050">
            <a:solidFill>
              <a:schemeClr val="accent4">
                <a:lumMod val="75000"/>
              </a:schemeClr>
            </a:solidFill>
            <a:extLst>
              <a:ext uri="{C807C97D-BFC1-408E-A445-0C87EB9F89A2}">
                <ask:lineSketchStyleProps xmlns:ask="http://schemas.microsoft.com/office/drawing/2018/sketchyshapes" sd="2943941367">
                  <a:prstGeom prst="ellipse">
                    <a:avLst/>
                  </a:prstGeom>
                  <ask:type>
                    <ask:lineSketchFreehand/>
                  </ask:type>
                </ask:lineSketchStyleProps>
              </a:ext>
            </a:extLst>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0" name="Ellipse 29">
            <a:extLst>
              <a:ext uri="{FF2B5EF4-FFF2-40B4-BE49-F238E27FC236}">
                <a16:creationId xmlns:a16="http://schemas.microsoft.com/office/drawing/2014/main" id="{119C6E0A-45CE-49A9-A3A9-A930B30195E1}"/>
              </a:ext>
            </a:extLst>
          </p:cNvPr>
          <p:cNvSpPr/>
          <p:nvPr/>
        </p:nvSpPr>
        <p:spPr>
          <a:xfrm>
            <a:off x="5883289" y="2208896"/>
            <a:ext cx="914400" cy="914400"/>
          </a:xfrm>
          <a:custGeom>
            <a:avLst/>
            <a:gdLst>
              <a:gd name="connsiteX0" fmla="*/ 0 w 914400"/>
              <a:gd name="connsiteY0" fmla="*/ 457200 h 914400"/>
              <a:gd name="connsiteX1" fmla="*/ 457200 w 914400"/>
              <a:gd name="connsiteY1" fmla="*/ 0 h 914400"/>
              <a:gd name="connsiteX2" fmla="*/ 914400 w 914400"/>
              <a:gd name="connsiteY2" fmla="*/ 457200 h 914400"/>
              <a:gd name="connsiteX3" fmla="*/ 457200 w 914400"/>
              <a:gd name="connsiteY3" fmla="*/ 914400 h 914400"/>
              <a:gd name="connsiteX4" fmla="*/ 0 w 914400"/>
              <a:gd name="connsiteY4" fmla="*/ 457200 h 914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 h="914400" extrusionOk="0">
                <a:moveTo>
                  <a:pt x="0" y="457200"/>
                </a:moveTo>
                <a:cubicBezTo>
                  <a:pt x="-2735" y="184327"/>
                  <a:pt x="190358" y="-10338"/>
                  <a:pt x="457200" y="0"/>
                </a:cubicBezTo>
                <a:cubicBezTo>
                  <a:pt x="705010" y="24437"/>
                  <a:pt x="889129" y="178127"/>
                  <a:pt x="914400" y="457200"/>
                </a:cubicBezTo>
                <a:cubicBezTo>
                  <a:pt x="916337" y="655746"/>
                  <a:pt x="719905" y="874549"/>
                  <a:pt x="457200" y="914400"/>
                </a:cubicBezTo>
                <a:cubicBezTo>
                  <a:pt x="259471" y="940882"/>
                  <a:pt x="31269" y="679516"/>
                  <a:pt x="0" y="457200"/>
                </a:cubicBezTo>
                <a:close/>
              </a:path>
            </a:pathLst>
          </a:custGeom>
          <a:noFill/>
          <a:ln w="19050">
            <a:solidFill>
              <a:schemeClr val="accent4">
                <a:lumMod val="75000"/>
              </a:schemeClr>
            </a:solidFill>
            <a:extLst>
              <a:ext uri="{C807C97D-BFC1-408E-A445-0C87EB9F89A2}">
                <ask:lineSketchStyleProps xmlns:ask="http://schemas.microsoft.com/office/drawing/2018/sketchyshapes" sd="2943941367">
                  <a:prstGeom prst="ellipse">
                    <a:avLst/>
                  </a:prstGeom>
                  <ask:type>
                    <ask:lineSketchFreehand/>
                  </ask:type>
                </ask:lineSketchStyleProps>
              </a:ext>
            </a:extLst>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10" name="Groupe 9">
            <a:extLst>
              <a:ext uri="{FF2B5EF4-FFF2-40B4-BE49-F238E27FC236}">
                <a16:creationId xmlns:a16="http://schemas.microsoft.com/office/drawing/2014/main" id="{86967451-42DF-43FC-B9FC-9228AE37C83D}"/>
              </a:ext>
            </a:extLst>
          </p:cNvPr>
          <p:cNvGrpSpPr/>
          <p:nvPr/>
        </p:nvGrpSpPr>
        <p:grpSpPr>
          <a:xfrm>
            <a:off x="406186" y="4092992"/>
            <a:ext cx="4026993" cy="1472166"/>
            <a:chOff x="2398332" y="2761413"/>
            <a:chExt cx="4026993" cy="1472166"/>
          </a:xfrm>
        </p:grpSpPr>
        <p:sp>
          <p:nvSpPr>
            <p:cNvPr id="31" name="Rectangle 30">
              <a:extLst>
                <a:ext uri="{FF2B5EF4-FFF2-40B4-BE49-F238E27FC236}">
                  <a16:creationId xmlns:a16="http://schemas.microsoft.com/office/drawing/2014/main" id="{B040FE7F-ED15-4EC6-A371-D0C71737434B}"/>
                </a:ext>
              </a:extLst>
            </p:cNvPr>
            <p:cNvSpPr/>
            <p:nvPr/>
          </p:nvSpPr>
          <p:spPr>
            <a:xfrm>
              <a:off x="3330793" y="3253633"/>
              <a:ext cx="3094532" cy="950908"/>
            </a:xfrm>
            <a:custGeom>
              <a:avLst/>
              <a:gdLst>
                <a:gd name="connsiteX0" fmla="*/ 0 w 3094532"/>
                <a:gd name="connsiteY0" fmla="*/ 0 h 950908"/>
                <a:gd name="connsiteX1" fmla="*/ 557016 w 3094532"/>
                <a:gd name="connsiteY1" fmla="*/ 0 h 950908"/>
                <a:gd name="connsiteX2" fmla="*/ 1114032 w 3094532"/>
                <a:gd name="connsiteY2" fmla="*/ 0 h 950908"/>
                <a:gd name="connsiteX3" fmla="*/ 1701993 w 3094532"/>
                <a:gd name="connsiteY3" fmla="*/ 0 h 950908"/>
                <a:gd name="connsiteX4" fmla="*/ 2320899 w 3094532"/>
                <a:gd name="connsiteY4" fmla="*/ 0 h 950908"/>
                <a:gd name="connsiteX5" fmla="*/ 3094532 w 3094532"/>
                <a:gd name="connsiteY5" fmla="*/ 0 h 950908"/>
                <a:gd name="connsiteX6" fmla="*/ 3094532 w 3094532"/>
                <a:gd name="connsiteY6" fmla="*/ 494472 h 950908"/>
                <a:gd name="connsiteX7" fmla="*/ 3094532 w 3094532"/>
                <a:gd name="connsiteY7" fmla="*/ 950908 h 950908"/>
                <a:gd name="connsiteX8" fmla="*/ 2444680 w 3094532"/>
                <a:gd name="connsiteY8" fmla="*/ 950908 h 950908"/>
                <a:gd name="connsiteX9" fmla="*/ 1794829 w 3094532"/>
                <a:gd name="connsiteY9" fmla="*/ 950908 h 950908"/>
                <a:gd name="connsiteX10" fmla="*/ 1237813 w 3094532"/>
                <a:gd name="connsiteY10" fmla="*/ 950908 h 950908"/>
                <a:gd name="connsiteX11" fmla="*/ 649852 w 3094532"/>
                <a:gd name="connsiteY11" fmla="*/ 950908 h 950908"/>
                <a:gd name="connsiteX12" fmla="*/ 0 w 3094532"/>
                <a:gd name="connsiteY12" fmla="*/ 950908 h 950908"/>
                <a:gd name="connsiteX13" fmla="*/ 0 w 3094532"/>
                <a:gd name="connsiteY13" fmla="*/ 503981 h 950908"/>
                <a:gd name="connsiteX14" fmla="*/ 0 w 3094532"/>
                <a:gd name="connsiteY14" fmla="*/ 0 h 9509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094532" h="950908" fill="none" extrusionOk="0">
                  <a:moveTo>
                    <a:pt x="0" y="0"/>
                  </a:moveTo>
                  <a:cubicBezTo>
                    <a:pt x="221378" y="-6959"/>
                    <a:pt x="423779" y="-23540"/>
                    <a:pt x="557016" y="0"/>
                  </a:cubicBezTo>
                  <a:cubicBezTo>
                    <a:pt x="690253" y="23540"/>
                    <a:pt x="923830" y="-6933"/>
                    <a:pt x="1114032" y="0"/>
                  </a:cubicBezTo>
                  <a:cubicBezTo>
                    <a:pt x="1304234" y="6933"/>
                    <a:pt x="1489276" y="-21913"/>
                    <a:pt x="1701993" y="0"/>
                  </a:cubicBezTo>
                  <a:cubicBezTo>
                    <a:pt x="1914710" y="21913"/>
                    <a:pt x="2161635" y="8524"/>
                    <a:pt x="2320899" y="0"/>
                  </a:cubicBezTo>
                  <a:cubicBezTo>
                    <a:pt x="2480163" y="-8524"/>
                    <a:pt x="2872412" y="5305"/>
                    <a:pt x="3094532" y="0"/>
                  </a:cubicBezTo>
                  <a:cubicBezTo>
                    <a:pt x="3098518" y="114820"/>
                    <a:pt x="3076939" y="306543"/>
                    <a:pt x="3094532" y="494472"/>
                  </a:cubicBezTo>
                  <a:cubicBezTo>
                    <a:pt x="3112125" y="682401"/>
                    <a:pt x="3080590" y="825160"/>
                    <a:pt x="3094532" y="950908"/>
                  </a:cubicBezTo>
                  <a:cubicBezTo>
                    <a:pt x="2782982" y="966477"/>
                    <a:pt x="2601981" y="983256"/>
                    <a:pt x="2444680" y="950908"/>
                  </a:cubicBezTo>
                  <a:cubicBezTo>
                    <a:pt x="2287379" y="918560"/>
                    <a:pt x="2054004" y="957946"/>
                    <a:pt x="1794829" y="950908"/>
                  </a:cubicBezTo>
                  <a:cubicBezTo>
                    <a:pt x="1535654" y="943870"/>
                    <a:pt x="1484595" y="936818"/>
                    <a:pt x="1237813" y="950908"/>
                  </a:cubicBezTo>
                  <a:cubicBezTo>
                    <a:pt x="991031" y="964998"/>
                    <a:pt x="787383" y="974348"/>
                    <a:pt x="649852" y="950908"/>
                  </a:cubicBezTo>
                  <a:cubicBezTo>
                    <a:pt x="512321" y="927468"/>
                    <a:pt x="309112" y="978278"/>
                    <a:pt x="0" y="950908"/>
                  </a:cubicBezTo>
                  <a:cubicBezTo>
                    <a:pt x="-14693" y="734057"/>
                    <a:pt x="11133" y="615652"/>
                    <a:pt x="0" y="503981"/>
                  </a:cubicBezTo>
                  <a:cubicBezTo>
                    <a:pt x="-11133" y="392310"/>
                    <a:pt x="-6663" y="129446"/>
                    <a:pt x="0" y="0"/>
                  </a:cubicBezTo>
                  <a:close/>
                </a:path>
                <a:path w="3094532" h="950908" stroke="0" extrusionOk="0">
                  <a:moveTo>
                    <a:pt x="0" y="0"/>
                  </a:moveTo>
                  <a:cubicBezTo>
                    <a:pt x="185446" y="30578"/>
                    <a:pt x="482657" y="-667"/>
                    <a:pt x="618906" y="0"/>
                  </a:cubicBezTo>
                  <a:cubicBezTo>
                    <a:pt x="755155" y="667"/>
                    <a:pt x="1060113" y="-24262"/>
                    <a:pt x="1175922" y="0"/>
                  </a:cubicBezTo>
                  <a:cubicBezTo>
                    <a:pt x="1291731" y="24262"/>
                    <a:pt x="1599230" y="18264"/>
                    <a:pt x="1763883" y="0"/>
                  </a:cubicBezTo>
                  <a:cubicBezTo>
                    <a:pt x="1928536" y="-18264"/>
                    <a:pt x="2283877" y="-18837"/>
                    <a:pt x="2444680" y="0"/>
                  </a:cubicBezTo>
                  <a:cubicBezTo>
                    <a:pt x="2605483" y="18837"/>
                    <a:pt x="2917664" y="-14060"/>
                    <a:pt x="3094532" y="0"/>
                  </a:cubicBezTo>
                  <a:cubicBezTo>
                    <a:pt x="3101413" y="132508"/>
                    <a:pt x="3079543" y="347974"/>
                    <a:pt x="3094532" y="475454"/>
                  </a:cubicBezTo>
                  <a:cubicBezTo>
                    <a:pt x="3109521" y="602934"/>
                    <a:pt x="3070822" y="764124"/>
                    <a:pt x="3094532" y="950908"/>
                  </a:cubicBezTo>
                  <a:cubicBezTo>
                    <a:pt x="2954848" y="926756"/>
                    <a:pt x="2657006" y="947169"/>
                    <a:pt x="2444680" y="950908"/>
                  </a:cubicBezTo>
                  <a:cubicBezTo>
                    <a:pt x="2232354" y="954647"/>
                    <a:pt x="2007080" y="975652"/>
                    <a:pt x="1763883" y="950908"/>
                  </a:cubicBezTo>
                  <a:cubicBezTo>
                    <a:pt x="1520686" y="926164"/>
                    <a:pt x="1292445" y="971165"/>
                    <a:pt x="1083086" y="950908"/>
                  </a:cubicBezTo>
                  <a:cubicBezTo>
                    <a:pt x="873727" y="930651"/>
                    <a:pt x="483741" y="995757"/>
                    <a:pt x="0" y="950908"/>
                  </a:cubicBezTo>
                  <a:cubicBezTo>
                    <a:pt x="-2143" y="770976"/>
                    <a:pt x="24035" y="559900"/>
                    <a:pt x="0" y="456436"/>
                  </a:cubicBezTo>
                  <a:cubicBezTo>
                    <a:pt x="-24035" y="352972"/>
                    <a:pt x="19107" y="181029"/>
                    <a:pt x="0" y="0"/>
                  </a:cubicBezTo>
                  <a:close/>
                </a:path>
              </a:pathLst>
            </a:custGeom>
            <a:solidFill>
              <a:schemeClr val="bg1">
                <a:lumMod val="95000"/>
              </a:schemeClr>
            </a:solidFill>
            <a:ln w="28575">
              <a:solidFill>
                <a:schemeClr val="bg1"/>
              </a:solidFill>
              <a:extLst>
                <a:ext uri="{C807C97D-BFC1-408E-A445-0C87EB9F89A2}">
                  <ask:lineSketchStyleProps xmlns:ask="http://schemas.microsoft.com/office/drawing/2018/sketchyshapes" sd="1617256088">
                    <a:prstGeom prst="rect">
                      <a:avLst/>
                    </a:prstGeom>
                    <ask:type>
                      <ask:lineSketchFreehand/>
                    </ask:type>
                  </ask:lineSketchStyleProps>
                </a:ext>
              </a:extLst>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dirty="0">
                  <a:solidFill>
                    <a:schemeClr val="accent4">
                      <a:lumMod val="75000"/>
                    </a:schemeClr>
                  </a:solidFill>
                </a:rPr>
                <a:t>Petit déjeuner d’accueil :</a:t>
              </a:r>
            </a:p>
            <a:p>
              <a:pPr algn="ctr"/>
              <a:r>
                <a:rPr lang="fr-FR" sz="1400" dirty="0">
                  <a:solidFill>
                    <a:schemeClr val="tx1">
                      <a:lumMod val="75000"/>
                      <a:lumOff val="25000"/>
                    </a:schemeClr>
                  </a:solidFill>
                </a:rPr>
                <a:t>Croissants, jus d’orange, café…</a:t>
              </a:r>
              <a:endParaRPr lang="fr-FR" sz="1100" dirty="0">
                <a:solidFill>
                  <a:schemeClr val="tx1">
                    <a:lumMod val="75000"/>
                    <a:lumOff val="25000"/>
                  </a:schemeClr>
                </a:solidFill>
              </a:endParaRPr>
            </a:p>
          </p:txBody>
        </p:sp>
        <p:pic>
          <p:nvPicPr>
            <p:cNvPr id="7" name="Picture 2" descr="Bel ensemble de petit déjeuner dessiné à la main">
              <a:extLst>
                <a:ext uri="{FF2B5EF4-FFF2-40B4-BE49-F238E27FC236}">
                  <a16:creationId xmlns:a16="http://schemas.microsoft.com/office/drawing/2014/main" id="{41AE0DC9-63EF-4DC5-83E3-91CF14A4048A}"/>
                </a:ext>
              </a:extLst>
            </p:cNvPr>
            <p:cNvPicPr>
              <a:picLocks noChangeAspect="1" noChangeArrowheads="1"/>
            </p:cNvPicPr>
            <p:nvPr/>
          </p:nvPicPr>
          <p:blipFill rotWithShape="1">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l="9471" t="24402" r="68987" b="52921"/>
            <a:stretch/>
          </p:blipFill>
          <p:spPr bwMode="auto">
            <a:xfrm>
              <a:off x="5671252" y="2761413"/>
              <a:ext cx="672471" cy="707874"/>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2" descr="Bel ensemble de petit déjeuner dessiné à la main">
              <a:extLst>
                <a:ext uri="{FF2B5EF4-FFF2-40B4-BE49-F238E27FC236}">
                  <a16:creationId xmlns:a16="http://schemas.microsoft.com/office/drawing/2014/main" id="{AD9DA9E3-B126-47C1-A4BA-208E85517052}"/>
                </a:ext>
              </a:extLst>
            </p:cNvPr>
            <p:cNvPicPr>
              <a:picLocks noChangeAspect="1" noChangeArrowheads="1"/>
            </p:cNvPicPr>
            <p:nvPr/>
          </p:nvPicPr>
          <p:blipFill rotWithShape="1">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l="39229" t="26449" r="39046" b="51278"/>
            <a:stretch/>
          </p:blipFill>
          <p:spPr bwMode="auto">
            <a:xfrm>
              <a:off x="2848926" y="3587100"/>
              <a:ext cx="538703" cy="552284"/>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2" descr="Bel ensemble de petit déjeuner dessiné à la main">
              <a:extLst>
                <a:ext uri="{FF2B5EF4-FFF2-40B4-BE49-F238E27FC236}">
                  <a16:creationId xmlns:a16="http://schemas.microsoft.com/office/drawing/2014/main" id="{2503D3AD-10EF-493E-942C-44CA5D84BDB1}"/>
                </a:ext>
              </a:extLst>
            </p:cNvPr>
            <p:cNvPicPr>
              <a:picLocks noChangeAspect="1" noChangeArrowheads="1"/>
            </p:cNvPicPr>
            <p:nvPr/>
          </p:nvPicPr>
          <p:blipFill rotWithShape="1">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l="36307" t="50000" r="34482" b="34847"/>
            <a:stretch/>
          </p:blipFill>
          <p:spPr bwMode="auto">
            <a:xfrm>
              <a:off x="3086577" y="3819922"/>
              <a:ext cx="750156" cy="389143"/>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2" descr="Bel ensemble de petit déjeuner dessiné à la main">
              <a:extLst>
                <a:ext uri="{FF2B5EF4-FFF2-40B4-BE49-F238E27FC236}">
                  <a16:creationId xmlns:a16="http://schemas.microsoft.com/office/drawing/2014/main" id="{C9C46BD0-E6C0-4444-8AB5-6E964D5CD34E}"/>
                </a:ext>
              </a:extLst>
            </p:cNvPr>
            <p:cNvPicPr>
              <a:picLocks noChangeAspect="1" noChangeArrowheads="1"/>
            </p:cNvPicPr>
            <p:nvPr/>
          </p:nvPicPr>
          <p:blipFill rotWithShape="1">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l="38864" t="64788" r="36490" b="12939"/>
            <a:stretch/>
          </p:blipFill>
          <p:spPr bwMode="auto">
            <a:xfrm>
              <a:off x="2398332" y="3469287"/>
              <a:ext cx="845733" cy="764292"/>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1" name="Groupe 10">
            <a:extLst>
              <a:ext uri="{FF2B5EF4-FFF2-40B4-BE49-F238E27FC236}">
                <a16:creationId xmlns:a16="http://schemas.microsoft.com/office/drawing/2014/main" id="{691113B0-5FC4-4456-AFD4-12A45068BE1B}"/>
              </a:ext>
            </a:extLst>
          </p:cNvPr>
          <p:cNvGrpSpPr/>
          <p:nvPr/>
        </p:nvGrpSpPr>
        <p:grpSpPr>
          <a:xfrm>
            <a:off x="1094431" y="1676554"/>
            <a:ext cx="3196374" cy="1894112"/>
            <a:chOff x="5439312" y="-402001"/>
            <a:chExt cx="3196374" cy="1894112"/>
          </a:xfrm>
        </p:grpSpPr>
        <p:sp>
          <p:nvSpPr>
            <p:cNvPr id="36" name="Rectangle 35">
              <a:extLst>
                <a:ext uri="{FF2B5EF4-FFF2-40B4-BE49-F238E27FC236}">
                  <a16:creationId xmlns:a16="http://schemas.microsoft.com/office/drawing/2014/main" id="{87C1A69C-352F-46DB-BFAA-D5DC8F92C68B}"/>
                </a:ext>
              </a:extLst>
            </p:cNvPr>
            <p:cNvSpPr/>
            <p:nvPr/>
          </p:nvSpPr>
          <p:spPr>
            <a:xfrm>
              <a:off x="5541154" y="170869"/>
              <a:ext cx="3094532" cy="950908"/>
            </a:xfrm>
            <a:custGeom>
              <a:avLst/>
              <a:gdLst>
                <a:gd name="connsiteX0" fmla="*/ 0 w 3094532"/>
                <a:gd name="connsiteY0" fmla="*/ 0 h 950908"/>
                <a:gd name="connsiteX1" fmla="*/ 557016 w 3094532"/>
                <a:gd name="connsiteY1" fmla="*/ 0 h 950908"/>
                <a:gd name="connsiteX2" fmla="*/ 1114032 w 3094532"/>
                <a:gd name="connsiteY2" fmla="*/ 0 h 950908"/>
                <a:gd name="connsiteX3" fmla="*/ 1701993 w 3094532"/>
                <a:gd name="connsiteY3" fmla="*/ 0 h 950908"/>
                <a:gd name="connsiteX4" fmla="*/ 2320899 w 3094532"/>
                <a:gd name="connsiteY4" fmla="*/ 0 h 950908"/>
                <a:gd name="connsiteX5" fmla="*/ 3094532 w 3094532"/>
                <a:gd name="connsiteY5" fmla="*/ 0 h 950908"/>
                <a:gd name="connsiteX6" fmla="*/ 3094532 w 3094532"/>
                <a:gd name="connsiteY6" fmla="*/ 494472 h 950908"/>
                <a:gd name="connsiteX7" fmla="*/ 3094532 w 3094532"/>
                <a:gd name="connsiteY7" fmla="*/ 950908 h 950908"/>
                <a:gd name="connsiteX8" fmla="*/ 2444680 w 3094532"/>
                <a:gd name="connsiteY8" fmla="*/ 950908 h 950908"/>
                <a:gd name="connsiteX9" fmla="*/ 1794829 w 3094532"/>
                <a:gd name="connsiteY9" fmla="*/ 950908 h 950908"/>
                <a:gd name="connsiteX10" fmla="*/ 1237813 w 3094532"/>
                <a:gd name="connsiteY10" fmla="*/ 950908 h 950908"/>
                <a:gd name="connsiteX11" fmla="*/ 649852 w 3094532"/>
                <a:gd name="connsiteY11" fmla="*/ 950908 h 950908"/>
                <a:gd name="connsiteX12" fmla="*/ 0 w 3094532"/>
                <a:gd name="connsiteY12" fmla="*/ 950908 h 950908"/>
                <a:gd name="connsiteX13" fmla="*/ 0 w 3094532"/>
                <a:gd name="connsiteY13" fmla="*/ 503981 h 950908"/>
                <a:gd name="connsiteX14" fmla="*/ 0 w 3094532"/>
                <a:gd name="connsiteY14" fmla="*/ 0 h 9509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094532" h="950908" fill="none" extrusionOk="0">
                  <a:moveTo>
                    <a:pt x="0" y="0"/>
                  </a:moveTo>
                  <a:cubicBezTo>
                    <a:pt x="221378" y="-6959"/>
                    <a:pt x="423779" y="-23540"/>
                    <a:pt x="557016" y="0"/>
                  </a:cubicBezTo>
                  <a:cubicBezTo>
                    <a:pt x="690253" y="23540"/>
                    <a:pt x="923830" y="-6933"/>
                    <a:pt x="1114032" y="0"/>
                  </a:cubicBezTo>
                  <a:cubicBezTo>
                    <a:pt x="1304234" y="6933"/>
                    <a:pt x="1489276" y="-21913"/>
                    <a:pt x="1701993" y="0"/>
                  </a:cubicBezTo>
                  <a:cubicBezTo>
                    <a:pt x="1914710" y="21913"/>
                    <a:pt x="2161635" y="8524"/>
                    <a:pt x="2320899" y="0"/>
                  </a:cubicBezTo>
                  <a:cubicBezTo>
                    <a:pt x="2480163" y="-8524"/>
                    <a:pt x="2872412" y="5305"/>
                    <a:pt x="3094532" y="0"/>
                  </a:cubicBezTo>
                  <a:cubicBezTo>
                    <a:pt x="3098518" y="114820"/>
                    <a:pt x="3076939" y="306543"/>
                    <a:pt x="3094532" y="494472"/>
                  </a:cubicBezTo>
                  <a:cubicBezTo>
                    <a:pt x="3112125" y="682401"/>
                    <a:pt x="3080590" y="825160"/>
                    <a:pt x="3094532" y="950908"/>
                  </a:cubicBezTo>
                  <a:cubicBezTo>
                    <a:pt x="2782982" y="966477"/>
                    <a:pt x="2601981" y="983256"/>
                    <a:pt x="2444680" y="950908"/>
                  </a:cubicBezTo>
                  <a:cubicBezTo>
                    <a:pt x="2287379" y="918560"/>
                    <a:pt x="2054004" y="957946"/>
                    <a:pt x="1794829" y="950908"/>
                  </a:cubicBezTo>
                  <a:cubicBezTo>
                    <a:pt x="1535654" y="943870"/>
                    <a:pt x="1484595" y="936818"/>
                    <a:pt x="1237813" y="950908"/>
                  </a:cubicBezTo>
                  <a:cubicBezTo>
                    <a:pt x="991031" y="964998"/>
                    <a:pt x="787383" y="974348"/>
                    <a:pt x="649852" y="950908"/>
                  </a:cubicBezTo>
                  <a:cubicBezTo>
                    <a:pt x="512321" y="927468"/>
                    <a:pt x="309112" y="978278"/>
                    <a:pt x="0" y="950908"/>
                  </a:cubicBezTo>
                  <a:cubicBezTo>
                    <a:pt x="-14693" y="734057"/>
                    <a:pt x="11133" y="615652"/>
                    <a:pt x="0" y="503981"/>
                  </a:cubicBezTo>
                  <a:cubicBezTo>
                    <a:pt x="-11133" y="392310"/>
                    <a:pt x="-6663" y="129446"/>
                    <a:pt x="0" y="0"/>
                  </a:cubicBezTo>
                  <a:close/>
                </a:path>
                <a:path w="3094532" h="950908" stroke="0" extrusionOk="0">
                  <a:moveTo>
                    <a:pt x="0" y="0"/>
                  </a:moveTo>
                  <a:cubicBezTo>
                    <a:pt x="185446" y="30578"/>
                    <a:pt x="482657" y="-667"/>
                    <a:pt x="618906" y="0"/>
                  </a:cubicBezTo>
                  <a:cubicBezTo>
                    <a:pt x="755155" y="667"/>
                    <a:pt x="1060113" y="-24262"/>
                    <a:pt x="1175922" y="0"/>
                  </a:cubicBezTo>
                  <a:cubicBezTo>
                    <a:pt x="1291731" y="24262"/>
                    <a:pt x="1599230" y="18264"/>
                    <a:pt x="1763883" y="0"/>
                  </a:cubicBezTo>
                  <a:cubicBezTo>
                    <a:pt x="1928536" y="-18264"/>
                    <a:pt x="2283877" y="-18837"/>
                    <a:pt x="2444680" y="0"/>
                  </a:cubicBezTo>
                  <a:cubicBezTo>
                    <a:pt x="2605483" y="18837"/>
                    <a:pt x="2917664" y="-14060"/>
                    <a:pt x="3094532" y="0"/>
                  </a:cubicBezTo>
                  <a:cubicBezTo>
                    <a:pt x="3101413" y="132508"/>
                    <a:pt x="3079543" y="347974"/>
                    <a:pt x="3094532" y="475454"/>
                  </a:cubicBezTo>
                  <a:cubicBezTo>
                    <a:pt x="3109521" y="602934"/>
                    <a:pt x="3070822" y="764124"/>
                    <a:pt x="3094532" y="950908"/>
                  </a:cubicBezTo>
                  <a:cubicBezTo>
                    <a:pt x="2954848" y="926756"/>
                    <a:pt x="2657006" y="947169"/>
                    <a:pt x="2444680" y="950908"/>
                  </a:cubicBezTo>
                  <a:cubicBezTo>
                    <a:pt x="2232354" y="954647"/>
                    <a:pt x="2007080" y="975652"/>
                    <a:pt x="1763883" y="950908"/>
                  </a:cubicBezTo>
                  <a:cubicBezTo>
                    <a:pt x="1520686" y="926164"/>
                    <a:pt x="1292445" y="971165"/>
                    <a:pt x="1083086" y="950908"/>
                  </a:cubicBezTo>
                  <a:cubicBezTo>
                    <a:pt x="873727" y="930651"/>
                    <a:pt x="483741" y="995757"/>
                    <a:pt x="0" y="950908"/>
                  </a:cubicBezTo>
                  <a:cubicBezTo>
                    <a:pt x="-2143" y="770976"/>
                    <a:pt x="24035" y="559900"/>
                    <a:pt x="0" y="456436"/>
                  </a:cubicBezTo>
                  <a:cubicBezTo>
                    <a:pt x="-24035" y="352972"/>
                    <a:pt x="19107" y="181029"/>
                    <a:pt x="0" y="0"/>
                  </a:cubicBezTo>
                  <a:close/>
                </a:path>
              </a:pathLst>
            </a:custGeom>
            <a:solidFill>
              <a:schemeClr val="bg1">
                <a:lumMod val="95000"/>
              </a:schemeClr>
            </a:solidFill>
            <a:ln w="28575">
              <a:solidFill>
                <a:schemeClr val="bg1"/>
              </a:solidFill>
              <a:extLst>
                <a:ext uri="{C807C97D-BFC1-408E-A445-0C87EB9F89A2}">
                  <ask:lineSketchStyleProps xmlns:ask="http://schemas.microsoft.com/office/drawing/2018/sketchyshapes" sd="1617256088">
                    <a:prstGeom prst="rect">
                      <a:avLst/>
                    </a:prstGeom>
                    <ask:type>
                      <ask:lineSketchFreehand/>
                    </ask:type>
                  </ask:lineSketchStyleProps>
                </a:ext>
              </a:extLst>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dirty="0">
                  <a:solidFill>
                    <a:schemeClr val="accent4">
                      <a:lumMod val="75000"/>
                    </a:schemeClr>
                  </a:solidFill>
                </a:rPr>
                <a:t>Apéro ou After-work :</a:t>
              </a:r>
            </a:p>
            <a:p>
              <a:pPr algn="ctr"/>
              <a:r>
                <a:rPr lang="fr-FR" sz="1400" dirty="0">
                  <a:solidFill>
                    <a:schemeClr val="tx1">
                      <a:lumMod val="75000"/>
                      <a:lumOff val="25000"/>
                    </a:schemeClr>
                  </a:solidFill>
                </a:rPr>
                <a:t>Pain surprises, jus de fruits, eaux…</a:t>
              </a:r>
              <a:endParaRPr lang="fr-FR" sz="1100" dirty="0">
                <a:solidFill>
                  <a:schemeClr val="tx1">
                    <a:lumMod val="75000"/>
                    <a:lumOff val="25000"/>
                  </a:schemeClr>
                </a:solidFill>
              </a:endParaRPr>
            </a:p>
          </p:txBody>
        </p:sp>
        <p:pic>
          <p:nvPicPr>
            <p:cNvPr id="4100" name="Picture 4" descr="Vecteur gratuit collection de différents apéritifs délicieux">
              <a:extLst>
                <a:ext uri="{FF2B5EF4-FFF2-40B4-BE49-F238E27FC236}">
                  <a16:creationId xmlns:a16="http://schemas.microsoft.com/office/drawing/2014/main" id="{1158E051-3F4E-410F-B4DD-6DA0018261E2}"/>
                </a:ext>
              </a:extLst>
            </p:cNvPr>
            <p:cNvPicPr>
              <a:picLocks noChangeAspect="1" noChangeArrowheads="1"/>
            </p:cNvPicPr>
            <p:nvPr/>
          </p:nvPicPr>
          <p:blipFill rotWithShape="1">
            <a:blip r:embed="rId6" cstate="print">
              <a:clrChange>
                <a:clrFrom>
                  <a:srgbClr val="88828E"/>
                </a:clrFrom>
                <a:clrTo>
                  <a:srgbClr val="88828E">
                    <a:alpha val="0"/>
                  </a:srgbClr>
                </a:clrTo>
              </a:clrChange>
              <a:extLst>
                <a:ext uri="{BEBA8EAE-BF5A-486C-A8C5-ECC9F3942E4B}">
                  <a14:imgProps xmlns:a14="http://schemas.microsoft.com/office/drawing/2010/main">
                    <a14:imgLayer r:embed="rId7">
                      <a14:imgEffect>
                        <a14:backgroundRemoval t="5272" b="53035" l="1438" r="14537">
                          <a14:foregroundMark x1="8466" y1="12141" x2="8466" y2="12141"/>
                          <a14:foregroundMark x1="8946" y1="11821" x2="8946" y2="11821"/>
                          <a14:foregroundMark x1="9265" y1="8786" x2="9265" y2="8786"/>
                          <a14:foregroundMark x1="9265" y1="7029" x2="9265" y2="7029"/>
                          <a14:foregroundMark x1="6550" y1="20447" x2="6550" y2="20447"/>
                          <a14:foregroundMark x1="9265" y1="17412" x2="9105" y2="28435"/>
                          <a14:foregroundMark x1="14537" y1="28275" x2="14537" y2="28275"/>
                          <a14:foregroundMark x1="8946" y1="51597" x2="8946" y2="51597"/>
                          <a14:foregroundMark x1="9105" y1="53035" x2="9105" y2="53035"/>
                        </a14:backgroundRemoval>
                      </a14:imgEffect>
                    </a14:imgLayer>
                  </a14:imgProps>
                </a:ext>
                <a:ext uri="{28A0092B-C50C-407E-A947-70E740481C1C}">
                  <a14:useLocalDpi xmlns:a14="http://schemas.microsoft.com/office/drawing/2010/main" val="0"/>
                </a:ext>
              </a:extLst>
            </a:blip>
            <a:srcRect r="84735" b="43855"/>
            <a:stretch/>
          </p:blipFill>
          <p:spPr bwMode="auto">
            <a:xfrm rot="19041324">
              <a:off x="8193714" y="-319913"/>
              <a:ext cx="328008" cy="1206445"/>
            </a:xfrm>
            <a:prstGeom prst="rect">
              <a:avLst/>
            </a:prstGeom>
            <a:noFill/>
            <a:extLst>
              <a:ext uri="{909E8E84-426E-40DD-AFC4-6F175D3DCCD1}">
                <a14:hiddenFill xmlns:a14="http://schemas.microsoft.com/office/drawing/2010/main">
                  <a:solidFill>
                    <a:srgbClr val="FFFFFF"/>
                  </a:solidFill>
                </a14:hiddenFill>
              </a:ext>
            </a:extLst>
          </p:spPr>
        </p:pic>
        <p:pic>
          <p:nvPicPr>
            <p:cNvPr id="38" name="Picture 4" descr="Vecteur gratuit collection de différents apéritifs délicieux">
              <a:extLst>
                <a:ext uri="{FF2B5EF4-FFF2-40B4-BE49-F238E27FC236}">
                  <a16:creationId xmlns:a16="http://schemas.microsoft.com/office/drawing/2014/main" id="{33930805-1D5A-4E2C-A2D7-1FE10C96B6DF}"/>
                </a:ext>
              </a:extLst>
            </p:cNvPr>
            <p:cNvPicPr>
              <a:picLocks noChangeAspect="1" noChangeArrowheads="1"/>
            </p:cNvPicPr>
            <p:nvPr/>
          </p:nvPicPr>
          <p:blipFill rotWithShape="1">
            <a:blip r:embed="rId8" cstate="print">
              <a:clrChange>
                <a:clrFrom>
                  <a:srgbClr val="88828E"/>
                </a:clrFrom>
                <a:clrTo>
                  <a:srgbClr val="88828E">
                    <a:alpha val="0"/>
                  </a:srgbClr>
                </a:clrTo>
              </a:clrChange>
              <a:extLst>
                <a:ext uri="{BEBA8EAE-BF5A-486C-A8C5-ECC9F3942E4B}">
                  <a14:imgProps xmlns:a14="http://schemas.microsoft.com/office/drawing/2010/main">
                    <a14:imgLayer r:embed="rId9">
                      <a14:imgEffect>
                        <a14:backgroundRemoval t="6709" b="37061" l="72684" r="93291">
                          <a14:foregroundMark x1="72843" y1="28275" x2="72843" y2="28275"/>
                          <a14:foregroundMark x1="81629" y1="36581" x2="81629" y2="36581"/>
                          <a14:foregroundMark x1="82109" y1="6709" x2="82109" y2="6709"/>
                          <a14:foregroundMark x1="82428" y1="16613" x2="82428" y2="16613"/>
                          <a14:foregroundMark x1="78594" y1="32428" x2="78594" y2="32428"/>
                        </a14:backgroundRemoval>
                      </a14:imgEffect>
                    </a14:imgLayer>
                  </a14:imgProps>
                </a:ext>
                <a:ext uri="{28A0092B-C50C-407E-A947-70E740481C1C}">
                  <a14:useLocalDpi xmlns:a14="http://schemas.microsoft.com/office/drawing/2010/main" val="0"/>
                </a:ext>
              </a:extLst>
            </a:blip>
            <a:srcRect l="71196" t="3609" r="4157" b="58926"/>
            <a:stretch/>
          </p:blipFill>
          <p:spPr bwMode="auto">
            <a:xfrm>
              <a:off x="5840028" y="-338343"/>
              <a:ext cx="529599" cy="805047"/>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4" descr="Vecteur gratuit collection de différents apéritifs délicieux">
              <a:extLst>
                <a:ext uri="{FF2B5EF4-FFF2-40B4-BE49-F238E27FC236}">
                  <a16:creationId xmlns:a16="http://schemas.microsoft.com/office/drawing/2014/main" id="{312D52B3-1659-4E91-83EF-66AB32E0A648}"/>
                </a:ext>
              </a:extLst>
            </p:cNvPr>
            <p:cNvPicPr>
              <a:picLocks noChangeAspect="1" noChangeArrowheads="1"/>
            </p:cNvPicPr>
            <p:nvPr/>
          </p:nvPicPr>
          <p:blipFill rotWithShape="1">
            <a:blip r:embed="rId10" cstate="print">
              <a:clrChange>
                <a:clrFrom>
                  <a:srgbClr val="88828E"/>
                </a:clrFrom>
                <a:clrTo>
                  <a:srgbClr val="88828E">
                    <a:alpha val="0"/>
                  </a:srgbClr>
                </a:clrTo>
              </a:clrChange>
              <a:extLst>
                <a:ext uri="{BEBA8EAE-BF5A-486C-A8C5-ECC9F3942E4B}">
                  <a14:imgProps xmlns:a14="http://schemas.microsoft.com/office/drawing/2010/main">
                    <a14:imgLayer r:embed="rId11">
                      <a14:imgEffect>
                        <a14:backgroundRemoval t="54792" b="95208" l="6550" r="30671">
                          <a14:foregroundMark x1="29233" y1="91374" x2="29233" y2="91374"/>
                          <a14:foregroundMark x1="30671" y1="79872" x2="30671" y2="79872"/>
                          <a14:foregroundMark x1="18371" y1="94089" x2="20447" y2="84824"/>
                          <a14:foregroundMark x1="27476" y1="88019" x2="27476" y2="88019"/>
                          <a14:foregroundMark x1="27476" y1="86901" x2="27476" y2="86901"/>
                          <a14:foregroundMark x1="18371" y1="54792" x2="18371" y2="54792"/>
                          <a14:foregroundMark x1="20607" y1="69808" x2="20607" y2="69808"/>
                          <a14:foregroundMark x1="19329" y1="75399" x2="19329" y2="67572"/>
                          <a14:foregroundMark x1="21885" y1="68690" x2="21885" y2="68690"/>
                          <a14:foregroundMark x1="23323" y1="86422" x2="23323" y2="86422"/>
                          <a14:foregroundMark x1="15016" y1="86741" x2="15016" y2="86741"/>
                        </a14:backgroundRemoval>
                      </a14:imgEffect>
                    </a14:imgLayer>
                  </a14:imgProps>
                </a:ext>
                <a:ext uri="{28A0092B-C50C-407E-A947-70E740481C1C}">
                  <a14:useLocalDpi xmlns:a14="http://schemas.microsoft.com/office/drawing/2010/main" val="0"/>
                </a:ext>
              </a:extLst>
            </a:blip>
            <a:srcRect l="4269" t="52593" r="68537"/>
            <a:stretch/>
          </p:blipFill>
          <p:spPr bwMode="auto">
            <a:xfrm>
              <a:off x="5439312" y="-402001"/>
              <a:ext cx="584343" cy="1018679"/>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descr="Vecteur gratuit autocollant verre d'eau sur fond blanc">
              <a:extLst>
                <a:ext uri="{FF2B5EF4-FFF2-40B4-BE49-F238E27FC236}">
                  <a16:creationId xmlns:a16="http://schemas.microsoft.com/office/drawing/2014/main" id="{101BC2FA-E97F-4DB7-9BB3-86A360A36C35}"/>
                </a:ext>
              </a:extLst>
            </p:cNvPr>
            <p:cNvPicPr>
              <a:picLocks noChangeAspect="1" noChangeArrowheads="1"/>
            </p:cNvPicPr>
            <p:nvPr/>
          </p:nvPicPr>
          <p:blipFill>
            <a:blip r:embed="rId12" cstate="print">
              <a:extLst>
                <a:ext uri="{BEBA8EAE-BF5A-486C-A8C5-ECC9F3942E4B}">
                  <a14:imgProps xmlns:a14="http://schemas.microsoft.com/office/drawing/2010/main">
                    <a14:imgLayer r:embed="rId13">
                      <a14:imgEffect>
                        <a14:backgroundRemoval t="3994" b="92492" l="6364" r="92182">
                          <a14:foregroundMark x1="6727" y1="6869" x2="12182" y2="18051"/>
                          <a14:foregroundMark x1="12182" y1="18051" x2="17818" y2="23962"/>
                          <a14:foregroundMark x1="44727" y1="3994" x2="44727" y2="21885"/>
                          <a14:foregroundMark x1="92182" y1="8626" x2="84727" y2="17412"/>
                          <a14:foregroundMark x1="84727" y1="17412" x2="75636" y2="22524"/>
                          <a14:foregroundMark x1="75636" y1="22524" x2="74545" y2="24281"/>
                          <a14:foregroundMark x1="90545" y1="7348" x2="16545" y2="9425"/>
                          <a14:foregroundMark x1="87273" y1="54952" x2="86909" y2="54473"/>
                          <a14:foregroundMark x1="80545" y1="92492" x2="68000" y2="80511"/>
                        </a14:backgroundRemoval>
                      </a14:imgEffect>
                    </a14:imgLayer>
                  </a14:imgProps>
                </a:ext>
                <a:ext uri="{28A0092B-C50C-407E-A947-70E740481C1C}">
                  <a14:useLocalDpi xmlns:a14="http://schemas.microsoft.com/office/drawing/2010/main" val="0"/>
                </a:ext>
              </a:extLst>
            </a:blip>
            <a:srcRect/>
            <a:stretch>
              <a:fillRect/>
            </a:stretch>
          </p:blipFill>
          <p:spPr bwMode="auto">
            <a:xfrm>
              <a:off x="7860608" y="1006436"/>
              <a:ext cx="405718" cy="461781"/>
            </a:xfrm>
            <a:prstGeom prst="rect">
              <a:avLst/>
            </a:prstGeom>
            <a:noFill/>
            <a:extLst>
              <a:ext uri="{909E8E84-426E-40DD-AFC4-6F175D3DCCD1}">
                <a14:hiddenFill xmlns:a14="http://schemas.microsoft.com/office/drawing/2010/main">
                  <a:solidFill>
                    <a:srgbClr val="FFFFFF"/>
                  </a:solidFill>
                </a14:hiddenFill>
              </a:ext>
            </a:extLst>
          </p:spPr>
        </p:pic>
        <p:pic>
          <p:nvPicPr>
            <p:cNvPr id="8194" name="Picture 2" descr="Bel ensemble de petit déjeuner dessiné à la main">
              <a:extLst>
                <a:ext uri="{FF2B5EF4-FFF2-40B4-BE49-F238E27FC236}">
                  <a16:creationId xmlns:a16="http://schemas.microsoft.com/office/drawing/2014/main" id="{DDD8D305-F9D0-4A10-9760-41AD72122BAD}"/>
                </a:ext>
              </a:extLst>
            </p:cNvPr>
            <p:cNvPicPr>
              <a:picLocks noChangeAspect="1" noChangeArrowheads="1"/>
            </p:cNvPicPr>
            <p:nvPr/>
          </p:nvPicPr>
          <p:blipFill rotWithShape="1">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l="39229" t="26449" r="39046" b="51278"/>
            <a:stretch/>
          </p:blipFill>
          <p:spPr bwMode="auto">
            <a:xfrm>
              <a:off x="8071139" y="927405"/>
              <a:ext cx="550820" cy="56470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6" name="Groupe 5">
            <a:extLst>
              <a:ext uri="{FF2B5EF4-FFF2-40B4-BE49-F238E27FC236}">
                <a16:creationId xmlns:a16="http://schemas.microsoft.com/office/drawing/2014/main" id="{7C75E859-623B-42B4-B6EE-8941C40083DB}"/>
              </a:ext>
            </a:extLst>
          </p:cNvPr>
          <p:cNvGrpSpPr/>
          <p:nvPr/>
        </p:nvGrpSpPr>
        <p:grpSpPr>
          <a:xfrm>
            <a:off x="9280854" y="4800866"/>
            <a:ext cx="2276358" cy="1207513"/>
            <a:chOff x="3744576" y="5109900"/>
            <a:chExt cx="2276358" cy="1207513"/>
          </a:xfrm>
        </p:grpSpPr>
        <p:sp>
          <p:nvSpPr>
            <p:cNvPr id="41" name="Rectangle 40">
              <a:extLst>
                <a:ext uri="{FF2B5EF4-FFF2-40B4-BE49-F238E27FC236}">
                  <a16:creationId xmlns:a16="http://schemas.microsoft.com/office/drawing/2014/main" id="{65100CD5-523C-4341-870F-AA4F226C419C}"/>
                </a:ext>
              </a:extLst>
            </p:cNvPr>
            <p:cNvSpPr/>
            <p:nvPr/>
          </p:nvSpPr>
          <p:spPr>
            <a:xfrm>
              <a:off x="4008686" y="5109900"/>
              <a:ext cx="1820745" cy="950908"/>
            </a:xfrm>
            <a:custGeom>
              <a:avLst/>
              <a:gdLst>
                <a:gd name="connsiteX0" fmla="*/ 0 w 1820745"/>
                <a:gd name="connsiteY0" fmla="*/ 0 h 950908"/>
                <a:gd name="connsiteX1" fmla="*/ 552293 w 1820745"/>
                <a:gd name="connsiteY1" fmla="*/ 0 h 950908"/>
                <a:gd name="connsiteX2" fmla="*/ 1122793 w 1820745"/>
                <a:gd name="connsiteY2" fmla="*/ 0 h 950908"/>
                <a:gd name="connsiteX3" fmla="*/ 1820745 w 1820745"/>
                <a:gd name="connsiteY3" fmla="*/ 0 h 950908"/>
                <a:gd name="connsiteX4" fmla="*/ 1820745 w 1820745"/>
                <a:gd name="connsiteY4" fmla="*/ 456436 h 950908"/>
                <a:gd name="connsiteX5" fmla="*/ 1820745 w 1820745"/>
                <a:gd name="connsiteY5" fmla="*/ 950908 h 950908"/>
                <a:gd name="connsiteX6" fmla="*/ 1195623 w 1820745"/>
                <a:gd name="connsiteY6" fmla="*/ 950908 h 950908"/>
                <a:gd name="connsiteX7" fmla="*/ 552293 w 1820745"/>
                <a:gd name="connsiteY7" fmla="*/ 950908 h 950908"/>
                <a:gd name="connsiteX8" fmla="*/ 0 w 1820745"/>
                <a:gd name="connsiteY8" fmla="*/ 950908 h 950908"/>
                <a:gd name="connsiteX9" fmla="*/ 0 w 1820745"/>
                <a:gd name="connsiteY9" fmla="*/ 475454 h 950908"/>
                <a:gd name="connsiteX10" fmla="*/ 0 w 1820745"/>
                <a:gd name="connsiteY10" fmla="*/ 0 h 9509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820745" h="950908" fill="none" extrusionOk="0">
                  <a:moveTo>
                    <a:pt x="0" y="0"/>
                  </a:moveTo>
                  <a:cubicBezTo>
                    <a:pt x="263133" y="-21526"/>
                    <a:pt x="404302" y="-957"/>
                    <a:pt x="552293" y="0"/>
                  </a:cubicBezTo>
                  <a:cubicBezTo>
                    <a:pt x="700284" y="957"/>
                    <a:pt x="943362" y="-18786"/>
                    <a:pt x="1122793" y="0"/>
                  </a:cubicBezTo>
                  <a:cubicBezTo>
                    <a:pt x="1302224" y="18786"/>
                    <a:pt x="1499307" y="20380"/>
                    <a:pt x="1820745" y="0"/>
                  </a:cubicBezTo>
                  <a:cubicBezTo>
                    <a:pt x="1820731" y="170444"/>
                    <a:pt x="1818174" y="323058"/>
                    <a:pt x="1820745" y="456436"/>
                  </a:cubicBezTo>
                  <a:cubicBezTo>
                    <a:pt x="1823316" y="589814"/>
                    <a:pt x="1843066" y="772862"/>
                    <a:pt x="1820745" y="950908"/>
                  </a:cubicBezTo>
                  <a:cubicBezTo>
                    <a:pt x="1690547" y="955142"/>
                    <a:pt x="1443224" y="928085"/>
                    <a:pt x="1195623" y="950908"/>
                  </a:cubicBezTo>
                  <a:cubicBezTo>
                    <a:pt x="948022" y="973731"/>
                    <a:pt x="733622" y="935643"/>
                    <a:pt x="552293" y="950908"/>
                  </a:cubicBezTo>
                  <a:cubicBezTo>
                    <a:pt x="370964" y="966174"/>
                    <a:pt x="118009" y="976113"/>
                    <a:pt x="0" y="950908"/>
                  </a:cubicBezTo>
                  <a:cubicBezTo>
                    <a:pt x="-19111" y="782131"/>
                    <a:pt x="19603" y="656601"/>
                    <a:pt x="0" y="475454"/>
                  </a:cubicBezTo>
                  <a:cubicBezTo>
                    <a:pt x="-19603" y="294307"/>
                    <a:pt x="-2991" y="210376"/>
                    <a:pt x="0" y="0"/>
                  </a:cubicBezTo>
                  <a:close/>
                </a:path>
                <a:path w="1820745" h="950908" stroke="0" extrusionOk="0">
                  <a:moveTo>
                    <a:pt x="0" y="0"/>
                  </a:moveTo>
                  <a:cubicBezTo>
                    <a:pt x="288519" y="20351"/>
                    <a:pt x="324835" y="10415"/>
                    <a:pt x="606915" y="0"/>
                  </a:cubicBezTo>
                  <a:cubicBezTo>
                    <a:pt x="888995" y="-10415"/>
                    <a:pt x="927923" y="-1737"/>
                    <a:pt x="1177415" y="0"/>
                  </a:cubicBezTo>
                  <a:cubicBezTo>
                    <a:pt x="1426907" y="1737"/>
                    <a:pt x="1528534" y="-24328"/>
                    <a:pt x="1820745" y="0"/>
                  </a:cubicBezTo>
                  <a:cubicBezTo>
                    <a:pt x="1796032" y="189969"/>
                    <a:pt x="1815543" y="369144"/>
                    <a:pt x="1820745" y="494472"/>
                  </a:cubicBezTo>
                  <a:cubicBezTo>
                    <a:pt x="1825947" y="619800"/>
                    <a:pt x="1841138" y="801777"/>
                    <a:pt x="1820745" y="950908"/>
                  </a:cubicBezTo>
                  <a:cubicBezTo>
                    <a:pt x="1686257" y="965561"/>
                    <a:pt x="1479522" y="962489"/>
                    <a:pt x="1232037" y="950908"/>
                  </a:cubicBezTo>
                  <a:cubicBezTo>
                    <a:pt x="984552" y="939327"/>
                    <a:pt x="790831" y="964555"/>
                    <a:pt x="588708" y="950908"/>
                  </a:cubicBezTo>
                  <a:cubicBezTo>
                    <a:pt x="386585" y="937261"/>
                    <a:pt x="282256" y="969877"/>
                    <a:pt x="0" y="950908"/>
                  </a:cubicBezTo>
                  <a:cubicBezTo>
                    <a:pt x="-22370" y="799776"/>
                    <a:pt x="-9129" y="602066"/>
                    <a:pt x="0" y="456436"/>
                  </a:cubicBezTo>
                  <a:cubicBezTo>
                    <a:pt x="9129" y="310806"/>
                    <a:pt x="11251" y="212485"/>
                    <a:pt x="0" y="0"/>
                  </a:cubicBezTo>
                  <a:close/>
                </a:path>
              </a:pathLst>
            </a:custGeom>
            <a:solidFill>
              <a:schemeClr val="bg1">
                <a:lumMod val="95000"/>
              </a:schemeClr>
            </a:solidFill>
            <a:ln w="28575">
              <a:solidFill>
                <a:schemeClr val="bg1"/>
              </a:solidFill>
              <a:extLst>
                <a:ext uri="{C807C97D-BFC1-408E-A445-0C87EB9F89A2}">
                  <ask:lineSketchStyleProps xmlns:ask="http://schemas.microsoft.com/office/drawing/2018/sketchyshapes" sd="1617256088">
                    <a:prstGeom prst="rect">
                      <a:avLst/>
                    </a:prstGeom>
                    <ask:type>
                      <ask:lineSketchFreehand/>
                    </ask:type>
                  </ask:lineSketchStyleProps>
                </a:ext>
              </a:extLst>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dirty="0">
                  <a:solidFill>
                    <a:schemeClr val="accent4">
                      <a:lumMod val="75000"/>
                    </a:schemeClr>
                  </a:solidFill>
                </a:rPr>
                <a:t>Goûter :</a:t>
              </a:r>
            </a:p>
            <a:p>
              <a:pPr algn="ctr"/>
              <a:r>
                <a:rPr lang="fr-FR" sz="1400" dirty="0">
                  <a:solidFill>
                    <a:schemeClr val="tx1">
                      <a:lumMod val="75000"/>
                      <a:lumOff val="25000"/>
                    </a:schemeClr>
                  </a:solidFill>
                </a:rPr>
                <a:t>Gâteaux et jus</a:t>
              </a:r>
              <a:endParaRPr lang="fr-FR" sz="1100" dirty="0">
                <a:solidFill>
                  <a:schemeClr val="tx1">
                    <a:lumMod val="75000"/>
                    <a:lumOff val="25000"/>
                  </a:schemeClr>
                </a:solidFill>
              </a:endParaRPr>
            </a:p>
          </p:txBody>
        </p:sp>
        <p:pic>
          <p:nvPicPr>
            <p:cNvPr id="42" name="Picture 2" descr="Bel ensemble de petit déjeuner dessiné à la main">
              <a:extLst>
                <a:ext uri="{FF2B5EF4-FFF2-40B4-BE49-F238E27FC236}">
                  <a16:creationId xmlns:a16="http://schemas.microsoft.com/office/drawing/2014/main" id="{B1BCF82D-B8FF-408F-BBAB-63C345249533}"/>
                </a:ext>
              </a:extLst>
            </p:cNvPr>
            <p:cNvPicPr>
              <a:picLocks noChangeAspect="1" noChangeArrowheads="1"/>
            </p:cNvPicPr>
            <p:nvPr/>
          </p:nvPicPr>
          <p:blipFill rotWithShape="1">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l="39229" t="26449" r="39046" b="51278"/>
            <a:stretch/>
          </p:blipFill>
          <p:spPr bwMode="auto">
            <a:xfrm>
              <a:off x="5470114" y="5585354"/>
              <a:ext cx="550820" cy="564706"/>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6" descr="Jeu d'icônes de gâteaux">
              <a:extLst>
                <a:ext uri="{FF2B5EF4-FFF2-40B4-BE49-F238E27FC236}">
                  <a16:creationId xmlns:a16="http://schemas.microsoft.com/office/drawing/2014/main" id="{529A964D-A48A-4278-A2AC-CFF22A14E253}"/>
                </a:ext>
              </a:extLst>
            </p:cNvPr>
            <p:cNvPicPr>
              <a:picLocks noChangeAspect="1" noChangeArrowheads="1"/>
            </p:cNvPicPr>
            <p:nvPr/>
          </p:nvPicPr>
          <p:blipFill rotWithShape="1">
            <a:blip r:embed="rId14">
              <a:clrChange>
                <a:clrFrom>
                  <a:srgbClr val="FFFFFF"/>
                </a:clrFrom>
                <a:clrTo>
                  <a:srgbClr val="FFFFFF">
                    <a:alpha val="0"/>
                  </a:srgbClr>
                </a:clrTo>
              </a:clrChange>
              <a:extLst>
                <a:ext uri="{28A0092B-C50C-407E-A947-70E740481C1C}">
                  <a14:useLocalDpi xmlns:a14="http://schemas.microsoft.com/office/drawing/2010/main" val="0"/>
                </a:ext>
              </a:extLst>
            </a:blip>
            <a:srcRect l="50645" t="78484" r="29115" b="3176"/>
            <a:stretch/>
          </p:blipFill>
          <p:spPr bwMode="auto">
            <a:xfrm>
              <a:off x="4179217" y="5758560"/>
              <a:ext cx="559390" cy="506887"/>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6" descr="Jeu d'icônes de gâteaux">
              <a:extLst>
                <a:ext uri="{FF2B5EF4-FFF2-40B4-BE49-F238E27FC236}">
                  <a16:creationId xmlns:a16="http://schemas.microsoft.com/office/drawing/2014/main" id="{F46EDB9E-C7CF-4A69-8015-986F76536536}"/>
                </a:ext>
              </a:extLst>
            </p:cNvPr>
            <p:cNvPicPr>
              <a:picLocks noChangeAspect="1" noChangeArrowheads="1"/>
            </p:cNvPicPr>
            <p:nvPr/>
          </p:nvPicPr>
          <p:blipFill rotWithShape="1">
            <a:blip r:embed="rId14">
              <a:clrChange>
                <a:clrFrom>
                  <a:srgbClr val="FFFFFF"/>
                </a:clrFrom>
                <a:clrTo>
                  <a:srgbClr val="FFFFFF">
                    <a:alpha val="0"/>
                  </a:srgbClr>
                </a:clrTo>
              </a:clrChange>
              <a:extLst>
                <a:ext uri="{28A0092B-C50C-407E-A947-70E740481C1C}">
                  <a14:useLocalDpi xmlns:a14="http://schemas.microsoft.com/office/drawing/2010/main" val="0"/>
                </a:ext>
              </a:extLst>
            </a:blip>
            <a:srcRect t="74899" r="77453"/>
            <a:stretch/>
          </p:blipFill>
          <p:spPr bwMode="auto">
            <a:xfrm>
              <a:off x="3744576" y="5623665"/>
              <a:ext cx="623146" cy="693748"/>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6" descr="Jeu d'icônes de gâteaux">
              <a:extLst>
                <a:ext uri="{FF2B5EF4-FFF2-40B4-BE49-F238E27FC236}">
                  <a16:creationId xmlns:a16="http://schemas.microsoft.com/office/drawing/2014/main" id="{04DD1A53-CDEB-432E-8291-5BEDD7DB7BC7}"/>
                </a:ext>
              </a:extLst>
            </p:cNvPr>
            <p:cNvPicPr>
              <a:picLocks noChangeAspect="1" noChangeArrowheads="1"/>
            </p:cNvPicPr>
            <p:nvPr/>
          </p:nvPicPr>
          <p:blipFill rotWithShape="1">
            <a:blip r:embed="rId15" cstate="print">
              <a:clrChange>
                <a:clrFrom>
                  <a:srgbClr val="FFFFFF"/>
                </a:clrFrom>
                <a:clrTo>
                  <a:srgbClr val="FFFFFF">
                    <a:alpha val="0"/>
                  </a:srgbClr>
                </a:clrTo>
              </a:clrChange>
              <a:extLst>
                <a:ext uri="{28A0092B-C50C-407E-A947-70E740481C1C}">
                  <a14:useLocalDpi xmlns:a14="http://schemas.microsoft.com/office/drawing/2010/main" val="0"/>
                </a:ext>
              </a:extLst>
            </a:blip>
            <a:srcRect l="51461" t="6291" r="27202" b="75194"/>
            <a:stretch/>
          </p:blipFill>
          <p:spPr bwMode="auto">
            <a:xfrm>
              <a:off x="4591177" y="5948631"/>
              <a:ext cx="294860" cy="255857"/>
            </a:xfrm>
            <a:prstGeom prst="rect">
              <a:avLst/>
            </a:prstGeom>
            <a:noFill/>
            <a:extLst>
              <a:ext uri="{909E8E84-426E-40DD-AFC4-6F175D3DCCD1}">
                <a14:hiddenFill xmlns:a14="http://schemas.microsoft.com/office/drawing/2010/main">
                  <a:solidFill>
                    <a:srgbClr val="FFFFFF"/>
                  </a:solidFill>
                </a14:hiddenFill>
              </a:ext>
            </a:extLst>
          </p:spPr>
        </p:pic>
      </p:grpSp>
      <p:pic>
        <p:nvPicPr>
          <p:cNvPr id="48" name="Picture 6" descr="fleche-rouge - Tous Perfect">
            <a:extLst>
              <a:ext uri="{FF2B5EF4-FFF2-40B4-BE49-F238E27FC236}">
                <a16:creationId xmlns:a16="http://schemas.microsoft.com/office/drawing/2014/main" id="{E9620906-045C-4EE2-9365-C6D56865E5A1}"/>
              </a:ext>
            </a:extLst>
          </p:cNvPr>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rot="10999261">
            <a:off x="4289436" y="4260156"/>
            <a:ext cx="1436073" cy="1170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9" name="Picture 6" descr="fleche-rouge - Tous Perfect">
            <a:extLst>
              <a:ext uri="{FF2B5EF4-FFF2-40B4-BE49-F238E27FC236}">
                <a16:creationId xmlns:a16="http://schemas.microsoft.com/office/drawing/2014/main" id="{7E7CC538-FA5B-4B3D-B57C-118AF1FA312C}"/>
              </a:ext>
            </a:extLst>
          </p:cNvPr>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rot="14261941" flipH="1" flipV="1">
            <a:off x="8628126" y="4190525"/>
            <a:ext cx="1117151" cy="9769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0" name="Picture 6" descr="fleche-rouge - Tous Perfect">
            <a:extLst>
              <a:ext uri="{FF2B5EF4-FFF2-40B4-BE49-F238E27FC236}">
                <a16:creationId xmlns:a16="http://schemas.microsoft.com/office/drawing/2014/main" id="{8716AF17-0607-437E-9C42-72F8D2D79EC3}"/>
              </a:ext>
            </a:extLst>
          </p:cNvPr>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rot="9421166" flipV="1">
            <a:off x="4369603" y="1732027"/>
            <a:ext cx="1821365" cy="9769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 name="Groupe 1">
            <a:extLst>
              <a:ext uri="{FF2B5EF4-FFF2-40B4-BE49-F238E27FC236}">
                <a16:creationId xmlns:a16="http://schemas.microsoft.com/office/drawing/2014/main" id="{3BFDF91E-457C-5949-7F21-3F0AD41A640F}"/>
              </a:ext>
            </a:extLst>
          </p:cNvPr>
          <p:cNvGrpSpPr/>
          <p:nvPr/>
        </p:nvGrpSpPr>
        <p:grpSpPr>
          <a:xfrm>
            <a:off x="10633551" y="5768117"/>
            <a:ext cx="1100148" cy="1285089"/>
            <a:chOff x="-2188878" y="1439576"/>
            <a:chExt cx="1100148" cy="1285089"/>
          </a:xfrm>
        </p:grpSpPr>
        <p:pic>
          <p:nvPicPr>
            <p:cNvPr id="8" name="Picture 4" descr="Splash aquarelle avec illustration mixte blanc, rouge, orange sur blanc. Vecteur gratuit">
              <a:extLst>
                <a:ext uri="{FF2B5EF4-FFF2-40B4-BE49-F238E27FC236}">
                  <a16:creationId xmlns:a16="http://schemas.microsoft.com/office/drawing/2014/main" id="{9CFC190E-F2D8-A2F1-6624-37B3497C0331}"/>
                </a:ext>
              </a:extLst>
            </p:cNvPr>
            <p:cNvPicPr>
              <a:picLocks noChangeAspect="1" noChangeArrowheads="1"/>
            </p:cNvPicPr>
            <p:nvPr/>
          </p:nvPicPr>
          <p:blipFill rotWithShape="1">
            <a:blip r:embed="rId17">
              <a:clrChange>
                <a:clrFrom>
                  <a:srgbClr val="FFFFFF"/>
                </a:clrFrom>
                <a:clrTo>
                  <a:srgbClr val="FFFFFF">
                    <a:alpha val="0"/>
                  </a:srgbClr>
                </a:clrTo>
              </a:clrChange>
              <a:extLst>
                <a:ext uri="{28A0092B-C50C-407E-A947-70E740481C1C}">
                  <a14:useLocalDpi xmlns:a14="http://schemas.microsoft.com/office/drawing/2010/main" val="0"/>
                </a:ext>
              </a:extLst>
            </a:blip>
            <a:srcRect l="50000" t="70212" r="2264" b="8236"/>
            <a:stretch/>
          </p:blipFill>
          <p:spPr bwMode="auto">
            <a:xfrm>
              <a:off x="-2188878" y="1439576"/>
              <a:ext cx="1100148" cy="1285089"/>
            </a:xfrm>
            <a:prstGeom prst="rect">
              <a:avLst/>
            </a:prstGeom>
            <a:noFill/>
            <a:extLst>
              <a:ext uri="{909E8E84-426E-40DD-AFC4-6F175D3DCCD1}">
                <a14:hiddenFill xmlns:a14="http://schemas.microsoft.com/office/drawing/2010/main">
                  <a:solidFill>
                    <a:srgbClr val="FFFFFF"/>
                  </a:solidFill>
                </a14:hiddenFill>
              </a:ext>
            </a:extLst>
          </p:spPr>
        </p:pic>
        <p:grpSp>
          <p:nvGrpSpPr>
            <p:cNvPr id="9" name="Groupe 8">
              <a:extLst>
                <a:ext uri="{FF2B5EF4-FFF2-40B4-BE49-F238E27FC236}">
                  <a16:creationId xmlns:a16="http://schemas.microsoft.com/office/drawing/2014/main" id="{7E4607DF-A045-A8E2-1884-76D1661868D3}"/>
                </a:ext>
              </a:extLst>
            </p:cNvPr>
            <p:cNvGrpSpPr/>
            <p:nvPr/>
          </p:nvGrpSpPr>
          <p:grpSpPr>
            <a:xfrm>
              <a:off x="-1980670" y="1805906"/>
              <a:ext cx="572484" cy="495254"/>
              <a:chOff x="11392866" y="540878"/>
              <a:chExt cx="572484" cy="495254"/>
            </a:xfrm>
          </p:grpSpPr>
          <p:pic>
            <p:nvPicPr>
              <p:cNvPr id="12" name="Image 11">
                <a:hlinkClick r:id="rId18" action="ppaction://hlinksldjump"/>
                <a:extLst>
                  <a:ext uri="{FF2B5EF4-FFF2-40B4-BE49-F238E27FC236}">
                    <a16:creationId xmlns:a16="http://schemas.microsoft.com/office/drawing/2014/main" id="{1619325F-6F88-0AA6-7A95-694890411650}"/>
                  </a:ext>
                </a:extLst>
              </p:cNvPr>
              <p:cNvPicPr>
                <a:picLocks noChangeAspect="1"/>
              </p:cNvPicPr>
              <p:nvPr/>
            </p:nvPicPr>
            <p:blipFill>
              <a:blip r:embed="rId19">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1483846" y="540878"/>
                <a:ext cx="390525" cy="342900"/>
              </a:xfrm>
              <a:prstGeom prst="rect">
                <a:avLst/>
              </a:prstGeom>
            </p:spPr>
          </p:pic>
          <p:pic>
            <p:nvPicPr>
              <p:cNvPr id="13" name="Image 12">
                <a:hlinkClick r:id="rId18" action="ppaction://hlinksldjump"/>
                <a:extLst>
                  <a:ext uri="{FF2B5EF4-FFF2-40B4-BE49-F238E27FC236}">
                    <a16:creationId xmlns:a16="http://schemas.microsoft.com/office/drawing/2014/main" id="{410689F3-B270-BA9D-4BE7-1FA6245E46D5}"/>
                  </a:ext>
                </a:extLst>
              </p:cNvPr>
              <p:cNvPicPr>
                <a:picLocks noChangeAspect="1"/>
              </p:cNvPicPr>
              <p:nvPr/>
            </p:nvPicPr>
            <p:blipFill>
              <a:blip r:embed="rId20" cstate="email">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1392866" y="731423"/>
                <a:ext cx="572484" cy="304709"/>
              </a:xfrm>
              <a:prstGeom prst="rect">
                <a:avLst/>
              </a:prstGeom>
            </p:spPr>
          </p:pic>
        </p:grpSp>
      </p:grpSp>
      <p:sp>
        <p:nvSpPr>
          <p:cNvPr id="14" name="Rectangle : coins arrondis 13">
            <a:hlinkClick r:id="rId21" action="ppaction://hlinksldjump"/>
            <a:extLst>
              <a:ext uri="{FF2B5EF4-FFF2-40B4-BE49-F238E27FC236}">
                <a16:creationId xmlns:a16="http://schemas.microsoft.com/office/drawing/2014/main" id="{9C3AFD29-8722-1C53-39B8-C347B7F3FDBB}"/>
              </a:ext>
            </a:extLst>
          </p:cNvPr>
          <p:cNvSpPr/>
          <p:nvPr/>
        </p:nvSpPr>
        <p:spPr>
          <a:xfrm>
            <a:off x="10768038" y="6013635"/>
            <a:ext cx="824298" cy="630134"/>
          </a:xfrm>
          <a:prstGeom prst="roundRect">
            <a:avLst/>
          </a:prstGeom>
          <a:solidFill>
            <a:srgbClr val="FFFFFF">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3076161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6" name="Picture 8" descr="Vecteur gratuit intérieur de dessin animé de bureau ouvert moderne">
            <a:extLst>
              <a:ext uri="{FF2B5EF4-FFF2-40B4-BE49-F238E27FC236}">
                <a16:creationId xmlns:a16="http://schemas.microsoft.com/office/drawing/2014/main" id="{F4D4F88A-9B2C-458E-9DD8-C63C2BC6784F}"/>
              </a:ext>
            </a:extLst>
          </p:cNvPr>
          <p:cNvPicPr>
            <a:picLocks noChangeAspect="1" noChangeArrowheads="1"/>
          </p:cNvPicPr>
          <p:nvPr/>
        </p:nvPicPr>
        <p:blipFill>
          <a:blip r:embed="rId2">
            <a:alphaModFix amt="35000"/>
            <a:extLst>
              <a:ext uri="{28A0092B-C50C-407E-A947-70E740481C1C}">
                <a14:useLocalDpi xmlns:a14="http://schemas.microsoft.com/office/drawing/2010/main" val="0"/>
              </a:ext>
            </a:extLst>
          </a:blip>
          <a:srcRect/>
          <a:stretch>
            <a:fillRect/>
          </a:stretch>
        </p:blipFill>
        <p:spPr bwMode="auto">
          <a:xfrm>
            <a:off x="0" y="4014421"/>
            <a:ext cx="12191999" cy="2434505"/>
          </a:xfrm>
          <a:custGeom>
            <a:avLst/>
            <a:gdLst>
              <a:gd name="connsiteX0" fmla="*/ 0 w 12191999"/>
              <a:gd name="connsiteY0" fmla="*/ 0 h 2434505"/>
              <a:gd name="connsiteX1" fmla="*/ 677333 w 12191999"/>
              <a:gd name="connsiteY1" fmla="*/ 0 h 2434505"/>
              <a:gd name="connsiteX2" fmla="*/ 1232747 w 12191999"/>
              <a:gd name="connsiteY2" fmla="*/ 0 h 2434505"/>
              <a:gd name="connsiteX3" fmla="*/ 1544320 w 12191999"/>
              <a:gd name="connsiteY3" fmla="*/ 0 h 2434505"/>
              <a:gd name="connsiteX4" fmla="*/ 1977813 w 12191999"/>
              <a:gd name="connsiteY4" fmla="*/ 0 h 2434505"/>
              <a:gd name="connsiteX5" fmla="*/ 2289386 w 12191999"/>
              <a:gd name="connsiteY5" fmla="*/ 0 h 2434505"/>
              <a:gd name="connsiteX6" fmla="*/ 2600960 w 12191999"/>
              <a:gd name="connsiteY6" fmla="*/ 0 h 2434505"/>
              <a:gd name="connsiteX7" fmla="*/ 3278293 w 12191999"/>
              <a:gd name="connsiteY7" fmla="*/ 0 h 2434505"/>
              <a:gd name="connsiteX8" fmla="*/ 3589866 w 12191999"/>
              <a:gd name="connsiteY8" fmla="*/ 0 h 2434505"/>
              <a:gd name="connsiteX9" fmla="*/ 3901440 w 12191999"/>
              <a:gd name="connsiteY9" fmla="*/ 0 h 2434505"/>
              <a:gd name="connsiteX10" fmla="*/ 4578773 w 12191999"/>
              <a:gd name="connsiteY10" fmla="*/ 0 h 2434505"/>
              <a:gd name="connsiteX11" fmla="*/ 5256106 w 12191999"/>
              <a:gd name="connsiteY11" fmla="*/ 0 h 2434505"/>
              <a:gd name="connsiteX12" fmla="*/ 6177279 w 12191999"/>
              <a:gd name="connsiteY12" fmla="*/ 0 h 2434505"/>
              <a:gd name="connsiteX13" fmla="*/ 6976533 w 12191999"/>
              <a:gd name="connsiteY13" fmla="*/ 0 h 2434505"/>
              <a:gd name="connsiteX14" fmla="*/ 7775786 w 12191999"/>
              <a:gd name="connsiteY14" fmla="*/ 0 h 2434505"/>
              <a:gd name="connsiteX15" fmla="*/ 8209279 w 12191999"/>
              <a:gd name="connsiteY15" fmla="*/ 0 h 2434505"/>
              <a:gd name="connsiteX16" fmla="*/ 8520853 w 12191999"/>
              <a:gd name="connsiteY16" fmla="*/ 0 h 2434505"/>
              <a:gd name="connsiteX17" fmla="*/ 9198186 w 12191999"/>
              <a:gd name="connsiteY17" fmla="*/ 0 h 2434505"/>
              <a:gd name="connsiteX18" fmla="*/ 9753599 w 12191999"/>
              <a:gd name="connsiteY18" fmla="*/ 0 h 2434505"/>
              <a:gd name="connsiteX19" fmla="*/ 10187092 w 12191999"/>
              <a:gd name="connsiteY19" fmla="*/ 0 h 2434505"/>
              <a:gd name="connsiteX20" fmla="*/ 10620586 w 12191999"/>
              <a:gd name="connsiteY20" fmla="*/ 0 h 2434505"/>
              <a:gd name="connsiteX21" fmla="*/ 11419839 w 12191999"/>
              <a:gd name="connsiteY21" fmla="*/ 0 h 2434505"/>
              <a:gd name="connsiteX22" fmla="*/ 12191999 w 12191999"/>
              <a:gd name="connsiteY22" fmla="*/ 0 h 2434505"/>
              <a:gd name="connsiteX23" fmla="*/ 12191999 w 12191999"/>
              <a:gd name="connsiteY23" fmla="*/ 559936 h 2434505"/>
              <a:gd name="connsiteX24" fmla="*/ 12191999 w 12191999"/>
              <a:gd name="connsiteY24" fmla="*/ 1119872 h 2434505"/>
              <a:gd name="connsiteX25" fmla="*/ 12191999 w 12191999"/>
              <a:gd name="connsiteY25" fmla="*/ 1704154 h 2434505"/>
              <a:gd name="connsiteX26" fmla="*/ 12191999 w 12191999"/>
              <a:gd name="connsiteY26" fmla="*/ 2434505 h 2434505"/>
              <a:gd name="connsiteX27" fmla="*/ 11514666 w 12191999"/>
              <a:gd name="connsiteY27" fmla="*/ 2434505 h 2434505"/>
              <a:gd name="connsiteX28" fmla="*/ 10715412 w 12191999"/>
              <a:gd name="connsiteY28" fmla="*/ 2434505 h 2434505"/>
              <a:gd name="connsiteX29" fmla="*/ 10159999 w 12191999"/>
              <a:gd name="connsiteY29" fmla="*/ 2434505 h 2434505"/>
              <a:gd name="connsiteX30" fmla="*/ 9238826 w 12191999"/>
              <a:gd name="connsiteY30" fmla="*/ 2434505 h 2434505"/>
              <a:gd name="connsiteX31" fmla="*/ 8805333 w 12191999"/>
              <a:gd name="connsiteY31" fmla="*/ 2434505 h 2434505"/>
              <a:gd name="connsiteX32" fmla="*/ 8006079 w 12191999"/>
              <a:gd name="connsiteY32" fmla="*/ 2434505 h 2434505"/>
              <a:gd name="connsiteX33" fmla="*/ 7694506 w 12191999"/>
              <a:gd name="connsiteY33" fmla="*/ 2434505 h 2434505"/>
              <a:gd name="connsiteX34" fmla="*/ 7139093 w 12191999"/>
              <a:gd name="connsiteY34" fmla="*/ 2434505 h 2434505"/>
              <a:gd name="connsiteX35" fmla="*/ 6217919 w 12191999"/>
              <a:gd name="connsiteY35" fmla="*/ 2434505 h 2434505"/>
              <a:gd name="connsiteX36" fmla="*/ 5418666 w 12191999"/>
              <a:gd name="connsiteY36" fmla="*/ 2434505 h 2434505"/>
              <a:gd name="connsiteX37" fmla="*/ 4497493 w 12191999"/>
              <a:gd name="connsiteY37" fmla="*/ 2434505 h 2434505"/>
              <a:gd name="connsiteX38" fmla="*/ 4064000 w 12191999"/>
              <a:gd name="connsiteY38" fmla="*/ 2434505 h 2434505"/>
              <a:gd name="connsiteX39" fmla="*/ 3264746 w 12191999"/>
              <a:gd name="connsiteY39" fmla="*/ 2434505 h 2434505"/>
              <a:gd name="connsiteX40" fmla="*/ 2709333 w 12191999"/>
              <a:gd name="connsiteY40" fmla="*/ 2434505 h 2434505"/>
              <a:gd name="connsiteX41" fmla="*/ 2032000 w 12191999"/>
              <a:gd name="connsiteY41" fmla="*/ 2434505 h 2434505"/>
              <a:gd name="connsiteX42" fmla="*/ 1354667 w 12191999"/>
              <a:gd name="connsiteY42" fmla="*/ 2434505 h 2434505"/>
              <a:gd name="connsiteX43" fmla="*/ 677333 w 12191999"/>
              <a:gd name="connsiteY43" fmla="*/ 2434505 h 2434505"/>
              <a:gd name="connsiteX44" fmla="*/ 0 w 12191999"/>
              <a:gd name="connsiteY44" fmla="*/ 2434505 h 2434505"/>
              <a:gd name="connsiteX45" fmla="*/ 0 w 12191999"/>
              <a:gd name="connsiteY45" fmla="*/ 1898914 h 2434505"/>
              <a:gd name="connsiteX46" fmla="*/ 0 w 12191999"/>
              <a:gd name="connsiteY46" fmla="*/ 1290288 h 2434505"/>
              <a:gd name="connsiteX47" fmla="*/ 0 w 12191999"/>
              <a:gd name="connsiteY47" fmla="*/ 730352 h 2434505"/>
              <a:gd name="connsiteX48" fmla="*/ 0 w 12191999"/>
              <a:gd name="connsiteY48" fmla="*/ 0 h 2434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12191999" h="2434505" extrusionOk="0">
                <a:moveTo>
                  <a:pt x="0" y="0"/>
                </a:moveTo>
                <a:cubicBezTo>
                  <a:pt x="193149" y="-30019"/>
                  <a:pt x="525704" y="9304"/>
                  <a:pt x="677333" y="0"/>
                </a:cubicBezTo>
                <a:cubicBezTo>
                  <a:pt x="828962" y="-9304"/>
                  <a:pt x="1093346" y="14752"/>
                  <a:pt x="1232747" y="0"/>
                </a:cubicBezTo>
                <a:cubicBezTo>
                  <a:pt x="1372148" y="-14752"/>
                  <a:pt x="1416448" y="-9424"/>
                  <a:pt x="1544320" y="0"/>
                </a:cubicBezTo>
                <a:cubicBezTo>
                  <a:pt x="1672192" y="9424"/>
                  <a:pt x="1882654" y="-13615"/>
                  <a:pt x="1977813" y="0"/>
                </a:cubicBezTo>
                <a:cubicBezTo>
                  <a:pt x="2072972" y="13615"/>
                  <a:pt x="2182419" y="-6428"/>
                  <a:pt x="2289386" y="0"/>
                </a:cubicBezTo>
                <a:cubicBezTo>
                  <a:pt x="2396353" y="6428"/>
                  <a:pt x="2526346" y="3037"/>
                  <a:pt x="2600960" y="0"/>
                </a:cubicBezTo>
                <a:cubicBezTo>
                  <a:pt x="2675574" y="-3037"/>
                  <a:pt x="2990625" y="-26292"/>
                  <a:pt x="3278293" y="0"/>
                </a:cubicBezTo>
                <a:cubicBezTo>
                  <a:pt x="3565961" y="26292"/>
                  <a:pt x="3469621" y="8347"/>
                  <a:pt x="3589866" y="0"/>
                </a:cubicBezTo>
                <a:cubicBezTo>
                  <a:pt x="3710111" y="-8347"/>
                  <a:pt x="3776241" y="14217"/>
                  <a:pt x="3901440" y="0"/>
                </a:cubicBezTo>
                <a:cubicBezTo>
                  <a:pt x="4026639" y="-14217"/>
                  <a:pt x="4341175" y="13966"/>
                  <a:pt x="4578773" y="0"/>
                </a:cubicBezTo>
                <a:cubicBezTo>
                  <a:pt x="4816371" y="-13966"/>
                  <a:pt x="4937004" y="31943"/>
                  <a:pt x="5256106" y="0"/>
                </a:cubicBezTo>
                <a:cubicBezTo>
                  <a:pt x="5575208" y="-31943"/>
                  <a:pt x="5790466" y="22401"/>
                  <a:pt x="6177279" y="0"/>
                </a:cubicBezTo>
                <a:cubicBezTo>
                  <a:pt x="6564092" y="-22401"/>
                  <a:pt x="6693313" y="19651"/>
                  <a:pt x="6976533" y="0"/>
                </a:cubicBezTo>
                <a:cubicBezTo>
                  <a:pt x="7259753" y="-19651"/>
                  <a:pt x="7451493" y="17054"/>
                  <a:pt x="7775786" y="0"/>
                </a:cubicBezTo>
                <a:cubicBezTo>
                  <a:pt x="8100079" y="-17054"/>
                  <a:pt x="8076401" y="8292"/>
                  <a:pt x="8209279" y="0"/>
                </a:cubicBezTo>
                <a:cubicBezTo>
                  <a:pt x="8342157" y="-8292"/>
                  <a:pt x="8453470" y="-12370"/>
                  <a:pt x="8520853" y="0"/>
                </a:cubicBezTo>
                <a:cubicBezTo>
                  <a:pt x="8588236" y="12370"/>
                  <a:pt x="8952137" y="11593"/>
                  <a:pt x="9198186" y="0"/>
                </a:cubicBezTo>
                <a:cubicBezTo>
                  <a:pt x="9444235" y="-11593"/>
                  <a:pt x="9622929" y="6102"/>
                  <a:pt x="9753599" y="0"/>
                </a:cubicBezTo>
                <a:cubicBezTo>
                  <a:pt x="9884269" y="-6102"/>
                  <a:pt x="10086144" y="1706"/>
                  <a:pt x="10187092" y="0"/>
                </a:cubicBezTo>
                <a:cubicBezTo>
                  <a:pt x="10288040" y="-1706"/>
                  <a:pt x="10472337" y="-10814"/>
                  <a:pt x="10620586" y="0"/>
                </a:cubicBezTo>
                <a:cubicBezTo>
                  <a:pt x="10768835" y="10814"/>
                  <a:pt x="11045106" y="-6012"/>
                  <a:pt x="11419839" y="0"/>
                </a:cubicBezTo>
                <a:cubicBezTo>
                  <a:pt x="11794572" y="6012"/>
                  <a:pt x="11883232" y="24459"/>
                  <a:pt x="12191999" y="0"/>
                </a:cubicBezTo>
                <a:cubicBezTo>
                  <a:pt x="12192278" y="267728"/>
                  <a:pt x="12193449" y="381474"/>
                  <a:pt x="12191999" y="559936"/>
                </a:cubicBezTo>
                <a:cubicBezTo>
                  <a:pt x="12190549" y="738398"/>
                  <a:pt x="12169683" y="908862"/>
                  <a:pt x="12191999" y="1119872"/>
                </a:cubicBezTo>
                <a:cubicBezTo>
                  <a:pt x="12214315" y="1330882"/>
                  <a:pt x="12177903" y="1571817"/>
                  <a:pt x="12191999" y="1704154"/>
                </a:cubicBezTo>
                <a:cubicBezTo>
                  <a:pt x="12206095" y="1836491"/>
                  <a:pt x="12162355" y="2156287"/>
                  <a:pt x="12191999" y="2434505"/>
                </a:cubicBezTo>
                <a:cubicBezTo>
                  <a:pt x="11890535" y="2406512"/>
                  <a:pt x="11728769" y="2423120"/>
                  <a:pt x="11514666" y="2434505"/>
                </a:cubicBezTo>
                <a:cubicBezTo>
                  <a:pt x="11300563" y="2445890"/>
                  <a:pt x="10888465" y="2441381"/>
                  <a:pt x="10715412" y="2434505"/>
                </a:cubicBezTo>
                <a:cubicBezTo>
                  <a:pt x="10542359" y="2427629"/>
                  <a:pt x="10418654" y="2417471"/>
                  <a:pt x="10159999" y="2434505"/>
                </a:cubicBezTo>
                <a:cubicBezTo>
                  <a:pt x="9901344" y="2451539"/>
                  <a:pt x="9617373" y="2414995"/>
                  <a:pt x="9238826" y="2434505"/>
                </a:cubicBezTo>
                <a:cubicBezTo>
                  <a:pt x="8860279" y="2454015"/>
                  <a:pt x="8935234" y="2419229"/>
                  <a:pt x="8805333" y="2434505"/>
                </a:cubicBezTo>
                <a:cubicBezTo>
                  <a:pt x="8675432" y="2449781"/>
                  <a:pt x="8312169" y="2473024"/>
                  <a:pt x="8006079" y="2434505"/>
                </a:cubicBezTo>
                <a:cubicBezTo>
                  <a:pt x="7699989" y="2395986"/>
                  <a:pt x="7814352" y="2429330"/>
                  <a:pt x="7694506" y="2434505"/>
                </a:cubicBezTo>
                <a:cubicBezTo>
                  <a:pt x="7574660" y="2439680"/>
                  <a:pt x="7329202" y="2444812"/>
                  <a:pt x="7139093" y="2434505"/>
                </a:cubicBezTo>
                <a:cubicBezTo>
                  <a:pt x="6948984" y="2424198"/>
                  <a:pt x="6615677" y="2427672"/>
                  <a:pt x="6217919" y="2434505"/>
                </a:cubicBezTo>
                <a:cubicBezTo>
                  <a:pt x="5820161" y="2441338"/>
                  <a:pt x="5727441" y="2425493"/>
                  <a:pt x="5418666" y="2434505"/>
                </a:cubicBezTo>
                <a:cubicBezTo>
                  <a:pt x="5109891" y="2443517"/>
                  <a:pt x="4957330" y="2414411"/>
                  <a:pt x="4497493" y="2434505"/>
                </a:cubicBezTo>
                <a:cubicBezTo>
                  <a:pt x="4037656" y="2454599"/>
                  <a:pt x="4175085" y="2435707"/>
                  <a:pt x="4064000" y="2434505"/>
                </a:cubicBezTo>
                <a:cubicBezTo>
                  <a:pt x="3952915" y="2433303"/>
                  <a:pt x="3478361" y="2403663"/>
                  <a:pt x="3264746" y="2434505"/>
                </a:cubicBezTo>
                <a:cubicBezTo>
                  <a:pt x="3051131" y="2465347"/>
                  <a:pt x="2834436" y="2425480"/>
                  <a:pt x="2709333" y="2434505"/>
                </a:cubicBezTo>
                <a:cubicBezTo>
                  <a:pt x="2584230" y="2443530"/>
                  <a:pt x="2189601" y="2450261"/>
                  <a:pt x="2032000" y="2434505"/>
                </a:cubicBezTo>
                <a:cubicBezTo>
                  <a:pt x="1874399" y="2418749"/>
                  <a:pt x="1652203" y="2404341"/>
                  <a:pt x="1354667" y="2434505"/>
                </a:cubicBezTo>
                <a:cubicBezTo>
                  <a:pt x="1057131" y="2464669"/>
                  <a:pt x="1015099" y="2455352"/>
                  <a:pt x="677333" y="2434505"/>
                </a:cubicBezTo>
                <a:cubicBezTo>
                  <a:pt x="339567" y="2413658"/>
                  <a:pt x="173045" y="2457115"/>
                  <a:pt x="0" y="2434505"/>
                </a:cubicBezTo>
                <a:cubicBezTo>
                  <a:pt x="3469" y="2205442"/>
                  <a:pt x="-1324" y="2027686"/>
                  <a:pt x="0" y="1898914"/>
                </a:cubicBezTo>
                <a:cubicBezTo>
                  <a:pt x="1324" y="1770142"/>
                  <a:pt x="-15867" y="1571717"/>
                  <a:pt x="0" y="1290288"/>
                </a:cubicBezTo>
                <a:cubicBezTo>
                  <a:pt x="15867" y="1008859"/>
                  <a:pt x="26166" y="917494"/>
                  <a:pt x="0" y="730352"/>
                </a:cubicBezTo>
                <a:cubicBezTo>
                  <a:pt x="-26166" y="543210"/>
                  <a:pt x="14298" y="204873"/>
                  <a:pt x="0" y="0"/>
                </a:cubicBezTo>
                <a:close/>
              </a:path>
            </a:pathLst>
          </a:custGeom>
          <a:noFill/>
          <a:ln w="28575">
            <a:solidFill>
              <a:schemeClr val="tx1">
                <a:lumMod val="75000"/>
                <a:lumOff val="25000"/>
              </a:schemeClr>
            </a:solidFill>
            <a:extLst>
              <a:ext uri="{C807C97D-BFC1-408E-A445-0C87EB9F89A2}">
                <ask:lineSketchStyleProps xmlns:ask="http://schemas.microsoft.com/office/drawing/2018/sketchyshapes" sd="2993049134">
                  <a:prstGeom prst="rect">
                    <a:avLst/>
                  </a:prstGeom>
                  <ask:type>
                    <ask:lineSketchFreehand/>
                  </ask:type>
                </ask:lineSketchStyleProps>
              </a:ext>
            </a:extLst>
          </a:ln>
          <a:extLst>
            <a:ext uri="{909E8E84-426E-40DD-AFC4-6F175D3DCCD1}">
              <a14:hiddenFill xmlns:a14="http://schemas.microsoft.com/office/drawing/2010/main">
                <a:solidFill>
                  <a:srgbClr val="FFFFFF"/>
                </a:solidFill>
              </a14:hiddenFill>
            </a:ext>
          </a:extLst>
        </p:spPr>
      </p:pic>
      <p:pic>
        <p:nvPicPr>
          <p:cNvPr id="12" name="Image 11">
            <a:extLst>
              <a:ext uri="{FF2B5EF4-FFF2-40B4-BE49-F238E27FC236}">
                <a16:creationId xmlns:a16="http://schemas.microsoft.com/office/drawing/2014/main" id="{DF388CD3-E256-4476-B764-F6CAC242D46F}"/>
              </a:ext>
            </a:extLst>
          </p:cNvPr>
          <p:cNvPicPr>
            <a:picLocks noChangeAspect="1"/>
          </p:cNvPicPr>
          <p:nvPr/>
        </p:nvPicPr>
        <p:blipFill rotWithShape="1">
          <a:blip r:embed="rId3">
            <a:extLst>
              <a:ext uri="{BEBA8EAE-BF5A-486C-A8C5-ECC9F3942E4B}">
                <a14:imgProps xmlns:a14="http://schemas.microsoft.com/office/drawing/2010/main">
                  <a14:imgLayer r:embed="rId4">
                    <a14:imgEffect>
                      <a14:backgroundRemoval t="39888" b="92697" l="8961" r="86380">
                        <a14:foregroundMark x1="9319" y1="41573" x2="12545" y2="91011"/>
                        <a14:foregroundMark x1="12545" y1="91011" x2="18996" y2="92135"/>
                        <a14:foregroundMark x1="18996" y1="92135" x2="25448" y2="91573"/>
                        <a14:foregroundMark x1="25448" y1="91573" x2="41935" y2="91573"/>
                        <a14:foregroundMark x1="41935" y1="91573" x2="50896" y2="91573"/>
                        <a14:foregroundMark x1="50896" y1="91573" x2="80645" y2="92135"/>
                        <a14:foregroundMark x1="80645" y1="92135" x2="87455" y2="40449"/>
                        <a14:foregroundMark x1="87455" y1="40449" x2="10036" y2="39888"/>
                        <a14:foregroundMark x1="10036" y1="39888" x2="10036" y2="39888"/>
                        <a14:foregroundMark x1="81362" y1="89888" x2="51971" y2="91011"/>
                        <a14:foregroundMark x1="86738" y1="40449" x2="70609" y2="85955"/>
                        <a14:foregroundMark x1="83154" y1="91573" x2="86380" y2="48315"/>
                        <a14:foregroundMark x1="11470" y1="92697" x2="8961" y2="43820"/>
                        <a14:foregroundMark x1="72401" y1="75281" x2="17204" y2="76966"/>
                        <a14:foregroundMark x1="74910" y1="67978" x2="35842" y2="67416"/>
                        <a14:foregroundMark x1="74910" y1="65169" x2="58423" y2="66292"/>
                        <a14:foregroundMark x1="60215" y1="57303" x2="36918" y2="57303"/>
                        <a14:foregroundMark x1="56989" y1="61236" x2="51254" y2="60112"/>
                        <a14:foregroundMark x1="32975" y1="55056" x2="17921" y2="55056"/>
                        <a14:foregroundMark x1="19355" y1="56180" x2="27240" y2="76404"/>
                        <a14:foregroundMark x1="27240" y1="76404" x2="31900" y2="82022"/>
                        <a14:foregroundMark x1="27957" y1="70787" x2="26165" y2="55056"/>
                      </a14:backgroundRemoval>
                    </a14:imgEffect>
                  </a14:imgLayer>
                </a14:imgProps>
              </a:ext>
              <a:ext uri="{28A0092B-C50C-407E-A947-70E740481C1C}">
                <a14:useLocalDpi xmlns:a14="http://schemas.microsoft.com/office/drawing/2010/main" val="0"/>
              </a:ext>
            </a:extLst>
          </a:blip>
          <a:srcRect l="7915" t="35735" r="10569" b="6284"/>
          <a:stretch/>
        </p:blipFill>
        <p:spPr>
          <a:xfrm>
            <a:off x="7393943" y="3481317"/>
            <a:ext cx="2415288" cy="1096046"/>
          </a:xfrm>
          <a:prstGeom prst="rect">
            <a:avLst/>
          </a:prstGeom>
        </p:spPr>
      </p:pic>
      <p:pic>
        <p:nvPicPr>
          <p:cNvPr id="13" name="Picture 2" descr="Vecteur gratuit bannière de café avec femme au café">
            <a:extLst>
              <a:ext uri="{FF2B5EF4-FFF2-40B4-BE49-F238E27FC236}">
                <a16:creationId xmlns:a16="http://schemas.microsoft.com/office/drawing/2014/main" id="{D6B34BB2-0BCD-4DCE-9227-263714A0814F}"/>
              </a:ext>
            </a:extLst>
          </p:cNvPr>
          <p:cNvPicPr>
            <a:picLocks noChangeAspect="1" noChangeArrowheads="1"/>
          </p:cNvPicPr>
          <p:nvPr/>
        </p:nvPicPr>
        <p:blipFill rotWithShape="1">
          <a:blip r:embed="rId5">
            <a:extLst>
              <a:ext uri="{BEBA8EAE-BF5A-486C-A8C5-ECC9F3942E4B}">
                <a14:imgProps xmlns:a14="http://schemas.microsoft.com/office/drawing/2010/main">
                  <a14:imgLayer r:embed="rId6">
                    <a14:imgEffect>
                      <a14:backgroundRemoval t="5425" b="89623" l="9585" r="99681">
                        <a14:foregroundMark x1="38818" y1="36792" x2="38818" y2="36792"/>
                        <a14:foregroundMark x1="55431" y1="9670" x2="55431" y2="9670"/>
                        <a14:foregroundMark x1="55911" y1="5896" x2="55911" y2="5896"/>
                        <a14:foregroundMark x1="42013" y1="45047" x2="42013" y2="45047"/>
                        <a14:foregroundMark x1="91693" y1="35142" x2="84026" y2="39151"/>
                        <a14:foregroundMark x1="84026" y1="39151" x2="81629" y2="42689"/>
                        <a14:foregroundMark x1="96805" y1="55425" x2="96805" y2="55425"/>
                        <a14:foregroundMark x1="98562" y1="46698" x2="98562" y2="46698"/>
                        <a14:foregroundMark x1="99042" y1="58255" x2="99042" y2="58255"/>
                        <a14:foregroundMark x1="99681" y1="49528" x2="99681" y2="49528"/>
                        <a14:foregroundMark x1="46166" y1="61792" x2="46166" y2="61792"/>
                        <a14:foregroundMark x1="57348" y1="37264" x2="57348" y2="37264"/>
                        <a14:foregroundMark x1="56230" y1="35142" x2="58946" y2="45047"/>
                        <a14:backgroundMark x1="44728" y1="36792" x2="45367" y2="24764"/>
                        <a14:backgroundMark x1="45367" y1="24764" x2="36581" y2="17217"/>
                        <a14:backgroundMark x1="36581" y1="17217" x2="28275" y2="20047"/>
                        <a14:backgroundMark x1="28275" y1="20047" x2="20447" y2="26179"/>
                        <a14:backgroundMark x1="20447" y1="26179" x2="32109" y2="42453"/>
                        <a14:backgroundMark x1="32109" y1="42453" x2="37220" y2="54245"/>
                        <a14:backgroundMark x1="37220" y1="54245" x2="36262" y2="66745"/>
                        <a14:backgroundMark x1="36262" y1="66745" x2="18371" y2="63679"/>
                        <a14:backgroundMark x1="18371" y1="63679" x2="26677" y2="66274"/>
                        <a14:backgroundMark x1="26677" y1="66274" x2="34505" y2="74528"/>
                        <a14:backgroundMark x1="34505" y1="74528" x2="37220" y2="86557"/>
                        <a14:backgroundMark x1="37220" y1="86557" x2="36741" y2="87972"/>
                        <a14:backgroundMark x1="47604" y1="58726" x2="47604" y2="58726"/>
                        <a14:backgroundMark x1="49840" y1="53538" x2="49840" y2="53538"/>
                        <a14:backgroundMark x1="58946" y1="31368" x2="65655" y2="38915"/>
                        <a14:backgroundMark x1="65655" y1="38915" x2="65815" y2="40802"/>
                        <a14:backgroundMark x1="74121" y1="55896" x2="75399" y2="82783"/>
                        <a14:backgroundMark x1="75399" y1="82783" x2="76837" y2="87264"/>
                        <a14:backgroundMark x1="71725" y1="57547" x2="68690" y2="70047"/>
                        <a14:backgroundMark x1="68690" y1="70047" x2="68850" y2="90094"/>
                        <a14:backgroundMark x1="67732" y1="65566" x2="70607" y2="53774"/>
                        <a14:backgroundMark x1="65016" y1="47642" x2="65016" y2="47642"/>
                        <a14:backgroundMark x1="67572" y1="79717" x2="67572" y2="79717"/>
                        <a14:backgroundMark x1="66773" y1="65802" x2="66773" y2="65802"/>
                        <a14:backgroundMark x1="70927" y1="51415" x2="70927" y2="51415"/>
                        <a14:backgroundMark x1="61821" y1="37264" x2="61821" y2="37264"/>
                        <a14:backgroundMark x1="61661" y1="39858" x2="61661" y2="39858"/>
                        <a14:backgroundMark x1="80351" y1="58019" x2="81789" y2="88443"/>
                        <a14:backgroundMark x1="81789" y1="88443" x2="82428" y2="91274"/>
                        <a14:backgroundMark x1="70767" y1="19104" x2="96166" y2="23585"/>
                        <a14:backgroundMark x1="96166" y1="23585" x2="96326" y2="23821"/>
                        <a14:backgroundMark x1="81150" y1="56840" x2="89776" y2="62028"/>
                        <a14:backgroundMark x1="89776" y1="62028" x2="93930" y2="67689"/>
                        <a14:backgroundMark x1="92492" y1="47877" x2="92492" y2="47877"/>
                        <a14:backgroundMark x1="91374" y1="45991" x2="91374" y2="45991"/>
                        <a14:backgroundMark x1="89936" y1="41745" x2="89936" y2="41745"/>
                        <a14:backgroundMark x1="39776" y1="65094" x2="40096" y2="87736"/>
                        <a14:backgroundMark x1="47444" y1="65094" x2="47444" y2="65094"/>
                      </a14:backgroundRemoval>
                    </a14:imgEffect>
                  </a14:imgLayer>
                </a14:imgProps>
              </a:ext>
              <a:ext uri="{28A0092B-C50C-407E-A947-70E740481C1C}">
                <a14:useLocalDpi xmlns:a14="http://schemas.microsoft.com/office/drawing/2010/main" val="0"/>
              </a:ext>
            </a:extLst>
          </a:blip>
          <a:srcRect b="15095"/>
          <a:stretch/>
        </p:blipFill>
        <p:spPr bwMode="auto">
          <a:xfrm>
            <a:off x="6251121" y="3429000"/>
            <a:ext cx="5962650" cy="3429000"/>
          </a:xfrm>
          <a:prstGeom prst="rect">
            <a:avLst/>
          </a:prstGeom>
          <a:noFill/>
          <a:extLst>
            <a:ext uri="{909E8E84-426E-40DD-AFC4-6F175D3DCCD1}">
              <a14:hiddenFill xmlns:a14="http://schemas.microsoft.com/office/drawing/2010/main">
                <a:solidFill>
                  <a:srgbClr val="FFFFFF"/>
                </a:solidFill>
              </a14:hiddenFill>
            </a:ext>
          </a:extLst>
        </p:spPr>
      </p:pic>
      <p:sp>
        <p:nvSpPr>
          <p:cNvPr id="3" name="Espace réservé du texte 2">
            <a:extLst>
              <a:ext uri="{FF2B5EF4-FFF2-40B4-BE49-F238E27FC236}">
                <a16:creationId xmlns:a16="http://schemas.microsoft.com/office/drawing/2014/main" id="{236B863A-CA67-425E-9265-BDEBDEDD4580}"/>
              </a:ext>
            </a:extLst>
          </p:cNvPr>
          <p:cNvSpPr>
            <a:spLocks noGrp="1"/>
          </p:cNvSpPr>
          <p:nvPr>
            <p:ph type="body" sz="quarter" idx="12"/>
          </p:nvPr>
        </p:nvSpPr>
        <p:spPr/>
        <p:txBody>
          <a:bodyPr/>
          <a:lstStyle/>
          <a:p>
            <a:r>
              <a:rPr lang="fr-FR" dirty="0"/>
              <a:t>Le marketing prend en charge la partie frais de bouche de vos invitations clients lors de vos animations agence. </a:t>
            </a:r>
          </a:p>
        </p:txBody>
      </p:sp>
      <p:sp>
        <p:nvSpPr>
          <p:cNvPr id="4" name="Espace réservé du texte 3">
            <a:extLst>
              <a:ext uri="{FF2B5EF4-FFF2-40B4-BE49-F238E27FC236}">
                <a16:creationId xmlns:a16="http://schemas.microsoft.com/office/drawing/2014/main" id="{223C2258-E605-49E6-9CDC-E50F1B156662}"/>
              </a:ext>
            </a:extLst>
          </p:cNvPr>
          <p:cNvSpPr>
            <a:spLocks noGrp="1"/>
          </p:cNvSpPr>
          <p:nvPr>
            <p:ph type="body" sz="quarter" idx="14"/>
          </p:nvPr>
        </p:nvSpPr>
        <p:spPr/>
        <p:txBody>
          <a:bodyPr/>
          <a:lstStyle/>
          <a:p>
            <a:endParaRPr lang="fr-FR" dirty="0"/>
          </a:p>
        </p:txBody>
      </p:sp>
      <p:sp>
        <p:nvSpPr>
          <p:cNvPr id="5" name="Espace réservé du texte 4">
            <a:extLst>
              <a:ext uri="{FF2B5EF4-FFF2-40B4-BE49-F238E27FC236}">
                <a16:creationId xmlns:a16="http://schemas.microsoft.com/office/drawing/2014/main" id="{02B4C31F-CDBB-4871-AE78-9A7D6FD76C5B}"/>
              </a:ext>
            </a:extLst>
          </p:cNvPr>
          <p:cNvSpPr>
            <a:spLocks noGrp="1"/>
          </p:cNvSpPr>
          <p:nvPr>
            <p:ph type="body" sz="quarter" idx="16"/>
          </p:nvPr>
        </p:nvSpPr>
        <p:spPr/>
        <p:txBody>
          <a:bodyPr/>
          <a:lstStyle/>
          <a:p>
            <a:r>
              <a:rPr lang="fr-FR" dirty="0"/>
              <a:t>8</a:t>
            </a:r>
          </a:p>
        </p:txBody>
      </p:sp>
      <p:sp>
        <p:nvSpPr>
          <p:cNvPr id="50" name="Espace réservé du contenu 1">
            <a:extLst>
              <a:ext uri="{FF2B5EF4-FFF2-40B4-BE49-F238E27FC236}">
                <a16:creationId xmlns:a16="http://schemas.microsoft.com/office/drawing/2014/main" id="{179D9F56-7469-4D25-B8DB-FF98AB3D76CA}"/>
              </a:ext>
            </a:extLst>
          </p:cNvPr>
          <p:cNvSpPr>
            <a:spLocks noGrp="1"/>
          </p:cNvSpPr>
          <p:nvPr>
            <p:ph idx="17"/>
          </p:nvPr>
        </p:nvSpPr>
        <p:spPr>
          <a:xfrm>
            <a:off x="695325" y="1388669"/>
            <a:ext cx="10980738" cy="4860000"/>
          </a:xfrm>
        </p:spPr>
        <p:txBody>
          <a:bodyPr/>
          <a:lstStyle/>
          <a:p>
            <a:r>
              <a:rPr lang="fr-FR" b="1" dirty="0"/>
              <a:t>Informez en amont l’équipe marketing de l’organisation de vos animations </a:t>
            </a:r>
            <a:r>
              <a:rPr lang="fr-FR" dirty="0"/>
              <a:t>(quels en sont les objectifs).   Contact :  </a:t>
            </a:r>
            <a:r>
              <a:rPr lang="fr-FR" dirty="0">
                <a:hlinkClick r:id="rId7"/>
              </a:rPr>
              <a:t>Valérie VALENTIN</a:t>
            </a:r>
            <a:r>
              <a:rPr lang="fr-FR" dirty="0"/>
              <a:t>.</a:t>
            </a:r>
          </a:p>
          <a:p>
            <a:r>
              <a:rPr lang="fr-FR" dirty="0"/>
              <a:t>Afin de vous accompagner, le département Marketing prend en charge la partie frais de bouche liée à vos animations agences : </a:t>
            </a:r>
          </a:p>
          <a:p>
            <a:pPr lvl="1"/>
            <a:r>
              <a:rPr lang="fr-FR" dirty="0"/>
              <a:t>Frais limités à 5 € / convive et à 200 € par journée d’animation.</a:t>
            </a:r>
          </a:p>
          <a:p>
            <a:pPr lvl="1"/>
            <a:r>
              <a:rPr lang="fr-FR" dirty="0"/>
              <a:t>Privilégiez les achats auprès des entreprises locales &amp; clientes CEGEE si possible.</a:t>
            </a:r>
          </a:p>
          <a:p>
            <a:pPr marL="0" indent="0">
              <a:buNone/>
            </a:pPr>
            <a:r>
              <a:rPr lang="fr-FR" dirty="0"/>
              <a:t> </a:t>
            </a:r>
          </a:p>
          <a:p>
            <a:pPr lvl="1"/>
            <a:endParaRPr lang="fr-FR" dirty="0"/>
          </a:p>
        </p:txBody>
      </p:sp>
      <p:sp>
        <p:nvSpPr>
          <p:cNvPr id="2" name="Ellipse 1">
            <a:extLst>
              <a:ext uri="{FF2B5EF4-FFF2-40B4-BE49-F238E27FC236}">
                <a16:creationId xmlns:a16="http://schemas.microsoft.com/office/drawing/2014/main" id="{EDCD1043-DBD9-45E4-B67E-F4996B80BE3B}"/>
              </a:ext>
            </a:extLst>
          </p:cNvPr>
          <p:cNvSpPr/>
          <p:nvPr/>
        </p:nvSpPr>
        <p:spPr>
          <a:xfrm>
            <a:off x="3475201" y="4239758"/>
            <a:ext cx="386470" cy="458418"/>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Ellipse 16">
            <a:extLst>
              <a:ext uri="{FF2B5EF4-FFF2-40B4-BE49-F238E27FC236}">
                <a16:creationId xmlns:a16="http://schemas.microsoft.com/office/drawing/2014/main" id="{28A5A430-B22C-4A81-A828-751A456D116E}"/>
              </a:ext>
            </a:extLst>
          </p:cNvPr>
          <p:cNvSpPr/>
          <p:nvPr/>
        </p:nvSpPr>
        <p:spPr>
          <a:xfrm>
            <a:off x="466445" y="4118945"/>
            <a:ext cx="386470" cy="458418"/>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3" name="Picture 20" descr="Vecteur ensemble de personnages étudiants de jeunes hommes en style cartoon">
            <a:extLst>
              <a:ext uri="{FF2B5EF4-FFF2-40B4-BE49-F238E27FC236}">
                <a16:creationId xmlns:a16="http://schemas.microsoft.com/office/drawing/2014/main" id="{C90736C0-BF17-4EA9-9B15-DB4D03FA6ECA}"/>
              </a:ext>
            </a:extLst>
          </p:cNvPr>
          <p:cNvPicPr>
            <a:picLocks noChangeAspect="1" noChangeArrowheads="1"/>
          </p:cNvPicPr>
          <p:nvPr/>
        </p:nvPicPr>
        <p:blipFill rotWithShape="1">
          <a:blip r:embed="rId8">
            <a:clrChange>
              <a:clrFrom>
                <a:srgbClr val="FFFFFF"/>
              </a:clrFrom>
              <a:clrTo>
                <a:srgbClr val="FFFFFF">
                  <a:alpha val="0"/>
                </a:srgbClr>
              </a:clrTo>
            </a:clrChange>
            <a:extLst>
              <a:ext uri="{28A0092B-C50C-407E-A947-70E740481C1C}">
                <a14:useLocalDpi xmlns:a14="http://schemas.microsoft.com/office/drawing/2010/main" val="0"/>
              </a:ext>
            </a:extLst>
          </a:blip>
          <a:srcRect l="67491" r="-1" b="22788"/>
          <a:stretch/>
        </p:blipFill>
        <p:spPr bwMode="auto">
          <a:xfrm>
            <a:off x="-21772" y="2875987"/>
            <a:ext cx="4036672" cy="3982013"/>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16" descr="Ensemble de personnages féminins dans différentes posesvector illustration">
            <a:extLst>
              <a:ext uri="{FF2B5EF4-FFF2-40B4-BE49-F238E27FC236}">
                <a16:creationId xmlns:a16="http://schemas.microsoft.com/office/drawing/2014/main" id="{D03ABF1E-7947-4548-AA23-4F76F3E1148B}"/>
              </a:ext>
            </a:extLst>
          </p:cNvPr>
          <p:cNvPicPr>
            <a:picLocks noChangeAspect="1" noChangeArrowheads="1"/>
          </p:cNvPicPr>
          <p:nvPr/>
        </p:nvPicPr>
        <p:blipFill rotWithShape="1">
          <a:blip r:embed="rId9">
            <a:clrChange>
              <a:clrFrom>
                <a:srgbClr val="FFFFFF"/>
              </a:clrFrom>
              <a:clrTo>
                <a:srgbClr val="FFFFFF">
                  <a:alpha val="0"/>
                </a:srgbClr>
              </a:clrTo>
            </a:clrChange>
            <a:extLst>
              <a:ext uri="{28A0092B-C50C-407E-A947-70E740481C1C}">
                <a14:useLocalDpi xmlns:a14="http://schemas.microsoft.com/office/drawing/2010/main" val="0"/>
              </a:ext>
            </a:extLst>
          </a:blip>
          <a:srcRect l="42286" r="32609" b="20891"/>
          <a:stretch/>
        </p:blipFill>
        <p:spPr bwMode="auto">
          <a:xfrm>
            <a:off x="2413691" y="2896931"/>
            <a:ext cx="1962366" cy="3961069"/>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16" descr="Ensemble de personnages féminins dans différentes posesvector illustration">
            <a:extLst>
              <a:ext uri="{FF2B5EF4-FFF2-40B4-BE49-F238E27FC236}">
                <a16:creationId xmlns:a16="http://schemas.microsoft.com/office/drawing/2014/main" id="{4B9B6387-1D4A-4E3E-9BA2-A497CB76D237}"/>
              </a:ext>
            </a:extLst>
          </p:cNvPr>
          <p:cNvPicPr>
            <a:picLocks noChangeAspect="1" noChangeArrowheads="1"/>
          </p:cNvPicPr>
          <p:nvPr/>
        </p:nvPicPr>
        <p:blipFill rotWithShape="1">
          <a:blip r:embed="rId9">
            <a:clrChange>
              <a:clrFrom>
                <a:srgbClr val="FFFFFF"/>
              </a:clrFrom>
              <a:clrTo>
                <a:srgbClr val="FFFFFF">
                  <a:alpha val="0"/>
                </a:srgbClr>
              </a:clrTo>
            </a:clrChange>
            <a:extLst>
              <a:ext uri="{28A0092B-C50C-407E-A947-70E740481C1C}">
                <a14:useLocalDpi xmlns:a14="http://schemas.microsoft.com/office/drawing/2010/main" val="0"/>
              </a:ext>
            </a:extLst>
          </a:blip>
          <a:srcRect l="25957" r="56882" b="23471"/>
          <a:stretch/>
        </p:blipFill>
        <p:spPr bwMode="auto">
          <a:xfrm>
            <a:off x="-21772" y="3026130"/>
            <a:ext cx="1341390" cy="3831870"/>
          </a:xfrm>
          <a:prstGeom prst="rect">
            <a:avLst/>
          </a:prstGeom>
          <a:noFill/>
          <a:extLst>
            <a:ext uri="{909E8E84-426E-40DD-AFC4-6F175D3DCCD1}">
              <a14:hiddenFill xmlns:a14="http://schemas.microsoft.com/office/drawing/2010/main">
                <a:solidFill>
                  <a:srgbClr val="FFFFFF"/>
                </a:solidFill>
              </a14:hiddenFill>
            </a:ext>
          </a:extLst>
        </p:spPr>
      </p:pic>
      <p:pic>
        <p:nvPicPr>
          <p:cNvPr id="5122" name="Picture 2" descr="Vecteur gratuit une employée de banque, une assistante ou une consultante porte un costume formel avec un dossier dans les mains au bureau avec un guichet automatique, un bureau avec un ordinateur, un employé du service de crédit ou des finances fournit des services, illustration vectorielle de dessin animé">
            <a:extLst>
              <a:ext uri="{FF2B5EF4-FFF2-40B4-BE49-F238E27FC236}">
                <a16:creationId xmlns:a16="http://schemas.microsoft.com/office/drawing/2014/main" id="{7F31DEC9-CA8C-45F5-AA1D-D4124308E290}"/>
              </a:ext>
            </a:extLst>
          </p:cNvPr>
          <p:cNvPicPr>
            <a:picLocks noChangeAspect="1" noChangeArrowheads="1"/>
          </p:cNvPicPr>
          <p:nvPr/>
        </p:nvPicPr>
        <p:blipFill rotWithShape="1">
          <a:blip r:embed="rId10">
            <a:extLst>
              <a:ext uri="{BEBA8EAE-BF5A-486C-A8C5-ECC9F3942E4B}">
                <a14:imgProps xmlns:a14="http://schemas.microsoft.com/office/drawing/2010/main">
                  <a14:imgLayer r:embed="rId11">
                    <a14:imgEffect>
                      <a14:backgroundRemoval t="6228" b="99654" l="53355" r="76358">
                        <a14:foregroundMark x1="56070" y1="61592" x2="56070" y2="61592"/>
                        <a14:foregroundMark x1="63898" y1="7612" x2="63898" y2="7612"/>
                        <a14:foregroundMark x1="62300" y1="44637" x2="66454" y2="47405"/>
                        <a14:foregroundMark x1="66454" y1="47405" x2="73163" y2="59170"/>
                        <a14:foregroundMark x1="73163" y1="59170" x2="73642" y2="60900"/>
                        <a14:foregroundMark x1="71086" y1="97578" x2="66294" y2="67820"/>
                        <a14:foregroundMark x1="62939" y1="98962" x2="62939" y2="98962"/>
                        <a14:foregroundMark x1="71725" y1="99654" x2="71725" y2="99654"/>
                        <a14:foregroundMark x1="74441" y1="70242" x2="69808" y2="68858"/>
                        <a14:foregroundMark x1="69808" y1="68858" x2="67252" y2="60900"/>
                        <a14:foregroundMark x1="67252" y1="60900" x2="66773" y2="52595"/>
                        <a14:foregroundMark x1="73482" y1="57093" x2="71246" y2="47751"/>
                        <a14:foregroundMark x1="71246" y1="47751" x2="67891" y2="42561"/>
                        <a14:foregroundMark x1="66294" y1="19377" x2="65016" y2="25952"/>
                        <a14:foregroundMark x1="64058" y1="29066" x2="65655" y2="32180"/>
                        <a14:foregroundMark x1="76358" y1="70934" x2="76358" y2="70934"/>
                        <a14:foregroundMark x1="55272" y1="60900" x2="55272" y2="60900"/>
                        <a14:foregroundMark x1="56070" y1="64014" x2="56070" y2="64014"/>
                        <a14:foregroundMark x1="57188" y1="68512" x2="57188" y2="68512"/>
                        <a14:backgroundMark x1="72524" y1="76125" x2="75399" y2="78547"/>
                        <a14:backgroundMark x1="75240" y1="90311" x2="75080" y2="87543"/>
                      </a14:backgroundRemoval>
                    </a14:imgEffect>
                  </a14:imgLayer>
                </a14:imgProps>
              </a:ext>
              <a:ext uri="{28A0092B-C50C-407E-A947-70E740481C1C}">
                <a14:useLocalDpi xmlns:a14="http://schemas.microsoft.com/office/drawing/2010/main" val="0"/>
              </a:ext>
            </a:extLst>
          </a:blip>
          <a:srcRect l="51200" r="22610" b="12267"/>
          <a:stretch/>
        </p:blipFill>
        <p:spPr bwMode="auto">
          <a:xfrm>
            <a:off x="679051" y="3469119"/>
            <a:ext cx="2191318" cy="3388882"/>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Vecteur gratuit un photographe avec appareil photo prend des photos en vue arrière du studio, une séance photo avec des coulisses et un équipement léger professionnel">
            <a:extLst>
              <a:ext uri="{FF2B5EF4-FFF2-40B4-BE49-F238E27FC236}">
                <a16:creationId xmlns:a16="http://schemas.microsoft.com/office/drawing/2014/main" id="{624BA2B4-AF13-4D4B-BEBB-3C52496B2E9A}"/>
              </a:ext>
            </a:extLst>
          </p:cNvPr>
          <p:cNvPicPr>
            <a:picLocks noChangeAspect="1" noChangeArrowheads="1"/>
          </p:cNvPicPr>
          <p:nvPr/>
        </p:nvPicPr>
        <p:blipFill rotWithShape="1">
          <a:blip r:embed="rId12">
            <a:extLst>
              <a:ext uri="{BEBA8EAE-BF5A-486C-A8C5-ECC9F3942E4B}">
                <a14:imgProps xmlns:a14="http://schemas.microsoft.com/office/drawing/2010/main">
                  <a14:imgLayer r:embed="rId13">
                    <a14:imgEffect>
                      <a14:backgroundRemoval t="7585" b="89621" l="34185" r="65815">
                        <a14:foregroundMark x1="56550" y1="7585" x2="56550" y2="7585"/>
                        <a14:foregroundMark x1="34824" y1="34531" x2="34824" y2="34531"/>
                        <a14:foregroundMark x1="34185" y1="50898" x2="34185" y2="50898"/>
                        <a14:foregroundMark x1="38658" y1="38723" x2="38658" y2="38723"/>
                        <a14:foregroundMark x1="35623" y1="44910" x2="40096" y2="36527"/>
                        <a14:foregroundMark x1="40096" y1="36527" x2="40895" y2="31537"/>
                        <a14:foregroundMark x1="35783" y1="54291" x2="43770" y2="48303"/>
                      </a14:backgroundRemoval>
                    </a14:imgEffect>
                  </a14:imgLayer>
                </a14:imgProps>
              </a:ext>
              <a:ext uri="{28A0092B-C50C-407E-A947-70E740481C1C}">
                <a14:useLocalDpi xmlns:a14="http://schemas.microsoft.com/office/drawing/2010/main" val="0"/>
              </a:ext>
            </a:extLst>
          </a:blip>
          <a:srcRect l="32784" r="30466" b="26620"/>
          <a:stretch/>
        </p:blipFill>
        <p:spPr bwMode="auto">
          <a:xfrm>
            <a:off x="3668436" y="3356291"/>
            <a:ext cx="2191318" cy="3501710"/>
          </a:xfrm>
          <a:prstGeom prst="rect">
            <a:avLst/>
          </a:prstGeom>
          <a:noFill/>
          <a:extLst>
            <a:ext uri="{909E8E84-426E-40DD-AFC4-6F175D3DCCD1}">
              <a14:hiddenFill xmlns:a14="http://schemas.microsoft.com/office/drawing/2010/main">
                <a:solidFill>
                  <a:srgbClr val="FFFFFF"/>
                </a:solidFill>
              </a14:hiddenFill>
            </a:ext>
          </a:extLst>
        </p:spPr>
      </p:pic>
      <p:pic>
        <p:nvPicPr>
          <p:cNvPr id="5126" name="Picture 6" descr="Vecteur gratuit cours de mathématiques à l'école avec professeur et garçon">
            <a:extLst>
              <a:ext uri="{FF2B5EF4-FFF2-40B4-BE49-F238E27FC236}">
                <a16:creationId xmlns:a16="http://schemas.microsoft.com/office/drawing/2014/main" id="{CD309ADF-E41D-4E58-9704-A09A0EC83940}"/>
              </a:ext>
            </a:extLst>
          </p:cNvPr>
          <p:cNvPicPr>
            <a:picLocks noChangeAspect="1" noChangeArrowheads="1"/>
          </p:cNvPicPr>
          <p:nvPr/>
        </p:nvPicPr>
        <p:blipFill rotWithShape="1">
          <a:blip r:embed="rId14">
            <a:extLst>
              <a:ext uri="{BEBA8EAE-BF5A-486C-A8C5-ECC9F3942E4B}">
                <a14:imgProps xmlns:a14="http://schemas.microsoft.com/office/drawing/2010/main">
                  <a14:imgLayer r:embed="rId15">
                    <a14:imgEffect>
                      <a14:backgroundRemoval t="14377" b="93291" l="67093" r="82588">
                        <a14:foregroundMark x1="73523" y1="20128" x2="74601" y2="34505"/>
                        <a14:foregroundMark x1="73163" y1="15335" x2="73523" y2="20128"/>
                        <a14:foregroundMark x1="82588" y1="49201" x2="82588" y2="49201"/>
                        <a14:foregroundMark x1="67093" y1="45687" x2="67093" y2="45687"/>
                        <a14:foregroundMark x1="71246" y1="93610" x2="75559" y2="88498"/>
                        <a14:foregroundMark x1="77316" y1="20447" x2="77316" y2="20447"/>
                        <a14:foregroundMark x1="71406" y1="19808" x2="71406" y2="19808"/>
                        <a14:foregroundMark x1="72524" y1="28435" x2="72524" y2="28435"/>
                        <a14:foregroundMark x1="77316" y1="27157" x2="77316" y2="27157"/>
                        <a14:foregroundMark x1="69968" y1="58147" x2="70288" y2="51757"/>
                        <a14:foregroundMark x1="70288" y1="51757" x2="70288" y2="51438"/>
                        <a14:foregroundMark x1="72684" y1="58147" x2="72524" y2="54952"/>
                        <a14:foregroundMark x1="71885" y1="22684" x2="71885" y2="21086"/>
                        <a14:foregroundMark x1="76038" y1="17252" x2="74121" y2="17252"/>
                        <a14:backgroundMark x1="76997" y1="32588" x2="79393" y2="31629"/>
                        <a14:backgroundMark x1="79393" y1="31629" x2="79712" y2="31629"/>
                        <a14:backgroundMark x1="69968" y1="37380" x2="70927" y2="32268"/>
                        <a14:backgroundMark x1="70927" y1="32268" x2="70767" y2="31629"/>
                        <a14:backgroundMark x1="71086" y1="35144" x2="71086" y2="35144"/>
                        <a14:backgroundMark x1="71406" y1="27796" x2="71246" y2="27796"/>
                        <a14:backgroundMark x1="79393" y1="58466" x2="79872" y2="58147"/>
                        <a14:backgroundMark x1="75719" y1="14696" x2="75143" y2="14440"/>
                        <a14:backgroundMark x1="71246" y1="20128" x2="71246" y2="20128"/>
                        <a14:backgroundMark x1="74281" y1="14377" x2="74281" y2="14377"/>
                      </a14:backgroundRemoval>
                    </a14:imgEffect>
                  </a14:imgLayer>
                </a14:imgProps>
              </a:ext>
              <a:ext uri="{28A0092B-C50C-407E-A947-70E740481C1C}">
                <a14:useLocalDpi xmlns:a14="http://schemas.microsoft.com/office/drawing/2010/main" val="0"/>
              </a:ext>
            </a:extLst>
          </a:blip>
          <a:srcRect l="65729" t="12026" r="16306" b="35103"/>
          <a:stretch/>
        </p:blipFill>
        <p:spPr bwMode="auto">
          <a:xfrm>
            <a:off x="4509623" y="3541545"/>
            <a:ext cx="2253835" cy="3316456"/>
          </a:xfrm>
          <a:prstGeom prst="rect">
            <a:avLst/>
          </a:prstGeom>
          <a:noFill/>
          <a:extLst>
            <a:ext uri="{909E8E84-426E-40DD-AFC4-6F175D3DCCD1}">
              <a14:hiddenFill xmlns:a14="http://schemas.microsoft.com/office/drawing/2010/main">
                <a:solidFill>
                  <a:srgbClr val="FFFFFF"/>
                </a:solidFill>
              </a14:hiddenFill>
            </a:ext>
          </a:extLst>
        </p:spPr>
      </p:pic>
      <p:grpSp>
        <p:nvGrpSpPr>
          <p:cNvPr id="6" name="Groupe 5">
            <a:extLst>
              <a:ext uri="{FF2B5EF4-FFF2-40B4-BE49-F238E27FC236}">
                <a16:creationId xmlns:a16="http://schemas.microsoft.com/office/drawing/2014/main" id="{6565F6AA-C155-16DE-100E-C23C692A767D}"/>
              </a:ext>
            </a:extLst>
          </p:cNvPr>
          <p:cNvGrpSpPr/>
          <p:nvPr/>
        </p:nvGrpSpPr>
        <p:grpSpPr>
          <a:xfrm>
            <a:off x="10633551" y="5768117"/>
            <a:ext cx="1100148" cy="1285089"/>
            <a:chOff x="-2188878" y="1439576"/>
            <a:chExt cx="1100148" cy="1285089"/>
          </a:xfrm>
        </p:grpSpPr>
        <p:pic>
          <p:nvPicPr>
            <p:cNvPr id="7" name="Picture 4" descr="Splash aquarelle avec illustration mixte blanc, rouge, orange sur blanc. Vecteur gratuit">
              <a:extLst>
                <a:ext uri="{FF2B5EF4-FFF2-40B4-BE49-F238E27FC236}">
                  <a16:creationId xmlns:a16="http://schemas.microsoft.com/office/drawing/2014/main" id="{FC7E8821-4274-71C0-8630-31AEA1CC3E3E}"/>
                </a:ext>
              </a:extLst>
            </p:cNvPr>
            <p:cNvPicPr>
              <a:picLocks noChangeAspect="1" noChangeArrowheads="1"/>
            </p:cNvPicPr>
            <p:nvPr/>
          </p:nvPicPr>
          <p:blipFill rotWithShape="1">
            <a:blip r:embed="rId16">
              <a:clrChange>
                <a:clrFrom>
                  <a:srgbClr val="FFFFFF"/>
                </a:clrFrom>
                <a:clrTo>
                  <a:srgbClr val="FFFFFF">
                    <a:alpha val="0"/>
                  </a:srgbClr>
                </a:clrTo>
              </a:clrChange>
              <a:extLst>
                <a:ext uri="{28A0092B-C50C-407E-A947-70E740481C1C}">
                  <a14:useLocalDpi xmlns:a14="http://schemas.microsoft.com/office/drawing/2010/main" val="0"/>
                </a:ext>
              </a:extLst>
            </a:blip>
            <a:srcRect l="50000" t="70212" r="2264" b="8236"/>
            <a:stretch/>
          </p:blipFill>
          <p:spPr bwMode="auto">
            <a:xfrm>
              <a:off x="-2188878" y="1439576"/>
              <a:ext cx="1100148" cy="1285089"/>
            </a:xfrm>
            <a:prstGeom prst="rect">
              <a:avLst/>
            </a:prstGeom>
            <a:noFill/>
            <a:extLst>
              <a:ext uri="{909E8E84-426E-40DD-AFC4-6F175D3DCCD1}">
                <a14:hiddenFill xmlns:a14="http://schemas.microsoft.com/office/drawing/2010/main">
                  <a:solidFill>
                    <a:srgbClr val="FFFFFF"/>
                  </a:solidFill>
                </a14:hiddenFill>
              </a:ext>
            </a:extLst>
          </p:spPr>
        </p:pic>
        <p:grpSp>
          <p:nvGrpSpPr>
            <p:cNvPr id="8" name="Groupe 7">
              <a:extLst>
                <a:ext uri="{FF2B5EF4-FFF2-40B4-BE49-F238E27FC236}">
                  <a16:creationId xmlns:a16="http://schemas.microsoft.com/office/drawing/2014/main" id="{1F64A8A6-2CED-2EA8-4DFD-8B32A86D9B44}"/>
                </a:ext>
              </a:extLst>
            </p:cNvPr>
            <p:cNvGrpSpPr/>
            <p:nvPr/>
          </p:nvGrpSpPr>
          <p:grpSpPr>
            <a:xfrm>
              <a:off x="-1980670" y="1805906"/>
              <a:ext cx="572484" cy="495254"/>
              <a:chOff x="11392866" y="540878"/>
              <a:chExt cx="572484" cy="495254"/>
            </a:xfrm>
          </p:grpSpPr>
          <p:pic>
            <p:nvPicPr>
              <p:cNvPr id="9" name="Image 8">
                <a:hlinkClick r:id="rId17" action="ppaction://hlinksldjump"/>
                <a:extLst>
                  <a:ext uri="{FF2B5EF4-FFF2-40B4-BE49-F238E27FC236}">
                    <a16:creationId xmlns:a16="http://schemas.microsoft.com/office/drawing/2014/main" id="{51250AEF-81AC-FB59-6F1C-BAA0F6BC869D}"/>
                  </a:ext>
                </a:extLst>
              </p:cNvPr>
              <p:cNvPicPr>
                <a:picLocks noChangeAspect="1"/>
              </p:cNvPicPr>
              <p:nvPr/>
            </p:nvPicPr>
            <p:blipFill>
              <a:blip r:embed="rId18">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1483846" y="540878"/>
                <a:ext cx="390525" cy="342900"/>
              </a:xfrm>
              <a:prstGeom prst="rect">
                <a:avLst/>
              </a:prstGeom>
            </p:spPr>
          </p:pic>
          <p:pic>
            <p:nvPicPr>
              <p:cNvPr id="10" name="Image 9">
                <a:hlinkClick r:id="rId17" action="ppaction://hlinksldjump"/>
                <a:extLst>
                  <a:ext uri="{FF2B5EF4-FFF2-40B4-BE49-F238E27FC236}">
                    <a16:creationId xmlns:a16="http://schemas.microsoft.com/office/drawing/2014/main" id="{2EE08A45-5F78-FF6B-F051-C73E62E3A4F5}"/>
                  </a:ext>
                </a:extLst>
              </p:cNvPr>
              <p:cNvPicPr>
                <a:picLocks noChangeAspect="1"/>
              </p:cNvPicPr>
              <p:nvPr/>
            </p:nvPicPr>
            <p:blipFill>
              <a:blip r:embed="rId19" cstate="email">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1392866" y="731423"/>
                <a:ext cx="572484" cy="304709"/>
              </a:xfrm>
              <a:prstGeom prst="rect">
                <a:avLst/>
              </a:prstGeom>
            </p:spPr>
          </p:pic>
        </p:grpSp>
      </p:grpSp>
      <p:sp>
        <p:nvSpPr>
          <p:cNvPr id="11" name="Rectangle : coins arrondis 10">
            <a:hlinkClick r:id="rId20" action="ppaction://hlinksldjump"/>
            <a:extLst>
              <a:ext uri="{FF2B5EF4-FFF2-40B4-BE49-F238E27FC236}">
                <a16:creationId xmlns:a16="http://schemas.microsoft.com/office/drawing/2014/main" id="{CA34B2C4-5CDF-8B68-AA35-5F06ECF1C246}"/>
              </a:ext>
            </a:extLst>
          </p:cNvPr>
          <p:cNvSpPr/>
          <p:nvPr/>
        </p:nvSpPr>
        <p:spPr>
          <a:xfrm>
            <a:off x="10768038" y="6013635"/>
            <a:ext cx="824298" cy="630134"/>
          </a:xfrm>
          <a:prstGeom prst="roundRect">
            <a:avLst/>
          </a:prstGeom>
          <a:solidFill>
            <a:srgbClr val="FFFFFF">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79094194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E8BD9D99-C327-4884-B3BE-700D2FBDFC99}"/>
              </a:ext>
            </a:extLst>
          </p:cNvPr>
          <p:cNvSpPr/>
          <p:nvPr/>
        </p:nvSpPr>
        <p:spPr>
          <a:xfrm>
            <a:off x="334912" y="1662628"/>
            <a:ext cx="4551151" cy="4193645"/>
          </a:xfrm>
          <a:custGeom>
            <a:avLst/>
            <a:gdLst>
              <a:gd name="connsiteX0" fmla="*/ 0 w 4551151"/>
              <a:gd name="connsiteY0" fmla="*/ 0 h 4193645"/>
              <a:gd name="connsiteX1" fmla="*/ 559141 w 4551151"/>
              <a:gd name="connsiteY1" fmla="*/ 0 h 4193645"/>
              <a:gd name="connsiteX2" fmla="*/ 1118283 w 4551151"/>
              <a:gd name="connsiteY2" fmla="*/ 0 h 4193645"/>
              <a:gd name="connsiteX3" fmla="*/ 1631913 w 4551151"/>
              <a:gd name="connsiteY3" fmla="*/ 0 h 4193645"/>
              <a:gd name="connsiteX4" fmla="*/ 2191054 w 4551151"/>
              <a:gd name="connsiteY4" fmla="*/ 0 h 4193645"/>
              <a:gd name="connsiteX5" fmla="*/ 2841219 w 4551151"/>
              <a:gd name="connsiteY5" fmla="*/ 0 h 4193645"/>
              <a:gd name="connsiteX6" fmla="*/ 3445871 w 4551151"/>
              <a:gd name="connsiteY6" fmla="*/ 0 h 4193645"/>
              <a:gd name="connsiteX7" fmla="*/ 4551151 w 4551151"/>
              <a:gd name="connsiteY7" fmla="*/ 0 h 4193645"/>
              <a:gd name="connsiteX8" fmla="*/ 4551151 w 4551151"/>
              <a:gd name="connsiteY8" fmla="*/ 782814 h 4193645"/>
              <a:gd name="connsiteX9" fmla="*/ 4551151 w 4551151"/>
              <a:gd name="connsiteY9" fmla="*/ 1481755 h 4193645"/>
              <a:gd name="connsiteX10" fmla="*/ 4551151 w 4551151"/>
              <a:gd name="connsiteY10" fmla="*/ 2180695 h 4193645"/>
              <a:gd name="connsiteX11" fmla="*/ 4551151 w 4551151"/>
              <a:gd name="connsiteY11" fmla="*/ 2837700 h 4193645"/>
              <a:gd name="connsiteX12" fmla="*/ 4551151 w 4551151"/>
              <a:gd name="connsiteY12" fmla="*/ 4193645 h 4193645"/>
              <a:gd name="connsiteX13" fmla="*/ 3809964 w 4551151"/>
              <a:gd name="connsiteY13" fmla="*/ 4193645 h 4193645"/>
              <a:gd name="connsiteX14" fmla="*/ 3205311 w 4551151"/>
              <a:gd name="connsiteY14" fmla="*/ 4193645 h 4193645"/>
              <a:gd name="connsiteX15" fmla="*/ 2464123 w 4551151"/>
              <a:gd name="connsiteY15" fmla="*/ 4193645 h 4193645"/>
              <a:gd name="connsiteX16" fmla="*/ 1768447 w 4551151"/>
              <a:gd name="connsiteY16" fmla="*/ 4193645 h 4193645"/>
              <a:gd name="connsiteX17" fmla="*/ 1072771 w 4551151"/>
              <a:gd name="connsiteY17" fmla="*/ 4193645 h 4193645"/>
              <a:gd name="connsiteX18" fmla="*/ 0 w 4551151"/>
              <a:gd name="connsiteY18" fmla="*/ 4193645 h 4193645"/>
              <a:gd name="connsiteX19" fmla="*/ 0 w 4551151"/>
              <a:gd name="connsiteY19" fmla="*/ 3536641 h 4193645"/>
              <a:gd name="connsiteX20" fmla="*/ 0 w 4551151"/>
              <a:gd name="connsiteY20" fmla="*/ 2795763 h 4193645"/>
              <a:gd name="connsiteX21" fmla="*/ 0 w 4551151"/>
              <a:gd name="connsiteY21" fmla="*/ 2180695 h 4193645"/>
              <a:gd name="connsiteX22" fmla="*/ 0 w 4551151"/>
              <a:gd name="connsiteY22" fmla="*/ 1439818 h 4193645"/>
              <a:gd name="connsiteX23" fmla="*/ 0 w 4551151"/>
              <a:gd name="connsiteY23" fmla="*/ 824750 h 4193645"/>
              <a:gd name="connsiteX24" fmla="*/ 0 w 4551151"/>
              <a:gd name="connsiteY24" fmla="*/ 0 h 4193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4551151" h="4193645" fill="none" extrusionOk="0">
                <a:moveTo>
                  <a:pt x="0" y="0"/>
                </a:moveTo>
                <a:cubicBezTo>
                  <a:pt x="210968" y="-3969"/>
                  <a:pt x="389901" y="3747"/>
                  <a:pt x="559141" y="0"/>
                </a:cubicBezTo>
                <a:cubicBezTo>
                  <a:pt x="728381" y="-3747"/>
                  <a:pt x="953489" y="19334"/>
                  <a:pt x="1118283" y="0"/>
                </a:cubicBezTo>
                <a:cubicBezTo>
                  <a:pt x="1283077" y="-19334"/>
                  <a:pt x="1525528" y="-10872"/>
                  <a:pt x="1631913" y="0"/>
                </a:cubicBezTo>
                <a:cubicBezTo>
                  <a:pt x="1738298" y="10872"/>
                  <a:pt x="1979255" y="-8043"/>
                  <a:pt x="2191054" y="0"/>
                </a:cubicBezTo>
                <a:cubicBezTo>
                  <a:pt x="2402853" y="8043"/>
                  <a:pt x="2587673" y="-20116"/>
                  <a:pt x="2841219" y="0"/>
                </a:cubicBezTo>
                <a:cubicBezTo>
                  <a:pt x="3094765" y="20116"/>
                  <a:pt x="3306686" y="26641"/>
                  <a:pt x="3445871" y="0"/>
                </a:cubicBezTo>
                <a:cubicBezTo>
                  <a:pt x="3585056" y="-26641"/>
                  <a:pt x="4033064" y="27296"/>
                  <a:pt x="4551151" y="0"/>
                </a:cubicBezTo>
                <a:cubicBezTo>
                  <a:pt x="4537172" y="295676"/>
                  <a:pt x="4512297" y="592259"/>
                  <a:pt x="4551151" y="782814"/>
                </a:cubicBezTo>
                <a:cubicBezTo>
                  <a:pt x="4590005" y="973369"/>
                  <a:pt x="4542845" y="1322248"/>
                  <a:pt x="4551151" y="1481755"/>
                </a:cubicBezTo>
                <a:cubicBezTo>
                  <a:pt x="4559457" y="1641262"/>
                  <a:pt x="4520778" y="2010264"/>
                  <a:pt x="4551151" y="2180695"/>
                </a:cubicBezTo>
                <a:cubicBezTo>
                  <a:pt x="4581524" y="2351126"/>
                  <a:pt x="4577315" y="2598063"/>
                  <a:pt x="4551151" y="2837700"/>
                </a:cubicBezTo>
                <a:cubicBezTo>
                  <a:pt x="4524987" y="3077337"/>
                  <a:pt x="4518998" y="3867241"/>
                  <a:pt x="4551151" y="4193645"/>
                </a:cubicBezTo>
                <a:cubicBezTo>
                  <a:pt x="4387545" y="4171589"/>
                  <a:pt x="3986605" y="4224293"/>
                  <a:pt x="3809964" y="4193645"/>
                </a:cubicBezTo>
                <a:cubicBezTo>
                  <a:pt x="3633323" y="4162997"/>
                  <a:pt x="3476759" y="4192404"/>
                  <a:pt x="3205311" y="4193645"/>
                </a:cubicBezTo>
                <a:cubicBezTo>
                  <a:pt x="2933863" y="4194886"/>
                  <a:pt x="2621214" y="4205023"/>
                  <a:pt x="2464123" y="4193645"/>
                </a:cubicBezTo>
                <a:cubicBezTo>
                  <a:pt x="2307032" y="4182267"/>
                  <a:pt x="2029899" y="4217046"/>
                  <a:pt x="1768447" y="4193645"/>
                </a:cubicBezTo>
                <a:cubicBezTo>
                  <a:pt x="1506995" y="4170244"/>
                  <a:pt x="1270914" y="4196802"/>
                  <a:pt x="1072771" y="4193645"/>
                </a:cubicBezTo>
                <a:cubicBezTo>
                  <a:pt x="874628" y="4190488"/>
                  <a:pt x="483256" y="4182855"/>
                  <a:pt x="0" y="4193645"/>
                </a:cubicBezTo>
                <a:cubicBezTo>
                  <a:pt x="-29573" y="3980747"/>
                  <a:pt x="17435" y="3751734"/>
                  <a:pt x="0" y="3536641"/>
                </a:cubicBezTo>
                <a:cubicBezTo>
                  <a:pt x="-17435" y="3321548"/>
                  <a:pt x="2596" y="2972545"/>
                  <a:pt x="0" y="2795763"/>
                </a:cubicBezTo>
                <a:cubicBezTo>
                  <a:pt x="-2596" y="2618981"/>
                  <a:pt x="18121" y="2334342"/>
                  <a:pt x="0" y="2180695"/>
                </a:cubicBezTo>
                <a:cubicBezTo>
                  <a:pt x="-18121" y="2027048"/>
                  <a:pt x="-22861" y="1602158"/>
                  <a:pt x="0" y="1439818"/>
                </a:cubicBezTo>
                <a:cubicBezTo>
                  <a:pt x="22861" y="1277478"/>
                  <a:pt x="24246" y="1059953"/>
                  <a:pt x="0" y="824750"/>
                </a:cubicBezTo>
                <a:cubicBezTo>
                  <a:pt x="-24246" y="589547"/>
                  <a:pt x="23563" y="377585"/>
                  <a:pt x="0" y="0"/>
                </a:cubicBezTo>
                <a:close/>
              </a:path>
              <a:path w="4551151" h="4193645" stroke="0" extrusionOk="0">
                <a:moveTo>
                  <a:pt x="0" y="0"/>
                </a:moveTo>
                <a:cubicBezTo>
                  <a:pt x="243292" y="-27355"/>
                  <a:pt x="341291" y="-14733"/>
                  <a:pt x="604653" y="0"/>
                </a:cubicBezTo>
                <a:cubicBezTo>
                  <a:pt x="868015" y="14733"/>
                  <a:pt x="891226" y="-3535"/>
                  <a:pt x="1118283" y="0"/>
                </a:cubicBezTo>
                <a:cubicBezTo>
                  <a:pt x="1345340" y="3535"/>
                  <a:pt x="1416464" y="4521"/>
                  <a:pt x="1677424" y="0"/>
                </a:cubicBezTo>
                <a:cubicBezTo>
                  <a:pt x="1938384" y="-4521"/>
                  <a:pt x="1985327" y="-26295"/>
                  <a:pt x="2282077" y="0"/>
                </a:cubicBezTo>
                <a:cubicBezTo>
                  <a:pt x="2578827" y="26295"/>
                  <a:pt x="2690010" y="23945"/>
                  <a:pt x="3023265" y="0"/>
                </a:cubicBezTo>
                <a:cubicBezTo>
                  <a:pt x="3356520" y="-23945"/>
                  <a:pt x="3506741" y="11755"/>
                  <a:pt x="3764452" y="0"/>
                </a:cubicBezTo>
                <a:cubicBezTo>
                  <a:pt x="4022163" y="-11755"/>
                  <a:pt x="4320964" y="-21021"/>
                  <a:pt x="4551151" y="0"/>
                </a:cubicBezTo>
                <a:cubicBezTo>
                  <a:pt x="4547324" y="276245"/>
                  <a:pt x="4579556" y="340110"/>
                  <a:pt x="4551151" y="573131"/>
                </a:cubicBezTo>
                <a:cubicBezTo>
                  <a:pt x="4522746" y="806152"/>
                  <a:pt x="4534160" y="891493"/>
                  <a:pt x="4551151" y="1146263"/>
                </a:cubicBezTo>
                <a:cubicBezTo>
                  <a:pt x="4568142" y="1401033"/>
                  <a:pt x="4543072" y="1612466"/>
                  <a:pt x="4551151" y="1761331"/>
                </a:cubicBezTo>
                <a:cubicBezTo>
                  <a:pt x="4559230" y="1910196"/>
                  <a:pt x="4582145" y="2248502"/>
                  <a:pt x="4551151" y="2502208"/>
                </a:cubicBezTo>
                <a:cubicBezTo>
                  <a:pt x="4520157" y="2755914"/>
                  <a:pt x="4521495" y="3050123"/>
                  <a:pt x="4551151" y="3201149"/>
                </a:cubicBezTo>
                <a:cubicBezTo>
                  <a:pt x="4580807" y="3352175"/>
                  <a:pt x="4508108" y="3735832"/>
                  <a:pt x="4551151" y="4193645"/>
                </a:cubicBezTo>
                <a:cubicBezTo>
                  <a:pt x="4387629" y="4165539"/>
                  <a:pt x="4054335" y="4224603"/>
                  <a:pt x="3900987" y="4193645"/>
                </a:cubicBezTo>
                <a:cubicBezTo>
                  <a:pt x="3747639" y="4162687"/>
                  <a:pt x="3455597" y="4203467"/>
                  <a:pt x="3205311" y="4193645"/>
                </a:cubicBezTo>
                <a:cubicBezTo>
                  <a:pt x="2955025" y="4183823"/>
                  <a:pt x="2818492" y="4186733"/>
                  <a:pt x="2555146" y="4193645"/>
                </a:cubicBezTo>
                <a:cubicBezTo>
                  <a:pt x="2291801" y="4200557"/>
                  <a:pt x="2138114" y="4209721"/>
                  <a:pt x="1996005" y="4193645"/>
                </a:cubicBezTo>
                <a:cubicBezTo>
                  <a:pt x="1853896" y="4177569"/>
                  <a:pt x="1476710" y="4224526"/>
                  <a:pt x="1254817" y="4193645"/>
                </a:cubicBezTo>
                <a:cubicBezTo>
                  <a:pt x="1032924" y="4162764"/>
                  <a:pt x="257342" y="4226798"/>
                  <a:pt x="0" y="4193645"/>
                </a:cubicBezTo>
                <a:cubicBezTo>
                  <a:pt x="37872" y="3838526"/>
                  <a:pt x="-17579" y="3606810"/>
                  <a:pt x="0" y="3410831"/>
                </a:cubicBezTo>
                <a:cubicBezTo>
                  <a:pt x="17579" y="3214852"/>
                  <a:pt x="20129" y="3023009"/>
                  <a:pt x="0" y="2753827"/>
                </a:cubicBezTo>
                <a:cubicBezTo>
                  <a:pt x="-20129" y="2484645"/>
                  <a:pt x="-15325" y="2157370"/>
                  <a:pt x="0" y="1971013"/>
                </a:cubicBezTo>
                <a:cubicBezTo>
                  <a:pt x="15325" y="1784656"/>
                  <a:pt x="-26611" y="1614243"/>
                  <a:pt x="0" y="1314009"/>
                </a:cubicBezTo>
                <a:cubicBezTo>
                  <a:pt x="26611" y="1013775"/>
                  <a:pt x="-25422" y="859004"/>
                  <a:pt x="0" y="698941"/>
                </a:cubicBezTo>
                <a:cubicBezTo>
                  <a:pt x="25422" y="538878"/>
                  <a:pt x="-18244" y="143221"/>
                  <a:pt x="0" y="0"/>
                </a:cubicBezTo>
                <a:close/>
              </a:path>
            </a:pathLst>
          </a:custGeom>
          <a:solidFill>
            <a:schemeClr val="accent4">
              <a:lumMod val="20000"/>
              <a:lumOff val="80000"/>
            </a:schemeClr>
          </a:solidFill>
          <a:ln w="28575">
            <a:solidFill>
              <a:schemeClr val="tx1">
                <a:lumMod val="75000"/>
                <a:lumOff val="25000"/>
              </a:schemeClr>
            </a:solidFill>
            <a:extLst>
              <a:ext uri="{C807C97D-BFC1-408E-A445-0C87EB9F89A2}">
                <ask:lineSketchStyleProps xmlns:ask="http://schemas.microsoft.com/office/drawing/2018/sketchyshapes" sd="350870278">
                  <a:prstGeom prst="rect">
                    <a:avLst/>
                  </a:prstGeom>
                  <ask:type>
                    <ask:lineSketchFreehand/>
                  </ask:type>
                </ask:lineSketchStyleProps>
              </a:ext>
            </a:extLst>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Espace réservé du texte 2">
            <a:extLst>
              <a:ext uri="{FF2B5EF4-FFF2-40B4-BE49-F238E27FC236}">
                <a16:creationId xmlns:a16="http://schemas.microsoft.com/office/drawing/2014/main" id="{236B863A-CA67-425E-9265-BDEBDEDD4580}"/>
              </a:ext>
            </a:extLst>
          </p:cNvPr>
          <p:cNvSpPr>
            <a:spLocks noGrp="1"/>
          </p:cNvSpPr>
          <p:nvPr>
            <p:ph type="body" sz="quarter" idx="12"/>
          </p:nvPr>
        </p:nvSpPr>
        <p:spPr/>
        <p:txBody>
          <a:bodyPr/>
          <a:lstStyle/>
          <a:p>
            <a:r>
              <a:rPr lang="fr-FR" dirty="0"/>
              <a:t>La prise en charge des frais de « bouche » se fait via </a:t>
            </a:r>
            <a:r>
              <a:rPr lang="fr-FR" dirty="0" err="1"/>
              <a:t>Expensya</a:t>
            </a:r>
            <a:r>
              <a:rPr lang="fr-FR" dirty="0"/>
              <a:t>. </a:t>
            </a:r>
          </a:p>
        </p:txBody>
      </p:sp>
      <p:sp>
        <p:nvSpPr>
          <p:cNvPr id="4" name="Espace réservé du texte 3">
            <a:extLst>
              <a:ext uri="{FF2B5EF4-FFF2-40B4-BE49-F238E27FC236}">
                <a16:creationId xmlns:a16="http://schemas.microsoft.com/office/drawing/2014/main" id="{223C2258-E605-49E6-9CDC-E50F1B156662}"/>
              </a:ext>
            </a:extLst>
          </p:cNvPr>
          <p:cNvSpPr>
            <a:spLocks noGrp="1"/>
          </p:cNvSpPr>
          <p:nvPr>
            <p:ph type="body" sz="quarter" idx="14"/>
          </p:nvPr>
        </p:nvSpPr>
        <p:spPr/>
        <p:txBody>
          <a:bodyPr/>
          <a:lstStyle/>
          <a:p>
            <a:endParaRPr lang="fr-FR" dirty="0"/>
          </a:p>
        </p:txBody>
      </p:sp>
      <p:sp>
        <p:nvSpPr>
          <p:cNvPr id="5" name="Espace réservé du texte 4">
            <a:extLst>
              <a:ext uri="{FF2B5EF4-FFF2-40B4-BE49-F238E27FC236}">
                <a16:creationId xmlns:a16="http://schemas.microsoft.com/office/drawing/2014/main" id="{02B4C31F-CDBB-4871-AE78-9A7D6FD76C5B}"/>
              </a:ext>
            </a:extLst>
          </p:cNvPr>
          <p:cNvSpPr>
            <a:spLocks noGrp="1"/>
          </p:cNvSpPr>
          <p:nvPr>
            <p:ph type="body" sz="quarter" idx="16"/>
          </p:nvPr>
        </p:nvSpPr>
        <p:spPr/>
        <p:txBody>
          <a:bodyPr/>
          <a:lstStyle/>
          <a:p>
            <a:r>
              <a:rPr lang="fr-FR" dirty="0"/>
              <a:t>8</a:t>
            </a:r>
          </a:p>
        </p:txBody>
      </p:sp>
      <p:grpSp>
        <p:nvGrpSpPr>
          <p:cNvPr id="2052" name="Groupe 2051">
            <a:extLst>
              <a:ext uri="{FF2B5EF4-FFF2-40B4-BE49-F238E27FC236}">
                <a16:creationId xmlns:a16="http://schemas.microsoft.com/office/drawing/2014/main" id="{926708F6-9903-4016-AB18-E769FC1381B4}"/>
              </a:ext>
            </a:extLst>
          </p:cNvPr>
          <p:cNvGrpSpPr/>
          <p:nvPr/>
        </p:nvGrpSpPr>
        <p:grpSpPr>
          <a:xfrm>
            <a:off x="564169" y="3884396"/>
            <a:ext cx="4124590" cy="1779101"/>
            <a:chOff x="878718" y="4065792"/>
            <a:chExt cx="4286250" cy="1611015"/>
          </a:xfrm>
        </p:grpSpPr>
        <p:pic>
          <p:nvPicPr>
            <p:cNvPr id="3086" name="Picture 14" descr="Vecteur illustration du lieu de travail avec ordinateur et clavier">
              <a:extLst>
                <a:ext uri="{FF2B5EF4-FFF2-40B4-BE49-F238E27FC236}">
                  <a16:creationId xmlns:a16="http://schemas.microsoft.com/office/drawing/2014/main" id="{898DA0A2-1541-41A2-A4C6-21D8566FE8F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87767" y="4070249"/>
              <a:ext cx="2756569" cy="1594054"/>
            </a:xfrm>
            <a:custGeom>
              <a:avLst/>
              <a:gdLst>
                <a:gd name="connsiteX0" fmla="*/ 0 w 2756569"/>
                <a:gd name="connsiteY0" fmla="*/ 0 h 1594054"/>
                <a:gd name="connsiteX1" fmla="*/ 606445 w 2756569"/>
                <a:gd name="connsiteY1" fmla="*/ 0 h 1594054"/>
                <a:gd name="connsiteX2" fmla="*/ 1268022 w 2756569"/>
                <a:gd name="connsiteY2" fmla="*/ 0 h 1594054"/>
                <a:gd name="connsiteX3" fmla="*/ 1874467 w 2756569"/>
                <a:gd name="connsiteY3" fmla="*/ 0 h 1594054"/>
                <a:gd name="connsiteX4" fmla="*/ 2756569 w 2756569"/>
                <a:gd name="connsiteY4" fmla="*/ 0 h 1594054"/>
                <a:gd name="connsiteX5" fmla="*/ 2756569 w 2756569"/>
                <a:gd name="connsiteY5" fmla="*/ 499470 h 1594054"/>
                <a:gd name="connsiteX6" fmla="*/ 2756569 w 2756569"/>
                <a:gd name="connsiteY6" fmla="*/ 1030822 h 1594054"/>
                <a:gd name="connsiteX7" fmla="*/ 2756569 w 2756569"/>
                <a:gd name="connsiteY7" fmla="*/ 1594054 h 1594054"/>
                <a:gd name="connsiteX8" fmla="*/ 2012295 w 2756569"/>
                <a:gd name="connsiteY8" fmla="*/ 1594054 h 1594054"/>
                <a:gd name="connsiteX9" fmla="*/ 1295587 w 2756569"/>
                <a:gd name="connsiteY9" fmla="*/ 1594054 h 1594054"/>
                <a:gd name="connsiteX10" fmla="*/ 0 w 2756569"/>
                <a:gd name="connsiteY10" fmla="*/ 1594054 h 1594054"/>
                <a:gd name="connsiteX11" fmla="*/ 0 w 2756569"/>
                <a:gd name="connsiteY11" fmla="*/ 1078643 h 1594054"/>
                <a:gd name="connsiteX12" fmla="*/ 0 w 2756569"/>
                <a:gd name="connsiteY12" fmla="*/ 595113 h 1594054"/>
                <a:gd name="connsiteX13" fmla="*/ 0 w 2756569"/>
                <a:gd name="connsiteY13" fmla="*/ 0 h 1594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756569" h="1594054" extrusionOk="0">
                  <a:moveTo>
                    <a:pt x="0" y="0"/>
                  </a:moveTo>
                  <a:cubicBezTo>
                    <a:pt x="178887" y="-11227"/>
                    <a:pt x="312037" y="-13675"/>
                    <a:pt x="606445" y="0"/>
                  </a:cubicBezTo>
                  <a:cubicBezTo>
                    <a:pt x="900854" y="13675"/>
                    <a:pt x="991201" y="29767"/>
                    <a:pt x="1268022" y="0"/>
                  </a:cubicBezTo>
                  <a:cubicBezTo>
                    <a:pt x="1544843" y="-29767"/>
                    <a:pt x="1665312" y="-28741"/>
                    <a:pt x="1874467" y="0"/>
                  </a:cubicBezTo>
                  <a:cubicBezTo>
                    <a:pt x="2083622" y="28741"/>
                    <a:pt x="2446864" y="-15468"/>
                    <a:pt x="2756569" y="0"/>
                  </a:cubicBezTo>
                  <a:cubicBezTo>
                    <a:pt x="2758211" y="124638"/>
                    <a:pt x="2750993" y="267918"/>
                    <a:pt x="2756569" y="499470"/>
                  </a:cubicBezTo>
                  <a:cubicBezTo>
                    <a:pt x="2762146" y="731022"/>
                    <a:pt x="2730891" y="858175"/>
                    <a:pt x="2756569" y="1030822"/>
                  </a:cubicBezTo>
                  <a:cubicBezTo>
                    <a:pt x="2782247" y="1203469"/>
                    <a:pt x="2770672" y="1443358"/>
                    <a:pt x="2756569" y="1594054"/>
                  </a:cubicBezTo>
                  <a:cubicBezTo>
                    <a:pt x="2509914" y="1570874"/>
                    <a:pt x="2182561" y="1593963"/>
                    <a:pt x="2012295" y="1594054"/>
                  </a:cubicBezTo>
                  <a:cubicBezTo>
                    <a:pt x="1842029" y="1594145"/>
                    <a:pt x="1597742" y="1593572"/>
                    <a:pt x="1295587" y="1594054"/>
                  </a:cubicBezTo>
                  <a:cubicBezTo>
                    <a:pt x="993432" y="1594536"/>
                    <a:pt x="404517" y="1628416"/>
                    <a:pt x="0" y="1594054"/>
                  </a:cubicBezTo>
                  <a:cubicBezTo>
                    <a:pt x="19477" y="1387700"/>
                    <a:pt x="-21644" y="1295420"/>
                    <a:pt x="0" y="1078643"/>
                  </a:cubicBezTo>
                  <a:cubicBezTo>
                    <a:pt x="21644" y="861866"/>
                    <a:pt x="20819" y="746397"/>
                    <a:pt x="0" y="595113"/>
                  </a:cubicBezTo>
                  <a:cubicBezTo>
                    <a:pt x="-20819" y="443829"/>
                    <a:pt x="600" y="130127"/>
                    <a:pt x="0" y="0"/>
                  </a:cubicBezTo>
                  <a:close/>
                </a:path>
              </a:pathLst>
            </a:custGeom>
            <a:noFill/>
            <a:ln w="28575">
              <a:noFill/>
              <a:extLst>
                <a:ext uri="{C807C97D-BFC1-408E-A445-0C87EB9F89A2}">
                  <ask:lineSketchStyleProps xmlns:ask="http://schemas.microsoft.com/office/drawing/2018/sketchyshapes" sd="2723550717">
                    <a:prstGeom prst="rect">
                      <a:avLst/>
                    </a:prstGeom>
                    <ask:type>
                      <ask:lineSketchFreehand/>
                    </ask:type>
                  </ask:lineSketchStyleProps>
                </a:ext>
              </a:extLst>
            </a:ln>
            <a:extLst>
              <a:ext uri="{909E8E84-426E-40DD-AFC4-6F175D3DCCD1}">
                <a14:hiddenFill xmlns:a14="http://schemas.microsoft.com/office/drawing/2010/main">
                  <a:solidFill>
                    <a:srgbClr val="FFFFFF"/>
                  </a:solidFill>
                </a14:hiddenFill>
              </a:ext>
            </a:extLst>
          </p:spPr>
        </p:pic>
        <p:pic>
          <p:nvPicPr>
            <p:cNvPr id="2" name="Image 1">
              <a:extLst>
                <a:ext uri="{FF2B5EF4-FFF2-40B4-BE49-F238E27FC236}">
                  <a16:creationId xmlns:a16="http://schemas.microsoft.com/office/drawing/2014/main" id="{73CCF634-4A0E-443C-8FF6-2C9A4A82F97C}"/>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601283" y="4522579"/>
              <a:ext cx="1329536" cy="417109"/>
            </a:xfrm>
            <a:prstGeom prst="rect">
              <a:avLst/>
            </a:prstGeom>
          </p:spPr>
        </p:pic>
        <p:pic>
          <p:nvPicPr>
            <p:cNvPr id="13" name="Image 12">
              <a:extLst>
                <a:ext uri="{FF2B5EF4-FFF2-40B4-BE49-F238E27FC236}">
                  <a16:creationId xmlns:a16="http://schemas.microsoft.com/office/drawing/2014/main" id="{0059DA15-63C7-4DCD-907D-7974231710C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612868" y="4065792"/>
              <a:ext cx="1552100" cy="1598509"/>
            </a:xfrm>
            <a:prstGeom prst="rect">
              <a:avLst/>
            </a:prstGeom>
          </p:spPr>
        </p:pic>
        <p:sp>
          <p:nvSpPr>
            <p:cNvPr id="30" name="ZoneTexte 29">
              <a:extLst>
                <a:ext uri="{FF2B5EF4-FFF2-40B4-BE49-F238E27FC236}">
                  <a16:creationId xmlns:a16="http://schemas.microsoft.com/office/drawing/2014/main" id="{CF607BA8-56D1-4609-B1AE-680863CD339F}"/>
                </a:ext>
              </a:extLst>
            </p:cNvPr>
            <p:cNvSpPr txBox="1"/>
            <p:nvPr/>
          </p:nvSpPr>
          <p:spPr>
            <a:xfrm>
              <a:off x="3260123" y="4433064"/>
              <a:ext cx="1763058" cy="863965"/>
            </a:xfrm>
            <a:prstGeom prst="rect">
              <a:avLst/>
            </a:prstGeom>
            <a:solidFill>
              <a:schemeClr val="bg1"/>
            </a:solidFill>
          </p:spPr>
          <p:txBody>
            <a:bodyPr wrap="square" rtlCol="0">
              <a:spAutoFit/>
            </a:bodyPr>
            <a:lstStyle/>
            <a:p>
              <a:pPr algn="ctr"/>
              <a:r>
                <a:rPr lang="fr-FR" sz="1400" dirty="0">
                  <a:solidFill>
                    <a:schemeClr val="tx1">
                      <a:lumMod val="75000"/>
                      <a:lumOff val="25000"/>
                    </a:schemeClr>
                  </a:solidFill>
                </a:rPr>
                <a:t>Le département marketing                  vous habilite dans </a:t>
              </a:r>
            </a:p>
            <a:p>
              <a:pPr algn="ctr"/>
              <a:r>
                <a:rPr lang="fr-FR" sz="1400" dirty="0">
                  <a:solidFill>
                    <a:schemeClr val="tx1">
                      <a:lumMod val="75000"/>
                      <a:lumOff val="25000"/>
                    </a:schemeClr>
                  </a:solidFill>
                </a:rPr>
                <a:t>L’outil </a:t>
              </a:r>
              <a:r>
                <a:rPr lang="fr-FR" sz="1400" dirty="0" err="1">
                  <a:solidFill>
                    <a:schemeClr val="tx1">
                      <a:lumMod val="75000"/>
                      <a:lumOff val="25000"/>
                    </a:schemeClr>
                  </a:solidFill>
                </a:rPr>
                <a:t>Expensya</a:t>
              </a:r>
              <a:endParaRPr lang="fr-FR" sz="1400" dirty="0">
                <a:solidFill>
                  <a:schemeClr val="tx1">
                    <a:lumMod val="75000"/>
                    <a:lumOff val="25000"/>
                  </a:schemeClr>
                </a:solidFill>
              </a:endParaRPr>
            </a:p>
          </p:txBody>
        </p:sp>
        <p:sp>
          <p:nvSpPr>
            <p:cNvPr id="2051" name="Rectangle 2050">
              <a:extLst>
                <a:ext uri="{FF2B5EF4-FFF2-40B4-BE49-F238E27FC236}">
                  <a16:creationId xmlns:a16="http://schemas.microsoft.com/office/drawing/2014/main" id="{A2E7A49D-505B-462C-ACBB-4F551208DADF}"/>
                </a:ext>
              </a:extLst>
            </p:cNvPr>
            <p:cNvSpPr/>
            <p:nvPr/>
          </p:nvSpPr>
          <p:spPr>
            <a:xfrm>
              <a:off x="878718" y="4065793"/>
              <a:ext cx="4263084" cy="1611014"/>
            </a:xfrm>
            <a:custGeom>
              <a:avLst/>
              <a:gdLst>
                <a:gd name="connsiteX0" fmla="*/ 0 w 4263084"/>
                <a:gd name="connsiteY0" fmla="*/ 0 h 1611014"/>
                <a:gd name="connsiteX1" fmla="*/ 694274 w 4263084"/>
                <a:gd name="connsiteY1" fmla="*/ 0 h 1611014"/>
                <a:gd name="connsiteX2" fmla="*/ 1218024 w 4263084"/>
                <a:gd name="connsiteY2" fmla="*/ 0 h 1611014"/>
                <a:gd name="connsiteX3" fmla="*/ 1827036 w 4263084"/>
                <a:gd name="connsiteY3" fmla="*/ 0 h 1611014"/>
                <a:gd name="connsiteX4" fmla="*/ 2308155 w 4263084"/>
                <a:gd name="connsiteY4" fmla="*/ 0 h 1611014"/>
                <a:gd name="connsiteX5" fmla="*/ 2959798 w 4263084"/>
                <a:gd name="connsiteY5" fmla="*/ 0 h 1611014"/>
                <a:gd name="connsiteX6" fmla="*/ 3526179 w 4263084"/>
                <a:gd name="connsiteY6" fmla="*/ 0 h 1611014"/>
                <a:gd name="connsiteX7" fmla="*/ 4263084 w 4263084"/>
                <a:gd name="connsiteY7" fmla="*/ 0 h 1611014"/>
                <a:gd name="connsiteX8" fmla="*/ 4263084 w 4263084"/>
                <a:gd name="connsiteY8" fmla="*/ 537005 h 1611014"/>
                <a:gd name="connsiteX9" fmla="*/ 4263084 w 4263084"/>
                <a:gd name="connsiteY9" fmla="*/ 1057899 h 1611014"/>
                <a:gd name="connsiteX10" fmla="*/ 4263084 w 4263084"/>
                <a:gd name="connsiteY10" fmla="*/ 1611014 h 1611014"/>
                <a:gd name="connsiteX11" fmla="*/ 3739334 w 4263084"/>
                <a:gd name="connsiteY11" fmla="*/ 1611014 h 1611014"/>
                <a:gd name="connsiteX12" fmla="*/ 3045060 w 4263084"/>
                <a:gd name="connsiteY12" fmla="*/ 1611014 h 1611014"/>
                <a:gd name="connsiteX13" fmla="*/ 2478679 w 4263084"/>
                <a:gd name="connsiteY13" fmla="*/ 1611014 h 1611014"/>
                <a:gd name="connsiteX14" fmla="*/ 1954929 w 4263084"/>
                <a:gd name="connsiteY14" fmla="*/ 1611014 h 1611014"/>
                <a:gd name="connsiteX15" fmla="*/ 1473809 w 4263084"/>
                <a:gd name="connsiteY15" fmla="*/ 1611014 h 1611014"/>
                <a:gd name="connsiteX16" fmla="*/ 907428 w 4263084"/>
                <a:gd name="connsiteY16" fmla="*/ 1611014 h 1611014"/>
                <a:gd name="connsiteX17" fmla="*/ 0 w 4263084"/>
                <a:gd name="connsiteY17" fmla="*/ 1611014 h 1611014"/>
                <a:gd name="connsiteX18" fmla="*/ 0 w 4263084"/>
                <a:gd name="connsiteY18" fmla="*/ 1122340 h 1611014"/>
                <a:gd name="connsiteX19" fmla="*/ 0 w 4263084"/>
                <a:gd name="connsiteY19" fmla="*/ 633666 h 1611014"/>
                <a:gd name="connsiteX20" fmla="*/ 0 w 4263084"/>
                <a:gd name="connsiteY20" fmla="*/ 0 h 16110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263084" h="1611014" extrusionOk="0">
                  <a:moveTo>
                    <a:pt x="0" y="0"/>
                  </a:moveTo>
                  <a:cubicBezTo>
                    <a:pt x="229866" y="20036"/>
                    <a:pt x="413064" y="-24519"/>
                    <a:pt x="694274" y="0"/>
                  </a:cubicBezTo>
                  <a:cubicBezTo>
                    <a:pt x="975484" y="24519"/>
                    <a:pt x="1101704" y="-16537"/>
                    <a:pt x="1218024" y="0"/>
                  </a:cubicBezTo>
                  <a:cubicBezTo>
                    <a:pt x="1334344" y="16537"/>
                    <a:pt x="1697567" y="-5812"/>
                    <a:pt x="1827036" y="0"/>
                  </a:cubicBezTo>
                  <a:cubicBezTo>
                    <a:pt x="1956505" y="5812"/>
                    <a:pt x="2188123" y="8362"/>
                    <a:pt x="2308155" y="0"/>
                  </a:cubicBezTo>
                  <a:cubicBezTo>
                    <a:pt x="2428187" y="-8362"/>
                    <a:pt x="2815371" y="10894"/>
                    <a:pt x="2959798" y="0"/>
                  </a:cubicBezTo>
                  <a:cubicBezTo>
                    <a:pt x="3104225" y="-10894"/>
                    <a:pt x="3294658" y="25346"/>
                    <a:pt x="3526179" y="0"/>
                  </a:cubicBezTo>
                  <a:cubicBezTo>
                    <a:pt x="3757700" y="-25346"/>
                    <a:pt x="4016466" y="35053"/>
                    <a:pt x="4263084" y="0"/>
                  </a:cubicBezTo>
                  <a:cubicBezTo>
                    <a:pt x="4239199" y="253458"/>
                    <a:pt x="4268613" y="387917"/>
                    <a:pt x="4263084" y="537005"/>
                  </a:cubicBezTo>
                  <a:cubicBezTo>
                    <a:pt x="4257555" y="686093"/>
                    <a:pt x="4256285" y="950671"/>
                    <a:pt x="4263084" y="1057899"/>
                  </a:cubicBezTo>
                  <a:cubicBezTo>
                    <a:pt x="4269883" y="1165127"/>
                    <a:pt x="4276993" y="1380671"/>
                    <a:pt x="4263084" y="1611014"/>
                  </a:cubicBezTo>
                  <a:cubicBezTo>
                    <a:pt x="4097937" y="1591192"/>
                    <a:pt x="3951938" y="1604590"/>
                    <a:pt x="3739334" y="1611014"/>
                  </a:cubicBezTo>
                  <a:cubicBezTo>
                    <a:pt x="3526730" y="1617439"/>
                    <a:pt x="3282384" y="1610903"/>
                    <a:pt x="3045060" y="1611014"/>
                  </a:cubicBezTo>
                  <a:cubicBezTo>
                    <a:pt x="2807736" y="1611125"/>
                    <a:pt x="2715206" y="1623001"/>
                    <a:pt x="2478679" y="1611014"/>
                  </a:cubicBezTo>
                  <a:cubicBezTo>
                    <a:pt x="2242152" y="1599027"/>
                    <a:pt x="2156886" y="1599503"/>
                    <a:pt x="1954929" y="1611014"/>
                  </a:cubicBezTo>
                  <a:cubicBezTo>
                    <a:pt x="1752972" y="1622526"/>
                    <a:pt x="1674013" y="1595818"/>
                    <a:pt x="1473809" y="1611014"/>
                  </a:cubicBezTo>
                  <a:cubicBezTo>
                    <a:pt x="1273605" y="1626210"/>
                    <a:pt x="1159998" y="1629915"/>
                    <a:pt x="907428" y="1611014"/>
                  </a:cubicBezTo>
                  <a:cubicBezTo>
                    <a:pt x="654858" y="1592113"/>
                    <a:pt x="292053" y="1572601"/>
                    <a:pt x="0" y="1611014"/>
                  </a:cubicBezTo>
                  <a:cubicBezTo>
                    <a:pt x="-7419" y="1408839"/>
                    <a:pt x="-1736" y="1263754"/>
                    <a:pt x="0" y="1122340"/>
                  </a:cubicBezTo>
                  <a:cubicBezTo>
                    <a:pt x="1736" y="980926"/>
                    <a:pt x="-1756" y="772851"/>
                    <a:pt x="0" y="633666"/>
                  </a:cubicBezTo>
                  <a:cubicBezTo>
                    <a:pt x="1756" y="494481"/>
                    <a:pt x="5565" y="211785"/>
                    <a:pt x="0" y="0"/>
                  </a:cubicBezTo>
                  <a:close/>
                </a:path>
              </a:pathLst>
            </a:custGeom>
            <a:noFill/>
            <a:ln w="28575">
              <a:solidFill>
                <a:schemeClr val="tx1">
                  <a:lumMod val="75000"/>
                  <a:lumOff val="25000"/>
                </a:schemeClr>
              </a:solidFill>
              <a:extLst>
                <a:ext uri="{C807C97D-BFC1-408E-A445-0C87EB9F89A2}">
                  <ask:lineSketchStyleProps xmlns:ask="http://schemas.microsoft.com/office/drawing/2018/sketchyshapes" sd="2403800167">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pic>
        <p:nvPicPr>
          <p:cNvPr id="3094" name="Picture 22" descr="Vecteur gratuit femme d'affaires dans la salle de conférence pour les réunions, présentation en équipe ou discussion. illustration de dessin animé de vecteur de gestionnaire de fille ou de secrétaire avec ordinateur portable et téléphone dans la salle de réunion au bureau de l'entreprise">
            <a:extLst>
              <a:ext uri="{FF2B5EF4-FFF2-40B4-BE49-F238E27FC236}">
                <a16:creationId xmlns:a16="http://schemas.microsoft.com/office/drawing/2014/main" id="{4613A603-58F0-4D2D-B583-7F4C70621842}"/>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r="10489"/>
          <a:stretch/>
        </p:blipFill>
        <p:spPr bwMode="auto">
          <a:xfrm>
            <a:off x="564168" y="1805821"/>
            <a:ext cx="4094385" cy="1826740"/>
          </a:xfrm>
          <a:custGeom>
            <a:avLst/>
            <a:gdLst>
              <a:gd name="connsiteX0" fmla="*/ 0 w 4094385"/>
              <a:gd name="connsiteY0" fmla="*/ 0 h 1826740"/>
              <a:gd name="connsiteX1" fmla="*/ 641454 w 4094385"/>
              <a:gd name="connsiteY1" fmla="*/ 0 h 1826740"/>
              <a:gd name="connsiteX2" fmla="*/ 1323851 w 4094385"/>
              <a:gd name="connsiteY2" fmla="*/ 0 h 1826740"/>
              <a:gd name="connsiteX3" fmla="*/ 1883417 w 4094385"/>
              <a:gd name="connsiteY3" fmla="*/ 0 h 1826740"/>
              <a:gd name="connsiteX4" fmla="*/ 2442983 w 4094385"/>
              <a:gd name="connsiteY4" fmla="*/ 0 h 1826740"/>
              <a:gd name="connsiteX5" fmla="*/ 3166324 w 4094385"/>
              <a:gd name="connsiteY5" fmla="*/ 0 h 1826740"/>
              <a:gd name="connsiteX6" fmla="*/ 4094385 w 4094385"/>
              <a:gd name="connsiteY6" fmla="*/ 0 h 1826740"/>
              <a:gd name="connsiteX7" fmla="*/ 4094385 w 4094385"/>
              <a:gd name="connsiteY7" fmla="*/ 627181 h 1826740"/>
              <a:gd name="connsiteX8" fmla="*/ 4094385 w 4094385"/>
              <a:gd name="connsiteY8" fmla="*/ 1199559 h 1826740"/>
              <a:gd name="connsiteX9" fmla="*/ 4094385 w 4094385"/>
              <a:gd name="connsiteY9" fmla="*/ 1826740 h 1826740"/>
              <a:gd name="connsiteX10" fmla="*/ 3534819 w 4094385"/>
              <a:gd name="connsiteY10" fmla="*/ 1826740 h 1826740"/>
              <a:gd name="connsiteX11" fmla="*/ 2852422 w 4094385"/>
              <a:gd name="connsiteY11" fmla="*/ 1826740 h 1826740"/>
              <a:gd name="connsiteX12" fmla="*/ 2292856 w 4094385"/>
              <a:gd name="connsiteY12" fmla="*/ 1826740 h 1826740"/>
              <a:gd name="connsiteX13" fmla="*/ 1569514 w 4094385"/>
              <a:gd name="connsiteY13" fmla="*/ 1826740 h 1826740"/>
              <a:gd name="connsiteX14" fmla="*/ 969004 w 4094385"/>
              <a:gd name="connsiteY14" fmla="*/ 1826740 h 1826740"/>
              <a:gd name="connsiteX15" fmla="*/ 0 w 4094385"/>
              <a:gd name="connsiteY15" fmla="*/ 1826740 h 1826740"/>
              <a:gd name="connsiteX16" fmla="*/ 0 w 4094385"/>
              <a:gd name="connsiteY16" fmla="*/ 1254361 h 1826740"/>
              <a:gd name="connsiteX17" fmla="*/ 0 w 4094385"/>
              <a:gd name="connsiteY17" fmla="*/ 700250 h 1826740"/>
              <a:gd name="connsiteX18" fmla="*/ 0 w 4094385"/>
              <a:gd name="connsiteY18" fmla="*/ 0 h 18267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094385" h="1826740" extrusionOk="0">
                <a:moveTo>
                  <a:pt x="0" y="0"/>
                </a:moveTo>
                <a:cubicBezTo>
                  <a:pt x="243406" y="-12600"/>
                  <a:pt x="406262" y="-1727"/>
                  <a:pt x="641454" y="0"/>
                </a:cubicBezTo>
                <a:cubicBezTo>
                  <a:pt x="876646" y="1727"/>
                  <a:pt x="1136818" y="-24200"/>
                  <a:pt x="1323851" y="0"/>
                </a:cubicBezTo>
                <a:cubicBezTo>
                  <a:pt x="1510884" y="24200"/>
                  <a:pt x="1609630" y="4383"/>
                  <a:pt x="1883417" y="0"/>
                </a:cubicBezTo>
                <a:cubicBezTo>
                  <a:pt x="2157204" y="-4383"/>
                  <a:pt x="2315436" y="-6204"/>
                  <a:pt x="2442983" y="0"/>
                </a:cubicBezTo>
                <a:cubicBezTo>
                  <a:pt x="2570530" y="6204"/>
                  <a:pt x="2885137" y="-5091"/>
                  <a:pt x="3166324" y="0"/>
                </a:cubicBezTo>
                <a:cubicBezTo>
                  <a:pt x="3447511" y="5091"/>
                  <a:pt x="3810393" y="-36924"/>
                  <a:pt x="4094385" y="0"/>
                </a:cubicBezTo>
                <a:cubicBezTo>
                  <a:pt x="4125015" y="187710"/>
                  <a:pt x="4086204" y="451414"/>
                  <a:pt x="4094385" y="627181"/>
                </a:cubicBezTo>
                <a:cubicBezTo>
                  <a:pt x="4102566" y="802948"/>
                  <a:pt x="4079371" y="932901"/>
                  <a:pt x="4094385" y="1199559"/>
                </a:cubicBezTo>
                <a:cubicBezTo>
                  <a:pt x="4109399" y="1466217"/>
                  <a:pt x="4085569" y="1569286"/>
                  <a:pt x="4094385" y="1826740"/>
                </a:cubicBezTo>
                <a:cubicBezTo>
                  <a:pt x="3816337" y="1831718"/>
                  <a:pt x="3715462" y="1814482"/>
                  <a:pt x="3534819" y="1826740"/>
                </a:cubicBezTo>
                <a:cubicBezTo>
                  <a:pt x="3354176" y="1838998"/>
                  <a:pt x="3102282" y="1831529"/>
                  <a:pt x="2852422" y="1826740"/>
                </a:cubicBezTo>
                <a:cubicBezTo>
                  <a:pt x="2602562" y="1821951"/>
                  <a:pt x="2457786" y="1817098"/>
                  <a:pt x="2292856" y="1826740"/>
                </a:cubicBezTo>
                <a:cubicBezTo>
                  <a:pt x="2127926" y="1836382"/>
                  <a:pt x="1776504" y="1846728"/>
                  <a:pt x="1569514" y="1826740"/>
                </a:cubicBezTo>
                <a:cubicBezTo>
                  <a:pt x="1362524" y="1806752"/>
                  <a:pt x="1260317" y="1817223"/>
                  <a:pt x="969004" y="1826740"/>
                </a:cubicBezTo>
                <a:cubicBezTo>
                  <a:pt x="677691" y="1836258"/>
                  <a:pt x="354776" y="1847855"/>
                  <a:pt x="0" y="1826740"/>
                </a:cubicBezTo>
                <a:cubicBezTo>
                  <a:pt x="28604" y="1652979"/>
                  <a:pt x="11693" y="1378078"/>
                  <a:pt x="0" y="1254361"/>
                </a:cubicBezTo>
                <a:cubicBezTo>
                  <a:pt x="-11693" y="1130644"/>
                  <a:pt x="-6645" y="960110"/>
                  <a:pt x="0" y="700250"/>
                </a:cubicBezTo>
                <a:cubicBezTo>
                  <a:pt x="6645" y="440390"/>
                  <a:pt x="3215" y="297645"/>
                  <a:pt x="0" y="0"/>
                </a:cubicBezTo>
                <a:close/>
              </a:path>
            </a:pathLst>
          </a:custGeom>
          <a:noFill/>
          <a:ln w="28575">
            <a:solidFill>
              <a:schemeClr val="tx1">
                <a:lumMod val="75000"/>
                <a:lumOff val="25000"/>
              </a:schemeClr>
            </a:solidFill>
            <a:extLst>
              <a:ext uri="{C807C97D-BFC1-408E-A445-0C87EB9F89A2}">
                <ask:lineSketchStyleProps xmlns:ask="http://schemas.microsoft.com/office/drawing/2018/sketchyshapes" sd="2599998734">
                  <a:prstGeom prst="rect">
                    <a:avLst/>
                  </a:prstGeom>
                  <ask:type>
                    <ask:lineSketchFreehand/>
                  </ask:type>
                </ask:lineSketchStyleProps>
              </a:ext>
            </a:extLst>
          </a:ln>
          <a:extLst>
            <a:ext uri="{909E8E84-426E-40DD-AFC4-6F175D3DCCD1}">
              <a14:hiddenFill xmlns:a14="http://schemas.microsoft.com/office/drawing/2010/main">
                <a:solidFill>
                  <a:srgbClr val="FFFFFF"/>
                </a:solidFill>
              </a14:hiddenFill>
            </a:ext>
          </a:extLst>
        </p:spPr>
      </p:pic>
      <p:sp>
        <p:nvSpPr>
          <p:cNvPr id="29" name="ZoneTexte 28">
            <a:extLst>
              <a:ext uri="{FF2B5EF4-FFF2-40B4-BE49-F238E27FC236}">
                <a16:creationId xmlns:a16="http://schemas.microsoft.com/office/drawing/2014/main" id="{3EC98BD7-716E-4B8D-913A-A8CDB907178E}"/>
              </a:ext>
            </a:extLst>
          </p:cNvPr>
          <p:cNvSpPr txBox="1"/>
          <p:nvPr/>
        </p:nvSpPr>
        <p:spPr>
          <a:xfrm>
            <a:off x="2929001" y="2092309"/>
            <a:ext cx="1586937" cy="1169551"/>
          </a:xfrm>
          <a:prstGeom prst="rect">
            <a:avLst/>
          </a:prstGeom>
          <a:solidFill>
            <a:schemeClr val="bg1"/>
          </a:solidFill>
        </p:spPr>
        <p:txBody>
          <a:bodyPr wrap="square" rtlCol="0">
            <a:spAutoFit/>
          </a:bodyPr>
          <a:lstStyle/>
          <a:p>
            <a:pPr algn="ctr"/>
            <a:r>
              <a:rPr lang="fr-FR" sz="1400" dirty="0">
                <a:solidFill>
                  <a:schemeClr val="tx1">
                    <a:lumMod val="75000"/>
                    <a:lumOff val="25000"/>
                  </a:schemeClr>
                </a:solidFill>
                <a:latin typeface="+mj-lt"/>
              </a:rPr>
              <a:t>En amont de votre animation agence, prenez contact avec le marketing</a:t>
            </a:r>
          </a:p>
        </p:txBody>
      </p:sp>
      <p:sp>
        <p:nvSpPr>
          <p:cNvPr id="26" name="Rectangle 25">
            <a:extLst>
              <a:ext uri="{FF2B5EF4-FFF2-40B4-BE49-F238E27FC236}">
                <a16:creationId xmlns:a16="http://schemas.microsoft.com/office/drawing/2014/main" id="{7172F1E6-F4D0-4737-983C-435163A35934}"/>
              </a:ext>
            </a:extLst>
          </p:cNvPr>
          <p:cNvSpPr/>
          <p:nvPr/>
        </p:nvSpPr>
        <p:spPr>
          <a:xfrm>
            <a:off x="5202947" y="1661917"/>
            <a:ext cx="2894158" cy="4193645"/>
          </a:xfrm>
          <a:custGeom>
            <a:avLst/>
            <a:gdLst>
              <a:gd name="connsiteX0" fmla="*/ 0 w 2894158"/>
              <a:gd name="connsiteY0" fmla="*/ 0 h 4193645"/>
              <a:gd name="connsiteX1" fmla="*/ 636715 w 2894158"/>
              <a:gd name="connsiteY1" fmla="*/ 0 h 4193645"/>
              <a:gd name="connsiteX2" fmla="*/ 1157663 w 2894158"/>
              <a:gd name="connsiteY2" fmla="*/ 0 h 4193645"/>
              <a:gd name="connsiteX3" fmla="*/ 1794378 w 2894158"/>
              <a:gd name="connsiteY3" fmla="*/ 0 h 4193645"/>
              <a:gd name="connsiteX4" fmla="*/ 2344268 w 2894158"/>
              <a:gd name="connsiteY4" fmla="*/ 0 h 4193645"/>
              <a:gd name="connsiteX5" fmla="*/ 2894158 w 2894158"/>
              <a:gd name="connsiteY5" fmla="*/ 0 h 4193645"/>
              <a:gd name="connsiteX6" fmla="*/ 2894158 w 2894158"/>
              <a:gd name="connsiteY6" fmla="*/ 615068 h 4193645"/>
              <a:gd name="connsiteX7" fmla="*/ 2894158 w 2894158"/>
              <a:gd name="connsiteY7" fmla="*/ 1272072 h 4193645"/>
              <a:gd name="connsiteX8" fmla="*/ 2894158 w 2894158"/>
              <a:gd name="connsiteY8" fmla="*/ 1929077 h 4193645"/>
              <a:gd name="connsiteX9" fmla="*/ 2894158 w 2894158"/>
              <a:gd name="connsiteY9" fmla="*/ 2628018 h 4193645"/>
              <a:gd name="connsiteX10" fmla="*/ 2894158 w 2894158"/>
              <a:gd name="connsiteY10" fmla="*/ 3285022 h 4193645"/>
              <a:gd name="connsiteX11" fmla="*/ 2894158 w 2894158"/>
              <a:gd name="connsiteY11" fmla="*/ 4193645 h 4193645"/>
              <a:gd name="connsiteX12" fmla="*/ 2257443 w 2894158"/>
              <a:gd name="connsiteY12" fmla="*/ 4193645 h 4193645"/>
              <a:gd name="connsiteX13" fmla="*/ 1765436 w 2894158"/>
              <a:gd name="connsiteY13" fmla="*/ 4193645 h 4193645"/>
              <a:gd name="connsiteX14" fmla="*/ 1157663 w 2894158"/>
              <a:gd name="connsiteY14" fmla="*/ 4193645 h 4193645"/>
              <a:gd name="connsiteX15" fmla="*/ 665656 w 2894158"/>
              <a:gd name="connsiteY15" fmla="*/ 4193645 h 4193645"/>
              <a:gd name="connsiteX16" fmla="*/ 0 w 2894158"/>
              <a:gd name="connsiteY16" fmla="*/ 4193645 h 4193645"/>
              <a:gd name="connsiteX17" fmla="*/ 0 w 2894158"/>
              <a:gd name="connsiteY17" fmla="*/ 3494704 h 4193645"/>
              <a:gd name="connsiteX18" fmla="*/ 0 w 2894158"/>
              <a:gd name="connsiteY18" fmla="*/ 2711890 h 4193645"/>
              <a:gd name="connsiteX19" fmla="*/ 0 w 2894158"/>
              <a:gd name="connsiteY19" fmla="*/ 2096823 h 4193645"/>
              <a:gd name="connsiteX20" fmla="*/ 0 w 2894158"/>
              <a:gd name="connsiteY20" fmla="*/ 1481755 h 4193645"/>
              <a:gd name="connsiteX21" fmla="*/ 0 w 2894158"/>
              <a:gd name="connsiteY21" fmla="*/ 740877 h 4193645"/>
              <a:gd name="connsiteX22" fmla="*/ 0 w 2894158"/>
              <a:gd name="connsiteY22" fmla="*/ 0 h 4193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894158" h="4193645" fill="none" extrusionOk="0">
                <a:moveTo>
                  <a:pt x="0" y="0"/>
                </a:moveTo>
                <a:cubicBezTo>
                  <a:pt x="221816" y="10932"/>
                  <a:pt x="319136" y="7607"/>
                  <a:pt x="636715" y="0"/>
                </a:cubicBezTo>
                <a:cubicBezTo>
                  <a:pt x="954294" y="-7607"/>
                  <a:pt x="914668" y="4138"/>
                  <a:pt x="1157663" y="0"/>
                </a:cubicBezTo>
                <a:cubicBezTo>
                  <a:pt x="1400658" y="-4138"/>
                  <a:pt x="1556125" y="27886"/>
                  <a:pt x="1794378" y="0"/>
                </a:cubicBezTo>
                <a:cubicBezTo>
                  <a:pt x="2032631" y="-27886"/>
                  <a:pt x="2081242" y="16956"/>
                  <a:pt x="2344268" y="0"/>
                </a:cubicBezTo>
                <a:cubicBezTo>
                  <a:pt x="2607294" y="-16956"/>
                  <a:pt x="2735578" y="-24931"/>
                  <a:pt x="2894158" y="0"/>
                </a:cubicBezTo>
                <a:cubicBezTo>
                  <a:pt x="2904151" y="124186"/>
                  <a:pt x="2893900" y="453004"/>
                  <a:pt x="2894158" y="615068"/>
                </a:cubicBezTo>
                <a:cubicBezTo>
                  <a:pt x="2894416" y="777132"/>
                  <a:pt x="2893384" y="1109959"/>
                  <a:pt x="2894158" y="1272072"/>
                </a:cubicBezTo>
                <a:cubicBezTo>
                  <a:pt x="2894932" y="1434185"/>
                  <a:pt x="2867262" y="1633863"/>
                  <a:pt x="2894158" y="1929077"/>
                </a:cubicBezTo>
                <a:cubicBezTo>
                  <a:pt x="2921054" y="2224292"/>
                  <a:pt x="2902753" y="2418501"/>
                  <a:pt x="2894158" y="2628018"/>
                </a:cubicBezTo>
                <a:cubicBezTo>
                  <a:pt x="2885563" y="2837535"/>
                  <a:pt x="2871973" y="3066469"/>
                  <a:pt x="2894158" y="3285022"/>
                </a:cubicBezTo>
                <a:cubicBezTo>
                  <a:pt x="2916343" y="3503575"/>
                  <a:pt x="2939106" y="3775154"/>
                  <a:pt x="2894158" y="4193645"/>
                </a:cubicBezTo>
                <a:cubicBezTo>
                  <a:pt x="2599048" y="4177073"/>
                  <a:pt x="2502743" y="4163193"/>
                  <a:pt x="2257443" y="4193645"/>
                </a:cubicBezTo>
                <a:cubicBezTo>
                  <a:pt x="2012144" y="4224097"/>
                  <a:pt x="1922682" y="4182264"/>
                  <a:pt x="1765436" y="4193645"/>
                </a:cubicBezTo>
                <a:cubicBezTo>
                  <a:pt x="1608190" y="4205026"/>
                  <a:pt x="1323861" y="4212916"/>
                  <a:pt x="1157663" y="4193645"/>
                </a:cubicBezTo>
                <a:cubicBezTo>
                  <a:pt x="991465" y="4174374"/>
                  <a:pt x="773029" y="4189021"/>
                  <a:pt x="665656" y="4193645"/>
                </a:cubicBezTo>
                <a:cubicBezTo>
                  <a:pt x="558283" y="4198269"/>
                  <a:pt x="191468" y="4214189"/>
                  <a:pt x="0" y="4193645"/>
                </a:cubicBezTo>
                <a:cubicBezTo>
                  <a:pt x="-9551" y="3964284"/>
                  <a:pt x="10836" y="3748022"/>
                  <a:pt x="0" y="3494704"/>
                </a:cubicBezTo>
                <a:cubicBezTo>
                  <a:pt x="-10836" y="3241386"/>
                  <a:pt x="34310" y="2939985"/>
                  <a:pt x="0" y="2711890"/>
                </a:cubicBezTo>
                <a:cubicBezTo>
                  <a:pt x="-34310" y="2483795"/>
                  <a:pt x="21941" y="2311814"/>
                  <a:pt x="0" y="2096823"/>
                </a:cubicBezTo>
                <a:cubicBezTo>
                  <a:pt x="-21941" y="1881832"/>
                  <a:pt x="12670" y="1718247"/>
                  <a:pt x="0" y="1481755"/>
                </a:cubicBezTo>
                <a:cubicBezTo>
                  <a:pt x="-12670" y="1245263"/>
                  <a:pt x="-7539" y="953382"/>
                  <a:pt x="0" y="740877"/>
                </a:cubicBezTo>
                <a:cubicBezTo>
                  <a:pt x="7539" y="528372"/>
                  <a:pt x="-35697" y="349916"/>
                  <a:pt x="0" y="0"/>
                </a:cubicBezTo>
                <a:close/>
              </a:path>
              <a:path w="2894158" h="4193645" stroke="0" extrusionOk="0">
                <a:moveTo>
                  <a:pt x="0" y="0"/>
                </a:moveTo>
                <a:cubicBezTo>
                  <a:pt x="242720" y="-11526"/>
                  <a:pt x="347258" y="4186"/>
                  <a:pt x="549890" y="0"/>
                </a:cubicBezTo>
                <a:cubicBezTo>
                  <a:pt x="752522" y="-4186"/>
                  <a:pt x="937166" y="-23757"/>
                  <a:pt x="1041897" y="0"/>
                </a:cubicBezTo>
                <a:cubicBezTo>
                  <a:pt x="1146628" y="23757"/>
                  <a:pt x="1439222" y="2483"/>
                  <a:pt x="1562845" y="0"/>
                </a:cubicBezTo>
                <a:cubicBezTo>
                  <a:pt x="1686468" y="-2483"/>
                  <a:pt x="1987039" y="14040"/>
                  <a:pt x="2112735" y="0"/>
                </a:cubicBezTo>
                <a:cubicBezTo>
                  <a:pt x="2238431" y="-14040"/>
                  <a:pt x="2561919" y="6268"/>
                  <a:pt x="2894158" y="0"/>
                </a:cubicBezTo>
                <a:cubicBezTo>
                  <a:pt x="2898674" y="343881"/>
                  <a:pt x="2916093" y="485302"/>
                  <a:pt x="2894158" y="782814"/>
                </a:cubicBezTo>
                <a:cubicBezTo>
                  <a:pt x="2872223" y="1080326"/>
                  <a:pt x="2882820" y="1170139"/>
                  <a:pt x="2894158" y="1439818"/>
                </a:cubicBezTo>
                <a:cubicBezTo>
                  <a:pt x="2905496" y="1709497"/>
                  <a:pt x="2871738" y="1761818"/>
                  <a:pt x="2894158" y="2054886"/>
                </a:cubicBezTo>
                <a:cubicBezTo>
                  <a:pt x="2916578" y="2347954"/>
                  <a:pt x="2877167" y="2373248"/>
                  <a:pt x="2894158" y="2628018"/>
                </a:cubicBezTo>
                <a:cubicBezTo>
                  <a:pt x="2911149" y="2882788"/>
                  <a:pt x="2882004" y="3098786"/>
                  <a:pt x="2894158" y="3243085"/>
                </a:cubicBezTo>
                <a:cubicBezTo>
                  <a:pt x="2906312" y="3387384"/>
                  <a:pt x="2924851" y="3797703"/>
                  <a:pt x="2894158" y="4193645"/>
                </a:cubicBezTo>
                <a:cubicBezTo>
                  <a:pt x="2676069" y="4216146"/>
                  <a:pt x="2555369" y="4212162"/>
                  <a:pt x="2315326" y="4193645"/>
                </a:cubicBezTo>
                <a:cubicBezTo>
                  <a:pt x="2075283" y="4175128"/>
                  <a:pt x="1910655" y="4219159"/>
                  <a:pt x="1678612" y="4193645"/>
                </a:cubicBezTo>
                <a:cubicBezTo>
                  <a:pt x="1446569" y="4168131"/>
                  <a:pt x="1246480" y="4190756"/>
                  <a:pt x="1041897" y="4193645"/>
                </a:cubicBezTo>
                <a:cubicBezTo>
                  <a:pt x="837314" y="4196534"/>
                  <a:pt x="491324" y="4225574"/>
                  <a:pt x="0" y="4193645"/>
                </a:cubicBezTo>
                <a:cubicBezTo>
                  <a:pt x="31775" y="3986911"/>
                  <a:pt x="5392" y="3672881"/>
                  <a:pt x="0" y="3494704"/>
                </a:cubicBezTo>
                <a:cubicBezTo>
                  <a:pt x="-5392" y="3316527"/>
                  <a:pt x="-9275" y="3161766"/>
                  <a:pt x="0" y="2879636"/>
                </a:cubicBezTo>
                <a:cubicBezTo>
                  <a:pt x="9275" y="2597506"/>
                  <a:pt x="-10666" y="2423738"/>
                  <a:pt x="0" y="2306505"/>
                </a:cubicBezTo>
                <a:cubicBezTo>
                  <a:pt x="10666" y="2189272"/>
                  <a:pt x="10350" y="1691851"/>
                  <a:pt x="0" y="1523691"/>
                </a:cubicBezTo>
                <a:cubicBezTo>
                  <a:pt x="-10350" y="1355531"/>
                  <a:pt x="-29914" y="1122960"/>
                  <a:pt x="0" y="824750"/>
                </a:cubicBezTo>
                <a:cubicBezTo>
                  <a:pt x="29914" y="526540"/>
                  <a:pt x="-30338" y="229836"/>
                  <a:pt x="0" y="0"/>
                </a:cubicBezTo>
                <a:close/>
              </a:path>
            </a:pathLst>
          </a:custGeom>
          <a:solidFill>
            <a:schemeClr val="accent4">
              <a:lumMod val="20000"/>
              <a:lumOff val="80000"/>
            </a:schemeClr>
          </a:solidFill>
          <a:ln w="28575">
            <a:solidFill>
              <a:schemeClr val="tx1">
                <a:lumMod val="75000"/>
                <a:lumOff val="25000"/>
              </a:schemeClr>
            </a:solidFill>
            <a:extLst>
              <a:ext uri="{C807C97D-BFC1-408E-A445-0C87EB9F89A2}">
                <ask:lineSketchStyleProps xmlns:ask="http://schemas.microsoft.com/office/drawing/2018/sketchyshapes" sd="350870278">
                  <a:prstGeom prst="rect">
                    <a:avLst/>
                  </a:prstGeom>
                  <ask:type>
                    <ask:lineSketchFreehand/>
                  </ask:type>
                </ask:lineSketchStyleProps>
              </a:ext>
            </a:extLst>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Rectangle 13">
            <a:extLst>
              <a:ext uri="{FF2B5EF4-FFF2-40B4-BE49-F238E27FC236}">
                <a16:creationId xmlns:a16="http://schemas.microsoft.com/office/drawing/2014/main" id="{6A27CA31-62DB-41C9-9815-A50862338251}"/>
              </a:ext>
            </a:extLst>
          </p:cNvPr>
          <p:cNvSpPr/>
          <p:nvPr/>
        </p:nvSpPr>
        <p:spPr>
          <a:xfrm>
            <a:off x="5396186" y="1835540"/>
            <a:ext cx="2521906" cy="2153490"/>
          </a:xfrm>
          <a:custGeom>
            <a:avLst/>
            <a:gdLst>
              <a:gd name="connsiteX0" fmla="*/ 0 w 2521906"/>
              <a:gd name="connsiteY0" fmla="*/ 0 h 2153490"/>
              <a:gd name="connsiteX1" fmla="*/ 605257 w 2521906"/>
              <a:gd name="connsiteY1" fmla="*/ 0 h 2153490"/>
              <a:gd name="connsiteX2" fmla="*/ 1210515 w 2521906"/>
              <a:gd name="connsiteY2" fmla="*/ 0 h 2153490"/>
              <a:gd name="connsiteX3" fmla="*/ 1891430 w 2521906"/>
              <a:gd name="connsiteY3" fmla="*/ 0 h 2153490"/>
              <a:gd name="connsiteX4" fmla="*/ 2521906 w 2521906"/>
              <a:gd name="connsiteY4" fmla="*/ 0 h 2153490"/>
              <a:gd name="connsiteX5" fmla="*/ 2521906 w 2521906"/>
              <a:gd name="connsiteY5" fmla="*/ 516838 h 2153490"/>
              <a:gd name="connsiteX6" fmla="*/ 2521906 w 2521906"/>
              <a:gd name="connsiteY6" fmla="*/ 1076745 h 2153490"/>
              <a:gd name="connsiteX7" fmla="*/ 2521906 w 2521906"/>
              <a:gd name="connsiteY7" fmla="*/ 1658187 h 2153490"/>
              <a:gd name="connsiteX8" fmla="*/ 2521906 w 2521906"/>
              <a:gd name="connsiteY8" fmla="*/ 2153490 h 2153490"/>
              <a:gd name="connsiteX9" fmla="*/ 1840991 w 2521906"/>
              <a:gd name="connsiteY9" fmla="*/ 2153490 h 2153490"/>
              <a:gd name="connsiteX10" fmla="*/ 1260953 w 2521906"/>
              <a:gd name="connsiteY10" fmla="*/ 2153490 h 2153490"/>
              <a:gd name="connsiteX11" fmla="*/ 580038 w 2521906"/>
              <a:gd name="connsiteY11" fmla="*/ 2153490 h 2153490"/>
              <a:gd name="connsiteX12" fmla="*/ 0 w 2521906"/>
              <a:gd name="connsiteY12" fmla="*/ 2153490 h 2153490"/>
              <a:gd name="connsiteX13" fmla="*/ 0 w 2521906"/>
              <a:gd name="connsiteY13" fmla="*/ 1679722 h 2153490"/>
              <a:gd name="connsiteX14" fmla="*/ 0 w 2521906"/>
              <a:gd name="connsiteY14" fmla="*/ 1162885 h 2153490"/>
              <a:gd name="connsiteX15" fmla="*/ 0 w 2521906"/>
              <a:gd name="connsiteY15" fmla="*/ 581442 h 2153490"/>
              <a:gd name="connsiteX16" fmla="*/ 0 w 2521906"/>
              <a:gd name="connsiteY16" fmla="*/ 0 h 21534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21906" h="2153490" fill="none" extrusionOk="0">
                <a:moveTo>
                  <a:pt x="0" y="0"/>
                </a:moveTo>
                <a:cubicBezTo>
                  <a:pt x="247730" y="-10295"/>
                  <a:pt x="461744" y="15561"/>
                  <a:pt x="605257" y="0"/>
                </a:cubicBezTo>
                <a:cubicBezTo>
                  <a:pt x="748770" y="-15561"/>
                  <a:pt x="1087038" y="4516"/>
                  <a:pt x="1210515" y="0"/>
                </a:cubicBezTo>
                <a:cubicBezTo>
                  <a:pt x="1333992" y="-4516"/>
                  <a:pt x="1640985" y="-12939"/>
                  <a:pt x="1891430" y="0"/>
                </a:cubicBezTo>
                <a:cubicBezTo>
                  <a:pt x="2141876" y="12939"/>
                  <a:pt x="2244832" y="5708"/>
                  <a:pt x="2521906" y="0"/>
                </a:cubicBezTo>
                <a:cubicBezTo>
                  <a:pt x="2502431" y="229879"/>
                  <a:pt x="2516362" y="394693"/>
                  <a:pt x="2521906" y="516838"/>
                </a:cubicBezTo>
                <a:cubicBezTo>
                  <a:pt x="2527450" y="638983"/>
                  <a:pt x="2498017" y="964505"/>
                  <a:pt x="2521906" y="1076745"/>
                </a:cubicBezTo>
                <a:cubicBezTo>
                  <a:pt x="2545795" y="1188985"/>
                  <a:pt x="2530643" y="1488829"/>
                  <a:pt x="2521906" y="1658187"/>
                </a:cubicBezTo>
                <a:cubicBezTo>
                  <a:pt x="2513169" y="1827545"/>
                  <a:pt x="2508580" y="2015094"/>
                  <a:pt x="2521906" y="2153490"/>
                </a:cubicBezTo>
                <a:cubicBezTo>
                  <a:pt x="2184833" y="2182688"/>
                  <a:pt x="2147476" y="2152487"/>
                  <a:pt x="1840991" y="2153490"/>
                </a:cubicBezTo>
                <a:cubicBezTo>
                  <a:pt x="1534506" y="2154493"/>
                  <a:pt x="1434580" y="2174621"/>
                  <a:pt x="1260953" y="2153490"/>
                </a:cubicBezTo>
                <a:cubicBezTo>
                  <a:pt x="1087326" y="2132359"/>
                  <a:pt x="906348" y="2177354"/>
                  <a:pt x="580038" y="2153490"/>
                </a:cubicBezTo>
                <a:cubicBezTo>
                  <a:pt x="253728" y="2129626"/>
                  <a:pt x="128007" y="2172808"/>
                  <a:pt x="0" y="2153490"/>
                </a:cubicBezTo>
                <a:cubicBezTo>
                  <a:pt x="-22228" y="1920267"/>
                  <a:pt x="-15731" y="1862789"/>
                  <a:pt x="0" y="1679722"/>
                </a:cubicBezTo>
                <a:cubicBezTo>
                  <a:pt x="15731" y="1496655"/>
                  <a:pt x="25270" y="1391614"/>
                  <a:pt x="0" y="1162885"/>
                </a:cubicBezTo>
                <a:cubicBezTo>
                  <a:pt x="-25270" y="934156"/>
                  <a:pt x="-18272" y="791603"/>
                  <a:pt x="0" y="581442"/>
                </a:cubicBezTo>
                <a:cubicBezTo>
                  <a:pt x="18272" y="371281"/>
                  <a:pt x="-20953" y="251284"/>
                  <a:pt x="0" y="0"/>
                </a:cubicBezTo>
                <a:close/>
              </a:path>
              <a:path w="2521906" h="2153490" stroke="0" extrusionOk="0">
                <a:moveTo>
                  <a:pt x="0" y="0"/>
                </a:moveTo>
                <a:cubicBezTo>
                  <a:pt x="144201" y="23886"/>
                  <a:pt x="386238" y="-8439"/>
                  <a:pt x="605257" y="0"/>
                </a:cubicBezTo>
                <a:cubicBezTo>
                  <a:pt x="824276" y="8439"/>
                  <a:pt x="949100" y="-25634"/>
                  <a:pt x="1160077" y="0"/>
                </a:cubicBezTo>
                <a:cubicBezTo>
                  <a:pt x="1371054" y="25634"/>
                  <a:pt x="1481126" y="3025"/>
                  <a:pt x="1740115" y="0"/>
                </a:cubicBezTo>
                <a:cubicBezTo>
                  <a:pt x="1999104" y="-3025"/>
                  <a:pt x="2318599" y="-21467"/>
                  <a:pt x="2521906" y="0"/>
                </a:cubicBezTo>
                <a:cubicBezTo>
                  <a:pt x="2518458" y="162388"/>
                  <a:pt x="2517059" y="455687"/>
                  <a:pt x="2521906" y="581442"/>
                </a:cubicBezTo>
                <a:cubicBezTo>
                  <a:pt x="2526753" y="707197"/>
                  <a:pt x="2549752" y="901964"/>
                  <a:pt x="2521906" y="1141350"/>
                </a:cubicBezTo>
                <a:cubicBezTo>
                  <a:pt x="2494060" y="1380736"/>
                  <a:pt x="2504395" y="1424565"/>
                  <a:pt x="2521906" y="1658187"/>
                </a:cubicBezTo>
                <a:cubicBezTo>
                  <a:pt x="2539417" y="1891809"/>
                  <a:pt x="2544532" y="1966653"/>
                  <a:pt x="2521906" y="2153490"/>
                </a:cubicBezTo>
                <a:cubicBezTo>
                  <a:pt x="2342243" y="2172794"/>
                  <a:pt x="2210948" y="2136784"/>
                  <a:pt x="1967087" y="2153490"/>
                </a:cubicBezTo>
                <a:cubicBezTo>
                  <a:pt x="1723226" y="2170196"/>
                  <a:pt x="1614095" y="2176115"/>
                  <a:pt x="1361829" y="2153490"/>
                </a:cubicBezTo>
                <a:cubicBezTo>
                  <a:pt x="1109563" y="2130865"/>
                  <a:pt x="993516" y="2144083"/>
                  <a:pt x="731353" y="2153490"/>
                </a:cubicBezTo>
                <a:cubicBezTo>
                  <a:pt x="469190" y="2162897"/>
                  <a:pt x="173962" y="2166611"/>
                  <a:pt x="0" y="2153490"/>
                </a:cubicBezTo>
                <a:cubicBezTo>
                  <a:pt x="-13907" y="2030243"/>
                  <a:pt x="-15987" y="1732455"/>
                  <a:pt x="0" y="1572048"/>
                </a:cubicBezTo>
                <a:cubicBezTo>
                  <a:pt x="15987" y="1411641"/>
                  <a:pt x="-9120" y="1138208"/>
                  <a:pt x="0" y="1012140"/>
                </a:cubicBezTo>
                <a:cubicBezTo>
                  <a:pt x="9120" y="886072"/>
                  <a:pt x="1730" y="498230"/>
                  <a:pt x="0" y="0"/>
                </a:cubicBezTo>
                <a:close/>
              </a:path>
            </a:pathLst>
          </a:custGeom>
          <a:solidFill>
            <a:schemeClr val="bg1"/>
          </a:solidFill>
          <a:ln w="28575">
            <a:solidFill>
              <a:schemeClr val="tx1">
                <a:lumMod val="75000"/>
                <a:lumOff val="25000"/>
              </a:schemeClr>
            </a:solidFill>
            <a:extLst>
              <a:ext uri="{C807C97D-BFC1-408E-A445-0C87EB9F89A2}">
                <ask:lineSketchStyleProps xmlns:ask="http://schemas.microsoft.com/office/drawing/2018/sketchyshapes" sd="35087027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3" name="ZoneTexte 72">
            <a:extLst>
              <a:ext uri="{FF2B5EF4-FFF2-40B4-BE49-F238E27FC236}">
                <a16:creationId xmlns:a16="http://schemas.microsoft.com/office/drawing/2014/main" id="{9B1FB8FE-7FF6-424A-931E-8789B4F8B71E}"/>
              </a:ext>
            </a:extLst>
          </p:cNvPr>
          <p:cNvSpPr txBox="1"/>
          <p:nvPr/>
        </p:nvSpPr>
        <p:spPr>
          <a:xfrm>
            <a:off x="5461670" y="2160433"/>
            <a:ext cx="1357745" cy="1169551"/>
          </a:xfrm>
          <a:prstGeom prst="rect">
            <a:avLst/>
          </a:prstGeom>
          <a:noFill/>
        </p:spPr>
        <p:txBody>
          <a:bodyPr wrap="square" rtlCol="0">
            <a:spAutoFit/>
          </a:bodyPr>
          <a:lstStyle/>
          <a:p>
            <a:pPr algn="ctr"/>
            <a:r>
              <a:rPr lang="fr-FR" sz="1400" dirty="0">
                <a:solidFill>
                  <a:schemeClr val="tx1">
                    <a:lumMod val="75000"/>
                    <a:lumOff val="25000"/>
                  </a:schemeClr>
                </a:solidFill>
              </a:rPr>
              <a:t>Réalisez vos achats pour votre animation agence… </a:t>
            </a:r>
          </a:p>
        </p:txBody>
      </p:sp>
      <p:pic>
        <p:nvPicPr>
          <p:cNvPr id="3088" name="Picture 16" descr="Vecteur gratuit site web d'un magasin écologique avec des aliments biologiques locaux">
            <a:extLst>
              <a:ext uri="{FF2B5EF4-FFF2-40B4-BE49-F238E27FC236}">
                <a16:creationId xmlns:a16="http://schemas.microsoft.com/office/drawing/2014/main" id="{490E3649-A97A-4FBC-A37D-767DEEC6E0F3}"/>
              </a:ext>
            </a:extLst>
          </p:cNvPr>
          <p:cNvPicPr>
            <a:picLocks noChangeAspect="1" noChangeArrowheads="1"/>
          </p:cNvPicPr>
          <p:nvPr/>
        </p:nvPicPr>
        <p:blipFill rotWithShape="1">
          <a:blip r:embed="rId6">
            <a:extLst>
              <a:ext uri="{BEBA8EAE-BF5A-486C-A8C5-ECC9F3942E4B}">
                <a14:imgProps xmlns:a14="http://schemas.microsoft.com/office/drawing/2010/main">
                  <a14:imgLayer r:embed="rId7">
                    <a14:imgEffect>
                      <a14:backgroundRemoval t="4202" b="86555" l="56390" r="77157">
                        <a14:foregroundMark x1="63259" y1="4202" x2="65016" y2="14566"/>
                        <a14:foregroundMark x1="73163" y1="27731" x2="74121" y2="31653"/>
                        <a14:foregroundMark x1="58466" y1="57703" x2="65016" y2="59384"/>
                        <a14:foregroundMark x1="77157" y1="54062" x2="77157" y2="54062"/>
                        <a14:foregroundMark x1="72364" y1="86555" x2="69329" y2="78711"/>
                        <a14:foregroundMark x1="60703" y1="10364" x2="61821" y2="12605"/>
                        <a14:foregroundMark x1="57029" y1="41176" x2="58147" y2="54342"/>
                        <a14:foregroundMark x1="58466" y1="41457" x2="58466" y2="41457"/>
                        <a14:foregroundMark x1="56390" y1="70588" x2="57508" y2="51261"/>
                      </a14:backgroundRemoval>
                    </a14:imgEffect>
                  </a14:imgLayer>
                </a14:imgProps>
              </a:ext>
              <a:ext uri="{28A0092B-C50C-407E-A947-70E740481C1C}">
                <a14:useLocalDpi xmlns:a14="http://schemas.microsoft.com/office/drawing/2010/main" val="0"/>
              </a:ext>
            </a:extLst>
          </a:blip>
          <a:srcRect l="53889" r="20576" b="10904"/>
          <a:stretch/>
        </p:blipFill>
        <p:spPr bwMode="auto">
          <a:xfrm>
            <a:off x="6684777" y="1464573"/>
            <a:ext cx="1360463" cy="2707131"/>
          </a:xfrm>
          <a:prstGeom prst="rect">
            <a:avLst/>
          </a:prstGeom>
          <a:noFill/>
          <a:extLst>
            <a:ext uri="{909E8E84-426E-40DD-AFC4-6F175D3DCCD1}">
              <a14:hiddenFill xmlns:a14="http://schemas.microsoft.com/office/drawing/2010/main">
                <a:solidFill>
                  <a:srgbClr val="FFFFFF"/>
                </a:solidFill>
              </a14:hiddenFill>
            </a:ext>
          </a:extLst>
        </p:spPr>
      </p:pic>
      <p:sp>
        <p:nvSpPr>
          <p:cNvPr id="129" name="Rectangle 128">
            <a:extLst>
              <a:ext uri="{FF2B5EF4-FFF2-40B4-BE49-F238E27FC236}">
                <a16:creationId xmlns:a16="http://schemas.microsoft.com/office/drawing/2014/main" id="{27A1650F-FE59-4F10-862A-5B79EA8909BE}"/>
              </a:ext>
            </a:extLst>
          </p:cNvPr>
          <p:cNvSpPr/>
          <p:nvPr/>
        </p:nvSpPr>
        <p:spPr>
          <a:xfrm flipH="1" flipV="1">
            <a:off x="5390039" y="4160567"/>
            <a:ext cx="2521905" cy="1518842"/>
          </a:xfrm>
          <a:custGeom>
            <a:avLst/>
            <a:gdLst>
              <a:gd name="connsiteX0" fmla="*/ 0 w 2521905"/>
              <a:gd name="connsiteY0" fmla="*/ 0 h 1518842"/>
              <a:gd name="connsiteX1" fmla="*/ 655695 w 2521905"/>
              <a:gd name="connsiteY1" fmla="*/ 0 h 1518842"/>
              <a:gd name="connsiteX2" fmla="*/ 1235733 w 2521905"/>
              <a:gd name="connsiteY2" fmla="*/ 0 h 1518842"/>
              <a:gd name="connsiteX3" fmla="*/ 1840991 w 2521905"/>
              <a:gd name="connsiteY3" fmla="*/ 0 h 1518842"/>
              <a:gd name="connsiteX4" fmla="*/ 2521905 w 2521905"/>
              <a:gd name="connsiteY4" fmla="*/ 0 h 1518842"/>
              <a:gd name="connsiteX5" fmla="*/ 2521905 w 2521905"/>
              <a:gd name="connsiteY5" fmla="*/ 475904 h 1518842"/>
              <a:gd name="connsiteX6" fmla="*/ 2521905 w 2521905"/>
              <a:gd name="connsiteY6" fmla="*/ 951808 h 1518842"/>
              <a:gd name="connsiteX7" fmla="*/ 2521905 w 2521905"/>
              <a:gd name="connsiteY7" fmla="*/ 1518842 h 1518842"/>
              <a:gd name="connsiteX8" fmla="*/ 1840991 w 2521905"/>
              <a:gd name="connsiteY8" fmla="*/ 1518842 h 1518842"/>
              <a:gd name="connsiteX9" fmla="*/ 1185295 w 2521905"/>
              <a:gd name="connsiteY9" fmla="*/ 1518842 h 1518842"/>
              <a:gd name="connsiteX10" fmla="*/ 605257 w 2521905"/>
              <a:gd name="connsiteY10" fmla="*/ 1518842 h 1518842"/>
              <a:gd name="connsiteX11" fmla="*/ 0 w 2521905"/>
              <a:gd name="connsiteY11" fmla="*/ 1518842 h 1518842"/>
              <a:gd name="connsiteX12" fmla="*/ 0 w 2521905"/>
              <a:gd name="connsiteY12" fmla="*/ 982184 h 1518842"/>
              <a:gd name="connsiteX13" fmla="*/ 0 w 2521905"/>
              <a:gd name="connsiteY13" fmla="*/ 506281 h 1518842"/>
              <a:gd name="connsiteX14" fmla="*/ 0 w 2521905"/>
              <a:gd name="connsiteY14" fmla="*/ 0 h 15188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521905" h="1518842" fill="none" extrusionOk="0">
                <a:moveTo>
                  <a:pt x="0" y="0"/>
                </a:moveTo>
                <a:cubicBezTo>
                  <a:pt x="213696" y="29520"/>
                  <a:pt x="368035" y="7938"/>
                  <a:pt x="655695" y="0"/>
                </a:cubicBezTo>
                <a:cubicBezTo>
                  <a:pt x="943356" y="-7938"/>
                  <a:pt x="1058951" y="-11223"/>
                  <a:pt x="1235733" y="0"/>
                </a:cubicBezTo>
                <a:cubicBezTo>
                  <a:pt x="1412515" y="11223"/>
                  <a:pt x="1717514" y="4516"/>
                  <a:pt x="1840991" y="0"/>
                </a:cubicBezTo>
                <a:cubicBezTo>
                  <a:pt x="1964468" y="-4516"/>
                  <a:pt x="2273023" y="-12233"/>
                  <a:pt x="2521905" y="0"/>
                </a:cubicBezTo>
                <a:cubicBezTo>
                  <a:pt x="2504478" y="157861"/>
                  <a:pt x="2510060" y="242036"/>
                  <a:pt x="2521905" y="475904"/>
                </a:cubicBezTo>
                <a:cubicBezTo>
                  <a:pt x="2533750" y="709772"/>
                  <a:pt x="2526390" y="748914"/>
                  <a:pt x="2521905" y="951808"/>
                </a:cubicBezTo>
                <a:cubicBezTo>
                  <a:pt x="2517420" y="1154702"/>
                  <a:pt x="2514247" y="1297312"/>
                  <a:pt x="2521905" y="1518842"/>
                </a:cubicBezTo>
                <a:cubicBezTo>
                  <a:pt x="2376148" y="1495987"/>
                  <a:pt x="2088969" y="1525146"/>
                  <a:pt x="1840991" y="1518842"/>
                </a:cubicBezTo>
                <a:cubicBezTo>
                  <a:pt x="1593013" y="1512538"/>
                  <a:pt x="1476554" y="1533157"/>
                  <a:pt x="1185295" y="1518842"/>
                </a:cubicBezTo>
                <a:cubicBezTo>
                  <a:pt x="894036" y="1504527"/>
                  <a:pt x="860482" y="1508459"/>
                  <a:pt x="605257" y="1518842"/>
                </a:cubicBezTo>
                <a:cubicBezTo>
                  <a:pt x="350032" y="1529225"/>
                  <a:pt x="253441" y="1503312"/>
                  <a:pt x="0" y="1518842"/>
                </a:cubicBezTo>
                <a:cubicBezTo>
                  <a:pt x="21138" y="1339792"/>
                  <a:pt x="-3997" y="1171622"/>
                  <a:pt x="0" y="982184"/>
                </a:cubicBezTo>
                <a:cubicBezTo>
                  <a:pt x="3997" y="792746"/>
                  <a:pt x="-14303" y="660371"/>
                  <a:pt x="0" y="506281"/>
                </a:cubicBezTo>
                <a:cubicBezTo>
                  <a:pt x="14303" y="352191"/>
                  <a:pt x="-22504" y="124405"/>
                  <a:pt x="0" y="0"/>
                </a:cubicBezTo>
                <a:close/>
              </a:path>
              <a:path w="2521905" h="1518842" stroke="0" extrusionOk="0">
                <a:moveTo>
                  <a:pt x="0" y="0"/>
                </a:moveTo>
                <a:cubicBezTo>
                  <a:pt x="144201" y="23886"/>
                  <a:pt x="386238" y="-8439"/>
                  <a:pt x="605257" y="0"/>
                </a:cubicBezTo>
                <a:cubicBezTo>
                  <a:pt x="824276" y="8439"/>
                  <a:pt x="955866" y="-23948"/>
                  <a:pt x="1160076" y="0"/>
                </a:cubicBezTo>
                <a:cubicBezTo>
                  <a:pt x="1364286" y="23948"/>
                  <a:pt x="1481125" y="3025"/>
                  <a:pt x="1740114" y="0"/>
                </a:cubicBezTo>
                <a:cubicBezTo>
                  <a:pt x="1999103" y="-3025"/>
                  <a:pt x="2318598" y="-21467"/>
                  <a:pt x="2521905" y="0"/>
                </a:cubicBezTo>
                <a:cubicBezTo>
                  <a:pt x="2498550" y="203646"/>
                  <a:pt x="2532566" y="307007"/>
                  <a:pt x="2521905" y="536658"/>
                </a:cubicBezTo>
                <a:cubicBezTo>
                  <a:pt x="2511244" y="766309"/>
                  <a:pt x="2520669" y="855616"/>
                  <a:pt x="2521905" y="1058127"/>
                </a:cubicBezTo>
                <a:cubicBezTo>
                  <a:pt x="2523141" y="1260638"/>
                  <a:pt x="2535308" y="1395762"/>
                  <a:pt x="2521905" y="1518842"/>
                </a:cubicBezTo>
                <a:cubicBezTo>
                  <a:pt x="2291322" y="1521486"/>
                  <a:pt x="2075418" y="1511824"/>
                  <a:pt x="1941867" y="1518842"/>
                </a:cubicBezTo>
                <a:cubicBezTo>
                  <a:pt x="1808316" y="1525860"/>
                  <a:pt x="1529889" y="1494148"/>
                  <a:pt x="1336610" y="1518842"/>
                </a:cubicBezTo>
                <a:cubicBezTo>
                  <a:pt x="1143331" y="1543536"/>
                  <a:pt x="983618" y="1541467"/>
                  <a:pt x="731352" y="1518842"/>
                </a:cubicBezTo>
                <a:cubicBezTo>
                  <a:pt x="479086" y="1496217"/>
                  <a:pt x="152509" y="1523714"/>
                  <a:pt x="0" y="1518842"/>
                </a:cubicBezTo>
                <a:cubicBezTo>
                  <a:pt x="-8649" y="1389121"/>
                  <a:pt x="8753" y="1093029"/>
                  <a:pt x="0" y="982184"/>
                </a:cubicBezTo>
                <a:cubicBezTo>
                  <a:pt x="-8753" y="871339"/>
                  <a:pt x="-17851" y="644802"/>
                  <a:pt x="0" y="475904"/>
                </a:cubicBezTo>
                <a:cubicBezTo>
                  <a:pt x="17851" y="307006"/>
                  <a:pt x="5067" y="235928"/>
                  <a:pt x="0" y="0"/>
                </a:cubicBezTo>
                <a:close/>
              </a:path>
            </a:pathLst>
          </a:custGeom>
          <a:solidFill>
            <a:schemeClr val="bg1"/>
          </a:solidFill>
          <a:ln w="28575">
            <a:solidFill>
              <a:schemeClr val="tx1">
                <a:lumMod val="75000"/>
                <a:lumOff val="25000"/>
              </a:schemeClr>
            </a:solidFill>
            <a:extLst>
              <a:ext uri="{C807C97D-BFC1-408E-A445-0C87EB9F89A2}">
                <ask:lineSketchStyleProps xmlns:ask="http://schemas.microsoft.com/office/drawing/2018/sketchyshapes" sd="35087027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88" name="ZoneTexte 87">
            <a:extLst>
              <a:ext uri="{FF2B5EF4-FFF2-40B4-BE49-F238E27FC236}">
                <a16:creationId xmlns:a16="http://schemas.microsoft.com/office/drawing/2014/main" id="{537B11EE-BA89-44C7-94A9-DAC17428EA04}"/>
              </a:ext>
            </a:extLst>
          </p:cNvPr>
          <p:cNvSpPr txBox="1"/>
          <p:nvPr/>
        </p:nvSpPr>
        <p:spPr>
          <a:xfrm>
            <a:off x="5385695" y="5077152"/>
            <a:ext cx="2521906" cy="523220"/>
          </a:xfrm>
          <a:prstGeom prst="rect">
            <a:avLst/>
          </a:prstGeom>
          <a:noFill/>
        </p:spPr>
        <p:txBody>
          <a:bodyPr wrap="square" rtlCol="0">
            <a:spAutoFit/>
          </a:bodyPr>
          <a:lstStyle/>
          <a:p>
            <a:pPr algn="ctr"/>
            <a:r>
              <a:rPr lang="fr-FR" sz="1400" b="1" dirty="0">
                <a:solidFill>
                  <a:schemeClr val="tx1">
                    <a:lumMod val="75000"/>
                    <a:lumOff val="25000"/>
                  </a:schemeClr>
                </a:solidFill>
                <a:latin typeface="Ink Free" panose="03080402000500000000" pitchFamily="66" charset="0"/>
              </a:rPr>
              <a:t>… </a:t>
            </a:r>
            <a:r>
              <a:rPr lang="fr-FR" sz="1400" dirty="0">
                <a:solidFill>
                  <a:schemeClr val="tx1">
                    <a:lumMod val="75000"/>
                    <a:lumOff val="25000"/>
                  </a:schemeClr>
                </a:solidFill>
              </a:rPr>
              <a:t>Et conservez votre justificatif</a:t>
            </a:r>
          </a:p>
        </p:txBody>
      </p:sp>
      <p:pic>
        <p:nvPicPr>
          <p:cNvPr id="3082" name="Picture 10" descr="Vecteur gratuit ticket de caisse réaliste, factures papier">
            <a:extLst>
              <a:ext uri="{FF2B5EF4-FFF2-40B4-BE49-F238E27FC236}">
                <a16:creationId xmlns:a16="http://schemas.microsoft.com/office/drawing/2014/main" id="{3F39D4FF-8573-4A16-AA15-5677E6FB45F1}"/>
              </a:ext>
            </a:extLst>
          </p:cNvPr>
          <p:cNvPicPr>
            <a:picLocks noChangeAspect="1" noChangeArrowheads="1"/>
          </p:cNvPicPr>
          <p:nvPr/>
        </p:nvPicPr>
        <p:blipFill rotWithShape="1">
          <a:blip r:embed="rId8">
            <a:extLst>
              <a:ext uri="{BEBA8EAE-BF5A-486C-A8C5-ECC9F3942E4B}">
                <a14:imgProps xmlns:a14="http://schemas.microsoft.com/office/drawing/2010/main">
                  <a14:imgLayer r:embed="rId9">
                    <a14:imgEffect>
                      <a14:backgroundRemoval t="15982" b="81507" l="47604" r="94569">
                        <a14:foregroundMark x1="48243" y1="16210" x2="57188" y2="16895"/>
                        <a14:foregroundMark x1="57188" y1="16895" x2="66933" y2="15982"/>
                        <a14:foregroundMark x1="66294" y1="19178" x2="61502" y2="26256"/>
                        <a14:foregroundMark x1="68051" y1="54110" x2="88498" y2="45434"/>
                        <a14:foregroundMark x1="87380" y1="42694" x2="65815" y2="53881"/>
                        <a14:foregroundMark x1="94888" y1="69635" x2="94888" y2="69635"/>
                        <a14:foregroundMark x1="75240" y1="81963" x2="48562" y2="60274"/>
                        <a14:foregroundMark x1="48403" y1="60274" x2="48083" y2="39498"/>
                        <a14:foregroundMark x1="47604" y1="59132" x2="47604" y2="59132"/>
                        <a14:foregroundMark x1="49840" y1="30137" x2="51917" y2="31279"/>
                      </a14:backgroundRemoval>
                    </a14:imgEffect>
                  </a14:imgLayer>
                </a14:imgProps>
              </a:ext>
              <a:ext uri="{28A0092B-C50C-407E-A947-70E740481C1C}">
                <a14:useLocalDpi xmlns:a14="http://schemas.microsoft.com/office/drawing/2010/main" val="0"/>
              </a:ext>
            </a:extLst>
          </a:blip>
          <a:srcRect l="44699" t="13065" r="-443" b="13445"/>
          <a:stretch/>
        </p:blipFill>
        <p:spPr bwMode="auto">
          <a:xfrm rot="20786673">
            <a:off x="5727854" y="3554213"/>
            <a:ext cx="1655717" cy="1527256"/>
          </a:xfrm>
          <a:prstGeom prst="rect">
            <a:avLst/>
          </a:prstGeom>
          <a:noFill/>
          <a:effectLst>
            <a:outerShdw blurRad="50800" dist="38100" dir="8100000" algn="tr"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27" name="Rectangle 26">
            <a:extLst>
              <a:ext uri="{FF2B5EF4-FFF2-40B4-BE49-F238E27FC236}">
                <a16:creationId xmlns:a16="http://schemas.microsoft.com/office/drawing/2014/main" id="{A8A72BF7-DA11-482E-9AAE-8310691FEEF6}"/>
              </a:ext>
            </a:extLst>
          </p:cNvPr>
          <p:cNvSpPr/>
          <p:nvPr/>
        </p:nvSpPr>
        <p:spPr>
          <a:xfrm>
            <a:off x="8413989" y="1662627"/>
            <a:ext cx="3442142" cy="4193645"/>
          </a:xfrm>
          <a:custGeom>
            <a:avLst/>
            <a:gdLst>
              <a:gd name="connsiteX0" fmla="*/ 0 w 3442142"/>
              <a:gd name="connsiteY0" fmla="*/ 0 h 4193645"/>
              <a:gd name="connsiteX1" fmla="*/ 757271 w 3442142"/>
              <a:gd name="connsiteY1" fmla="*/ 0 h 4193645"/>
              <a:gd name="connsiteX2" fmla="*/ 1376857 w 3442142"/>
              <a:gd name="connsiteY2" fmla="*/ 0 h 4193645"/>
              <a:gd name="connsiteX3" fmla="*/ 2134128 w 3442142"/>
              <a:gd name="connsiteY3" fmla="*/ 0 h 4193645"/>
              <a:gd name="connsiteX4" fmla="*/ 2788135 w 3442142"/>
              <a:gd name="connsiteY4" fmla="*/ 0 h 4193645"/>
              <a:gd name="connsiteX5" fmla="*/ 3442142 w 3442142"/>
              <a:gd name="connsiteY5" fmla="*/ 0 h 4193645"/>
              <a:gd name="connsiteX6" fmla="*/ 3442142 w 3442142"/>
              <a:gd name="connsiteY6" fmla="*/ 615068 h 4193645"/>
              <a:gd name="connsiteX7" fmla="*/ 3442142 w 3442142"/>
              <a:gd name="connsiteY7" fmla="*/ 1272072 h 4193645"/>
              <a:gd name="connsiteX8" fmla="*/ 3442142 w 3442142"/>
              <a:gd name="connsiteY8" fmla="*/ 1929077 h 4193645"/>
              <a:gd name="connsiteX9" fmla="*/ 3442142 w 3442142"/>
              <a:gd name="connsiteY9" fmla="*/ 2628018 h 4193645"/>
              <a:gd name="connsiteX10" fmla="*/ 3442142 w 3442142"/>
              <a:gd name="connsiteY10" fmla="*/ 3285022 h 4193645"/>
              <a:gd name="connsiteX11" fmla="*/ 3442142 w 3442142"/>
              <a:gd name="connsiteY11" fmla="*/ 4193645 h 4193645"/>
              <a:gd name="connsiteX12" fmla="*/ 2684871 w 3442142"/>
              <a:gd name="connsiteY12" fmla="*/ 4193645 h 4193645"/>
              <a:gd name="connsiteX13" fmla="*/ 2099707 w 3442142"/>
              <a:gd name="connsiteY13" fmla="*/ 4193645 h 4193645"/>
              <a:gd name="connsiteX14" fmla="*/ 1376857 w 3442142"/>
              <a:gd name="connsiteY14" fmla="*/ 4193645 h 4193645"/>
              <a:gd name="connsiteX15" fmla="*/ 791693 w 3442142"/>
              <a:gd name="connsiteY15" fmla="*/ 4193645 h 4193645"/>
              <a:gd name="connsiteX16" fmla="*/ 0 w 3442142"/>
              <a:gd name="connsiteY16" fmla="*/ 4193645 h 4193645"/>
              <a:gd name="connsiteX17" fmla="*/ 0 w 3442142"/>
              <a:gd name="connsiteY17" fmla="*/ 3494704 h 4193645"/>
              <a:gd name="connsiteX18" fmla="*/ 0 w 3442142"/>
              <a:gd name="connsiteY18" fmla="*/ 2711890 h 4193645"/>
              <a:gd name="connsiteX19" fmla="*/ 0 w 3442142"/>
              <a:gd name="connsiteY19" fmla="*/ 2096823 h 4193645"/>
              <a:gd name="connsiteX20" fmla="*/ 0 w 3442142"/>
              <a:gd name="connsiteY20" fmla="*/ 1481755 h 4193645"/>
              <a:gd name="connsiteX21" fmla="*/ 0 w 3442142"/>
              <a:gd name="connsiteY21" fmla="*/ 740877 h 4193645"/>
              <a:gd name="connsiteX22" fmla="*/ 0 w 3442142"/>
              <a:gd name="connsiteY22" fmla="*/ 0 h 4193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442142" h="4193645" fill="none" extrusionOk="0">
                <a:moveTo>
                  <a:pt x="0" y="0"/>
                </a:moveTo>
                <a:cubicBezTo>
                  <a:pt x="297519" y="37204"/>
                  <a:pt x="499373" y="35328"/>
                  <a:pt x="757271" y="0"/>
                </a:cubicBezTo>
                <a:cubicBezTo>
                  <a:pt x="1015169" y="-35328"/>
                  <a:pt x="1202032" y="3362"/>
                  <a:pt x="1376857" y="0"/>
                </a:cubicBezTo>
                <a:cubicBezTo>
                  <a:pt x="1551682" y="-3362"/>
                  <a:pt x="1777112" y="-14451"/>
                  <a:pt x="2134128" y="0"/>
                </a:cubicBezTo>
                <a:cubicBezTo>
                  <a:pt x="2491144" y="14451"/>
                  <a:pt x="2585820" y="24313"/>
                  <a:pt x="2788135" y="0"/>
                </a:cubicBezTo>
                <a:cubicBezTo>
                  <a:pt x="2990450" y="-24313"/>
                  <a:pt x="3291337" y="-16137"/>
                  <a:pt x="3442142" y="0"/>
                </a:cubicBezTo>
                <a:cubicBezTo>
                  <a:pt x="3452135" y="124186"/>
                  <a:pt x="3441884" y="453004"/>
                  <a:pt x="3442142" y="615068"/>
                </a:cubicBezTo>
                <a:cubicBezTo>
                  <a:pt x="3442400" y="777132"/>
                  <a:pt x="3441368" y="1109959"/>
                  <a:pt x="3442142" y="1272072"/>
                </a:cubicBezTo>
                <a:cubicBezTo>
                  <a:pt x="3442916" y="1434185"/>
                  <a:pt x="3415246" y="1633863"/>
                  <a:pt x="3442142" y="1929077"/>
                </a:cubicBezTo>
                <a:cubicBezTo>
                  <a:pt x="3469038" y="2224292"/>
                  <a:pt x="3450737" y="2418501"/>
                  <a:pt x="3442142" y="2628018"/>
                </a:cubicBezTo>
                <a:cubicBezTo>
                  <a:pt x="3433547" y="2837535"/>
                  <a:pt x="3419957" y="3066469"/>
                  <a:pt x="3442142" y="3285022"/>
                </a:cubicBezTo>
                <a:cubicBezTo>
                  <a:pt x="3464327" y="3503575"/>
                  <a:pt x="3487090" y="3775154"/>
                  <a:pt x="3442142" y="4193645"/>
                </a:cubicBezTo>
                <a:cubicBezTo>
                  <a:pt x="3157403" y="4191895"/>
                  <a:pt x="2848678" y="4231260"/>
                  <a:pt x="2684871" y="4193645"/>
                </a:cubicBezTo>
                <a:cubicBezTo>
                  <a:pt x="2521064" y="4156030"/>
                  <a:pt x="2349663" y="4215049"/>
                  <a:pt x="2099707" y="4193645"/>
                </a:cubicBezTo>
                <a:cubicBezTo>
                  <a:pt x="1849751" y="4172241"/>
                  <a:pt x="1680536" y="4168690"/>
                  <a:pt x="1376857" y="4193645"/>
                </a:cubicBezTo>
                <a:cubicBezTo>
                  <a:pt x="1073178" y="4218601"/>
                  <a:pt x="1060073" y="4182473"/>
                  <a:pt x="791693" y="4193645"/>
                </a:cubicBezTo>
                <a:cubicBezTo>
                  <a:pt x="523313" y="4204817"/>
                  <a:pt x="259584" y="4228660"/>
                  <a:pt x="0" y="4193645"/>
                </a:cubicBezTo>
                <a:cubicBezTo>
                  <a:pt x="-9551" y="3964284"/>
                  <a:pt x="10836" y="3748022"/>
                  <a:pt x="0" y="3494704"/>
                </a:cubicBezTo>
                <a:cubicBezTo>
                  <a:pt x="-10836" y="3241386"/>
                  <a:pt x="34310" y="2939985"/>
                  <a:pt x="0" y="2711890"/>
                </a:cubicBezTo>
                <a:cubicBezTo>
                  <a:pt x="-34310" y="2483795"/>
                  <a:pt x="21941" y="2311814"/>
                  <a:pt x="0" y="2096823"/>
                </a:cubicBezTo>
                <a:cubicBezTo>
                  <a:pt x="-21941" y="1881832"/>
                  <a:pt x="12670" y="1718247"/>
                  <a:pt x="0" y="1481755"/>
                </a:cubicBezTo>
                <a:cubicBezTo>
                  <a:pt x="-12670" y="1245263"/>
                  <a:pt x="-7539" y="953382"/>
                  <a:pt x="0" y="740877"/>
                </a:cubicBezTo>
                <a:cubicBezTo>
                  <a:pt x="7539" y="528372"/>
                  <a:pt x="-35697" y="349916"/>
                  <a:pt x="0" y="0"/>
                </a:cubicBezTo>
                <a:close/>
              </a:path>
              <a:path w="3442142" h="4193645" stroke="0" extrusionOk="0">
                <a:moveTo>
                  <a:pt x="0" y="0"/>
                </a:moveTo>
                <a:cubicBezTo>
                  <a:pt x="277262" y="22138"/>
                  <a:pt x="494584" y="-26436"/>
                  <a:pt x="654007" y="0"/>
                </a:cubicBezTo>
                <a:cubicBezTo>
                  <a:pt x="813430" y="26436"/>
                  <a:pt x="1084080" y="2577"/>
                  <a:pt x="1239171" y="0"/>
                </a:cubicBezTo>
                <a:cubicBezTo>
                  <a:pt x="1394262" y="-2577"/>
                  <a:pt x="1577322" y="1353"/>
                  <a:pt x="1858757" y="0"/>
                </a:cubicBezTo>
                <a:cubicBezTo>
                  <a:pt x="2140192" y="-1353"/>
                  <a:pt x="2368861" y="-695"/>
                  <a:pt x="2512764" y="0"/>
                </a:cubicBezTo>
                <a:cubicBezTo>
                  <a:pt x="2656667" y="695"/>
                  <a:pt x="3103105" y="-21727"/>
                  <a:pt x="3442142" y="0"/>
                </a:cubicBezTo>
                <a:cubicBezTo>
                  <a:pt x="3446658" y="343881"/>
                  <a:pt x="3464077" y="485302"/>
                  <a:pt x="3442142" y="782814"/>
                </a:cubicBezTo>
                <a:cubicBezTo>
                  <a:pt x="3420207" y="1080326"/>
                  <a:pt x="3430804" y="1170139"/>
                  <a:pt x="3442142" y="1439818"/>
                </a:cubicBezTo>
                <a:cubicBezTo>
                  <a:pt x="3453480" y="1709497"/>
                  <a:pt x="3419722" y="1761818"/>
                  <a:pt x="3442142" y="2054886"/>
                </a:cubicBezTo>
                <a:cubicBezTo>
                  <a:pt x="3464562" y="2347954"/>
                  <a:pt x="3425151" y="2373248"/>
                  <a:pt x="3442142" y="2628018"/>
                </a:cubicBezTo>
                <a:cubicBezTo>
                  <a:pt x="3459133" y="2882788"/>
                  <a:pt x="3429988" y="3098786"/>
                  <a:pt x="3442142" y="3243085"/>
                </a:cubicBezTo>
                <a:cubicBezTo>
                  <a:pt x="3454296" y="3387384"/>
                  <a:pt x="3472835" y="3797703"/>
                  <a:pt x="3442142" y="4193645"/>
                </a:cubicBezTo>
                <a:cubicBezTo>
                  <a:pt x="3129361" y="4207449"/>
                  <a:pt x="2892688" y="4196810"/>
                  <a:pt x="2753714" y="4193645"/>
                </a:cubicBezTo>
                <a:cubicBezTo>
                  <a:pt x="2614740" y="4190480"/>
                  <a:pt x="2227258" y="4202791"/>
                  <a:pt x="1996442" y="4193645"/>
                </a:cubicBezTo>
                <a:cubicBezTo>
                  <a:pt x="1765626" y="4184499"/>
                  <a:pt x="1453952" y="4195633"/>
                  <a:pt x="1239171" y="4193645"/>
                </a:cubicBezTo>
                <a:cubicBezTo>
                  <a:pt x="1024390" y="4191657"/>
                  <a:pt x="488787" y="4181123"/>
                  <a:pt x="0" y="4193645"/>
                </a:cubicBezTo>
                <a:cubicBezTo>
                  <a:pt x="31775" y="3986911"/>
                  <a:pt x="5392" y="3672881"/>
                  <a:pt x="0" y="3494704"/>
                </a:cubicBezTo>
                <a:cubicBezTo>
                  <a:pt x="-5392" y="3316527"/>
                  <a:pt x="-9275" y="3161766"/>
                  <a:pt x="0" y="2879636"/>
                </a:cubicBezTo>
                <a:cubicBezTo>
                  <a:pt x="9275" y="2597506"/>
                  <a:pt x="-10666" y="2423738"/>
                  <a:pt x="0" y="2306505"/>
                </a:cubicBezTo>
                <a:cubicBezTo>
                  <a:pt x="10666" y="2189272"/>
                  <a:pt x="10350" y="1691851"/>
                  <a:pt x="0" y="1523691"/>
                </a:cubicBezTo>
                <a:cubicBezTo>
                  <a:pt x="-10350" y="1355531"/>
                  <a:pt x="-29914" y="1122960"/>
                  <a:pt x="0" y="824750"/>
                </a:cubicBezTo>
                <a:cubicBezTo>
                  <a:pt x="29914" y="526540"/>
                  <a:pt x="-30338" y="229836"/>
                  <a:pt x="0" y="0"/>
                </a:cubicBezTo>
                <a:close/>
              </a:path>
            </a:pathLst>
          </a:custGeom>
          <a:solidFill>
            <a:schemeClr val="accent4">
              <a:lumMod val="20000"/>
              <a:lumOff val="80000"/>
            </a:schemeClr>
          </a:solidFill>
          <a:ln w="28575">
            <a:solidFill>
              <a:schemeClr val="tx1">
                <a:lumMod val="75000"/>
                <a:lumOff val="25000"/>
              </a:schemeClr>
            </a:solidFill>
            <a:extLst>
              <a:ext uri="{C807C97D-BFC1-408E-A445-0C87EB9F89A2}">
                <ask:lineSketchStyleProps xmlns:ask="http://schemas.microsoft.com/office/drawing/2018/sketchyshapes" sd="350870278">
                  <a:prstGeom prst="rect">
                    <a:avLst/>
                  </a:prstGeom>
                  <ask:type>
                    <ask:lineSketchFreehand/>
                  </ask:type>
                </ask:lineSketchStyleProps>
              </a:ext>
            </a:extLst>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146" name="Picture 2" descr="Vecteur gratuit femme travaillant au bureau loft ou au lieu de coworking assis au bureau avec ordinateur et tasse de café. une fille développe un projet artistique sur son lieu de travail avec une large fenêtre du sol au plafond. illustration vectorielle de dessin animé">
            <a:extLst>
              <a:ext uri="{FF2B5EF4-FFF2-40B4-BE49-F238E27FC236}">
                <a16:creationId xmlns:a16="http://schemas.microsoft.com/office/drawing/2014/main" id="{60223D50-9166-4E2F-BC1F-3257EBF354BC}"/>
              </a:ext>
            </a:extLst>
          </p:cNvPr>
          <p:cNvPicPr>
            <a:picLocks noChangeAspect="1" noChangeArrowheads="1"/>
          </p:cNvPicPr>
          <p:nvPr/>
        </p:nvPicPr>
        <p:blipFill rotWithShape="1">
          <a:blip r:embed="rId10">
            <a:extLst>
              <a:ext uri="{28A0092B-C50C-407E-A947-70E740481C1C}">
                <a14:useLocalDpi xmlns:a14="http://schemas.microsoft.com/office/drawing/2010/main" val="0"/>
              </a:ext>
            </a:extLst>
          </a:blip>
          <a:srcRect l="22699" t="27511" r="-2" b="1"/>
          <a:stretch/>
        </p:blipFill>
        <p:spPr bwMode="auto">
          <a:xfrm>
            <a:off x="8532652" y="1801411"/>
            <a:ext cx="3190986" cy="1510263"/>
          </a:xfrm>
          <a:custGeom>
            <a:avLst/>
            <a:gdLst>
              <a:gd name="connsiteX0" fmla="*/ 0 w 3190986"/>
              <a:gd name="connsiteY0" fmla="*/ 0 h 1510263"/>
              <a:gd name="connsiteX1" fmla="*/ 574377 w 3190986"/>
              <a:gd name="connsiteY1" fmla="*/ 0 h 1510263"/>
              <a:gd name="connsiteX2" fmla="*/ 1244485 w 3190986"/>
              <a:gd name="connsiteY2" fmla="*/ 0 h 1510263"/>
              <a:gd name="connsiteX3" fmla="*/ 1914592 w 3190986"/>
              <a:gd name="connsiteY3" fmla="*/ 0 h 1510263"/>
              <a:gd name="connsiteX4" fmla="*/ 2520879 w 3190986"/>
              <a:gd name="connsiteY4" fmla="*/ 0 h 1510263"/>
              <a:gd name="connsiteX5" fmla="*/ 3190986 w 3190986"/>
              <a:gd name="connsiteY5" fmla="*/ 0 h 1510263"/>
              <a:gd name="connsiteX6" fmla="*/ 3190986 w 3190986"/>
              <a:gd name="connsiteY6" fmla="*/ 473216 h 1510263"/>
              <a:gd name="connsiteX7" fmla="*/ 3190986 w 3190986"/>
              <a:gd name="connsiteY7" fmla="*/ 976637 h 1510263"/>
              <a:gd name="connsiteX8" fmla="*/ 3190986 w 3190986"/>
              <a:gd name="connsiteY8" fmla="*/ 1510263 h 1510263"/>
              <a:gd name="connsiteX9" fmla="*/ 2552789 w 3190986"/>
              <a:gd name="connsiteY9" fmla="*/ 1510263 h 1510263"/>
              <a:gd name="connsiteX10" fmla="*/ 2010321 w 3190986"/>
              <a:gd name="connsiteY10" fmla="*/ 1510263 h 1510263"/>
              <a:gd name="connsiteX11" fmla="*/ 1404034 w 3190986"/>
              <a:gd name="connsiteY11" fmla="*/ 1510263 h 1510263"/>
              <a:gd name="connsiteX12" fmla="*/ 861566 w 3190986"/>
              <a:gd name="connsiteY12" fmla="*/ 1510263 h 1510263"/>
              <a:gd name="connsiteX13" fmla="*/ 0 w 3190986"/>
              <a:gd name="connsiteY13" fmla="*/ 1510263 h 1510263"/>
              <a:gd name="connsiteX14" fmla="*/ 0 w 3190986"/>
              <a:gd name="connsiteY14" fmla="*/ 991739 h 1510263"/>
              <a:gd name="connsiteX15" fmla="*/ 0 w 3190986"/>
              <a:gd name="connsiteY15" fmla="*/ 518524 h 1510263"/>
              <a:gd name="connsiteX16" fmla="*/ 0 w 3190986"/>
              <a:gd name="connsiteY16" fmla="*/ 0 h 1510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90986" h="1510263" extrusionOk="0">
                <a:moveTo>
                  <a:pt x="0" y="0"/>
                </a:moveTo>
                <a:cubicBezTo>
                  <a:pt x="181686" y="12094"/>
                  <a:pt x="396948" y="27199"/>
                  <a:pt x="574377" y="0"/>
                </a:cubicBezTo>
                <a:cubicBezTo>
                  <a:pt x="751806" y="-27199"/>
                  <a:pt x="1058070" y="32577"/>
                  <a:pt x="1244485" y="0"/>
                </a:cubicBezTo>
                <a:cubicBezTo>
                  <a:pt x="1430900" y="-32577"/>
                  <a:pt x="1770917" y="6593"/>
                  <a:pt x="1914592" y="0"/>
                </a:cubicBezTo>
                <a:cubicBezTo>
                  <a:pt x="2058267" y="-6593"/>
                  <a:pt x="2231267" y="15334"/>
                  <a:pt x="2520879" y="0"/>
                </a:cubicBezTo>
                <a:cubicBezTo>
                  <a:pt x="2810491" y="-15334"/>
                  <a:pt x="2900607" y="-13888"/>
                  <a:pt x="3190986" y="0"/>
                </a:cubicBezTo>
                <a:cubicBezTo>
                  <a:pt x="3174925" y="173059"/>
                  <a:pt x="3191775" y="350215"/>
                  <a:pt x="3190986" y="473216"/>
                </a:cubicBezTo>
                <a:cubicBezTo>
                  <a:pt x="3190197" y="596217"/>
                  <a:pt x="3199953" y="763651"/>
                  <a:pt x="3190986" y="976637"/>
                </a:cubicBezTo>
                <a:cubicBezTo>
                  <a:pt x="3182019" y="1189623"/>
                  <a:pt x="3216534" y="1308045"/>
                  <a:pt x="3190986" y="1510263"/>
                </a:cubicBezTo>
                <a:cubicBezTo>
                  <a:pt x="3024664" y="1504654"/>
                  <a:pt x="2802732" y="1512455"/>
                  <a:pt x="2552789" y="1510263"/>
                </a:cubicBezTo>
                <a:cubicBezTo>
                  <a:pt x="2302846" y="1508071"/>
                  <a:pt x="2140853" y="1532146"/>
                  <a:pt x="2010321" y="1510263"/>
                </a:cubicBezTo>
                <a:cubicBezTo>
                  <a:pt x="1879789" y="1488380"/>
                  <a:pt x="1679890" y="1489669"/>
                  <a:pt x="1404034" y="1510263"/>
                </a:cubicBezTo>
                <a:cubicBezTo>
                  <a:pt x="1128178" y="1530857"/>
                  <a:pt x="1047303" y="1536421"/>
                  <a:pt x="861566" y="1510263"/>
                </a:cubicBezTo>
                <a:cubicBezTo>
                  <a:pt x="675829" y="1484105"/>
                  <a:pt x="356089" y="1543193"/>
                  <a:pt x="0" y="1510263"/>
                </a:cubicBezTo>
                <a:cubicBezTo>
                  <a:pt x="21315" y="1270456"/>
                  <a:pt x="-6757" y="1202425"/>
                  <a:pt x="0" y="991739"/>
                </a:cubicBezTo>
                <a:cubicBezTo>
                  <a:pt x="6757" y="781053"/>
                  <a:pt x="-15004" y="697812"/>
                  <a:pt x="0" y="518524"/>
                </a:cubicBezTo>
                <a:cubicBezTo>
                  <a:pt x="15004" y="339236"/>
                  <a:pt x="-3231" y="207213"/>
                  <a:pt x="0" y="0"/>
                </a:cubicBezTo>
                <a:close/>
              </a:path>
            </a:pathLst>
          </a:custGeom>
          <a:noFill/>
          <a:ln w="28575">
            <a:noFill/>
            <a:extLst>
              <a:ext uri="{C807C97D-BFC1-408E-A445-0C87EB9F89A2}">
                <ask:lineSketchStyleProps xmlns:ask="http://schemas.microsoft.com/office/drawing/2018/sketchyshapes" sd="3043192">
                  <a:prstGeom prst="rect">
                    <a:avLst/>
                  </a:prstGeom>
                  <ask:type>
                    <ask:lineSketchFreehand/>
                  </ask:type>
                </ask:lineSketchStyleProps>
              </a:ext>
            </a:extLst>
          </a:ln>
          <a:extLst>
            <a:ext uri="{909E8E84-426E-40DD-AFC4-6F175D3DCCD1}">
              <a14:hiddenFill xmlns:a14="http://schemas.microsoft.com/office/drawing/2010/main">
                <a:solidFill>
                  <a:srgbClr val="FFFFFF"/>
                </a:solidFill>
              </a14:hiddenFill>
            </a:ext>
          </a:extLst>
        </p:spPr>
      </p:pic>
      <p:pic>
        <p:nvPicPr>
          <p:cNvPr id="7" name="Image 6">
            <a:extLst>
              <a:ext uri="{FF2B5EF4-FFF2-40B4-BE49-F238E27FC236}">
                <a16:creationId xmlns:a16="http://schemas.microsoft.com/office/drawing/2014/main" id="{C11F6629-A01C-4360-BE84-9EB95FF06151}"/>
              </a:ext>
            </a:extLst>
          </p:cNvPr>
          <p:cNvPicPr>
            <a:picLocks noChangeAspect="1"/>
          </p:cNvPicPr>
          <p:nvPr/>
        </p:nvPicPr>
        <p:blipFill rotWithShape="1">
          <a:blip r:embed="rId11">
            <a:extLst>
              <a:ext uri="{28A0092B-C50C-407E-A947-70E740481C1C}">
                <a14:useLocalDpi xmlns:a14="http://schemas.microsoft.com/office/drawing/2010/main" val="0"/>
              </a:ext>
            </a:extLst>
          </a:blip>
          <a:srcRect t="46371" b="23379"/>
          <a:stretch/>
        </p:blipFill>
        <p:spPr>
          <a:xfrm>
            <a:off x="8525604" y="3268940"/>
            <a:ext cx="3196829" cy="1039614"/>
          </a:xfrm>
          <a:prstGeom prst="rect">
            <a:avLst/>
          </a:prstGeom>
        </p:spPr>
      </p:pic>
      <p:sp>
        <p:nvSpPr>
          <p:cNvPr id="89" name="ZoneTexte 88">
            <a:extLst>
              <a:ext uri="{FF2B5EF4-FFF2-40B4-BE49-F238E27FC236}">
                <a16:creationId xmlns:a16="http://schemas.microsoft.com/office/drawing/2014/main" id="{EEBB5E22-ED6B-4705-9053-F16092A54C15}"/>
              </a:ext>
            </a:extLst>
          </p:cNvPr>
          <p:cNvSpPr txBox="1"/>
          <p:nvPr/>
        </p:nvSpPr>
        <p:spPr>
          <a:xfrm>
            <a:off x="8597245" y="3440747"/>
            <a:ext cx="3022678" cy="738664"/>
          </a:xfrm>
          <a:prstGeom prst="rect">
            <a:avLst/>
          </a:prstGeom>
          <a:solidFill>
            <a:schemeClr val="bg1"/>
          </a:solidFill>
        </p:spPr>
        <p:txBody>
          <a:bodyPr wrap="square" rtlCol="0">
            <a:spAutoFit/>
          </a:bodyPr>
          <a:lstStyle/>
          <a:p>
            <a:pPr algn="ctr"/>
            <a:r>
              <a:rPr lang="fr-FR" sz="1400" dirty="0">
                <a:solidFill>
                  <a:schemeClr val="tx1">
                    <a:lumMod val="75000"/>
                    <a:lumOff val="25000"/>
                  </a:schemeClr>
                </a:solidFill>
              </a:rPr>
              <a:t>Réalisez votre demande de remboursement sur </a:t>
            </a:r>
            <a:r>
              <a:rPr lang="fr-FR" sz="1400" dirty="0" err="1">
                <a:solidFill>
                  <a:schemeClr val="tx1">
                    <a:lumMod val="75000"/>
                    <a:lumOff val="25000"/>
                  </a:schemeClr>
                </a:solidFill>
              </a:rPr>
              <a:t>expensya</a:t>
            </a:r>
            <a:r>
              <a:rPr lang="fr-FR" sz="1400" dirty="0">
                <a:solidFill>
                  <a:schemeClr val="tx1">
                    <a:lumMod val="75000"/>
                    <a:lumOff val="25000"/>
                  </a:schemeClr>
                </a:solidFill>
              </a:rPr>
              <a:t> </a:t>
            </a:r>
            <a:r>
              <a:rPr lang="fr-FR" sz="1400" dirty="0">
                <a:solidFill>
                  <a:schemeClr val="tx1">
                    <a:lumMod val="75000"/>
                    <a:lumOff val="25000"/>
                  </a:schemeClr>
                </a:solidFill>
                <a:sym typeface="Wingdings" panose="05000000000000000000" pitchFamily="2" charset="2"/>
              </a:rPr>
              <a:t>en sélectionnant « </a:t>
            </a:r>
            <a:r>
              <a:rPr lang="fr-FR" sz="1400" dirty="0" err="1">
                <a:solidFill>
                  <a:schemeClr val="tx1">
                    <a:lumMod val="75000"/>
                    <a:lumOff val="25000"/>
                  </a:schemeClr>
                </a:solidFill>
                <a:sym typeface="Wingdings" panose="05000000000000000000" pitchFamily="2" charset="2"/>
              </a:rPr>
              <a:t>anim</a:t>
            </a:r>
            <a:r>
              <a:rPr lang="fr-FR" sz="1400" dirty="0">
                <a:solidFill>
                  <a:schemeClr val="tx1">
                    <a:lumMod val="75000"/>
                    <a:lumOff val="25000"/>
                  </a:schemeClr>
                </a:solidFill>
                <a:sym typeface="Wingdings" panose="05000000000000000000" pitchFamily="2" charset="2"/>
              </a:rPr>
              <a:t> agence »</a:t>
            </a:r>
            <a:endParaRPr lang="fr-FR" sz="1400" dirty="0">
              <a:solidFill>
                <a:schemeClr val="tx1">
                  <a:lumMod val="75000"/>
                  <a:lumOff val="25000"/>
                </a:schemeClr>
              </a:solidFill>
            </a:endParaRPr>
          </a:p>
        </p:txBody>
      </p:sp>
      <p:sp>
        <p:nvSpPr>
          <p:cNvPr id="35" name="Rectangle 34">
            <a:extLst>
              <a:ext uri="{FF2B5EF4-FFF2-40B4-BE49-F238E27FC236}">
                <a16:creationId xmlns:a16="http://schemas.microsoft.com/office/drawing/2014/main" id="{9905270D-CFF7-478F-9910-E6516BBCAD7A}"/>
              </a:ext>
            </a:extLst>
          </p:cNvPr>
          <p:cNvSpPr/>
          <p:nvPr/>
        </p:nvSpPr>
        <p:spPr>
          <a:xfrm>
            <a:off x="8524812" y="1801411"/>
            <a:ext cx="3197621" cy="2507142"/>
          </a:xfrm>
          <a:custGeom>
            <a:avLst/>
            <a:gdLst>
              <a:gd name="connsiteX0" fmla="*/ 0 w 3197621"/>
              <a:gd name="connsiteY0" fmla="*/ 0 h 2507142"/>
              <a:gd name="connsiteX1" fmla="*/ 607548 w 3197621"/>
              <a:gd name="connsiteY1" fmla="*/ 0 h 2507142"/>
              <a:gd name="connsiteX2" fmla="*/ 1151144 w 3197621"/>
              <a:gd name="connsiteY2" fmla="*/ 0 h 2507142"/>
              <a:gd name="connsiteX3" fmla="*/ 1726715 w 3197621"/>
              <a:gd name="connsiteY3" fmla="*/ 0 h 2507142"/>
              <a:gd name="connsiteX4" fmla="*/ 2334263 w 3197621"/>
              <a:gd name="connsiteY4" fmla="*/ 0 h 2507142"/>
              <a:gd name="connsiteX5" fmla="*/ 3197621 w 3197621"/>
              <a:gd name="connsiteY5" fmla="*/ 0 h 2507142"/>
              <a:gd name="connsiteX6" fmla="*/ 3197621 w 3197621"/>
              <a:gd name="connsiteY6" fmla="*/ 676928 h 2507142"/>
              <a:gd name="connsiteX7" fmla="*/ 3197621 w 3197621"/>
              <a:gd name="connsiteY7" fmla="*/ 1278642 h 2507142"/>
              <a:gd name="connsiteX8" fmla="*/ 3197621 w 3197621"/>
              <a:gd name="connsiteY8" fmla="*/ 1855285 h 2507142"/>
              <a:gd name="connsiteX9" fmla="*/ 3197621 w 3197621"/>
              <a:gd name="connsiteY9" fmla="*/ 2507142 h 2507142"/>
              <a:gd name="connsiteX10" fmla="*/ 2622049 w 3197621"/>
              <a:gd name="connsiteY10" fmla="*/ 2507142 h 2507142"/>
              <a:gd name="connsiteX11" fmla="*/ 1982525 w 3197621"/>
              <a:gd name="connsiteY11" fmla="*/ 2507142 h 2507142"/>
              <a:gd name="connsiteX12" fmla="*/ 1279048 w 3197621"/>
              <a:gd name="connsiteY12" fmla="*/ 2507142 h 2507142"/>
              <a:gd name="connsiteX13" fmla="*/ 575572 w 3197621"/>
              <a:gd name="connsiteY13" fmla="*/ 2507142 h 2507142"/>
              <a:gd name="connsiteX14" fmla="*/ 0 w 3197621"/>
              <a:gd name="connsiteY14" fmla="*/ 2507142 h 2507142"/>
              <a:gd name="connsiteX15" fmla="*/ 0 w 3197621"/>
              <a:gd name="connsiteY15" fmla="*/ 1855285 h 2507142"/>
              <a:gd name="connsiteX16" fmla="*/ 0 w 3197621"/>
              <a:gd name="connsiteY16" fmla="*/ 1253571 h 2507142"/>
              <a:gd name="connsiteX17" fmla="*/ 0 w 3197621"/>
              <a:gd name="connsiteY17" fmla="*/ 676928 h 2507142"/>
              <a:gd name="connsiteX18" fmla="*/ 0 w 3197621"/>
              <a:gd name="connsiteY18" fmla="*/ 0 h 2507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197621" h="2507142" extrusionOk="0">
                <a:moveTo>
                  <a:pt x="0" y="0"/>
                </a:moveTo>
                <a:cubicBezTo>
                  <a:pt x="283329" y="5706"/>
                  <a:pt x="483900" y="-1239"/>
                  <a:pt x="607548" y="0"/>
                </a:cubicBezTo>
                <a:cubicBezTo>
                  <a:pt x="731196" y="1239"/>
                  <a:pt x="897788" y="-14060"/>
                  <a:pt x="1151144" y="0"/>
                </a:cubicBezTo>
                <a:cubicBezTo>
                  <a:pt x="1404500" y="14060"/>
                  <a:pt x="1466555" y="24151"/>
                  <a:pt x="1726715" y="0"/>
                </a:cubicBezTo>
                <a:cubicBezTo>
                  <a:pt x="1986875" y="-24151"/>
                  <a:pt x="2054503" y="-28168"/>
                  <a:pt x="2334263" y="0"/>
                </a:cubicBezTo>
                <a:cubicBezTo>
                  <a:pt x="2614023" y="28168"/>
                  <a:pt x="2827880" y="16843"/>
                  <a:pt x="3197621" y="0"/>
                </a:cubicBezTo>
                <a:cubicBezTo>
                  <a:pt x="3227075" y="227346"/>
                  <a:pt x="3211795" y="502005"/>
                  <a:pt x="3197621" y="676928"/>
                </a:cubicBezTo>
                <a:cubicBezTo>
                  <a:pt x="3183447" y="851851"/>
                  <a:pt x="3197758" y="1140812"/>
                  <a:pt x="3197621" y="1278642"/>
                </a:cubicBezTo>
                <a:cubicBezTo>
                  <a:pt x="3197484" y="1416472"/>
                  <a:pt x="3183922" y="1579858"/>
                  <a:pt x="3197621" y="1855285"/>
                </a:cubicBezTo>
                <a:cubicBezTo>
                  <a:pt x="3211320" y="2130712"/>
                  <a:pt x="3188191" y="2296604"/>
                  <a:pt x="3197621" y="2507142"/>
                </a:cubicBezTo>
                <a:cubicBezTo>
                  <a:pt x="3051666" y="2480820"/>
                  <a:pt x="2844648" y="2516751"/>
                  <a:pt x="2622049" y="2507142"/>
                </a:cubicBezTo>
                <a:cubicBezTo>
                  <a:pt x="2399450" y="2497533"/>
                  <a:pt x="2177455" y="2482717"/>
                  <a:pt x="1982525" y="2507142"/>
                </a:cubicBezTo>
                <a:cubicBezTo>
                  <a:pt x="1787595" y="2531567"/>
                  <a:pt x="1431274" y="2536768"/>
                  <a:pt x="1279048" y="2507142"/>
                </a:cubicBezTo>
                <a:cubicBezTo>
                  <a:pt x="1126822" y="2477516"/>
                  <a:pt x="747627" y="2522544"/>
                  <a:pt x="575572" y="2507142"/>
                </a:cubicBezTo>
                <a:cubicBezTo>
                  <a:pt x="403517" y="2491740"/>
                  <a:pt x="208059" y="2486197"/>
                  <a:pt x="0" y="2507142"/>
                </a:cubicBezTo>
                <a:cubicBezTo>
                  <a:pt x="-17346" y="2267273"/>
                  <a:pt x="4374" y="2168784"/>
                  <a:pt x="0" y="1855285"/>
                </a:cubicBezTo>
                <a:cubicBezTo>
                  <a:pt x="-4374" y="1541786"/>
                  <a:pt x="-25148" y="1450723"/>
                  <a:pt x="0" y="1253571"/>
                </a:cubicBezTo>
                <a:cubicBezTo>
                  <a:pt x="25148" y="1056419"/>
                  <a:pt x="-8117" y="845365"/>
                  <a:pt x="0" y="676928"/>
                </a:cubicBezTo>
                <a:cubicBezTo>
                  <a:pt x="8117" y="508491"/>
                  <a:pt x="13999" y="237758"/>
                  <a:pt x="0" y="0"/>
                </a:cubicBezTo>
                <a:close/>
              </a:path>
            </a:pathLst>
          </a:custGeom>
          <a:noFill/>
          <a:ln w="28575">
            <a:solidFill>
              <a:schemeClr val="tx1">
                <a:lumMod val="75000"/>
                <a:lumOff val="25000"/>
              </a:schemeClr>
            </a:solidFill>
            <a:extLst>
              <a:ext uri="{C807C97D-BFC1-408E-A445-0C87EB9F89A2}">
                <ask:lineSketchStyleProps xmlns:ask="http://schemas.microsoft.com/office/drawing/2018/sketchyshapes" sd="35087027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3" name="Picture 2" descr="Vecteur gratuit femme travaillant au bureau loft ou au lieu de coworking assis au bureau avec ordinateur et tasse de café. une fille développe un projet artistique sur son lieu de travail avec une large fenêtre du sol au plafond. illustration vectorielle de dessin animé">
            <a:extLst>
              <a:ext uri="{FF2B5EF4-FFF2-40B4-BE49-F238E27FC236}">
                <a16:creationId xmlns:a16="http://schemas.microsoft.com/office/drawing/2014/main" id="{DD012D72-0408-4EC4-8CA5-49465F4F5017}"/>
              </a:ext>
            </a:extLst>
          </p:cNvPr>
          <p:cNvPicPr>
            <a:picLocks noChangeAspect="1" noChangeArrowheads="1"/>
          </p:cNvPicPr>
          <p:nvPr/>
        </p:nvPicPr>
        <p:blipFill rotWithShape="1">
          <a:blip r:embed="rId12">
            <a:extLst>
              <a:ext uri="{BEBA8EAE-BF5A-486C-A8C5-ECC9F3942E4B}">
                <a14:imgProps xmlns:a14="http://schemas.microsoft.com/office/drawing/2010/main">
                  <a14:imgLayer r:embed="rId13">
                    <a14:imgEffect>
                      <a14:backgroundRemoval t="16613" b="71565" l="53674" r="71565">
                        <a14:foregroundMark x1="58946" y1="16613" x2="58626" y2="22045"/>
                        <a14:foregroundMark x1="65335" y1="20128" x2="65335" y2="20128"/>
                        <a14:foregroundMark x1="63419" y1="18850" x2="63419" y2="18850"/>
                        <a14:foregroundMark x1="66933" y1="19808" x2="66933" y2="19808"/>
                        <a14:foregroundMark x1="65068" y1="19489" x2="69489" y2="27476"/>
                        <a14:foregroundMark x1="64714" y1="18850" x2="65068" y2="19489"/>
                        <a14:foregroundMark x1="64537" y1="18530" x2="64714" y2="18850"/>
                        <a14:foregroundMark x1="56070" y1="30990" x2="58786" y2="37700"/>
                        <a14:foregroundMark x1="58786" y1="37700" x2="58946" y2="39936"/>
                        <a14:foregroundMark x1="55911" y1="36102" x2="55911" y2="36102"/>
                        <a14:foregroundMark x1="65655" y1="19169" x2="65655" y2="19169"/>
                        <a14:foregroundMark x1="63419" y1="19169" x2="63578" y2="19169"/>
                        <a14:foregroundMark x1="64217" y1="19169" x2="64217" y2="19169"/>
                        <a14:foregroundMark x1="65176" y1="19489" x2="65176" y2="19489"/>
                        <a14:foregroundMark x1="64377" y1="19489" x2="65655" y2="19808"/>
                        <a14:foregroundMark x1="61643" y1="18211" x2="58946" y2="16613"/>
                        <a14:foregroundMark x1="62181" y1="18530" x2="61643" y2="18211"/>
                        <a14:foregroundMark x1="63259" y1="19169" x2="62181" y2="18530"/>
                        <a14:foregroundMark x1="58946" y1="16613" x2="61342" y2="17891"/>
                        <a14:foregroundMark x1="57827" y1="16933" x2="58786" y2="16294"/>
                        <a14:foregroundMark x1="69010" y1="22364" x2="67093" y2="20128"/>
                        <a14:foregroundMark x1="67093" y1="20128" x2="65016" y2="19489"/>
                        <a14:foregroundMark x1="67252" y1="19808" x2="69169" y2="22045"/>
                        <a14:foregroundMark x1="69169" y1="22045" x2="69649" y2="25879"/>
                        <a14:foregroundMark x1="67732" y1="20128" x2="69329" y2="23323"/>
                        <a14:foregroundMark x1="69329" y1="23323" x2="69968" y2="25879"/>
                        <a14:foregroundMark x1="69649" y1="24601" x2="68371" y2="20767"/>
                        <a14:foregroundMark x1="68371" y1="20767" x2="68211" y2="20767"/>
                        <a14:foregroundMark x1="69649" y1="24601" x2="68530" y2="20767"/>
                        <a14:foregroundMark x1="68530" y1="20767" x2="68530" y2="20767"/>
                        <a14:backgroundMark x1="54779" y1="32747" x2="54633" y2="27157"/>
                        <a14:backgroundMark x1="64217" y1="18211" x2="64217" y2="18211"/>
                        <a14:backgroundMark x1="64537" y1="18530" x2="64537" y2="18530"/>
                        <a14:backgroundMark x1="67093" y1="18850" x2="67093" y2="18850"/>
                        <a14:backgroundMark x1="66294" y1="18530" x2="66294" y2="18530"/>
                        <a14:backgroundMark x1="65655" y1="18530" x2="65655" y2="18530"/>
                        <a14:backgroundMark x1="64856" y1="18211" x2="64856" y2="18211"/>
                      </a14:backgroundRemoval>
                    </a14:imgEffect>
                  </a14:imgLayer>
                </a14:imgProps>
              </a:ext>
              <a:ext uri="{28A0092B-C50C-407E-A947-70E740481C1C}">
                <a14:useLocalDpi xmlns:a14="http://schemas.microsoft.com/office/drawing/2010/main" val="0"/>
              </a:ext>
            </a:extLst>
          </a:blip>
          <a:srcRect l="51491" t="13138" r="26126" b="21800"/>
          <a:stretch/>
        </p:blipFill>
        <p:spPr bwMode="auto">
          <a:xfrm>
            <a:off x="9737973" y="1516547"/>
            <a:ext cx="903902" cy="1313734"/>
          </a:xfrm>
          <a:prstGeom prst="rect">
            <a:avLst/>
          </a:prstGeom>
          <a:noFill/>
          <a:extLst>
            <a:ext uri="{909E8E84-426E-40DD-AFC4-6F175D3DCCD1}">
              <a14:hiddenFill xmlns:a14="http://schemas.microsoft.com/office/drawing/2010/main">
                <a:solidFill>
                  <a:srgbClr val="FFFFFF"/>
                </a:solidFill>
              </a14:hiddenFill>
            </a:ext>
          </a:extLst>
        </p:spPr>
      </p:pic>
      <p:sp>
        <p:nvSpPr>
          <p:cNvPr id="36" name="Rectangle 35">
            <a:extLst>
              <a:ext uri="{FF2B5EF4-FFF2-40B4-BE49-F238E27FC236}">
                <a16:creationId xmlns:a16="http://schemas.microsoft.com/office/drawing/2014/main" id="{EA3BBF76-0DBE-4102-B9D1-5C5542E8A85B}"/>
              </a:ext>
            </a:extLst>
          </p:cNvPr>
          <p:cNvSpPr/>
          <p:nvPr/>
        </p:nvSpPr>
        <p:spPr>
          <a:xfrm flipH="1" flipV="1">
            <a:off x="8532652" y="4477498"/>
            <a:ext cx="3197620" cy="1177830"/>
          </a:xfrm>
          <a:custGeom>
            <a:avLst/>
            <a:gdLst>
              <a:gd name="connsiteX0" fmla="*/ 0 w 3197620"/>
              <a:gd name="connsiteY0" fmla="*/ 0 h 1177830"/>
              <a:gd name="connsiteX1" fmla="*/ 671500 w 3197620"/>
              <a:gd name="connsiteY1" fmla="*/ 0 h 1177830"/>
              <a:gd name="connsiteX2" fmla="*/ 1247072 w 3197620"/>
              <a:gd name="connsiteY2" fmla="*/ 0 h 1177830"/>
              <a:gd name="connsiteX3" fmla="*/ 1854620 w 3197620"/>
              <a:gd name="connsiteY3" fmla="*/ 0 h 1177830"/>
              <a:gd name="connsiteX4" fmla="*/ 2558096 w 3197620"/>
              <a:gd name="connsiteY4" fmla="*/ 0 h 1177830"/>
              <a:gd name="connsiteX5" fmla="*/ 3197620 w 3197620"/>
              <a:gd name="connsiteY5" fmla="*/ 0 h 1177830"/>
              <a:gd name="connsiteX6" fmla="*/ 3197620 w 3197620"/>
              <a:gd name="connsiteY6" fmla="*/ 577137 h 1177830"/>
              <a:gd name="connsiteX7" fmla="*/ 3197620 w 3197620"/>
              <a:gd name="connsiteY7" fmla="*/ 1177830 h 1177830"/>
              <a:gd name="connsiteX8" fmla="*/ 2494144 w 3197620"/>
              <a:gd name="connsiteY8" fmla="*/ 1177830 h 1177830"/>
              <a:gd name="connsiteX9" fmla="*/ 1822643 w 3197620"/>
              <a:gd name="connsiteY9" fmla="*/ 1177830 h 1177830"/>
              <a:gd name="connsiteX10" fmla="*/ 1247072 w 3197620"/>
              <a:gd name="connsiteY10" fmla="*/ 1177830 h 1177830"/>
              <a:gd name="connsiteX11" fmla="*/ 671500 w 3197620"/>
              <a:gd name="connsiteY11" fmla="*/ 1177830 h 1177830"/>
              <a:gd name="connsiteX12" fmla="*/ 0 w 3197620"/>
              <a:gd name="connsiteY12" fmla="*/ 1177830 h 1177830"/>
              <a:gd name="connsiteX13" fmla="*/ 0 w 3197620"/>
              <a:gd name="connsiteY13" fmla="*/ 624250 h 1177830"/>
              <a:gd name="connsiteX14" fmla="*/ 0 w 3197620"/>
              <a:gd name="connsiteY14" fmla="*/ 0 h 11778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197620" h="1177830" fill="none" extrusionOk="0">
                <a:moveTo>
                  <a:pt x="0" y="0"/>
                </a:moveTo>
                <a:cubicBezTo>
                  <a:pt x="307622" y="24740"/>
                  <a:pt x="534026" y="33564"/>
                  <a:pt x="671500" y="0"/>
                </a:cubicBezTo>
                <a:cubicBezTo>
                  <a:pt x="808974" y="-33564"/>
                  <a:pt x="971291" y="-13317"/>
                  <a:pt x="1247072" y="0"/>
                </a:cubicBezTo>
                <a:cubicBezTo>
                  <a:pt x="1522853" y="13317"/>
                  <a:pt x="1695992" y="20895"/>
                  <a:pt x="1854620" y="0"/>
                </a:cubicBezTo>
                <a:cubicBezTo>
                  <a:pt x="2013248" y="-20895"/>
                  <a:pt x="2277842" y="20004"/>
                  <a:pt x="2558096" y="0"/>
                </a:cubicBezTo>
                <a:cubicBezTo>
                  <a:pt x="2838350" y="-20004"/>
                  <a:pt x="3045878" y="15218"/>
                  <a:pt x="3197620" y="0"/>
                </a:cubicBezTo>
                <a:cubicBezTo>
                  <a:pt x="3179377" y="249344"/>
                  <a:pt x="3193710" y="369501"/>
                  <a:pt x="3197620" y="577137"/>
                </a:cubicBezTo>
                <a:cubicBezTo>
                  <a:pt x="3201530" y="784773"/>
                  <a:pt x="3202230" y="1009805"/>
                  <a:pt x="3197620" y="1177830"/>
                </a:cubicBezTo>
                <a:cubicBezTo>
                  <a:pt x="2877559" y="1174501"/>
                  <a:pt x="2761691" y="1180894"/>
                  <a:pt x="2494144" y="1177830"/>
                </a:cubicBezTo>
                <a:cubicBezTo>
                  <a:pt x="2226597" y="1174766"/>
                  <a:pt x="2157133" y="1150623"/>
                  <a:pt x="1822643" y="1177830"/>
                </a:cubicBezTo>
                <a:cubicBezTo>
                  <a:pt x="1488153" y="1205037"/>
                  <a:pt x="1463722" y="1156544"/>
                  <a:pt x="1247072" y="1177830"/>
                </a:cubicBezTo>
                <a:cubicBezTo>
                  <a:pt x="1030422" y="1199116"/>
                  <a:pt x="830409" y="1151846"/>
                  <a:pt x="671500" y="1177830"/>
                </a:cubicBezTo>
                <a:cubicBezTo>
                  <a:pt x="512591" y="1203814"/>
                  <a:pt x="332441" y="1144417"/>
                  <a:pt x="0" y="1177830"/>
                </a:cubicBezTo>
                <a:cubicBezTo>
                  <a:pt x="-21202" y="943000"/>
                  <a:pt x="5529" y="866099"/>
                  <a:pt x="0" y="624250"/>
                </a:cubicBezTo>
                <a:cubicBezTo>
                  <a:pt x="-5529" y="382401"/>
                  <a:pt x="-23898" y="128371"/>
                  <a:pt x="0" y="0"/>
                </a:cubicBezTo>
                <a:close/>
              </a:path>
              <a:path w="3197620" h="1177830" stroke="0" extrusionOk="0">
                <a:moveTo>
                  <a:pt x="0" y="0"/>
                </a:moveTo>
                <a:cubicBezTo>
                  <a:pt x="283329" y="5706"/>
                  <a:pt x="483900" y="-1239"/>
                  <a:pt x="607548" y="0"/>
                </a:cubicBezTo>
                <a:cubicBezTo>
                  <a:pt x="731196" y="1239"/>
                  <a:pt x="904694" y="-12339"/>
                  <a:pt x="1151143" y="0"/>
                </a:cubicBezTo>
                <a:cubicBezTo>
                  <a:pt x="1397592" y="12339"/>
                  <a:pt x="1461491" y="16914"/>
                  <a:pt x="1726715" y="0"/>
                </a:cubicBezTo>
                <a:cubicBezTo>
                  <a:pt x="1991939" y="-16914"/>
                  <a:pt x="2054503" y="-28168"/>
                  <a:pt x="2334263" y="0"/>
                </a:cubicBezTo>
                <a:cubicBezTo>
                  <a:pt x="2614023" y="28168"/>
                  <a:pt x="2829585" y="19973"/>
                  <a:pt x="3197620" y="0"/>
                </a:cubicBezTo>
                <a:cubicBezTo>
                  <a:pt x="3203848" y="136400"/>
                  <a:pt x="3182335" y="334578"/>
                  <a:pt x="3197620" y="612472"/>
                </a:cubicBezTo>
                <a:cubicBezTo>
                  <a:pt x="3212905" y="890366"/>
                  <a:pt x="3173180" y="995289"/>
                  <a:pt x="3197620" y="1177830"/>
                </a:cubicBezTo>
                <a:cubicBezTo>
                  <a:pt x="2917144" y="1192714"/>
                  <a:pt x="2873965" y="1159958"/>
                  <a:pt x="2622048" y="1177830"/>
                </a:cubicBezTo>
                <a:cubicBezTo>
                  <a:pt x="2370131" y="1195702"/>
                  <a:pt x="2315257" y="1206617"/>
                  <a:pt x="2014501" y="1177830"/>
                </a:cubicBezTo>
                <a:cubicBezTo>
                  <a:pt x="1713745" y="1149043"/>
                  <a:pt x="1547241" y="1165583"/>
                  <a:pt x="1406953" y="1177830"/>
                </a:cubicBezTo>
                <a:cubicBezTo>
                  <a:pt x="1266665" y="1190077"/>
                  <a:pt x="962359" y="1153405"/>
                  <a:pt x="767429" y="1177830"/>
                </a:cubicBezTo>
                <a:cubicBezTo>
                  <a:pt x="572499" y="1202255"/>
                  <a:pt x="353863" y="1195350"/>
                  <a:pt x="0" y="1177830"/>
                </a:cubicBezTo>
                <a:cubicBezTo>
                  <a:pt x="5198" y="1005366"/>
                  <a:pt x="12451" y="709086"/>
                  <a:pt x="0" y="565358"/>
                </a:cubicBezTo>
                <a:cubicBezTo>
                  <a:pt x="-12451" y="421630"/>
                  <a:pt x="10494" y="163387"/>
                  <a:pt x="0" y="0"/>
                </a:cubicBezTo>
                <a:close/>
              </a:path>
            </a:pathLst>
          </a:custGeom>
          <a:solidFill>
            <a:schemeClr val="bg1"/>
          </a:solidFill>
          <a:ln w="28575">
            <a:solidFill>
              <a:schemeClr val="tx1">
                <a:lumMod val="75000"/>
                <a:lumOff val="25000"/>
              </a:schemeClr>
            </a:solidFill>
            <a:extLst>
              <a:ext uri="{C807C97D-BFC1-408E-A445-0C87EB9F89A2}">
                <ask:lineSketchStyleProps xmlns:ask="http://schemas.microsoft.com/office/drawing/2018/sketchyshapes" sd="35087027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2" name="ZoneTexte 31">
            <a:extLst>
              <a:ext uri="{FF2B5EF4-FFF2-40B4-BE49-F238E27FC236}">
                <a16:creationId xmlns:a16="http://schemas.microsoft.com/office/drawing/2014/main" id="{201E34F2-BF9B-4037-ADDE-F7CF728AC00E}"/>
              </a:ext>
            </a:extLst>
          </p:cNvPr>
          <p:cNvSpPr txBox="1"/>
          <p:nvPr/>
        </p:nvSpPr>
        <p:spPr>
          <a:xfrm>
            <a:off x="8546800" y="4815542"/>
            <a:ext cx="2300437" cy="523220"/>
          </a:xfrm>
          <a:prstGeom prst="rect">
            <a:avLst/>
          </a:prstGeom>
          <a:noFill/>
        </p:spPr>
        <p:txBody>
          <a:bodyPr wrap="square" rtlCol="0">
            <a:spAutoFit/>
          </a:bodyPr>
          <a:lstStyle/>
          <a:p>
            <a:pPr algn="ctr"/>
            <a:r>
              <a:rPr lang="fr-FR" sz="1400" dirty="0">
                <a:solidFill>
                  <a:schemeClr val="tx1">
                    <a:lumMod val="75000"/>
                    <a:lumOff val="25000"/>
                  </a:schemeClr>
                </a:solidFill>
              </a:rPr>
              <a:t>Votre demande est prise en charge et validée.</a:t>
            </a:r>
          </a:p>
        </p:txBody>
      </p:sp>
      <p:pic>
        <p:nvPicPr>
          <p:cNvPr id="7172" name="Picture 4" descr="Vecteur gratuit paiement à la livraison">
            <a:extLst>
              <a:ext uri="{FF2B5EF4-FFF2-40B4-BE49-F238E27FC236}">
                <a16:creationId xmlns:a16="http://schemas.microsoft.com/office/drawing/2014/main" id="{46AC6242-FFAD-4C10-A04B-F3176DD5299B}"/>
              </a:ext>
            </a:extLst>
          </p:cNvPr>
          <p:cNvPicPr>
            <a:picLocks noChangeAspect="1" noChangeArrowheads="1"/>
          </p:cNvPicPr>
          <p:nvPr/>
        </p:nvPicPr>
        <p:blipFill rotWithShape="1">
          <a:blip r:embed="rId14">
            <a:extLst>
              <a:ext uri="{BEBA8EAE-BF5A-486C-A8C5-ECC9F3942E4B}">
                <a14:imgProps xmlns:a14="http://schemas.microsoft.com/office/drawing/2010/main">
                  <a14:imgLayer r:embed="rId15">
                    <a14:imgEffect>
                      <a14:backgroundRemoval t="34505" b="62620" l="639" r="67732">
                        <a14:foregroundMark x1="3035" y1="50479" x2="3834" y2="59105"/>
                        <a14:foregroundMark x1="3834" y1="59105" x2="3355" y2="60703"/>
                        <a14:foregroundMark x1="1118" y1="62620" x2="639" y2="50639"/>
                        <a14:foregroundMark x1="65016" y1="54633" x2="64537" y2="46486"/>
                        <a14:foregroundMark x1="67891" y1="48083" x2="67891" y2="48083"/>
                        <a14:foregroundMark x1="62141" y1="34505" x2="62141" y2="34505"/>
                      </a14:backgroundRemoval>
                    </a14:imgEffect>
                  </a14:imgLayer>
                </a14:imgProps>
              </a:ext>
              <a:ext uri="{28A0092B-C50C-407E-A947-70E740481C1C}">
                <a14:useLocalDpi xmlns:a14="http://schemas.microsoft.com/office/drawing/2010/main" val="0"/>
              </a:ext>
            </a:extLst>
          </a:blip>
          <a:srcRect t="32802" r="28472" b="35423"/>
          <a:stretch/>
        </p:blipFill>
        <p:spPr bwMode="auto">
          <a:xfrm rot="5400000" flipH="1">
            <a:off x="10318568" y="5314793"/>
            <a:ext cx="2086024" cy="1000390"/>
          </a:xfrm>
          <a:prstGeom prst="rect">
            <a:avLst/>
          </a:prstGeom>
          <a:noFill/>
          <a:extLst>
            <a:ext uri="{909E8E84-426E-40DD-AFC4-6F175D3DCCD1}">
              <a14:hiddenFill xmlns:a14="http://schemas.microsoft.com/office/drawing/2010/main">
                <a:solidFill>
                  <a:srgbClr val="FFFFFF"/>
                </a:solidFill>
              </a14:hiddenFill>
            </a:ext>
          </a:extLst>
        </p:spPr>
      </p:pic>
      <p:grpSp>
        <p:nvGrpSpPr>
          <p:cNvPr id="8" name="Groupe 7">
            <a:extLst>
              <a:ext uri="{FF2B5EF4-FFF2-40B4-BE49-F238E27FC236}">
                <a16:creationId xmlns:a16="http://schemas.microsoft.com/office/drawing/2014/main" id="{06CCC40F-852B-732C-B3F0-1B1203D0EEAC}"/>
              </a:ext>
            </a:extLst>
          </p:cNvPr>
          <p:cNvGrpSpPr/>
          <p:nvPr/>
        </p:nvGrpSpPr>
        <p:grpSpPr>
          <a:xfrm>
            <a:off x="10765323" y="286318"/>
            <a:ext cx="1100148" cy="1285089"/>
            <a:chOff x="-2188878" y="1439576"/>
            <a:chExt cx="1100148" cy="1285089"/>
          </a:xfrm>
        </p:grpSpPr>
        <p:pic>
          <p:nvPicPr>
            <p:cNvPr id="9" name="Picture 4" descr="Splash aquarelle avec illustration mixte blanc, rouge, orange sur blanc. Vecteur gratuit">
              <a:extLst>
                <a:ext uri="{FF2B5EF4-FFF2-40B4-BE49-F238E27FC236}">
                  <a16:creationId xmlns:a16="http://schemas.microsoft.com/office/drawing/2014/main" id="{B751E3FB-3163-95FD-B86B-02D7994E751B}"/>
                </a:ext>
              </a:extLst>
            </p:cNvPr>
            <p:cNvPicPr>
              <a:picLocks noChangeAspect="1" noChangeArrowheads="1"/>
            </p:cNvPicPr>
            <p:nvPr/>
          </p:nvPicPr>
          <p:blipFill rotWithShape="1">
            <a:blip r:embed="rId16">
              <a:clrChange>
                <a:clrFrom>
                  <a:srgbClr val="FFFFFF"/>
                </a:clrFrom>
                <a:clrTo>
                  <a:srgbClr val="FFFFFF">
                    <a:alpha val="0"/>
                  </a:srgbClr>
                </a:clrTo>
              </a:clrChange>
              <a:extLst>
                <a:ext uri="{28A0092B-C50C-407E-A947-70E740481C1C}">
                  <a14:useLocalDpi xmlns:a14="http://schemas.microsoft.com/office/drawing/2010/main" val="0"/>
                </a:ext>
              </a:extLst>
            </a:blip>
            <a:srcRect l="50000" t="70212" r="2264" b="8236"/>
            <a:stretch/>
          </p:blipFill>
          <p:spPr bwMode="auto">
            <a:xfrm>
              <a:off x="-2188878" y="1439576"/>
              <a:ext cx="1100148" cy="1285089"/>
            </a:xfrm>
            <a:prstGeom prst="rect">
              <a:avLst/>
            </a:prstGeom>
            <a:noFill/>
            <a:extLst>
              <a:ext uri="{909E8E84-426E-40DD-AFC4-6F175D3DCCD1}">
                <a14:hiddenFill xmlns:a14="http://schemas.microsoft.com/office/drawing/2010/main">
                  <a:solidFill>
                    <a:srgbClr val="FFFFFF"/>
                  </a:solidFill>
                </a14:hiddenFill>
              </a:ext>
            </a:extLst>
          </p:spPr>
        </p:pic>
        <p:grpSp>
          <p:nvGrpSpPr>
            <p:cNvPr id="10" name="Groupe 9">
              <a:extLst>
                <a:ext uri="{FF2B5EF4-FFF2-40B4-BE49-F238E27FC236}">
                  <a16:creationId xmlns:a16="http://schemas.microsoft.com/office/drawing/2014/main" id="{72CE5668-66EB-A0FA-D441-ED5F2E131185}"/>
                </a:ext>
              </a:extLst>
            </p:cNvPr>
            <p:cNvGrpSpPr/>
            <p:nvPr/>
          </p:nvGrpSpPr>
          <p:grpSpPr>
            <a:xfrm>
              <a:off x="-1980670" y="1805906"/>
              <a:ext cx="572484" cy="495254"/>
              <a:chOff x="11392866" y="540878"/>
              <a:chExt cx="572484" cy="495254"/>
            </a:xfrm>
          </p:grpSpPr>
          <p:pic>
            <p:nvPicPr>
              <p:cNvPr id="11" name="Image 10">
                <a:hlinkClick r:id="rId17" action="ppaction://hlinksldjump"/>
                <a:extLst>
                  <a:ext uri="{FF2B5EF4-FFF2-40B4-BE49-F238E27FC236}">
                    <a16:creationId xmlns:a16="http://schemas.microsoft.com/office/drawing/2014/main" id="{724DB179-A2E4-BD74-B006-A106A4DDEC6D}"/>
                  </a:ext>
                </a:extLst>
              </p:cNvPr>
              <p:cNvPicPr>
                <a:picLocks noChangeAspect="1"/>
              </p:cNvPicPr>
              <p:nvPr/>
            </p:nvPicPr>
            <p:blipFill>
              <a:blip r:embed="rId18">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1483846" y="540878"/>
                <a:ext cx="390525" cy="342900"/>
              </a:xfrm>
              <a:prstGeom prst="rect">
                <a:avLst/>
              </a:prstGeom>
            </p:spPr>
          </p:pic>
          <p:pic>
            <p:nvPicPr>
              <p:cNvPr id="12" name="Image 11">
                <a:hlinkClick r:id="rId17" action="ppaction://hlinksldjump"/>
                <a:extLst>
                  <a:ext uri="{FF2B5EF4-FFF2-40B4-BE49-F238E27FC236}">
                    <a16:creationId xmlns:a16="http://schemas.microsoft.com/office/drawing/2014/main" id="{B9362E9B-47C6-1146-002F-596F46241AAC}"/>
                  </a:ext>
                </a:extLst>
              </p:cNvPr>
              <p:cNvPicPr>
                <a:picLocks noChangeAspect="1"/>
              </p:cNvPicPr>
              <p:nvPr/>
            </p:nvPicPr>
            <p:blipFill>
              <a:blip r:embed="rId19" cstate="email">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1392866" y="731423"/>
                <a:ext cx="572484" cy="304709"/>
              </a:xfrm>
              <a:prstGeom prst="rect">
                <a:avLst/>
              </a:prstGeom>
            </p:spPr>
          </p:pic>
        </p:grpSp>
      </p:grpSp>
      <p:sp>
        <p:nvSpPr>
          <p:cNvPr id="15" name="Rectangle : coins arrondis 14">
            <a:hlinkClick r:id="rId20" action="ppaction://hlinksldjump"/>
            <a:extLst>
              <a:ext uri="{FF2B5EF4-FFF2-40B4-BE49-F238E27FC236}">
                <a16:creationId xmlns:a16="http://schemas.microsoft.com/office/drawing/2014/main" id="{E65C7125-527D-BD6F-12F6-CE485831D148}"/>
              </a:ext>
            </a:extLst>
          </p:cNvPr>
          <p:cNvSpPr/>
          <p:nvPr/>
        </p:nvSpPr>
        <p:spPr>
          <a:xfrm>
            <a:off x="10899810" y="531836"/>
            <a:ext cx="824298" cy="630134"/>
          </a:xfrm>
          <a:prstGeom prst="roundRect">
            <a:avLst/>
          </a:prstGeom>
          <a:solidFill>
            <a:srgbClr val="FFFFFF">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61392022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7927C8EE-A4AA-4980-A402-BBC125DDC03C}"/>
              </a:ext>
            </a:extLst>
          </p:cNvPr>
          <p:cNvSpPr>
            <a:spLocks noGrp="1"/>
          </p:cNvSpPr>
          <p:nvPr>
            <p:ph type="body" sz="quarter" idx="12"/>
          </p:nvPr>
        </p:nvSpPr>
        <p:spPr/>
        <p:txBody>
          <a:bodyPr/>
          <a:lstStyle/>
          <a:p>
            <a:r>
              <a:rPr lang="fr-FR" dirty="0"/>
              <a:t>Mode opératoire de saisie de remboursement de frais (1/5)</a:t>
            </a:r>
          </a:p>
        </p:txBody>
      </p:sp>
      <p:pic>
        <p:nvPicPr>
          <p:cNvPr id="2" name="Image 1">
            <a:extLst>
              <a:ext uri="{FF2B5EF4-FFF2-40B4-BE49-F238E27FC236}">
                <a16:creationId xmlns:a16="http://schemas.microsoft.com/office/drawing/2014/main" id="{891DF021-1A5D-4BF1-A9AF-57055303F8C0}"/>
              </a:ext>
            </a:extLst>
          </p:cNvPr>
          <p:cNvPicPr>
            <a:picLocks noChangeAspect="1"/>
          </p:cNvPicPr>
          <p:nvPr/>
        </p:nvPicPr>
        <p:blipFill rotWithShape="1">
          <a:blip r:embed="rId2">
            <a:extLst>
              <a:ext uri="{28A0092B-C50C-407E-A947-70E740481C1C}">
                <a14:useLocalDpi xmlns:a14="http://schemas.microsoft.com/office/drawing/2010/main" val="0"/>
              </a:ext>
            </a:extLst>
          </a:blip>
          <a:srcRect l="51428" t="10284" r="11214" b="27561"/>
          <a:stretch/>
        </p:blipFill>
        <p:spPr>
          <a:xfrm>
            <a:off x="1688102" y="1498862"/>
            <a:ext cx="8665029" cy="4738427"/>
          </a:xfrm>
          <a:prstGeom prst="rect">
            <a:avLst/>
          </a:prstGeom>
          <a:effectLst>
            <a:outerShdw blurRad="50800" dist="38100" dir="8100000" algn="tr" rotWithShape="0">
              <a:prstClr val="black">
                <a:alpha val="40000"/>
              </a:prstClr>
            </a:outerShdw>
          </a:effectLst>
        </p:spPr>
      </p:pic>
      <p:sp>
        <p:nvSpPr>
          <p:cNvPr id="4" name="Rectangle : coins arrondis 3">
            <a:extLst>
              <a:ext uri="{FF2B5EF4-FFF2-40B4-BE49-F238E27FC236}">
                <a16:creationId xmlns:a16="http://schemas.microsoft.com/office/drawing/2014/main" id="{D4D43CA8-B90D-4232-B40B-265D15409D4F}"/>
              </a:ext>
            </a:extLst>
          </p:cNvPr>
          <p:cNvSpPr/>
          <p:nvPr/>
        </p:nvSpPr>
        <p:spPr>
          <a:xfrm>
            <a:off x="4226266" y="1648767"/>
            <a:ext cx="1042420" cy="217714"/>
          </a:xfrm>
          <a:custGeom>
            <a:avLst/>
            <a:gdLst>
              <a:gd name="connsiteX0" fmla="*/ 0 w 1042420"/>
              <a:gd name="connsiteY0" fmla="*/ 87850 h 217714"/>
              <a:gd name="connsiteX1" fmla="*/ 87850 w 1042420"/>
              <a:gd name="connsiteY1" fmla="*/ 0 h 217714"/>
              <a:gd name="connsiteX2" fmla="*/ 529877 w 1042420"/>
              <a:gd name="connsiteY2" fmla="*/ 0 h 217714"/>
              <a:gd name="connsiteX3" fmla="*/ 954570 w 1042420"/>
              <a:gd name="connsiteY3" fmla="*/ 0 h 217714"/>
              <a:gd name="connsiteX4" fmla="*/ 1042420 w 1042420"/>
              <a:gd name="connsiteY4" fmla="*/ 87850 h 217714"/>
              <a:gd name="connsiteX5" fmla="*/ 1042420 w 1042420"/>
              <a:gd name="connsiteY5" fmla="*/ 129864 h 217714"/>
              <a:gd name="connsiteX6" fmla="*/ 954570 w 1042420"/>
              <a:gd name="connsiteY6" fmla="*/ 217714 h 217714"/>
              <a:gd name="connsiteX7" fmla="*/ 538544 w 1042420"/>
              <a:gd name="connsiteY7" fmla="*/ 217714 h 217714"/>
              <a:gd name="connsiteX8" fmla="*/ 87850 w 1042420"/>
              <a:gd name="connsiteY8" fmla="*/ 217714 h 217714"/>
              <a:gd name="connsiteX9" fmla="*/ 0 w 1042420"/>
              <a:gd name="connsiteY9" fmla="*/ 129864 h 217714"/>
              <a:gd name="connsiteX10" fmla="*/ 0 w 1042420"/>
              <a:gd name="connsiteY10" fmla="*/ 87850 h 217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42420" h="217714" extrusionOk="0">
                <a:moveTo>
                  <a:pt x="0" y="87850"/>
                </a:moveTo>
                <a:cubicBezTo>
                  <a:pt x="1577" y="42307"/>
                  <a:pt x="41522" y="126"/>
                  <a:pt x="87850" y="0"/>
                </a:cubicBezTo>
                <a:cubicBezTo>
                  <a:pt x="208472" y="-16129"/>
                  <a:pt x="360411" y="19245"/>
                  <a:pt x="529877" y="0"/>
                </a:cubicBezTo>
                <a:cubicBezTo>
                  <a:pt x="699343" y="-19245"/>
                  <a:pt x="762603" y="-1431"/>
                  <a:pt x="954570" y="0"/>
                </a:cubicBezTo>
                <a:cubicBezTo>
                  <a:pt x="1007378" y="2163"/>
                  <a:pt x="1038475" y="37214"/>
                  <a:pt x="1042420" y="87850"/>
                </a:cubicBezTo>
                <a:cubicBezTo>
                  <a:pt x="1042540" y="100742"/>
                  <a:pt x="1044460" y="116377"/>
                  <a:pt x="1042420" y="129864"/>
                </a:cubicBezTo>
                <a:cubicBezTo>
                  <a:pt x="1039329" y="178402"/>
                  <a:pt x="999039" y="212151"/>
                  <a:pt x="954570" y="217714"/>
                </a:cubicBezTo>
                <a:cubicBezTo>
                  <a:pt x="807567" y="205761"/>
                  <a:pt x="664061" y="203987"/>
                  <a:pt x="538544" y="217714"/>
                </a:cubicBezTo>
                <a:cubicBezTo>
                  <a:pt x="413027" y="231441"/>
                  <a:pt x="279812" y="233865"/>
                  <a:pt x="87850" y="217714"/>
                </a:cubicBezTo>
                <a:cubicBezTo>
                  <a:pt x="41366" y="217010"/>
                  <a:pt x="-6077" y="176752"/>
                  <a:pt x="0" y="129864"/>
                </a:cubicBezTo>
                <a:cubicBezTo>
                  <a:pt x="1548" y="115665"/>
                  <a:pt x="2021" y="105592"/>
                  <a:pt x="0" y="87850"/>
                </a:cubicBezTo>
                <a:close/>
              </a:path>
            </a:pathLst>
          </a:custGeom>
          <a:noFill/>
          <a:ln w="28575">
            <a:solidFill>
              <a:schemeClr val="accent4">
                <a:lumMod val="75000"/>
              </a:schemeClr>
            </a:solidFill>
            <a:extLst>
              <a:ext uri="{C807C97D-BFC1-408E-A445-0C87EB9F89A2}">
                <ask:lineSketchStyleProps xmlns:ask="http://schemas.microsoft.com/office/drawing/2018/sketchyshapes" sd="2300883730">
                  <a:prstGeom prst="roundRect">
                    <a:avLst>
                      <a:gd name="adj" fmla="val 40351"/>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Rectangle : coins arrondis 5">
            <a:extLst>
              <a:ext uri="{FF2B5EF4-FFF2-40B4-BE49-F238E27FC236}">
                <a16:creationId xmlns:a16="http://schemas.microsoft.com/office/drawing/2014/main" id="{4BE15F1C-9426-4906-8762-880365C682BD}"/>
              </a:ext>
            </a:extLst>
          </p:cNvPr>
          <p:cNvSpPr/>
          <p:nvPr/>
        </p:nvSpPr>
        <p:spPr>
          <a:xfrm>
            <a:off x="5065286" y="3020367"/>
            <a:ext cx="1396474" cy="217714"/>
          </a:xfrm>
          <a:custGeom>
            <a:avLst/>
            <a:gdLst>
              <a:gd name="connsiteX0" fmla="*/ 0 w 1396474"/>
              <a:gd name="connsiteY0" fmla="*/ 87850 h 217714"/>
              <a:gd name="connsiteX1" fmla="*/ 87850 w 1396474"/>
              <a:gd name="connsiteY1" fmla="*/ 0 h 217714"/>
              <a:gd name="connsiteX2" fmla="*/ 710445 w 1396474"/>
              <a:gd name="connsiteY2" fmla="*/ 0 h 217714"/>
              <a:gd name="connsiteX3" fmla="*/ 1308624 w 1396474"/>
              <a:gd name="connsiteY3" fmla="*/ 0 h 217714"/>
              <a:gd name="connsiteX4" fmla="*/ 1396474 w 1396474"/>
              <a:gd name="connsiteY4" fmla="*/ 87850 h 217714"/>
              <a:gd name="connsiteX5" fmla="*/ 1396474 w 1396474"/>
              <a:gd name="connsiteY5" fmla="*/ 129864 h 217714"/>
              <a:gd name="connsiteX6" fmla="*/ 1308624 w 1396474"/>
              <a:gd name="connsiteY6" fmla="*/ 217714 h 217714"/>
              <a:gd name="connsiteX7" fmla="*/ 722652 w 1396474"/>
              <a:gd name="connsiteY7" fmla="*/ 217714 h 217714"/>
              <a:gd name="connsiteX8" fmla="*/ 87850 w 1396474"/>
              <a:gd name="connsiteY8" fmla="*/ 217714 h 217714"/>
              <a:gd name="connsiteX9" fmla="*/ 0 w 1396474"/>
              <a:gd name="connsiteY9" fmla="*/ 129864 h 217714"/>
              <a:gd name="connsiteX10" fmla="*/ 0 w 1396474"/>
              <a:gd name="connsiteY10" fmla="*/ 87850 h 217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396474" h="217714" extrusionOk="0">
                <a:moveTo>
                  <a:pt x="0" y="87850"/>
                </a:moveTo>
                <a:cubicBezTo>
                  <a:pt x="1577" y="42307"/>
                  <a:pt x="41522" y="126"/>
                  <a:pt x="87850" y="0"/>
                </a:cubicBezTo>
                <a:cubicBezTo>
                  <a:pt x="219702" y="6010"/>
                  <a:pt x="575609" y="-19393"/>
                  <a:pt x="710445" y="0"/>
                </a:cubicBezTo>
                <a:cubicBezTo>
                  <a:pt x="845281" y="19393"/>
                  <a:pt x="1164769" y="10314"/>
                  <a:pt x="1308624" y="0"/>
                </a:cubicBezTo>
                <a:cubicBezTo>
                  <a:pt x="1361432" y="2163"/>
                  <a:pt x="1392529" y="37214"/>
                  <a:pt x="1396474" y="87850"/>
                </a:cubicBezTo>
                <a:cubicBezTo>
                  <a:pt x="1396594" y="100742"/>
                  <a:pt x="1398514" y="116377"/>
                  <a:pt x="1396474" y="129864"/>
                </a:cubicBezTo>
                <a:cubicBezTo>
                  <a:pt x="1393383" y="178402"/>
                  <a:pt x="1353093" y="212151"/>
                  <a:pt x="1308624" y="217714"/>
                </a:cubicBezTo>
                <a:cubicBezTo>
                  <a:pt x="1039726" y="239567"/>
                  <a:pt x="858270" y="245559"/>
                  <a:pt x="722652" y="217714"/>
                </a:cubicBezTo>
                <a:cubicBezTo>
                  <a:pt x="587034" y="189869"/>
                  <a:pt x="326335" y="191710"/>
                  <a:pt x="87850" y="217714"/>
                </a:cubicBezTo>
                <a:cubicBezTo>
                  <a:pt x="41366" y="217010"/>
                  <a:pt x="-6077" y="176752"/>
                  <a:pt x="0" y="129864"/>
                </a:cubicBezTo>
                <a:cubicBezTo>
                  <a:pt x="1548" y="115665"/>
                  <a:pt x="2021" y="105592"/>
                  <a:pt x="0" y="87850"/>
                </a:cubicBezTo>
                <a:close/>
              </a:path>
            </a:pathLst>
          </a:custGeom>
          <a:noFill/>
          <a:ln w="28575">
            <a:solidFill>
              <a:schemeClr val="accent4">
                <a:lumMod val="75000"/>
              </a:schemeClr>
            </a:solidFill>
            <a:extLst>
              <a:ext uri="{C807C97D-BFC1-408E-A445-0C87EB9F89A2}">
                <ask:lineSketchStyleProps xmlns:ask="http://schemas.microsoft.com/office/drawing/2018/sketchyshapes" sd="2300883730">
                  <a:prstGeom prst="roundRect">
                    <a:avLst>
                      <a:gd name="adj" fmla="val 40351"/>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5" name="Groupe 4">
            <a:extLst>
              <a:ext uri="{FF2B5EF4-FFF2-40B4-BE49-F238E27FC236}">
                <a16:creationId xmlns:a16="http://schemas.microsoft.com/office/drawing/2014/main" id="{381F889B-DC8B-436A-B5DF-D53867E36300}"/>
              </a:ext>
            </a:extLst>
          </p:cNvPr>
          <p:cNvGrpSpPr/>
          <p:nvPr/>
        </p:nvGrpSpPr>
        <p:grpSpPr>
          <a:xfrm>
            <a:off x="427149" y="1946429"/>
            <a:ext cx="2524077" cy="829982"/>
            <a:chOff x="-1265787" y="3429000"/>
            <a:chExt cx="2524077" cy="829982"/>
          </a:xfrm>
        </p:grpSpPr>
        <p:sp>
          <p:nvSpPr>
            <p:cNvPr id="7" name="Rectangle 6">
              <a:extLst>
                <a:ext uri="{FF2B5EF4-FFF2-40B4-BE49-F238E27FC236}">
                  <a16:creationId xmlns:a16="http://schemas.microsoft.com/office/drawing/2014/main" id="{1795FC2E-9C66-458E-8446-872B8699A69A}"/>
                </a:ext>
              </a:extLst>
            </p:cNvPr>
            <p:cNvSpPr/>
            <p:nvPr/>
          </p:nvSpPr>
          <p:spPr>
            <a:xfrm flipH="1" flipV="1">
              <a:off x="-1263615" y="3429000"/>
              <a:ext cx="2521905" cy="829982"/>
            </a:xfrm>
            <a:custGeom>
              <a:avLst/>
              <a:gdLst>
                <a:gd name="connsiteX0" fmla="*/ 0 w 2521905"/>
                <a:gd name="connsiteY0" fmla="*/ 0 h 829982"/>
                <a:gd name="connsiteX1" fmla="*/ 630476 w 2521905"/>
                <a:gd name="connsiteY1" fmla="*/ 0 h 829982"/>
                <a:gd name="connsiteX2" fmla="*/ 1210514 w 2521905"/>
                <a:gd name="connsiteY2" fmla="*/ 0 h 829982"/>
                <a:gd name="connsiteX3" fmla="*/ 1891429 w 2521905"/>
                <a:gd name="connsiteY3" fmla="*/ 0 h 829982"/>
                <a:gd name="connsiteX4" fmla="*/ 2521905 w 2521905"/>
                <a:gd name="connsiteY4" fmla="*/ 0 h 829982"/>
                <a:gd name="connsiteX5" fmla="*/ 2521905 w 2521905"/>
                <a:gd name="connsiteY5" fmla="*/ 406691 h 829982"/>
                <a:gd name="connsiteX6" fmla="*/ 2521905 w 2521905"/>
                <a:gd name="connsiteY6" fmla="*/ 829982 h 829982"/>
                <a:gd name="connsiteX7" fmla="*/ 1941867 w 2521905"/>
                <a:gd name="connsiteY7" fmla="*/ 829982 h 829982"/>
                <a:gd name="connsiteX8" fmla="*/ 1260953 w 2521905"/>
                <a:gd name="connsiteY8" fmla="*/ 829982 h 829982"/>
                <a:gd name="connsiteX9" fmla="*/ 655695 w 2521905"/>
                <a:gd name="connsiteY9" fmla="*/ 829982 h 829982"/>
                <a:gd name="connsiteX10" fmla="*/ 0 w 2521905"/>
                <a:gd name="connsiteY10" fmla="*/ 829982 h 829982"/>
                <a:gd name="connsiteX11" fmla="*/ 0 w 2521905"/>
                <a:gd name="connsiteY11" fmla="*/ 406691 h 829982"/>
                <a:gd name="connsiteX12" fmla="*/ 0 w 2521905"/>
                <a:gd name="connsiteY12" fmla="*/ 0 h 8299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21905" h="829982" fill="none" extrusionOk="0">
                  <a:moveTo>
                    <a:pt x="0" y="0"/>
                  </a:moveTo>
                  <a:cubicBezTo>
                    <a:pt x="199389" y="-2037"/>
                    <a:pt x="471221" y="-12455"/>
                    <a:pt x="630476" y="0"/>
                  </a:cubicBezTo>
                  <a:cubicBezTo>
                    <a:pt x="789731" y="12455"/>
                    <a:pt x="971750" y="19332"/>
                    <a:pt x="1210514" y="0"/>
                  </a:cubicBezTo>
                  <a:cubicBezTo>
                    <a:pt x="1449278" y="-19332"/>
                    <a:pt x="1655658" y="13025"/>
                    <a:pt x="1891429" y="0"/>
                  </a:cubicBezTo>
                  <a:cubicBezTo>
                    <a:pt x="2127200" y="-13025"/>
                    <a:pt x="2381360" y="17102"/>
                    <a:pt x="2521905" y="0"/>
                  </a:cubicBezTo>
                  <a:cubicBezTo>
                    <a:pt x="2522062" y="132578"/>
                    <a:pt x="2527889" y="206199"/>
                    <a:pt x="2521905" y="406691"/>
                  </a:cubicBezTo>
                  <a:cubicBezTo>
                    <a:pt x="2515921" y="607183"/>
                    <a:pt x="2510060" y="631590"/>
                    <a:pt x="2521905" y="829982"/>
                  </a:cubicBezTo>
                  <a:cubicBezTo>
                    <a:pt x="2282049" y="814805"/>
                    <a:pt x="2148513" y="849597"/>
                    <a:pt x="1941867" y="829982"/>
                  </a:cubicBezTo>
                  <a:cubicBezTo>
                    <a:pt x="1735221" y="810367"/>
                    <a:pt x="1600461" y="845712"/>
                    <a:pt x="1260953" y="829982"/>
                  </a:cubicBezTo>
                  <a:cubicBezTo>
                    <a:pt x="921445" y="814252"/>
                    <a:pt x="810083" y="829261"/>
                    <a:pt x="655695" y="829982"/>
                  </a:cubicBezTo>
                  <a:cubicBezTo>
                    <a:pt x="501307" y="830703"/>
                    <a:pt x="281723" y="817411"/>
                    <a:pt x="0" y="829982"/>
                  </a:cubicBezTo>
                  <a:cubicBezTo>
                    <a:pt x="-18424" y="741389"/>
                    <a:pt x="3957" y="597628"/>
                    <a:pt x="0" y="406691"/>
                  </a:cubicBezTo>
                  <a:cubicBezTo>
                    <a:pt x="-3957" y="215754"/>
                    <a:pt x="9950" y="197488"/>
                    <a:pt x="0" y="0"/>
                  </a:cubicBezTo>
                  <a:close/>
                </a:path>
                <a:path w="2521905" h="829982" stroke="0" extrusionOk="0">
                  <a:moveTo>
                    <a:pt x="0" y="0"/>
                  </a:moveTo>
                  <a:cubicBezTo>
                    <a:pt x="144201" y="23886"/>
                    <a:pt x="386238" y="-8439"/>
                    <a:pt x="605257" y="0"/>
                  </a:cubicBezTo>
                  <a:cubicBezTo>
                    <a:pt x="824276" y="8439"/>
                    <a:pt x="955866" y="-23948"/>
                    <a:pt x="1160076" y="0"/>
                  </a:cubicBezTo>
                  <a:cubicBezTo>
                    <a:pt x="1364286" y="23948"/>
                    <a:pt x="1481125" y="3025"/>
                    <a:pt x="1740114" y="0"/>
                  </a:cubicBezTo>
                  <a:cubicBezTo>
                    <a:pt x="1999103" y="-3025"/>
                    <a:pt x="2318598" y="-21467"/>
                    <a:pt x="2521905" y="0"/>
                  </a:cubicBezTo>
                  <a:cubicBezTo>
                    <a:pt x="2536839" y="183731"/>
                    <a:pt x="2511191" y="318588"/>
                    <a:pt x="2521905" y="431591"/>
                  </a:cubicBezTo>
                  <a:cubicBezTo>
                    <a:pt x="2532619" y="544594"/>
                    <a:pt x="2525499" y="686692"/>
                    <a:pt x="2521905" y="829982"/>
                  </a:cubicBezTo>
                  <a:cubicBezTo>
                    <a:pt x="2332784" y="827100"/>
                    <a:pt x="2202174" y="822457"/>
                    <a:pt x="1916648" y="829982"/>
                  </a:cubicBezTo>
                  <a:cubicBezTo>
                    <a:pt x="1631122" y="837507"/>
                    <a:pt x="1612708" y="821996"/>
                    <a:pt x="1361829" y="829982"/>
                  </a:cubicBezTo>
                  <a:cubicBezTo>
                    <a:pt x="1110950" y="837968"/>
                    <a:pt x="949851" y="805288"/>
                    <a:pt x="756572" y="829982"/>
                  </a:cubicBezTo>
                  <a:cubicBezTo>
                    <a:pt x="563293" y="854676"/>
                    <a:pt x="230904" y="827974"/>
                    <a:pt x="0" y="829982"/>
                  </a:cubicBezTo>
                  <a:cubicBezTo>
                    <a:pt x="13782" y="744007"/>
                    <a:pt x="-19510" y="537659"/>
                    <a:pt x="0" y="414991"/>
                  </a:cubicBezTo>
                  <a:cubicBezTo>
                    <a:pt x="19510" y="292323"/>
                    <a:pt x="10653" y="119795"/>
                    <a:pt x="0" y="0"/>
                  </a:cubicBezTo>
                  <a:close/>
                </a:path>
              </a:pathLst>
            </a:custGeom>
            <a:solidFill>
              <a:schemeClr val="accent4">
                <a:lumMod val="20000"/>
                <a:lumOff val="80000"/>
              </a:schemeClr>
            </a:solidFill>
            <a:ln w="28575">
              <a:solidFill>
                <a:schemeClr val="accent4">
                  <a:lumMod val="75000"/>
                </a:schemeClr>
              </a:solidFill>
              <a:extLst>
                <a:ext uri="{C807C97D-BFC1-408E-A445-0C87EB9F89A2}">
                  <ask:lineSketchStyleProps xmlns:ask="http://schemas.microsoft.com/office/drawing/2018/sketchyshapes" sd="35087027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8" name="ZoneTexte 7">
              <a:extLst>
                <a:ext uri="{FF2B5EF4-FFF2-40B4-BE49-F238E27FC236}">
                  <a16:creationId xmlns:a16="http://schemas.microsoft.com/office/drawing/2014/main" id="{C0BA96F1-ED5E-4193-A9FD-27FBA5E152F4}"/>
                </a:ext>
              </a:extLst>
            </p:cNvPr>
            <p:cNvSpPr txBox="1"/>
            <p:nvPr/>
          </p:nvSpPr>
          <p:spPr>
            <a:xfrm>
              <a:off x="-1265787" y="3568575"/>
              <a:ext cx="2521906" cy="523220"/>
            </a:xfrm>
            <a:prstGeom prst="rect">
              <a:avLst/>
            </a:prstGeom>
            <a:noFill/>
          </p:spPr>
          <p:txBody>
            <a:bodyPr wrap="square" rtlCol="0">
              <a:spAutoFit/>
            </a:bodyPr>
            <a:lstStyle/>
            <a:p>
              <a:pPr algn="ctr"/>
              <a:r>
                <a:rPr lang="fr-FR" sz="1400" b="1" dirty="0">
                  <a:solidFill>
                    <a:schemeClr val="tx1">
                      <a:lumMod val="75000"/>
                      <a:lumOff val="25000"/>
                    </a:schemeClr>
                  </a:solidFill>
                  <a:latin typeface="Ink Free" panose="03080402000500000000" pitchFamily="66" charset="0"/>
                </a:rPr>
                <a:t>… </a:t>
              </a:r>
              <a:r>
                <a:rPr lang="fr-FR" sz="1400" dirty="0">
                  <a:solidFill>
                    <a:schemeClr val="tx1">
                      <a:lumMod val="75000"/>
                      <a:lumOff val="25000"/>
                    </a:schemeClr>
                  </a:solidFill>
                </a:rPr>
                <a:t>Retrouvez </a:t>
              </a:r>
              <a:r>
                <a:rPr lang="fr-FR" sz="1400" dirty="0" err="1">
                  <a:solidFill>
                    <a:schemeClr val="tx1">
                      <a:lumMod val="75000"/>
                      <a:lumOff val="25000"/>
                    </a:schemeClr>
                  </a:solidFill>
                </a:rPr>
                <a:t>Expensya</a:t>
              </a:r>
              <a:r>
                <a:rPr lang="fr-FR" sz="1400" dirty="0">
                  <a:solidFill>
                    <a:schemeClr val="tx1">
                      <a:lumMod val="75000"/>
                      <a:lumOff val="25000"/>
                    </a:schemeClr>
                  </a:solidFill>
                </a:rPr>
                <a:t> dans votre </a:t>
              </a:r>
              <a:r>
                <a:rPr lang="fr-FR" sz="1400" dirty="0" err="1">
                  <a:solidFill>
                    <a:schemeClr val="tx1">
                      <a:lumMod val="75000"/>
                      <a:lumOff val="25000"/>
                    </a:schemeClr>
                  </a:solidFill>
                </a:rPr>
                <a:t>Planete</a:t>
              </a:r>
              <a:r>
                <a:rPr lang="fr-FR" sz="1400" dirty="0">
                  <a:solidFill>
                    <a:schemeClr val="tx1">
                      <a:lumMod val="75000"/>
                      <a:lumOff val="25000"/>
                    </a:schemeClr>
                  </a:solidFill>
                </a:rPr>
                <a:t> CEGEE</a:t>
              </a:r>
            </a:p>
          </p:txBody>
        </p:sp>
      </p:grpSp>
      <p:cxnSp>
        <p:nvCxnSpPr>
          <p:cNvPr id="9" name="Connecteur droit avec flèche 8">
            <a:extLst>
              <a:ext uri="{FF2B5EF4-FFF2-40B4-BE49-F238E27FC236}">
                <a16:creationId xmlns:a16="http://schemas.microsoft.com/office/drawing/2014/main" id="{F27C2149-7F30-46D9-95B1-9EAB4EAA9887}"/>
              </a:ext>
            </a:extLst>
          </p:cNvPr>
          <p:cNvCxnSpPr>
            <a:cxnSpLocks/>
            <a:stCxn id="7" idx="1"/>
          </p:cNvCxnSpPr>
          <p:nvPr/>
        </p:nvCxnSpPr>
        <p:spPr>
          <a:xfrm flipV="1">
            <a:off x="2951226" y="1866481"/>
            <a:ext cx="1275040" cy="494939"/>
          </a:xfrm>
          <a:prstGeom prst="straightConnector1">
            <a:avLst/>
          </a:prstGeom>
          <a:ln w="28575">
            <a:solidFill>
              <a:schemeClr val="accent4">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2" name="Connecteur droit avec flèche 11">
            <a:extLst>
              <a:ext uri="{FF2B5EF4-FFF2-40B4-BE49-F238E27FC236}">
                <a16:creationId xmlns:a16="http://schemas.microsoft.com/office/drawing/2014/main" id="{5CF73F3A-F6CB-4C17-A25D-1723B2613D34}"/>
              </a:ext>
            </a:extLst>
          </p:cNvPr>
          <p:cNvCxnSpPr>
            <a:cxnSpLocks/>
            <a:stCxn id="4" idx="2"/>
          </p:cNvCxnSpPr>
          <p:nvPr/>
        </p:nvCxnSpPr>
        <p:spPr>
          <a:xfrm>
            <a:off x="4747476" y="1866481"/>
            <a:ext cx="521210" cy="1153886"/>
          </a:xfrm>
          <a:prstGeom prst="straightConnector1">
            <a:avLst/>
          </a:prstGeom>
          <a:ln w="28575">
            <a:solidFill>
              <a:schemeClr val="accent4">
                <a:lumMod val="75000"/>
              </a:schemeClr>
            </a:solidFill>
            <a:tailEnd type="triangle"/>
          </a:ln>
        </p:spPr>
        <p:style>
          <a:lnRef idx="1">
            <a:schemeClr val="accent1"/>
          </a:lnRef>
          <a:fillRef idx="0">
            <a:schemeClr val="accent1"/>
          </a:fillRef>
          <a:effectRef idx="0">
            <a:schemeClr val="accent1"/>
          </a:effectRef>
          <a:fontRef idx="minor">
            <a:schemeClr val="tx1"/>
          </a:fontRef>
        </p:style>
      </p:cxnSp>
      <p:grpSp>
        <p:nvGrpSpPr>
          <p:cNvPr id="10" name="Groupe 9">
            <a:extLst>
              <a:ext uri="{FF2B5EF4-FFF2-40B4-BE49-F238E27FC236}">
                <a16:creationId xmlns:a16="http://schemas.microsoft.com/office/drawing/2014/main" id="{D9D65918-3F41-6E42-6DB6-257FFBC99639}"/>
              </a:ext>
            </a:extLst>
          </p:cNvPr>
          <p:cNvGrpSpPr/>
          <p:nvPr/>
        </p:nvGrpSpPr>
        <p:grpSpPr>
          <a:xfrm>
            <a:off x="10633551" y="5768117"/>
            <a:ext cx="1100148" cy="1285089"/>
            <a:chOff x="-2188878" y="1439576"/>
            <a:chExt cx="1100148" cy="1285089"/>
          </a:xfrm>
        </p:grpSpPr>
        <p:pic>
          <p:nvPicPr>
            <p:cNvPr id="11" name="Picture 4" descr="Splash aquarelle avec illustration mixte blanc, rouge, orange sur blanc. Vecteur gratuit">
              <a:extLst>
                <a:ext uri="{FF2B5EF4-FFF2-40B4-BE49-F238E27FC236}">
                  <a16:creationId xmlns:a16="http://schemas.microsoft.com/office/drawing/2014/main" id="{7BF99C21-5676-9316-5B77-57BDF91A9388}"/>
                </a:ext>
              </a:extLst>
            </p:cNvPr>
            <p:cNvPicPr>
              <a:picLocks noChangeAspect="1" noChangeArrowheads="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l="50000" t="70212" r="2264" b="8236"/>
            <a:stretch/>
          </p:blipFill>
          <p:spPr bwMode="auto">
            <a:xfrm>
              <a:off x="-2188878" y="1439576"/>
              <a:ext cx="1100148" cy="1285089"/>
            </a:xfrm>
            <a:prstGeom prst="rect">
              <a:avLst/>
            </a:prstGeom>
            <a:noFill/>
            <a:extLst>
              <a:ext uri="{909E8E84-426E-40DD-AFC4-6F175D3DCCD1}">
                <a14:hiddenFill xmlns:a14="http://schemas.microsoft.com/office/drawing/2010/main">
                  <a:solidFill>
                    <a:srgbClr val="FFFFFF"/>
                  </a:solidFill>
                </a14:hiddenFill>
              </a:ext>
            </a:extLst>
          </p:spPr>
        </p:pic>
        <p:grpSp>
          <p:nvGrpSpPr>
            <p:cNvPr id="13" name="Groupe 12">
              <a:extLst>
                <a:ext uri="{FF2B5EF4-FFF2-40B4-BE49-F238E27FC236}">
                  <a16:creationId xmlns:a16="http://schemas.microsoft.com/office/drawing/2014/main" id="{D69775A0-1D70-6BC7-7B8D-C5E042C5A49F}"/>
                </a:ext>
              </a:extLst>
            </p:cNvPr>
            <p:cNvGrpSpPr/>
            <p:nvPr/>
          </p:nvGrpSpPr>
          <p:grpSpPr>
            <a:xfrm>
              <a:off x="-1980670" y="1805906"/>
              <a:ext cx="572484" cy="495254"/>
              <a:chOff x="11392866" y="540878"/>
              <a:chExt cx="572484" cy="495254"/>
            </a:xfrm>
          </p:grpSpPr>
          <p:pic>
            <p:nvPicPr>
              <p:cNvPr id="14" name="Image 13">
                <a:hlinkClick r:id="rId4" action="ppaction://hlinksldjump"/>
                <a:extLst>
                  <a:ext uri="{FF2B5EF4-FFF2-40B4-BE49-F238E27FC236}">
                    <a16:creationId xmlns:a16="http://schemas.microsoft.com/office/drawing/2014/main" id="{2D8F6E9F-705F-9111-1C8C-80782F37E19F}"/>
                  </a:ext>
                </a:extLst>
              </p:cNvPr>
              <p:cNvPicPr>
                <a:picLocks noChangeAspect="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1483846" y="540878"/>
                <a:ext cx="390525" cy="342900"/>
              </a:xfrm>
              <a:prstGeom prst="rect">
                <a:avLst/>
              </a:prstGeom>
            </p:spPr>
          </p:pic>
          <p:pic>
            <p:nvPicPr>
              <p:cNvPr id="15" name="Image 14">
                <a:hlinkClick r:id="rId4" action="ppaction://hlinksldjump"/>
                <a:extLst>
                  <a:ext uri="{FF2B5EF4-FFF2-40B4-BE49-F238E27FC236}">
                    <a16:creationId xmlns:a16="http://schemas.microsoft.com/office/drawing/2014/main" id="{3B1439DC-36C3-9058-B2F5-23BE0131DA94}"/>
                  </a:ext>
                </a:extLst>
              </p:cNvPr>
              <p:cNvPicPr>
                <a:picLocks noChangeAspect="1"/>
              </p:cNvPicPr>
              <p:nvPr/>
            </p:nvPicPr>
            <p:blipFill>
              <a:blip r:embed="rId6" cstate="email">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1392866" y="731423"/>
                <a:ext cx="572484" cy="304709"/>
              </a:xfrm>
              <a:prstGeom prst="rect">
                <a:avLst/>
              </a:prstGeom>
            </p:spPr>
          </p:pic>
        </p:grpSp>
      </p:grpSp>
      <p:sp>
        <p:nvSpPr>
          <p:cNvPr id="16" name="Rectangle : coins arrondis 15">
            <a:hlinkClick r:id="rId7" action="ppaction://hlinksldjump"/>
            <a:extLst>
              <a:ext uri="{FF2B5EF4-FFF2-40B4-BE49-F238E27FC236}">
                <a16:creationId xmlns:a16="http://schemas.microsoft.com/office/drawing/2014/main" id="{22BD6999-546E-5F7D-A6C7-BF92B39877B6}"/>
              </a:ext>
            </a:extLst>
          </p:cNvPr>
          <p:cNvSpPr/>
          <p:nvPr/>
        </p:nvSpPr>
        <p:spPr>
          <a:xfrm>
            <a:off x="10768038" y="6013635"/>
            <a:ext cx="824298" cy="630134"/>
          </a:xfrm>
          <a:prstGeom prst="roundRect">
            <a:avLst/>
          </a:prstGeom>
          <a:solidFill>
            <a:srgbClr val="FFFFFF">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97637863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329FF52D-AA24-4117-B01D-00042C8D02FE}"/>
              </a:ext>
            </a:extLst>
          </p:cNvPr>
          <p:cNvSpPr>
            <a:spLocks noGrp="1"/>
          </p:cNvSpPr>
          <p:nvPr>
            <p:ph type="body" sz="quarter" idx="12"/>
          </p:nvPr>
        </p:nvSpPr>
        <p:spPr/>
        <p:txBody>
          <a:bodyPr/>
          <a:lstStyle/>
          <a:p>
            <a:r>
              <a:rPr lang="fr-FR" dirty="0"/>
              <a:t>Mode opératoire de saisie de remboursement de frais (2/5)</a:t>
            </a:r>
          </a:p>
        </p:txBody>
      </p:sp>
      <p:grpSp>
        <p:nvGrpSpPr>
          <p:cNvPr id="16" name="Groupe 15">
            <a:extLst>
              <a:ext uri="{FF2B5EF4-FFF2-40B4-BE49-F238E27FC236}">
                <a16:creationId xmlns:a16="http://schemas.microsoft.com/office/drawing/2014/main" id="{55223395-23E4-4F73-9432-5D40912C8949}"/>
              </a:ext>
            </a:extLst>
          </p:cNvPr>
          <p:cNvGrpSpPr/>
          <p:nvPr/>
        </p:nvGrpSpPr>
        <p:grpSpPr>
          <a:xfrm>
            <a:off x="1219201" y="1615092"/>
            <a:ext cx="9213670" cy="4298028"/>
            <a:chOff x="695324" y="1388669"/>
            <a:chExt cx="9990095" cy="4855310"/>
          </a:xfrm>
        </p:grpSpPr>
        <p:grpSp>
          <p:nvGrpSpPr>
            <p:cNvPr id="14" name="Groupe 13">
              <a:extLst>
                <a:ext uri="{FF2B5EF4-FFF2-40B4-BE49-F238E27FC236}">
                  <a16:creationId xmlns:a16="http://schemas.microsoft.com/office/drawing/2014/main" id="{D8FB0182-2869-428B-8F23-E8F2C28E0846}"/>
                </a:ext>
              </a:extLst>
            </p:cNvPr>
            <p:cNvGrpSpPr/>
            <p:nvPr/>
          </p:nvGrpSpPr>
          <p:grpSpPr>
            <a:xfrm>
              <a:off x="695324" y="1388669"/>
              <a:ext cx="9990095" cy="4855310"/>
              <a:chOff x="695324" y="1388669"/>
              <a:chExt cx="9990095" cy="4855310"/>
            </a:xfrm>
            <a:effectLst>
              <a:outerShdw blurRad="50800" dist="38100" dir="8100000" algn="tr" rotWithShape="0">
                <a:prstClr val="black">
                  <a:alpha val="40000"/>
                </a:prstClr>
              </a:outerShdw>
            </a:effectLst>
          </p:grpSpPr>
          <p:pic>
            <p:nvPicPr>
              <p:cNvPr id="6" name="Image 5">
                <a:extLst>
                  <a:ext uri="{FF2B5EF4-FFF2-40B4-BE49-F238E27FC236}">
                    <a16:creationId xmlns:a16="http://schemas.microsoft.com/office/drawing/2014/main" id="{15993392-1547-4AF6-9334-3504468FA84B}"/>
                  </a:ext>
                </a:extLst>
              </p:cNvPr>
              <p:cNvPicPr>
                <a:picLocks noChangeAspect="1"/>
              </p:cNvPicPr>
              <p:nvPr/>
            </p:nvPicPr>
            <p:blipFill rotWithShape="1">
              <a:blip r:embed="rId2">
                <a:extLst>
                  <a:ext uri="{28A0092B-C50C-407E-A947-70E740481C1C}">
                    <a14:useLocalDpi xmlns:a14="http://schemas.microsoft.com/office/drawing/2010/main" val="0"/>
                  </a:ext>
                </a:extLst>
              </a:blip>
              <a:srcRect l="41500" t="6844" r="254" b="7024"/>
              <a:stretch/>
            </p:blipFill>
            <p:spPr>
              <a:xfrm>
                <a:off x="695324" y="1388669"/>
                <a:ext cx="9990094" cy="4855310"/>
              </a:xfrm>
              <a:prstGeom prst="rect">
                <a:avLst/>
              </a:prstGeom>
              <a:effectLst/>
            </p:spPr>
          </p:pic>
          <p:pic>
            <p:nvPicPr>
              <p:cNvPr id="7" name="Image 6">
                <a:extLst>
                  <a:ext uri="{FF2B5EF4-FFF2-40B4-BE49-F238E27FC236}">
                    <a16:creationId xmlns:a16="http://schemas.microsoft.com/office/drawing/2014/main" id="{2F13B323-34EB-4605-9F84-BE3EF4F8BA2E}"/>
                  </a:ext>
                </a:extLst>
              </p:cNvPr>
              <p:cNvPicPr>
                <a:picLocks noChangeAspect="1"/>
              </p:cNvPicPr>
              <p:nvPr/>
            </p:nvPicPr>
            <p:blipFill rotWithShape="1">
              <a:blip r:embed="rId3">
                <a:extLst>
                  <a:ext uri="{BEBA8EAE-BF5A-486C-A8C5-ECC9F3942E4B}">
                    <a14:imgProps xmlns:a14="http://schemas.microsoft.com/office/drawing/2010/main">
                      <a14:imgLayer r:embed="rId4">
                        <a14:imgEffect>
                          <a14:artisticBlur/>
                        </a14:imgEffect>
                      </a14:imgLayer>
                    </a14:imgProps>
                  </a:ext>
                  <a:ext uri="{28A0092B-C50C-407E-A947-70E740481C1C}">
                    <a14:useLocalDpi xmlns:a14="http://schemas.microsoft.com/office/drawing/2010/main" val="0"/>
                  </a:ext>
                </a:extLst>
              </a:blip>
              <a:srcRect l="41500" t="13321" r="47525" b="81426"/>
              <a:stretch/>
            </p:blipFill>
            <p:spPr>
              <a:xfrm>
                <a:off x="695324" y="1750423"/>
                <a:ext cx="1882413" cy="296092"/>
              </a:xfrm>
              <a:prstGeom prst="rect">
                <a:avLst/>
              </a:prstGeom>
            </p:spPr>
          </p:pic>
          <p:pic>
            <p:nvPicPr>
              <p:cNvPr id="8" name="Image 7">
                <a:extLst>
                  <a:ext uri="{FF2B5EF4-FFF2-40B4-BE49-F238E27FC236}">
                    <a16:creationId xmlns:a16="http://schemas.microsoft.com/office/drawing/2014/main" id="{28ADD66F-5039-4863-B343-DF94504EB1A2}"/>
                  </a:ext>
                </a:extLst>
              </p:cNvPr>
              <p:cNvPicPr>
                <a:picLocks noChangeAspect="1"/>
              </p:cNvPicPr>
              <p:nvPr/>
            </p:nvPicPr>
            <p:blipFill rotWithShape="1">
              <a:blip r:embed="rId3">
                <a:extLst>
                  <a:ext uri="{BEBA8EAE-BF5A-486C-A8C5-ECC9F3942E4B}">
                    <a14:imgProps xmlns:a14="http://schemas.microsoft.com/office/drawing/2010/main">
                      <a14:imgLayer r:embed="rId4">
                        <a14:imgEffect>
                          <a14:artisticBlur/>
                        </a14:imgEffect>
                      </a14:imgLayer>
                    </a14:imgProps>
                  </a:ext>
                  <a:ext uri="{28A0092B-C50C-407E-A947-70E740481C1C}">
                    <a14:useLocalDpi xmlns:a14="http://schemas.microsoft.com/office/drawing/2010/main" val="0"/>
                  </a:ext>
                </a:extLst>
              </a:blip>
              <a:srcRect l="43894" t="28560" r="39452" b="56960"/>
              <a:stretch/>
            </p:blipFill>
            <p:spPr>
              <a:xfrm>
                <a:off x="1105988" y="2612790"/>
                <a:ext cx="2856411" cy="816210"/>
              </a:xfrm>
              <a:prstGeom prst="rect">
                <a:avLst/>
              </a:prstGeom>
            </p:spPr>
          </p:pic>
          <p:pic>
            <p:nvPicPr>
              <p:cNvPr id="9" name="Image 8">
                <a:extLst>
                  <a:ext uri="{FF2B5EF4-FFF2-40B4-BE49-F238E27FC236}">
                    <a16:creationId xmlns:a16="http://schemas.microsoft.com/office/drawing/2014/main" id="{EC3BA470-2248-43E3-ADBF-23D432FC3BA1}"/>
                  </a:ext>
                </a:extLst>
              </p:cNvPr>
              <p:cNvPicPr>
                <a:picLocks noChangeAspect="1"/>
              </p:cNvPicPr>
              <p:nvPr/>
            </p:nvPicPr>
            <p:blipFill rotWithShape="1">
              <a:blip r:embed="rId3">
                <a:extLst>
                  <a:ext uri="{BEBA8EAE-BF5A-486C-A8C5-ECC9F3942E4B}">
                    <a14:imgProps xmlns:a14="http://schemas.microsoft.com/office/drawing/2010/main">
                      <a14:imgLayer r:embed="rId4">
                        <a14:imgEffect>
                          <a14:artisticBlur/>
                        </a14:imgEffect>
                      </a14:imgLayer>
                    </a14:imgProps>
                  </a:ext>
                  <a:ext uri="{28A0092B-C50C-407E-A947-70E740481C1C}">
                    <a14:useLocalDpi xmlns:a14="http://schemas.microsoft.com/office/drawing/2010/main" val="0"/>
                  </a:ext>
                </a:extLst>
              </a:blip>
              <a:srcRect l="42167" t="57659" r="39452" b="27201"/>
              <a:stretch/>
            </p:blipFill>
            <p:spPr>
              <a:xfrm>
                <a:off x="809897" y="4245211"/>
                <a:ext cx="3152502" cy="853441"/>
              </a:xfrm>
              <a:prstGeom prst="rect">
                <a:avLst/>
              </a:prstGeom>
            </p:spPr>
          </p:pic>
          <p:pic>
            <p:nvPicPr>
              <p:cNvPr id="10" name="Image 9">
                <a:extLst>
                  <a:ext uri="{FF2B5EF4-FFF2-40B4-BE49-F238E27FC236}">
                    <a16:creationId xmlns:a16="http://schemas.microsoft.com/office/drawing/2014/main" id="{A4DFB4BE-E740-4BF7-A060-384EE814EF09}"/>
                  </a:ext>
                </a:extLst>
              </p:cNvPr>
              <p:cNvPicPr>
                <a:picLocks noChangeAspect="1"/>
              </p:cNvPicPr>
              <p:nvPr/>
            </p:nvPicPr>
            <p:blipFill rotWithShape="1">
              <a:blip r:embed="rId3">
                <a:extLst>
                  <a:ext uri="{BEBA8EAE-BF5A-486C-A8C5-ECC9F3942E4B}">
                    <a14:imgProps xmlns:a14="http://schemas.microsoft.com/office/drawing/2010/main">
                      <a14:imgLayer r:embed="rId4">
                        <a14:imgEffect>
                          <a14:artisticBlur/>
                        </a14:imgEffect>
                      </a14:imgLayer>
                    </a14:imgProps>
                  </a:ext>
                  <a:ext uri="{28A0092B-C50C-407E-A947-70E740481C1C}">
                    <a14:useLocalDpi xmlns:a14="http://schemas.microsoft.com/office/drawing/2010/main" val="0"/>
                  </a:ext>
                </a:extLst>
              </a:blip>
              <a:srcRect l="42575" t="84017" r="49961" b="12429"/>
              <a:stretch/>
            </p:blipFill>
            <p:spPr>
              <a:xfrm>
                <a:off x="879566" y="5738949"/>
                <a:ext cx="1280160" cy="200297"/>
              </a:xfrm>
              <a:prstGeom prst="rect">
                <a:avLst/>
              </a:prstGeom>
            </p:spPr>
          </p:pic>
          <p:pic>
            <p:nvPicPr>
              <p:cNvPr id="11" name="Image 10">
                <a:extLst>
                  <a:ext uri="{FF2B5EF4-FFF2-40B4-BE49-F238E27FC236}">
                    <a16:creationId xmlns:a16="http://schemas.microsoft.com/office/drawing/2014/main" id="{098F1F06-251E-440B-A529-8075C54F9EDB}"/>
                  </a:ext>
                </a:extLst>
              </p:cNvPr>
              <p:cNvPicPr>
                <a:picLocks noChangeAspect="1"/>
              </p:cNvPicPr>
              <p:nvPr/>
            </p:nvPicPr>
            <p:blipFill rotWithShape="1">
              <a:blip r:embed="rId3">
                <a:extLst>
                  <a:ext uri="{BEBA8EAE-BF5A-486C-A8C5-ECC9F3942E4B}">
                    <a14:imgProps xmlns:a14="http://schemas.microsoft.com/office/drawing/2010/main">
                      <a14:imgLayer r:embed="rId4">
                        <a14:imgEffect>
                          <a14:artisticBlur/>
                        </a14:imgEffect>
                      </a14:imgLayer>
                    </a14:imgProps>
                  </a:ext>
                  <a:ext uri="{28A0092B-C50C-407E-A947-70E740481C1C}">
                    <a14:useLocalDpi xmlns:a14="http://schemas.microsoft.com/office/drawing/2010/main" val="0"/>
                  </a:ext>
                </a:extLst>
              </a:blip>
              <a:srcRect l="71110" t="23612" r="22747" b="71440"/>
              <a:stretch/>
            </p:blipFill>
            <p:spPr>
              <a:xfrm>
                <a:off x="5773783" y="2333898"/>
                <a:ext cx="1053738" cy="278892"/>
              </a:xfrm>
              <a:prstGeom prst="rect">
                <a:avLst/>
              </a:prstGeom>
            </p:spPr>
          </p:pic>
          <p:pic>
            <p:nvPicPr>
              <p:cNvPr id="12" name="Image 11">
                <a:extLst>
                  <a:ext uri="{FF2B5EF4-FFF2-40B4-BE49-F238E27FC236}">
                    <a16:creationId xmlns:a16="http://schemas.microsoft.com/office/drawing/2014/main" id="{7A6C62FA-3F14-4E40-83D1-929E51F71E19}"/>
                  </a:ext>
                </a:extLst>
              </p:cNvPr>
              <p:cNvPicPr>
                <a:picLocks noChangeAspect="1"/>
              </p:cNvPicPr>
              <p:nvPr/>
            </p:nvPicPr>
            <p:blipFill rotWithShape="1">
              <a:blip r:embed="rId3">
                <a:extLst>
                  <a:ext uri="{BEBA8EAE-BF5A-486C-A8C5-ECC9F3942E4B}">
                    <a14:imgProps xmlns:a14="http://schemas.microsoft.com/office/drawing/2010/main">
                      <a14:imgLayer r:embed="rId4">
                        <a14:imgEffect>
                          <a14:artisticBlur/>
                        </a14:imgEffect>
                      </a14:imgLayer>
                    </a14:imgProps>
                  </a:ext>
                  <a:ext uri="{28A0092B-C50C-407E-A947-70E740481C1C}">
                    <a14:useLocalDpi xmlns:a14="http://schemas.microsoft.com/office/drawing/2010/main" val="0"/>
                  </a:ext>
                </a:extLst>
              </a:blip>
              <a:srcRect l="71109" t="57519" r="22747" b="37534"/>
              <a:stretch/>
            </p:blipFill>
            <p:spPr>
              <a:xfrm>
                <a:off x="5773783" y="4245211"/>
                <a:ext cx="1053738" cy="278893"/>
              </a:xfrm>
              <a:prstGeom prst="rect">
                <a:avLst/>
              </a:prstGeom>
            </p:spPr>
          </p:pic>
          <p:pic>
            <p:nvPicPr>
              <p:cNvPr id="13" name="Image 12">
                <a:extLst>
                  <a:ext uri="{FF2B5EF4-FFF2-40B4-BE49-F238E27FC236}">
                    <a16:creationId xmlns:a16="http://schemas.microsoft.com/office/drawing/2014/main" id="{1ACF5D29-6E56-4FFD-8C01-B5DA7FD39EDA}"/>
                  </a:ext>
                </a:extLst>
              </p:cNvPr>
              <p:cNvPicPr>
                <a:picLocks noChangeAspect="1"/>
              </p:cNvPicPr>
              <p:nvPr/>
            </p:nvPicPr>
            <p:blipFill rotWithShape="1">
              <a:blip r:embed="rId3">
                <a:extLst>
                  <a:ext uri="{BEBA8EAE-BF5A-486C-A8C5-ECC9F3942E4B}">
                    <a14:imgProps xmlns:a14="http://schemas.microsoft.com/office/drawing/2010/main">
                      <a14:imgLayer r:embed="rId4">
                        <a14:imgEffect>
                          <a14:artisticBlur/>
                        </a14:imgEffect>
                      </a14:imgLayer>
                    </a14:imgProps>
                  </a:ext>
                  <a:ext uri="{28A0092B-C50C-407E-A947-70E740481C1C}">
                    <a14:useLocalDpi xmlns:a14="http://schemas.microsoft.com/office/drawing/2010/main" val="0"/>
                  </a:ext>
                </a:extLst>
              </a:blip>
              <a:srcRect l="97615" t="6845" r="329" b="87903"/>
              <a:stretch/>
            </p:blipFill>
            <p:spPr>
              <a:xfrm>
                <a:off x="10332721" y="1392078"/>
                <a:ext cx="352698" cy="296092"/>
              </a:xfrm>
              <a:prstGeom prst="rect">
                <a:avLst/>
              </a:prstGeom>
            </p:spPr>
          </p:pic>
        </p:grpSp>
        <p:sp>
          <p:nvSpPr>
            <p:cNvPr id="15" name="Rectangle : coins arrondis 14">
              <a:extLst>
                <a:ext uri="{FF2B5EF4-FFF2-40B4-BE49-F238E27FC236}">
                  <a16:creationId xmlns:a16="http://schemas.microsoft.com/office/drawing/2014/main" id="{70C4CF7A-7F77-489E-8929-A3315C861273}"/>
                </a:ext>
              </a:extLst>
            </p:cNvPr>
            <p:cNvSpPr/>
            <p:nvPr/>
          </p:nvSpPr>
          <p:spPr>
            <a:xfrm>
              <a:off x="8577943" y="1750423"/>
              <a:ext cx="1407740" cy="724104"/>
            </a:xfrm>
            <a:custGeom>
              <a:avLst/>
              <a:gdLst>
                <a:gd name="connsiteX0" fmla="*/ 0 w 1407740"/>
                <a:gd name="connsiteY0" fmla="*/ 126718 h 724104"/>
                <a:gd name="connsiteX1" fmla="*/ 126718 w 1407740"/>
                <a:gd name="connsiteY1" fmla="*/ 0 h 724104"/>
                <a:gd name="connsiteX2" fmla="*/ 715413 w 1407740"/>
                <a:gd name="connsiteY2" fmla="*/ 0 h 724104"/>
                <a:gd name="connsiteX3" fmla="*/ 1281022 w 1407740"/>
                <a:gd name="connsiteY3" fmla="*/ 0 h 724104"/>
                <a:gd name="connsiteX4" fmla="*/ 1407740 w 1407740"/>
                <a:gd name="connsiteY4" fmla="*/ 126718 h 724104"/>
                <a:gd name="connsiteX5" fmla="*/ 1407740 w 1407740"/>
                <a:gd name="connsiteY5" fmla="*/ 597386 h 724104"/>
                <a:gd name="connsiteX6" fmla="*/ 1281022 w 1407740"/>
                <a:gd name="connsiteY6" fmla="*/ 724104 h 724104"/>
                <a:gd name="connsiteX7" fmla="*/ 726956 w 1407740"/>
                <a:gd name="connsiteY7" fmla="*/ 724104 h 724104"/>
                <a:gd name="connsiteX8" fmla="*/ 126718 w 1407740"/>
                <a:gd name="connsiteY8" fmla="*/ 724104 h 724104"/>
                <a:gd name="connsiteX9" fmla="*/ 0 w 1407740"/>
                <a:gd name="connsiteY9" fmla="*/ 597386 h 724104"/>
                <a:gd name="connsiteX10" fmla="*/ 0 w 1407740"/>
                <a:gd name="connsiteY10" fmla="*/ 126718 h 724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407740" h="724104" extrusionOk="0">
                  <a:moveTo>
                    <a:pt x="0" y="126718"/>
                  </a:moveTo>
                  <a:cubicBezTo>
                    <a:pt x="5244" y="66629"/>
                    <a:pt x="66555" y="565"/>
                    <a:pt x="126718" y="0"/>
                  </a:cubicBezTo>
                  <a:cubicBezTo>
                    <a:pt x="419037" y="-20027"/>
                    <a:pt x="530767" y="18986"/>
                    <a:pt x="715413" y="0"/>
                  </a:cubicBezTo>
                  <a:cubicBezTo>
                    <a:pt x="900059" y="-18986"/>
                    <a:pt x="1012446" y="25794"/>
                    <a:pt x="1281022" y="0"/>
                  </a:cubicBezTo>
                  <a:cubicBezTo>
                    <a:pt x="1356362" y="2701"/>
                    <a:pt x="1404204" y="54835"/>
                    <a:pt x="1407740" y="126718"/>
                  </a:cubicBezTo>
                  <a:cubicBezTo>
                    <a:pt x="1410579" y="299252"/>
                    <a:pt x="1388639" y="380556"/>
                    <a:pt x="1407740" y="597386"/>
                  </a:cubicBezTo>
                  <a:cubicBezTo>
                    <a:pt x="1405602" y="667384"/>
                    <a:pt x="1349580" y="722145"/>
                    <a:pt x="1281022" y="724104"/>
                  </a:cubicBezTo>
                  <a:cubicBezTo>
                    <a:pt x="1103276" y="750687"/>
                    <a:pt x="922954" y="727586"/>
                    <a:pt x="726956" y="724104"/>
                  </a:cubicBezTo>
                  <a:cubicBezTo>
                    <a:pt x="530958" y="720622"/>
                    <a:pt x="345972" y="700530"/>
                    <a:pt x="126718" y="724104"/>
                  </a:cubicBezTo>
                  <a:cubicBezTo>
                    <a:pt x="66522" y="720715"/>
                    <a:pt x="-14273" y="663542"/>
                    <a:pt x="0" y="597386"/>
                  </a:cubicBezTo>
                  <a:cubicBezTo>
                    <a:pt x="-2487" y="413623"/>
                    <a:pt x="-17647" y="320217"/>
                    <a:pt x="0" y="126718"/>
                  </a:cubicBezTo>
                  <a:close/>
                </a:path>
              </a:pathLst>
            </a:custGeom>
            <a:noFill/>
            <a:ln w="28575">
              <a:solidFill>
                <a:schemeClr val="accent4">
                  <a:lumMod val="75000"/>
                </a:schemeClr>
              </a:solidFill>
              <a:extLst>
                <a:ext uri="{C807C97D-BFC1-408E-A445-0C87EB9F89A2}">
                  <ask:lineSketchStyleProps xmlns:ask="http://schemas.microsoft.com/office/drawing/2018/sketchyshapes" sd="2300883730">
                    <a:prstGeom prst="roundRect">
                      <a:avLst>
                        <a:gd name="adj" fmla="val 17500"/>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grpSp>
        <p:nvGrpSpPr>
          <p:cNvPr id="17" name="Groupe 16">
            <a:extLst>
              <a:ext uri="{FF2B5EF4-FFF2-40B4-BE49-F238E27FC236}">
                <a16:creationId xmlns:a16="http://schemas.microsoft.com/office/drawing/2014/main" id="{E75A4567-FB05-4AE2-938D-519840D80E20}"/>
              </a:ext>
            </a:extLst>
          </p:cNvPr>
          <p:cNvGrpSpPr/>
          <p:nvPr/>
        </p:nvGrpSpPr>
        <p:grpSpPr>
          <a:xfrm>
            <a:off x="9079075" y="3429000"/>
            <a:ext cx="2542088" cy="588033"/>
            <a:chOff x="-1263616" y="3429000"/>
            <a:chExt cx="2542088" cy="1236960"/>
          </a:xfrm>
        </p:grpSpPr>
        <p:sp>
          <p:nvSpPr>
            <p:cNvPr id="18" name="Rectangle 17">
              <a:extLst>
                <a:ext uri="{FF2B5EF4-FFF2-40B4-BE49-F238E27FC236}">
                  <a16:creationId xmlns:a16="http://schemas.microsoft.com/office/drawing/2014/main" id="{6843DA53-3033-4EEC-93F2-B42FA50C8986}"/>
                </a:ext>
              </a:extLst>
            </p:cNvPr>
            <p:cNvSpPr/>
            <p:nvPr/>
          </p:nvSpPr>
          <p:spPr>
            <a:xfrm flipH="1" flipV="1">
              <a:off x="-1263616" y="3429000"/>
              <a:ext cx="2521905" cy="1236960"/>
            </a:xfrm>
            <a:custGeom>
              <a:avLst/>
              <a:gdLst>
                <a:gd name="connsiteX0" fmla="*/ 0 w 2521905"/>
                <a:gd name="connsiteY0" fmla="*/ 0 h 1236960"/>
                <a:gd name="connsiteX1" fmla="*/ 630476 w 2521905"/>
                <a:gd name="connsiteY1" fmla="*/ 0 h 1236960"/>
                <a:gd name="connsiteX2" fmla="*/ 1210514 w 2521905"/>
                <a:gd name="connsiteY2" fmla="*/ 0 h 1236960"/>
                <a:gd name="connsiteX3" fmla="*/ 1891429 w 2521905"/>
                <a:gd name="connsiteY3" fmla="*/ 0 h 1236960"/>
                <a:gd name="connsiteX4" fmla="*/ 2521905 w 2521905"/>
                <a:gd name="connsiteY4" fmla="*/ 0 h 1236960"/>
                <a:gd name="connsiteX5" fmla="*/ 2521905 w 2521905"/>
                <a:gd name="connsiteY5" fmla="*/ 606110 h 1236960"/>
                <a:gd name="connsiteX6" fmla="*/ 2521905 w 2521905"/>
                <a:gd name="connsiteY6" fmla="*/ 1236960 h 1236960"/>
                <a:gd name="connsiteX7" fmla="*/ 1941867 w 2521905"/>
                <a:gd name="connsiteY7" fmla="*/ 1236960 h 1236960"/>
                <a:gd name="connsiteX8" fmla="*/ 1260953 w 2521905"/>
                <a:gd name="connsiteY8" fmla="*/ 1236960 h 1236960"/>
                <a:gd name="connsiteX9" fmla="*/ 655695 w 2521905"/>
                <a:gd name="connsiteY9" fmla="*/ 1236960 h 1236960"/>
                <a:gd name="connsiteX10" fmla="*/ 0 w 2521905"/>
                <a:gd name="connsiteY10" fmla="*/ 1236960 h 1236960"/>
                <a:gd name="connsiteX11" fmla="*/ 0 w 2521905"/>
                <a:gd name="connsiteY11" fmla="*/ 606110 h 1236960"/>
                <a:gd name="connsiteX12" fmla="*/ 0 w 2521905"/>
                <a:gd name="connsiteY12" fmla="*/ 0 h 1236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21905" h="1236960" fill="none" extrusionOk="0">
                  <a:moveTo>
                    <a:pt x="0" y="0"/>
                  </a:moveTo>
                  <a:cubicBezTo>
                    <a:pt x="199389" y="-2037"/>
                    <a:pt x="471221" y="-12455"/>
                    <a:pt x="630476" y="0"/>
                  </a:cubicBezTo>
                  <a:cubicBezTo>
                    <a:pt x="789731" y="12455"/>
                    <a:pt x="971750" y="19332"/>
                    <a:pt x="1210514" y="0"/>
                  </a:cubicBezTo>
                  <a:cubicBezTo>
                    <a:pt x="1449278" y="-19332"/>
                    <a:pt x="1655658" y="13025"/>
                    <a:pt x="1891429" y="0"/>
                  </a:cubicBezTo>
                  <a:cubicBezTo>
                    <a:pt x="2127200" y="-13025"/>
                    <a:pt x="2381360" y="17102"/>
                    <a:pt x="2521905" y="0"/>
                  </a:cubicBezTo>
                  <a:cubicBezTo>
                    <a:pt x="2530279" y="135926"/>
                    <a:pt x="2516004" y="307136"/>
                    <a:pt x="2521905" y="606110"/>
                  </a:cubicBezTo>
                  <a:cubicBezTo>
                    <a:pt x="2527807" y="905084"/>
                    <a:pt x="2530444" y="1105988"/>
                    <a:pt x="2521905" y="1236960"/>
                  </a:cubicBezTo>
                  <a:cubicBezTo>
                    <a:pt x="2282049" y="1221783"/>
                    <a:pt x="2148513" y="1256575"/>
                    <a:pt x="1941867" y="1236960"/>
                  </a:cubicBezTo>
                  <a:cubicBezTo>
                    <a:pt x="1735221" y="1217345"/>
                    <a:pt x="1600461" y="1252690"/>
                    <a:pt x="1260953" y="1236960"/>
                  </a:cubicBezTo>
                  <a:cubicBezTo>
                    <a:pt x="921445" y="1221230"/>
                    <a:pt x="810083" y="1236239"/>
                    <a:pt x="655695" y="1236960"/>
                  </a:cubicBezTo>
                  <a:cubicBezTo>
                    <a:pt x="501307" y="1237681"/>
                    <a:pt x="281723" y="1224389"/>
                    <a:pt x="0" y="1236960"/>
                  </a:cubicBezTo>
                  <a:cubicBezTo>
                    <a:pt x="-30798" y="940451"/>
                    <a:pt x="5340" y="905568"/>
                    <a:pt x="0" y="606110"/>
                  </a:cubicBezTo>
                  <a:cubicBezTo>
                    <a:pt x="-5340" y="306652"/>
                    <a:pt x="18553" y="188084"/>
                    <a:pt x="0" y="0"/>
                  </a:cubicBezTo>
                  <a:close/>
                </a:path>
                <a:path w="2521905" h="1236960" stroke="0" extrusionOk="0">
                  <a:moveTo>
                    <a:pt x="0" y="0"/>
                  </a:moveTo>
                  <a:cubicBezTo>
                    <a:pt x="144201" y="23886"/>
                    <a:pt x="386238" y="-8439"/>
                    <a:pt x="605257" y="0"/>
                  </a:cubicBezTo>
                  <a:cubicBezTo>
                    <a:pt x="824276" y="8439"/>
                    <a:pt x="955866" y="-23948"/>
                    <a:pt x="1160076" y="0"/>
                  </a:cubicBezTo>
                  <a:cubicBezTo>
                    <a:pt x="1364286" y="23948"/>
                    <a:pt x="1481125" y="3025"/>
                    <a:pt x="1740114" y="0"/>
                  </a:cubicBezTo>
                  <a:cubicBezTo>
                    <a:pt x="1999103" y="-3025"/>
                    <a:pt x="2318598" y="-21467"/>
                    <a:pt x="2521905" y="0"/>
                  </a:cubicBezTo>
                  <a:cubicBezTo>
                    <a:pt x="2497192" y="251373"/>
                    <a:pt x="2540529" y="384275"/>
                    <a:pt x="2521905" y="643219"/>
                  </a:cubicBezTo>
                  <a:cubicBezTo>
                    <a:pt x="2503281" y="902163"/>
                    <a:pt x="2548602" y="1065772"/>
                    <a:pt x="2521905" y="1236960"/>
                  </a:cubicBezTo>
                  <a:cubicBezTo>
                    <a:pt x="2332784" y="1234078"/>
                    <a:pt x="2202174" y="1229435"/>
                    <a:pt x="1916648" y="1236960"/>
                  </a:cubicBezTo>
                  <a:cubicBezTo>
                    <a:pt x="1631122" y="1244485"/>
                    <a:pt x="1612708" y="1228974"/>
                    <a:pt x="1361829" y="1236960"/>
                  </a:cubicBezTo>
                  <a:cubicBezTo>
                    <a:pt x="1110950" y="1244946"/>
                    <a:pt x="949851" y="1212266"/>
                    <a:pt x="756572" y="1236960"/>
                  </a:cubicBezTo>
                  <a:cubicBezTo>
                    <a:pt x="563293" y="1261654"/>
                    <a:pt x="230904" y="1234952"/>
                    <a:pt x="0" y="1236960"/>
                  </a:cubicBezTo>
                  <a:cubicBezTo>
                    <a:pt x="24323" y="1042295"/>
                    <a:pt x="23910" y="834814"/>
                    <a:pt x="0" y="618480"/>
                  </a:cubicBezTo>
                  <a:cubicBezTo>
                    <a:pt x="-23910" y="402146"/>
                    <a:pt x="-1983" y="217227"/>
                    <a:pt x="0" y="0"/>
                  </a:cubicBezTo>
                  <a:close/>
                </a:path>
              </a:pathLst>
            </a:custGeom>
            <a:solidFill>
              <a:schemeClr val="accent4">
                <a:lumMod val="20000"/>
                <a:lumOff val="80000"/>
              </a:schemeClr>
            </a:solidFill>
            <a:ln w="28575">
              <a:solidFill>
                <a:schemeClr val="accent4">
                  <a:lumMod val="75000"/>
                </a:schemeClr>
              </a:solidFill>
              <a:extLst>
                <a:ext uri="{C807C97D-BFC1-408E-A445-0C87EB9F89A2}">
                  <ask:lineSketchStyleProps xmlns:ask="http://schemas.microsoft.com/office/drawing/2018/sketchyshapes" sd="35087027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b="1" dirty="0"/>
            </a:p>
          </p:txBody>
        </p:sp>
        <p:sp>
          <p:nvSpPr>
            <p:cNvPr id="19" name="ZoneTexte 18">
              <a:extLst>
                <a:ext uri="{FF2B5EF4-FFF2-40B4-BE49-F238E27FC236}">
                  <a16:creationId xmlns:a16="http://schemas.microsoft.com/office/drawing/2014/main" id="{2D998230-C3C0-4795-AE76-B49F54935076}"/>
                </a:ext>
              </a:extLst>
            </p:cNvPr>
            <p:cNvSpPr txBox="1"/>
            <p:nvPr/>
          </p:nvSpPr>
          <p:spPr>
            <a:xfrm>
              <a:off x="-1243434" y="3690916"/>
              <a:ext cx="2521906" cy="647426"/>
            </a:xfrm>
            <a:prstGeom prst="rect">
              <a:avLst/>
            </a:prstGeom>
            <a:noFill/>
          </p:spPr>
          <p:txBody>
            <a:bodyPr wrap="square" rtlCol="0">
              <a:spAutoFit/>
            </a:bodyPr>
            <a:lstStyle/>
            <a:p>
              <a:pPr algn="ctr"/>
              <a:r>
                <a:rPr lang="fr-FR" sz="1400" dirty="0">
                  <a:solidFill>
                    <a:schemeClr val="tx1">
                      <a:lumMod val="75000"/>
                      <a:lumOff val="25000"/>
                    </a:schemeClr>
                  </a:solidFill>
                </a:rPr>
                <a:t>… Ajoutez votre dépense</a:t>
              </a:r>
            </a:p>
          </p:txBody>
        </p:sp>
      </p:grpSp>
      <p:cxnSp>
        <p:nvCxnSpPr>
          <p:cNvPr id="20" name="Connecteur droit avec flèche 19">
            <a:extLst>
              <a:ext uri="{FF2B5EF4-FFF2-40B4-BE49-F238E27FC236}">
                <a16:creationId xmlns:a16="http://schemas.microsoft.com/office/drawing/2014/main" id="{43283B0A-4D18-480B-BEDF-7F8F0059A14B}"/>
              </a:ext>
            </a:extLst>
          </p:cNvPr>
          <p:cNvCxnSpPr>
            <a:cxnSpLocks/>
            <a:endCxn id="15" idx="2"/>
          </p:cNvCxnSpPr>
          <p:nvPr/>
        </p:nvCxnSpPr>
        <p:spPr>
          <a:xfrm flipH="1" flipV="1">
            <a:off x="9138353" y="2576318"/>
            <a:ext cx="396266" cy="844920"/>
          </a:xfrm>
          <a:prstGeom prst="straightConnector1">
            <a:avLst/>
          </a:prstGeom>
          <a:ln w="28575">
            <a:solidFill>
              <a:schemeClr val="accent4">
                <a:lumMod val="75000"/>
              </a:schemeClr>
            </a:solidFill>
            <a:tailEnd type="triangle"/>
          </a:ln>
        </p:spPr>
        <p:style>
          <a:lnRef idx="1">
            <a:schemeClr val="accent1"/>
          </a:lnRef>
          <a:fillRef idx="0">
            <a:schemeClr val="accent1"/>
          </a:fillRef>
          <a:effectRef idx="0">
            <a:schemeClr val="accent1"/>
          </a:effectRef>
          <a:fontRef idx="minor">
            <a:schemeClr val="tx1"/>
          </a:fontRef>
        </p:style>
      </p:cxnSp>
      <p:grpSp>
        <p:nvGrpSpPr>
          <p:cNvPr id="2" name="Groupe 1">
            <a:extLst>
              <a:ext uri="{FF2B5EF4-FFF2-40B4-BE49-F238E27FC236}">
                <a16:creationId xmlns:a16="http://schemas.microsoft.com/office/drawing/2014/main" id="{99583F8A-1F13-F146-02EE-E2D3CD50E481}"/>
              </a:ext>
            </a:extLst>
          </p:cNvPr>
          <p:cNvGrpSpPr/>
          <p:nvPr/>
        </p:nvGrpSpPr>
        <p:grpSpPr>
          <a:xfrm>
            <a:off x="10633551" y="5768117"/>
            <a:ext cx="1100148" cy="1285089"/>
            <a:chOff x="-2188878" y="1439576"/>
            <a:chExt cx="1100148" cy="1285089"/>
          </a:xfrm>
        </p:grpSpPr>
        <p:pic>
          <p:nvPicPr>
            <p:cNvPr id="4" name="Picture 4" descr="Splash aquarelle avec illustration mixte blanc, rouge, orange sur blanc. Vecteur gratuit">
              <a:extLst>
                <a:ext uri="{FF2B5EF4-FFF2-40B4-BE49-F238E27FC236}">
                  <a16:creationId xmlns:a16="http://schemas.microsoft.com/office/drawing/2014/main" id="{AD431E26-0C95-84F5-5A2A-35D9B895EA60}"/>
                </a:ext>
              </a:extLst>
            </p:cNvPr>
            <p:cNvPicPr>
              <a:picLocks noChangeAspect="1" noChangeArrowheads="1"/>
            </p:cNvPicPr>
            <p:nvPr/>
          </p:nvPicPr>
          <p:blipFill rotWithShape="1">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l="50000" t="70212" r="2264" b="8236"/>
            <a:stretch/>
          </p:blipFill>
          <p:spPr bwMode="auto">
            <a:xfrm>
              <a:off x="-2188878" y="1439576"/>
              <a:ext cx="1100148" cy="1285089"/>
            </a:xfrm>
            <a:prstGeom prst="rect">
              <a:avLst/>
            </a:prstGeom>
            <a:noFill/>
            <a:extLst>
              <a:ext uri="{909E8E84-426E-40DD-AFC4-6F175D3DCCD1}">
                <a14:hiddenFill xmlns:a14="http://schemas.microsoft.com/office/drawing/2010/main">
                  <a:solidFill>
                    <a:srgbClr val="FFFFFF"/>
                  </a:solidFill>
                </a14:hiddenFill>
              </a:ext>
            </a:extLst>
          </p:spPr>
        </p:pic>
        <p:grpSp>
          <p:nvGrpSpPr>
            <p:cNvPr id="5" name="Groupe 4">
              <a:extLst>
                <a:ext uri="{FF2B5EF4-FFF2-40B4-BE49-F238E27FC236}">
                  <a16:creationId xmlns:a16="http://schemas.microsoft.com/office/drawing/2014/main" id="{4B7BACD4-A550-3192-73FB-8D598E41AF31}"/>
                </a:ext>
              </a:extLst>
            </p:cNvPr>
            <p:cNvGrpSpPr/>
            <p:nvPr/>
          </p:nvGrpSpPr>
          <p:grpSpPr>
            <a:xfrm>
              <a:off x="-1980670" y="1805906"/>
              <a:ext cx="572484" cy="495254"/>
              <a:chOff x="11392866" y="540878"/>
              <a:chExt cx="572484" cy="495254"/>
            </a:xfrm>
          </p:grpSpPr>
          <p:pic>
            <p:nvPicPr>
              <p:cNvPr id="21" name="Image 20">
                <a:hlinkClick r:id="rId6" action="ppaction://hlinksldjump"/>
                <a:extLst>
                  <a:ext uri="{FF2B5EF4-FFF2-40B4-BE49-F238E27FC236}">
                    <a16:creationId xmlns:a16="http://schemas.microsoft.com/office/drawing/2014/main" id="{23B59683-91C6-2E0D-9D90-E08E230FC57C}"/>
                  </a:ext>
                </a:extLst>
              </p:cNvPr>
              <p:cNvPicPr>
                <a:picLocks noChangeAspect="1"/>
              </p:cNvPicPr>
              <p:nvPr/>
            </p:nvPicPr>
            <p:blipFill>
              <a:blip r:embed="rId7">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1483846" y="540878"/>
                <a:ext cx="390525" cy="342900"/>
              </a:xfrm>
              <a:prstGeom prst="rect">
                <a:avLst/>
              </a:prstGeom>
            </p:spPr>
          </p:pic>
          <p:pic>
            <p:nvPicPr>
              <p:cNvPr id="22" name="Image 21">
                <a:hlinkClick r:id="rId6" action="ppaction://hlinksldjump"/>
                <a:extLst>
                  <a:ext uri="{FF2B5EF4-FFF2-40B4-BE49-F238E27FC236}">
                    <a16:creationId xmlns:a16="http://schemas.microsoft.com/office/drawing/2014/main" id="{81DDE0E7-C0BA-68BA-3F0F-7DEF58C57082}"/>
                  </a:ext>
                </a:extLst>
              </p:cNvPr>
              <p:cNvPicPr>
                <a:picLocks noChangeAspect="1"/>
              </p:cNvPicPr>
              <p:nvPr/>
            </p:nvPicPr>
            <p:blipFill>
              <a:blip r:embed="rId8" cstate="email">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1392866" y="731423"/>
                <a:ext cx="572484" cy="304709"/>
              </a:xfrm>
              <a:prstGeom prst="rect">
                <a:avLst/>
              </a:prstGeom>
            </p:spPr>
          </p:pic>
        </p:grpSp>
      </p:grpSp>
      <p:sp>
        <p:nvSpPr>
          <p:cNvPr id="23" name="Rectangle : coins arrondis 22">
            <a:hlinkClick r:id="rId9" action="ppaction://hlinksldjump"/>
            <a:extLst>
              <a:ext uri="{FF2B5EF4-FFF2-40B4-BE49-F238E27FC236}">
                <a16:creationId xmlns:a16="http://schemas.microsoft.com/office/drawing/2014/main" id="{ECE2CA27-D4C7-EEE2-3F6D-1075F33CF7BB}"/>
              </a:ext>
            </a:extLst>
          </p:cNvPr>
          <p:cNvSpPr/>
          <p:nvPr/>
        </p:nvSpPr>
        <p:spPr>
          <a:xfrm>
            <a:off x="10768038" y="6013635"/>
            <a:ext cx="824298" cy="630134"/>
          </a:xfrm>
          <a:prstGeom prst="roundRect">
            <a:avLst/>
          </a:prstGeom>
          <a:solidFill>
            <a:srgbClr val="FFFFFF">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50932487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329FF52D-AA24-4117-B01D-00042C8D02FE}"/>
              </a:ext>
            </a:extLst>
          </p:cNvPr>
          <p:cNvSpPr>
            <a:spLocks noGrp="1"/>
          </p:cNvSpPr>
          <p:nvPr>
            <p:ph type="body" sz="quarter" idx="12"/>
          </p:nvPr>
        </p:nvSpPr>
        <p:spPr/>
        <p:txBody>
          <a:bodyPr/>
          <a:lstStyle/>
          <a:p>
            <a:r>
              <a:rPr lang="fr-FR" dirty="0"/>
              <a:t>Mode opératoire de saisie de remboursement de frais (3/5)</a:t>
            </a:r>
          </a:p>
        </p:txBody>
      </p:sp>
      <p:grpSp>
        <p:nvGrpSpPr>
          <p:cNvPr id="11" name="Groupe 10">
            <a:extLst>
              <a:ext uri="{FF2B5EF4-FFF2-40B4-BE49-F238E27FC236}">
                <a16:creationId xmlns:a16="http://schemas.microsoft.com/office/drawing/2014/main" id="{99C4508F-5308-4141-A40E-C8E66A260450}"/>
              </a:ext>
            </a:extLst>
          </p:cNvPr>
          <p:cNvGrpSpPr/>
          <p:nvPr/>
        </p:nvGrpSpPr>
        <p:grpSpPr>
          <a:xfrm>
            <a:off x="1156322" y="1623800"/>
            <a:ext cx="9879355" cy="4097731"/>
            <a:chOff x="762518" y="1388669"/>
            <a:chExt cx="10666963" cy="4848620"/>
          </a:xfrm>
          <a:effectLst>
            <a:outerShdw blurRad="50800" dist="38100" dir="8100000" algn="tr" rotWithShape="0">
              <a:prstClr val="black">
                <a:alpha val="40000"/>
              </a:prstClr>
            </a:outerShdw>
          </a:effectLst>
        </p:grpSpPr>
        <p:pic>
          <p:nvPicPr>
            <p:cNvPr id="6" name="Image 5">
              <a:extLst>
                <a:ext uri="{FF2B5EF4-FFF2-40B4-BE49-F238E27FC236}">
                  <a16:creationId xmlns:a16="http://schemas.microsoft.com/office/drawing/2014/main" id="{A1DB496F-FF53-4654-B366-8FC4182475C9}"/>
                </a:ext>
              </a:extLst>
            </p:cNvPr>
            <p:cNvPicPr>
              <a:picLocks noChangeAspect="1"/>
            </p:cNvPicPr>
            <p:nvPr/>
          </p:nvPicPr>
          <p:blipFill rotWithShape="1">
            <a:blip r:embed="rId2">
              <a:extLst>
                <a:ext uri="{28A0092B-C50C-407E-A947-70E740481C1C}">
                  <a14:useLocalDpi xmlns:a14="http://schemas.microsoft.com/office/drawing/2010/main" val="0"/>
                </a:ext>
              </a:extLst>
            </a:blip>
            <a:srcRect l="52571" t="9849" r="11285" b="40167"/>
            <a:stretch/>
          </p:blipFill>
          <p:spPr>
            <a:xfrm>
              <a:off x="762518" y="1388669"/>
              <a:ext cx="10666963" cy="4848620"/>
            </a:xfrm>
            <a:prstGeom prst="rect">
              <a:avLst/>
            </a:prstGeom>
          </p:spPr>
        </p:pic>
        <p:sp>
          <p:nvSpPr>
            <p:cNvPr id="10" name="Rectangle : coins arrondis 9">
              <a:extLst>
                <a:ext uri="{FF2B5EF4-FFF2-40B4-BE49-F238E27FC236}">
                  <a16:creationId xmlns:a16="http://schemas.microsoft.com/office/drawing/2014/main" id="{AD728B83-DFF2-4719-AB23-669E7F3B2C5C}"/>
                </a:ext>
              </a:extLst>
            </p:cNvPr>
            <p:cNvSpPr/>
            <p:nvPr/>
          </p:nvSpPr>
          <p:spPr>
            <a:xfrm>
              <a:off x="1942011" y="3936275"/>
              <a:ext cx="1733006" cy="357051"/>
            </a:xfrm>
            <a:custGeom>
              <a:avLst/>
              <a:gdLst>
                <a:gd name="connsiteX0" fmla="*/ 0 w 1733006"/>
                <a:gd name="connsiteY0" fmla="*/ 62484 h 357051"/>
                <a:gd name="connsiteX1" fmla="*/ 62484 w 1733006"/>
                <a:gd name="connsiteY1" fmla="*/ 0 h 357051"/>
                <a:gd name="connsiteX2" fmla="*/ 614577 w 1733006"/>
                <a:gd name="connsiteY2" fmla="*/ 0 h 357051"/>
                <a:gd name="connsiteX3" fmla="*/ 1134509 w 1733006"/>
                <a:gd name="connsiteY3" fmla="*/ 0 h 357051"/>
                <a:gd name="connsiteX4" fmla="*/ 1670522 w 1733006"/>
                <a:gd name="connsiteY4" fmla="*/ 0 h 357051"/>
                <a:gd name="connsiteX5" fmla="*/ 1733006 w 1733006"/>
                <a:gd name="connsiteY5" fmla="*/ 62484 h 357051"/>
                <a:gd name="connsiteX6" fmla="*/ 1733006 w 1733006"/>
                <a:gd name="connsiteY6" fmla="*/ 294567 h 357051"/>
                <a:gd name="connsiteX7" fmla="*/ 1670522 w 1733006"/>
                <a:gd name="connsiteY7" fmla="*/ 357051 h 357051"/>
                <a:gd name="connsiteX8" fmla="*/ 1134509 w 1733006"/>
                <a:gd name="connsiteY8" fmla="*/ 357051 h 357051"/>
                <a:gd name="connsiteX9" fmla="*/ 614577 w 1733006"/>
                <a:gd name="connsiteY9" fmla="*/ 357051 h 357051"/>
                <a:gd name="connsiteX10" fmla="*/ 62484 w 1733006"/>
                <a:gd name="connsiteY10" fmla="*/ 357051 h 357051"/>
                <a:gd name="connsiteX11" fmla="*/ 0 w 1733006"/>
                <a:gd name="connsiteY11" fmla="*/ 294567 h 357051"/>
                <a:gd name="connsiteX12" fmla="*/ 0 w 1733006"/>
                <a:gd name="connsiteY12" fmla="*/ 62484 h 3570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33006" h="357051" extrusionOk="0">
                  <a:moveTo>
                    <a:pt x="0" y="62484"/>
                  </a:moveTo>
                  <a:cubicBezTo>
                    <a:pt x="2503" y="32697"/>
                    <a:pt x="34856" y="396"/>
                    <a:pt x="62484" y="0"/>
                  </a:cubicBezTo>
                  <a:cubicBezTo>
                    <a:pt x="282299" y="-4438"/>
                    <a:pt x="499831" y="-18294"/>
                    <a:pt x="614577" y="0"/>
                  </a:cubicBezTo>
                  <a:cubicBezTo>
                    <a:pt x="729323" y="18294"/>
                    <a:pt x="976169" y="-24006"/>
                    <a:pt x="1134509" y="0"/>
                  </a:cubicBezTo>
                  <a:cubicBezTo>
                    <a:pt x="1292849" y="24006"/>
                    <a:pt x="1562875" y="-22231"/>
                    <a:pt x="1670522" y="0"/>
                  </a:cubicBezTo>
                  <a:cubicBezTo>
                    <a:pt x="1705106" y="7950"/>
                    <a:pt x="1739046" y="23801"/>
                    <a:pt x="1733006" y="62484"/>
                  </a:cubicBezTo>
                  <a:cubicBezTo>
                    <a:pt x="1730848" y="159161"/>
                    <a:pt x="1743492" y="179954"/>
                    <a:pt x="1733006" y="294567"/>
                  </a:cubicBezTo>
                  <a:cubicBezTo>
                    <a:pt x="1724920" y="330383"/>
                    <a:pt x="1700907" y="359080"/>
                    <a:pt x="1670522" y="357051"/>
                  </a:cubicBezTo>
                  <a:cubicBezTo>
                    <a:pt x="1459218" y="344668"/>
                    <a:pt x="1381574" y="346906"/>
                    <a:pt x="1134509" y="357051"/>
                  </a:cubicBezTo>
                  <a:cubicBezTo>
                    <a:pt x="887444" y="367196"/>
                    <a:pt x="799126" y="382541"/>
                    <a:pt x="614577" y="357051"/>
                  </a:cubicBezTo>
                  <a:cubicBezTo>
                    <a:pt x="430028" y="331561"/>
                    <a:pt x="313302" y="355122"/>
                    <a:pt x="62484" y="357051"/>
                  </a:cubicBezTo>
                  <a:cubicBezTo>
                    <a:pt x="23905" y="359492"/>
                    <a:pt x="-936" y="328414"/>
                    <a:pt x="0" y="294567"/>
                  </a:cubicBezTo>
                  <a:cubicBezTo>
                    <a:pt x="-10803" y="219789"/>
                    <a:pt x="8592" y="144721"/>
                    <a:pt x="0" y="62484"/>
                  </a:cubicBezTo>
                  <a:close/>
                </a:path>
              </a:pathLst>
            </a:custGeom>
            <a:noFill/>
            <a:ln w="28575">
              <a:solidFill>
                <a:schemeClr val="accent4">
                  <a:lumMod val="75000"/>
                </a:schemeClr>
              </a:solidFill>
              <a:extLst>
                <a:ext uri="{C807C97D-BFC1-408E-A445-0C87EB9F89A2}">
                  <ask:lineSketchStyleProps xmlns:ask="http://schemas.microsoft.com/office/drawing/2018/sketchyshapes" sd="2300883730">
                    <a:prstGeom prst="roundRect">
                      <a:avLst>
                        <a:gd name="adj" fmla="val 17500"/>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grpSp>
        <p:nvGrpSpPr>
          <p:cNvPr id="12" name="Groupe 11">
            <a:extLst>
              <a:ext uri="{FF2B5EF4-FFF2-40B4-BE49-F238E27FC236}">
                <a16:creationId xmlns:a16="http://schemas.microsoft.com/office/drawing/2014/main" id="{F0E46CC3-C88C-458D-963F-F381DFEE0B6C}"/>
              </a:ext>
            </a:extLst>
          </p:cNvPr>
          <p:cNvGrpSpPr/>
          <p:nvPr/>
        </p:nvGrpSpPr>
        <p:grpSpPr>
          <a:xfrm>
            <a:off x="417063" y="2133959"/>
            <a:ext cx="2542089" cy="720000"/>
            <a:chOff x="-1263617" y="3429000"/>
            <a:chExt cx="2542089" cy="720000"/>
          </a:xfrm>
        </p:grpSpPr>
        <p:sp>
          <p:nvSpPr>
            <p:cNvPr id="13" name="Rectangle 12">
              <a:extLst>
                <a:ext uri="{FF2B5EF4-FFF2-40B4-BE49-F238E27FC236}">
                  <a16:creationId xmlns:a16="http://schemas.microsoft.com/office/drawing/2014/main" id="{8435FE7F-7423-45F2-A80D-E71496961758}"/>
                </a:ext>
              </a:extLst>
            </p:cNvPr>
            <p:cNvSpPr/>
            <p:nvPr/>
          </p:nvSpPr>
          <p:spPr>
            <a:xfrm flipH="1" flipV="1">
              <a:off x="-1263617" y="3429000"/>
              <a:ext cx="2521905" cy="720000"/>
            </a:xfrm>
            <a:custGeom>
              <a:avLst/>
              <a:gdLst>
                <a:gd name="connsiteX0" fmla="*/ 0 w 2521905"/>
                <a:gd name="connsiteY0" fmla="*/ 0 h 720000"/>
                <a:gd name="connsiteX1" fmla="*/ 630476 w 2521905"/>
                <a:gd name="connsiteY1" fmla="*/ 0 h 720000"/>
                <a:gd name="connsiteX2" fmla="*/ 1210514 w 2521905"/>
                <a:gd name="connsiteY2" fmla="*/ 0 h 720000"/>
                <a:gd name="connsiteX3" fmla="*/ 1891429 w 2521905"/>
                <a:gd name="connsiteY3" fmla="*/ 0 h 720000"/>
                <a:gd name="connsiteX4" fmla="*/ 2521905 w 2521905"/>
                <a:gd name="connsiteY4" fmla="*/ 0 h 720000"/>
                <a:gd name="connsiteX5" fmla="*/ 2521905 w 2521905"/>
                <a:gd name="connsiteY5" fmla="*/ 352800 h 720000"/>
                <a:gd name="connsiteX6" fmla="*/ 2521905 w 2521905"/>
                <a:gd name="connsiteY6" fmla="*/ 720000 h 720000"/>
                <a:gd name="connsiteX7" fmla="*/ 1941867 w 2521905"/>
                <a:gd name="connsiteY7" fmla="*/ 720000 h 720000"/>
                <a:gd name="connsiteX8" fmla="*/ 1260953 w 2521905"/>
                <a:gd name="connsiteY8" fmla="*/ 720000 h 720000"/>
                <a:gd name="connsiteX9" fmla="*/ 655695 w 2521905"/>
                <a:gd name="connsiteY9" fmla="*/ 720000 h 720000"/>
                <a:gd name="connsiteX10" fmla="*/ 0 w 2521905"/>
                <a:gd name="connsiteY10" fmla="*/ 720000 h 720000"/>
                <a:gd name="connsiteX11" fmla="*/ 0 w 2521905"/>
                <a:gd name="connsiteY11" fmla="*/ 352800 h 720000"/>
                <a:gd name="connsiteX12" fmla="*/ 0 w 2521905"/>
                <a:gd name="connsiteY12" fmla="*/ 0 h 72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21905" h="720000" fill="none" extrusionOk="0">
                  <a:moveTo>
                    <a:pt x="0" y="0"/>
                  </a:moveTo>
                  <a:cubicBezTo>
                    <a:pt x="199389" y="-2037"/>
                    <a:pt x="471221" y="-12455"/>
                    <a:pt x="630476" y="0"/>
                  </a:cubicBezTo>
                  <a:cubicBezTo>
                    <a:pt x="789731" y="12455"/>
                    <a:pt x="971750" y="19332"/>
                    <a:pt x="1210514" y="0"/>
                  </a:cubicBezTo>
                  <a:cubicBezTo>
                    <a:pt x="1449278" y="-19332"/>
                    <a:pt x="1655658" y="13025"/>
                    <a:pt x="1891429" y="0"/>
                  </a:cubicBezTo>
                  <a:cubicBezTo>
                    <a:pt x="2127200" y="-13025"/>
                    <a:pt x="2381360" y="17102"/>
                    <a:pt x="2521905" y="0"/>
                  </a:cubicBezTo>
                  <a:cubicBezTo>
                    <a:pt x="2522950" y="163776"/>
                    <a:pt x="2536498" y="177101"/>
                    <a:pt x="2521905" y="352800"/>
                  </a:cubicBezTo>
                  <a:cubicBezTo>
                    <a:pt x="2507312" y="528499"/>
                    <a:pt x="2526726" y="555997"/>
                    <a:pt x="2521905" y="720000"/>
                  </a:cubicBezTo>
                  <a:cubicBezTo>
                    <a:pt x="2282049" y="704823"/>
                    <a:pt x="2148513" y="739615"/>
                    <a:pt x="1941867" y="720000"/>
                  </a:cubicBezTo>
                  <a:cubicBezTo>
                    <a:pt x="1735221" y="700385"/>
                    <a:pt x="1600461" y="735730"/>
                    <a:pt x="1260953" y="720000"/>
                  </a:cubicBezTo>
                  <a:cubicBezTo>
                    <a:pt x="921445" y="704270"/>
                    <a:pt x="810083" y="719279"/>
                    <a:pt x="655695" y="720000"/>
                  </a:cubicBezTo>
                  <a:cubicBezTo>
                    <a:pt x="501307" y="720721"/>
                    <a:pt x="281723" y="707429"/>
                    <a:pt x="0" y="720000"/>
                  </a:cubicBezTo>
                  <a:cubicBezTo>
                    <a:pt x="4460" y="561799"/>
                    <a:pt x="16142" y="518371"/>
                    <a:pt x="0" y="352800"/>
                  </a:cubicBezTo>
                  <a:cubicBezTo>
                    <a:pt x="-16142" y="187229"/>
                    <a:pt x="16707" y="121137"/>
                    <a:pt x="0" y="0"/>
                  </a:cubicBezTo>
                  <a:close/>
                </a:path>
                <a:path w="2521905" h="720000" stroke="0" extrusionOk="0">
                  <a:moveTo>
                    <a:pt x="0" y="0"/>
                  </a:moveTo>
                  <a:cubicBezTo>
                    <a:pt x="144201" y="23886"/>
                    <a:pt x="386238" y="-8439"/>
                    <a:pt x="605257" y="0"/>
                  </a:cubicBezTo>
                  <a:cubicBezTo>
                    <a:pt x="824276" y="8439"/>
                    <a:pt x="955866" y="-23948"/>
                    <a:pt x="1160076" y="0"/>
                  </a:cubicBezTo>
                  <a:cubicBezTo>
                    <a:pt x="1364286" y="23948"/>
                    <a:pt x="1481125" y="3025"/>
                    <a:pt x="1740114" y="0"/>
                  </a:cubicBezTo>
                  <a:cubicBezTo>
                    <a:pt x="1999103" y="-3025"/>
                    <a:pt x="2318598" y="-21467"/>
                    <a:pt x="2521905" y="0"/>
                  </a:cubicBezTo>
                  <a:cubicBezTo>
                    <a:pt x="2525850" y="149217"/>
                    <a:pt x="2518442" y="280569"/>
                    <a:pt x="2521905" y="374400"/>
                  </a:cubicBezTo>
                  <a:cubicBezTo>
                    <a:pt x="2525368" y="468231"/>
                    <a:pt x="2511730" y="631554"/>
                    <a:pt x="2521905" y="720000"/>
                  </a:cubicBezTo>
                  <a:cubicBezTo>
                    <a:pt x="2332784" y="717118"/>
                    <a:pt x="2202174" y="712475"/>
                    <a:pt x="1916648" y="720000"/>
                  </a:cubicBezTo>
                  <a:cubicBezTo>
                    <a:pt x="1631122" y="727525"/>
                    <a:pt x="1612708" y="712014"/>
                    <a:pt x="1361829" y="720000"/>
                  </a:cubicBezTo>
                  <a:cubicBezTo>
                    <a:pt x="1110950" y="727986"/>
                    <a:pt x="949851" y="695306"/>
                    <a:pt x="756572" y="720000"/>
                  </a:cubicBezTo>
                  <a:cubicBezTo>
                    <a:pt x="563293" y="744694"/>
                    <a:pt x="230904" y="717992"/>
                    <a:pt x="0" y="720000"/>
                  </a:cubicBezTo>
                  <a:cubicBezTo>
                    <a:pt x="4991" y="579818"/>
                    <a:pt x="-5934" y="506078"/>
                    <a:pt x="0" y="360000"/>
                  </a:cubicBezTo>
                  <a:cubicBezTo>
                    <a:pt x="5934" y="213922"/>
                    <a:pt x="9861" y="146543"/>
                    <a:pt x="0" y="0"/>
                  </a:cubicBezTo>
                  <a:close/>
                </a:path>
              </a:pathLst>
            </a:custGeom>
            <a:solidFill>
              <a:schemeClr val="accent4">
                <a:lumMod val="20000"/>
                <a:lumOff val="80000"/>
              </a:schemeClr>
            </a:solidFill>
            <a:ln w="28575">
              <a:solidFill>
                <a:schemeClr val="accent4">
                  <a:lumMod val="75000"/>
                </a:schemeClr>
              </a:solidFill>
              <a:extLst>
                <a:ext uri="{C807C97D-BFC1-408E-A445-0C87EB9F89A2}">
                  <ask:lineSketchStyleProps xmlns:ask="http://schemas.microsoft.com/office/drawing/2018/sketchyshapes" sd="35087027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4" name="ZoneTexte 13">
              <a:extLst>
                <a:ext uri="{FF2B5EF4-FFF2-40B4-BE49-F238E27FC236}">
                  <a16:creationId xmlns:a16="http://schemas.microsoft.com/office/drawing/2014/main" id="{04CDA47C-1101-4FAE-B10F-9E1D7D792B59}"/>
                </a:ext>
              </a:extLst>
            </p:cNvPr>
            <p:cNvSpPr txBox="1"/>
            <p:nvPr/>
          </p:nvSpPr>
          <p:spPr>
            <a:xfrm>
              <a:off x="-1243434" y="3537505"/>
              <a:ext cx="2521906" cy="523220"/>
            </a:xfrm>
            <a:prstGeom prst="rect">
              <a:avLst/>
            </a:prstGeom>
            <a:noFill/>
          </p:spPr>
          <p:txBody>
            <a:bodyPr wrap="square" rtlCol="0">
              <a:spAutoFit/>
            </a:bodyPr>
            <a:lstStyle/>
            <a:p>
              <a:pPr algn="ctr"/>
              <a:r>
                <a:rPr lang="fr-FR" sz="1400" dirty="0">
                  <a:solidFill>
                    <a:schemeClr val="tx1">
                      <a:lumMod val="75000"/>
                      <a:lumOff val="25000"/>
                    </a:schemeClr>
                  </a:solidFill>
                </a:rPr>
                <a:t>… Sélectionnez </a:t>
              </a:r>
            </a:p>
            <a:p>
              <a:pPr algn="ctr"/>
              <a:r>
                <a:rPr lang="fr-FR" sz="1400" dirty="0">
                  <a:solidFill>
                    <a:schemeClr val="tx1">
                      <a:lumMod val="75000"/>
                      <a:lumOff val="25000"/>
                    </a:schemeClr>
                  </a:solidFill>
                </a:rPr>
                <a:t>« animation agence »</a:t>
              </a:r>
            </a:p>
          </p:txBody>
        </p:sp>
      </p:grpSp>
      <p:cxnSp>
        <p:nvCxnSpPr>
          <p:cNvPr id="15" name="Connecteur droit avec flèche 14">
            <a:extLst>
              <a:ext uri="{FF2B5EF4-FFF2-40B4-BE49-F238E27FC236}">
                <a16:creationId xmlns:a16="http://schemas.microsoft.com/office/drawing/2014/main" id="{190E6BA2-DCAD-40F8-96B6-24EDDE5A1324}"/>
              </a:ext>
            </a:extLst>
          </p:cNvPr>
          <p:cNvCxnSpPr>
            <a:cxnSpLocks/>
          </p:cNvCxnSpPr>
          <p:nvPr/>
        </p:nvCxnSpPr>
        <p:spPr>
          <a:xfrm>
            <a:off x="2248726" y="2853959"/>
            <a:ext cx="352272" cy="922908"/>
          </a:xfrm>
          <a:prstGeom prst="straightConnector1">
            <a:avLst/>
          </a:prstGeom>
          <a:ln w="28575">
            <a:solidFill>
              <a:schemeClr val="accent4">
                <a:lumMod val="75000"/>
              </a:schemeClr>
            </a:solidFill>
            <a:tailEnd type="triangle"/>
          </a:ln>
        </p:spPr>
        <p:style>
          <a:lnRef idx="1">
            <a:schemeClr val="accent1"/>
          </a:lnRef>
          <a:fillRef idx="0">
            <a:schemeClr val="accent1"/>
          </a:fillRef>
          <a:effectRef idx="0">
            <a:schemeClr val="accent1"/>
          </a:effectRef>
          <a:fontRef idx="minor">
            <a:schemeClr val="tx1"/>
          </a:fontRef>
        </p:style>
      </p:cxnSp>
      <p:grpSp>
        <p:nvGrpSpPr>
          <p:cNvPr id="2" name="Groupe 1">
            <a:extLst>
              <a:ext uri="{FF2B5EF4-FFF2-40B4-BE49-F238E27FC236}">
                <a16:creationId xmlns:a16="http://schemas.microsoft.com/office/drawing/2014/main" id="{D4844286-411F-0AE8-9655-D59021EF08E3}"/>
              </a:ext>
            </a:extLst>
          </p:cNvPr>
          <p:cNvGrpSpPr/>
          <p:nvPr/>
        </p:nvGrpSpPr>
        <p:grpSpPr>
          <a:xfrm>
            <a:off x="10633551" y="5768117"/>
            <a:ext cx="1100148" cy="1285089"/>
            <a:chOff x="-2188878" y="1439576"/>
            <a:chExt cx="1100148" cy="1285089"/>
          </a:xfrm>
        </p:grpSpPr>
        <p:pic>
          <p:nvPicPr>
            <p:cNvPr id="4" name="Picture 4" descr="Splash aquarelle avec illustration mixte blanc, rouge, orange sur blanc. Vecteur gratuit">
              <a:extLst>
                <a:ext uri="{FF2B5EF4-FFF2-40B4-BE49-F238E27FC236}">
                  <a16:creationId xmlns:a16="http://schemas.microsoft.com/office/drawing/2014/main" id="{27C6A69F-1292-57E1-973C-AFB7162292DC}"/>
                </a:ext>
              </a:extLst>
            </p:cNvPr>
            <p:cNvPicPr>
              <a:picLocks noChangeAspect="1" noChangeArrowheads="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l="50000" t="70212" r="2264" b="8236"/>
            <a:stretch/>
          </p:blipFill>
          <p:spPr bwMode="auto">
            <a:xfrm>
              <a:off x="-2188878" y="1439576"/>
              <a:ext cx="1100148" cy="1285089"/>
            </a:xfrm>
            <a:prstGeom prst="rect">
              <a:avLst/>
            </a:prstGeom>
            <a:noFill/>
            <a:extLst>
              <a:ext uri="{909E8E84-426E-40DD-AFC4-6F175D3DCCD1}">
                <a14:hiddenFill xmlns:a14="http://schemas.microsoft.com/office/drawing/2010/main">
                  <a:solidFill>
                    <a:srgbClr val="FFFFFF"/>
                  </a:solidFill>
                </a14:hiddenFill>
              </a:ext>
            </a:extLst>
          </p:spPr>
        </p:pic>
        <p:grpSp>
          <p:nvGrpSpPr>
            <p:cNvPr id="5" name="Groupe 4">
              <a:extLst>
                <a:ext uri="{FF2B5EF4-FFF2-40B4-BE49-F238E27FC236}">
                  <a16:creationId xmlns:a16="http://schemas.microsoft.com/office/drawing/2014/main" id="{26F00607-4667-B8D5-E8F2-1117D221A24F}"/>
                </a:ext>
              </a:extLst>
            </p:cNvPr>
            <p:cNvGrpSpPr/>
            <p:nvPr/>
          </p:nvGrpSpPr>
          <p:grpSpPr>
            <a:xfrm>
              <a:off x="-1980670" y="1805906"/>
              <a:ext cx="572484" cy="495254"/>
              <a:chOff x="11392866" y="540878"/>
              <a:chExt cx="572484" cy="495254"/>
            </a:xfrm>
          </p:grpSpPr>
          <p:pic>
            <p:nvPicPr>
              <p:cNvPr id="7" name="Image 6">
                <a:hlinkClick r:id="rId4" action="ppaction://hlinksldjump"/>
                <a:extLst>
                  <a:ext uri="{FF2B5EF4-FFF2-40B4-BE49-F238E27FC236}">
                    <a16:creationId xmlns:a16="http://schemas.microsoft.com/office/drawing/2014/main" id="{745FEC29-DEB9-8C52-B6BC-7BFA3BCE8794}"/>
                  </a:ext>
                </a:extLst>
              </p:cNvPr>
              <p:cNvPicPr>
                <a:picLocks noChangeAspect="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1483846" y="540878"/>
                <a:ext cx="390525" cy="342900"/>
              </a:xfrm>
              <a:prstGeom prst="rect">
                <a:avLst/>
              </a:prstGeom>
            </p:spPr>
          </p:pic>
          <p:pic>
            <p:nvPicPr>
              <p:cNvPr id="8" name="Image 7">
                <a:hlinkClick r:id="rId4" action="ppaction://hlinksldjump"/>
                <a:extLst>
                  <a:ext uri="{FF2B5EF4-FFF2-40B4-BE49-F238E27FC236}">
                    <a16:creationId xmlns:a16="http://schemas.microsoft.com/office/drawing/2014/main" id="{D2F93596-C625-F9F5-A576-EEA1BB5A1159}"/>
                  </a:ext>
                </a:extLst>
              </p:cNvPr>
              <p:cNvPicPr>
                <a:picLocks noChangeAspect="1"/>
              </p:cNvPicPr>
              <p:nvPr/>
            </p:nvPicPr>
            <p:blipFill>
              <a:blip r:embed="rId6" cstate="email">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1392866" y="731423"/>
                <a:ext cx="572484" cy="304709"/>
              </a:xfrm>
              <a:prstGeom prst="rect">
                <a:avLst/>
              </a:prstGeom>
            </p:spPr>
          </p:pic>
        </p:grpSp>
      </p:grpSp>
      <p:sp>
        <p:nvSpPr>
          <p:cNvPr id="9" name="Rectangle : coins arrondis 8">
            <a:hlinkClick r:id="rId7" action="ppaction://hlinksldjump"/>
            <a:extLst>
              <a:ext uri="{FF2B5EF4-FFF2-40B4-BE49-F238E27FC236}">
                <a16:creationId xmlns:a16="http://schemas.microsoft.com/office/drawing/2014/main" id="{3661AD82-998C-7545-5B4C-26EBDA90760A}"/>
              </a:ext>
            </a:extLst>
          </p:cNvPr>
          <p:cNvSpPr/>
          <p:nvPr/>
        </p:nvSpPr>
        <p:spPr>
          <a:xfrm>
            <a:off x="10768038" y="6013635"/>
            <a:ext cx="824298" cy="630134"/>
          </a:xfrm>
          <a:prstGeom prst="roundRect">
            <a:avLst/>
          </a:prstGeom>
          <a:solidFill>
            <a:srgbClr val="FFFFFF">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49267246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329FF52D-AA24-4117-B01D-00042C8D02FE}"/>
              </a:ext>
            </a:extLst>
          </p:cNvPr>
          <p:cNvSpPr>
            <a:spLocks noGrp="1"/>
          </p:cNvSpPr>
          <p:nvPr>
            <p:ph type="body" sz="quarter" idx="12"/>
          </p:nvPr>
        </p:nvSpPr>
        <p:spPr/>
        <p:txBody>
          <a:bodyPr/>
          <a:lstStyle/>
          <a:p>
            <a:r>
              <a:rPr lang="fr-FR" dirty="0"/>
              <a:t>Mode opératoire de saisie de remboursement de frais (4/5)</a:t>
            </a:r>
          </a:p>
        </p:txBody>
      </p:sp>
      <p:grpSp>
        <p:nvGrpSpPr>
          <p:cNvPr id="4" name="Groupe 3">
            <a:extLst>
              <a:ext uri="{FF2B5EF4-FFF2-40B4-BE49-F238E27FC236}">
                <a16:creationId xmlns:a16="http://schemas.microsoft.com/office/drawing/2014/main" id="{19F92628-7264-4B7B-8FD5-A86185EE2905}"/>
              </a:ext>
            </a:extLst>
          </p:cNvPr>
          <p:cNvGrpSpPr/>
          <p:nvPr/>
        </p:nvGrpSpPr>
        <p:grpSpPr>
          <a:xfrm>
            <a:off x="1183005" y="1379961"/>
            <a:ext cx="9436039" cy="4809579"/>
            <a:chOff x="695325" y="1388669"/>
            <a:chExt cx="9436039" cy="4809579"/>
          </a:xfrm>
        </p:grpSpPr>
        <p:pic>
          <p:nvPicPr>
            <p:cNvPr id="8" name="Image 7">
              <a:extLst>
                <a:ext uri="{FF2B5EF4-FFF2-40B4-BE49-F238E27FC236}">
                  <a16:creationId xmlns:a16="http://schemas.microsoft.com/office/drawing/2014/main" id="{9BEAACF8-B767-4C38-8058-107209B8C4B0}"/>
                </a:ext>
              </a:extLst>
            </p:cNvPr>
            <p:cNvPicPr>
              <a:picLocks noChangeAspect="1"/>
            </p:cNvPicPr>
            <p:nvPr/>
          </p:nvPicPr>
          <p:blipFill rotWithShape="1">
            <a:blip r:embed="rId2">
              <a:extLst>
                <a:ext uri="{28A0092B-C50C-407E-A947-70E740481C1C}">
                  <a14:useLocalDpi xmlns:a14="http://schemas.microsoft.com/office/drawing/2010/main" val="0"/>
                </a:ext>
              </a:extLst>
            </a:blip>
            <a:srcRect l="52621" t="9631" r="11236" b="34298"/>
            <a:stretch/>
          </p:blipFill>
          <p:spPr>
            <a:xfrm>
              <a:off x="695325" y="1388669"/>
              <a:ext cx="9432744" cy="4809579"/>
            </a:xfrm>
            <a:prstGeom prst="rect">
              <a:avLst/>
            </a:prstGeom>
            <a:effectLst>
              <a:outerShdw blurRad="50800" dist="38100" dir="8100000" algn="tr" rotWithShape="0">
                <a:prstClr val="black">
                  <a:alpha val="40000"/>
                </a:prstClr>
              </a:outerShdw>
            </a:effectLst>
          </p:spPr>
        </p:pic>
        <p:sp>
          <p:nvSpPr>
            <p:cNvPr id="10" name="Rectangle : coins arrondis 9">
              <a:extLst>
                <a:ext uri="{FF2B5EF4-FFF2-40B4-BE49-F238E27FC236}">
                  <a16:creationId xmlns:a16="http://schemas.microsoft.com/office/drawing/2014/main" id="{FA2C02B8-ACEB-4A46-9C5A-2933EB30A6A8}"/>
                </a:ext>
              </a:extLst>
            </p:cNvPr>
            <p:cNvSpPr/>
            <p:nvPr/>
          </p:nvSpPr>
          <p:spPr>
            <a:xfrm>
              <a:off x="1695314" y="3614932"/>
              <a:ext cx="1733006" cy="357051"/>
            </a:xfrm>
            <a:custGeom>
              <a:avLst/>
              <a:gdLst>
                <a:gd name="connsiteX0" fmla="*/ 0 w 1733006"/>
                <a:gd name="connsiteY0" fmla="*/ 62484 h 357051"/>
                <a:gd name="connsiteX1" fmla="*/ 62484 w 1733006"/>
                <a:gd name="connsiteY1" fmla="*/ 0 h 357051"/>
                <a:gd name="connsiteX2" fmla="*/ 614577 w 1733006"/>
                <a:gd name="connsiteY2" fmla="*/ 0 h 357051"/>
                <a:gd name="connsiteX3" fmla="*/ 1134509 w 1733006"/>
                <a:gd name="connsiteY3" fmla="*/ 0 h 357051"/>
                <a:gd name="connsiteX4" fmla="*/ 1670522 w 1733006"/>
                <a:gd name="connsiteY4" fmla="*/ 0 h 357051"/>
                <a:gd name="connsiteX5" fmla="*/ 1733006 w 1733006"/>
                <a:gd name="connsiteY5" fmla="*/ 62484 h 357051"/>
                <a:gd name="connsiteX6" fmla="*/ 1733006 w 1733006"/>
                <a:gd name="connsiteY6" fmla="*/ 294567 h 357051"/>
                <a:gd name="connsiteX7" fmla="*/ 1670522 w 1733006"/>
                <a:gd name="connsiteY7" fmla="*/ 357051 h 357051"/>
                <a:gd name="connsiteX8" fmla="*/ 1134509 w 1733006"/>
                <a:gd name="connsiteY8" fmla="*/ 357051 h 357051"/>
                <a:gd name="connsiteX9" fmla="*/ 614577 w 1733006"/>
                <a:gd name="connsiteY9" fmla="*/ 357051 h 357051"/>
                <a:gd name="connsiteX10" fmla="*/ 62484 w 1733006"/>
                <a:gd name="connsiteY10" fmla="*/ 357051 h 357051"/>
                <a:gd name="connsiteX11" fmla="*/ 0 w 1733006"/>
                <a:gd name="connsiteY11" fmla="*/ 294567 h 357051"/>
                <a:gd name="connsiteX12" fmla="*/ 0 w 1733006"/>
                <a:gd name="connsiteY12" fmla="*/ 62484 h 3570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33006" h="357051" extrusionOk="0">
                  <a:moveTo>
                    <a:pt x="0" y="62484"/>
                  </a:moveTo>
                  <a:cubicBezTo>
                    <a:pt x="2503" y="32697"/>
                    <a:pt x="34856" y="396"/>
                    <a:pt x="62484" y="0"/>
                  </a:cubicBezTo>
                  <a:cubicBezTo>
                    <a:pt x="282299" y="-4438"/>
                    <a:pt x="499831" y="-18294"/>
                    <a:pt x="614577" y="0"/>
                  </a:cubicBezTo>
                  <a:cubicBezTo>
                    <a:pt x="729323" y="18294"/>
                    <a:pt x="976169" y="-24006"/>
                    <a:pt x="1134509" y="0"/>
                  </a:cubicBezTo>
                  <a:cubicBezTo>
                    <a:pt x="1292849" y="24006"/>
                    <a:pt x="1562875" y="-22231"/>
                    <a:pt x="1670522" y="0"/>
                  </a:cubicBezTo>
                  <a:cubicBezTo>
                    <a:pt x="1705106" y="7950"/>
                    <a:pt x="1739046" y="23801"/>
                    <a:pt x="1733006" y="62484"/>
                  </a:cubicBezTo>
                  <a:cubicBezTo>
                    <a:pt x="1730848" y="159161"/>
                    <a:pt x="1743492" y="179954"/>
                    <a:pt x="1733006" y="294567"/>
                  </a:cubicBezTo>
                  <a:cubicBezTo>
                    <a:pt x="1724920" y="330383"/>
                    <a:pt x="1700907" y="359080"/>
                    <a:pt x="1670522" y="357051"/>
                  </a:cubicBezTo>
                  <a:cubicBezTo>
                    <a:pt x="1459218" y="344668"/>
                    <a:pt x="1381574" y="346906"/>
                    <a:pt x="1134509" y="357051"/>
                  </a:cubicBezTo>
                  <a:cubicBezTo>
                    <a:pt x="887444" y="367196"/>
                    <a:pt x="799126" y="382541"/>
                    <a:pt x="614577" y="357051"/>
                  </a:cubicBezTo>
                  <a:cubicBezTo>
                    <a:pt x="430028" y="331561"/>
                    <a:pt x="313302" y="355122"/>
                    <a:pt x="62484" y="357051"/>
                  </a:cubicBezTo>
                  <a:cubicBezTo>
                    <a:pt x="23905" y="359492"/>
                    <a:pt x="-936" y="328414"/>
                    <a:pt x="0" y="294567"/>
                  </a:cubicBezTo>
                  <a:cubicBezTo>
                    <a:pt x="-10803" y="219789"/>
                    <a:pt x="8592" y="144721"/>
                    <a:pt x="0" y="62484"/>
                  </a:cubicBezTo>
                  <a:close/>
                </a:path>
              </a:pathLst>
            </a:custGeom>
            <a:noFill/>
            <a:ln w="28575">
              <a:solidFill>
                <a:schemeClr val="accent4">
                  <a:lumMod val="75000"/>
                </a:schemeClr>
              </a:solidFill>
              <a:extLst>
                <a:ext uri="{C807C97D-BFC1-408E-A445-0C87EB9F89A2}">
                  <ask:lineSketchStyleProps xmlns:ask="http://schemas.microsoft.com/office/drawing/2018/sketchyshapes" sd="2300883730">
                    <a:prstGeom prst="roundRect">
                      <a:avLst>
                        <a:gd name="adj" fmla="val 17500"/>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1" name="Image 10">
              <a:extLst>
                <a:ext uri="{FF2B5EF4-FFF2-40B4-BE49-F238E27FC236}">
                  <a16:creationId xmlns:a16="http://schemas.microsoft.com/office/drawing/2014/main" id="{0016F0E4-C078-498A-B49D-A32C8C1AF85B}"/>
                </a:ext>
              </a:extLst>
            </p:cNvPr>
            <p:cNvPicPr>
              <a:picLocks noChangeAspect="1"/>
            </p:cNvPicPr>
            <p:nvPr/>
          </p:nvPicPr>
          <p:blipFill rotWithShape="1">
            <a:blip r:embed="rId3">
              <a:extLst>
                <a:ext uri="{BEBA8EAE-BF5A-486C-A8C5-ECC9F3942E4B}">
                  <a14:imgProps xmlns:a14="http://schemas.microsoft.com/office/drawing/2010/main">
                    <a14:imgLayer r:embed="rId4">
                      <a14:imgEffect>
                        <a14:artisticBlur/>
                      </a14:imgEffect>
                    </a14:imgLayer>
                  </a14:imgProps>
                </a:ext>
                <a:ext uri="{28A0092B-C50C-407E-A947-70E740481C1C}">
                  <a14:useLocalDpi xmlns:a14="http://schemas.microsoft.com/office/drawing/2010/main" val="0"/>
                </a:ext>
              </a:extLst>
            </a:blip>
            <a:srcRect l="80255" t="18519" r="12004" b="63917"/>
            <a:stretch/>
          </p:blipFill>
          <p:spPr>
            <a:xfrm rot="16200000">
              <a:off x="7699467" y="2343693"/>
              <a:ext cx="2405743" cy="2016036"/>
            </a:xfrm>
            <a:prstGeom prst="rect">
              <a:avLst/>
            </a:prstGeom>
          </p:spPr>
        </p:pic>
        <p:sp>
          <p:nvSpPr>
            <p:cNvPr id="12" name="Rectangle : coins arrondis 11">
              <a:extLst>
                <a:ext uri="{FF2B5EF4-FFF2-40B4-BE49-F238E27FC236}">
                  <a16:creationId xmlns:a16="http://schemas.microsoft.com/office/drawing/2014/main" id="{F4C0C513-4D99-4B82-A16E-951F0E9FACAE}"/>
                </a:ext>
              </a:extLst>
            </p:cNvPr>
            <p:cNvSpPr/>
            <p:nvPr/>
          </p:nvSpPr>
          <p:spPr>
            <a:xfrm>
              <a:off x="8035835" y="5136227"/>
              <a:ext cx="1733006" cy="357051"/>
            </a:xfrm>
            <a:custGeom>
              <a:avLst/>
              <a:gdLst>
                <a:gd name="connsiteX0" fmla="*/ 0 w 1733006"/>
                <a:gd name="connsiteY0" fmla="*/ 62484 h 357051"/>
                <a:gd name="connsiteX1" fmla="*/ 62484 w 1733006"/>
                <a:gd name="connsiteY1" fmla="*/ 0 h 357051"/>
                <a:gd name="connsiteX2" fmla="*/ 614577 w 1733006"/>
                <a:gd name="connsiteY2" fmla="*/ 0 h 357051"/>
                <a:gd name="connsiteX3" fmla="*/ 1134509 w 1733006"/>
                <a:gd name="connsiteY3" fmla="*/ 0 h 357051"/>
                <a:gd name="connsiteX4" fmla="*/ 1670522 w 1733006"/>
                <a:gd name="connsiteY4" fmla="*/ 0 h 357051"/>
                <a:gd name="connsiteX5" fmla="*/ 1733006 w 1733006"/>
                <a:gd name="connsiteY5" fmla="*/ 62484 h 357051"/>
                <a:gd name="connsiteX6" fmla="*/ 1733006 w 1733006"/>
                <a:gd name="connsiteY6" fmla="*/ 294567 h 357051"/>
                <a:gd name="connsiteX7" fmla="*/ 1670522 w 1733006"/>
                <a:gd name="connsiteY7" fmla="*/ 357051 h 357051"/>
                <a:gd name="connsiteX8" fmla="*/ 1134509 w 1733006"/>
                <a:gd name="connsiteY8" fmla="*/ 357051 h 357051"/>
                <a:gd name="connsiteX9" fmla="*/ 614577 w 1733006"/>
                <a:gd name="connsiteY9" fmla="*/ 357051 h 357051"/>
                <a:gd name="connsiteX10" fmla="*/ 62484 w 1733006"/>
                <a:gd name="connsiteY10" fmla="*/ 357051 h 357051"/>
                <a:gd name="connsiteX11" fmla="*/ 0 w 1733006"/>
                <a:gd name="connsiteY11" fmla="*/ 294567 h 357051"/>
                <a:gd name="connsiteX12" fmla="*/ 0 w 1733006"/>
                <a:gd name="connsiteY12" fmla="*/ 62484 h 3570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33006" h="357051" extrusionOk="0">
                  <a:moveTo>
                    <a:pt x="0" y="62484"/>
                  </a:moveTo>
                  <a:cubicBezTo>
                    <a:pt x="2503" y="32697"/>
                    <a:pt x="34856" y="396"/>
                    <a:pt x="62484" y="0"/>
                  </a:cubicBezTo>
                  <a:cubicBezTo>
                    <a:pt x="282299" y="-4438"/>
                    <a:pt x="499831" y="-18294"/>
                    <a:pt x="614577" y="0"/>
                  </a:cubicBezTo>
                  <a:cubicBezTo>
                    <a:pt x="729323" y="18294"/>
                    <a:pt x="976169" y="-24006"/>
                    <a:pt x="1134509" y="0"/>
                  </a:cubicBezTo>
                  <a:cubicBezTo>
                    <a:pt x="1292849" y="24006"/>
                    <a:pt x="1562875" y="-22231"/>
                    <a:pt x="1670522" y="0"/>
                  </a:cubicBezTo>
                  <a:cubicBezTo>
                    <a:pt x="1705106" y="7950"/>
                    <a:pt x="1739046" y="23801"/>
                    <a:pt x="1733006" y="62484"/>
                  </a:cubicBezTo>
                  <a:cubicBezTo>
                    <a:pt x="1730848" y="159161"/>
                    <a:pt x="1743492" y="179954"/>
                    <a:pt x="1733006" y="294567"/>
                  </a:cubicBezTo>
                  <a:cubicBezTo>
                    <a:pt x="1724920" y="330383"/>
                    <a:pt x="1700907" y="359080"/>
                    <a:pt x="1670522" y="357051"/>
                  </a:cubicBezTo>
                  <a:cubicBezTo>
                    <a:pt x="1459218" y="344668"/>
                    <a:pt x="1381574" y="346906"/>
                    <a:pt x="1134509" y="357051"/>
                  </a:cubicBezTo>
                  <a:cubicBezTo>
                    <a:pt x="887444" y="367196"/>
                    <a:pt x="799126" y="382541"/>
                    <a:pt x="614577" y="357051"/>
                  </a:cubicBezTo>
                  <a:cubicBezTo>
                    <a:pt x="430028" y="331561"/>
                    <a:pt x="313302" y="355122"/>
                    <a:pt x="62484" y="357051"/>
                  </a:cubicBezTo>
                  <a:cubicBezTo>
                    <a:pt x="23905" y="359492"/>
                    <a:pt x="-936" y="328414"/>
                    <a:pt x="0" y="294567"/>
                  </a:cubicBezTo>
                  <a:cubicBezTo>
                    <a:pt x="-10803" y="219789"/>
                    <a:pt x="8592" y="144721"/>
                    <a:pt x="0" y="62484"/>
                  </a:cubicBezTo>
                  <a:close/>
                </a:path>
              </a:pathLst>
            </a:custGeom>
            <a:noFill/>
            <a:ln w="28575">
              <a:solidFill>
                <a:schemeClr val="accent4">
                  <a:lumMod val="75000"/>
                </a:schemeClr>
              </a:solidFill>
              <a:extLst>
                <a:ext uri="{C807C97D-BFC1-408E-A445-0C87EB9F89A2}">
                  <ask:lineSketchStyleProps xmlns:ask="http://schemas.microsoft.com/office/drawing/2018/sketchyshapes" sd="2300883730">
                    <a:prstGeom prst="roundRect">
                      <a:avLst>
                        <a:gd name="adj" fmla="val 17500"/>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3" name="Picture 6" descr="fleche-rouge - Tous Perfect">
              <a:extLst>
                <a:ext uri="{FF2B5EF4-FFF2-40B4-BE49-F238E27FC236}">
                  <a16:creationId xmlns:a16="http://schemas.microsoft.com/office/drawing/2014/main" id="{236ABDAA-BEA8-4E04-879E-FE98B9C5FBD1}"/>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rot="2093673" flipH="1">
              <a:off x="9108141" y="4136235"/>
              <a:ext cx="1023223" cy="10410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5" name="Rectangle 14">
            <a:extLst>
              <a:ext uri="{FF2B5EF4-FFF2-40B4-BE49-F238E27FC236}">
                <a16:creationId xmlns:a16="http://schemas.microsoft.com/office/drawing/2014/main" id="{BA7B1EC4-F0C2-427E-AC82-9477995EC85C}"/>
              </a:ext>
            </a:extLst>
          </p:cNvPr>
          <p:cNvSpPr/>
          <p:nvPr/>
        </p:nvSpPr>
        <p:spPr>
          <a:xfrm flipH="1" flipV="1">
            <a:off x="399307" y="4386085"/>
            <a:ext cx="2521905" cy="919959"/>
          </a:xfrm>
          <a:custGeom>
            <a:avLst/>
            <a:gdLst>
              <a:gd name="connsiteX0" fmla="*/ 0 w 2521905"/>
              <a:gd name="connsiteY0" fmla="*/ 0 h 919959"/>
              <a:gd name="connsiteX1" fmla="*/ 630476 w 2521905"/>
              <a:gd name="connsiteY1" fmla="*/ 0 h 919959"/>
              <a:gd name="connsiteX2" fmla="*/ 1210514 w 2521905"/>
              <a:gd name="connsiteY2" fmla="*/ 0 h 919959"/>
              <a:gd name="connsiteX3" fmla="*/ 1891429 w 2521905"/>
              <a:gd name="connsiteY3" fmla="*/ 0 h 919959"/>
              <a:gd name="connsiteX4" fmla="*/ 2521905 w 2521905"/>
              <a:gd name="connsiteY4" fmla="*/ 0 h 919959"/>
              <a:gd name="connsiteX5" fmla="*/ 2521905 w 2521905"/>
              <a:gd name="connsiteY5" fmla="*/ 450780 h 919959"/>
              <a:gd name="connsiteX6" fmla="*/ 2521905 w 2521905"/>
              <a:gd name="connsiteY6" fmla="*/ 919959 h 919959"/>
              <a:gd name="connsiteX7" fmla="*/ 1941867 w 2521905"/>
              <a:gd name="connsiteY7" fmla="*/ 919959 h 919959"/>
              <a:gd name="connsiteX8" fmla="*/ 1260953 w 2521905"/>
              <a:gd name="connsiteY8" fmla="*/ 919959 h 919959"/>
              <a:gd name="connsiteX9" fmla="*/ 655695 w 2521905"/>
              <a:gd name="connsiteY9" fmla="*/ 919959 h 919959"/>
              <a:gd name="connsiteX10" fmla="*/ 0 w 2521905"/>
              <a:gd name="connsiteY10" fmla="*/ 919959 h 919959"/>
              <a:gd name="connsiteX11" fmla="*/ 0 w 2521905"/>
              <a:gd name="connsiteY11" fmla="*/ 450780 h 919959"/>
              <a:gd name="connsiteX12" fmla="*/ 0 w 2521905"/>
              <a:gd name="connsiteY12" fmla="*/ 0 h 9199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21905" h="919959" fill="none" extrusionOk="0">
                <a:moveTo>
                  <a:pt x="0" y="0"/>
                </a:moveTo>
                <a:cubicBezTo>
                  <a:pt x="199389" y="-2037"/>
                  <a:pt x="471221" y="-12455"/>
                  <a:pt x="630476" y="0"/>
                </a:cubicBezTo>
                <a:cubicBezTo>
                  <a:pt x="789731" y="12455"/>
                  <a:pt x="971750" y="19332"/>
                  <a:pt x="1210514" y="0"/>
                </a:cubicBezTo>
                <a:cubicBezTo>
                  <a:pt x="1449278" y="-19332"/>
                  <a:pt x="1655658" y="13025"/>
                  <a:pt x="1891429" y="0"/>
                </a:cubicBezTo>
                <a:cubicBezTo>
                  <a:pt x="2127200" y="-13025"/>
                  <a:pt x="2381360" y="17102"/>
                  <a:pt x="2521905" y="0"/>
                </a:cubicBezTo>
                <a:cubicBezTo>
                  <a:pt x="2516503" y="180415"/>
                  <a:pt x="2515735" y="346970"/>
                  <a:pt x="2521905" y="450780"/>
                </a:cubicBezTo>
                <a:cubicBezTo>
                  <a:pt x="2528075" y="554590"/>
                  <a:pt x="2540227" y="817848"/>
                  <a:pt x="2521905" y="919959"/>
                </a:cubicBezTo>
                <a:cubicBezTo>
                  <a:pt x="2282049" y="904782"/>
                  <a:pt x="2148513" y="939574"/>
                  <a:pt x="1941867" y="919959"/>
                </a:cubicBezTo>
                <a:cubicBezTo>
                  <a:pt x="1735221" y="900344"/>
                  <a:pt x="1600461" y="935689"/>
                  <a:pt x="1260953" y="919959"/>
                </a:cubicBezTo>
                <a:cubicBezTo>
                  <a:pt x="921445" y="904229"/>
                  <a:pt x="810083" y="919238"/>
                  <a:pt x="655695" y="919959"/>
                </a:cubicBezTo>
                <a:cubicBezTo>
                  <a:pt x="501307" y="920680"/>
                  <a:pt x="281723" y="907388"/>
                  <a:pt x="0" y="919959"/>
                </a:cubicBezTo>
                <a:cubicBezTo>
                  <a:pt x="-22514" y="767487"/>
                  <a:pt x="-17944" y="631642"/>
                  <a:pt x="0" y="450780"/>
                </a:cubicBezTo>
                <a:cubicBezTo>
                  <a:pt x="17944" y="269918"/>
                  <a:pt x="18690" y="178130"/>
                  <a:pt x="0" y="0"/>
                </a:cubicBezTo>
                <a:close/>
              </a:path>
              <a:path w="2521905" h="919959" stroke="0" extrusionOk="0">
                <a:moveTo>
                  <a:pt x="0" y="0"/>
                </a:moveTo>
                <a:cubicBezTo>
                  <a:pt x="144201" y="23886"/>
                  <a:pt x="386238" y="-8439"/>
                  <a:pt x="605257" y="0"/>
                </a:cubicBezTo>
                <a:cubicBezTo>
                  <a:pt x="824276" y="8439"/>
                  <a:pt x="955866" y="-23948"/>
                  <a:pt x="1160076" y="0"/>
                </a:cubicBezTo>
                <a:cubicBezTo>
                  <a:pt x="1364286" y="23948"/>
                  <a:pt x="1481125" y="3025"/>
                  <a:pt x="1740114" y="0"/>
                </a:cubicBezTo>
                <a:cubicBezTo>
                  <a:pt x="1999103" y="-3025"/>
                  <a:pt x="2318598" y="-21467"/>
                  <a:pt x="2521905" y="0"/>
                </a:cubicBezTo>
                <a:cubicBezTo>
                  <a:pt x="2528904" y="187567"/>
                  <a:pt x="2515059" y="248579"/>
                  <a:pt x="2521905" y="478379"/>
                </a:cubicBezTo>
                <a:cubicBezTo>
                  <a:pt x="2528751" y="708179"/>
                  <a:pt x="2533875" y="726326"/>
                  <a:pt x="2521905" y="919959"/>
                </a:cubicBezTo>
                <a:cubicBezTo>
                  <a:pt x="2332784" y="917077"/>
                  <a:pt x="2202174" y="912434"/>
                  <a:pt x="1916648" y="919959"/>
                </a:cubicBezTo>
                <a:cubicBezTo>
                  <a:pt x="1631122" y="927484"/>
                  <a:pt x="1612708" y="911973"/>
                  <a:pt x="1361829" y="919959"/>
                </a:cubicBezTo>
                <a:cubicBezTo>
                  <a:pt x="1110950" y="927945"/>
                  <a:pt x="949851" y="895265"/>
                  <a:pt x="756572" y="919959"/>
                </a:cubicBezTo>
                <a:cubicBezTo>
                  <a:pt x="563293" y="944653"/>
                  <a:pt x="230904" y="917951"/>
                  <a:pt x="0" y="919959"/>
                </a:cubicBezTo>
                <a:cubicBezTo>
                  <a:pt x="3961" y="734845"/>
                  <a:pt x="16368" y="599357"/>
                  <a:pt x="0" y="459980"/>
                </a:cubicBezTo>
                <a:cubicBezTo>
                  <a:pt x="-16368" y="320603"/>
                  <a:pt x="7072" y="145292"/>
                  <a:pt x="0" y="0"/>
                </a:cubicBezTo>
                <a:close/>
              </a:path>
            </a:pathLst>
          </a:custGeom>
          <a:solidFill>
            <a:schemeClr val="accent4">
              <a:lumMod val="20000"/>
              <a:lumOff val="80000"/>
            </a:schemeClr>
          </a:solidFill>
          <a:ln w="28575">
            <a:solidFill>
              <a:schemeClr val="accent4">
                <a:lumMod val="75000"/>
              </a:schemeClr>
            </a:solidFill>
            <a:extLst>
              <a:ext uri="{C807C97D-BFC1-408E-A445-0C87EB9F89A2}">
                <ask:lineSketchStyleProps xmlns:ask="http://schemas.microsoft.com/office/drawing/2018/sketchyshapes" sd="35087027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6" name="ZoneTexte 15">
            <a:extLst>
              <a:ext uri="{FF2B5EF4-FFF2-40B4-BE49-F238E27FC236}">
                <a16:creationId xmlns:a16="http://schemas.microsoft.com/office/drawing/2014/main" id="{AFF2916F-C97E-41F1-AC32-764A19826998}"/>
              </a:ext>
            </a:extLst>
          </p:cNvPr>
          <p:cNvSpPr txBox="1"/>
          <p:nvPr/>
        </p:nvSpPr>
        <p:spPr>
          <a:xfrm>
            <a:off x="419491" y="4453495"/>
            <a:ext cx="2521906" cy="738664"/>
          </a:xfrm>
          <a:prstGeom prst="rect">
            <a:avLst/>
          </a:prstGeom>
          <a:noFill/>
          <a:ln>
            <a:noFill/>
          </a:ln>
        </p:spPr>
        <p:txBody>
          <a:bodyPr wrap="square" rtlCol="0">
            <a:spAutoFit/>
          </a:bodyPr>
          <a:lstStyle/>
          <a:p>
            <a:pPr algn="ctr"/>
            <a:r>
              <a:rPr lang="fr-FR" sz="1400" dirty="0">
                <a:solidFill>
                  <a:schemeClr val="tx1">
                    <a:lumMod val="75000"/>
                    <a:lumOff val="25000"/>
                  </a:schemeClr>
                </a:solidFill>
              </a:rPr>
              <a:t>… la catégorie </a:t>
            </a:r>
          </a:p>
          <a:p>
            <a:pPr algn="ctr"/>
            <a:r>
              <a:rPr lang="fr-FR" sz="1400" dirty="0">
                <a:solidFill>
                  <a:schemeClr val="tx1">
                    <a:lumMod val="75000"/>
                    <a:lumOff val="25000"/>
                  </a:schemeClr>
                </a:solidFill>
              </a:rPr>
              <a:t>« frais de bouche » </a:t>
            </a:r>
          </a:p>
          <a:p>
            <a:pPr algn="ctr"/>
            <a:r>
              <a:rPr lang="fr-FR" sz="1400" dirty="0">
                <a:solidFill>
                  <a:schemeClr val="tx1">
                    <a:lumMod val="75000"/>
                    <a:lumOff val="25000"/>
                  </a:schemeClr>
                </a:solidFill>
              </a:rPr>
              <a:t>apparait automatiquement</a:t>
            </a:r>
          </a:p>
        </p:txBody>
      </p:sp>
      <p:grpSp>
        <p:nvGrpSpPr>
          <p:cNvPr id="17" name="Groupe 16">
            <a:extLst>
              <a:ext uri="{FF2B5EF4-FFF2-40B4-BE49-F238E27FC236}">
                <a16:creationId xmlns:a16="http://schemas.microsoft.com/office/drawing/2014/main" id="{35088EA8-5EE5-4843-97BC-18EE08CE39CC}"/>
              </a:ext>
            </a:extLst>
          </p:cNvPr>
          <p:cNvGrpSpPr/>
          <p:nvPr/>
        </p:nvGrpSpPr>
        <p:grpSpPr>
          <a:xfrm>
            <a:off x="10009006" y="2800696"/>
            <a:ext cx="1780540" cy="919959"/>
            <a:chOff x="-1263618" y="3428999"/>
            <a:chExt cx="2521906" cy="919959"/>
          </a:xfrm>
        </p:grpSpPr>
        <p:sp>
          <p:nvSpPr>
            <p:cNvPr id="18" name="Rectangle 17">
              <a:extLst>
                <a:ext uri="{FF2B5EF4-FFF2-40B4-BE49-F238E27FC236}">
                  <a16:creationId xmlns:a16="http://schemas.microsoft.com/office/drawing/2014/main" id="{E31ECF22-DEDF-400D-8E76-DC4E18C126C7}"/>
                </a:ext>
              </a:extLst>
            </p:cNvPr>
            <p:cNvSpPr/>
            <p:nvPr/>
          </p:nvSpPr>
          <p:spPr>
            <a:xfrm flipH="1" flipV="1">
              <a:off x="-1263618" y="3428999"/>
              <a:ext cx="2521905" cy="919959"/>
            </a:xfrm>
            <a:custGeom>
              <a:avLst/>
              <a:gdLst>
                <a:gd name="connsiteX0" fmla="*/ 0 w 2521905"/>
                <a:gd name="connsiteY0" fmla="*/ 0 h 919959"/>
                <a:gd name="connsiteX1" fmla="*/ 630476 w 2521905"/>
                <a:gd name="connsiteY1" fmla="*/ 0 h 919959"/>
                <a:gd name="connsiteX2" fmla="*/ 1210514 w 2521905"/>
                <a:gd name="connsiteY2" fmla="*/ 0 h 919959"/>
                <a:gd name="connsiteX3" fmla="*/ 1891429 w 2521905"/>
                <a:gd name="connsiteY3" fmla="*/ 0 h 919959"/>
                <a:gd name="connsiteX4" fmla="*/ 2521905 w 2521905"/>
                <a:gd name="connsiteY4" fmla="*/ 0 h 919959"/>
                <a:gd name="connsiteX5" fmla="*/ 2521905 w 2521905"/>
                <a:gd name="connsiteY5" fmla="*/ 450780 h 919959"/>
                <a:gd name="connsiteX6" fmla="*/ 2521905 w 2521905"/>
                <a:gd name="connsiteY6" fmla="*/ 919959 h 919959"/>
                <a:gd name="connsiteX7" fmla="*/ 1941867 w 2521905"/>
                <a:gd name="connsiteY7" fmla="*/ 919959 h 919959"/>
                <a:gd name="connsiteX8" fmla="*/ 1260953 w 2521905"/>
                <a:gd name="connsiteY8" fmla="*/ 919959 h 919959"/>
                <a:gd name="connsiteX9" fmla="*/ 655695 w 2521905"/>
                <a:gd name="connsiteY9" fmla="*/ 919959 h 919959"/>
                <a:gd name="connsiteX10" fmla="*/ 0 w 2521905"/>
                <a:gd name="connsiteY10" fmla="*/ 919959 h 919959"/>
                <a:gd name="connsiteX11" fmla="*/ 0 w 2521905"/>
                <a:gd name="connsiteY11" fmla="*/ 450780 h 919959"/>
                <a:gd name="connsiteX12" fmla="*/ 0 w 2521905"/>
                <a:gd name="connsiteY12" fmla="*/ 0 h 9199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21905" h="919959" fill="none" extrusionOk="0">
                  <a:moveTo>
                    <a:pt x="0" y="0"/>
                  </a:moveTo>
                  <a:cubicBezTo>
                    <a:pt x="199389" y="-2037"/>
                    <a:pt x="471221" y="-12455"/>
                    <a:pt x="630476" y="0"/>
                  </a:cubicBezTo>
                  <a:cubicBezTo>
                    <a:pt x="789731" y="12455"/>
                    <a:pt x="971750" y="19332"/>
                    <a:pt x="1210514" y="0"/>
                  </a:cubicBezTo>
                  <a:cubicBezTo>
                    <a:pt x="1449278" y="-19332"/>
                    <a:pt x="1655658" y="13025"/>
                    <a:pt x="1891429" y="0"/>
                  </a:cubicBezTo>
                  <a:cubicBezTo>
                    <a:pt x="2127200" y="-13025"/>
                    <a:pt x="2381360" y="17102"/>
                    <a:pt x="2521905" y="0"/>
                  </a:cubicBezTo>
                  <a:cubicBezTo>
                    <a:pt x="2516503" y="180415"/>
                    <a:pt x="2515735" y="346970"/>
                    <a:pt x="2521905" y="450780"/>
                  </a:cubicBezTo>
                  <a:cubicBezTo>
                    <a:pt x="2528075" y="554590"/>
                    <a:pt x="2540227" y="817848"/>
                    <a:pt x="2521905" y="919959"/>
                  </a:cubicBezTo>
                  <a:cubicBezTo>
                    <a:pt x="2282049" y="904782"/>
                    <a:pt x="2148513" y="939574"/>
                    <a:pt x="1941867" y="919959"/>
                  </a:cubicBezTo>
                  <a:cubicBezTo>
                    <a:pt x="1735221" y="900344"/>
                    <a:pt x="1600461" y="935689"/>
                    <a:pt x="1260953" y="919959"/>
                  </a:cubicBezTo>
                  <a:cubicBezTo>
                    <a:pt x="921445" y="904229"/>
                    <a:pt x="810083" y="919238"/>
                    <a:pt x="655695" y="919959"/>
                  </a:cubicBezTo>
                  <a:cubicBezTo>
                    <a:pt x="501307" y="920680"/>
                    <a:pt x="281723" y="907388"/>
                    <a:pt x="0" y="919959"/>
                  </a:cubicBezTo>
                  <a:cubicBezTo>
                    <a:pt x="-22514" y="767487"/>
                    <a:pt x="-17944" y="631642"/>
                    <a:pt x="0" y="450780"/>
                  </a:cubicBezTo>
                  <a:cubicBezTo>
                    <a:pt x="17944" y="269918"/>
                    <a:pt x="18690" y="178130"/>
                    <a:pt x="0" y="0"/>
                  </a:cubicBezTo>
                  <a:close/>
                </a:path>
                <a:path w="2521905" h="919959" stroke="0" extrusionOk="0">
                  <a:moveTo>
                    <a:pt x="0" y="0"/>
                  </a:moveTo>
                  <a:cubicBezTo>
                    <a:pt x="144201" y="23886"/>
                    <a:pt x="386238" y="-8439"/>
                    <a:pt x="605257" y="0"/>
                  </a:cubicBezTo>
                  <a:cubicBezTo>
                    <a:pt x="824276" y="8439"/>
                    <a:pt x="955866" y="-23948"/>
                    <a:pt x="1160076" y="0"/>
                  </a:cubicBezTo>
                  <a:cubicBezTo>
                    <a:pt x="1364286" y="23948"/>
                    <a:pt x="1481125" y="3025"/>
                    <a:pt x="1740114" y="0"/>
                  </a:cubicBezTo>
                  <a:cubicBezTo>
                    <a:pt x="1999103" y="-3025"/>
                    <a:pt x="2318598" y="-21467"/>
                    <a:pt x="2521905" y="0"/>
                  </a:cubicBezTo>
                  <a:cubicBezTo>
                    <a:pt x="2528904" y="187567"/>
                    <a:pt x="2515059" y="248579"/>
                    <a:pt x="2521905" y="478379"/>
                  </a:cubicBezTo>
                  <a:cubicBezTo>
                    <a:pt x="2528751" y="708179"/>
                    <a:pt x="2533875" y="726326"/>
                    <a:pt x="2521905" y="919959"/>
                  </a:cubicBezTo>
                  <a:cubicBezTo>
                    <a:pt x="2332784" y="917077"/>
                    <a:pt x="2202174" y="912434"/>
                    <a:pt x="1916648" y="919959"/>
                  </a:cubicBezTo>
                  <a:cubicBezTo>
                    <a:pt x="1631122" y="927484"/>
                    <a:pt x="1612708" y="911973"/>
                    <a:pt x="1361829" y="919959"/>
                  </a:cubicBezTo>
                  <a:cubicBezTo>
                    <a:pt x="1110950" y="927945"/>
                    <a:pt x="949851" y="895265"/>
                    <a:pt x="756572" y="919959"/>
                  </a:cubicBezTo>
                  <a:cubicBezTo>
                    <a:pt x="563293" y="944653"/>
                    <a:pt x="230904" y="917951"/>
                    <a:pt x="0" y="919959"/>
                  </a:cubicBezTo>
                  <a:cubicBezTo>
                    <a:pt x="3961" y="734845"/>
                    <a:pt x="16368" y="599357"/>
                    <a:pt x="0" y="459980"/>
                  </a:cubicBezTo>
                  <a:cubicBezTo>
                    <a:pt x="-16368" y="320603"/>
                    <a:pt x="7072" y="145292"/>
                    <a:pt x="0" y="0"/>
                  </a:cubicBezTo>
                  <a:close/>
                </a:path>
              </a:pathLst>
            </a:custGeom>
            <a:solidFill>
              <a:schemeClr val="accent4">
                <a:lumMod val="20000"/>
                <a:lumOff val="80000"/>
              </a:schemeClr>
            </a:solidFill>
            <a:ln w="28575">
              <a:solidFill>
                <a:schemeClr val="accent4">
                  <a:lumMod val="75000"/>
                </a:schemeClr>
              </a:solidFill>
              <a:extLst>
                <a:ext uri="{C807C97D-BFC1-408E-A445-0C87EB9F89A2}">
                  <ask:lineSketchStyleProps xmlns:ask="http://schemas.microsoft.com/office/drawing/2018/sketchyshapes" sd="35087027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9" name="ZoneTexte 18">
              <a:extLst>
                <a:ext uri="{FF2B5EF4-FFF2-40B4-BE49-F238E27FC236}">
                  <a16:creationId xmlns:a16="http://schemas.microsoft.com/office/drawing/2014/main" id="{75027C36-FFAD-4FB1-BEF3-41AD5621206C}"/>
                </a:ext>
              </a:extLst>
            </p:cNvPr>
            <p:cNvSpPr txBox="1"/>
            <p:nvPr/>
          </p:nvSpPr>
          <p:spPr>
            <a:xfrm>
              <a:off x="-1263618" y="3616275"/>
              <a:ext cx="2521906" cy="523220"/>
            </a:xfrm>
            <a:prstGeom prst="rect">
              <a:avLst/>
            </a:prstGeom>
            <a:noFill/>
          </p:spPr>
          <p:txBody>
            <a:bodyPr wrap="square" rtlCol="0">
              <a:spAutoFit/>
            </a:bodyPr>
            <a:lstStyle/>
            <a:p>
              <a:pPr algn="ctr"/>
              <a:r>
                <a:rPr lang="fr-FR" sz="1400" dirty="0">
                  <a:solidFill>
                    <a:schemeClr val="tx1">
                      <a:lumMod val="75000"/>
                      <a:lumOff val="25000"/>
                    </a:schemeClr>
                  </a:solidFill>
                </a:rPr>
                <a:t>… Joignez votre justificatif de frais</a:t>
              </a:r>
            </a:p>
          </p:txBody>
        </p:sp>
      </p:grpSp>
      <p:cxnSp>
        <p:nvCxnSpPr>
          <p:cNvPr id="20" name="Connecteur droit avec flèche 19">
            <a:extLst>
              <a:ext uri="{FF2B5EF4-FFF2-40B4-BE49-F238E27FC236}">
                <a16:creationId xmlns:a16="http://schemas.microsoft.com/office/drawing/2014/main" id="{42D75072-5841-47C9-98F4-A1798FB96FE2}"/>
              </a:ext>
            </a:extLst>
          </p:cNvPr>
          <p:cNvCxnSpPr>
            <a:cxnSpLocks/>
          </p:cNvCxnSpPr>
          <p:nvPr/>
        </p:nvCxnSpPr>
        <p:spPr>
          <a:xfrm flipV="1">
            <a:off x="2600998" y="3963275"/>
            <a:ext cx="0" cy="422810"/>
          </a:xfrm>
          <a:prstGeom prst="straightConnector1">
            <a:avLst/>
          </a:prstGeom>
          <a:ln w="28575">
            <a:solidFill>
              <a:schemeClr val="accent4">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21" name="Rectangle : coins arrondis 20">
            <a:extLst>
              <a:ext uri="{FF2B5EF4-FFF2-40B4-BE49-F238E27FC236}">
                <a16:creationId xmlns:a16="http://schemas.microsoft.com/office/drawing/2014/main" id="{438C2481-8D64-461D-8193-D7CB9834D38B}"/>
              </a:ext>
            </a:extLst>
          </p:cNvPr>
          <p:cNvSpPr/>
          <p:nvPr/>
        </p:nvSpPr>
        <p:spPr>
          <a:xfrm>
            <a:off x="8188235" y="5815071"/>
            <a:ext cx="947056" cy="357051"/>
          </a:xfrm>
          <a:custGeom>
            <a:avLst/>
            <a:gdLst>
              <a:gd name="connsiteX0" fmla="*/ 0 w 947056"/>
              <a:gd name="connsiteY0" fmla="*/ 62484 h 357051"/>
              <a:gd name="connsiteX1" fmla="*/ 62484 w 947056"/>
              <a:gd name="connsiteY1" fmla="*/ 0 h 357051"/>
              <a:gd name="connsiteX2" fmla="*/ 481749 w 947056"/>
              <a:gd name="connsiteY2" fmla="*/ 0 h 357051"/>
              <a:gd name="connsiteX3" fmla="*/ 884572 w 947056"/>
              <a:gd name="connsiteY3" fmla="*/ 0 h 357051"/>
              <a:gd name="connsiteX4" fmla="*/ 947056 w 947056"/>
              <a:gd name="connsiteY4" fmla="*/ 62484 h 357051"/>
              <a:gd name="connsiteX5" fmla="*/ 947056 w 947056"/>
              <a:gd name="connsiteY5" fmla="*/ 294567 h 357051"/>
              <a:gd name="connsiteX6" fmla="*/ 884572 w 947056"/>
              <a:gd name="connsiteY6" fmla="*/ 357051 h 357051"/>
              <a:gd name="connsiteX7" fmla="*/ 489970 w 947056"/>
              <a:gd name="connsiteY7" fmla="*/ 357051 h 357051"/>
              <a:gd name="connsiteX8" fmla="*/ 62484 w 947056"/>
              <a:gd name="connsiteY8" fmla="*/ 357051 h 357051"/>
              <a:gd name="connsiteX9" fmla="*/ 0 w 947056"/>
              <a:gd name="connsiteY9" fmla="*/ 294567 h 357051"/>
              <a:gd name="connsiteX10" fmla="*/ 0 w 947056"/>
              <a:gd name="connsiteY10" fmla="*/ 62484 h 3570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47056" h="357051" extrusionOk="0">
                <a:moveTo>
                  <a:pt x="0" y="62484"/>
                </a:moveTo>
                <a:cubicBezTo>
                  <a:pt x="2503" y="32697"/>
                  <a:pt x="34856" y="396"/>
                  <a:pt x="62484" y="0"/>
                </a:cubicBezTo>
                <a:cubicBezTo>
                  <a:pt x="181797" y="8851"/>
                  <a:pt x="383826" y="12799"/>
                  <a:pt x="481749" y="0"/>
                </a:cubicBezTo>
                <a:cubicBezTo>
                  <a:pt x="579673" y="-12799"/>
                  <a:pt x="731398" y="-3879"/>
                  <a:pt x="884572" y="0"/>
                </a:cubicBezTo>
                <a:cubicBezTo>
                  <a:pt x="924828" y="2898"/>
                  <a:pt x="941217" y="24840"/>
                  <a:pt x="947056" y="62484"/>
                </a:cubicBezTo>
                <a:cubicBezTo>
                  <a:pt x="945004" y="168880"/>
                  <a:pt x="941620" y="194250"/>
                  <a:pt x="947056" y="294567"/>
                </a:cubicBezTo>
                <a:cubicBezTo>
                  <a:pt x="940731" y="329116"/>
                  <a:pt x="918296" y="355973"/>
                  <a:pt x="884572" y="357051"/>
                </a:cubicBezTo>
                <a:cubicBezTo>
                  <a:pt x="707810" y="366041"/>
                  <a:pt x="605462" y="362821"/>
                  <a:pt x="489970" y="357051"/>
                </a:cubicBezTo>
                <a:cubicBezTo>
                  <a:pt x="374478" y="351281"/>
                  <a:pt x="188555" y="361175"/>
                  <a:pt x="62484" y="357051"/>
                </a:cubicBezTo>
                <a:cubicBezTo>
                  <a:pt x="29725" y="356445"/>
                  <a:pt x="-3740" y="328073"/>
                  <a:pt x="0" y="294567"/>
                </a:cubicBezTo>
                <a:cubicBezTo>
                  <a:pt x="3214" y="235093"/>
                  <a:pt x="1906" y="113729"/>
                  <a:pt x="0" y="62484"/>
                </a:cubicBezTo>
                <a:close/>
              </a:path>
            </a:pathLst>
          </a:custGeom>
          <a:noFill/>
          <a:ln w="28575">
            <a:solidFill>
              <a:schemeClr val="accent4">
                <a:lumMod val="75000"/>
              </a:schemeClr>
            </a:solidFill>
            <a:extLst>
              <a:ext uri="{C807C97D-BFC1-408E-A445-0C87EB9F89A2}">
                <ask:lineSketchStyleProps xmlns:ask="http://schemas.microsoft.com/office/drawing/2018/sketchyshapes" sd="2300883730">
                  <a:prstGeom prst="roundRect">
                    <a:avLst>
                      <a:gd name="adj" fmla="val 17500"/>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2" name="Groupe 1">
            <a:extLst>
              <a:ext uri="{FF2B5EF4-FFF2-40B4-BE49-F238E27FC236}">
                <a16:creationId xmlns:a16="http://schemas.microsoft.com/office/drawing/2014/main" id="{FBD3F9D9-A80A-127F-3566-94F685B4D6B9}"/>
              </a:ext>
            </a:extLst>
          </p:cNvPr>
          <p:cNvGrpSpPr/>
          <p:nvPr/>
        </p:nvGrpSpPr>
        <p:grpSpPr>
          <a:xfrm>
            <a:off x="10633551" y="5768117"/>
            <a:ext cx="1100148" cy="1285089"/>
            <a:chOff x="-2188878" y="1439576"/>
            <a:chExt cx="1100148" cy="1285089"/>
          </a:xfrm>
        </p:grpSpPr>
        <p:pic>
          <p:nvPicPr>
            <p:cNvPr id="5" name="Picture 4" descr="Splash aquarelle avec illustration mixte blanc, rouge, orange sur blanc. Vecteur gratuit">
              <a:extLst>
                <a:ext uri="{FF2B5EF4-FFF2-40B4-BE49-F238E27FC236}">
                  <a16:creationId xmlns:a16="http://schemas.microsoft.com/office/drawing/2014/main" id="{1D347D8A-920A-6F30-8D09-5AD2F28C1E1A}"/>
                </a:ext>
              </a:extLst>
            </p:cNvPr>
            <p:cNvPicPr>
              <a:picLocks noChangeAspect="1" noChangeArrowheads="1"/>
            </p:cNvPicPr>
            <p:nvPr/>
          </p:nvPicPr>
          <p:blipFill rotWithShape="1">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l="50000" t="70212" r="2264" b="8236"/>
            <a:stretch/>
          </p:blipFill>
          <p:spPr bwMode="auto">
            <a:xfrm>
              <a:off x="-2188878" y="1439576"/>
              <a:ext cx="1100148" cy="1285089"/>
            </a:xfrm>
            <a:prstGeom prst="rect">
              <a:avLst/>
            </a:prstGeom>
            <a:noFill/>
            <a:extLst>
              <a:ext uri="{909E8E84-426E-40DD-AFC4-6F175D3DCCD1}">
                <a14:hiddenFill xmlns:a14="http://schemas.microsoft.com/office/drawing/2010/main">
                  <a:solidFill>
                    <a:srgbClr val="FFFFFF"/>
                  </a:solidFill>
                </a14:hiddenFill>
              </a:ext>
            </a:extLst>
          </p:spPr>
        </p:pic>
        <p:grpSp>
          <p:nvGrpSpPr>
            <p:cNvPr id="6" name="Groupe 5">
              <a:extLst>
                <a:ext uri="{FF2B5EF4-FFF2-40B4-BE49-F238E27FC236}">
                  <a16:creationId xmlns:a16="http://schemas.microsoft.com/office/drawing/2014/main" id="{10F5D5AF-6677-554F-1570-A5379AFA084D}"/>
                </a:ext>
              </a:extLst>
            </p:cNvPr>
            <p:cNvGrpSpPr/>
            <p:nvPr/>
          </p:nvGrpSpPr>
          <p:grpSpPr>
            <a:xfrm>
              <a:off x="-1980670" y="1805906"/>
              <a:ext cx="572484" cy="495254"/>
              <a:chOff x="11392866" y="540878"/>
              <a:chExt cx="572484" cy="495254"/>
            </a:xfrm>
          </p:grpSpPr>
          <p:pic>
            <p:nvPicPr>
              <p:cNvPr id="7" name="Image 6">
                <a:hlinkClick r:id="rId7" action="ppaction://hlinksldjump"/>
                <a:extLst>
                  <a:ext uri="{FF2B5EF4-FFF2-40B4-BE49-F238E27FC236}">
                    <a16:creationId xmlns:a16="http://schemas.microsoft.com/office/drawing/2014/main" id="{35154A96-20FF-1E0C-0ACC-D04AE7292F2C}"/>
                  </a:ext>
                </a:extLst>
              </p:cNvPr>
              <p:cNvPicPr>
                <a:picLocks noChangeAspect="1"/>
              </p:cNvPicPr>
              <p:nvPr/>
            </p:nvPicPr>
            <p:blipFill>
              <a:blip r:embed="rId8">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1483846" y="540878"/>
                <a:ext cx="390525" cy="342900"/>
              </a:xfrm>
              <a:prstGeom prst="rect">
                <a:avLst/>
              </a:prstGeom>
            </p:spPr>
          </p:pic>
          <p:pic>
            <p:nvPicPr>
              <p:cNvPr id="9" name="Image 8">
                <a:hlinkClick r:id="rId7" action="ppaction://hlinksldjump"/>
                <a:extLst>
                  <a:ext uri="{FF2B5EF4-FFF2-40B4-BE49-F238E27FC236}">
                    <a16:creationId xmlns:a16="http://schemas.microsoft.com/office/drawing/2014/main" id="{F15CF925-0B08-3458-5E93-CBFEF67C20E2}"/>
                  </a:ext>
                </a:extLst>
              </p:cNvPr>
              <p:cNvPicPr>
                <a:picLocks noChangeAspect="1"/>
              </p:cNvPicPr>
              <p:nvPr/>
            </p:nvPicPr>
            <p:blipFill>
              <a:blip r:embed="rId9" cstate="email">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1392866" y="731423"/>
                <a:ext cx="572484" cy="304709"/>
              </a:xfrm>
              <a:prstGeom prst="rect">
                <a:avLst/>
              </a:prstGeom>
            </p:spPr>
          </p:pic>
        </p:grpSp>
      </p:grpSp>
      <p:sp>
        <p:nvSpPr>
          <p:cNvPr id="14" name="Rectangle : coins arrondis 13">
            <a:hlinkClick r:id="rId10" action="ppaction://hlinksldjump"/>
            <a:extLst>
              <a:ext uri="{FF2B5EF4-FFF2-40B4-BE49-F238E27FC236}">
                <a16:creationId xmlns:a16="http://schemas.microsoft.com/office/drawing/2014/main" id="{EDB8E983-FFB3-95E0-1985-5E54F138463D}"/>
              </a:ext>
            </a:extLst>
          </p:cNvPr>
          <p:cNvSpPr/>
          <p:nvPr/>
        </p:nvSpPr>
        <p:spPr>
          <a:xfrm>
            <a:off x="10768038" y="6013635"/>
            <a:ext cx="824298" cy="630134"/>
          </a:xfrm>
          <a:prstGeom prst="roundRect">
            <a:avLst/>
          </a:prstGeom>
          <a:solidFill>
            <a:srgbClr val="FFFFFF">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82121044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329FF52D-AA24-4117-B01D-00042C8D02FE}"/>
              </a:ext>
            </a:extLst>
          </p:cNvPr>
          <p:cNvSpPr>
            <a:spLocks noGrp="1"/>
          </p:cNvSpPr>
          <p:nvPr>
            <p:ph type="body" sz="quarter" idx="12"/>
          </p:nvPr>
        </p:nvSpPr>
        <p:spPr/>
        <p:txBody>
          <a:bodyPr/>
          <a:lstStyle/>
          <a:p>
            <a:r>
              <a:rPr lang="fr-FR" dirty="0"/>
              <a:t>Mode opératoire de saisie de remboursement de frais (5/5)</a:t>
            </a:r>
          </a:p>
        </p:txBody>
      </p:sp>
      <p:grpSp>
        <p:nvGrpSpPr>
          <p:cNvPr id="4" name="Groupe 3">
            <a:extLst>
              <a:ext uri="{FF2B5EF4-FFF2-40B4-BE49-F238E27FC236}">
                <a16:creationId xmlns:a16="http://schemas.microsoft.com/office/drawing/2014/main" id="{E7ADF584-3D1C-45D5-A2BF-43590BCDE8AE}"/>
              </a:ext>
            </a:extLst>
          </p:cNvPr>
          <p:cNvGrpSpPr/>
          <p:nvPr/>
        </p:nvGrpSpPr>
        <p:grpSpPr>
          <a:xfrm>
            <a:off x="1183005" y="1388669"/>
            <a:ext cx="9093109" cy="4848868"/>
            <a:chOff x="695325" y="1388669"/>
            <a:chExt cx="9093109" cy="4848868"/>
          </a:xfrm>
        </p:grpSpPr>
        <p:pic>
          <p:nvPicPr>
            <p:cNvPr id="9" name="Image 8">
              <a:extLst>
                <a:ext uri="{FF2B5EF4-FFF2-40B4-BE49-F238E27FC236}">
                  <a16:creationId xmlns:a16="http://schemas.microsoft.com/office/drawing/2014/main" id="{1B8E97D8-5A57-41D5-992C-BBA43199CE73}"/>
                </a:ext>
              </a:extLst>
            </p:cNvPr>
            <p:cNvPicPr>
              <a:picLocks noChangeAspect="1"/>
            </p:cNvPicPr>
            <p:nvPr/>
          </p:nvPicPr>
          <p:blipFill rotWithShape="1">
            <a:blip r:embed="rId2">
              <a:extLst>
                <a:ext uri="{28A0092B-C50C-407E-A947-70E740481C1C}">
                  <a14:useLocalDpi xmlns:a14="http://schemas.microsoft.com/office/drawing/2010/main" val="0"/>
                </a:ext>
              </a:extLst>
            </a:blip>
            <a:srcRect l="41622" t="6854" r="3593" b="4258"/>
            <a:stretch/>
          </p:blipFill>
          <p:spPr>
            <a:xfrm>
              <a:off x="695325" y="1388669"/>
              <a:ext cx="9093109" cy="4848868"/>
            </a:xfrm>
            <a:prstGeom prst="rect">
              <a:avLst/>
            </a:prstGeom>
            <a:effectLst>
              <a:outerShdw blurRad="50800" dist="38100" dir="8100000" algn="tr" rotWithShape="0">
                <a:prstClr val="black">
                  <a:alpha val="40000"/>
                </a:prstClr>
              </a:outerShdw>
            </a:effectLst>
          </p:spPr>
        </p:pic>
        <p:pic>
          <p:nvPicPr>
            <p:cNvPr id="10" name="Image 9">
              <a:extLst>
                <a:ext uri="{FF2B5EF4-FFF2-40B4-BE49-F238E27FC236}">
                  <a16:creationId xmlns:a16="http://schemas.microsoft.com/office/drawing/2014/main" id="{105B2448-E7D0-42C2-96CA-9A21D513FB08}"/>
                </a:ext>
              </a:extLst>
            </p:cNvPr>
            <p:cNvPicPr>
              <a:picLocks noChangeAspect="1"/>
            </p:cNvPicPr>
            <p:nvPr/>
          </p:nvPicPr>
          <p:blipFill rotWithShape="1">
            <a:blip r:embed="rId3">
              <a:extLst>
                <a:ext uri="{BEBA8EAE-BF5A-486C-A8C5-ECC9F3942E4B}">
                  <a14:imgProps xmlns:a14="http://schemas.microsoft.com/office/drawing/2010/main">
                    <a14:imgLayer r:embed="rId4">
                      <a14:imgEffect>
                        <a14:artisticBlur/>
                      </a14:imgEffect>
                    </a14:imgLayer>
                  </a14:imgProps>
                </a:ext>
                <a:ext uri="{28A0092B-C50C-407E-A947-70E740481C1C}">
                  <a14:useLocalDpi xmlns:a14="http://schemas.microsoft.com/office/drawing/2010/main" val="0"/>
                </a:ext>
              </a:extLst>
            </a:blip>
            <a:srcRect l="53120" t="56749" r="11569" b="4258"/>
            <a:stretch/>
          </p:blipFill>
          <p:spPr>
            <a:xfrm>
              <a:off x="2603863" y="4110445"/>
              <a:ext cx="5860868" cy="2127091"/>
            </a:xfrm>
            <a:prstGeom prst="rect">
              <a:avLst/>
            </a:prstGeom>
          </p:spPr>
        </p:pic>
        <p:pic>
          <p:nvPicPr>
            <p:cNvPr id="11" name="Image 10">
              <a:extLst>
                <a:ext uri="{FF2B5EF4-FFF2-40B4-BE49-F238E27FC236}">
                  <a16:creationId xmlns:a16="http://schemas.microsoft.com/office/drawing/2014/main" id="{A5046456-F60A-4795-82FC-6D933245218F}"/>
                </a:ext>
              </a:extLst>
            </p:cNvPr>
            <p:cNvPicPr>
              <a:picLocks noChangeAspect="1"/>
            </p:cNvPicPr>
            <p:nvPr/>
          </p:nvPicPr>
          <p:blipFill rotWithShape="1">
            <a:blip r:embed="rId3">
              <a:extLst>
                <a:ext uri="{BEBA8EAE-BF5A-486C-A8C5-ECC9F3942E4B}">
                  <a14:imgProps xmlns:a14="http://schemas.microsoft.com/office/drawing/2010/main">
                    <a14:imgLayer r:embed="rId4">
                      <a14:imgEffect>
                        <a14:artisticBlur/>
                      </a14:imgEffect>
                    </a14:imgLayer>
                  </a14:imgProps>
                </a:ext>
                <a:ext uri="{28A0092B-C50C-407E-A947-70E740481C1C}">
                  <a14:useLocalDpi xmlns:a14="http://schemas.microsoft.com/office/drawing/2010/main" val="0"/>
                </a:ext>
              </a:extLst>
            </a:blip>
            <a:srcRect l="75368" t="16843" r="18074" b="78049"/>
            <a:stretch/>
          </p:blipFill>
          <p:spPr>
            <a:xfrm>
              <a:off x="6296298" y="1933303"/>
              <a:ext cx="1088572" cy="278674"/>
            </a:xfrm>
            <a:prstGeom prst="rect">
              <a:avLst/>
            </a:prstGeom>
          </p:spPr>
        </p:pic>
        <p:sp>
          <p:nvSpPr>
            <p:cNvPr id="12" name="Rectangle : coins arrondis 11">
              <a:extLst>
                <a:ext uri="{FF2B5EF4-FFF2-40B4-BE49-F238E27FC236}">
                  <a16:creationId xmlns:a16="http://schemas.microsoft.com/office/drawing/2014/main" id="{E14D3FE3-DED9-4D43-AC5B-25C1C6414C92}"/>
                </a:ext>
              </a:extLst>
            </p:cNvPr>
            <p:cNvSpPr/>
            <p:nvPr/>
          </p:nvSpPr>
          <p:spPr>
            <a:xfrm>
              <a:off x="5408023" y="3160993"/>
              <a:ext cx="966651" cy="268007"/>
            </a:xfrm>
            <a:custGeom>
              <a:avLst/>
              <a:gdLst>
                <a:gd name="connsiteX0" fmla="*/ 0 w 966651"/>
                <a:gd name="connsiteY0" fmla="*/ 46901 h 268007"/>
                <a:gd name="connsiteX1" fmla="*/ 46901 w 966651"/>
                <a:gd name="connsiteY1" fmla="*/ 0 h 268007"/>
                <a:gd name="connsiteX2" fmla="*/ 492054 w 966651"/>
                <a:gd name="connsiteY2" fmla="*/ 0 h 268007"/>
                <a:gd name="connsiteX3" fmla="*/ 919750 w 966651"/>
                <a:gd name="connsiteY3" fmla="*/ 0 h 268007"/>
                <a:gd name="connsiteX4" fmla="*/ 966651 w 966651"/>
                <a:gd name="connsiteY4" fmla="*/ 46901 h 268007"/>
                <a:gd name="connsiteX5" fmla="*/ 966651 w 966651"/>
                <a:gd name="connsiteY5" fmla="*/ 221106 h 268007"/>
                <a:gd name="connsiteX6" fmla="*/ 919750 w 966651"/>
                <a:gd name="connsiteY6" fmla="*/ 268007 h 268007"/>
                <a:gd name="connsiteX7" fmla="*/ 500782 w 966651"/>
                <a:gd name="connsiteY7" fmla="*/ 268007 h 268007"/>
                <a:gd name="connsiteX8" fmla="*/ 46901 w 966651"/>
                <a:gd name="connsiteY8" fmla="*/ 268007 h 268007"/>
                <a:gd name="connsiteX9" fmla="*/ 0 w 966651"/>
                <a:gd name="connsiteY9" fmla="*/ 221106 h 268007"/>
                <a:gd name="connsiteX10" fmla="*/ 0 w 966651"/>
                <a:gd name="connsiteY10" fmla="*/ 46901 h 2680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66651" h="268007" extrusionOk="0">
                  <a:moveTo>
                    <a:pt x="0" y="46901"/>
                  </a:moveTo>
                  <a:cubicBezTo>
                    <a:pt x="995" y="22876"/>
                    <a:pt x="23861" y="165"/>
                    <a:pt x="46901" y="0"/>
                  </a:cubicBezTo>
                  <a:cubicBezTo>
                    <a:pt x="212885" y="-14361"/>
                    <a:pt x="371765" y="13969"/>
                    <a:pt x="492054" y="0"/>
                  </a:cubicBezTo>
                  <a:cubicBezTo>
                    <a:pt x="612343" y="-13969"/>
                    <a:pt x="809874" y="-4658"/>
                    <a:pt x="919750" y="0"/>
                  </a:cubicBezTo>
                  <a:cubicBezTo>
                    <a:pt x="950036" y="2210"/>
                    <a:pt x="965390" y="20321"/>
                    <a:pt x="966651" y="46901"/>
                  </a:cubicBezTo>
                  <a:cubicBezTo>
                    <a:pt x="964291" y="105267"/>
                    <a:pt x="968576" y="158993"/>
                    <a:pt x="966651" y="221106"/>
                  </a:cubicBezTo>
                  <a:cubicBezTo>
                    <a:pt x="963570" y="247028"/>
                    <a:pt x="943644" y="265246"/>
                    <a:pt x="919750" y="268007"/>
                  </a:cubicBezTo>
                  <a:cubicBezTo>
                    <a:pt x="741388" y="265451"/>
                    <a:pt x="646970" y="260084"/>
                    <a:pt x="500782" y="268007"/>
                  </a:cubicBezTo>
                  <a:cubicBezTo>
                    <a:pt x="354594" y="275930"/>
                    <a:pt x="157272" y="266603"/>
                    <a:pt x="46901" y="268007"/>
                  </a:cubicBezTo>
                  <a:cubicBezTo>
                    <a:pt x="24684" y="266731"/>
                    <a:pt x="-1039" y="246730"/>
                    <a:pt x="0" y="221106"/>
                  </a:cubicBezTo>
                  <a:cubicBezTo>
                    <a:pt x="4654" y="155466"/>
                    <a:pt x="2133" y="110441"/>
                    <a:pt x="0" y="46901"/>
                  </a:cubicBezTo>
                  <a:close/>
                </a:path>
              </a:pathLst>
            </a:custGeom>
            <a:noFill/>
            <a:ln w="28575">
              <a:solidFill>
                <a:schemeClr val="accent4">
                  <a:lumMod val="75000"/>
                </a:schemeClr>
              </a:solidFill>
              <a:extLst>
                <a:ext uri="{C807C97D-BFC1-408E-A445-0C87EB9F89A2}">
                  <ask:lineSketchStyleProps xmlns:ask="http://schemas.microsoft.com/office/drawing/2018/sketchyshapes" sd="2300883730">
                    <a:prstGeom prst="roundRect">
                      <a:avLst>
                        <a:gd name="adj" fmla="val 17500"/>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grpSp>
        <p:nvGrpSpPr>
          <p:cNvPr id="13" name="Groupe 12">
            <a:extLst>
              <a:ext uri="{FF2B5EF4-FFF2-40B4-BE49-F238E27FC236}">
                <a16:creationId xmlns:a16="http://schemas.microsoft.com/office/drawing/2014/main" id="{2591DBF8-A2B4-4B0A-95AB-6DBBD335C925}"/>
              </a:ext>
            </a:extLst>
          </p:cNvPr>
          <p:cNvGrpSpPr/>
          <p:nvPr/>
        </p:nvGrpSpPr>
        <p:grpSpPr>
          <a:xfrm>
            <a:off x="8082550" y="4386083"/>
            <a:ext cx="1893656" cy="919959"/>
            <a:chOff x="-1263620" y="3428997"/>
            <a:chExt cx="1893656" cy="919959"/>
          </a:xfrm>
        </p:grpSpPr>
        <p:sp>
          <p:nvSpPr>
            <p:cNvPr id="14" name="Rectangle 13">
              <a:extLst>
                <a:ext uri="{FF2B5EF4-FFF2-40B4-BE49-F238E27FC236}">
                  <a16:creationId xmlns:a16="http://schemas.microsoft.com/office/drawing/2014/main" id="{26E07552-7742-4F71-81D8-AE46B4F6EFC9}"/>
                </a:ext>
              </a:extLst>
            </p:cNvPr>
            <p:cNvSpPr/>
            <p:nvPr/>
          </p:nvSpPr>
          <p:spPr>
            <a:xfrm flipH="1" flipV="1">
              <a:off x="-1263620" y="3428997"/>
              <a:ext cx="1893656" cy="919959"/>
            </a:xfrm>
            <a:custGeom>
              <a:avLst/>
              <a:gdLst>
                <a:gd name="connsiteX0" fmla="*/ 0 w 1893656"/>
                <a:gd name="connsiteY0" fmla="*/ 0 h 919959"/>
                <a:gd name="connsiteX1" fmla="*/ 669092 w 1893656"/>
                <a:gd name="connsiteY1" fmla="*/ 0 h 919959"/>
                <a:gd name="connsiteX2" fmla="*/ 1300310 w 1893656"/>
                <a:gd name="connsiteY2" fmla="*/ 0 h 919959"/>
                <a:gd name="connsiteX3" fmla="*/ 1893656 w 1893656"/>
                <a:gd name="connsiteY3" fmla="*/ 0 h 919959"/>
                <a:gd name="connsiteX4" fmla="*/ 1893656 w 1893656"/>
                <a:gd name="connsiteY4" fmla="*/ 441580 h 919959"/>
                <a:gd name="connsiteX5" fmla="*/ 1893656 w 1893656"/>
                <a:gd name="connsiteY5" fmla="*/ 919959 h 919959"/>
                <a:gd name="connsiteX6" fmla="*/ 1224564 w 1893656"/>
                <a:gd name="connsiteY6" fmla="*/ 919959 h 919959"/>
                <a:gd name="connsiteX7" fmla="*/ 555472 w 1893656"/>
                <a:gd name="connsiteY7" fmla="*/ 919959 h 919959"/>
                <a:gd name="connsiteX8" fmla="*/ 0 w 1893656"/>
                <a:gd name="connsiteY8" fmla="*/ 919959 h 919959"/>
                <a:gd name="connsiteX9" fmla="*/ 0 w 1893656"/>
                <a:gd name="connsiteY9" fmla="*/ 469179 h 919959"/>
                <a:gd name="connsiteX10" fmla="*/ 0 w 1893656"/>
                <a:gd name="connsiteY10" fmla="*/ 0 h 9199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893656" h="919959" fill="none" extrusionOk="0">
                  <a:moveTo>
                    <a:pt x="0" y="0"/>
                  </a:moveTo>
                  <a:cubicBezTo>
                    <a:pt x="266798" y="-29636"/>
                    <a:pt x="410191" y="19395"/>
                    <a:pt x="669092" y="0"/>
                  </a:cubicBezTo>
                  <a:cubicBezTo>
                    <a:pt x="927993" y="-19395"/>
                    <a:pt x="1154252" y="11982"/>
                    <a:pt x="1300310" y="0"/>
                  </a:cubicBezTo>
                  <a:cubicBezTo>
                    <a:pt x="1446368" y="-11982"/>
                    <a:pt x="1733983" y="-20628"/>
                    <a:pt x="1893656" y="0"/>
                  </a:cubicBezTo>
                  <a:cubicBezTo>
                    <a:pt x="1882970" y="220579"/>
                    <a:pt x="1891123" y="238205"/>
                    <a:pt x="1893656" y="441580"/>
                  </a:cubicBezTo>
                  <a:cubicBezTo>
                    <a:pt x="1896189" y="644955"/>
                    <a:pt x="1878188" y="792045"/>
                    <a:pt x="1893656" y="919959"/>
                  </a:cubicBezTo>
                  <a:cubicBezTo>
                    <a:pt x="1755598" y="944951"/>
                    <a:pt x="1543574" y="888060"/>
                    <a:pt x="1224564" y="919959"/>
                  </a:cubicBezTo>
                  <a:cubicBezTo>
                    <a:pt x="905554" y="951858"/>
                    <a:pt x="884373" y="902900"/>
                    <a:pt x="555472" y="919959"/>
                  </a:cubicBezTo>
                  <a:cubicBezTo>
                    <a:pt x="226571" y="937018"/>
                    <a:pt x="198509" y="939603"/>
                    <a:pt x="0" y="919959"/>
                  </a:cubicBezTo>
                  <a:cubicBezTo>
                    <a:pt x="-15907" y="790729"/>
                    <a:pt x="-18689" y="658645"/>
                    <a:pt x="0" y="469179"/>
                  </a:cubicBezTo>
                  <a:cubicBezTo>
                    <a:pt x="18689" y="279713"/>
                    <a:pt x="22686" y="132812"/>
                    <a:pt x="0" y="0"/>
                  </a:cubicBezTo>
                  <a:close/>
                </a:path>
                <a:path w="1893656" h="919959" stroke="0" extrusionOk="0">
                  <a:moveTo>
                    <a:pt x="0" y="0"/>
                  </a:moveTo>
                  <a:cubicBezTo>
                    <a:pt x="229752" y="-1758"/>
                    <a:pt x="399462" y="-8918"/>
                    <a:pt x="612282" y="0"/>
                  </a:cubicBezTo>
                  <a:cubicBezTo>
                    <a:pt x="825102" y="8918"/>
                    <a:pt x="933876" y="24455"/>
                    <a:pt x="1186691" y="0"/>
                  </a:cubicBezTo>
                  <a:cubicBezTo>
                    <a:pt x="1439506" y="-24455"/>
                    <a:pt x="1595318" y="18407"/>
                    <a:pt x="1893656" y="0"/>
                  </a:cubicBezTo>
                  <a:cubicBezTo>
                    <a:pt x="1900445" y="138306"/>
                    <a:pt x="1897991" y="306191"/>
                    <a:pt x="1893656" y="450780"/>
                  </a:cubicBezTo>
                  <a:cubicBezTo>
                    <a:pt x="1889321" y="595369"/>
                    <a:pt x="1874164" y="705852"/>
                    <a:pt x="1893656" y="919959"/>
                  </a:cubicBezTo>
                  <a:cubicBezTo>
                    <a:pt x="1750428" y="931455"/>
                    <a:pt x="1527363" y="947006"/>
                    <a:pt x="1243501" y="919959"/>
                  </a:cubicBezTo>
                  <a:cubicBezTo>
                    <a:pt x="959640" y="892912"/>
                    <a:pt x="811863" y="906286"/>
                    <a:pt x="650155" y="919959"/>
                  </a:cubicBezTo>
                  <a:cubicBezTo>
                    <a:pt x="488447" y="933632"/>
                    <a:pt x="313188" y="918200"/>
                    <a:pt x="0" y="919959"/>
                  </a:cubicBezTo>
                  <a:cubicBezTo>
                    <a:pt x="3707" y="760239"/>
                    <a:pt x="-20645" y="563892"/>
                    <a:pt x="0" y="469179"/>
                  </a:cubicBezTo>
                  <a:cubicBezTo>
                    <a:pt x="20645" y="374466"/>
                    <a:pt x="-13297" y="202418"/>
                    <a:pt x="0" y="0"/>
                  </a:cubicBezTo>
                  <a:close/>
                </a:path>
              </a:pathLst>
            </a:custGeom>
            <a:solidFill>
              <a:schemeClr val="accent4">
                <a:lumMod val="20000"/>
                <a:lumOff val="80000"/>
              </a:schemeClr>
            </a:solidFill>
            <a:ln w="28575">
              <a:solidFill>
                <a:schemeClr val="accent4">
                  <a:lumMod val="75000"/>
                </a:schemeClr>
              </a:solidFill>
              <a:extLst>
                <a:ext uri="{C807C97D-BFC1-408E-A445-0C87EB9F89A2}">
                  <ask:lineSketchStyleProps xmlns:ask="http://schemas.microsoft.com/office/drawing/2018/sketchyshapes" sd="35087027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5" name="ZoneTexte 14">
              <a:extLst>
                <a:ext uri="{FF2B5EF4-FFF2-40B4-BE49-F238E27FC236}">
                  <a16:creationId xmlns:a16="http://schemas.microsoft.com/office/drawing/2014/main" id="{E731915C-03B7-46B3-B69B-8DF196C6F7C7}"/>
                </a:ext>
              </a:extLst>
            </p:cNvPr>
            <p:cNvSpPr txBox="1"/>
            <p:nvPr/>
          </p:nvSpPr>
          <p:spPr>
            <a:xfrm>
              <a:off x="-1212248" y="3622561"/>
              <a:ext cx="1801187" cy="523220"/>
            </a:xfrm>
            <a:prstGeom prst="rect">
              <a:avLst/>
            </a:prstGeom>
            <a:noFill/>
          </p:spPr>
          <p:txBody>
            <a:bodyPr wrap="square" rtlCol="0">
              <a:spAutoFit/>
            </a:bodyPr>
            <a:lstStyle/>
            <a:p>
              <a:pPr algn="ctr"/>
              <a:r>
                <a:rPr lang="fr-FR" sz="1400" dirty="0">
                  <a:solidFill>
                    <a:schemeClr val="tx1">
                      <a:lumMod val="75000"/>
                      <a:lumOff val="25000"/>
                    </a:schemeClr>
                  </a:solidFill>
                </a:rPr>
                <a:t>… Envoyez votre note en validation. </a:t>
              </a:r>
            </a:p>
          </p:txBody>
        </p:sp>
      </p:grpSp>
      <p:cxnSp>
        <p:nvCxnSpPr>
          <p:cNvPr id="16" name="Connecteur droit avec flèche 15">
            <a:extLst>
              <a:ext uri="{FF2B5EF4-FFF2-40B4-BE49-F238E27FC236}">
                <a16:creationId xmlns:a16="http://schemas.microsoft.com/office/drawing/2014/main" id="{81B45C61-E4FD-4DC6-80EB-0D4978D0AFAC}"/>
              </a:ext>
            </a:extLst>
          </p:cNvPr>
          <p:cNvCxnSpPr>
            <a:cxnSpLocks/>
            <a:stCxn id="14" idx="3"/>
          </p:cNvCxnSpPr>
          <p:nvPr/>
        </p:nvCxnSpPr>
        <p:spPr>
          <a:xfrm flipH="1" flipV="1">
            <a:off x="6427176" y="3454594"/>
            <a:ext cx="1655374" cy="1391468"/>
          </a:xfrm>
          <a:prstGeom prst="straightConnector1">
            <a:avLst/>
          </a:prstGeom>
          <a:ln w="28575">
            <a:solidFill>
              <a:schemeClr val="accent4">
                <a:lumMod val="75000"/>
              </a:schemeClr>
            </a:solidFill>
            <a:tailEnd type="triangle"/>
          </a:ln>
        </p:spPr>
        <p:style>
          <a:lnRef idx="1">
            <a:schemeClr val="accent1"/>
          </a:lnRef>
          <a:fillRef idx="0">
            <a:schemeClr val="accent1"/>
          </a:fillRef>
          <a:effectRef idx="0">
            <a:schemeClr val="accent1"/>
          </a:effectRef>
          <a:fontRef idx="minor">
            <a:schemeClr val="tx1"/>
          </a:fontRef>
        </p:style>
      </p:cxnSp>
      <p:grpSp>
        <p:nvGrpSpPr>
          <p:cNvPr id="2" name="Groupe 1">
            <a:extLst>
              <a:ext uri="{FF2B5EF4-FFF2-40B4-BE49-F238E27FC236}">
                <a16:creationId xmlns:a16="http://schemas.microsoft.com/office/drawing/2014/main" id="{D8A5201C-46E7-111B-B037-F0C170C177FC}"/>
              </a:ext>
            </a:extLst>
          </p:cNvPr>
          <p:cNvGrpSpPr/>
          <p:nvPr/>
        </p:nvGrpSpPr>
        <p:grpSpPr>
          <a:xfrm>
            <a:off x="10633551" y="5768117"/>
            <a:ext cx="1100148" cy="1285089"/>
            <a:chOff x="-2188878" y="1439576"/>
            <a:chExt cx="1100148" cy="1285089"/>
          </a:xfrm>
        </p:grpSpPr>
        <p:pic>
          <p:nvPicPr>
            <p:cNvPr id="5" name="Picture 4" descr="Splash aquarelle avec illustration mixte blanc, rouge, orange sur blanc. Vecteur gratuit">
              <a:extLst>
                <a:ext uri="{FF2B5EF4-FFF2-40B4-BE49-F238E27FC236}">
                  <a16:creationId xmlns:a16="http://schemas.microsoft.com/office/drawing/2014/main" id="{2C0A3FE4-F4A0-CEE7-4461-336D1E1FC146}"/>
                </a:ext>
              </a:extLst>
            </p:cNvPr>
            <p:cNvPicPr>
              <a:picLocks noChangeAspect="1" noChangeArrowheads="1"/>
            </p:cNvPicPr>
            <p:nvPr/>
          </p:nvPicPr>
          <p:blipFill rotWithShape="1">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l="50000" t="70212" r="2264" b="8236"/>
            <a:stretch/>
          </p:blipFill>
          <p:spPr bwMode="auto">
            <a:xfrm>
              <a:off x="-2188878" y="1439576"/>
              <a:ext cx="1100148" cy="1285089"/>
            </a:xfrm>
            <a:prstGeom prst="rect">
              <a:avLst/>
            </a:prstGeom>
            <a:noFill/>
            <a:extLst>
              <a:ext uri="{909E8E84-426E-40DD-AFC4-6F175D3DCCD1}">
                <a14:hiddenFill xmlns:a14="http://schemas.microsoft.com/office/drawing/2010/main">
                  <a:solidFill>
                    <a:srgbClr val="FFFFFF"/>
                  </a:solidFill>
                </a14:hiddenFill>
              </a:ext>
            </a:extLst>
          </p:spPr>
        </p:pic>
        <p:grpSp>
          <p:nvGrpSpPr>
            <p:cNvPr id="6" name="Groupe 5">
              <a:extLst>
                <a:ext uri="{FF2B5EF4-FFF2-40B4-BE49-F238E27FC236}">
                  <a16:creationId xmlns:a16="http://schemas.microsoft.com/office/drawing/2014/main" id="{4C4C719C-7770-50FF-1E5E-F3E276E04F96}"/>
                </a:ext>
              </a:extLst>
            </p:cNvPr>
            <p:cNvGrpSpPr/>
            <p:nvPr/>
          </p:nvGrpSpPr>
          <p:grpSpPr>
            <a:xfrm>
              <a:off x="-1980670" y="1805906"/>
              <a:ext cx="572484" cy="495254"/>
              <a:chOff x="11392866" y="540878"/>
              <a:chExt cx="572484" cy="495254"/>
            </a:xfrm>
          </p:grpSpPr>
          <p:pic>
            <p:nvPicPr>
              <p:cNvPr id="7" name="Image 6">
                <a:hlinkClick r:id="rId6" action="ppaction://hlinksldjump"/>
                <a:extLst>
                  <a:ext uri="{FF2B5EF4-FFF2-40B4-BE49-F238E27FC236}">
                    <a16:creationId xmlns:a16="http://schemas.microsoft.com/office/drawing/2014/main" id="{F08E520A-4254-8401-7180-A5BE28524D1F}"/>
                  </a:ext>
                </a:extLst>
              </p:cNvPr>
              <p:cNvPicPr>
                <a:picLocks noChangeAspect="1"/>
              </p:cNvPicPr>
              <p:nvPr/>
            </p:nvPicPr>
            <p:blipFill>
              <a:blip r:embed="rId7">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1483846" y="540878"/>
                <a:ext cx="390525" cy="342900"/>
              </a:xfrm>
              <a:prstGeom prst="rect">
                <a:avLst/>
              </a:prstGeom>
            </p:spPr>
          </p:pic>
          <p:pic>
            <p:nvPicPr>
              <p:cNvPr id="8" name="Image 7">
                <a:hlinkClick r:id="rId6" action="ppaction://hlinksldjump"/>
                <a:extLst>
                  <a:ext uri="{FF2B5EF4-FFF2-40B4-BE49-F238E27FC236}">
                    <a16:creationId xmlns:a16="http://schemas.microsoft.com/office/drawing/2014/main" id="{E1ECD25E-8F4F-A5C6-2F8C-808C4AE76AC3}"/>
                  </a:ext>
                </a:extLst>
              </p:cNvPr>
              <p:cNvPicPr>
                <a:picLocks noChangeAspect="1"/>
              </p:cNvPicPr>
              <p:nvPr/>
            </p:nvPicPr>
            <p:blipFill>
              <a:blip r:embed="rId8" cstate="email">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1392866" y="731423"/>
                <a:ext cx="572484" cy="304709"/>
              </a:xfrm>
              <a:prstGeom prst="rect">
                <a:avLst/>
              </a:prstGeom>
            </p:spPr>
          </p:pic>
        </p:grpSp>
      </p:grpSp>
      <p:sp>
        <p:nvSpPr>
          <p:cNvPr id="17" name="Rectangle : coins arrondis 16">
            <a:hlinkClick r:id="rId9" action="ppaction://hlinksldjump"/>
            <a:extLst>
              <a:ext uri="{FF2B5EF4-FFF2-40B4-BE49-F238E27FC236}">
                <a16:creationId xmlns:a16="http://schemas.microsoft.com/office/drawing/2014/main" id="{8B398CF8-C728-9699-2F7F-989ABDA00254}"/>
              </a:ext>
            </a:extLst>
          </p:cNvPr>
          <p:cNvSpPr/>
          <p:nvPr/>
        </p:nvSpPr>
        <p:spPr>
          <a:xfrm>
            <a:off x="10768038" y="6013635"/>
            <a:ext cx="824298" cy="630134"/>
          </a:xfrm>
          <a:prstGeom prst="roundRect">
            <a:avLst/>
          </a:prstGeom>
          <a:solidFill>
            <a:srgbClr val="FFFFFF">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24077306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 name="Picture 2" descr="Ensemble d'icônes de griffonnage, symboles d'entreprise de contour Vecteur gratuit">
            <a:extLst>
              <a:ext uri="{FF2B5EF4-FFF2-40B4-BE49-F238E27FC236}">
                <a16:creationId xmlns:a16="http://schemas.microsoft.com/office/drawing/2014/main" id="{DB11D234-D2FE-4C9A-A79D-7ECEE41DD90C}"/>
              </a:ext>
            </a:extLst>
          </p:cNvPr>
          <p:cNvPicPr>
            <a:picLocks noChangeAspect="1" noChangeArrowheads="1"/>
          </p:cNvPicPr>
          <p:nvPr/>
        </p:nvPicPr>
        <p:blipFill rotWithShape="1">
          <a:blip r:embed="rId2" cstate="email">
            <a:extLst>
              <a:ext uri="{28A0092B-C50C-407E-A947-70E740481C1C}">
                <a14:useLocalDpi xmlns:a14="http://schemas.microsoft.com/office/drawing/2010/main" val="0"/>
              </a:ext>
            </a:extLst>
          </a:blip>
          <a:srcRect l="19364" t="53810" r="66641" b="7484"/>
          <a:stretch/>
        </p:blipFill>
        <p:spPr bwMode="auto">
          <a:xfrm>
            <a:off x="6070998" y="4688383"/>
            <a:ext cx="746461" cy="613392"/>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 coins arrondis 2">
            <a:extLst>
              <a:ext uri="{FF2B5EF4-FFF2-40B4-BE49-F238E27FC236}">
                <a16:creationId xmlns:a16="http://schemas.microsoft.com/office/drawing/2014/main" id="{E95D1E67-6304-4E80-8323-62B3B5808B07}"/>
              </a:ext>
            </a:extLst>
          </p:cNvPr>
          <p:cNvSpPr/>
          <p:nvPr/>
        </p:nvSpPr>
        <p:spPr>
          <a:xfrm>
            <a:off x="990832" y="871974"/>
            <a:ext cx="1532709" cy="5075980"/>
          </a:xfrm>
          <a:custGeom>
            <a:avLst/>
            <a:gdLst>
              <a:gd name="connsiteX0" fmla="*/ 0 w 1532709"/>
              <a:gd name="connsiteY0" fmla="*/ 255457 h 5075980"/>
              <a:gd name="connsiteX1" fmla="*/ 255457 w 1532709"/>
              <a:gd name="connsiteY1" fmla="*/ 0 h 5075980"/>
              <a:gd name="connsiteX2" fmla="*/ 735701 w 1532709"/>
              <a:gd name="connsiteY2" fmla="*/ 0 h 5075980"/>
              <a:gd name="connsiteX3" fmla="*/ 1277252 w 1532709"/>
              <a:gd name="connsiteY3" fmla="*/ 0 h 5075980"/>
              <a:gd name="connsiteX4" fmla="*/ 1532709 w 1532709"/>
              <a:gd name="connsiteY4" fmla="*/ 255457 h 5075980"/>
              <a:gd name="connsiteX5" fmla="*/ 1532709 w 1532709"/>
              <a:gd name="connsiteY5" fmla="*/ 861959 h 5075980"/>
              <a:gd name="connsiteX6" fmla="*/ 1532709 w 1532709"/>
              <a:gd name="connsiteY6" fmla="*/ 1559762 h 5075980"/>
              <a:gd name="connsiteX7" fmla="*/ 1532709 w 1532709"/>
              <a:gd name="connsiteY7" fmla="*/ 2074962 h 5075980"/>
              <a:gd name="connsiteX8" fmla="*/ 1532709 w 1532709"/>
              <a:gd name="connsiteY8" fmla="*/ 2590162 h 5075980"/>
              <a:gd name="connsiteX9" fmla="*/ 1532709 w 1532709"/>
              <a:gd name="connsiteY9" fmla="*/ 3105362 h 5075980"/>
              <a:gd name="connsiteX10" fmla="*/ 1532709 w 1532709"/>
              <a:gd name="connsiteY10" fmla="*/ 3848816 h 5075980"/>
              <a:gd name="connsiteX11" fmla="*/ 1532709 w 1532709"/>
              <a:gd name="connsiteY11" fmla="*/ 4820523 h 5075980"/>
              <a:gd name="connsiteX12" fmla="*/ 1277252 w 1532709"/>
              <a:gd name="connsiteY12" fmla="*/ 5075980 h 5075980"/>
              <a:gd name="connsiteX13" fmla="*/ 786790 w 1532709"/>
              <a:gd name="connsiteY13" fmla="*/ 5075980 h 5075980"/>
              <a:gd name="connsiteX14" fmla="*/ 255457 w 1532709"/>
              <a:gd name="connsiteY14" fmla="*/ 5075980 h 5075980"/>
              <a:gd name="connsiteX15" fmla="*/ 0 w 1532709"/>
              <a:gd name="connsiteY15" fmla="*/ 4820523 h 5075980"/>
              <a:gd name="connsiteX16" fmla="*/ 0 w 1532709"/>
              <a:gd name="connsiteY16" fmla="*/ 4214021 h 5075980"/>
              <a:gd name="connsiteX17" fmla="*/ 0 w 1532709"/>
              <a:gd name="connsiteY17" fmla="*/ 3653170 h 5075980"/>
              <a:gd name="connsiteX18" fmla="*/ 0 w 1532709"/>
              <a:gd name="connsiteY18" fmla="*/ 2909717 h 5075980"/>
              <a:gd name="connsiteX19" fmla="*/ 0 w 1532709"/>
              <a:gd name="connsiteY19" fmla="*/ 2394516 h 5075980"/>
              <a:gd name="connsiteX20" fmla="*/ 0 w 1532709"/>
              <a:gd name="connsiteY20" fmla="*/ 1742364 h 5075980"/>
              <a:gd name="connsiteX21" fmla="*/ 0 w 1532709"/>
              <a:gd name="connsiteY21" fmla="*/ 1090212 h 5075980"/>
              <a:gd name="connsiteX22" fmla="*/ 0 w 1532709"/>
              <a:gd name="connsiteY22" fmla="*/ 255457 h 5075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32709" h="5075980" extrusionOk="0">
                <a:moveTo>
                  <a:pt x="0" y="255457"/>
                </a:moveTo>
                <a:cubicBezTo>
                  <a:pt x="-10206" y="125152"/>
                  <a:pt x="137411" y="-4301"/>
                  <a:pt x="255457" y="0"/>
                </a:cubicBezTo>
                <a:cubicBezTo>
                  <a:pt x="357197" y="-10989"/>
                  <a:pt x="499862" y="-15854"/>
                  <a:pt x="735701" y="0"/>
                </a:cubicBezTo>
                <a:cubicBezTo>
                  <a:pt x="971540" y="15854"/>
                  <a:pt x="1035503" y="-10091"/>
                  <a:pt x="1277252" y="0"/>
                </a:cubicBezTo>
                <a:cubicBezTo>
                  <a:pt x="1394753" y="20095"/>
                  <a:pt x="1552080" y="123915"/>
                  <a:pt x="1532709" y="255457"/>
                </a:cubicBezTo>
                <a:cubicBezTo>
                  <a:pt x="1502648" y="410496"/>
                  <a:pt x="1520823" y="612722"/>
                  <a:pt x="1532709" y="861959"/>
                </a:cubicBezTo>
                <a:cubicBezTo>
                  <a:pt x="1544595" y="1111196"/>
                  <a:pt x="1507882" y="1238852"/>
                  <a:pt x="1532709" y="1559762"/>
                </a:cubicBezTo>
                <a:cubicBezTo>
                  <a:pt x="1557536" y="1880672"/>
                  <a:pt x="1511833" y="1877689"/>
                  <a:pt x="1532709" y="2074962"/>
                </a:cubicBezTo>
                <a:cubicBezTo>
                  <a:pt x="1553585" y="2272235"/>
                  <a:pt x="1526247" y="2441888"/>
                  <a:pt x="1532709" y="2590162"/>
                </a:cubicBezTo>
                <a:cubicBezTo>
                  <a:pt x="1539171" y="2738436"/>
                  <a:pt x="1511587" y="2960559"/>
                  <a:pt x="1532709" y="3105362"/>
                </a:cubicBezTo>
                <a:cubicBezTo>
                  <a:pt x="1553831" y="3250165"/>
                  <a:pt x="1512221" y="3549021"/>
                  <a:pt x="1532709" y="3848816"/>
                </a:cubicBezTo>
                <a:cubicBezTo>
                  <a:pt x="1553197" y="4148611"/>
                  <a:pt x="1569101" y="4379770"/>
                  <a:pt x="1532709" y="4820523"/>
                </a:cubicBezTo>
                <a:cubicBezTo>
                  <a:pt x="1510834" y="4975021"/>
                  <a:pt x="1415151" y="5055020"/>
                  <a:pt x="1277252" y="5075980"/>
                </a:cubicBezTo>
                <a:cubicBezTo>
                  <a:pt x="1134135" y="5085139"/>
                  <a:pt x="945368" y="5081669"/>
                  <a:pt x="786790" y="5075980"/>
                </a:cubicBezTo>
                <a:cubicBezTo>
                  <a:pt x="628212" y="5070291"/>
                  <a:pt x="477251" y="5099428"/>
                  <a:pt x="255457" y="5075980"/>
                </a:cubicBezTo>
                <a:cubicBezTo>
                  <a:pt x="134502" y="5076699"/>
                  <a:pt x="-12091" y="4945860"/>
                  <a:pt x="0" y="4820523"/>
                </a:cubicBezTo>
                <a:cubicBezTo>
                  <a:pt x="20974" y="4681077"/>
                  <a:pt x="-7883" y="4359680"/>
                  <a:pt x="0" y="4214021"/>
                </a:cubicBezTo>
                <a:cubicBezTo>
                  <a:pt x="7883" y="4068362"/>
                  <a:pt x="12230" y="3858010"/>
                  <a:pt x="0" y="3653170"/>
                </a:cubicBezTo>
                <a:cubicBezTo>
                  <a:pt x="-12230" y="3448330"/>
                  <a:pt x="24088" y="3260041"/>
                  <a:pt x="0" y="2909717"/>
                </a:cubicBezTo>
                <a:cubicBezTo>
                  <a:pt x="-24088" y="2559393"/>
                  <a:pt x="15097" y="2566424"/>
                  <a:pt x="0" y="2394516"/>
                </a:cubicBezTo>
                <a:cubicBezTo>
                  <a:pt x="-15097" y="2222608"/>
                  <a:pt x="27103" y="1927298"/>
                  <a:pt x="0" y="1742364"/>
                </a:cubicBezTo>
                <a:cubicBezTo>
                  <a:pt x="-27103" y="1557430"/>
                  <a:pt x="31178" y="1225793"/>
                  <a:pt x="0" y="1090212"/>
                </a:cubicBezTo>
                <a:cubicBezTo>
                  <a:pt x="-31178" y="954631"/>
                  <a:pt x="32002" y="485469"/>
                  <a:pt x="0" y="255457"/>
                </a:cubicBezTo>
                <a:close/>
              </a:path>
            </a:pathLst>
          </a:custGeom>
          <a:noFill/>
          <a:ln w="38100">
            <a:solidFill>
              <a:schemeClr val="tx1">
                <a:lumMod val="75000"/>
                <a:lumOff val="25000"/>
              </a:schemeClr>
            </a:solidFill>
            <a:extLst>
              <a:ext uri="{C807C97D-BFC1-408E-A445-0C87EB9F89A2}">
                <ask:lineSketchStyleProps xmlns:ask="http://schemas.microsoft.com/office/drawing/2018/sketchyshapes" sd="132291575">
                  <a:prstGeom prst="round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 name="Rectangle : coins arrondis 18">
            <a:extLst>
              <a:ext uri="{FF2B5EF4-FFF2-40B4-BE49-F238E27FC236}">
                <a16:creationId xmlns:a16="http://schemas.microsoft.com/office/drawing/2014/main" id="{A5487679-A275-4DF5-AF0C-51130092F533}"/>
              </a:ext>
            </a:extLst>
          </p:cNvPr>
          <p:cNvSpPr/>
          <p:nvPr/>
        </p:nvSpPr>
        <p:spPr>
          <a:xfrm>
            <a:off x="3161674" y="891009"/>
            <a:ext cx="1532709" cy="5075980"/>
          </a:xfrm>
          <a:custGeom>
            <a:avLst/>
            <a:gdLst>
              <a:gd name="connsiteX0" fmla="*/ 0 w 1532709"/>
              <a:gd name="connsiteY0" fmla="*/ 255457 h 5075980"/>
              <a:gd name="connsiteX1" fmla="*/ 255457 w 1532709"/>
              <a:gd name="connsiteY1" fmla="*/ 0 h 5075980"/>
              <a:gd name="connsiteX2" fmla="*/ 735701 w 1532709"/>
              <a:gd name="connsiteY2" fmla="*/ 0 h 5075980"/>
              <a:gd name="connsiteX3" fmla="*/ 1277252 w 1532709"/>
              <a:gd name="connsiteY3" fmla="*/ 0 h 5075980"/>
              <a:gd name="connsiteX4" fmla="*/ 1532709 w 1532709"/>
              <a:gd name="connsiteY4" fmla="*/ 255457 h 5075980"/>
              <a:gd name="connsiteX5" fmla="*/ 1532709 w 1532709"/>
              <a:gd name="connsiteY5" fmla="*/ 861959 h 5075980"/>
              <a:gd name="connsiteX6" fmla="*/ 1532709 w 1532709"/>
              <a:gd name="connsiteY6" fmla="*/ 1559762 h 5075980"/>
              <a:gd name="connsiteX7" fmla="*/ 1532709 w 1532709"/>
              <a:gd name="connsiteY7" fmla="*/ 2074962 h 5075980"/>
              <a:gd name="connsiteX8" fmla="*/ 1532709 w 1532709"/>
              <a:gd name="connsiteY8" fmla="*/ 2590162 h 5075980"/>
              <a:gd name="connsiteX9" fmla="*/ 1532709 w 1532709"/>
              <a:gd name="connsiteY9" fmla="*/ 3105362 h 5075980"/>
              <a:gd name="connsiteX10" fmla="*/ 1532709 w 1532709"/>
              <a:gd name="connsiteY10" fmla="*/ 3848816 h 5075980"/>
              <a:gd name="connsiteX11" fmla="*/ 1532709 w 1532709"/>
              <a:gd name="connsiteY11" fmla="*/ 4820523 h 5075980"/>
              <a:gd name="connsiteX12" fmla="*/ 1277252 w 1532709"/>
              <a:gd name="connsiteY12" fmla="*/ 5075980 h 5075980"/>
              <a:gd name="connsiteX13" fmla="*/ 786790 w 1532709"/>
              <a:gd name="connsiteY13" fmla="*/ 5075980 h 5075980"/>
              <a:gd name="connsiteX14" fmla="*/ 255457 w 1532709"/>
              <a:gd name="connsiteY14" fmla="*/ 5075980 h 5075980"/>
              <a:gd name="connsiteX15" fmla="*/ 0 w 1532709"/>
              <a:gd name="connsiteY15" fmla="*/ 4820523 h 5075980"/>
              <a:gd name="connsiteX16" fmla="*/ 0 w 1532709"/>
              <a:gd name="connsiteY16" fmla="*/ 4214021 h 5075980"/>
              <a:gd name="connsiteX17" fmla="*/ 0 w 1532709"/>
              <a:gd name="connsiteY17" fmla="*/ 3653170 h 5075980"/>
              <a:gd name="connsiteX18" fmla="*/ 0 w 1532709"/>
              <a:gd name="connsiteY18" fmla="*/ 2909717 h 5075980"/>
              <a:gd name="connsiteX19" fmla="*/ 0 w 1532709"/>
              <a:gd name="connsiteY19" fmla="*/ 2394516 h 5075980"/>
              <a:gd name="connsiteX20" fmla="*/ 0 w 1532709"/>
              <a:gd name="connsiteY20" fmla="*/ 1742364 h 5075980"/>
              <a:gd name="connsiteX21" fmla="*/ 0 w 1532709"/>
              <a:gd name="connsiteY21" fmla="*/ 1090212 h 5075980"/>
              <a:gd name="connsiteX22" fmla="*/ 0 w 1532709"/>
              <a:gd name="connsiteY22" fmla="*/ 255457 h 5075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32709" h="5075980" extrusionOk="0">
                <a:moveTo>
                  <a:pt x="0" y="255457"/>
                </a:moveTo>
                <a:cubicBezTo>
                  <a:pt x="-10206" y="125152"/>
                  <a:pt x="137411" y="-4301"/>
                  <a:pt x="255457" y="0"/>
                </a:cubicBezTo>
                <a:cubicBezTo>
                  <a:pt x="357197" y="-10989"/>
                  <a:pt x="499862" y="-15854"/>
                  <a:pt x="735701" y="0"/>
                </a:cubicBezTo>
                <a:cubicBezTo>
                  <a:pt x="971540" y="15854"/>
                  <a:pt x="1035503" y="-10091"/>
                  <a:pt x="1277252" y="0"/>
                </a:cubicBezTo>
                <a:cubicBezTo>
                  <a:pt x="1394753" y="20095"/>
                  <a:pt x="1552080" y="123915"/>
                  <a:pt x="1532709" y="255457"/>
                </a:cubicBezTo>
                <a:cubicBezTo>
                  <a:pt x="1502648" y="410496"/>
                  <a:pt x="1520823" y="612722"/>
                  <a:pt x="1532709" y="861959"/>
                </a:cubicBezTo>
                <a:cubicBezTo>
                  <a:pt x="1544595" y="1111196"/>
                  <a:pt x="1507882" y="1238852"/>
                  <a:pt x="1532709" y="1559762"/>
                </a:cubicBezTo>
                <a:cubicBezTo>
                  <a:pt x="1557536" y="1880672"/>
                  <a:pt x="1511833" y="1877689"/>
                  <a:pt x="1532709" y="2074962"/>
                </a:cubicBezTo>
                <a:cubicBezTo>
                  <a:pt x="1553585" y="2272235"/>
                  <a:pt x="1526247" y="2441888"/>
                  <a:pt x="1532709" y="2590162"/>
                </a:cubicBezTo>
                <a:cubicBezTo>
                  <a:pt x="1539171" y="2738436"/>
                  <a:pt x="1511587" y="2960559"/>
                  <a:pt x="1532709" y="3105362"/>
                </a:cubicBezTo>
                <a:cubicBezTo>
                  <a:pt x="1553831" y="3250165"/>
                  <a:pt x="1512221" y="3549021"/>
                  <a:pt x="1532709" y="3848816"/>
                </a:cubicBezTo>
                <a:cubicBezTo>
                  <a:pt x="1553197" y="4148611"/>
                  <a:pt x="1569101" y="4379770"/>
                  <a:pt x="1532709" y="4820523"/>
                </a:cubicBezTo>
                <a:cubicBezTo>
                  <a:pt x="1510834" y="4975021"/>
                  <a:pt x="1415151" y="5055020"/>
                  <a:pt x="1277252" y="5075980"/>
                </a:cubicBezTo>
                <a:cubicBezTo>
                  <a:pt x="1134135" y="5085139"/>
                  <a:pt x="945368" y="5081669"/>
                  <a:pt x="786790" y="5075980"/>
                </a:cubicBezTo>
                <a:cubicBezTo>
                  <a:pt x="628212" y="5070291"/>
                  <a:pt x="477251" y="5099428"/>
                  <a:pt x="255457" y="5075980"/>
                </a:cubicBezTo>
                <a:cubicBezTo>
                  <a:pt x="134502" y="5076699"/>
                  <a:pt x="-12091" y="4945860"/>
                  <a:pt x="0" y="4820523"/>
                </a:cubicBezTo>
                <a:cubicBezTo>
                  <a:pt x="20974" y="4681077"/>
                  <a:pt x="-7883" y="4359680"/>
                  <a:pt x="0" y="4214021"/>
                </a:cubicBezTo>
                <a:cubicBezTo>
                  <a:pt x="7883" y="4068362"/>
                  <a:pt x="12230" y="3858010"/>
                  <a:pt x="0" y="3653170"/>
                </a:cubicBezTo>
                <a:cubicBezTo>
                  <a:pt x="-12230" y="3448330"/>
                  <a:pt x="24088" y="3260041"/>
                  <a:pt x="0" y="2909717"/>
                </a:cubicBezTo>
                <a:cubicBezTo>
                  <a:pt x="-24088" y="2559393"/>
                  <a:pt x="15097" y="2566424"/>
                  <a:pt x="0" y="2394516"/>
                </a:cubicBezTo>
                <a:cubicBezTo>
                  <a:pt x="-15097" y="2222608"/>
                  <a:pt x="27103" y="1927298"/>
                  <a:pt x="0" y="1742364"/>
                </a:cubicBezTo>
                <a:cubicBezTo>
                  <a:pt x="-27103" y="1557430"/>
                  <a:pt x="31178" y="1225793"/>
                  <a:pt x="0" y="1090212"/>
                </a:cubicBezTo>
                <a:cubicBezTo>
                  <a:pt x="-31178" y="954631"/>
                  <a:pt x="32002" y="485469"/>
                  <a:pt x="0" y="255457"/>
                </a:cubicBezTo>
                <a:close/>
              </a:path>
            </a:pathLst>
          </a:custGeom>
          <a:noFill/>
          <a:ln w="38100">
            <a:solidFill>
              <a:schemeClr val="tx1">
                <a:lumMod val="75000"/>
                <a:lumOff val="25000"/>
              </a:schemeClr>
            </a:solidFill>
            <a:extLst>
              <a:ext uri="{C807C97D-BFC1-408E-A445-0C87EB9F89A2}">
                <ask:lineSketchStyleProps xmlns:ask="http://schemas.microsoft.com/office/drawing/2018/sketchyshapes" sd="132291575">
                  <a:prstGeom prst="round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0" name="Rectangle : coins arrondis 19">
            <a:extLst>
              <a:ext uri="{FF2B5EF4-FFF2-40B4-BE49-F238E27FC236}">
                <a16:creationId xmlns:a16="http://schemas.microsoft.com/office/drawing/2014/main" id="{F8E7C64F-56EF-4FDA-B37D-19130D541C8F}"/>
              </a:ext>
            </a:extLst>
          </p:cNvPr>
          <p:cNvSpPr/>
          <p:nvPr/>
        </p:nvSpPr>
        <p:spPr>
          <a:xfrm>
            <a:off x="5330426" y="891009"/>
            <a:ext cx="1532709" cy="5075980"/>
          </a:xfrm>
          <a:custGeom>
            <a:avLst/>
            <a:gdLst>
              <a:gd name="connsiteX0" fmla="*/ 0 w 1532709"/>
              <a:gd name="connsiteY0" fmla="*/ 255457 h 5075980"/>
              <a:gd name="connsiteX1" fmla="*/ 255457 w 1532709"/>
              <a:gd name="connsiteY1" fmla="*/ 0 h 5075980"/>
              <a:gd name="connsiteX2" fmla="*/ 735701 w 1532709"/>
              <a:gd name="connsiteY2" fmla="*/ 0 h 5075980"/>
              <a:gd name="connsiteX3" fmla="*/ 1277252 w 1532709"/>
              <a:gd name="connsiteY3" fmla="*/ 0 h 5075980"/>
              <a:gd name="connsiteX4" fmla="*/ 1532709 w 1532709"/>
              <a:gd name="connsiteY4" fmla="*/ 255457 h 5075980"/>
              <a:gd name="connsiteX5" fmla="*/ 1532709 w 1532709"/>
              <a:gd name="connsiteY5" fmla="*/ 861959 h 5075980"/>
              <a:gd name="connsiteX6" fmla="*/ 1532709 w 1532709"/>
              <a:gd name="connsiteY6" fmla="*/ 1559762 h 5075980"/>
              <a:gd name="connsiteX7" fmla="*/ 1532709 w 1532709"/>
              <a:gd name="connsiteY7" fmla="*/ 2074962 h 5075980"/>
              <a:gd name="connsiteX8" fmla="*/ 1532709 w 1532709"/>
              <a:gd name="connsiteY8" fmla="*/ 2590162 h 5075980"/>
              <a:gd name="connsiteX9" fmla="*/ 1532709 w 1532709"/>
              <a:gd name="connsiteY9" fmla="*/ 3105362 h 5075980"/>
              <a:gd name="connsiteX10" fmla="*/ 1532709 w 1532709"/>
              <a:gd name="connsiteY10" fmla="*/ 3848816 h 5075980"/>
              <a:gd name="connsiteX11" fmla="*/ 1532709 w 1532709"/>
              <a:gd name="connsiteY11" fmla="*/ 4820523 h 5075980"/>
              <a:gd name="connsiteX12" fmla="*/ 1277252 w 1532709"/>
              <a:gd name="connsiteY12" fmla="*/ 5075980 h 5075980"/>
              <a:gd name="connsiteX13" fmla="*/ 786790 w 1532709"/>
              <a:gd name="connsiteY13" fmla="*/ 5075980 h 5075980"/>
              <a:gd name="connsiteX14" fmla="*/ 255457 w 1532709"/>
              <a:gd name="connsiteY14" fmla="*/ 5075980 h 5075980"/>
              <a:gd name="connsiteX15" fmla="*/ 0 w 1532709"/>
              <a:gd name="connsiteY15" fmla="*/ 4820523 h 5075980"/>
              <a:gd name="connsiteX16" fmla="*/ 0 w 1532709"/>
              <a:gd name="connsiteY16" fmla="*/ 4214021 h 5075980"/>
              <a:gd name="connsiteX17" fmla="*/ 0 w 1532709"/>
              <a:gd name="connsiteY17" fmla="*/ 3653170 h 5075980"/>
              <a:gd name="connsiteX18" fmla="*/ 0 w 1532709"/>
              <a:gd name="connsiteY18" fmla="*/ 2909717 h 5075980"/>
              <a:gd name="connsiteX19" fmla="*/ 0 w 1532709"/>
              <a:gd name="connsiteY19" fmla="*/ 2394516 h 5075980"/>
              <a:gd name="connsiteX20" fmla="*/ 0 w 1532709"/>
              <a:gd name="connsiteY20" fmla="*/ 1742364 h 5075980"/>
              <a:gd name="connsiteX21" fmla="*/ 0 w 1532709"/>
              <a:gd name="connsiteY21" fmla="*/ 1090212 h 5075980"/>
              <a:gd name="connsiteX22" fmla="*/ 0 w 1532709"/>
              <a:gd name="connsiteY22" fmla="*/ 255457 h 5075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32709" h="5075980" extrusionOk="0">
                <a:moveTo>
                  <a:pt x="0" y="255457"/>
                </a:moveTo>
                <a:cubicBezTo>
                  <a:pt x="-10206" y="125152"/>
                  <a:pt x="137411" y="-4301"/>
                  <a:pt x="255457" y="0"/>
                </a:cubicBezTo>
                <a:cubicBezTo>
                  <a:pt x="357197" y="-10989"/>
                  <a:pt x="499862" y="-15854"/>
                  <a:pt x="735701" y="0"/>
                </a:cubicBezTo>
                <a:cubicBezTo>
                  <a:pt x="971540" y="15854"/>
                  <a:pt x="1035503" y="-10091"/>
                  <a:pt x="1277252" y="0"/>
                </a:cubicBezTo>
                <a:cubicBezTo>
                  <a:pt x="1394753" y="20095"/>
                  <a:pt x="1552080" y="123915"/>
                  <a:pt x="1532709" y="255457"/>
                </a:cubicBezTo>
                <a:cubicBezTo>
                  <a:pt x="1502648" y="410496"/>
                  <a:pt x="1520823" y="612722"/>
                  <a:pt x="1532709" y="861959"/>
                </a:cubicBezTo>
                <a:cubicBezTo>
                  <a:pt x="1544595" y="1111196"/>
                  <a:pt x="1507882" y="1238852"/>
                  <a:pt x="1532709" y="1559762"/>
                </a:cubicBezTo>
                <a:cubicBezTo>
                  <a:pt x="1557536" y="1880672"/>
                  <a:pt x="1511833" y="1877689"/>
                  <a:pt x="1532709" y="2074962"/>
                </a:cubicBezTo>
                <a:cubicBezTo>
                  <a:pt x="1553585" y="2272235"/>
                  <a:pt x="1526247" y="2441888"/>
                  <a:pt x="1532709" y="2590162"/>
                </a:cubicBezTo>
                <a:cubicBezTo>
                  <a:pt x="1539171" y="2738436"/>
                  <a:pt x="1511587" y="2960559"/>
                  <a:pt x="1532709" y="3105362"/>
                </a:cubicBezTo>
                <a:cubicBezTo>
                  <a:pt x="1553831" y="3250165"/>
                  <a:pt x="1512221" y="3549021"/>
                  <a:pt x="1532709" y="3848816"/>
                </a:cubicBezTo>
                <a:cubicBezTo>
                  <a:pt x="1553197" y="4148611"/>
                  <a:pt x="1569101" y="4379770"/>
                  <a:pt x="1532709" y="4820523"/>
                </a:cubicBezTo>
                <a:cubicBezTo>
                  <a:pt x="1510834" y="4975021"/>
                  <a:pt x="1415151" y="5055020"/>
                  <a:pt x="1277252" y="5075980"/>
                </a:cubicBezTo>
                <a:cubicBezTo>
                  <a:pt x="1134135" y="5085139"/>
                  <a:pt x="945368" y="5081669"/>
                  <a:pt x="786790" y="5075980"/>
                </a:cubicBezTo>
                <a:cubicBezTo>
                  <a:pt x="628212" y="5070291"/>
                  <a:pt x="477251" y="5099428"/>
                  <a:pt x="255457" y="5075980"/>
                </a:cubicBezTo>
                <a:cubicBezTo>
                  <a:pt x="134502" y="5076699"/>
                  <a:pt x="-12091" y="4945860"/>
                  <a:pt x="0" y="4820523"/>
                </a:cubicBezTo>
                <a:cubicBezTo>
                  <a:pt x="20974" y="4681077"/>
                  <a:pt x="-7883" y="4359680"/>
                  <a:pt x="0" y="4214021"/>
                </a:cubicBezTo>
                <a:cubicBezTo>
                  <a:pt x="7883" y="4068362"/>
                  <a:pt x="12230" y="3858010"/>
                  <a:pt x="0" y="3653170"/>
                </a:cubicBezTo>
                <a:cubicBezTo>
                  <a:pt x="-12230" y="3448330"/>
                  <a:pt x="24088" y="3260041"/>
                  <a:pt x="0" y="2909717"/>
                </a:cubicBezTo>
                <a:cubicBezTo>
                  <a:pt x="-24088" y="2559393"/>
                  <a:pt x="15097" y="2566424"/>
                  <a:pt x="0" y="2394516"/>
                </a:cubicBezTo>
                <a:cubicBezTo>
                  <a:pt x="-15097" y="2222608"/>
                  <a:pt x="27103" y="1927298"/>
                  <a:pt x="0" y="1742364"/>
                </a:cubicBezTo>
                <a:cubicBezTo>
                  <a:pt x="-27103" y="1557430"/>
                  <a:pt x="31178" y="1225793"/>
                  <a:pt x="0" y="1090212"/>
                </a:cubicBezTo>
                <a:cubicBezTo>
                  <a:pt x="-31178" y="954631"/>
                  <a:pt x="32002" y="485469"/>
                  <a:pt x="0" y="255457"/>
                </a:cubicBezTo>
                <a:close/>
              </a:path>
            </a:pathLst>
          </a:custGeom>
          <a:noFill/>
          <a:ln w="38100">
            <a:solidFill>
              <a:schemeClr val="tx1">
                <a:lumMod val="75000"/>
                <a:lumOff val="25000"/>
              </a:schemeClr>
            </a:solidFill>
            <a:extLst>
              <a:ext uri="{C807C97D-BFC1-408E-A445-0C87EB9F89A2}">
                <ask:lineSketchStyleProps xmlns:ask="http://schemas.microsoft.com/office/drawing/2018/sketchyshapes" sd="132291575">
                  <a:prstGeom prst="round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 name="Rectangle : coins arrondis 20">
            <a:extLst>
              <a:ext uri="{FF2B5EF4-FFF2-40B4-BE49-F238E27FC236}">
                <a16:creationId xmlns:a16="http://schemas.microsoft.com/office/drawing/2014/main" id="{154EEB3A-321D-405A-B287-B9CB113DB259}"/>
              </a:ext>
            </a:extLst>
          </p:cNvPr>
          <p:cNvSpPr/>
          <p:nvPr/>
        </p:nvSpPr>
        <p:spPr>
          <a:xfrm>
            <a:off x="7523255" y="891009"/>
            <a:ext cx="1532709" cy="5075980"/>
          </a:xfrm>
          <a:custGeom>
            <a:avLst/>
            <a:gdLst>
              <a:gd name="connsiteX0" fmla="*/ 0 w 1532709"/>
              <a:gd name="connsiteY0" fmla="*/ 255457 h 5075980"/>
              <a:gd name="connsiteX1" fmla="*/ 255457 w 1532709"/>
              <a:gd name="connsiteY1" fmla="*/ 0 h 5075980"/>
              <a:gd name="connsiteX2" fmla="*/ 735701 w 1532709"/>
              <a:gd name="connsiteY2" fmla="*/ 0 h 5075980"/>
              <a:gd name="connsiteX3" fmla="*/ 1277252 w 1532709"/>
              <a:gd name="connsiteY3" fmla="*/ 0 h 5075980"/>
              <a:gd name="connsiteX4" fmla="*/ 1532709 w 1532709"/>
              <a:gd name="connsiteY4" fmla="*/ 255457 h 5075980"/>
              <a:gd name="connsiteX5" fmla="*/ 1532709 w 1532709"/>
              <a:gd name="connsiteY5" fmla="*/ 861959 h 5075980"/>
              <a:gd name="connsiteX6" fmla="*/ 1532709 w 1532709"/>
              <a:gd name="connsiteY6" fmla="*/ 1559762 h 5075980"/>
              <a:gd name="connsiteX7" fmla="*/ 1532709 w 1532709"/>
              <a:gd name="connsiteY7" fmla="*/ 2074962 h 5075980"/>
              <a:gd name="connsiteX8" fmla="*/ 1532709 w 1532709"/>
              <a:gd name="connsiteY8" fmla="*/ 2590162 h 5075980"/>
              <a:gd name="connsiteX9" fmla="*/ 1532709 w 1532709"/>
              <a:gd name="connsiteY9" fmla="*/ 3105362 h 5075980"/>
              <a:gd name="connsiteX10" fmla="*/ 1532709 w 1532709"/>
              <a:gd name="connsiteY10" fmla="*/ 3848816 h 5075980"/>
              <a:gd name="connsiteX11" fmla="*/ 1532709 w 1532709"/>
              <a:gd name="connsiteY11" fmla="*/ 4820523 h 5075980"/>
              <a:gd name="connsiteX12" fmla="*/ 1277252 w 1532709"/>
              <a:gd name="connsiteY12" fmla="*/ 5075980 h 5075980"/>
              <a:gd name="connsiteX13" fmla="*/ 786790 w 1532709"/>
              <a:gd name="connsiteY13" fmla="*/ 5075980 h 5075980"/>
              <a:gd name="connsiteX14" fmla="*/ 255457 w 1532709"/>
              <a:gd name="connsiteY14" fmla="*/ 5075980 h 5075980"/>
              <a:gd name="connsiteX15" fmla="*/ 0 w 1532709"/>
              <a:gd name="connsiteY15" fmla="*/ 4820523 h 5075980"/>
              <a:gd name="connsiteX16" fmla="*/ 0 w 1532709"/>
              <a:gd name="connsiteY16" fmla="*/ 4214021 h 5075980"/>
              <a:gd name="connsiteX17" fmla="*/ 0 w 1532709"/>
              <a:gd name="connsiteY17" fmla="*/ 3653170 h 5075980"/>
              <a:gd name="connsiteX18" fmla="*/ 0 w 1532709"/>
              <a:gd name="connsiteY18" fmla="*/ 2909717 h 5075980"/>
              <a:gd name="connsiteX19" fmla="*/ 0 w 1532709"/>
              <a:gd name="connsiteY19" fmla="*/ 2394516 h 5075980"/>
              <a:gd name="connsiteX20" fmla="*/ 0 w 1532709"/>
              <a:gd name="connsiteY20" fmla="*/ 1742364 h 5075980"/>
              <a:gd name="connsiteX21" fmla="*/ 0 w 1532709"/>
              <a:gd name="connsiteY21" fmla="*/ 1090212 h 5075980"/>
              <a:gd name="connsiteX22" fmla="*/ 0 w 1532709"/>
              <a:gd name="connsiteY22" fmla="*/ 255457 h 5075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32709" h="5075980" extrusionOk="0">
                <a:moveTo>
                  <a:pt x="0" y="255457"/>
                </a:moveTo>
                <a:cubicBezTo>
                  <a:pt x="-10206" y="125152"/>
                  <a:pt x="137411" y="-4301"/>
                  <a:pt x="255457" y="0"/>
                </a:cubicBezTo>
                <a:cubicBezTo>
                  <a:pt x="357197" y="-10989"/>
                  <a:pt x="499862" y="-15854"/>
                  <a:pt x="735701" y="0"/>
                </a:cubicBezTo>
                <a:cubicBezTo>
                  <a:pt x="971540" y="15854"/>
                  <a:pt x="1035503" y="-10091"/>
                  <a:pt x="1277252" y="0"/>
                </a:cubicBezTo>
                <a:cubicBezTo>
                  <a:pt x="1394753" y="20095"/>
                  <a:pt x="1552080" y="123915"/>
                  <a:pt x="1532709" y="255457"/>
                </a:cubicBezTo>
                <a:cubicBezTo>
                  <a:pt x="1502648" y="410496"/>
                  <a:pt x="1520823" y="612722"/>
                  <a:pt x="1532709" y="861959"/>
                </a:cubicBezTo>
                <a:cubicBezTo>
                  <a:pt x="1544595" y="1111196"/>
                  <a:pt x="1507882" y="1238852"/>
                  <a:pt x="1532709" y="1559762"/>
                </a:cubicBezTo>
                <a:cubicBezTo>
                  <a:pt x="1557536" y="1880672"/>
                  <a:pt x="1511833" y="1877689"/>
                  <a:pt x="1532709" y="2074962"/>
                </a:cubicBezTo>
                <a:cubicBezTo>
                  <a:pt x="1553585" y="2272235"/>
                  <a:pt x="1526247" y="2441888"/>
                  <a:pt x="1532709" y="2590162"/>
                </a:cubicBezTo>
                <a:cubicBezTo>
                  <a:pt x="1539171" y="2738436"/>
                  <a:pt x="1511587" y="2960559"/>
                  <a:pt x="1532709" y="3105362"/>
                </a:cubicBezTo>
                <a:cubicBezTo>
                  <a:pt x="1553831" y="3250165"/>
                  <a:pt x="1512221" y="3549021"/>
                  <a:pt x="1532709" y="3848816"/>
                </a:cubicBezTo>
                <a:cubicBezTo>
                  <a:pt x="1553197" y="4148611"/>
                  <a:pt x="1569101" y="4379770"/>
                  <a:pt x="1532709" y="4820523"/>
                </a:cubicBezTo>
                <a:cubicBezTo>
                  <a:pt x="1510834" y="4975021"/>
                  <a:pt x="1415151" y="5055020"/>
                  <a:pt x="1277252" y="5075980"/>
                </a:cubicBezTo>
                <a:cubicBezTo>
                  <a:pt x="1134135" y="5085139"/>
                  <a:pt x="945368" y="5081669"/>
                  <a:pt x="786790" y="5075980"/>
                </a:cubicBezTo>
                <a:cubicBezTo>
                  <a:pt x="628212" y="5070291"/>
                  <a:pt x="477251" y="5099428"/>
                  <a:pt x="255457" y="5075980"/>
                </a:cubicBezTo>
                <a:cubicBezTo>
                  <a:pt x="134502" y="5076699"/>
                  <a:pt x="-12091" y="4945860"/>
                  <a:pt x="0" y="4820523"/>
                </a:cubicBezTo>
                <a:cubicBezTo>
                  <a:pt x="20974" y="4681077"/>
                  <a:pt x="-7883" y="4359680"/>
                  <a:pt x="0" y="4214021"/>
                </a:cubicBezTo>
                <a:cubicBezTo>
                  <a:pt x="7883" y="4068362"/>
                  <a:pt x="12230" y="3858010"/>
                  <a:pt x="0" y="3653170"/>
                </a:cubicBezTo>
                <a:cubicBezTo>
                  <a:pt x="-12230" y="3448330"/>
                  <a:pt x="24088" y="3260041"/>
                  <a:pt x="0" y="2909717"/>
                </a:cubicBezTo>
                <a:cubicBezTo>
                  <a:pt x="-24088" y="2559393"/>
                  <a:pt x="15097" y="2566424"/>
                  <a:pt x="0" y="2394516"/>
                </a:cubicBezTo>
                <a:cubicBezTo>
                  <a:pt x="-15097" y="2222608"/>
                  <a:pt x="27103" y="1927298"/>
                  <a:pt x="0" y="1742364"/>
                </a:cubicBezTo>
                <a:cubicBezTo>
                  <a:pt x="-27103" y="1557430"/>
                  <a:pt x="31178" y="1225793"/>
                  <a:pt x="0" y="1090212"/>
                </a:cubicBezTo>
                <a:cubicBezTo>
                  <a:pt x="-31178" y="954631"/>
                  <a:pt x="32002" y="485469"/>
                  <a:pt x="0" y="255457"/>
                </a:cubicBezTo>
                <a:close/>
              </a:path>
            </a:pathLst>
          </a:custGeom>
          <a:noFill/>
          <a:ln w="38100">
            <a:solidFill>
              <a:schemeClr val="tx1">
                <a:lumMod val="75000"/>
                <a:lumOff val="25000"/>
              </a:schemeClr>
            </a:solidFill>
            <a:extLst>
              <a:ext uri="{C807C97D-BFC1-408E-A445-0C87EB9F89A2}">
                <ask:lineSketchStyleProps xmlns:ask="http://schemas.microsoft.com/office/drawing/2018/sketchyshapes" sd="132291575">
                  <a:prstGeom prst="round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Rectangle : coins arrondis 21">
            <a:extLst>
              <a:ext uri="{FF2B5EF4-FFF2-40B4-BE49-F238E27FC236}">
                <a16:creationId xmlns:a16="http://schemas.microsoft.com/office/drawing/2014/main" id="{B0581DD7-B9C4-4C6C-87CB-52E67BF8A25D}"/>
              </a:ext>
            </a:extLst>
          </p:cNvPr>
          <p:cNvSpPr/>
          <p:nvPr/>
        </p:nvSpPr>
        <p:spPr>
          <a:xfrm>
            <a:off x="9595753" y="891009"/>
            <a:ext cx="1532709" cy="5075980"/>
          </a:xfrm>
          <a:custGeom>
            <a:avLst/>
            <a:gdLst>
              <a:gd name="connsiteX0" fmla="*/ 0 w 1532709"/>
              <a:gd name="connsiteY0" fmla="*/ 255457 h 5075980"/>
              <a:gd name="connsiteX1" fmla="*/ 255457 w 1532709"/>
              <a:gd name="connsiteY1" fmla="*/ 0 h 5075980"/>
              <a:gd name="connsiteX2" fmla="*/ 735701 w 1532709"/>
              <a:gd name="connsiteY2" fmla="*/ 0 h 5075980"/>
              <a:gd name="connsiteX3" fmla="*/ 1277252 w 1532709"/>
              <a:gd name="connsiteY3" fmla="*/ 0 h 5075980"/>
              <a:gd name="connsiteX4" fmla="*/ 1532709 w 1532709"/>
              <a:gd name="connsiteY4" fmla="*/ 255457 h 5075980"/>
              <a:gd name="connsiteX5" fmla="*/ 1532709 w 1532709"/>
              <a:gd name="connsiteY5" fmla="*/ 861959 h 5075980"/>
              <a:gd name="connsiteX6" fmla="*/ 1532709 w 1532709"/>
              <a:gd name="connsiteY6" fmla="*/ 1559762 h 5075980"/>
              <a:gd name="connsiteX7" fmla="*/ 1532709 w 1532709"/>
              <a:gd name="connsiteY7" fmla="*/ 2074962 h 5075980"/>
              <a:gd name="connsiteX8" fmla="*/ 1532709 w 1532709"/>
              <a:gd name="connsiteY8" fmla="*/ 2590162 h 5075980"/>
              <a:gd name="connsiteX9" fmla="*/ 1532709 w 1532709"/>
              <a:gd name="connsiteY9" fmla="*/ 3105362 h 5075980"/>
              <a:gd name="connsiteX10" fmla="*/ 1532709 w 1532709"/>
              <a:gd name="connsiteY10" fmla="*/ 3848816 h 5075980"/>
              <a:gd name="connsiteX11" fmla="*/ 1532709 w 1532709"/>
              <a:gd name="connsiteY11" fmla="*/ 4820523 h 5075980"/>
              <a:gd name="connsiteX12" fmla="*/ 1277252 w 1532709"/>
              <a:gd name="connsiteY12" fmla="*/ 5075980 h 5075980"/>
              <a:gd name="connsiteX13" fmla="*/ 786790 w 1532709"/>
              <a:gd name="connsiteY13" fmla="*/ 5075980 h 5075980"/>
              <a:gd name="connsiteX14" fmla="*/ 255457 w 1532709"/>
              <a:gd name="connsiteY14" fmla="*/ 5075980 h 5075980"/>
              <a:gd name="connsiteX15" fmla="*/ 0 w 1532709"/>
              <a:gd name="connsiteY15" fmla="*/ 4820523 h 5075980"/>
              <a:gd name="connsiteX16" fmla="*/ 0 w 1532709"/>
              <a:gd name="connsiteY16" fmla="*/ 4214021 h 5075980"/>
              <a:gd name="connsiteX17" fmla="*/ 0 w 1532709"/>
              <a:gd name="connsiteY17" fmla="*/ 3653170 h 5075980"/>
              <a:gd name="connsiteX18" fmla="*/ 0 w 1532709"/>
              <a:gd name="connsiteY18" fmla="*/ 2909717 h 5075980"/>
              <a:gd name="connsiteX19" fmla="*/ 0 w 1532709"/>
              <a:gd name="connsiteY19" fmla="*/ 2394516 h 5075980"/>
              <a:gd name="connsiteX20" fmla="*/ 0 w 1532709"/>
              <a:gd name="connsiteY20" fmla="*/ 1742364 h 5075980"/>
              <a:gd name="connsiteX21" fmla="*/ 0 w 1532709"/>
              <a:gd name="connsiteY21" fmla="*/ 1090212 h 5075980"/>
              <a:gd name="connsiteX22" fmla="*/ 0 w 1532709"/>
              <a:gd name="connsiteY22" fmla="*/ 255457 h 5075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32709" h="5075980" extrusionOk="0">
                <a:moveTo>
                  <a:pt x="0" y="255457"/>
                </a:moveTo>
                <a:cubicBezTo>
                  <a:pt x="-10206" y="125152"/>
                  <a:pt x="137411" y="-4301"/>
                  <a:pt x="255457" y="0"/>
                </a:cubicBezTo>
                <a:cubicBezTo>
                  <a:pt x="357197" y="-10989"/>
                  <a:pt x="499862" y="-15854"/>
                  <a:pt x="735701" y="0"/>
                </a:cubicBezTo>
                <a:cubicBezTo>
                  <a:pt x="971540" y="15854"/>
                  <a:pt x="1035503" y="-10091"/>
                  <a:pt x="1277252" y="0"/>
                </a:cubicBezTo>
                <a:cubicBezTo>
                  <a:pt x="1394753" y="20095"/>
                  <a:pt x="1552080" y="123915"/>
                  <a:pt x="1532709" y="255457"/>
                </a:cubicBezTo>
                <a:cubicBezTo>
                  <a:pt x="1502648" y="410496"/>
                  <a:pt x="1520823" y="612722"/>
                  <a:pt x="1532709" y="861959"/>
                </a:cubicBezTo>
                <a:cubicBezTo>
                  <a:pt x="1544595" y="1111196"/>
                  <a:pt x="1507882" y="1238852"/>
                  <a:pt x="1532709" y="1559762"/>
                </a:cubicBezTo>
                <a:cubicBezTo>
                  <a:pt x="1557536" y="1880672"/>
                  <a:pt x="1511833" y="1877689"/>
                  <a:pt x="1532709" y="2074962"/>
                </a:cubicBezTo>
                <a:cubicBezTo>
                  <a:pt x="1553585" y="2272235"/>
                  <a:pt x="1526247" y="2441888"/>
                  <a:pt x="1532709" y="2590162"/>
                </a:cubicBezTo>
                <a:cubicBezTo>
                  <a:pt x="1539171" y="2738436"/>
                  <a:pt x="1511587" y="2960559"/>
                  <a:pt x="1532709" y="3105362"/>
                </a:cubicBezTo>
                <a:cubicBezTo>
                  <a:pt x="1553831" y="3250165"/>
                  <a:pt x="1512221" y="3549021"/>
                  <a:pt x="1532709" y="3848816"/>
                </a:cubicBezTo>
                <a:cubicBezTo>
                  <a:pt x="1553197" y="4148611"/>
                  <a:pt x="1569101" y="4379770"/>
                  <a:pt x="1532709" y="4820523"/>
                </a:cubicBezTo>
                <a:cubicBezTo>
                  <a:pt x="1510834" y="4975021"/>
                  <a:pt x="1415151" y="5055020"/>
                  <a:pt x="1277252" y="5075980"/>
                </a:cubicBezTo>
                <a:cubicBezTo>
                  <a:pt x="1134135" y="5085139"/>
                  <a:pt x="945368" y="5081669"/>
                  <a:pt x="786790" y="5075980"/>
                </a:cubicBezTo>
                <a:cubicBezTo>
                  <a:pt x="628212" y="5070291"/>
                  <a:pt x="477251" y="5099428"/>
                  <a:pt x="255457" y="5075980"/>
                </a:cubicBezTo>
                <a:cubicBezTo>
                  <a:pt x="134502" y="5076699"/>
                  <a:pt x="-12091" y="4945860"/>
                  <a:pt x="0" y="4820523"/>
                </a:cubicBezTo>
                <a:cubicBezTo>
                  <a:pt x="20974" y="4681077"/>
                  <a:pt x="-7883" y="4359680"/>
                  <a:pt x="0" y="4214021"/>
                </a:cubicBezTo>
                <a:cubicBezTo>
                  <a:pt x="7883" y="4068362"/>
                  <a:pt x="12230" y="3858010"/>
                  <a:pt x="0" y="3653170"/>
                </a:cubicBezTo>
                <a:cubicBezTo>
                  <a:pt x="-12230" y="3448330"/>
                  <a:pt x="24088" y="3260041"/>
                  <a:pt x="0" y="2909717"/>
                </a:cubicBezTo>
                <a:cubicBezTo>
                  <a:pt x="-24088" y="2559393"/>
                  <a:pt x="15097" y="2566424"/>
                  <a:pt x="0" y="2394516"/>
                </a:cubicBezTo>
                <a:cubicBezTo>
                  <a:pt x="-15097" y="2222608"/>
                  <a:pt x="27103" y="1927298"/>
                  <a:pt x="0" y="1742364"/>
                </a:cubicBezTo>
                <a:cubicBezTo>
                  <a:pt x="-27103" y="1557430"/>
                  <a:pt x="31178" y="1225793"/>
                  <a:pt x="0" y="1090212"/>
                </a:cubicBezTo>
                <a:cubicBezTo>
                  <a:pt x="-31178" y="954631"/>
                  <a:pt x="32002" y="485469"/>
                  <a:pt x="0" y="255457"/>
                </a:cubicBezTo>
                <a:close/>
              </a:path>
            </a:pathLst>
          </a:custGeom>
          <a:noFill/>
          <a:ln w="38100">
            <a:solidFill>
              <a:schemeClr val="tx1">
                <a:lumMod val="75000"/>
                <a:lumOff val="25000"/>
              </a:schemeClr>
            </a:solidFill>
            <a:extLst>
              <a:ext uri="{C807C97D-BFC1-408E-A445-0C87EB9F89A2}">
                <ask:lineSketchStyleProps xmlns:ask="http://schemas.microsoft.com/office/drawing/2018/sketchyshapes" sd="132291575">
                  <a:prstGeom prst="round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0" name="Image 29">
            <a:extLst>
              <a:ext uri="{FF2B5EF4-FFF2-40B4-BE49-F238E27FC236}">
                <a16:creationId xmlns:a16="http://schemas.microsoft.com/office/drawing/2014/main" id="{6358C60E-9E50-48E1-B09D-AE4659564EC1}"/>
              </a:ext>
            </a:extLst>
          </p:cNvPr>
          <p:cNvPicPr>
            <a:picLocks noChangeAspect="1"/>
          </p:cNvPicPr>
          <p:nvPr/>
        </p:nvPicPr>
        <p:blipFill>
          <a:blip r:embed="rId3" cstate="email">
            <a:clrChange>
              <a:clrFrom>
                <a:srgbClr val="E6E6E6"/>
              </a:clrFrom>
              <a:clrTo>
                <a:srgbClr val="E6E6E6">
                  <a:alpha val="0"/>
                </a:srgbClr>
              </a:clrTo>
            </a:clrChange>
            <a:extLst>
              <a:ext uri="{28A0092B-C50C-407E-A947-70E740481C1C}">
                <a14:useLocalDpi xmlns:a14="http://schemas.microsoft.com/office/drawing/2010/main" val="0"/>
              </a:ext>
            </a:extLst>
          </a:blip>
          <a:stretch>
            <a:fillRect/>
          </a:stretch>
        </p:blipFill>
        <p:spPr>
          <a:xfrm>
            <a:off x="3016644" y="758705"/>
            <a:ext cx="1777831" cy="492864"/>
          </a:xfrm>
          <a:prstGeom prst="rect">
            <a:avLst/>
          </a:prstGeom>
        </p:spPr>
      </p:pic>
      <p:pic>
        <p:nvPicPr>
          <p:cNvPr id="31" name="Image 30">
            <a:extLst>
              <a:ext uri="{FF2B5EF4-FFF2-40B4-BE49-F238E27FC236}">
                <a16:creationId xmlns:a16="http://schemas.microsoft.com/office/drawing/2014/main" id="{5585236C-1474-4492-9F8C-71DB6EB0DA8B}"/>
              </a:ext>
            </a:extLst>
          </p:cNvPr>
          <p:cNvPicPr>
            <a:picLocks noChangeAspect="1"/>
          </p:cNvPicPr>
          <p:nvPr/>
        </p:nvPicPr>
        <p:blipFill>
          <a:blip r:embed="rId4" cstate="email">
            <a:clrChange>
              <a:clrFrom>
                <a:srgbClr val="E6E6E6"/>
              </a:clrFrom>
              <a:clrTo>
                <a:srgbClr val="E6E6E6">
                  <a:alpha val="0"/>
                </a:srgbClr>
              </a:clrTo>
            </a:clrChange>
            <a:extLst>
              <a:ext uri="{28A0092B-C50C-407E-A947-70E740481C1C}">
                <a14:useLocalDpi xmlns:a14="http://schemas.microsoft.com/office/drawing/2010/main" val="0"/>
              </a:ext>
            </a:extLst>
          </a:blip>
          <a:stretch>
            <a:fillRect/>
          </a:stretch>
        </p:blipFill>
        <p:spPr>
          <a:xfrm>
            <a:off x="7394453" y="734099"/>
            <a:ext cx="1721274" cy="517220"/>
          </a:xfrm>
          <a:prstGeom prst="rect">
            <a:avLst/>
          </a:prstGeom>
        </p:spPr>
      </p:pic>
      <p:pic>
        <p:nvPicPr>
          <p:cNvPr id="5120" name="Image 5119">
            <a:extLst>
              <a:ext uri="{FF2B5EF4-FFF2-40B4-BE49-F238E27FC236}">
                <a16:creationId xmlns:a16="http://schemas.microsoft.com/office/drawing/2014/main" id="{4E446074-D76F-478E-82C0-8D3CC8671E33}"/>
              </a:ext>
            </a:extLst>
          </p:cNvPr>
          <p:cNvPicPr>
            <a:picLocks noChangeAspect="1"/>
          </p:cNvPicPr>
          <p:nvPr/>
        </p:nvPicPr>
        <p:blipFill>
          <a:blip r:embed="rId5" cstate="email">
            <a:clrChange>
              <a:clrFrom>
                <a:srgbClr val="E6E6E6"/>
              </a:clrFrom>
              <a:clrTo>
                <a:srgbClr val="E6E6E6">
                  <a:alpha val="0"/>
                </a:srgbClr>
              </a:clrTo>
            </a:clrChange>
            <a:extLst>
              <a:ext uri="{28A0092B-C50C-407E-A947-70E740481C1C}">
                <a14:useLocalDpi xmlns:a14="http://schemas.microsoft.com/office/drawing/2010/main" val="0"/>
              </a:ext>
            </a:extLst>
          </a:blip>
          <a:stretch>
            <a:fillRect/>
          </a:stretch>
        </p:blipFill>
        <p:spPr>
          <a:xfrm>
            <a:off x="9480704" y="656789"/>
            <a:ext cx="1721274" cy="591061"/>
          </a:xfrm>
          <a:prstGeom prst="rect">
            <a:avLst/>
          </a:prstGeom>
        </p:spPr>
      </p:pic>
      <p:cxnSp>
        <p:nvCxnSpPr>
          <p:cNvPr id="5130" name="Connecteur droit 5129">
            <a:extLst>
              <a:ext uri="{FF2B5EF4-FFF2-40B4-BE49-F238E27FC236}">
                <a16:creationId xmlns:a16="http://schemas.microsoft.com/office/drawing/2014/main" id="{D5A0794C-D5AD-4A8A-B4A9-4337D4ACE12B}"/>
              </a:ext>
            </a:extLst>
          </p:cNvPr>
          <p:cNvCxnSpPr>
            <a:cxnSpLocks/>
          </p:cNvCxnSpPr>
          <p:nvPr/>
        </p:nvCxnSpPr>
        <p:spPr>
          <a:xfrm>
            <a:off x="461554" y="3429000"/>
            <a:ext cx="11306022" cy="0"/>
          </a:xfrm>
          <a:prstGeom prst="line">
            <a:avLst/>
          </a:prstGeom>
          <a:ln w="19050">
            <a:solidFill>
              <a:schemeClr val="tx1">
                <a:lumMod val="75000"/>
                <a:lumOff val="2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5133" name="ZoneTexte 5132">
            <a:extLst>
              <a:ext uri="{FF2B5EF4-FFF2-40B4-BE49-F238E27FC236}">
                <a16:creationId xmlns:a16="http://schemas.microsoft.com/office/drawing/2014/main" id="{298E3582-11F0-4DD4-AFE0-63831E44AD1E}"/>
              </a:ext>
            </a:extLst>
          </p:cNvPr>
          <p:cNvSpPr txBox="1"/>
          <p:nvPr/>
        </p:nvSpPr>
        <p:spPr>
          <a:xfrm>
            <a:off x="993161" y="2370701"/>
            <a:ext cx="1522079" cy="954107"/>
          </a:xfrm>
          <a:prstGeom prst="rect">
            <a:avLst/>
          </a:prstGeom>
          <a:noFill/>
        </p:spPr>
        <p:txBody>
          <a:bodyPr wrap="square" rtlCol="0">
            <a:spAutoFit/>
          </a:bodyPr>
          <a:lstStyle/>
          <a:p>
            <a:pPr algn="ctr"/>
            <a:r>
              <a:rPr lang="fr-FR" sz="1400" dirty="0">
                <a:solidFill>
                  <a:schemeClr val="bg1"/>
                </a:solidFill>
                <a:effectLst>
                  <a:outerShdw blurRad="38100" dist="38100" dir="2700000" algn="tl">
                    <a:srgbClr val="000000">
                      <a:alpha val="43137"/>
                    </a:srgbClr>
                  </a:outerShdw>
                </a:effectLst>
                <a:highlight>
                  <a:srgbClr val="808080"/>
                </a:highlight>
                <a:latin typeface="Century Gothic" panose="020B0502020202020204" pitchFamily="34" charset="0"/>
              </a:rPr>
              <a:t>Pourquoi</a:t>
            </a: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 réaliser une animation agence ?  </a:t>
            </a:r>
          </a:p>
        </p:txBody>
      </p:sp>
      <p:sp>
        <p:nvSpPr>
          <p:cNvPr id="47" name="ZoneTexte 46">
            <a:extLst>
              <a:ext uri="{FF2B5EF4-FFF2-40B4-BE49-F238E27FC236}">
                <a16:creationId xmlns:a16="http://schemas.microsoft.com/office/drawing/2014/main" id="{30BA0A7C-4274-43AF-AA99-30A7AA23F742}"/>
              </a:ext>
            </a:extLst>
          </p:cNvPr>
          <p:cNvSpPr txBox="1"/>
          <p:nvPr/>
        </p:nvSpPr>
        <p:spPr>
          <a:xfrm>
            <a:off x="1048003" y="3598665"/>
            <a:ext cx="1331457" cy="738664"/>
          </a:xfrm>
          <a:prstGeom prst="rect">
            <a:avLst/>
          </a:prstGeom>
          <a:noFill/>
        </p:spPr>
        <p:txBody>
          <a:bodyPr wrap="square" rtlCol="0">
            <a:spAutoFit/>
          </a:bodyPr>
          <a:lstStyle/>
          <a:p>
            <a:pPr algn="ctr"/>
            <a:r>
              <a:rPr lang="fr-FR" sz="1400" dirty="0">
                <a:solidFill>
                  <a:schemeClr val="bg1"/>
                </a:solidFill>
                <a:effectLst>
                  <a:outerShdw blurRad="38100" dist="38100" dir="2700000" algn="tl">
                    <a:srgbClr val="000000">
                      <a:alpha val="43137"/>
                    </a:srgbClr>
                  </a:outerShdw>
                </a:effectLst>
                <a:highlight>
                  <a:srgbClr val="808080"/>
                </a:highlight>
                <a:latin typeface="Century Gothic" panose="020B0502020202020204" pitchFamily="34" charset="0"/>
              </a:rPr>
              <a:t>Préparez</a:t>
            </a: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 votre évènement</a:t>
            </a:r>
          </a:p>
        </p:txBody>
      </p:sp>
      <p:sp>
        <p:nvSpPr>
          <p:cNvPr id="48" name="ZoneTexte 47">
            <a:extLst>
              <a:ext uri="{FF2B5EF4-FFF2-40B4-BE49-F238E27FC236}">
                <a16:creationId xmlns:a16="http://schemas.microsoft.com/office/drawing/2014/main" id="{A974B124-63FB-44E1-B8C4-23459F74EA06}"/>
              </a:ext>
            </a:extLst>
          </p:cNvPr>
          <p:cNvSpPr txBox="1"/>
          <p:nvPr/>
        </p:nvSpPr>
        <p:spPr>
          <a:xfrm>
            <a:off x="3161673" y="2587304"/>
            <a:ext cx="1566267" cy="523220"/>
          </a:xfrm>
          <a:prstGeom prst="rect">
            <a:avLst/>
          </a:prstGeom>
          <a:noFill/>
        </p:spPr>
        <p:txBody>
          <a:bodyPr wrap="square" rtlCol="0">
            <a:spAutoFit/>
          </a:bodyPr>
          <a:lstStyle/>
          <a:p>
            <a:pPr algn="ctr"/>
            <a:r>
              <a:rPr lang="fr-FR" sz="1400" dirty="0">
                <a:solidFill>
                  <a:schemeClr val="bg1"/>
                </a:solidFill>
                <a:effectLst>
                  <a:outerShdw blurRad="38100" dist="38100" dir="2700000" algn="tl">
                    <a:srgbClr val="000000">
                      <a:alpha val="43137"/>
                    </a:srgbClr>
                  </a:outerShdw>
                </a:effectLst>
                <a:highlight>
                  <a:srgbClr val="808080"/>
                </a:highlight>
                <a:latin typeface="Century Gothic" panose="020B0502020202020204" pitchFamily="34" charset="0"/>
              </a:rPr>
              <a:t>Ciblez</a:t>
            </a: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 vos clients </a:t>
            </a:r>
          </a:p>
        </p:txBody>
      </p:sp>
      <p:sp>
        <p:nvSpPr>
          <p:cNvPr id="58" name="ZoneTexte 57">
            <a:extLst>
              <a:ext uri="{FF2B5EF4-FFF2-40B4-BE49-F238E27FC236}">
                <a16:creationId xmlns:a16="http://schemas.microsoft.com/office/drawing/2014/main" id="{BF9674C2-BEB6-4798-BFA1-3425880914DA}"/>
              </a:ext>
            </a:extLst>
          </p:cNvPr>
          <p:cNvSpPr txBox="1"/>
          <p:nvPr/>
        </p:nvSpPr>
        <p:spPr>
          <a:xfrm>
            <a:off x="9595753" y="3579819"/>
            <a:ext cx="1542544" cy="738664"/>
          </a:xfrm>
          <a:prstGeom prst="rect">
            <a:avLst/>
          </a:prstGeom>
          <a:noFill/>
        </p:spPr>
        <p:txBody>
          <a:bodyPr wrap="square" rtlCol="0">
            <a:spAutoFit/>
          </a:bodyPr>
          <a:lstStyle/>
          <a:p>
            <a:pPr algn="ct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Consultez les </a:t>
            </a:r>
            <a:r>
              <a:rPr lang="fr-FR" sz="1400" dirty="0">
                <a:solidFill>
                  <a:schemeClr val="bg1"/>
                </a:solidFill>
                <a:effectLst>
                  <a:outerShdw blurRad="38100" dist="38100" dir="2700000" algn="tl">
                    <a:srgbClr val="000000">
                      <a:alpha val="43137"/>
                    </a:srgbClr>
                  </a:outerShdw>
                </a:effectLst>
                <a:highlight>
                  <a:srgbClr val="808080"/>
                </a:highlight>
                <a:latin typeface="Century Gothic" panose="020B0502020202020204" pitchFamily="34" charset="0"/>
              </a:rPr>
              <a:t>retours d’expériences</a:t>
            </a:r>
          </a:p>
        </p:txBody>
      </p:sp>
      <p:cxnSp>
        <p:nvCxnSpPr>
          <p:cNvPr id="5135" name="Connecteur droit 5134">
            <a:extLst>
              <a:ext uri="{FF2B5EF4-FFF2-40B4-BE49-F238E27FC236}">
                <a16:creationId xmlns:a16="http://schemas.microsoft.com/office/drawing/2014/main" id="{05F8A8E2-30BA-4C95-80C9-9592461990A0}"/>
              </a:ext>
            </a:extLst>
          </p:cNvPr>
          <p:cNvCxnSpPr>
            <a:cxnSpLocks/>
          </p:cNvCxnSpPr>
          <p:nvPr/>
        </p:nvCxnSpPr>
        <p:spPr>
          <a:xfrm>
            <a:off x="1171114" y="2174818"/>
            <a:ext cx="115279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62" name="Connecteur droit 61">
            <a:extLst>
              <a:ext uri="{FF2B5EF4-FFF2-40B4-BE49-F238E27FC236}">
                <a16:creationId xmlns:a16="http://schemas.microsoft.com/office/drawing/2014/main" id="{E8144EBB-8773-4E74-B808-4658A44E8E0A}"/>
              </a:ext>
            </a:extLst>
          </p:cNvPr>
          <p:cNvCxnSpPr>
            <a:cxnSpLocks/>
          </p:cNvCxnSpPr>
          <p:nvPr/>
        </p:nvCxnSpPr>
        <p:spPr>
          <a:xfrm>
            <a:off x="3338576" y="2174818"/>
            <a:ext cx="115279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63" name="Connecteur droit 62">
            <a:extLst>
              <a:ext uri="{FF2B5EF4-FFF2-40B4-BE49-F238E27FC236}">
                <a16:creationId xmlns:a16="http://schemas.microsoft.com/office/drawing/2014/main" id="{B75671D2-CA91-48FB-808F-1769F5844FAE}"/>
              </a:ext>
            </a:extLst>
          </p:cNvPr>
          <p:cNvCxnSpPr>
            <a:cxnSpLocks/>
          </p:cNvCxnSpPr>
          <p:nvPr/>
        </p:nvCxnSpPr>
        <p:spPr>
          <a:xfrm>
            <a:off x="5517069" y="2174818"/>
            <a:ext cx="115279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64" name="Connecteur droit 63">
            <a:extLst>
              <a:ext uri="{FF2B5EF4-FFF2-40B4-BE49-F238E27FC236}">
                <a16:creationId xmlns:a16="http://schemas.microsoft.com/office/drawing/2014/main" id="{1CA09655-C80E-4714-A29C-12FEED95E759}"/>
              </a:ext>
            </a:extLst>
          </p:cNvPr>
          <p:cNvCxnSpPr>
            <a:cxnSpLocks/>
          </p:cNvCxnSpPr>
          <p:nvPr/>
        </p:nvCxnSpPr>
        <p:spPr>
          <a:xfrm>
            <a:off x="7715535" y="2176847"/>
            <a:ext cx="115279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65" name="Connecteur droit 64">
            <a:extLst>
              <a:ext uri="{FF2B5EF4-FFF2-40B4-BE49-F238E27FC236}">
                <a16:creationId xmlns:a16="http://schemas.microsoft.com/office/drawing/2014/main" id="{005A7C3C-87A5-486F-A0D1-FACC793B4219}"/>
              </a:ext>
            </a:extLst>
          </p:cNvPr>
          <p:cNvCxnSpPr>
            <a:cxnSpLocks/>
          </p:cNvCxnSpPr>
          <p:nvPr/>
        </p:nvCxnSpPr>
        <p:spPr>
          <a:xfrm>
            <a:off x="9790349" y="2174818"/>
            <a:ext cx="115279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68" name="Connecteur droit 67">
            <a:extLst>
              <a:ext uri="{FF2B5EF4-FFF2-40B4-BE49-F238E27FC236}">
                <a16:creationId xmlns:a16="http://schemas.microsoft.com/office/drawing/2014/main" id="{DCC196B1-6CEC-42C3-AA75-3C7A2D6F88C0}"/>
              </a:ext>
            </a:extLst>
          </p:cNvPr>
          <p:cNvCxnSpPr>
            <a:cxnSpLocks/>
          </p:cNvCxnSpPr>
          <p:nvPr/>
        </p:nvCxnSpPr>
        <p:spPr>
          <a:xfrm>
            <a:off x="9806918" y="4449804"/>
            <a:ext cx="115279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69" name="Connecteur droit 68">
            <a:extLst>
              <a:ext uri="{FF2B5EF4-FFF2-40B4-BE49-F238E27FC236}">
                <a16:creationId xmlns:a16="http://schemas.microsoft.com/office/drawing/2014/main" id="{16430516-AEB3-43A8-AEB5-508B25AECBB8}"/>
              </a:ext>
            </a:extLst>
          </p:cNvPr>
          <p:cNvCxnSpPr>
            <a:cxnSpLocks/>
          </p:cNvCxnSpPr>
          <p:nvPr/>
        </p:nvCxnSpPr>
        <p:spPr>
          <a:xfrm>
            <a:off x="7720069" y="4447767"/>
            <a:ext cx="115279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70" name="Connecteur droit 69">
            <a:extLst>
              <a:ext uri="{FF2B5EF4-FFF2-40B4-BE49-F238E27FC236}">
                <a16:creationId xmlns:a16="http://schemas.microsoft.com/office/drawing/2014/main" id="{FDC02483-8199-46FA-A029-DE3ABE73FAB2}"/>
              </a:ext>
            </a:extLst>
          </p:cNvPr>
          <p:cNvCxnSpPr>
            <a:cxnSpLocks/>
          </p:cNvCxnSpPr>
          <p:nvPr/>
        </p:nvCxnSpPr>
        <p:spPr>
          <a:xfrm>
            <a:off x="5530307" y="4447767"/>
            <a:ext cx="115279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71" name="Connecteur droit 70">
            <a:extLst>
              <a:ext uri="{FF2B5EF4-FFF2-40B4-BE49-F238E27FC236}">
                <a16:creationId xmlns:a16="http://schemas.microsoft.com/office/drawing/2014/main" id="{F5B9FC4B-70A6-4941-9B7E-2F4EF87AE9BA}"/>
              </a:ext>
            </a:extLst>
          </p:cNvPr>
          <p:cNvCxnSpPr>
            <a:cxnSpLocks/>
          </p:cNvCxnSpPr>
          <p:nvPr/>
        </p:nvCxnSpPr>
        <p:spPr>
          <a:xfrm>
            <a:off x="3312376" y="4449804"/>
            <a:ext cx="115279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72" name="Connecteur droit 71">
            <a:extLst>
              <a:ext uri="{FF2B5EF4-FFF2-40B4-BE49-F238E27FC236}">
                <a16:creationId xmlns:a16="http://schemas.microsoft.com/office/drawing/2014/main" id="{F31EFB95-F2F1-4A77-9220-579F43C60C5C}"/>
              </a:ext>
            </a:extLst>
          </p:cNvPr>
          <p:cNvCxnSpPr>
            <a:cxnSpLocks/>
          </p:cNvCxnSpPr>
          <p:nvPr/>
        </p:nvCxnSpPr>
        <p:spPr>
          <a:xfrm>
            <a:off x="1168252" y="4447767"/>
            <a:ext cx="115279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5137" name="ZoneTexte 5136">
            <a:extLst>
              <a:ext uri="{FF2B5EF4-FFF2-40B4-BE49-F238E27FC236}">
                <a16:creationId xmlns:a16="http://schemas.microsoft.com/office/drawing/2014/main" id="{C7343EA2-3AF2-4246-99EA-A206BE698F52}"/>
              </a:ext>
            </a:extLst>
          </p:cNvPr>
          <p:cNvSpPr txBox="1"/>
          <p:nvPr/>
        </p:nvSpPr>
        <p:spPr>
          <a:xfrm>
            <a:off x="1173372" y="1489258"/>
            <a:ext cx="583814" cy="646331"/>
          </a:xfrm>
          <a:prstGeom prst="rect">
            <a:avLst/>
          </a:prstGeom>
          <a:noFill/>
        </p:spPr>
        <p:txBody>
          <a:bodyPr wrap="none" rtlCol="0">
            <a:spAutoFit/>
          </a:bodyPr>
          <a:lstStyle/>
          <a:p>
            <a:r>
              <a:rPr lang="fr-FR" sz="3600" dirty="0">
                <a:solidFill>
                  <a:schemeClr val="tx1">
                    <a:lumMod val="75000"/>
                    <a:lumOff val="25000"/>
                  </a:schemeClr>
                </a:solidFill>
                <a:latin typeface="Bernard MT Condensed" panose="02050806060905020404" pitchFamily="18" charset="0"/>
              </a:rPr>
              <a:t>01</a:t>
            </a:r>
          </a:p>
        </p:txBody>
      </p:sp>
      <p:sp>
        <p:nvSpPr>
          <p:cNvPr id="75" name="ZoneTexte 74">
            <a:extLst>
              <a:ext uri="{FF2B5EF4-FFF2-40B4-BE49-F238E27FC236}">
                <a16:creationId xmlns:a16="http://schemas.microsoft.com/office/drawing/2014/main" id="{2902A7CB-E00B-4652-961F-6640B7BEDE09}"/>
              </a:ext>
            </a:extLst>
          </p:cNvPr>
          <p:cNvSpPr txBox="1"/>
          <p:nvPr/>
        </p:nvSpPr>
        <p:spPr>
          <a:xfrm>
            <a:off x="1144762" y="4707584"/>
            <a:ext cx="636713" cy="646331"/>
          </a:xfrm>
          <a:prstGeom prst="rect">
            <a:avLst/>
          </a:prstGeom>
          <a:noFill/>
        </p:spPr>
        <p:txBody>
          <a:bodyPr wrap="none" rtlCol="0">
            <a:spAutoFit/>
          </a:bodyPr>
          <a:lstStyle/>
          <a:p>
            <a:r>
              <a:rPr lang="fr-FR" sz="3600" dirty="0">
                <a:solidFill>
                  <a:schemeClr val="tx1">
                    <a:lumMod val="75000"/>
                    <a:lumOff val="25000"/>
                  </a:schemeClr>
                </a:solidFill>
                <a:latin typeface="Bernard MT Condensed" panose="02050806060905020404" pitchFamily="18" charset="0"/>
              </a:rPr>
              <a:t>02</a:t>
            </a:r>
          </a:p>
        </p:txBody>
      </p:sp>
      <p:sp>
        <p:nvSpPr>
          <p:cNvPr id="77" name="ZoneTexte 76">
            <a:extLst>
              <a:ext uri="{FF2B5EF4-FFF2-40B4-BE49-F238E27FC236}">
                <a16:creationId xmlns:a16="http://schemas.microsoft.com/office/drawing/2014/main" id="{583AF4A3-783E-4C7D-B734-2C07EACBA992}"/>
              </a:ext>
            </a:extLst>
          </p:cNvPr>
          <p:cNvSpPr txBox="1"/>
          <p:nvPr/>
        </p:nvSpPr>
        <p:spPr>
          <a:xfrm>
            <a:off x="3313864" y="1458429"/>
            <a:ext cx="636713" cy="646331"/>
          </a:xfrm>
          <a:prstGeom prst="rect">
            <a:avLst/>
          </a:prstGeom>
          <a:noFill/>
        </p:spPr>
        <p:txBody>
          <a:bodyPr wrap="none" rtlCol="0">
            <a:spAutoFit/>
          </a:bodyPr>
          <a:lstStyle/>
          <a:p>
            <a:r>
              <a:rPr lang="fr-FR" sz="3600" dirty="0">
                <a:solidFill>
                  <a:schemeClr val="tx1">
                    <a:lumMod val="75000"/>
                    <a:lumOff val="25000"/>
                  </a:schemeClr>
                </a:solidFill>
                <a:latin typeface="Bernard MT Condensed" panose="02050806060905020404" pitchFamily="18" charset="0"/>
              </a:rPr>
              <a:t>03</a:t>
            </a:r>
          </a:p>
        </p:txBody>
      </p:sp>
      <p:sp>
        <p:nvSpPr>
          <p:cNvPr id="79" name="ZoneTexte 78">
            <a:extLst>
              <a:ext uri="{FF2B5EF4-FFF2-40B4-BE49-F238E27FC236}">
                <a16:creationId xmlns:a16="http://schemas.microsoft.com/office/drawing/2014/main" id="{6DAEBB43-2E02-455D-A831-C6DC80734BCF}"/>
              </a:ext>
            </a:extLst>
          </p:cNvPr>
          <p:cNvSpPr txBox="1"/>
          <p:nvPr/>
        </p:nvSpPr>
        <p:spPr>
          <a:xfrm>
            <a:off x="3276050" y="4689306"/>
            <a:ext cx="636713" cy="646331"/>
          </a:xfrm>
          <a:prstGeom prst="rect">
            <a:avLst/>
          </a:prstGeom>
          <a:noFill/>
        </p:spPr>
        <p:txBody>
          <a:bodyPr wrap="none" rtlCol="0">
            <a:spAutoFit/>
          </a:bodyPr>
          <a:lstStyle/>
          <a:p>
            <a:r>
              <a:rPr lang="fr-FR" sz="3600" dirty="0">
                <a:solidFill>
                  <a:schemeClr val="tx1">
                    <a:lumMod val="75000"/>
                    <a:lumOff val="25000"/>
                  </a:schemeClr>
                </a:solidFill>
                <a:latin typeface="Bernard MT Condensed" panose="02050806060905020404" pitchFamily="18" charset="0"/>
              </a:rPr>
              <a:t>04</a:t>
            </a:r>
          </a:p>
        </p:txBody>
      </p:sp>
      <p:sp>
        <p:nvSpPr>
          <p:cNvPr id="81" name="ZoneTexte 80">
            <a:extLst>
              <a:ext uri="{FF2B5EF4-FFF2-40B4-BE49-F238E27FC236}">
                <a16:creationId xmlns:a16="http://schemas.microsoft.com/office/drawing/2014/main" id="{FB1AB3F9-69AD-4F32-8C9F-0B9A8FFE5A6D}"/>
              </a:ext>
            </a:extLst>
          </p:cNvPr>
          <p:cNvSpPr txBox="1"/>
          <p:nvPr/>
        </p:nvSpPr>
        <p:spPr>
          <a:xfrm>
            <a:off x="5445039" y="1474708"/>
            <a:ext cx="636713" cy="646331"/>
          </a:xfrm>
          <a:prstGeom prst="rect">
            <a:avLst/>
          </a:prstGeom>
          <a:noFill/>
        </p:spPr>
        <p:txBody>
          <a:bodyPr wrap="none" rtlCol="0">
            <a:spAutoFit/>
          </a:bodyPr>
          <a:lstStyle/>
          <a:p>
            <a:r>
              <a:rPr lang="fr-FR" sz="3600" dirty="0">
                <a:solidFill>
                  <a:schemeClr val="tx1">
                    <a:lumMod val="75000"/>
                    <a:lumOff val="25000"/>
                  </a:schemeClr>
                </a:solidFill>
                <a:latin typeface="Bernard MT Condensed" panose="02050806060905020404" pitchFamily="18" charset="0"/>
              </a:rPr>
              <a:t>05</a:t>
            </a:r>
          </a:p>
        </p:txBody>
      </p:sp>
      <p:sp>
        <p:nvSpPr>
          <p:cNvPr id="83" name="ZoneTexte 82">
            <a:extLst>
              <a:ext uri="{FF2B5EF4-FFF2-40B4-BE49-F238E27FC236}">
                <a16:creationId xmlns:a16="http://schemas.microsoft.com/office/drawing/2014/main" id="{3079A278-4DD2-4E17-90E1-D4546865A67A}"/>
              </a:ext>
            </a:extLst>
          </p:cNvPr>
          <p:cNvSpPr txBox="1"/>
          <p:nvPr/>
        </p:nvSpPr>
        <p:spPr>
          <a:xfrm>
            <a:off x="5478886" y="4689305"/>
            <a:ext cx="636713" cy="646331"/>
          </a:xfrm>
          <a:prstGeom prst="rect">
            <a:avLst/>
          </a:prstGeom>
          <a:noFill/>
        </p:spPr>
        <p:txBody>
          <a:bodyPr wrap="none" rtlCol="0">
            <a:spAutoFit/>
          </a:bodyPr>
          <a:lstStyle/>
          <a:p>
            <a:r>
              <a:rPr lang="fr-FR" sz="3600" dirty="0">
                <a:solidFill>
                  <a:schemeClr val="tx1">
                    <a:lumMod val="75000"/>
                    <a:lumOff val="25000"/>
                  </a:schemeClr>
                </a:solidFill>
                <a:latin typeface="Bernard MT Condensed" panose="02050806060905020404" pitchFamily="18" charset="0"/>
              </a:rPr>
              <a:t>06</a:t>
            </a:r>
          </a:p>
        </p:txBody>
      </p:sp>
      <p:sp>
        <p:nvSpPr>
          <p:cNvPr id="86" name="ZoneTexte 85">
            <a:extLst>
              <a:ext uri="{FF2B5EF4-FFF2-40B4-BE49-F238E27FC236}">
                <a16:creationId xmlns:a16="http://schemas.microsoft.com/office/drawing/2014/main" id="{0A15A5B2-4720-4CFF-B007-A6ECF07C5984}"/>
              </a:ext>
            </a:extLst>
          </p:cNvPr>
          <p:cNvSpPr txBox="1"/>
          <p:nvPr/>
        </p:nvSpPr>
        <p:spPr>
          <a:xfrm>
            <a:off x="7723719" y="1458429"/>
            <a:ext cx="636713" cy="646331"/>
          </a:xfrm>
          <a:prstGeom prst="rect">
            <a:avLst/>
          </a:prstGeom>
          <a:noFill/>
        </p:spPr>
        <p:txBody>
          <a:bodyPr wrap="none" rtlCol="0">
            <a:spAutoFit/>
          </a:bodyPr>
          <a:lstStyle/>
          <a:p>
            <a:r>
              <a:rPr lang="fr-FR" sz="3600" dirty="0">
                <a:solidFill>
                  <a:schemeClr val="tx1">
                    <a:lumMod val="75000"/>
                    <a:lumOff val="25000"/>
                  </a:schemeClr>
                </a:solidFill>
                <a:latin typeface="Bernard MT Condensed" panose="02050806060905020404" pitchFamily="18" charset="0"/>
              </a:rPr>
              <a:t>07</a:t>
            </a:r>
          </a:p>
        </p:txBody>
      </p:sp>
      <p:sp>
        <p:nvSpPr>
          <p:cNvPr id="88" name="ZoneTexte 87">
            <a:extLst>
              <a:ext uri="{FF2B5EF4-FFF2-40B4-BE49-F238E27FC236}">
                <a16:creationId xmlns:a16="http://schemas.microsoft.com/office/drawing/2014/main" id="{2F6C000C-3F6D-4E24-81AB-459D25A16A0D}"/>
              </a:ext>
            </a:extLst>
          </p:cNvPr>
          <p:cNvSpPr txBox="1"/>
          <p:nvPr/>
        </p:nvSpPr>
        <p:spPr>
          <a:xfrm>
            <a:off x="7690367" y="4670442"/>
            <a:ext cx="636713" cy="646331"/>
          </a:xfrm>
          <a:prstGeom prst="rect">
            <a:avLst/>
          </a:prstGeom>
          <a:noFill/>
        </p:spPr>
        <p:txBody>
          <a:bodyPr wrap="none" rtlCol="0">
            <a:spAutoFit/>
          </a:bodyPr>
          <a:lstStyle/>
          <a:p>
            <a:r>
              <a:rPr lang="fr-FR" sz="3600" dirty="0">
                <a:solidFill>
                  <a:schemeClr val="tx1">
                    <a:lumMod val="75000"/>
                    <a:lumOff val="25000"/>
                  </a:schemeClr>
                </a:solidFill>
                <a:latin typeface="Bernard MT Condensed" panose="02050806060905020404" pitchFamily="18" charset="0"/>
              </a:rPr>
              <a:t>08</a:t>
            </a:r>
          </a:p>
        </p:txBody>
      </p:sp>
      <p:sp>
        <p:nvSpPr>
          <p:cNvPr id="90" name="ZoneTexte 89">
            <a:extLst>
              <a:ext uri="{FF2B5EF4-FFF2-40B4-BE49-F238E27FC236}">
                <a16:creationId xmlns:a16="http://schemas.microsoft.com/office/drawing/2014/main" id="{F216387C-FFFF-4C64-8CEF-C7D002EF38A4}"/>
              </a:ext>
            </a:extLst>
          </p:cNvPr>
          <p:cNvSpPr txBox="1"/>
          <p:nvPr/>
        </p:nvSpPr>
        <p:spPr>
          <a:xfrm>
            <a:off x="9776747" y="1455876"/>
            <a:ext cx="636713" cy="646331"/>
          </a:xfrm>
          <a:prstGeom prst="rect">
            <a:avLst/>
          </a:prstGeom>
          <a:noFill/>
        </p:spPr>
        <p:txBody>
          <a:bodyPr wrap="none" rtlCol="0">
            <a:spAutoFit/>
          </a:bodyPr>
          <a:lstStyle/>
          <a:p>
            <a:r>
              <a:rPr lang="fr-FR" sz="3600" dirty="0">
                <a:solidFill>
                  <a:schemeClr val="tx1">
                    <a:lumMod val="75000"/>
                    <a:lumOff val="25000"/>
                  </a:schemeClr>
                </a:solidFill>
                <a:latin typeface="Bernard MT Condensed" panose="02050806060905020404" pitchFamily="18" charset="0"/>
              </a:rPr>
              <a:t>09</a:t>
            </a:r>
          </a:p>
        </p:txBody>
      </p:sp>
      <p:sp>
        <p:nvSpPr>
          <p:cNvPr id="92" name="ZoneTexte 91">
            <a:extLst>
              <a:ext uri="{FF2B5EF4-FFF2-40B4-BE49-F238E27FC236}">
                <a16:creationId xmlns:a16="http://schemas.microsoft.com/office/drawing/2014/main" id="{665D9003-66E0-498C-AD44-1A5CC12140F3}"/>
              </a:ext>
            </a:extLst>
          </p:cNvPr>
          <p:cNvSpPr txBox="1"/>
          <p:nvPr/>
        </p:nvSpPr>
        <p:spPr>
          <a:xfrm>
            <a:off x="9817581" y="4677402"/>
            <a:ext cx="583814" cy="646331"/>
          </a:xfrm>
          <a:prstGeom prst="rect">
            <a:avLst/>
          </a:prstGeom>
          <a:noFill/>
        </p:spPr>
        <p:txBody>
          <a:bodyPr wrap="none" rtlCol="0">
            <a:spAutoFit/>
          </a:bodyPr>
          <a:lstStyle/>
          <a:p>
            <a:r>
              <a:rPr lang="fr-FR" sz="3600" dirty="0">
                <a:solidFill>
                  <a:schemeClr val="tx1">
                    <a:lumMod val="75000"/>
                    <a:lumOff val="25000"/>
                  </a:schemeClr>
                </a:solidFill>
                <a:latin typeface="Bernard MT Condensed" panose="02050806060905020404" pitchFamily="18" charset="0"/>
              </a:rPr>
              <a:t>10</a:t>
            </a:r>
          </a:p>
        </p:txBody>
      </p:sp>
      <p:sp>
        <p:nvSpPr>
          <p:cNvPr id="5138" name="Rectangle 5137">
            <a:extLst>
              <a:ext uri="{FF2B5EF4-FFF2-40B4-BE49-F238E27FC236}">
                <a16:creationId xmlns:a16="http://schemas.microsoft.com/office/drawing/2014/main" id="{0B8AC766-B788-45F5-BF87-8869C90AEEB2}"/>
              </a:ext>
            </a:extLst>
          </p:cNvPr>
          <p:cNvSpPr/>
          <p:nvPr/>
        </p:nvSpPr>
        <p:spPr>
          <a:xfrm>
            <a:off x="408839" y="5522057"/>
            <a:ext cx="11306022" cy="914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5123" name="Image 5122">
            <a:extLst>
              <a:ext uri="{FF2B5EF4-FFF2-40B4-BE49-F238E27FC236}">
                <a16:creationId xmlns:a16="http://schemas.microsoft.com/office/drawing/2014/main" id="{C94EE474-929C-4DC4-ACEB-5C2DD18735DE}"/>
              </a:ext>
            </a:extLst>
          </p:cNvPr>
          <p:cNvPicPr>
            <a:picLocks noChangeAspect="1"/>
          </p:cNvPicPr>
          <p:nvPr/>
        </p:nvPicPr>
        <p:blipFill rotWithShape="1">
          <a:blip r:embed="rId6" cstate="email">
            <a:clrChange>
              <a:clrFrom>
                <a:srgbClr val="E6E6E6"/>
              </a:clrFrom>
              <a:clrTo>
                <a:srgbClr val="E6E6E6">
                  <a:alpha val="0"/>
                </a:srgbClr>
              </a:clrTo>
            </a:clrChange>
            <a:extLst>
              <a:ext uri="{28A0092B-C50C-407E-A947-70E740481C1C}">
                <a14:useLocalDpi xmlns:a14="http://schemas.microsoft.com/office/drawing/2010/main" val="0"/>
              </a:ext>
            </a:extLst>
          </a:blip>
          <a:srcRect l="5477"/>
          <a:stretch/>
        </p:blipFill>
        <p:spPr>
          <a:xfrm rot="10800000">
            <a:off x="5266772" y="702319"/>
            <a:ext cx="1664559" cy="543705"/>
          </a:xfrm>
          <a:prstGeom prst="rect">
            <a:avLst/>
          </a:prstGeom>
        </p:spPr>
      </p:pic>
      <p:pic>
        <p:nvPicPr>
          <p:cNvPr id="5124" name="Image 5123">
            <a:extLst>
              <a:ext uri="{FF2B5EF4-FFF2-40B4-BE49-F238E27FC236}">
                <a16:creationId xmlns:a16="http://schemas.microsoft.com/office/drawing/2014/main" id="{19C5CEEE-2356-4F67-A4AF-178E1C530F81}"/>
              </a:ext>
            </a:extLst>
          </p:cNvPr>
          <p:cNvPicPr>
            <a:picLocks noChangeAspect="1"/>
          </p:cNvPicPr>
          <p:nvPr/>
        </p:nvPicPr>
        <p:blipFill>
          <a:blip r:embed="rId7">
            <a:clrChange>
              <a:clrFrom>
                <a:srgbClr val="E6E6E6"/>
              </a:clrFrom>
              <a:clrTo>
                <a:srgbClr val="E6E6E6">
                  <a:alpha val="0"/>
                </a:srgbClr>
              </a:clrTo>
            </a:clrChange>
            <a:extLst>
              <a:ext uri="{28A0092B-C50C-407E-A947-70E740481C1C}">
                <a14:useLocalDpi xmlns:a14="http://schemas.microsoft.com/office/drawing/2010/main" val="0"/>
              </a:ext>
            </a:extLst>
          </a:blip>
          <a:stretch>
            <a:fillRect/>
          </a:stretch>
        </p:blipFill>
        <p:spPr>
          <a:xfrm>
            <a:off x="9454795" y="5474551"/>
            <a:ext cx="1773092" cy="603881"/>
          </a:xfrm>
          <a:prstGeom prst="rect">
            <a:avLst/>
          </a:prstGeom>
        </p:spPr>
      </p:pic>
      <p:pic>
        <p:nvPicPr>
          <p:cNvPr id="5125" name="Image 5124">
            <a:extLst>
              <a:ext uri="{FF2B5EF4-FFF2-40B4-BE49-F238E27FC236}">
                <a16:creationId xmlns:a16="http://schemas.microsoft.com/office/drawing/2014/main" id="{98840CD5-1EDF-492F-B92B-F42BD5FCE545}"/>
              </a:ext>
            </a:extLst>
          </p:cNvPr>
          <p:cNvPicPr>
            <a:picLocks noChangeAspect="1"/>
          </p:cNvPicPr>
          <p:nvPr/>
        </p:nvPicPr>
        <p:blipFill>
          <a:blip r:embed="rId8">
            <a:clrChange>
              <a:clrFrom>
                <a:srgbClr val="E6E6E6"/>
              </a:clrFrom>
              <a:clrTo>
                <a:srgbClr val="E6E6E6">
                  <a:alpha val="0"/>
                </a:srgbClr>
              </a:clrTo>
            </a:clrChange>
            <a:extLst>
              <a:ext uri="{28A0092B-C50C-407E-A947-70E740481C1C}">
                <a14:useLocalDpi xmlns:a14="http://schemas.microsoft.com/office/drawing/2010/main" val="0"/>
              </a:ext>
            </a:extLst>
          </a:blip>
          <a:stretch>
            <a:fillRect/>
          </a:stretch>
        </p:blipFill>
        <p:spPr>
          <a:xfrm>
            <a:off x="897333" y="5490694"/>
            <a:ext cx="1728139" cy="543706"/>
          </a:xfrm>
          <a:prstGeom prst="rect">
            <a:avLst/>
          </a:prstGeom>
        </p:spPr>
      </p:pic>
      <p:pic>
        <p:nvPicPr>
          <p:cNvPr id="5127" name="Image 5126">
            <a:extLst>
              <a:ext uri="{FF2B5EF4-FFF2-40B4-BE49-F238E27FC236}">
                <a16:creationId xmlns:a16="http://schemas.microsoft.com/office/drawing/2014/main" id="{B5419DE0-9262-44B7-8501-D9A82F7F4512}"/>
              </a:ext>
            </a:extLst>
          </p:cNvPr>
          <p:cNvPicPr>
            <a:picLocks noChangeAspect="1"/>
          </p:cNvPicPr>
          <p:nvPr/>
        </p:nvPicPr>
        <p:blipFill>
          <a:blip r:embed="rId9" cstate="email">
            <a:clrChange>
              <a:clrFrom>
                <a:srgbClr val="E6E6E6"/>
              </a:clrFrom>
              <a:clrTo>
                <a:srgbClr val="E6E6E6">
                  <a:alpha val="0"/>
                </a:srgbClr>
              </a:clrTo>
            </a:clrChange>
            <a:extLst>
              <a:ext uri="{28A0092B-C50C-407E-A947-70E740481C1C}">
                <a14:useLocalDpi xmlns:a14="http://schemas.microsoft.com/office/drawing/2010/main" val="0"/>
              </a:ext>
            </a:extLst>
          </a:blip>
          <a:stretch>
            <a:fillRect/>
          </a:stretch>
        </p:blipFill>
        <p:spPr>
          <a:xfrm>
            <a:off x="3026075" y="5480776"/>
            <a:ext cx="1773376" cy="655028"/>
          </a:xfrm>
          <a:prstGeom prst="rect">
            <a:avLst/>
          </a:prstGeom>
        </p:spPr>
      </p:pic>
      <p:sp>
        <p:nvSpPr>
          <p:cNvPr id="98" name="Rectangle 97">
            <a:extLst>
              <a:ext uri="{FF2B5EF4-FFF2-40B4-BE49-F238E27FC236}">
                <a16:creationId xmlns:a16="http://schemas.microsoft.com/office/drawing/2014/main" id="{DB59BBA9-BCCD-4B95-8736-891E7499DC1E}"/>
              </a:ext>
            </a:extLst>
          </p:cNvPr>
          <p:cNvSpPr/>
          <p:nvPr/>
        </p:nvSpPr>
        <p:spPr>
          <a:xfrm>
            <a:off x="958499" y="690055"/>
            <a:ext cx="1645952" cy="43800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7" name="Image 16">
            <a:extLst>
              <a:ext uri="{FF2B5EF4-FFF2-40B4-BE49-F238E27FC236}">
                <a16:creationId xmlns:a16="http://schemas.microsoft.com/office/drawing/2014/main" id="{E5254DA8-9FC7-4BF2-AEFA-B7AD77DE4FF0}"/>
              </a:ext>
            </a:extLst>
          </p:cNvPr>
          <p:cNvPicPr>
            <a:picLocks noChangeAspect="1"/>
          </p:cNvPicPr>
          <p:nvPr/>
        </p:nvPicPr>
        <p:blipFill>
          <a:blip r:embed="rId10" cstate="email">
            <a:clrChange>
              <a:clrFrom>
                <a:srgbClr val="E6E6E6"/>
              </a:clrFrom>
              <a:clrTo>
                <a:srgbClr val="E6E6E6">
                  <a:alpha val="0"/>
                </a:srgbClr>
              </a:clrTo>
            </a:clrChange>
            <a:extLst>
              <a:ext uri="{28A0092B-C50C-407E-A947-70E740481C1C}">
                <a14:useLocalDpi xmlns:a14="http://schemas.microsoft.com/office/drawing/2010/main" val="0"/>
              </a:ext>
            </a:extLst>
          </a:blip>
          <a:stretch>
            <a:fillRect/>
          </a:stretch>
        </p:blipFill>
        <p:spPr>
          <a:xfrm>
            <a:off x="834080" y="757646"/>
            <a:ext cx="1777831" cy="500470"/>
          </a:xfrm>
          <a:prstGeom prst="rect">
            <a:avLst/>
          </a:prstGeom>
        </p:spPr>
      </p:pic>
      <p:pic>
        <p:nvPicPr>
          <p:cNvPr id="87" name="Picture 2" descr="Ensemble d'icônes de griffonnage, symboles d'entreprise de contour Vecteur gratuit">
            <a:extLst>
              <a:ext uri="{FF2B5EF4-FFF2-40B4-BE49-F238E27FC236}">
                <a16:creationId xmlns:a16="http://schemas.microsoft.com/office/drawing/2014/main" id="{7B114B97-B010-4A12-AF0C-6A1A5817392A}"/>
              </a:ext>
            </a:extLst>
          </p:cNvPr>
          <p:cNvPicPr>
            <a:picLocks noChangeAspect="1" noChangeArrowheads="1"/>
          </p:cNvPicPr>
          <p:nvPr/>
        </p:nvPicPr>
        <p:blipFill rotWithShape="1">
          <a:blip r:embed="rId11" cstate="email">
            <a:extLst>
              <a:ext uri="{28A0092B-C50C-407E-A947-70E740481C1C}">
                <a14:useLocalDpi xmlns:a14="http://schemas.microsoft.com/office/drawing/2010/main" val="0"/>
              </a:ext>
            </a:extLst>
          </a:blip>
          <a:srcRect l="84665" t="48387" r="2150" b="11217"/>
          <a:stretch/>
        </p:blipFill>
        <p:spPr bwMode="auto">
          <a:xfrm>
            <a:off x="6066392" y="1501139"/>
            <a:ext cx="633391" cy="576584"/>
          </a:xfrm>
          <a:prstGeom prst="rect">
            <a:avLst/>
          </a:prstGeom>
          <a:noFill/>
          <a:extLst>
            <a:ext uri="{909E8E84-426E-40DD-AFC4-6F175D3DCCD1}">
              <a14:hiddenFill xmlns:a14="http://schemas.microsoft.com/office/drawing/2010/main">
                <a:solidFill>
                  <a:srgbClr val="FFFFFF"/>
                </a:solidFill>
              </a14:hiddenFill>
            </a:ext>
          </a:extLst>
        </p:spPr>
      </p:pic>
      <p:pic>
        <p:nvPicPr>
          <p:cNvPr id="91" name="Picture 2" descr="Ensemble d'icônes de griffonnage, symboles d'entreprise de contour Vecteur gratuit">
            <a:extLst>
              <a:ext uri="{FF2B5EF4-FFF2-40B4-BE49-F238E27FC236}">
                <a16:creationId xmlns:a16="http://schemas.microsoft.com/office/drawing/2014/main" id="{E309C683-DF10-4744-B3D9-EB9DF2F42187}"/>
              </a:ext>
            </a:extLst>
          </p:cNvPr>
          <p:cNvPicPr>
            <a:picLocks noChangeAspect="1" noChangeArrowheads="1"/>
          </p:cNvPicPr>
          <p:nvPr/>
        </p:nvPicPr>
        <p:blipFill rotWithShape="1">
          <a:blip r:embed="rId12" cstate="email">
            <a:extLst>
              <a:ext uri="{28A0092B-C50C-407E-A947-70E740481C1C}">
                <a14:useLocalDpi xmlns:a14="http://schemas.microsoft.com/office/drawing/2010/main" val="0"/>
              </a:ext>
            </a:extLst>
          </a:blip>
          <a:srcRect l="70705" t="43328" r="15336"/>
          <a:stretch/>
        </p:blipFill>
        <p:spPr bwMode="auto">
          <a:xfrm>
            <a:off x="10368931" y="4578251"/>
            <a:ext cx="616374" cy="743549"/>
          </a:xfrm>
          <a:prstGeom prst="rect">
            <a:avLst/>
          </a:prstGeom>
          <a:noFill/>
          <a:extLst>
            <a:ext uri="{909E8E84-426E-40DD-AFC4-6F175D3DCCD1}">
              <a14:hiddenFill xmlns:a14="http://schemas.microsoft.com/office/drawing/2010/main">
                <a:solidFill>
                  <a:srgbClr val="FFFFFF"/>
                </a:solidFill>
              </a14:hiddenFill>
            </a:ext>
          </a:extLst>
        </p:spPr>
      </p:pic>
      <p:pic>
        <p:nvPicPr>
          <p:cNvPr id="93" name="Picture 2" descr="Ensemble d'icônes de griffonnage, symboles d'entreprise de contour Vecteur gratuit">
            <a:extLst>
              <a:ext uri="{FF2B5EF4-FFF2-40B4-BE49-F238E27FC236}">
                <a16:creationId xmlns:a16="http://schemas.microsoft.com/office/drawing/2014/main" id="{876F8F28-75F7-43E4-B03E-F2DD99C57AC5}"/>
              </a:ext>
            </a:extLst>
          </p:cNvPr>
          <p:cNvPicPr>
            <a:picLocks noChangeAspect="1" noChangeArrowheads="1"/>
          </p:cNvPicPr>
          <p:nvPr/>
        </p:nvPicPr>
        <p:blipFill rotWithShape="1">
          <a:blip r:embed="rId13" cstate="email">
            <a:extLst>
              <a:ext uri="{28A0092B-C50C-407E-A947-70E740481C1C}">
                <a14:useLocalDpi xmlns:a14="http://schemas.microsoft.com/office/drawing/2010/main" val="0"/>
              </a:ext>
            </a:extLst>
          </a:blip>
          <a:srcRect l="34649" t="52596" r="49122"/>
          <a:stretch/>
        </p:blipFill>
        <p:spPr bwMode="auto">
          <a:xfrm>
            <a:off x="1682162" y="1509728"/>
            <a:ext cx="697539" cy="605390"/>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11">
            <a:extLst>
              <a:ext uri="{FF2B5EF4-FFF2-40B4-BE49-F238E27FC236}">
                <a16:creationId xmlns:a16="http://schemas.microsoft.com/office/drawing/2014/main" id="{1376C25B-3278-43A7-90C2-2B799E4012B1}"/>
              </a:ext>
            </a:extLst>
          </p:cNvPr>
          <p:cNvSpPr/>
          <p:nvPr/>
        </p:nvSpPr>
        <p:spPr>
          <a:xfrm>
            <a:off x="5178543" y="3425282"/>
            <a:ext cx="1812722" cy="26718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2" name="Rectangle 111">
            <a:extLst>
              <a:ext uri="{FF2B5EF4-FFF2-40B4-BE49-F238E27FC236}">
                <a16:creationId xmlns:a16="http://schemas.microsoft.com/office/drawing/2014/main" id="{98D276C4-D6DE-416F-8E4F-F889B37C98EC}"/>
              </a:ext>
            </a:extLst>
          </p:cNvPr>
          <p:cNvSpPr/>
          <p:nvPr/>
        </p:nvSpPr>
        <p:spPr>
          <a:xfrm>
            <a:off x="1019475" y="909592"/>
            <a:ext cx="1812722" cy="26718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3" name="Rectangle 112">
            <a:extLst>
              <a:ext uri="{FF2B5EF4-FFF2-40B4-BE49-F238E27FC236}">
                <a16:creationId xmlns:a16="http://schemas.microsoft.com/office/drawing/2014/main" id="{45F7108E-9278-490A-B98A-1E92E5A91A76}"/>
              </a:ext>
            </a:extLst>
          </p:cNvPr>
          <p:cNvSpPr/>
          <p:nvPr/>
        </p:nvSpPr>
        <p:spPr>
          <a:xfrm>
            <a:off x="1004985" y="3573036"/>
            <a:ext cx="1812722" cy="26718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4" name="Rectangle 113">
            <a:extLst>
              <a:ext uri="{FF2B5EF4-FFF2-40B4-BE49-F238E27FC236}">
                <a16:creationId xmlns:a16="http://schemas.microsoft.com/office/drawing/2014/main" id="{083E0E73-1C11-4E33-A135-76CD9C16A650}"/>
              </a:ext>
            </a:extLst>
          </p:cNvPr>
          <p:cNvSpPr/>
          <p:nvPr/>
        </p:nvSpPr>
        <p:spPr>
          <a:xfrm>
            <a:off x="3152847" y="874540"/>
            <a:ext cx="1812722" cy="26718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5" name="Rectangle 114">
            <a:extLst>
              <a:ext uri="{FF2B5EF4-FFF2-40B4-BE49-F238E27FC236}">
                <a16:creationId xmlns:a16="http://schemas.microsoft.com/office/drawing/2014/main" id="{5992C897-C64F-4C11-94F2-66F250B17E18}"/>
              </a:ext>
            </a:extLst>
          </p:cNvPr>
          <p:cNvSpPr/>
          <p:nvPr/>
        </p:nvSpPr>
        <p:spPr>
          <a:xfrm>
            <a:off x="3166265" y="3589746"/>
            <a:ext cx="1812722" cy="26718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6" name="Rectangle 115">
            <a:extLst>
              <a:ext uri="{FF2B5EF4-FFF2-40B4-BE49-F238E27FC236}">
                <a16:creationId xmlns:a16="http://schemas.microsoft.com/office/drawing/2014/main" id="{D0930B07-BB5D-4C8E-AF8D-6A41E049A1E0}"/>
              </a:ext>
            </a:extLst>
          </p:cNvPr>
          <p:cNvSpPr/>
          <p:nvPr/>
        </p:nvSpPr>
        <p:spPr>
          <a:xfrm>
            <a:off x="5330102" y="874756"/>
            <a:ext cx="1812722" cy="26718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7" name="Rectangle 116">
            <a:extLst>
              <a:ext uri="{FF2B5EF4-FFF2-40B4-BE49-F238E27FC236}">
                <a16:creationId xmlns:a16="http://schemas.microsoft.com/office/drawing/2014/main" id="{0DA65D9D-AF33-4FEF-88FA-E21768D3B17E}"/>
              </a:ext>
            </a:extLst>
          </p:cNvPr>
          <p:cNvSpPr/>
          <p:nvPr/>
        </p:nvSpPr>
        <p:spPr>
          <a:xfrm>
            <a:off x="9450584" y="766305"/>
            <a:ext cx="1812722" cy="26718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8" name="Rectangle 117">
            <a:extLst>
              <a:ext uri="{FF2B5EF4-FFF2-40B4-BE49-F238E27FC236}">
                <a16:creationId xmlns:a16="http://schemas.microsoft.com/office/drawing/2014/main" id="{E62295D7-6139-4977-B17A-8A8554A17D80}"/>
              </a:ext>
            </a:extLst>
          </p:cNvPr>
          <p:cNvSpPr/>
          <p:nvPr/>
        </p:nvSpPr>
        <p:spPr>
          <a:xfrm>
            <a:off x="7503462" y="902798"/>
            <a:ext cx="1812722" cy="26718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9" name="Rectangle 118">
            <a:extLst>
              <a:ext uri="{FF2B5EF4-FFF2-40B4-BE49-F238E27FC236}">
                <a16:creationId xmlns:a16="http://schemas.microsoft.com/office/drawing/2014/main" id="{10660FE2-AB99-41B6-B3AE-C720B11152A7}"/>
              </a:ext>
            </a:extLst>
          </p:cNvPr>
          <p:cNvSpPr/>
          <p:nvPr/>
        </p:nvSpPr>
        <p:spPr>
          <a:xfrm>
            <a:off x="7546853" y="3577555"/>
            <a:ext cx="1812722" cy="26718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0" name="Rectangle 119">
            <a:extLst>
              <a:ext uri="{FF2B5EF4-FFF2-40B4-BE49-F238E27FC236}">
                <a16:creationId xmlns:a16="http://schemas.microsoft.com/office/drawing/2014/main" id="{516454B0-0751-488D-B3B4-00E98E9A28D2}"/>
              </a:ext>
            </a:extLst>
          </p:cNvPr>
          <p:cNvSpPr/>
          <p:nvPr/>
        </p:nvSpPr>
        <p:spPr>
          <a:xfrm>
            <a:off x="9858038" y="3425281"/>
            <a:ext cx="1812722" cy="26718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1" name="Rectangle 120">
            <a:extLst>
              <a:ext uri="{FF2B5EF4-FFF2-40B4-BE49-F238E27FC236}">
                <a16:creationId xmlns:a16="http://schemas.microsoft.com/office/drawing/2014/main" id="{2CFE4CF3-1BAE-4E40-9CC2-7B96E592C6C6}"/>
              </a:ext>
            </a:extLst>
          </p:cNvPr>
          <p:cNvSpPr/>
          <p:nvPr/>
        </p:nvSpPr>
        <p:spPr>
          <a:xfrm>
            <a:off x="9603620" y="3573788"/>
            <a:ext cx="1812722" cy="26718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2" name="Rectangle 121">
            <a:extLst>
              <a:ext uri="{FF2B5EF4-FFF2-40B4-BE49-F238E27FC236}">
                <a16:creationId xmlns:a16="http://schemas.microsoft.com/office/drawing/2014/main" id="{98FF68A5-2814-4733-9254-251AB5CC5BFA}"/>
              </a:ext>
            </a:extLst>
          </p:cNvPr>
          <p:cNvSpPr/>
          <p:nvPr/>
        </p:nvSpPr>
        <p:spPr>
          <a:xfrm>
            <a:off x="10066571" y="918528"/>
            <a:ext cx="1812722" cy="26718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Espace réservé du texte 4">
            <a:extLst>
              <a:ext uri="{FF2B5EF4-FFF2-40B4-BE49-F238E27FC236}">
                <a16:creationId xmlns:a16="http://schemas.microsoft.com/office/drawing/2014/main" id="{70C59B1A-8CE6-4DE4-B7DE-3A98B4C982BD}"/>
              </a:ext>
            </a:extLst>
          </p:cNvPr>
          <p:cNvSpPr>
            <a:spLocks noGrp="1"/>
          </p:cNvSpPr>
          <p:nvPr>
            <p:ph type="body" sz="quarter" idx="14"/>
          </p:nvPr>
        </p:nvSpPr>
        <p:spPr/>
        <p:txBody>
          <a:bodyPr/>
          <a:lstStyle/>
          <a:p>
            <a:endParaRPr lang="fr-FR"/>
          </a:p>
        </p:txBody>
      </p:sp>
      <p:sp>
        <p:nvSpPr>
          <p:cNvPr id="100" name="Espace réservé du texte 1">
            <a:extLst>
              <a:ext uri="{FF2B5EF4-FFF2-40B4-BE49-F238E27FC236}">
                <a16:creationId xmlns:a16="http://schemas.microsoft.com/office/drawing/2014/main" id="{00FA4290-D049-46E2-9FFC-40F33C105A03}"/>
              </a:ext>
            </a:extLst>
          </p:cNvPr>
          <p:cNvSpPr txBox="1">
            <a:spLocks/>
          </p:cNvSpPr>
          <p:nvPr/>
        </p:nvSpPr>
        <p:spPr>
          <a:xfrm>
            <a:off x="0" y="6506089"/>
            <a:ext cx="12192000" cy="231246"/>
          </a:xfrm>
          <a:prstGeom prst="rect">
            <a:avLst/>
          </a:prstGeom>
        </p:spPr>
        <p:txBody>
          <a:bodyPr>
            <a:noAutofit/>
          </a:bodyPr>
          <a:lstStyle>
            <a:lvl1pPr marL="0" marR="0" indent="0" algn="r"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1200" b="1" kern="1200">
                <a:solidFill>
                  <a:schemeClr val="bg1">
                    <a:lumMod val="50000"/>
                  </a:schemeClr>
                </a:solidFill>
                <a:latin typeface="Arial Black" panose="020B0A04020102020204" pitchFamily="34" charset="0"/>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fr-FR" b="0" dirty="0">
                <a:solidFill>
                  <a:schemeClr val="tx1">
                    <a:lumMod val="75000"/>
                    <a:lumOff val="25000"/>
                  </a:schemeClr>
                </a:solidFill>
                <a:latin typeface="+mn-lt"/>
              </a:rPr>
              <a:t>Direction Marketing</a:t>
            </a:r>
          </a:p>
        </p:txBody>
      </p:sp>
      <p:pic>
        <p:nvPicPr>
          <p:cNvPr id="103" name="Picture 2" descr="Icônes de travail d'équipe avec des personnes, puzzle, poignée de main">
            <a:extLst>
              <a:ext uri="{FF2B5EF4-FFF2-40B4-BE49-F238E27FC236}">
                <a16:creationId xmlns:a16="http://schemas.microsoft.com/office/drawing/2014/main" id="{FC3A0F42-878D-4262-95C7-4AC280909067}"/>
              </a:ext>
            </a:extLst>
          </p:cNvPr>
          <p:cNvPicPr>
            <a:picLocks noChangeAspect="1" noChangeArrowheads="1"/>
          </p:cNvPicPr>
          <p:nvPr/>
        </p:nvPicPr>
        <p:blipFill rotWithShape="1">
          <a:blip r:embed="rId14">
            <a:extLst>
              <a:ext uri="{28A0092B-C50C-407E-A947-70E740481C1C}">
                <a14:useLocalDpi xmlns:a14="http://schemas.microsoft.com/office/drawing/2010/main" val="0"/>
              </a:ext>
            </a:extLst>
          </a:blip>
          <a:srcRect l="66970" t="51117" r="18762"/>
          <a:stretch/>
        </p:blipFill>
        <p:spPr bwMode="auto">
          <a:xfrm>
            <a:off x="8275846" y="1477329"/>
            <a:ext cx="634949" cy="646331"/>
          </a:xfrm>
          <a:prstGeom prst="rect">
            <a:avLst/>
          </a:prstGeom>
          <a:noFill/>
          <a:extLst>
            <a:ext uri="{909E8E84-426E-40DD-AFC4-6F175D3DCCD1}">
              <a14:hiddenFill xmlns:a14="http://schemas.microsoft.com/office/drawing/2010/main">
                <a:solidFill>
                  <a:srgbClr val="FFFFFF"/>
                </a:solidFill>
              </a14:hiddenFill>
            </a:ext>
          </a:extLst>
        </p:spPr>
      </p:pic>
      <p:pic>
        <p:nvPicPr>
          <p:cNvPr id="104" name="Picture 2" descr="Icônes de travail d'équipe avec des personnes, puzzle, poignée de main">
            <a:extLst>
              <a:ext uri="{FF2B5EF4-FFF2-40B4-BE49-F238E27FC236}">
                <a16:creationId xmlns:a16="http://schemas.microsoft.com/office/drawing/2014/main" id="{76FE5400-B44E-47ED-8D7C-DC76782CBEEC}"/>
              </a:ext>
            </a:extLst>
          </p:cNvPr>
          <p:cNvPicPr>
            <a:picLocks noChangeAspect="1" noChangeArrowheads="1"/>
          </p:cNvPicPr>
          <p:nvPr/>
        </p:nvPicPr>
        <p:blipFill rotWithShape="1">
          <a:blip r:embed="rId14">
            <a:extLst>
              <a:ext uri="{28A0092B-C50C-407E-A947-70E740481C1C}">
                <a14:useLocalDpi xmlns:a14="http://schemas.microsoft.com/office/drawing/2010/main" val="0"/>
              </a:ext>
            </a:extLst>
          </a:blip>
          <a:srcRect l="51895" r="33487" b="54357"/>
          <a:stretch/>
        </p:blipFill>
        <p:spPr bwMode="auto">
          <a:xfrm>
            <a:off x="3970051" y="1454086"/>
            <a:ext cx="650492" cy="603497"/>
          </a:xfrm>
          <a:prstGeom prst="rect">
            <a:avLst/>
          </a:prstGeom>
          <a:noFill/>
          <a:extLst>
            <a:ext uri="{909E8E84-426E-40DD-AFC4-6F175D3DCCD1}">
              <a14:hiddenFill xmlns:a14="http://schemas.microsoft.com/office/drawing/2010/main">
                <a:solidFill>
                  <a:srgbClr val="FFFFFF"/>
                </a:solidFill>
              </a14:hiddenFill>
            </a:ext>
          </a:extLst>
        </p:spPr>
      </p:pic>
      <p:pic>
        <p:nvPicPr>
          <p:cNvPr id="105" name="Picture 6" descr="Ensemble d'icônes de doodle, enseignes commerciales vectorielles linéaires">
            <a:extLst>
              <a:ext uri="{FF2B5EF4-FFF2-40B4-BE49-F238E27FC236}">
                <a16:creationId xmlns:a16="http://schemas.microsoft.com/office/drawing/2014/main" id="{C80B4E23-3C57-4E67-B9CB-DA9FF62516DC}"/>
              </a:ext>
            </a:extLst>
          </p:cNvPr>
          <p:cNvPicPr>
            <a:picLocks noChangeAspect="1" noChangeArrowheads="1"/>
          </p:cNvPicPr>
          <p:nvPr/>
        </p:nvPicPr>
        <p:blipFill rotWithShape="1">
          <a:blip r:embed="rId15">
            <a:extLst>
              <a:ext uri="{28A0092B-C50C-407E-A947-70E740481C1C}">
                <a14:useLocalDpi xmlns:a14="http://schemas.microsoft.com/office/drawing/2010/main" val="0"/>
              </a:ext>
            </a:extLst>
          </a:blip>
          <a:srcRect l="36231" t="9591" r="51131" b="53108"/>
          <a:stretch/>
        </p:blipFill>
        <p:spPr bwMode="auto">
          <a:xfrm>
            <a:off x="8300426" y="4750934"/>
            <a:ext cx="548640" cy="481138"/>
          </a:xfrm>
          <a:prstGeom prst="rect">
            <a:avLst/>
          </a:prstGeom>
          <a:noFill/>
          <a:extLst>
            <a:ext uri="{909E8E84-426E-40DD-AFC4-6F175D3DCCD1}">
              <a14:hiddenFill xmlns:a14="http://schemas.microsoft.com/office/drawing/2010/main">
                <a:solidFill>
                  <a:srgbClr val="FFFFFF"/>
                </a:solidFill>
              </a14:hiddenFill>
            </a:ext>
          </a:extLst>
        </p:spPr>
      </p:pic>
      <p:sp>
        <p:nvSpPr>
          <p:cNvPr id="106" name="ZoneTexte 105">
            <a:extLst>
              <a:ext uri="{FF2B5EF4-FFF2-40B4-BE49-F238E27FC236}">
                <a16:creationId xmlns:a16="http://schemas.microsoft.com/office/drawing/2014/main" id="{3C76D69E-C41E-4069-AEE4-8776A258B700}"/>
              </a:ext>
            </a:extLst>
          </p:cNvPr>
          <p:cNvSpPr txBox="1"/>
          <p:nvPr/>
        </p:nvSpPr>
        <p:spPr>
          <a:xfrm>
            <a:off x="7557322" y="3700796"/>
            <a:ext cx="1471203" cy="523220"/>
          </a:xfrm>
          <a:prstGeom prst="rect">
            <a:avLst/>
          </a:prstGeom>
          <a:noFill/>
        </p:spPr>
        <p:txBody>
          <a:bodyPr wrap="square" rtlCol="0">
            <a:spAutoFit/>
          </a:bodyPr>
          <a:lstStyle/>
          <a:p>
            <a:pPr algn="ct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Organisez votre </a:t>
            </a:r>
            <a:r>
              <a:rPr lang="fr-FR" sz="1400" dirty="0">
                <a:solidFill>
                  <a:schemeClr val="bg1"/>
                </a:solidFill>
                <a:effectLst>
                  <a:outerShdw blurRad="38100" dist="38100" dir="2700000" algn="tl">
                    <a:srgbClr val="000000">
                      <a:alpha val="43137"/>
                    </a:srgbClr>
                  </a:outerShdw>
                </a:effectLst>
                <a:highlight>
                  <a:srgbClr val="808080"/>
                </a:highlight>
                <a:latin typeface="Century Gothic" panose="020B0502020202020204" pitchFamily="34" charset="0"/>
              </a:rPr>
              <a:t>collation</a:t>
            </a:r>
          </a:p>
        </p:txBody>
      </p:sp>
      <p:pic>
        <p:nvPicPr>
          <p:cNvPr id="107" name="Picture 2" descr="Ensemble d'icônes de griffonnage, symboles d'entreprise de contour Vecteur gratuit">
            <a:extLst>
              <a:ext uri="{FF2B5EF4-FFF2-40B4-BE49-F238E27FC236}">
                <a16:creationId xmlns:a16="http://schemas.microsoft.com/office/drawing/2014/main" id="{B700DB4A-C355-4480-8EE9-1F4935C9C2F7}"/>
              </a:ext>
            </a:extLst>
          </p:cNvPr>
          <p:cNvPicPr>
            <a:picLocks noChangeAspect="1" noChangeArrowheads="1"/>
          </p:cNvPicPr>
          <p:nvPr/>
        </p:nvPicPr>
        <p:blipFill rotWithShape="1">
          <a:blip r:embed="rId16" cstate="email">
            <a:extLst>
              <a:ext uri="{28A0092B-C50C-407E-A947-70E740481C1C}">
                <a14:useLocalDpi xmlns:a14="http://schemas.microsoft.com/office/drawing/2010/main" val="0"/>
              </a:ext>
            </a:extLst>
          </a:blip>
          <a:srcRect l="35369" r="50461" b="47404"/>
          <a:stretch/>
        </p:blipFill>
        <p:spPr bwMode="auto">
          <a:xfrm>
            <a:off x="1757186" y="4588497"/>
            <a:ext cx="708674" cy="781577"/>
          </a:xfrm>
          <a:prstGeom prst="rect">
            <a:avLst/>
          </a:prstGeom>
          <a:noFill/>
          <a:extLst>
            <a:ext uri="{909E8E84-426E-40DD-AFC4-6F175D3DCCD1}">
              <a14:hiddenFill xmlns:a14="http://schemas.microsoft.com/office/drawing/2010/main">
                <a:solidFill>
                  <a:srgbClr val="FFFFFF"/>
                </a:solidFill>
              </a14:hiddenFill>
            </a:ext>
          </a:extLst>
        </p:spPr>
      </p:pic>
      <p:sp>
        <p:nvSpPr>
          <p:cNvPr id="108" name="ZoneTexte 107">
            <a:extLst>
              <a:ext uri="{FF2B5EF4-FFF2-40B4-BE49-F238E27FC236}">
                <a16:creationId xmlns:a16="http://schemas.microsoft.com/office/drawing/2014/main" id="{B632A159-FD0F-4D10-8297-7E3C32447DA5}"/>
              </a:ext>
            </a:extLst>
          </p:cNvPr>
          <p:cNvSpPr txBox="1"/>
          <p:nvPr/>
        </p:nvSpPr>
        <p:spPr>
          <a:xfrm>
            <a:off x="5339625" y="2237644"/>
            <a:ext cx="1523509" cy="1169551"/>
          </a:xfrm>
          <a:prstGeom prst="rect">
            <a:avLst/>
          </a:prstGeom>
          <a:noFill/>
        </p:spPr>
        <p:txBody>
          <a:bodyPr wrap="square" rtlCol="0">
            <a:spAutoFit/>
          </a:bodyPr>
          <a:lstStyle/>
          <a:p>
            <a:pPr algn="ct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Choisissez la </a:t>
            </a:r>
            <a:r>
              <a:rPr lang="fr-FR" sz="1400" dirty="0">
                <a:solidFill>
                  <a:schemeClr val="bg1"/>
                </a:solidFill>
                <a:effectLst>
                  <a:outerShdw blurRad="38100" dist="38100" dir="2700000" algn="tl">
                    <a:srgbClr val="000000">
                      <a:alpha val="43137"/>
                    </a:srgbClr>
                  </a:outerShdw>
                </a:effectLst>
                <a:highlight>
                  <a:srgbClr val="808080"/>
                </a:highlight>
                <a:latin typeface="Century Gothic" panose="020B0502020202020204" pitchFamily="34" charset="0"/>
              </a:rPr>
              <a:t>thématique, l’animation</a:t>
            </a: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 et les </a:t>
            </a:r>
            <a:r>
              <a:rPr lang="fr-FR" sz="1400" dirty="0">
                <a:solidFill>
                  <a:schemeClr val="bg1"/>
                </a:solidFill>
                <a:effectLst>
                  <a:outerShdw blurRad="38100" dist="38100" dir="2700000" algn="tl">
                    <a:srgbClr val="000000">
                      <a:alpha val="43137"/>
                    </a:srgbClr>
                  </a:outerShdw>
                </a:effectLst>
                <a:highlight>
                  <a:srgbClr val="808080"/>
                </a:highlight>
                <a:latin typeface="Century Gothic" panose="020B0502020202020204" pitchFamily="34" charset="0"/>
              </a:rPr>
              <a:t>supports à  présenter</a:t>
            </a:r>
          </a:p>
        </p:txBody>
      </p:sp>
      <p:pic>
        <p:nvPicPr>
          <p:cNvPr id="109" name="Picture 2" descr="Ensemble d'icônes de griffonnage, symboles d'entreprise de contour Vecteur gratuit">
            <a:extLst>
              <a:ext uri="{FF2B5EF4-FFF2-40B4-BE49-F238E27FC236}">
                <a16:creationId xmlns:a16="http://schemas.microsoft.com/office/drawing/2014/main" id="{A6D67C7C-6404-4953-8573-5DED4BC1FAA6}"/>
              </a:ext>
            </a:extLst>
          </p:cNvPr>
          <p:cNvPicPr>
            <a:picLocks noChangeAspect="1" noChangeArrowheads="1"/>
          </p:cNvPicPr>
          <p:nvPr/>
        </p:nvPicPr>
        <p:blipFill rotWithShape="1">
          <a:blip r:embed="rId17" cstate="email">
            <a:extLst>
              <a:ext uri="{28A0092B-C50C-407E-A947-70E740481C1C}">
                <a14:useLocalDpi xmlns:a14="http://schemas.microsoft.com/office/drawing/2010/main" val="0"/>
              </a:ext>
            </a:extLst>
          </a:blip>
          <a:srcRect l="52780" t="4504" r="33847" b="51614"/>
          <a:stretch/>
        </p:blipFill>
        <p:spPr bwMode="auto">
          <a:xfrm>
            <a:off x="10452404" y="1536200"/>
            <a:ext cx="485648" cy="473532"/>
          </a:xfrm>
          <a:prstGeom prst="rect">
            <a:avLst/>
          </a:prstGeom>
          <a:noFill/>
          <a:extLst>
            <a:ext uri="{909E8E84-426E-40DD-AFC4-6F175D3DCCD1}">
              <a14:hiddenFill xmlns:a14="http://schemas.microsoft.com/office/drawing/2010/main">
                <a:solidFill>
                  <a:srgbClr val="FFFFFF"/>
                </a:solidFill>
              </a14:hiddenFill>
            </a:ext>
          </a:extLst>
        </p:spPr>
      </p:pic>
      <p:sp>
        <p:nvSpPr>
          <p:cNvPr id="110" name="ZoneTexte 109">
            <a:extLst>
              <a:ext uri="{FF2B5EF4-FFF2-40B4-BE49-F238E27FC236}">
                <a16:creationId xmlns:a16="http://schemas.microsoft.com/office/drawing/2014/main" id="{04C0F613-64BA-4F2B-A7BB-4D5A5119FFFB}"/>
              </a:ext>
            </a:extLst>
          </p:cNvPr>
          <p:cNvSpPr txBox="1"/>
          <p:nvPr/>
        </p:nvSpPr>
        <p:spPr>
          <a:xfrm>
            <a:off x="5437398" y="3675462"/>
            <a:ext cx="1287307" cy="523220"/>
          </a:xfrm>
          <a:prstGeom prst="rect">
            <a:avLst/>
          </a:prstGeom>
          <a:noFill/>
        </p:spPr>
        <p:txBody>
          <a:bodyPr wrap="square" rtlCol="0">
            <a:spAutoFit/>
          </a:bodyPr>
          <a:lstStyle/>
          <a:p>
            <a:pPr algn="ct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Conviez des </a:t>
            </a:r>
            <a:r>
              <a:rPr lang="fr-FR" sz="1400" dirty="0">
                <a:solidFill>
                  <a:schemeClr val="bg1"/>
                </a:solidFill>
                <a:effectLst>
                  <a:outerShdw blurRad="38100" dist="38100" dir="2700000" algn="tl">
                    <a:srgbClr val="000000">
                      <a:alpha val="43137"/>
                    </a:srgbClr>
                  </a:outerShdw>
                </a:effectLst>
                <a:highlight>
                  <a:srgbClr val="808080"/>
                </a:highlight>
                <a:latin typeface="Century Gothic" panose="020B0502020202020204" pitchFamily="34" charset="0"/>
              </a:rPr>
              <a:t>intervenants</a:t>
            </a: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 </a:t>
            </a:r>
          </a:p>
        </p:txBody>
      </p:sp>
      <p:sp>
        <p:nvSpPr>
          <p:cNvPr id="111" name="ZoneTexte 110">
            <a:extLst>
              <a:ext uri="{FF2B5EF4-FFF2-40B4-BE49-F238E27FC236}">
                <a16:creationId xmlns:a16="http://schemas.microsoft.com/office/drawing/2014/main" id="{B444E8C5-93CE-4DB7-89F3-F5D3F9E03C86}"/>
              </a:ext>
            </a:extLst>
          </p:cNvPr>
          <p:cNvSpPr txBox="1"/>
          <p:nvPr/>
        </p:nvSpPr>
        <p:spPr>
          <a:xfrm>
            <a:off x="9602122" y="2414961"/>
            <a:ext cx="1542544" cy="738664"/>
          </a:xfrm>
          <a:prstGeom prst="rect">
            <a:avLst/>
          </a:prstGeom>
          <a:noFill/>
        </p:spPr>
        <p:txBody>
          <a:bodyPr wrap="square" rtlCol="0">
            <a:spAutoFit/>
          </a:bodyPr>
          <a:lstStyle/>
          <a:p>
            <a:pPr algn="ct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Réalisez un </a:t>
            </a:r>
            <a:r>
              <a:rPr lang="fr-FR" sz="1400" dirty="0">
                <a:solidFill>
                  <a:schemeClr val="bg1"/>
                </a:solidFill>
                <a:effectLst>
                  <a:outerShdw blurRad="38100" dist="38100" dir="2700000" algn="tl">
                    <a:srgbClr val="000000">
                      <a:alpha val="43137"/>
                    </a:srgbClr>
                  </a:outerShdw>
                </a:effectLst>
                <a:highlight>
                  <a:srgbClr val="808080"/>
                </a:highlight>
                <a:latin typeface="Century Gothic" panose="020B0502020202020204" pitchFamily="34" charset="0"/>
              </a:rPr>
              <a:t>bilan</a:t>
            </a:r>
            <a:r>
              <a:rPr lang="fr-FR" sz="1400" dirty="0">
                <a:solidFill>
                  <a:schemeClr val="bg1"/>
                </a:solidFill>
                <a:effectLst>
                  <a:outerShdw blurRad="38100" dist="38100" dir="2700000" algn="tl">
                    <a:srgbClr val="000000">
                      <a:alpha val="43137"/>
                    </a:srgbClr>
                  </a:outerShdw>
                </a:effectLst>
                <a:latin typeface="Century Gothic" panose="020B0502020202020204" pitchFamily="34" charset="0"/>
              </a:rPr>
              <a:t> </a:t>
            </a: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de votre animation</a:t>
            </a:r>
          </a:p>
        </p:txBody>
      </p:sp>
      <p:pic>
        <p:nvPicPr>
          <p:cNvPr id="134" name="Picture 6" descr="Ensemble d'icônes de doodle, enseignes commerciales vectorielles linéaires">
            <a:extLst>
              <a:ext uri="{FF2B5EF4-FFF2-40B4-BE49-F238E27FC236}">
                <a16:creationId xmlns:a16="http://schemas.microsoft.com/office/drawing/2014/main" id="{00086A48-94F4-4C44-96A0-3EDF33DDC75E}"/>
              </a:ext>
            </a:extLst>
          </p:cNvPr>
          <p:cNvPicPr>
            <a:picLocks noChangeAspect="1" noChangeArrowheads="1"/>
          </p:cNvPicPr>
          <p:nvPr/>
        </p:nvPicPr>
        <p:blipFill rotWithShape="1">
          <a:blip r:embed="rId15">
            <a:extLst>
              <a:ext uri="{28A0092B-C50C-407E-A947-70E740481C1C}">
                <a14:useLocalDpi xmlns:a14="http://schemas.microsoft.com/office/drawing/2010/main" val="0"/>
              </a:ext>
            </a:extLst>
          </a:blip>
          <a:srcRect l="17767" t="6391" r="66807" b="46733"/>
          <a:stretch/>
        </p:blipFill>
        <p:spPr bwMode="auto">
          <a:xfrm>
            <a:off x="3859537" y="4705228"/>
            <a:ext cx="669677" cy="604635"/>
          </a:xfrm>
          <a:prstGeom prst="rect">
            <a:avLst/>
          </a:prstGeom>
          <a:noFill/>
          <a:extLst>
            <a:ext uri="{909E8E84-426E-40DD-AFC4-6F175D3DCCD1}">
              <a14:hiddenFill xmlns:a14="http://schemas.microsoft.com/office/drawing/2010/main">
                <a:solidFill>
                  <a:srgbClr val="FFFFFF"/>
                </a:solidFill>
              </a14:hiddenFill>
            </a:ext>
          </a:extLst>
        </p:spPr>
      </p:pic>
      <p:sp>
        <p:nvSpPr>
          <p:cNvPr id="135" name="ZoneTexte 134">
            <a:extLst>
              <a:ext uri="{FF2B5EF4-FFF2-40B4-BE49-F238E27FC236}">
                <a16:creationId xmlns:a16="http://schemas.microsoft.com/office/drawing/2014/main" id="{CE322D4C-790F-4760-A0D7-62F24C3822F1}"/>
              </a:ext>
            </a:extLst>
          </p:cNvPr>
          <p:cNvSpPr txBox="1"/>
          <p:nvPr/>
        </p:nvSpPr>
        <p:spPr>
          <a:xfrm>
            <a:off x="3111074" y="3464559"/>
            <a:ext cx="1603378" cy="954107"/>
          </a:xfrm>
          <a:prstGeom prst="rect">
            <a:avLst/>
          </a:prstGeom>
          <a:noFill/>
        </p:spPr>
        <p:txBody>
          <a:bodyPr wrap="square" rtlCol="0">
            <a:spAutoFit/>
          </a:bodyPr>
          <a:lstStyle/>
          <a:p>
            <a:pPr algn="ct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Envoyez les </a:t>
            </a:r>
            <a:r>
              <a:rPr lang="fr-FR" sz="1400" dirty="0">
                <a:solidFill>
                  <a:schemeClr val="bg1"/>
                </a:solidFill>
                <a:effectLst>
                  <a:outerShdw blurRad="38100" dist="38100" dir="2700000" algn="tl">
                    <a:srgbClr val="000000">
                      <a:alpha val="43137"/>
                    </a:srgbClr>
                  </a:outerShdw>
                </a:effectLst>
                <a:highlight>
                  <a:srgbClr val="808080"/>
                </a:highlight>
                <a:latin typeface="Century Gothic" panose="020B0502020202020204" pitchFamily="34" charset="0"/>
              </a:rPr>
              <a:t>invitations</a:t>
            </a: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 et </a:t>
            </a:r>
            <a:r>
              <a:rPr lang="fr-FR" sz="1400" dirty="0">
                <a:solidFill>
                  <a:schemeClr val="bg1"/>
                </a:solidFill>
                <a:effectLst>
                  <a:outerShdw blurRad="38100" dist="38100" dir="2700000" algn="tl">
                    <a:srgbClr val="000000">
                      <a:alpha val="43137"/>
                    </a:srgbClr>
                  </a:outerShdw>
                </a:effectLst>
                <a:highlight>
                  <a:srgbClr val="808080"/>
                </a:highlight>
                <a:latin typeface="Century Gothic" panose="020B0502020202020204" pitchFamily="34" charset="0"/>
              </a:rPr>
              <a:t>communiquez</a:t>
            </a: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 avec vos clients</a:t>
            </a:r>
          </a:p>
        </p:txBody>
      </p:sp>
      <p:sp>
        <p:nvSpPr>
          <p:cNvPr id="137" name="ZoneTexte 136">
            <a:extLst>
              <a:ext uri="{FF2B5EF4-FFF2-40B4-BE49-F238E27FC236}">
                <a16:creationId xmlns:a16="http://schemas.microsoft.com/office/drawing/2014/main" id="{F90908F0-8B99-4538-A9A4-0A3BCDC31DEE}"/>
              </a:ext>
            </a:extLst>
          </p:cNvPr>
          <p:cNvSpPr txBox="1"/>
          <p:nvPr/>
        </p:nvSpPr>
        <p:spPr>
          <a:xfrm>
            <a:off x="7531434" y="2427650"/>
            <a:ext cx="1542544" cy="738664"/>
          </a:xfrm>
          <a:prstGeom prst="rect">
            <a:avLst/>
          </a:prstGeom>
          <a:noFill/>
        </p:spPr>
        <p:txBody>
          <a:bodyPr wrap="square" rtlCol="0">
            <a:spAutoFit/>
          </a:bodyPr>
          <a:lstStyle/>
          <a:p>
            <a:pPr algn="ct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Utilisez le </a:t>
            </a:r>
            <a:r>
              <a:rPr lang="fr-FR" sz="1400" dirty="0">
                <a:solidFill>
                  <a:schemeClr val="bg1"/>
                </a:solidFill>
                <a:effectLst>
                  <a:outerShdw blurRad="38100" dist="38100" dir="2700000" algn="tl">
                    <a:srgbClr val="000000">
                      <a:alpha val="43137"/>
                    </a:srgbClr>
                  </a:outerShdw>
                </a:effectLst>
                <a:highlight>
                  <a:srgbClr val="808080"/>
                </a:highlight>
                <a:latin typeface="Century Gothic" panose="020B0502020202020204" pitchFamily="34" charset="0"/>
              </a:rPr>
              <a:t>kit évènementiel </a:t>
            </a: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(goodies…)</a:t>
            </a:r>
          </a:p>
        </p:txBody>
      </p:sp>
      <p:pic>
        <p:nvPicPr>
          <p:cNvPr id="5121" name="Image 5120">
            <a:extLst>
              <a:ext uri="{FF2B5EF4-FFF2-40B4-BE49-F238E27FC236}">
                <a16:creationId xmlns:a16="http://schemas.microsoft.com/office/drawing/2014/main" id="{C11B6158-DD4F-49E3-B2FB-09819ABF6641}"/>
              </a:ext>
            </a:extLst>
          </p:cNvPr>
          <p:cNvPicPr>
            <a:picLocks noChangeAspect="1"/>
          </p:cNvPicPr>
          <p:nvPr/>
        </p:nvPicPr>
        <p:blipFill>
          <a:blip r:embed="rId18" cstate="email">
            <a:clrChange>
              <a:clrFrom>
                <a:srgbClr val="E6E6E6"/>
              </a:clrFrom>
              <a:clrTo>
                <a:srgbClr val="E6E6E6">
                  <a:alpha val="0"/>
                </a:srgbClr>
              </a:clrTo>
            </a:clrChange>
            <a:extLst>
              <a:ext uri="{28A0092B-C50C-407E-A947-70E740481C1C}">
                <a14:useLocalDpi xmlns:a14="http://schemas.microsoft.com/office/drawing/2010/main" val="0"/>
              </a:ext>
            </a:extLst>
          </a:blip>
          <a:stretch>
            <a:fillRect/>
          </a:stretch>
        </p:blipFill>
        <p:spPr>
          <a:xfrm rot="10800000">
            <a:off x="7449503" y="5509357"/>
            <a:ext cx="1747182" cy="585408"/>
          </a:xfrm>
          <a:prstGeom prst="rect">
            <a:avLst/>
          </a:prstGeom>
        </p:spPr>
      </p:pic>
      <p:pic>
        <p:nvPicPr>
          <p:cNvPr id="29" name="Image 28">
            <a:extLst>
              <a:ext uri="{FF2B5EF4-FFF2-40B4-BE49-F238E27FC236}">
                <a16:creationId xmlns:a16="http://schemas.microsoft.com/office/drawing/2014/main" id="{4C2AF13E-1FE4-4C8B-A383-A1F7AD5921EE}"/>
              </a:ext>
            </a:extLst>
          </p:cNvPr>
          <p:cNvPicPr>
            <a:picLocks noChangeAspect="1"/>
          </p:cNvPicPr>
          <p:nvPr/>
        </p:nvPicPr>
        <p:blipFill>
          <a:blip r:embed="rId19" cstate="email">
            <a:clrChange>
              <a:clrFrom>
                <a:srgbClr val="E6E6E6"/>
              </a:clrFrom>
              <a:clrTo>
                <a:srgbClr val="E6E6E6">
                  <a:alpha val="0"/>
                </a:srgbClr>
              </a:clrTo>
            </a:clrChange>
            <a:extLst>
              <a:ext uri="{28A0092B-C50C-407E-A947-70E740481C1C}">
                <a14:useLocalDpi xmlns:a14="http://schemas.microsoft.com/office/drawing/2010/main" val="0"/>
              </a:ext>
            </a:extLst>
          </a:blip>
          <a:stretch>
            <a:fillRect/>
          </a:stretch>
        </p:blipFill>
        <p:spPr>
          <a:xfrm rot="10800000">
            <a:off x="5245437" y="5521151"/>
            <a:ext cx="1806218" cy="514177"/>
          </a:xfrm>
          <a:prstGeom prst="rect">
            <a:avLst/>
          </a:prstGeom>
        </p:spPr>
      </p:pic>
      <p:pic>
        <p:nvPicPr>
          <p:cNvPr id="78" name="Picture 10" descr="Drapeaux suspendus dessinés à la main sur une guirlande de cordes">
            <a:extLst>
              <a:ext uri="{FF2B5EF4-FFF2-40B4-BE49-F238E27FC236}">
                <a16:creationId xmlns:a16="http://schemas.microsoft.com/office/drawing/2014/main" id="{E7B89B57-78CB-4D4B-8B7E-630913D32ABB}"/>
              </a:ext>
            </a:extLst>
          </p:cNvPr>
          <p:cNvPicPr>
            <a:picLocks noChangeAspect="1" noChangeArrowheads="1"/>
          </p:cNvPicPr>
          <p:nvPr/>
        </p:nvPicPr>
        <p:blipFill rotWithShape="1">
          <a:blip r:embed="rId20" cstate="print">
            <a:clrChange>
              <a:clrFrom>
                <a:srgbClr val="FFFFFF"/>
              </a:clrFrom>
              <a:clrTo>
                <a:srgbClr val="FFFFFF">
                  <a:alpha val="0"/>
                </a:srgbClr>
              </a:clrTo>
            </a:clrChange>
            <a:extLst>
              <a:ext uri="{28A0092B-C50C-407E-A947-70E740481C1C}">
                <a14:useLocalDpi xmlns:a14="http://schemas.microsoft.com/office/drawing/2010/main" val="0"/>
              </a:ext>
            </a:extLst>
          </a:blip>
          <a:srcRect b="53965"/>
          <a:stretch/>
        </p:blipFill>
        <p:spPr bwMode="auto">
          <a:xfrm rot="1510306" flipH="1">
            <a:off x="11001764" y="-176277"/>
            <a:ext cx="1370368" cy="734948"/>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6954716C-48A9-4E25-AB1B-645CD2B8046E}"/>
              </a:ext>
            </a:extLst>
          </p:cNvPr>
          <p:cNvSpPr/>
          <p:nvPr/>
        </p:nvSpPr>
        <p:spPr>
          <a:xfrm>
            <a:off x="408839" y="766306"/>
            <a:ext cx="11374322" cy="5200684"/>
          </a:xfrm>
          <a:prstGeom prst="rect">
            <a:avLst/>
          </a:pr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4" name="Image 3">
            <a:extLst>
              <a:ext uri="{FF2B5EF4-FFF2-40B4-BE49-F238E27FC236}">
                <a16:creationId xmlns:a16="http://schemas.microsoft.com/office/drawing/2014/main" id="{66FE10AF-7328-416A-A771-D3699FB6FC39}"/>
              </a:ext>
            </a:extLst>
          </p:cNvPr>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9544797" y="721315"/>
            <a:ext cx="1641608" cy="2738940"/>
          </a:xfrm>
          <a:prstGeom prst="rect">
            <a:avLst/>
          </a:prstGeom>
        </p:spPr>
      </p:pic>
      <p:grpSp>
        <p:nvGrpSpPr>
          <p:cNvPr id="6" name="Groupe 5">
            <a:extLst>
              <a:ext uri="{FF2B5EF4-FFF2-40B4-BE49-F238E27FC236}">
                <a16:creationId xmlns:a16="http://schemas.microsoft.com/office/drawing/2014/main" id="{1CCEA5DA-077F-6667-A39F-CC3A84540B6D}"/>
              </a:ext>
            </a:extLst>
          </p:cNvPr>
          <p:cNvGrpSpPr/>
          <p:nvPr/>
        </p:nvGrpSpPr>
        <p:grpSpPr>
          <a:xfrm>
            <a:off x="10633551" y="5768117"/>
            <a:ext cx="1100148" cy="1285089"/>
            <a:chOff x="-2188878" y="1439576"/>
            <a:chExt cx="1100148" cy="1285089"/>
          </a:xfrm>
        </p:grpSpPr>
        <p:pic>
          <p:nvPicPr>
            <p:cNvPr id="7" name="Picture 4" descr="Splash aquarelle avec illustration mixte blanc, rouge, orange sur blanc. Vecteur gratuit">
              <a:extLst>
                <a:ext uri="{FF2B5EF4-FFF2-40B4-BE49-F238E27FC236}">
                  <a16:creationId xmlns:a16="http://schemas.microsoft.com/office/drawing/2014/main" id="{EE6D001E-F341-6C9E-E62C-997540A744DD}"/>
                </a:ext>
              </a:extLst>
            </p:cNvPr>
            <p:cNvPicPr>
              <a:picLocks noChangeAspect="1" noChangeArrowheads="1"/>
            </p:cNvPicPr>
            <p:nvPr/>
          </p:nvPicPr>
          <p:blipFill rotWithShape="1">
            <a:blip r:embed="rId22">
              <a:clrChange>
                <a:clrFrom>
                  <a:srgbClr val="FFFFFF"/>
                </a:clrFrom>
                <a:clrTo>
                  <a:srgbClr val="FFFFFF">
                    <a:alpha val="0"/>
                  </a:srgbClr>
                </a:clrTo>
              </a:clrChange>
              <a:extLst>
                <a:ext uri="{28A0092B-C50C-407E-A947-70E740481C1C}">
                  <a14:useLocalDpi xmlns:a14="http://schemas.microsoft.com/office/drawing/2010/main" val="0"/>
                </a:ext>
              </a:extLst>
            </a:blip>
            <a:srcRect l="50000" t="70212" r="2264" b="8236"/>
            <a:stretch/>
          </p:blipFill>
          <p:spPr bwMode="auto">
            <a:xfrm>
              <a:off x="-2188878" y="1439576"/>
              <a:ext cx="1100148" cy="1285089"/>
            </a:xfrm>
            <a:prstGeom prst="rect">
              <a:avLst/>
            </a:prstGeom>
            <a:noFill/>
            <a:extLst>
              <a:ext uri="{909E8E84-426E-40DD-AFC4-6F175D3DCCD1}">
                <a14:hiddenFill xmlns:a14="http://schemas.microsoft.com/office/drawing/2010/main">
                  <a:solidFill>
                    <a:srgbClr val="FFFFFF"/>
                  </a:solidFill>
                </a14:hiddenFill>
              </a:ext>
            </a:extLst>
          </p:spPr>
        </p:pic>
        <p:grpSp>
          <p:nvGrpSpPr>
            <p:cNvPr id="8" name="Groupe 7">
              <a:extLst>
                <a:ext uri="{FF2B5EF4-FFF2-40B4-BE49-F238E27FC236}">
                  <a16:creationId xmlns:a16="http://schemas.microsoft.com/office/drawing/2014/main" id="{96FF825D-3455-0DF4-FFCF-D149F6FD26B6}"/>
                </a:ext>
              </a:extLst>
            </p:cNvPr>
            <p:cNvGrpSpPr/>
            <p:nvPr/>
          </p:nvGrpSpPr>
          <p:grpSpPr>
            <a:xfrm>
              <a:off x="-1980670" y="1805906"/>
              <a:ext cx="572484" cy="495254"/>
              <a:chOff x="11392866" y="540878"/>
              <a:chExt cx="572484" cy="495254"/>
            </a:xfrm>
          </p:grpSpPr>
          <p:pic>
            <p:nvPicPr>
              <p:cNvPr id="9" name="Image 8">
                <a:hlinkClick r:id="rId23" action="ppaction://hlinksldjump"/>
                <a:extLst>
                  <a:ext uri="{FF2B5EF4-FFF2-40B4-BE49-F238E27FC236}">
                    <a16:creationId xmlns:a16="http://schemas.microsoft.com/office/drawing/2014/main" id="{6D8E256D-4951-27F8-4EC7-9C666AA760F2}"/>
                  </a:ext>
                </a:extLst>
              </p:cNvPr>
              <p:cNvPicPr>
                <a:picLocks noChangeAspect="1"/>
              </p:cNvPicPr>
              <p:nvPr/>
            </p:nvPicPr>
            <p:blipFill>
              <a:blip r:embed="rId2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1483846" y="540878"/>
                <a:ext cx="390525" cy="342900"/>
              </a:xfrm>
              <a:prstGeom prst="rect">
                <a:avLst/>
              </a:prstGeom>
            </p:spPr>
          </p:pic>
          <p:pic>
            <p:nvPicPr>
              <p:cNvPr id="10" name="Image 9">
                <a:hlinkClick r:id="rId23" action="ppaction://hlinksldjump"/>
                <a:extLst>
                  <a:ext uri="{FF2B5EF4-FFF2-40B4-BE49-F238E27FC236}">
                    <a16:creationId xmlns:a16="http://schemas.microsoft.com/office/drawing/2014/main" id="{9CA2179D-5071-4CCB-6965-F4E9347A3BE8}"/>
                  </a:ext>
                </a:extLst>
              </p:cNvPr>
              <p:cNvPicPr>
                <a:picLocks noChangeAspect="1"/>
              </p:cNvPicPr>
              <p:nvPr/>
            </p:nvPicPr>
            <p:blipFill>
              <a:blip r:embed="rId25" cstate="email">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1392866" y="731423"/>
                <a:ext cx="572484" cy="304709"/>
              </a:xfrm>
              <a:prstGeom prst="rect">
                <a:avLst/>
              </a:prstGeom>
            </p:spPr>
          </p:pic>
        </p:grpSp>
      </p:grpSp>
      <p:sp>
        <p:nvSpPr>
          <p:cNvPr id="11" name="Rectangle : coins arrondis 10">
            <a:hlinkClick r:id="rId26" action="ppaction://hlinksldjump"/>
            <a:extLst>
              <a:ext uri="{FF2B5EF4-FFF2-40B4-BE49-F238E27FC236}">
                <a16:creationId xmlns:a16="http://schemas.microsoft.com/office/drawing/2014/main" id="{A96F90D3-BE85-5880-6A90-E2882EA249F7}"/>
              </a:ext>
            </a:extLst>
          </p:cNvPr>
          <p:cNvSpPr/>
          <p:nvPr/>
        </p:nvSpPr>
        <p:spPr>
          <a:xfrm>
            <a:off x="10768038" y="6013635"/>
            <a:ext cx="824298" cy="630134"/>
          </a:xfrm>
          <a:prstGeom prst="roundRect">
            <a:avLst/>
          </a:prstGeom>
          <a:solidFill>
            <a:srgbClr val="FFFFFF">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47459857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2C600830-E759-4D3C-92B8-393E2FF94E19}"/>
              </a:ext>
            </a:extLst>
          </p:cNvPr>
          <p:cNvSpPr>
            <a:spLocks noGrp="1"/>
          </p:cNvSpPr>
          <p:nvPr>
            <p:ph idx="17"/>
          </p:nvPr>
        </p:nvSpPr>
        <p:spPr>
          <a:xfrm>
            <a:off x="695325" y="1388669"/>
            <a:ext cx="5197862" cy="1162861"/>
          </a:xfrm>
        </p:spPr>
        <p:txBody>
          <a:bodyPr/>
          <a:lstStyle/>
          <a:p>
            <a:r>
              <a:rPr lang="fr-FR" dirty="0"/>
              <a:t>Pensez à prendre des </a:t>
            </a:r>
            <a:r>
              <a:rPr lang="fr-FR" b="1" dirty="0">
                <a:solidFill>
                  <a:schemeClr val="accent4">
                    <a:lumMod val="75000"/>
                  </a:schemeClr>
                </a:solidFill>
              </a:rPr>
              <a:t>photos de votre évènement</a:t>
            </a:r>
            <a:r>
              <a:rPr lang="fr-FR" dirty="0"/>
              <a:t>.</a:t>
            </a:r>
          </a:p>
          <a:p>
            <a:endParaRPr lang="fr-FR" sz="500" dirty="0"/>
          </a:p>
          <a:p>
            <a:r>
              <a:rPr lang="fr-FR" dirty="0"/>
              <a:t>Elles permettront d’</a:t>
            </a:r>
            <a:r>
              <a:rPr lang="fr-FR" b="1" dirty="0">
                <a:solidFill>
                  <a:schemeClr val="accent4">
                    <a:lumMod val="75000"/>
                  </a:schemeClr>
                </a:solidFill>
              </a:rPr>
              <a:t>illustrer</a:t>
            </a:r>
            <a:r>
              <a:rPr lang="fr-FR" dirty="0"/>
              <a:t> vos éventuelles </a:t>
            </a:r>
            <a:r>
              <a:rPr lang="fr-FR" b="1" dirty="0">
                <a:solidFill>
                  <a:schemeClr val="accent4">
                    <a:lumMod val="75000"/>
                  </a:schemeClr>
                </a:solidFill>
              </a:rPr>
              <a:t>communications</a:t>
            </a:r>
            <a:r>
              <a:rPr lang="fr-FR" dirty="0"/>
              <a:t> (Yammer, retour d’expérience auprès de l’équipe Marketing). </a:t>
            </a:r>
          </a:p>
          <a:p>
            <a:endParaRPr lang="fr-FR" sz="500" dirty="0"/>
          </a:p>
          <a:p>
            <a:r>
              <a:rPr lang="fr-FR" dirty="0"/>
              <a:t>Si vous réalisez des publications sur les réseaux sociaux à l’externe (ex : LinkedIn), </a:t>
            </a:r>
            <a:r>
              <a:rPr lang="fr-FR" b="1" dirty="0">
                <a:solidFill>
                  <a:schemeClr val="accent4">
                    <a:lumMod val="75000"/>
                  </a:schemeClr>
                </a:solidFill>
              </a:rPr>
              <a:t>exprimez-vous toujours en votre nom</a:t>
            </a:r>
            <a:r>
              <a:rPr lang="fr-FR" dirty="0"/>
              <a:t>, jamais au nom de la CEGEE. </a:t>
            </a:r>
            <a:r>
              <a:rPr lang="fr-FR" b="1" dirty="0">
                <a:solidFill>
                  <a:schemeClr val="accent4">
                    <a:lumMod val="75000"/>
                  </a:schemeClr>
                </a:solidFill>
              </a:rPr>
              <a:t>L’utilisation du « Je » est obligatoire. </a:t>
            </a:r>
          </a:p>
          <a:p>
            <a:pPr lvl="1"/>
            <a:endParaRPr lang="fr-FR" sz="500" b="1" dirty="0">
              <a:solidFill>
                <a:schemeClr val="accent4">
                  <a:lumMod val="75000"/>
                </a:schemeClr>
              </a:solidFill>
            </a:endParaRPr>
          </a:p>
          <a:p>
            <a:r>
              <a:rPr lang="fr-FR" b="1" dirty="0">
                <a:solidFill>
                  <a:schemeClr val="accent4">
                    <a:lumMod val="75000"/>
                  </a:schemeClr>
                </a:solidFill>
              </a:rPr>
              <a:t>Attention au droit à l’image. </a:t>
            </a:r>
          </a:p>
          <a:p>
            <a:endParaRPr lang="fr-FR" dirty="0"/>
          </a:p>
          <a:p>
            <a:endParaRPr lang="fr-FR" dirty="0"/>
          </a:p>
        </p:txBody>
      </p:sp>
      <p:sp>
        <p:nvSpPr>
          <p:cNvPr id="3" name="Espace réservé du texte 2">
            <a:extLst>
              <a:ext uri="{FF2B5EF4-FFF2-40B4-BE49-F238E27FC236}">
                <a16:creationId xmlns:a16="http://schemas.microsoft.com/office/drawing/2014/main" id="{A84172F8-1052-4CF9-AD10-6AB0E30AE430}"/>
              </a:ext>
            </a:extLst>
          </p:cNvPr>
          <p:cNvSpPr>
            <a:spLocks noGrp="1"/>
          </p:cNvSpPr>
          <p:nvPr>
            <p:ph type="body" sz="quarter" idx="12"/>
          </p:nvPr>
        </p:nvSpPr>
        <p:spPr/>
        <p:txBody>
          <a:bodyPr/>
          <a:lstStyle/>
          <a:p>
            <a:r>
              <a:rPr lang="fr-FR" dirty="0"/>
              <a:t>Pensez à prendre quelques photos de votre animation afin de pouvoir communiquer et capitaliser sur votre évènement. </a:t>
            </a:r>
          </a:p>
        </p:txBody>
      </p:sp>
      <p:sp>
        <p:nvSpPr>
          <p:cNvPr id="5" name="Espace réservé du texte 4">
            <a:extLst>
              <a:ext uri="{FF2B5EF4-FFF2-40B4-BE49-F238E27FC236}">
                <a16:creationId xmlns:a16="http://schemas.microsoft.com/office/drawing/2014/main" id="{70AE5208-7DDC-41C6-B0F4-66AC6D4B486D}"/>
              </a:ext>
            </a:extLst>
          </p:cNvPr>
          <p:cNvSpPr>
            <a:spLocks noGrp="1"/>
          </p:cNvSpPr>
          <p:nvPr>
            <p:ph type="body" sz="quarter" idx="16"/>
          </p:nvPr>
        </p:nvSpPr>
        <p:spPr/>
        <p:txBody>
          <a:bodyPr/>
          <a:lstStyle/>
          <a:p>
            <a:r>
              <a:rPr lang="fr-FR" dirty="0"/>
              <a:t>9</a:t>
            </a:r>
          </a:p>
        </p:txBody>
      </p:sp>
      <p:pic>
        <p:nvPicPr>
          <p:cNvPr id="111" name="Picture 10" descr="Drapeaux suspendus dessinés à la main sur une guirlande de cordes">
            <a:extLst>
              <a:ext uri="{FF2B5EF4-FFF2-40B4-BE49-F238E27FC236}">
                <a16:creationId xmlns:a16="http://schemas.microsoft.com/office/drawing/2014/main" id="{F463FA24-563B-4F31-9492-1128956C2B98}"/>
              </a:ext>
            </a:extLst>
          </p:cNvPr>
          <p:cNvPicPr>
            <a:picLocks noChangeAspect="1" noChangeArrowheads="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b="53965"/>
          <a:stretch/>
        </p:blipFill>
        <p:spPr bwMode="auto">
          <a:xfrm rot="1510306" flipH="1">
            <a:off x="11001764" y="-176277"/>
            <a:ext cx="1370368" cy="734948"/>
          </a:xfrm>
          <a:prstGeom prst="rect">
            <a:avLst/>
          </a:prstGeom>
          <a:noFill/>
          <a:extLst>
            <a:ext uri="{909E8E84-426E-40DD-AFC4-6F175D3DCCD1}">
              <a14:hiddenFill xmlns:a14="http://schemas.microsoft.com/office/drawing/2010/main">
                <a:solidFill>
                  <a:srgbClr val="FFFFFF"/>
                </a:solidFill>
              </a14:hiddenFill>
            </a:ext>
          </a:extLst>
        </p:spPr>
      </p:pic>
      <p:grpSp>
        <p:nvGrpSpPr>
          <p:cNvPr id="6" name="Groupe 5">
            <a:extLst>
              <a:ext uri="{FF2B5EF4-FFF2-40B4-BE49-F238E27FC236}">
                <a16:creationId xmlns:a16="http://schemas.microsoft.com/office/drawing/2014/main" id="{AA1566EF-0B3B-47A8-943C-838E657877F8}"/>
              </a:ext>
            </a:extLst>
          </p:cNvPr>
          <p:cNvGrpSpPr/>
          <p:nvPr/>
        </p:nvGrpSpPr>
        <p:grpSpPr>
          <a:xfrm>
            <a:off x="5991225" y="1374647"/>
            <a:ext cx="5197862" cy="3378152"/>
            <a:chOff x="334912" y="2870517"/>
            <a:chExt cx="5197862" cy="3378152"/>
          </a:xfrm>
        </p:grpSpPr>
        <p:pic>
          <p:nvPicPr>
            <p:cNvPr id="4" name="Image 3">
              <a:extLst>
                <a:ext uri="{FF2B5EF4-FFF2-40B4-BE49-F238E27FC236}">
                  <a16:creationId xmlns:a16="http://schemas.microsoft.com/office/drawing/2014/main" id="{2C0B5995-850B-49A5-B856-A35C0BC8D348}"/>
                </a:ext>
              </a:extLst>
            </p:cNvPr>
            <p:cNvPicPr>
              <a:picLocks noChangeAspect="1"/>
            </p:cNvPicPr>
            <p:nvPr/>
          </p:nvPicPr>
          <p:blipFill>
            <a:blip r:embed="rId3">
              <a:alphaModFix amt="85000"/>
              <a:extLst>
                <a:ext uri="{BEBA8EAE-BF5A-486C-A8C5-ECC9F3942E4B}">
                  <a14:imgProps xmlns:a14="http://schemas.microsoft.com/office/drawing/2010/main">
                    <a14:imgLayer r:embed="rId4">
                      <a14:imgEffect>
                        <a14:artisticBlur/>
                      </a14:imgEffect>
                    </a14:imgLayer>
                  </a14:imgProps>
                </a:ext>
                <a:ext uri="{28A0092B-C50C-407E-A947-70E740481C1C}">
                  <a14:useLocalDpi xmlns:a14="http://schemas.microsoft.com/office/drawing/2010/main" val="0"/>
                </a:ext>
              </a:extLst>
            </a:blip>
            <a:stretch>
              <a:fillRect/>
            </a:stretch>
          </p:blipFill>
          <p:spPr>
            <a:xfrm>
              <a:off x="334912" y="2870517"/>
              <a:ext cx="5197862" cy="3378152"/>
            </a:xfrm>
            <a:custGeom>
              <a:avLst/>
              <a:gdLst>
                <a:gd name="connsiteX0" fmla="*/ 0 w 5197862"/>
                <a:gd name="connsiteY0" fmla="*/ 0 h 3378152"/>
                <a:gd name="connsiteX1" fmla="*/ 545776 w 5197862"/>
                <a:gd name="connsiteY1" fmla="*/ 0 h 3378152"/>
                <a:gd name="connsiteX2" fmla="*/ 1143530 w 5197862"/>
                <a:gd name="connsiteY2" fmla="*/ 0 h 3378152"/>
                <a:gd name="connsiteX3" fmla="*/ 1845241 w 5197862"/>
                <a:gd name="connsiteY3" fmla="*/ 0 h 3378152"/>
                <a:gd name="connsiteX4" fmla="*/ 2494974 w 5197862"/>
                <a:gd name="connsiteY4" fmla="*/ 0 h 3378152"/>
                <a:gd name="connsiteX5" fmla="*/ 3144707 w 5197862"/>
                <a:gd name="connsiteY5" fmla="*/ 0 h 3378152"/>
                <a:gd name="connsiteX6" fmla="*/ 3690482 w 5197862"/>
                <a:gd name="connsiteY6" fmla="*/ 0 h 3378152"/>
                <a:gd name="connsiteX7" fmla="*/ 4236258 w 5197862"/>
                <a:gd name="connsiteY7" fmla="*/ 0 h 3378152"/>
                <a:gd name="connsiteX8" fmla="*/ 5197862 w 5197862"/>
                <a:gd name="connsiteY8" fmla="*/ 0 h 3378152"/>
                <a:gd name="connsiteX9" fmla="*/ 5197862 w 5197862"/>
                <a:gd name="connsiteY9" fmla="*/ 743193 h 3378152"/>
                <a:gd name="connsiteX10" fmla="*/ 5197862 w 5197862"/>
                <a:gd name="connsiteY10" fmla="*/ 1452605 h 3378152"/>
                <a:gd name="connsiteX11" fmla="*/ 5197862 w 5197862"/>
                <a:gd name="connsiteY11" fmla="*/ 2060673 h 3378152"/>
                <a:gd name="connsiteX12" fmla="*/ 5197862 w 5197862"/>
                <a:gd name="connsiteY12" fmla="*/ 2702522 h 3378152"/>
                <a:gd name="connsiteX13" fmla="*/ 5197862 w 5197862"/>
                <a:gd name="connsiteY13" fmla="*/ 3378152 h 3378152"/>
                <a:gd name="connsiteX14" fmla="*/ 4704065 w 5197862"/>
                <a:gd name="connsiteY14" fmla="*/ 3378152 h 3378152"/>
                <a:gd name="connsiteX15" fmla="*/ 4054332 w 5197862"/>
                <a:gd name="connsiteY15" fmla="*/ 3378152 h 3378152"/>
                <a:gd name="connsiteX16" fmla="*/ 3560535 w 5197862"/>
                <a:gd name="connsiteY16" fmla="*/ 3378152 h 3378152"/>
                <a:gd name="connsiteX17" fmla="*/ 2858824 w 5197862"/>
                <a:gd name="connsiteY17" fmla="*/ 3378152 h 3378152"/>
                <a:gd name="connsiteX18" fmla="*/ 2365027 w 5197862"/>
                <a:gd name="connsiteY18" fmla="*/ 3378152 h 3378152"/>
                <a:gd name="connsiteX19" fmla="*/ 1819252 w 5197862"/>
                <a:gd name="connsiteY19" fmla="*/ 3378152 h 3378152"/>
                <a:gd name="connsiteX20" fmla="*/ 1273476 w 5197862"/>
                <a:gd name="connsiteY20" fmla="*/ 3378152 h 3378152"/>
                <a:gd name="connsiteX21" fmla="*/ 779679 w 5197862"/>
                <a:gd name="connsiteY21" fmla="*/ 3378152 h 3378152"/>
                <a:gd name="connsiteX22" fmla="*/ 0 w 5197862"/>
                <a:gd name="connsiteY22" fmla="*/ 3378152 h 3378152"/>
                <a:gd name="connsiteX23" fmla="*/ 0 w 5197862"/>
                <a:gd name="connsiteY23" fmla="*/ 2702522 h 3378152"/>
                <a:gd name="connsiteX24" fmla="*/ 0 w 5197862"/>
                <a:gd name="connsiteY24" fmla="*/ 1993110 h 3378152"/>
                <a:gd name="connsiteX25" fmla="*/ 0 w 5197862"/>
                <a:gd name="connsiteY25" fmla="*/ 1249916 h 3378152"/>
                <a:gd name="connsiteX26" fmla="*/ 0 w 5197862"/>
                <a:gd name="connsiteY26" fmla="*/ 0 h 3378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197862" h="3378152" fill="none" extrusionOk="0">
                  <a:moveTo>
                    <a:pt x="0" y="0"/>
                  </a:moveTo>
                  <a:cubicBezTo>
                    <a:pt x="168380" y="24592"/>
                    <a:pt x="275279" y="-7683"/>
                    <a:pt x="545776" y="0"/>
                  </a:cubicBezTo>
                  <a:cubicBezTo>
                    <a:pt x="816273" y="7683"/>
                    <a:pt x="1000535" y="19938"/>
                    <a:pt x="1143530" y="0"/>
                  </a:cubicBezTo>
                  <a:cubicBezTo>
                    <a:pt x="1286525" y="-19938"/>
                    <a:pt x="1655386" y="-4239"/>
                    <a:pt x="1845241" y="0"/>
                  </a:cubicBezTo>
                  <a:cubicBezTo>
                    <a:pt x="2035096" y="4239"/>
                    <a:pt x="2204813" y="12136"/>
                    <a:pt x="2494974" y="0"/>
                  </a:cubicBezTo>
                  <a:cubicBezTo>
                    <a:pt x="2785135" y="-12136"/>
                    <a:pt x="2898890" y="-3151"/>
                    <a:pt x="3144707" y="0"/>
                  </a:cubicBezTo>
                  <a:cubicBezTo>
                    <a:pt x="3390524" y="3151"/>
                    <a:pt x="3459786" y="-16832"/>
                    <a:pt x="3690482" y="0"/>
                  </a:cubicBezTo>
                  <a:cubicBezTo>
                    <a:pt x="3921179" y="16832"/>
                    <a:pt x="4062944" y="22485"/>
                    <a:pt x="4236258" y="0"/>
                  </a:cubicBezTo>
                  <a:cubicBezTo>
                    <a:pt x="4409572" y="-22485"/>
                    <a:pt x="4821552" y="44530"/>
                    <a:pt x="5197862" y="0"/>
                  </a:cubicBezTo>
                  <a:cubicBezTo>
                    <a:pt x="5208236" y="347639"/>
                    <a:pt x="5229486" y="487978"/>
                    <a:pt x="5197862" y="743193"/>
                  </a:cubicBezTo>
                  <a:cubicBezTo>
                    <a:pt x="5166238" y="998408"/>
                    <a:pt x="5198612" y="1117504"/>
                    <a:pt x="5197862" y="1452605"/>
                  </a:cubicBezTo>
                  <a:cubicBezTo>
                    <a:pt x="5197112" y="1787706"/>
                    <a:pt x="5192913" y="1815474"/>
                    <a:pt x="5197862" y="2060673"/>
                  </a:cubicBezTo>
                  <a:cubicBezTo>
                    <a:pt x="5202811" y="2305872"/>
                    <a:pt x="5166177" y="2540572"/>
                    <a:pt x="5197862" y="2702522"/>
                  </a:cubicBezTo>
                  <a:cubicBezTo>
                    <a:pt x="5229547" y="2864472"/>
                    <a:pt x="5203574" y="3057235"/>
                    <a:pt x="5197862" y="3378152"/>
                  </a:cubicBezTo>
                  <a:cubicBezTo>
                    <a:pt x="4952843" y="3384155"/>
                    <a:pt x="4843293" y="3390994"/>
                    <a:pt x="4704065" y="3378152"/>
                  </a:cubicBezTo>
                  <a:cubicBezTo>
                    <a:pt x="4564837" y="3365310"/>
                    <a:pt x="4289411" y="3386953"/>
                    <a:pt x="4054332" y="3378152"/>
                  </a:cubicBezTo>
                  <a:cubicBezTo>
                    <a:pt x="3819253" y="3369351"/>
                    <a:pt x="3699766" y="3371512"/>
                    <a:pt x="3560535" y="3378152"/>
                  </a:cubicBezTo>
                  <a:cubicBezTo>
                    <a:pt x="3421304" y="3384792"/>
                    <a:pt x="3026373" y="3380309"/>
                    <a:pt x="2858824" y="3378152"/>
                  </a:cubicBezTo>
                  <a:cubicBezTo>
                    <a:pt x="2691275" y="3375995"/>
                    <a:pt x="2543079" y="3356894"/>
                    <a:pt x="2365027" y="3378152"/>
                  </a:cubicBezTo>
                  <a:cubicBezTo>
                    <a:pt x="2186975" y="3399410"/>
                    <a:pt x="1971541" y="3386946"/>
                    <a:pt x="1819252" y="3378152"/>
                  </a:cubicBezTo>
                  <a:cubicBezTo>
                    <a:pt x="1666963" y="3369358"/>
                    <a:pt x="1545812" y="3392331"/>
                    <a:pt x="1273476" y="3378152"/>
                  </a:cubicBezTo>
                  <a:cubicBezTo>
                    <a:pt x="1001140" y="3363973"/>
                    <a:pt x="911390" y="3389588"/>
                    <a:pt x="779679" y="3378152"/>
                  </a:cubicBezTo>
                  <a:cubicBezTo>
                    <a:pt x="647968" y="3366716"/>
                    <a:pt x="388678" y="3408990"/>
                    <a:pt x="0" y="3378152"/>
                  </a:cubicBezTo>
                  <a:cubicBezTo>
                    <a:pt x="2550" y="3220585"/>
                    <a:pt x="31456" y="3019177"/>
                    <a:pt x="0" y="2702522"/>
                  </a:cubicBezTo>
                  <a:cubicBezTo>
                    <a:pt x="-31456" y="2385867"/>
                    <a:pt x="16637" y="2140080"/>
                    <a:pt x="0" y="1993110"/>
                  </a:cubicBezTo>
                  <a:cubicBezTo>
                    <a:pt x="-16637" y="1846140"/>
                    <a:pt x="-21866" y="1520611"/>
                    <a:pt x="0" y="1249916"/>
                  </a:cubicBezTo>
                  <a:cubicBezTo>
                    <a:pt x="21866" y="979221"/>
                    <a:pt x="61513" y="537920"/>
                    <a:pt x="0" y="0"/>
                  </a:cubicBezTo>
                  <a:close/>
                </a:path>
                <a:path w="5197862" h="3378152" stroke="0" extrusionOk="0">
                  <a:moveTo>
                    <a:pt x="0" y="0"/>
                  </a:moveTo>
                  <a:cubicBezTo>
                    <a:pt x="218330" y="13333"/>
                    <a:pt x="553200" y="27459"/>
                    <a:pt x="753690" y="0"/>
                  </a:cubicBezTo>
                  <a:cubicBezTo>
                    <a:pt x="954180" y="-27459"/>
                    <a:pt x="1061221" y="-22340"/>
                    <a:pt x="1299466" y="0"/>
                  </a:cubicBezTo>
                  <a:cubicBezTo>
                    <a:pt x="1537711" y="22340"/>
                    <a:pt x="1803192" y="-32216"/>
                    <a:pt x="2053155" y="0"/>
                  </a:cubicBezTo>
                  <a:cubicBezTo>
                    <a:pt x="2303118" y="32216"/>
                    <a:pt x="2374834" y="-19693"/>
                    <a:pt x="2598931" y="0"/>
                  </a:cubicBezTo>
                  <a:cubicBezTo>
                    <a:pt x="2823028" y="19693"/>
                    <a:pt x="2926586" y="21554"/>
                    <a:pt x="3092728" y="0"/>
                  </a:cubicBezTo>
                  <a:cubicBezTo>
                    <a:pt x="3258870" y="-21554"/>
                    <a:pt x="3564528" y="27360"/>
                    <a:pt x="3742461" y="0"/>
                  </a:cubicBezTo>
                  <a:cubicBezTo>
                    <a:pt x="3920394" y="-27360"/>
                    <a:pt x="4168750" y="-5844"/>
                    <a:pt x="4496151" y="0"/>
                  </a:cubicBezTo>
                  <a:cubicBezTo>
                    <a:pt x="4823552" y="5844"/>
                    <a:pt x="5052455" y="34346"/>
                    <a:pt x="5197862" y="0"/>
                  </a:cubicBezTo>
                  <a:cubicBezTo>
                    <a:pt x="5203096" y="125973"/>
                    <a:pt x="5183061" y="353777"/>
                    <a:pt x="5197862" y="574286"/>
                  </a:cubicBezTo>
                  <a:cubicBezTo>
                    <a:pt x="5212663" y="794795"/>
                    <a:pt x="5172952" y="926639"/>
                    <a:pt x="5197862" y="1182353"/>
                  </a:cubicBezTo>
                  <a:cubicBezTo>
                    <a:pt x="5222772" y="1438067"/>
                    <a:pt x="5176729" y="1629260"/>
                    <a:pt x="5197862" y="1790421"/>
                  </a:cubicBezTo>
                  <a:cubicBezTo>
                    <a:pt x="5218995" y="1951582"/>
                    <a:pt x="5218356" y="2379153"/>
                    <a:pt x="5197862" y="2533614"/>
                  </a:cubicBezTo>
                  <a:cubicBezTo>
                    <a:pt x="5177368" y="2688075"/>
                    <a:pt x="5214583" y="3103727"/>
                    <a:pt x="5197862" y="3378152"/>
                  </a:cubicBezTo>
                  <a:cubicBezTo>
                    <a:pt x="5008531" y="3367439"/>
                    <a:pt x="4835625" y="3396075"/>
                    <a:pt x="4548129" y="3378152"/>
                  </a:cubicBezTo>
                  <a:cubicBezTo>
                    <a:pt x="4260633" y="3360229"/>
                    <a:pt x="4222399" y="3373146"/>
                    <a:pt x="3898397" y="3378152"/>
                  </a:cubicBezTo>
                  <a:cubicBezTo>
                    <a:pt x="3574395" y="3383158"/>
                    <a:pt x="3411485" y="3347200"/>
                    <a:pt x="3144707" y="3378152"/>
                  </a:cubicBezTo>
                  <a:cubicBezTo>
                    <a:pt x="2877929" y="3409105"/>
                    <a:pt x="2843897" y="3362132"/>
                    <a:pt x="2650910" y="3378152"/>
                  </a:cubicBezTo>
                  <a:cubicBezTo>
                    <a:pt x="2457923" y="3394172"/>
                    <a:pt x="2298000" y="3382420"/>
                    <a:pt x="2105134" y="3378152"/>
                  </a:cubicBezTo>
                  <a:cubicBezTo>
                    <a:pt x="1912268" y="3373884"/>
                    <a:pt x="1706485" y="3410245"/>
                    <a:pt x="1351444" y="3378152"/>
                  </a:cubicBezTo>
                  <a:cubicBezTo>
                    <a:pt x="996403" y="3346060"/>
                    <a:pt x="1042675" y="3388227"/>
                    <a:pt x="805669" y="3378152"/>
                  </a:cubicBezTo>
                  <a:cubicBezTo>
                    <a:pt x="568664" y="3368077"/>
                    <a:pt x="253136" y="3389281"/>
                    <a:pt x="0" y="3378152"/>
                  </a:cubicBezTo>
                  <a:cubicBezTo>
                    <a:pt x="-26495" y="3027462"/>
                    <a:pt x="5252" y="2964208"/>
                    <a:pt x="0" y="2668740"/>
                  </a:cubicBezTo>
                  <a:cubicBezTo>
                    <a:pt x="-5252" y="2373272"/>
                    <a:pt x="30374" y="2229086"/>
                    <a:pt x="0" y="1925547"/>
                  </a:cubicBezTo>
                  <a:cubicBezTo>
                    <a:pt x="-30374" y="1622008"/>
                    <a:pt x="11332" y="1582247"/>
                    <a:pt x="0" y="1351261"/>
                  </a:cubicBezTo>
                  <a:cubicBezTo>
                    <a:pt x="-11332" y="1120275"/>
                    <a:pt x="31451" y="916638"/>
                    <a:pt x="0" y="608067"/>
                  </a:cubicBezTo>
                  <a:cubicBezTo>
                    <a:pt x="-31451" y="299496"/>
                    <a:pt x="9794" y="136731"/>
                    <a:pt x="0" y="0"/>
                  </a:cubicBezTo>
                  <a:close/>
                </a:path>
              </a:pathLst>
            </a:custGeom>
            <a:ln w="28575">
              <a:solidFill>
                <a:schemeClr val="tx1">
                  <a:lumMod val="75000"/>
                  <a:lumOff val="25000"/>
                </a:schemeClr>
              </a:solidFill>
              <a:extLst>
                <a:ext uri="{C807C97D-BFC1-408E-A445-0C87EB9F89A2}">
                  <ask:lineSketchStyleProps xmlns:ask="http://schemas.microsoft.com/office/drawing/2018/sketchyshapes" sd="2696983538">
                    <a:prstGeom prst="rect">
                      <a:avLst/>
                    </a:prstGeom>
                    <ask:type>
                      <ask:lineSketchFreehand/>
                    </ask:type>
                  </ask:lineSketchStyleProps>
                </a:ext>
              </a:extLst>
            </a:ln>
          </p:spPr>
        </p:pic>
        <p:pic>
          <p:nvPicPr>
            <p:cNvPr id="14" name="Image 13">
              <a:extLst>
                <a:ext uri="{FF2B5EF4-FFF2-40B4-BE49-F238E27FC236}">
                  <a16:creationId xmlns:a16="http://schemas.microsoft.com/office/drawing/2014/main" id="{014C3DD9-B1A9-4092-B22F-607374E2D848}"/>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b="16221"/>
            <a:stretch/>
          </p:blipFill>
          <p:spPr>
            <a:xfrm>
              <a:off x="2066925" y="3845263"/>
              <a:ext cx="1990725" cy="1083928"/>
            </a:xfrm>
            <a:prstGeom prst="rect">
              <a:avLst/>
            </a:prstGeom>
          </p:spPr>
        </p:pic>
      </p:grpSp>
      <p:pic>
        <p:nvPicPr>
          <p:cNvPr id="16" name="Picture 8" descr="Vecteur gratuit fond d'exposition de galerie d'art">
            <a:extLst>
              <a:ext uri="{FF2B5EF4-FFF2-40B4-BE49-F238E27FC236}">
                <a16:creationId xmlns:a16="http://schemas.microsoft.com/office/drawing/2014/main" id="{9C477AA2-3B1C-46AD-B16C-81A6893C2C76}"/>
              </a:ext>
            </a:extLst>
          </p:cNvPr>
          <p:cNvPicPr>
            <a:picLocks noChangeAspect="1" noChangeArrowheads="1"/>
          </p:cNvPicPr>
          <p:nvPr/>
        </p:nvPicPr>
        <p:blipFill rotWithShape="1">
          <a:blip r:embed="rId6">
            <a:extLst>
              <a:ext uri="{BEBA8EAE-BF5A-486C-A8C5-ECC9F3942E4B}">
                <a14:imgProps xmlns:a14="http://schemas.microsoft.com/office/drawing/2010/main">
                  <a14:imgLayer r:embed="rId7">
                    <a14:imgEffect>
                      <a14:backgroundRemoval t="9962" b="99617" l="33866" r="65016">
                        <a14:foregroundMark x1="37135" y1="85057" x2="37380" y2="78161"/>
                        <a14:foregroundMark x1="37108" y1="85824" x2="37135" y2="85057"/>
                        <a14:foregroundMark x1="37081" y1="86590" x2="37108" y2="85824"/>
                        <a14:foregroundMark x1="37071" y1="86861" x2="37081" y2="86590"/>
                        <a14:foregroundMark x1="36782" y1="95019" x2="36882" y2="92205"/>
                        <a14:foregroundMark x1="36755" y1="95785" x2="36782" y2="95019"/>
                        <a14:foregroundMark x1="36741" y1="96169" x2="36755" y2="95785"/>
                        <a14:foregroundMark x1="33866" y1="76628" x2="35623" y2="76245"/>
                        <a14:foregroundMark x1="34475" y1="82759" x2="34345" y2="78544"/>
                        <a14:foregroundMark x1="34522" y1="84291" x2="34475" y2="82759"/>
                        <a14:foregroundMark x1="34594" y1="86590" x2="34522" y2="84291"/>
                        <a14:foregroundMark x1="34646" y1="88277" x2="34594" y2="86590"/>
                        <a14:foregroundMark x1="65016" y1="53215" x2="65016" y2="50575"/>
                        <a14:foregroundMark x1="65016" y1="60536" x2="65016" y2="53600"/>
                        <a14:foregroundMark x1="39330" y1="95019" x2="38949" y2="92072"/>
                        <a14:foregroundMark x1="39429" y1="95785" x2="39330" y2="95019"/>
                        <a14:foregroundMark x1="39479" y1="96169" x2="39429" y2="95785"/>
                        <a14:foregroundMark x1="39578" y1="96935" x2="39479" y2="96169"/>
                        <a14:foregroundMark x1="39776" y1="98467" x2="39578" y2="96935"/>
                        <a14:foregroundMark x1="38188" y1="85057" x2="38019" y2="83908"/>
                        <a14:foregroundMark x1="38301" y1="85824" x2="38188" y2="85057"/>
                        <a14:foregroundMark x1="38351" y1="86164" x2="38301" y2="85824"/>
                        <a14:foregroundMark x1="38445" y1="85057" x2="38339" y2="83908"/>
                        <a14:foregroundMark x1="38516" y1="85824" x2="38445" y2="85057"/>
                        <a14:foregroundMark x1="38538" y1="86062" x2="38516" y2="85824"/>
                        <a14:foregroundMark x1="49935" y1="66284" x2="48403" y2="67816"/>
                        <a14:foregroundMark x1="50319" y1="65900" x2="49935" y2="66284"/>
                        <a14:foregroundMark x1="46805" y1="56322" x2="44569" y2="62069"/>
                        <a14:foregroundMark x1="36102" y1="99617" x2="38658" y2="99234"/>
                        <a14:foregroundMark x1="38658" y1="99234" x2="38658" y2="99234"/>
                        <a14:backgroundMark x1="52236" y1="64751" x2="52556" y2="73946"/>
                        <a14:backgroundMark x1="37061" y1="31801" x2="36102" y2="42146"/>
                        <a14:backgroundMark x1="36102" y1="42146" x2="35623" y2="44828"/>
                        <a14:backgroundMark x1="34026" y1="99617" x2="33387" y2="88506"/>
                        <a14:backgroundMark x1="41214" y1="98084" x2="40575" y2="85824"/>
                        <a14:backgroundMark x1="42660" y1="57477" x2="42812" y2="43295"/>
                        <a14:backgroundMark x1="42812" y1="43295" x2="47125" y2="32567"/>
                        <a14:backgroundMark x1="47125" y1="32567" x2="60224" y2="34483"/>
                        <a14:backgroundMark x1="60224" y1="34483" x2="63099" y2="49042"/>
                        <a14:backgroundMark x1="63099" y1="49042" x2="57987" y2="58621"/>
                        <a14:backgroundMark x1="57987" y1="58621" x2="46486" y2="51724"/>
                        <a14:backgroundMark x1="44442" y1="52901" x2="42492" y2="54023"/>
                        <a14:backgroundMark x1="46486" y1="51724" x2="44794" y2="52698"/>
                        <a14:backgroundMark x1="42332" y1="33333" x2="45687" y2="32950"/>
                        <a14:backgroundMark x1="63259" y1="32567" x2="61502" y2="44061"/>
                        <a14:backgroundMark x1="62780" y1="55939" x2="63099" y2="44444"/>
                        <a14:backgroundMark x1="63578" y1="47510" x2="63259" y2="43295"/>
                        <a14:backgroundMark x1="63578" y1="45594" x2="63578" y2="45594"/>
                        <a14:backgroundMark x1="64058" y1="43295" x2="63578" y2="49808"/>
                        <a14:backgroundMark x1="38978" y1="52107" x2="38978" y2="52107"/>
                        <a14:backgroundMark x1="46645" y1="63985" x2="47764" y2="67433"/>
                        <a14:backgroundMark x1="49361" y1="68199" x2="49361" y2="68199"/>
                        <a14:backgroundMark x1="48562" y1="67816" x2="48562" y2="67816"/>
                        <a14:backgroundMark x1="48882" y1="67816" x2="48882" y2="67816"/>
                        <a14:backgroundMark x1="50799" y1="65134" x2="50799" y2="65134"/>
                        <a14:backgroundMark x1="50479" y1="66284" x2="50479" y2="66284"/>
                        <a14:backgroundMark x1="39936" y1="98467" x2="39936" y2="98467"/>
                        <a14:backgroundMark x1="39776" y1="96169" x2="39776" y2="96169"/>
                        <a14:backgroundMark x1="39502" y1="93762" x2="39297" y2="90805"/>
                        <a14:backgroundMark x1="39776" y1="97701" x2="39621" y2="95464"/>
                        <a14:backgroundMark x1="38978" y1="85824" x2="39457" y2="90805"/>
                        <a14:backgroundMark x1="38818" y1="85057" x2="38818" y2="85057"/>
                        <a14:backgroundMark x1="38818" y1="85824" x2="38818" y2="85824"/>
                        <a14:backgroundMark x1="35304" y1="98851" x2="34026" y2="83908"/>
                        <a14:backgroundMark x1="34984" y1="97318" x2="34505" y2="99234"/>
                        <a14:backgroundMark x1="34665" y1="95019" x2="34345" y2="97701"/>
                        <a14:backgroundMark x1="34185" y1="82759" x2="34185" y2="82759"/>
                        <a14:backgroundMark x1="34345" y1="84291" x2="34345" y2="84291"/>
                        <a14:backgroundMark x1="34505" y1="86590" x2="34505" y2="86590"/>
                        <a14:backgroundMark x1="34665" y1="88123" x2="34665" y2="88123"/>
                        <a14:backgroundMark x1="39617" y1="98467" x2="39617" y2="98467"/>
                        <a14:backgroundMark x1="39457" y1="96935" x2="39457" y2="96935"/>
                        <a14:backgroundMark x1="39457" y1="95019" x2="39457" y2="95019"/>
                        <a14:backgroundMark x1="39457" y1="95785" x2="39457" y2="95785"/>
                      </a14:backgroundRemoval>
                    </a14:imgEffect>
                  </a14:imgLayer>
                </a14:imgProps>
              </a:ext>
              <a:ext uri="{28A0092B-C50C-407E-A947-70E740481C1C}">
                <a14:useLocalDpi xmlns:a14="http://schemas.microsoft.com/office/drawing/2010/main" val="0"/>
              </a:ext>
            </a:extLst>
          </a:blip>
          <a:srcRect l="32603" r="32026"/>
          <a:stretch/>
        </p:blipFill>
        <p:spPr bwMode="auto">
          <a:xfrm>
            <a:off x="7040721" y="1374647"/>
            <a:ext cx="2927903" cy="3378152"/>
          </a:xfrm>
          <a:prstGeom prst="rect">
            <a:avLst/>
          </a:prstGeom>
          <a:noFill/>
          <a:effectLst>
            <a:outerShdw blurRad="50800" dist="38100" dir="8100000" algn="tr"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17" name="Espace réservé du contenu 1">
            <a:extLst>
              <a:ext uri="{FF2B5EF4-FFF2-40B4-BE49-F238E27FC236}">
                <a16:creationId xmlns:a16="http://schemas.microsoft.com/office/drawing/2014/main" id="{33E160D3-3F2B-47E2-9D75-4941C64B3FAD}"/>
              </a:ext>
            </a:extLst>
          </p:cNvPr>
          <p:cNvSpPr txBox="1">
            <a:spLocks/>
          </p:cNvSpPr>
          <p:nvPr/>
        </p:nvSpPr>
        <p:spPr>
          <a:xfrm>
            <a:off x="593918" y="4419688"/>
            <a:ext cx="10598537" cy="4860000"/>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r>
              <a:rPr lang="fr-FR" dirty="0"/>
              <a:t>Evitez de prendre en photo un client isolé, privilégiez                                                                                                                  les photos de groupe. </a:t>
            </a:r>
          </a:p>
          <a:p>
            <a:pPr lvl="1"/>
            <a:r>
              <a:rPr lang="fr-FR" dirty="0"/>
              <a:t>Recueillez obligatoirement l’autorisation des parents ou du responsable légal pour publier la photo d’un enfant, quel que soit la situation. </a:t>
            </a:r>
          </a:p>
          <a:p>
            <a:pPr lvl="1"/>
            <a:r>
              <a:rPr lang="fr-FR" dirty="0"/>
              <a:t>Si vous photographiez un enfant, ou un client qui n’est pas dans un groupe, faites signer le formulaire du droit à l’image avant d’effectuer une publication sur un réseau : </a:t>
            </a:r>
            <a:r>
              <a:rPr lang="fr-FR" dirty="0">
                <a:hlinkClick r:id="rId8"/>
              </a:rPr>
              <a:t>cliquez ici</a:t>
            </a:r>
            <a:r>
              <a:rPr lang="fr-FR" dirty="0"/>
              <a:t>  pour accéder au formulaire. </a:t>
            </a:r>
          </a:p>
          <a:p>
            <a:endParaRPr lang="fr-FR" dirty="0"/>
          </a:p>
          <a:p>
            <a:endParaRPr lang="fr-FR" dirty="0"/>
          </a:p>
          <a:p>
            <a:endParaRPr lang="fr-FR" dirty="0"/>
          </a:p>
        </p:txBody>
      </p:sp>
      <p:grpSp>
        <p:nvGrpSpPr>
          <p:cNvPr id="7" name="Groupe 6">
            <a:extLst>
              <a:ext uri="{FF2B5EF4-FFF2-40B4-BE49-F238E27FC236}">
                <a16:creationId xmlns:a16="http://schemas.microsoft.com/office/drawing/2014/main" id="{6943C894-9C66-DD28-CC88-BA6D8CA30030}"/>
              </a:ext>
            </a:extLst>
          </p:cNvPr>
          <p:cNvGrpSpPr/>
          <p:nvPr/>
        </p:nvGrpSpPr>
        <p:grpSpPr>
          <a:xfrm>
            <a:off x="10633551" y="5768117"/>
            <a:ext cx="1100148" cy="1285089"/>
            <a:chOff x="-2188878" y="1439576"/>
            <a:chExt cx="1100148" cy="1285089"/>
          </a:xfrm>
        </p:grpSpPr>
        <p:pic>
          <p:nvPicPr>
            <p:cNvPr id="8" name="Picture 4" descr="Splash aquarelle avec illustration mixte blanc, rouge, orange sur blanc. Vecteur gratuit">
              <a:extLst>
                <a:ext uri="{FF2B5EF4-FFF2-40B4-BE49-F238E27FC236}">
                  <a16:creationId xmlns:a16="http://schemas.microsoft.com/office/drawing/2014/main" id="{566B1D99-C460-A7BE-FD8A-03C85D8684AA}"/>
                </a:ext>
              </a:extLst>
            </p:cNvPr>
            <p:cNvPicPr>
              <a:picLocks noChangeAspect="1" noChangeArrowheads="1"/>
            </p:cNvPicPr>
            <p:nvPr/>
          </p:nvPicPr>
          <p:blipFill rotWithShape="1">
            <a:blip r:embed="rId9">
              <a:clrChange>
                <a:clrFrom>
                  <a:srgbClr val="FFFFFF"/>
                </a:clrFrom>
                <a:clrTo>
                  <a:srgbClr val="FFFFFF">
                    <a:alpha val="0"/>
                  </a:srgbClr>
                </a:clrTo>
              </a:clrChange>
              <a:extLst>
                <a:ext uri="{28A0092B-C50C-407E-A947-70E740481C1C}">
                  <a14:useLocalDpi xmlns:a14="http://schemas.microsoft.com/office/drawing/2010/main" val="0"/>
                </a:ext>
              </a:extLst>
            </a:blip>
            <a:srcRect l="50000" t="70212" r="2264" b="8236"/>
            <a:stretch/>
          </p:blipFill>
          <p:spPr bwMode="auto">
            <a:xfrm>
              <a:off x="-2188878" y="1439576"/>
              <a:ext cx="1100148" cy="1285089"/>
            </a:xfrm>
            <a:prstGeom prst="rect">
              <a:avLst/>
            </a:prstGeom>
            <a:noFill/>
            <a:extLst>
              <a:ext uri="{909E8E84-426E-40DD-AFC4-6F175D3DCCD1}">
                <a14:hiddenFill xmlns:a14="http://schemas.microsoft.com/office/drawing/2010/main">
                  <a:solidFill>
                    <a:srgbClr val="FFFFFF"/>
                  </a:solidFill>
                </a14:hiddenFill>
              </a:ext>
            </a:extLst>
          </p:spPr>
        </p:pic>
        <p:grpSp>
          <p:nvGrpSpPr>
            <p:cNvPr id="9" name="Groupe 8">
              <a:extLst>
                <a:ext uri="{FF2B5EF4-FFF2-40B4-BE49-F238E27FC236}">
                  <a16:creationId xmlns:a16="http://schemas.microsoft.com/office/drawing/2014/main" id="{333ECA6B-A401-6540-F7E0-6B1BCF9440E1}"/>
                </a:ext>
              </a:extLst>
            </p:cNvPr>
            <p:cNvGrpSpPr/>
            <p:nvPr/>
          </p:nvGrpSpPr>
          <p:grpSpPr>
            <a:xfrm>
              <a:off x="-1980670" y="1805906"/>
              <a:ext cx="572484" cy="495254"/>
              <a:chOff x="11392866" y="540878"/>
              <a:chExt cx="572484" cy="495254"/>
            </a:xfrm>
          </p:grpSpPr>
          <p:pic>
            <p:nvPicPr>
              <p:cNvPr id="10" name="Image 9">
                <a:hlinkClick r:id="rId10" action="ppaction://hlinksldjump"/>
                <a:extLst>
                  <a:ext uri="{FF2B5EF4-FFF2-40B4-BE49-F238E27FC236}">
                    <a16:creationId xmlns:a16="http://schemas.microsoft.com/office/drawing/2014/main" id="{84B4A61B-C756-0755-88E9-CA8EDEE1C97E}"/>
                  </a:ext>
                </a:extLst>
              </p:cNvPr>
              <p:cNvPicPr>
                <a:picLocks noChangeAspect="1"/>
              </p:cNvPicPr>
              <p:nvPr/>
            </p:nvPicPr>
            <p:blipFill>
              <a:blip r:embed="rId11">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1483846" y="540878"/>
                <a:ext cx="390525" cy="342900"/>
              </a:xfrm>
              <a:prstGeom prst="rect">
                <a:avLst/>
              </a:prstGeom>
            </p:spPr>
          </p:pic>
          <p:pic>
            <p:nvPicPr>
              <p:cNvPr id="11" name="Image 10">
                <a:hlinkClick r:id="rId10" action="ppaction://hlinksldjump"/>
                <a:extLst>
                  <a:ext uri="{FF2B5EF4-FFF2-40B4-BE49-F238E27FC236}">
                    <a16:creationId xmlns:a16="http://schemas.microsoft.com/office/drawing/2014/main" id="{F8E22A8C-1B4A-AAAE-BB1A-5EF4E684CBA1}"/>
                  </a:ext>
                </a:extLst>
              </p:cNvPr>
              <p:cNvPicPr>
                <a:picLocks noChangeAspect="1"/>
              </p:cNvPicPr>
              <p:nvPr/>
            </p:nvPicPr>
            <p:blipFill>
              <a:blip r:embed="rId12" cstate="email">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1392866" y="731423"/>
                <a:ext cx="572484" cy="304709"/>
              </a:xfrm>
              <a:prstGeom prst="rect">
                <a:avLst/>
              </a:prstGeom>
            </p:spPr>
          </p:pic>
        </p:grpSp>
      </p:grpSp>
      <p:sp>
        <p:nvSpPr>
          <p:cNvPr id="12" name="Rectangle : coins arrondis 11">
            <a:hlinkClick r:id="rId13" action="ppaction://hlinksldjump"/>
            <a:extLst>
              <a:ext uri="{FF2B5EF4-FFF2-40B4-BE49-F238E27FC236}">
                <a16:creationId xmlns:a16="http://schemas.microsoft.com/office/drawing/2014/main" id="{D0B9F7F4-1B40-3FD8-A0E5-489F705F9B3F}"/>
              </a:ext>
            </a:extLst>
          </p:cNvPr>
          <p:cNvSpPr/>
          <p:nvPr/>
        </p:nvSpPr>
        <p:spPr>
          <a:xfrm>
            <a:off x="10768038" y="6013635"/>
            <a:ext cx="824298" cy="630134"/>
          </a:xfrm>
          <a:prstGeom prst="roundRect">
            <a:avLst/>
          </a:prstGeom>
          <a:solidFill>
            <a:srgbClr val="FFFFFF">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01731047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 9">
            <a:extLst>
              <a:ext uri="{FF2B5EF4-FFF2-40B4-BE49-F238E27FC236}">
                <a16:creationId xmlns:a16="http://schemas.microsoft.com/office/drawing/2014/main" id="{E1E7FC95-481C-47B1-91D4-1477F0D3C9D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571026" y="3048945"/>
            <a:ext cx="947626" cy="521570"/>
          </a:xfrm>
          <a:prstGeom prst="rect">
            <a:avLst/>
          </a:prstGeom>
        </p:spPr>
      </p:pic>
      <p:pic>
        <p:nvPicPr>
          <p:cNvPr id="9" name="Picture 2" descr="Vecteur gratuit illustration de scène de jour de travail de dessin animé">
            <a:extLst>
              <a:ext uri="{FF2B5EF4-FFF2-40B4-BE49-F238E27FC236}">
                <a16:creationId xmlns:a16="http://schemas.microsoft.com/office/drawing/2014/main" id="{EA03C4ED-3DCA-4CC8-BEB4-BC14F4BE50A0}"/>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backgroundRemoval t="1279" b="96164" l="2077" r="99042">
                        <a14:foregroundMark x1="5431" y1="14066" x2="2556" y2="59335"/>
                        <a14:foregroundMark x1="2556" y1="59335" x2="6869" y2="74680"/>
                        <a14:foregroundMark x1="6869" y1="74680" x2="12780" y2="83887"/>
                        <a14:foregroundMark x1="12780" y1="83887" x2="22684" y2="90281"/>
                        <a14:foregroundMark x1="22684" y1="90281" x2="53674" y2="93095"/>
                        <a14:foregroundMark x1="53674" y1="93095" x2="70607" y2="89258"/>
                        <a14:foregroundMark x1="70607" y1="89258" x2="78275" y2="82864"/>
                        <a14:foregroundMark x1="78275" y1="82864" x2="82428" y2="74680"/>
                        <a14:foregroundMark x1="82428" y1="74680" x2="83387" y2="54220"/>
                        <a14:foregroundMark x1="83387" y1="54220" x2="74920" y2="21995"/>
                        <a14:foregroundMark x1="74920" y1="21995" x2="65495" y2="10997"/>
                        <a14:foregroundMark x1="65495" y1="10997" x2="18690" y2="5115"/>
                        <a14:foregroundMark x1="18690" y1="5115" x2="7987" y2="9463"/>
                        <a14:foregroundMark x1="7987" y1="9463" x2="4792" y2="15601"/>
                        <a14:foregroundMark x1="53035" y1="35550" x2="81629" y2="44757"/>
                        <a14:foregroundMark x1="50799" y1="56522" x2="45367" y2="65729"/>
                        <a14:foregroundMark x1="48083" y1="21995" x2="69489" y2="36061"/>
                        <a14:foregroundMark x1="6230" y1="19437" x2="30032" y2="23274"/>
                        <a14:foregroundMark x1="30032" y1="23274" x2="38179" y2="23018"/>
                        <a14:foregroundMark x1="38179" y1="23018" x2="45367" y2="23018"/>
                        <a14:foregroundMark x1="45367" y1="23018" x2="49521" y2="21739"/>
                        <a14:foregroundMark x1="95847" y1="4859" x2="89457" y2="34527"/>
                        <a14:foregroundMark x1="89457" y1="34527" x2="79233" y2="65217"/>
                        <a14:foregroundMark x1="96965" y1="95652" x2="8466" y2="96164"/>
                        <a14:foregroundMark x1="8466" y1="96164" x2="4473" y2="92839"/>
                        <a14:foregroundMark x1="1597" y1="95908" x2="4952" y2="15601"/>
                        <a14:foregroundMark x1="4952" y1="15601" x2="2077" y2="2302"/>
                        <a14:foregroundMark x1="7827" y1="1279" x2="99042" y2="8696"/>
                        <a14:foregroundMark x1="95367" y1="44757" x2="94728" y2="82353"/>
                        <a14:foregroundMark x1="94728" y1="82353" x2="95208" y2="85678"/>
                        <a14:foregroundMark x1="73642" y1="61125" x2="70128" y2="91304"/>
                        <a14:foregroundMark x1="54952" y1="87468" x2="67093" y2="83120"/>
                        <a14:foregroundMark x1="8147" y1="59847" x2="26518" y2="77749"/>
                        <a14:foregroundMark x1="31150" y1="59847" x2="39457" y2="66496"/>
                        <a14:foregroundMark x1="40415" y1="59335" x2="40415" y2="59335"/>
                        <a14:foregroundMark x1="46006" y1="57289" x2="46006" y2="57289"/>
                        <a14:foregroundMark x1="45687" y1="54476" x2="45687" y2="54476"/>
                        <a14:foregroundMark x1="45367" y1="46292" x2="45367" y2="46292"/>
                        <a14:foregroundMark x1="45367" y1="49105" x2="45367" y2="49105"/>
                        <a14:foregroundMark x1="45367" y1="51407" x2="45367" y2="51407"/>
                        <a14:foregroundMark x1="32588" y1="44501" x2="32588" y2="44501"/>
                        <a14:foregroundMark x1="33866" y1="44757" x2="33866" y2="44757"/>
                        <a14:foregroundMark x1="36262" y1="44757" x2="36262" y2="44757"/>
                        <a14:foregroundMark x1="32907" y1="56266" x2="32907" y2="56266"/>
                        <a14:foregroundMark x1="32588" y1="47059" x2="32588" y2="47059"/>
                        <a14:backgroundMark x1="35105" y1="47059" x2="41853" y2="53197"/>
                        <a14:backgroundMark x1="34824" y1="46803" x2="35105" y2="47059"/>
                        <a14:backgroundMark x1="43479" y1="57289" x2="44089" y2="58824"/>
                        <a14:backgroundMark x1="41853" y1="53197" x2="43479" y2="57289"/>
                      </a14:backgroundRemoval>
                    </a14:imgEffect>
                  </a14:imgLayer>
                </a14:imgProps>
              </a:ext>
              <a:ext uri="{28A0092B-C50C-407E-A947-70E740481C1C}">
                <a14:useLocalDpi xmlns:a14="http://schemas.microsoft.com/office/drawing/2010/main" val="0"/>
              </a:ext>
            </a:extLst>
          </a:blip>
          <a:srcRect r="25411"/>
          <a:stretch/>
        </p:blipFill>
        <p:spPr bwMode="auto">
          <a:xfrm>
            <a:off x="8383224" y="1946997"/>
            <a:ext cx="3113451" cy="2607188"/>
          </a:xfrm>
          <a:custGeom>
            <a:avLst/>
            <a:gdLst>
              <a:gd name="connsiteX0" fmla="*/ 0 w 3113451"/>
              <a:gd name="connsiteY0" fmla="*/ 0 h 2607188"/>
              <a:gd name="connsiteX1" fmla="*/ 653825 w 3113451"/>
              <a:gd name="connsiteY1" fmla="*/ 0 h 2607188"/>
              <a:gd name="connsiteX2" fmla="*/ 1183111 w 3113451"/>
              <a:gd name="connsiteY2" fmla="*/ 0 h 2607188"/>
              <a:gd name="connsiteX3" fmla="*/ 1868071 w 3113451"/>
              <a:gd name="connsiteY3" fmla="*/ 0 h 2607188"/>
              <a:gd name="connsiteX4" fmla="*/ 2397357 w 3113451"/>
              <a:gd name="connsiteY4" fmla="*/ 0 h 2607188"/>
              <a:gd name="connsiteX5" fmla="*/ 3113451 w 3113451"/>
              <a:gd name="connsiteY5" fmla="*/ 0 h 2607188"/>
              <a:gd name="connsiteX6" fmla="*/ 3113451 w 3113451"/>
              <a:gd name="connsiteY6" fmla="*/ 573581 h 2607188"/>
              <a:gd name="connsiteX7" fmla="*/ 3113451 w 3113451"/>
              <a:gd name="connsiteY7" fmla="*/ 1147163 h 2607188"/>
              <a:gd name="connsiteX8" fmla="*/ 3113451 w 3113451"/>
              <a:gd name="connsiteY8" fmla="*/ 1720744 h 2607188"/>
              <a:gd name="connsiteX9" fmla="*/ 3113451 w 3113451"/>
              <a:gd name="connsiteY9" fmla="*/ 2607188 h 2607188"/>
              <a:gd name="connsiteX10" fmla="*/ 2553030 w 3113451"/>
              <a:gd name="connsiteY10" fmla="*/ 2607188 h 2607188"/>
              <a:gd name="connsiteX11" fmla="*/ 2023743 w 3113451"/>
              <a:gd name="connsiteY11" fmla="*/ 2607188 h 2607188"/>
              <a:gd name="connsiteX12" fmla="*/ 1494456 w 3113451"/>
              <a:gd name="connsiteY12" fmla="*/ 2607188 h 2607188"/>
              <a:gd name="connsiteX13" fmla="*/ 840632 w 3113451"/>
              <a:gd name="connsiteY13" fmla="*/ 2607188 h 2607188"/>
              <a:gd name="connsiteX14" fmla="*/ 0 w 3113451"/>
              <a:gd name="connsiteY14" fmla="*/ 2607188 h 2607188"/>
              <a:gd name="connsiteX15" fmla="*/ 0 w 3113451"/>
              <a:gd name="connsiteY15" fmla="*/ 2033607 h 2607188"/>
              <a:gd name="connsiteX16" fmla="*/ 0 w 3113451"/>
              <a:gd name="connsiteY16" fmla="*/ 1407882 h 2607188"/>
              <a:gd name="connsiteX17" fmla="*/ 0 w 3113451"/>
              <a:gd name="connsiteY17" fmla="*/ 808228 h 2607188"/>
              <a:gd name="connsiteX18" fmla="*/ 0 w 3113451"/>
              <a:gd name="connsiteY18" fmla="*/ 0 h 2607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113451" h="2607188" extrusionOk="0">
                <a:moveTo>
                  <a:pt x="0" y="0"/>
                </a:moveTo>
                <a:cubicBezTo>
                  <a:pt x="267531" y="-31671"/>
                  <a:pt x="384935" y="722"/>
                  <a:pt x="653825" y="0"/>
                </a:cubicBezTo>
                <a:cubicBezTo>
                  <a:pt x="922715" y="-722"/>
                  <a:pt x="943199" y="-10619"/>
                  <a:pt x="1183111" y="0"/>
                </a:cubicBezTo>
                <a:cubicBezTo>
                  <a:pt x="1423023" y="10619"/>
                  <a:pt x="1714945" y="-18460"/>
                  <a:pt x="1868071" y="0"/>
                </a:cubicBezTo>
                <a:cubicBezTo>
                  <a:pt x="2021197" y="18460"/>
                  <a:pt x="2169447" y="5598"/>
                  <a:pt x="2397357" y="0"/>
                </a:cubicBezTo>
                <a:cubicBezTo>
                  <a:pt x="2625267" y="-5598"/>
                  <a:pt x="2883280" y="-23856"/>
                  <a:pt x="3113451" y="0"/>
                </a:cubicBezTo>
                <a:cubicBezTo>
                  <a:pt x="3105195" y="226868"/>
                  <a:pt x="3139751" y="319602"/>
                  <a:pt x="3113451" y="573581"/>
                </a:cubicBezTo>
                <a:cubicBezTo>
                  <a:pt x="3087151" y="827560"/>
                  <a:pt x="3131654" y="947844"/>
                  <a:pt x="3113451" y="1147163"/>
                </a:cubicBezTo>
                <a:cubicBezTo>
                  <a:pt x="3095248" y="1346482"/>
                  <a:pt x="3086433" y="1588255"/>
                  <a:pt x="3113451" y="1720744"/>
                </a:cubicBezTo>
                <a:cubicBezTo>
                  <a:pt x="3140469" y="1853233"/>
                  <a:pt x="3091803" y="2289491"/>
                  <a:pt x="3113451" y="2607188"/>
                </a:cubicBezTo>
                <a:cubicBezTo>
                  <a:pt x="2875304" y="2628047"/>
                  <a:pt x="2812868" y="2593408"/>
                  <a:pt x="2553030" y="2607188"/>
                </a:cubicBezTo>
                <a:cubicBezTo>
                  <a:pt x="2293192" y="2620968"/>
                  <a:pt x="2257484" y="2601041"/>
                  <a:pt x="2023743" y="2607188"/>
                </a:cubicBezTo>
                <a:cubicBezTo>
                  <a:pt x="1790002" y="2613335"/>
                  <a:pt x="1657193" y="2617632"/>
                  <a:pt x="1494456" y="2607188"/>
                </a:cubicBezTo>
                <a:cubicBezTo>
                  <a:pt x="1331719" y="2596744"/>
                  <a:pt x="1005533" y="2626629"/>
                  <a:pt x="840632" y="2607188"/>
                </a:cubicBezTo>
                <a:cubicBezTo>
                  <a:pt x="675731" y="2587747"/>
                  <a:pt x="233791" y="2603886"/>
                  <a:pt x="0" y="2607188"/>
                </a:cubicBezTo>
                <a:cubicBezTo>
                  <a:pt x="11490" y="2393114"/>
                  <a:pt x="-10974" y="2284842"/>
                  <a:pt x="0" y="2033607"/>
                </a:cubicBezTo>
                <a:cubicBezTo>
                  <a:pt x="10974" y="1782372"/>
                  <a:pt x="10021" y="1652340"/>
                  <a:pt x="0" y="1407882"/>
                </a:cubicBezTo>
                <a:cubicBezTo>
                  <a:pt x="-10021" y="1163425"/>
                  <a:pt x="17414" y="1054257"/>
                  <a:pt x="0" y="808228"/>
                </a:cubicBezTo>
                <a:cubicBezTo>
                  <a:pt x="-17414" y="562199"/>
                  <a:pt x="5102" y="219411"/>
                  <a:pt x="0" y="0"/>
                </a:cubicBezTo>
                <a:close/>
              </a:path>
            </a:pathLst>
          </a:custGeom>
          <a:noFill/>
          <a:ln>
            <a:solidFill>
              <a:schemeClr val="tx1">
                <a:lumMod val="75000"/>
                <a:lumOff val="25000"/>
              </a:schemeClr>
            </a:solidFill>
            <a:extLst>
              <a:ext uri="{C807C97D-BFC1-408E-A445-0C87EB9F89A2}">
                <ask:lineSketchStyleProps xmlns:ask="http://schemas.microsoft.com/office/drawing/2018/sketchyshapes" sd="4150745964">
                  <a:prstGeom prst="rect">
                    <a:avLst/>
                  </a:prstGeom>
                  <ask:type>
                    <ask:lineSketchFreehand/>
                  </ask:type>
                </ask:lineSketchStyleProps>
              </a:ext>
            </a:extLst>
          </a:ln>
          <a:extLst>
            <a:ext uri="{909E8E84-426E-40DD-AFC4-6F175D3DCCD1}">
              <a14:hiddenFill xmlns:a14="http://schemas.microsoft.com/office/drawing/2010/main">
                <a:solidFill>
                  <a:srgbClr val="FFFFFF"/>
                </a:solidFill>
              </a14:hiddenFill>
            </a:ext>
          </a:extLst>
        </p:spPr>
      </p:pic>
      <p:sp>
        <p:nvSpPr>
          <p:cNvPr id="2" name="Espace réservé du contenu 1">
            <a:extLst>
              <a:ext uri="{FF2B5EF4-FFF2-40B4-BE49-F238E27FC236}">
                <a16:creationId xmlns:a16="http://schemas.microsoft.com/office/drawing/2014/main" id="{2C600830-E759-4D3C-92B8-393E2FF94E19}"/>
              </a:ext>
            </a:extLst>
          </p:cNvPr>
          <p:cNvSpPr>
            <a:spLocks noGrp="1"/>
          </p:cNvSpPr>
          <p:nvPr>
            <p:ph idx="17"/>
          </p:nvPr>
        </p:nvSpPr>
        <p:spPr>
          <a:xfrm>
            <a:off x="695325" y="1388669"/>
            <a:ext cx="10980738" cy="4860000"/>
          </a:xfrm>
        </p:spPr>
        <p:txBody>
          <a:bodyPr/>
          <a:lstStyle/>
          <a:p>
            <a:r>
              <a:rPr lang="fr-FR" b="1" dirty="0">
                <a:solidFill>
                  <a:schemeClr val="accent4">
                    <a:lumMod val="75000"/>
                  </a:schemeClr>
                </a:solidFill>
              </a:rPr>
              <a:t>L’organisation d’un évènement nécessite la mobilisation de nombreux collaborateurs. Il est pertinent de pouvoir prendre du recul pour réaliser un bilan de votre action. </a:t>
            </a:r>
          </a:p>
          <a:p>
            <a:endParaRPr lang="fr-FR" sz="100" b="1" dirty="0">
              <a:solidFill>
                <a:schemeClr val="accent4">
                  <a:lumMod val="75000"/>
                </a:schemeClr>
              </a:solidFill>
            </a:endParaRPr>
          </a:p>
          <a:p>
            <a:r>
              <a:rPr lang="fr-FR" dirty="0"/>
              <a:t>Le bilan est tant quantitatif que qualitatif : </a:t>
            </a:r>
          </a:p>
          <a:p>
            <a:pPr lvl="1"/>
            <a:r>
              <a:rPr lang="fr-FR" u="sng" dirty="0"/>
              <a:t>Quantitatif</a:t>
            </a:r>
            <a:r>
              <a:rPr lang="fr-FR" dirty="0"/>
              <a:t> : nombre de participants, retombées commerciales ;</a:t>
            </a:r>
          </a:p>
          <a:p>
            <a:pPr lvl="1"/>
            <a:r>
              <a:rPr lang="fr-FR" u="sng" dirty="0"/>
              <a:t>Qualitatif</a:t>
            </a:r>
            <a:r>
              <a:rPr lang="fr-FR" dirty="0"/>
              <a:t> : retour des clients &amp; des collaborateurs sur la perception de l’évènement. </a:t>
            </a:r>
          </a:p>
          <a:p>
            <a:pPr lvl="1"/>
            <a:endParaRPr lang="fr-FR" sz="100" dirty="0"/>
          </a:p>
          <a:p>
            <a:r>
              <a:rPr lang="fr-FR" dirty="0"/>
              <a:t>Afin de formaliser votre bilan, un </a:t>
            </a:r>
            <a:r>
              <a:rPr lang="fr-FR" b="1" dirty="0">
                <a:solidFill>
                  <a:schemeClr val="accent4">
                    <a:lumMod val="75000"/>
                  </a:schemeClr>
                </a:solidFill>
              </a:rPr>
              <a:t>formulaire Forms </a:t>
            </a:r>
            <a:r>
              <a:rPr lang="fr-FR" dirty="0"/>
              <a:t>est à votre disposition.                                                                       </a:t>
            </a:r>
            <a:r>
              <a:rPr lang="fr-FR" b="1" dirty="0">
                <a:solidFill>
                  <a:schemeClr val="accent4">
                    <a:lumMod val="75000"/>
                  </a:schemeClr>
                </a:solidFill>
              </a:rPr>
              <a:t>Nous vous remercions de le compléter après chaque animation que vous                                                            mettez en place. </a:t>
            </a:r>
            <a:r>
              <a:rPr lang="fr-FR" dirty="0"/>
              <a:t>Cela permettra au Marketing : </a:t>
            </a:r>
          </a:p>
          <a:p>
            <a:pPr lvl="1"/>
            <a:r>
              <a:rPr lang="fr-FR" dirty="0"/>
              <a:t>De suivre les actions initiées par le réseau commercial</a:t>
            </a:r>
          </a:p>
          <a:p>
            <a:pPr lvl="1"/>
            <a:r>
              <a:rPr lang="fr-FR" dirty="0"/>
              <a:t>D’adapter nos outils pour vous accompagner dans vos actions</a:t>
            </a:r>
          </a:p>
          <a:p>
            <a:pPr lvl="1"/>
            <a:r>
              <a:rPr lang="fr-FR" dirty="0"/>
              <a:t>D’affiner les bonnes pratiques à développer afin d’optimiser ces animations</a:t>
            </a:r>
          </a:p>
          <a:p>
            <a:pPr marL="468000" lvl="1" indent="0">
              <a:buNone/>
            </a:pPr>
            <a:r>
              <a:rPr lang="fr-FR" dirty="0"/>
              <a:t> </a:t>
            </a:r>
          </a:p>
          <a:p>
            <a:endParaRPr lang="fr-FR" dirty="0"/>
          </a:p>
          <a:p>
            <a:endParaRPr lang="fr-FR" dirty="0"/>
          </a:p>
        </p:txBody>
      </p:sp>
      <p:sp>
        <p:nvSpPr>
          <p:cNvPr id="3" name="Espace réservé du texte 2">
            <a:extLst>
              <a:ext uri="{FF2B5EF4-FFF2-40B4-BE49-F238E27FC236}">
                <a16:creationId xmlns:a16="http://schemas.microsoft.com/office/drawing/2014/main" id="{A84172F8-1052-4CF9-AD10-6AB0E30AE430}"/>
              </a:ext>
            </a:extLst>
          </p:cNvPr>
          <p:cNvSpPr>
            <a:spLocks noGrp="1"/>
          </p:cNvSpPr>
          <p:nvPr>
            <p:ph type="body" sz="quarter" idx="12"/>
          </p:nvPr>
        </p:nvSpPr>
        <p:spPr/>
        <p:txBody>
          <a:bodyPr/>
          <a:lstStyle/>
          <a:p>
            <a:r>
              <a:rPr lang="fr-FR" dirty="0"/>
              <a:t>A l’issue de votre évènement, réalisez un bilan quantitatif &amp; qualitatif de votre évènement. </a:t>
            </a:r>
          </a:p>
        </p:txBody>
      </p:sp>
      <p:sp>
        <p:nvSpPr>
          <p:cNvPr id="5" name="Espace réservé du texte 4">
            <a:extLst>
              <a:ext uri="{FF2B5EF4-FFF2-40B4-BE49-F238E27FC236}">
                <a16:creationId xmlns:a16="http://schemas.microsoft.com/office/drawing/2014/main" id="{70AE5208-7DDC-41C6-B0F4-66AC6D4B486D}"/>
              </a:ext>
            </a:extLst>
          </p:cNvPr>
          <p:cNvSpPr>
            <a:spLocks noGrp="1"/>
          </p:cNvSpPr>
          <p:nvPr>
            <p:ph type="body" sz="quarter" idx="16"/>
          </p:nvPr>
        </p:nvSpPr>
        <p:spPr/>
        <p:txBody>
          <a:bodyPr/>
          <a:lstStyle/>
          <a:p>
            <a:r>
              <a:rPr lang="fr-FR" dirty="0"/>
              <a:t>9</a:t>
            </a:r>
          </a:p>
        </p:txBody>
      </p:sp>
      <p:pic>
        <p:nvPicPr>
          <p:cNvPr id="111" name="Picture 10" descr="Drapeaux suspendus dessinés à la main sur une guirlande de cordes">
            <a:extLst>
              <a:ext uri="{FF2B5EF4-FFF2-40B4-BE49-F238E27FC236}">
                <a16:creationId xmlns:a16="http://schemas.microsoft.com/office/drawing/2014/main" id="{F463FA24-563B-4F31-9492-1128956C2B98}"/>
              </a:ext>
            </a:extLst>
          </p:cNvPr>
          <p:cNvPicPr>
            <a:picLocks noChangeAspect="1" noChangeArrowheads="1"/>
          </p:cNvPicPr>
          <p:nvPr/>
        </p:nvPicPr>
        <p:blipFill rotWithShape="1">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b="53965"/>
          <a:stretch/>
        </p:blipFill>
        <p:spPr bwMode="auto">
          <a:xfrm rot="1510306" flipH="1">
            <a:off x="11001764" y="-176277"/>
            <a:ext cx="1370368" cy="734948"/>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a:hlinkClick r:id="rId6"/>
            <a:extLst>
              <a:ext uri="{FF2B5EF4-FFF2-40B4-BE49-F238E27FC236}">
                <a16:creationId xmlns:a16="http://schemas.microsoft.com/office/drawing/2014/main" id="{FC095624-C0D5-4357-A676-576131D75FDA}"/>
              </a:ext>
            </a:extLst>
          </p:cNvPr>
          <p:cNvSpPr/>
          <p:nvPr/>
        </p:nvSpPr>
        <p:spPr>
          <a:xfrm>
            <a:off x="822126" y="5028674"/>
            <a:ext cx="10727135" cy="613064"/>
          </a:xfrm>
          <a:custGeom>
            <a:avLst/>
            <a:gdLst>
              <a:gd name="connsiteX0" fmla="*/ 0 w 10727135"/>
              <a:gd name="connsiteY0" fmla="*/ 0 h 613064"/>
              <a:gd name="connsiteX1" fmla="*/ 563175 w 10727135"/>
              <a:gd name="connsiteY1" fmla="*/ 0 h 613064"/>
              <a:gd name="connsiteX2" fmla="*/ 1448163 w 10727135"/>
              <a:gd name="connsiteY2" fmla="*/ 0 h 613064"/>
              <a:gd name="connsiteX3" fmla="*/ 1796795 w 10727135"/>
              <a:gd name="connsiteY3" fmla="*/ 0 h 613064"/>
              <a:gd name="connsiteX4" fmla="*/ 2145427 w 10727135"/>
              <a:gd name="connsiteY4" fmla="*/ 0 h 613064"/>
              <a:gd name="connsiteX5" fmla="*/ 3030416 w 10727135"/>
              <a:gd name="connsiteY5" fmla="*/ 0 h 613064"/>
              <a:gd name="connsiteX6" fmla="*/ 3486319 w 10727135"/>
              <a:gd name="connsiteY6" fmla="*/ 0 h 613064"/>
              <a:gd name="connsiteX7" fmla="*/ 4049493 w 10727135"/>
              <a:gd name="connsiteY7" fmla="*/ 0 h 613064"/>
              <a:gd name="connsiteX8" fmla="*/ 4934482 w 10727135"/>
              <a:gd name="connsiteY8" fmla="*/ 0 h 613064"/>
              <a:gd name="connsiteX9" fmla="*/ 5283114 w 10727135"/>
              <a:gd name="connsiteY9" fmla="*/ 0 h 613064"/>
              <a:gd name="connsiteX10" fmla="*/ 5631746 w 10727135"/>
              <a:gd name="connsiteY10" fmla="*/ 0 h 613064"/>
              <a:gd name="connsiteX11" fmla="*/ 6516735 w 10727135"/>
              <a:gd name="connsiteY11" fmla="*/ 0 h 613064"/>
              <a:gd name="connsiteX12" fmla="*/ 7079909 w 10727135"/>
              <a:gd name="connsiteY12" fmla="*/ 0 h 613064"/>
              <a:gd name="connsiteX13" fmla="*/ 7750355 w 10727135"/>
              <a:gd name="connsiteY13" fmla="*/ 0 h 613064"/>
              <a:gd name="connsiteX14" fmla="*/ 8528072 w 10727135"/>
              <a:gd name="connsiteY14" fmla="*/ 0 h 613064"/>
              <a:gd name="connsiteX15" fmla="*/ 9413061 w 10727135"/>
              <a:gd name="connsiteY15" fmla="*/ 0 h 613064"/>
              <a:gd name="connsiteX16" fmla="*/ 9976236 w 10727135"/>
              <a:gd name="connsiteY16" fmla="*/ 0 h 613064"/>
              <a:gd name="connsiteX17" fmla="*/ 10727135 w 10727135"/>
              <a:gd name="connsiteY17" fmla="*/ 0 h 613064"/>
              <a:gd name="connsiteX18" fmla="*/ 10727135 w 10727135"/>
              <a:gd name="connsiteY18" fmla="*/ 613064 h 613064"/>
              <a:gd name="connsiteX19" fmla="*/ 10378503 w 10727135"/>
              <a:gd name="connsiteY19" fmla="*/ 613064 h 613064"/>
              <a:gd name="connsiteX20" fmla="*/ 9815329 w 10727135"/>
              <a:gd name="connsiteY20" fmla="*/ 613064 h 613064"/>
              <a:gd name="connsiteX21" fmla="*/ 9252154 w 10727135"/>
              <a:gd name="connsiteY21" fmla="*/ 613064 h 613064"/>
              <a:gd name="connsiteX22" fmla="*/ 8474437 w 10727135"/>
              <a:gd name="connsiteY22" fmla="*/ 613064 h 613064"/>
              <a:gd name="connsiteX23" fmla="*/ 7911262 w 10727135"/>
              <a:gd name="connsiteY23" fmla="*/ 613064 h 613064"/>
              <a:gd name="connsiteX24" fmla="*/ 7133545 w 10727135"/>
              <a:gd name="connsiteY24" fmla="*/ 613064 h 613064"/>
              <a:gd name="connsiteX25" fmla="*/ 6677642 w 10727135"/>
              <a:gd name="connsiteY25" fmla="*/ 613064 h 613064"/>
              <a:gd name="connsiteX26" fmla="*/ 6114467 w 10727135"/>
              <a:gd name="connsiteY26" fmla="*/ 613064 h 613064"/>
              <a:gd name="connsiteX27" fmla="*/ 5229478 w 10727135"/>
              <a:gd name="connsiteY27" fmla="*/ 613064 h 613064"/>
              <a:gd name="connsiteX28" fmla="*/ 4666304 w 10727135"/>
              <a:gd name="connsiteY28" fmla="*/ 613064 h 613064"/>
              <a:gd name="connsiteX29" fmla="*/ 3781315 w 10727135"/>
              <a:gd name="connsiteY29" fmla="*/ 613064 h 613064"/>
              <a:gd name="connsiteX30" fmla="*/ 2896326 w 10727135"/>
              <a:gd name="connsiteY30" fmla="*/ 613064 h 613064"/>
              <a:gd name="connsiteX31" fmla="*/ 2547695 w 10727135"/>
              <a:gd name="connsiteY31" fmla="*/ 613064 h 613064"/>
              <a:gd name="connsiteX32" fmla="*/ 1769977 w 10727135"/>
              <a:gd name="connsiteY32" fmla="*/ 613064 h 613064"/>
              <a:gd name="connsiteX33" fmla="*/ 1314074 w 10727135"/>
              <a:gd name="connsiteY33" fmla="*/ 613064 h 613064"/>
              <a:gd name="connsiteX34" fmla="*/ 0 w 10727135"/>
              <a:gd name="connsiteY34" fmla="*/ 613064 h 613064"/>
              <a:gd name="connsiteX35" fmla="*/ 0 w 10727135"/>
              <a:gd name="connsiteY35" fmla="*/ 0 h 6130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727135" h="613064" fill="none" extrusionOk="0">
                <a:moveTo>
                  <a:pt x="0" y="0"/>
                </a:moveTo>
                <a:cubicBezTo>
                  <a:pt x="116728" y="3926"/>
                  <a:pt x="343104" y="-10784"/>
                  <a:pt x="563175" y="0"/>
                </a:cubicBezTo>
                <a:cubicBezTo>
                  <a:pt x="783246" y="10784"/>
                  <a:pt x="1010394" y="39281"/>
                  <a:pt x="1448163" y="0"/>
                </a:cubicBezTo>
                <a:cubicBezTo>
                  <a:pt x="1885932" y="-39281"/>
                  <a:pt x="1661888" y="5190"/>
                  <a:pt x="1796795" y="0"/>
                </a:cubicBezTo>
                <a:cubicBezTo>
                  <a:pt x="1931702" y="-5190"/>
                  <a:pt x="1975347" y="-296"/>
                  <a:pt x="2145427" y="0"/>
                </a:cubicBezTo>
                <a:cubicBezTo>
                  <a:pt x="2315507" y="296"/>
                  <a:pt x="2717440" y="-2297"/>
                  <a:pt x="3030416" y="0"/>
                </a:cubicBezTo>
                <a:cubicBezTo>
                  <a:pt x="3343392" y="2297"/>
                  <a:pt x="3303041" y="6856"/>
                  <a:pt x="3486319" y="0"/>
                </a:cubicBezTo>
                <a:cubicBezTo>
                  <a:pt x="3669597" y="-6856"/>
                  <a:pt x="3847333" y="-11993"/>
                  <a:pt x="4049493" y="0"/>
                </a:cubicBezTo>
                <a:cubicBezTo>
                  <a:pt x="4251653" y="11993"/>
                  <a:pt x="4516140" y="20580"/>
                  <a:pt x="4934482" y="0"/>
                </a:cubicBezTo>
                <a:cubicBezTo>
                  <a:pt x="5352824" y="-20580"/>
                  <a:pt x="5119297" y="8808"/>
                  <a:pt x="5283114" y="0"/>
                </a:cubicBezTo>
                <a:cubicBezTo>
                  <a:pt x="5446931" y="-8808"/>
                  <a:pt x="5532178" y="15403"/>
                  <a:pt x="5631746" y="0"/>
                </a:cubicBezTo>
                <a:cubicBezTo>
                  <a:pt x="5731314" y="-15403"/>
                  <a:pt x="6297144" y="39589"/>
                  <a:pt x="6516735" y="0"/>
                </a:cubicBezTo>
                <a:cubicBezTo>
                  <a:pt x="6736326" y="-39589"/>
                  <a:pt x="6801532" y="-6186"/>
                  <a:pt x="7079909" y="0"/>
                </a:cubicBezTo>
                <a:cubicBezTo>
                  <a:pt x="7358286" y="6186"/>
                  <a:pt x="7597763" y="-31841"/>
                  <a:pt x="7750355" y="0"/>
                </a:cubicBezTo>
                <a:cubicBezTo>
                  <a:pt x="7902947" y="31841"/>
                  <a:pt x="8287706" y="-37236"/>
                  <a:pt x="8528072" y="0"/>
                </a:cubicBezTo>
                <a:cubicBezTo>
                  <a:pt x="8768438" y="37236"/>
                  <a:pt x="9117686" y="-18376"/>
                  <a:pt x="9413061" y="0"/>
                </a:cubicBezTo>
                <a:cubicBezTo>
                  <a:pt x="9708436" y="18376"/>
                  <a:pt x="9810354" y="-240"/>
                  <a:pt x="9976236" y="0"/>
                </a:cubicBezTo>
                <a:cubicBezTo>
                  <a:pt x="10142119" y="240"/>
                  <a:pt x="10502517" y="30378"/>
                  <a:pt x="10727135" y="0"/>
                </a:cubicBezTo>
                <a:cubicBezTo>
                  <a:pt x="10702929" y="206952"/>
                  <a:pt x="10729592" y="481947"/>
                  <a:pt x="10727135" y="613064"/>
                </a:cubicBezTo>
                <a:cubicBezTo>
                  <a:pt x="10609804" y="620140"/>
                  <a:pt x="10470861" y="597614"/>
                  <a:pt x="10378503" y="613064"/>
                </a:cubicBezTo>
                <a:cubicBezTo>
                  <a:pt x="10286145" y="628514"/>
                  <a:pt x="10070536" y="621218"/>
                  <a:pt x="9815329" y="613064"/>
                </a:cubicBezTo>
                <a:cubicBezTo>
                  <a:pt x="9560122" y="604910"/>
                  <a:pt x="9435770" y="616440"/>
                  <a:pt x="9252154" y="613064"/>
                </a:cubicBezTo>
                <a:cubicBezTo>
                  <a:pt x="9068539" y="609688"/>
                  <a:pt x="8822536" y="625992"/>
                  <a:pt x="8474437" y="613064"/>
                </a:cubicBezTo>
                <a:cubicBezTo>
                  <a:pt x="8126338" y="600136"/>
                  <a:pt x="8111853" y="615329"/>
                  <a:pt x="7911262" y="613064"/>
                </a:cubicBezTo>
                <a:cubicBezTo>
                  <a:pt x="7710671" y="610799"/>
                  <a:pt x="7308587" y="650922"/>
                  <a:pt x="7133545" y="613064"/>
                </a:cubicBezTo>
                <a:cubicBezTo>
                  <a:pt x="6958503" y="575206"/>
                  <a:pt x="6826614" y="614204"/>
                  <a:pt x="6677642" y="613064"/>
                </a:cubicBezTo>
                <a:cubicBezTo>
                  <a:pt x="6528670" y="611924"/>
                  <a:pt x="6342537" y="607131"/>
                  <a:pt x="6114467" y="613064"/>
                </a:cubicBezTo>
                <a:cubicBezTo>
                  <a:pt x="5886398" y="618997"/>
                  <a:pt x="5556848" y="652191"/>
                  <a:pt x="5229478" y="613064"/>
                </a:cubicBezTo>
                <a:cubicBezTo>
                  <a:pt x="4902108" y="573937"/>
                  <a:pt x="4864952" y="640344"/>
                  <a:pt x="4666304" y="613064"/>
                </a:cubicBezTo>
                <a:cubicBezTo>
                  <a:pt x="4467656" y="585784"/>
                  <a:pt x="4082714" y="631584"/>
                  <a:pt x="3781315" y="613064"/>
                </a:cubicBezTo>
                <a:cubicBezTo>
                  <a:pt x="3479916" y="594544"/>
                  <a:pt x="3102860" y="582868"/>
                  <a:pt x="2896326" y="613064"/>
                </a:cubicBezTo>
                <a:cubicBezTo>
                  <a:pt x="2689792" y="643260"/>
                  <a:pt x="2694128" y="614763"/>
                  <a:pt x="2547695" y="613064"/>
                </a:cubicBezTo>
                <a:cubicBezTo>
                  <a:pt x="2401262" y="611365"/>
                  <a:pt x="2012924" y="616278"/>
                  <a:pt x="1769977" y="613064"/>
                </a:cubicBezTo>
                <a:cubicBezTo>
                  <a:pt x="1527030" y="609850"/>
                  <a:pt x="1411953" y="622319"/>
                  <a:pt x="1314074" y="613064"/>
                </a:cubicBezTo>
                <a:cubicBezTo>
                  <a:pt x="1216195" y="603809"/>
                  <a:pt x="292895" y="615474"/>
                  <a:pt x="0" y="613064"/>
                </a:cubicBezTo>
                <a:cubicBezTo>
                  <a:pt x="-23961" y="321642"/>
                  <a:pt x="-26886" y="187378"/>
                  <a:pt x="0" y="0"/>
                </a:cubicBezTo>
                <a:close/>
              </a:path>
              <a:path w="10727135" h="613064" stroke="0" extrusionOk="0">
                <a:moveTo>
                  <a:pt x="0" y="0"/>
                </a:moveTo>
                <a:cubicBezTo>
                  <a:pt x="180513" y="16806"/>
                  <a:pt x="367331" y="-24364"/>
                  <a:pt x="670446" y="0"/>
                </a:cubicBezTo>
                <a:cubicBezTo>
                  <a:pt x="973561" y="24364"/>
                  <a:pt x="1023760" y="-2276"/>
                  <a:pt x="1126349" y="0"/>
                </a:cubicBezTo>
                <a:cubicBezTo>
                  <a:pt x="1228938" y="2276"/>
                  <a:pt x="1514791" y="14417"/>
                  <a:pt x="1689524" y="0"/>
                </a:cubicBezTo>
                <a:cubicBezTo>
                  <a:pt x="1864258" y="-14417"/>
                  <a:pt x="2320030" y="-29421"/>
                  <a:pt x="2574512" y="0"/>
                </a:cubicBezTo>
                <a:cubicBezTo>
                  <a:pt x="2828994" y="29421"/>
                  <a:pt x="2964415" y="12475"/>
                  <a:pt x="3137687" y="0"/>
                </a:cubicBezTo>
                <a:cubicBezTo>
                  <a:pt x="3310960" y="-12475"/>
                  <a:pt x="3502963" y="33436"/>
                  <a:pt x="3808133" y="0"/>
                </a:cubicBezTo>
                <a:cubicBezTo>
                  <a:pt x="4113303" y="-33436"/>
                  <a:pt x="4230121" y="6500"/>
                  <a:pt x="4371308" y="0"/>
                </a:cubicBezTo>
                <a:cubicBezTo>
                  <a:pt x="4512496" y="-6500"/>
                  <a:pt x="4608437" y="-2383"/>
                  <a:pt x="4719939" y="0"/>
                </a:cubicBezTo>
                <a:cubicBezTo>
                  <a:pt x="4831441" y="2383"/>
                  <a:pt x="5196406" y="162"/>
                  <a:pt x="5390385" y="0"/>
                </a:cubicBezTo>
                <a:cubicBezTo>
                  <a:pt x="5584364" y="-162"/>
                  <a:pt x="5618856" y="169"/>
                  <a:pt x="5846289" y="0"/>
                </a:cubicBezTo>
                <a:cubicBezTo>
                  <a:pt x="6073722" y="-169"/>
                  <a:pt x="6523196" y="-43000"/>
                  <a:pt x="6731277" y="0"/>
                </a:cubicBezTo>
                <a:cubicBezTo>
                  <a:pt x="6939358" y="43000"/>
                  <a:pt x="7299012" y="-9971"/>
                  <a:pt x="7616266" y="0"/>
                </a:cubicBezTo>
                <a:cubicBezTo>
                  <a:pt x="7933520" y="9971"/>
                  <a:pt x="7886879" y="-4725"/>
                  <a:pt x="7964898" y="0"/>
                </a:cubicBezTo>
                <a:cubicBezTo>
                  <a:pt x="8042917" y="4725"/>
                  <a:pt x="8458845" y="-10232"/>
                  <a:pt x="8635344" y="0"/>
                </a:cubicBezTo>
                <a:cubicBezTo>
                  <a:pt x="8811843" y="10232"/>
                  <a:pt x="8948456" y="5261"/>
                  <a:pt x="9198518" y="0"/>
                </a:cubicBezTo>
                <a:cubicBezTo>
                  <a:pt x="9448580" y="-5261"/>
                  <a:pt x="9497656" y="-863"/>
                  <a:pt x="9654421" y="0"/>
                </a:cubicBezTo>
                <a:cubicBezTo>
                  <a:pt x="9811186" y="863"/>
                  <a:pt x="10207860" y="-43732"/>
                  <a:pt x="10727135" y="0"/>
                </a:cubicBezTo>
                <a:cubicBezTo>
                  <a:pt x="10722471" y="134606"/>
                  <a:pt x="10733405" y="400201"/>
                  <a:pt x="10727135" y="613064"/>
                </a:cubicBezTo>
                <a:cubicBezTo>
                  <a:pt x="10491315" y="599103"/>
                  <a:pt x="10255615" y="599331"/>
                  <a:pt x="10056689" y="613064"/>
                </a:cubicBezTo>
                <a:cubicBezTo>
                  <a:pt x="9857763" y="626797"/>
                  <a:pt x="9648372" y="607545"/>
                  <a:pt x="9493514" y="613064"/>
                </a:cubicBezTo>
                <a:cubicBezTo>
                  <a:pt x="9338657" y="618583"/>
                  <a:pt x="9012117" y="629274"/>
                  <a:pt x="8715797" y="613064"/>
                </a:cubicBezTo>
                <a:cubicBezTo>
                  <a:pt x="8419477" y="596854"/>
                  <a:pt x="8390023" y="608185"/>
                  <a:pt x="8152623" y="613064"/>
                </a:cubicBezTo>
                <a:cubicBezTo>
                  <a:pt x="7915223" y="617943"/>
                  <a:pt x="7594621" y="575211"/>
                  <a:pt x="7374905" y="613064"/>
                </a:cubicBezTo>
                <a:cubicBezTo>
                  <a:pt x="7155189" y="650917"/>
                  <a:pt x="7114851" y="605748"/>
                  <a:pt x="6919002" y="613064"/>
                </a:cubicBezTo>
                <a:cubicBezTo>
                  <a:pt x="6723153" y="620380"/>
                  <a:pt x="6424383" y="587828"/>
                  <a:pt x="6248556" y="613064"/>
                </a:cubicBezTo>
                <a:cubicBezTo>
                  <a:pt x="6072729" y="638300"/>
                  <a:pt x="5876474" y="602026"/>
                  <a:pt x="5578110" y="613064"/>
                </a:cubicBezTo>
                <a:cubicBezTo>
                  <a:pt x="5279746" y="624102"/>
                  <a:pt x="4956588" y="583737"/>
                  <a:pt x="4800393" y="613064"/>
                </a:cubicBezTo>
                <a:cubicBezTo>
                  <a:pt x="4644198" y="642391"/>
                  <a:pt x="4327618" y="637824"/>
                  <a:pt x="4022676" y="613064"/>
                </a:cubicBezTo>
                <a:cubicBezTo>
                  <a:pt x="3717734" y="588304"/>
                  <a:pt x="3695668" y="614552"/>
                  <a:pt x="3459501" y="613064"/>
                </a:cubicBezTo>
                <a:cubicBezTo>
                  <a:pt x="3223335" y="611576"/>
                  <a:pt x="2771068" y="624605"/>
                  <a:pt x="2574512" y="613064"/>
                </a:cubicBezTo>
                <a:cubicBezTo>
                  <a:pt x="2377956" y="601523"/>
                  <a:pt x="2237861" y="629053"/>
                  <a:pt x="2118609" y="613064"/>
                </a:cubicBezTo>
                <a:cubicBezTo>
                  <a:pt x="1999357" y="597075"/>
                  <a:pt x="1780773" y="625310"/>
                  <a:pt x="1662706" y="613064"/>
                </a:cubicBezTo>
                <a:cubicBezTo>
                  <a:pt x="1544639" y="600818"/>
                  <a:pt x="1249656" y="606578"/>
                  <a:pt x="992260" y="613064"/>
                </a:cubicBezTo>
                <a:cubicBezTo>
                  <a:pt x="734864" y="619550"/>
                  <a:pt x="810543" y="600092"/>
                  <a:pt x="643628" y="613064"/>
                </a:cubicBezTo>
                <a:cubicBezTo>
                  <a:pt x="476713" y="626036"/>
                  <a:pt x="277299" y="640813"/>
                  <a:pt x="0" y="613064"/>
                </a:cubicBezTo>
                <a:cubicBezTo>
                  <a:pt x="-29870" y="454160"/>
                  <a:pt x="-25863" y="234729"/>
                  <a:pt x="0" y="0"/>
                </a:cubicBezTo>
                <a:close/>
              </a:path>
            </a:pathLst>
          </a:custGeom>
          <a:solidFill>
            <a:schemeClr val="accent4">
              <a:lumMod val="75000"/>
            </a:schemeClr>
          </a:solidFill>
          <a:ln w="28575">
            <a:solidFill>
              <a:schemeClr val="bg1"/>
            </a:solidFill>
            <a:extLst>
              <a:ext uri="{C807C97D-BFC1-408E-A445-0C87EB9F89A2}">
                <ask:lineSketchStyleProps xmlns:ask="http://schemas.microsoft.com/office/drawing/2018/sketchyshapes" sd="1617256088">
                  <a:prstGeom prst="rect">
                    <a:avLst/>
                  </a:prstGeom>
                  <ask:type>
                    <ask:lineSketchFreehand/>
                  </ask:type>
                </ask:lineSketchStyleProps>
              </a:ext>
            </a:extLst>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a:solidFill>
                  <a:schemeClr val="bg1"/>
                </a:solidFill>
              </a:rPr>
              <a:t>Accès au Formulaire de bilan post animation </a:t>
            </a:r>
          </a:p>
        </p:txBody>
      </p:sp>
      <p:pic>
        <p:nvPicPr>
          <p:cNvPr id="8" name="Image 7">
            <a:hlinkClick r:id="rId6"/>
            <a:extLst>
              <a:ext uri="{FF2B5EF4-FFF2-40B4-BE49-F238E27FC236}">
                <a16:creationId xmlns:a16="http://schemas.microsoft.com/office/drawing/2014/main" id="{B9438D92-B864-42C8-B8A4-11D2E251050A}"/>
              </a:ext>
            </a:extLst>
          </p:cNvPr>
          <p:cNvPicPr>
            <a:picLocks noChangeAspect="1"/>
          </p:cNvPicPr>
          <p:nvPr/>
        </p:nvPicPr>
        <p:blipFill>
          <a:blip r:embed="rId7">
            <a:duotone>
              <a:prstClr val="black"/>
              <a:schemeClr val="accent4">
                <a:tint val="45000"/>
                <a:satMod val="400000"/>
              </a:schemeClr>
            </a:duotone>
            <a:extLst>
              <a:ext uri="{28A0092B-C50C-407E-A947-70E740481C1C}">
                <a14:useLocalDpi xmlns:a14="http://schemas.microsoft.com/office/drawing/2010/main" val="0"/>
              </a:ext>
            </a:extLst>
          </a:blip>
          <a:stretch>
            <a:fillRect/>
          </a:stretch>
        </p:blipFill>
        <p:spPr>
          <a:xfrm rot="5400000" flipH="1" flipV="1">
            <a:off x="10518326" y="5044094"/>
            <a:ext cx="1080505" cy="1039001"/>
          </a:xfrm>
          <a:prstGeom prst="rect">
            <a:avLst/>
          </a:prstGeom>
          <a:noFill/>
        </p:spPr>
      </p:pic>
      <p:grpSp>
        <p:nvGrpSpPr>
          <p:cNvPr id="4" name="Groupe 3">
            <a:extLst>
              <a:ext uri="{FF2B5EF4-FFF2-40B4-BE49-F238E27FC236}">
                <a16:creationId xmlns:a16="http://schemas.microsoft.com/office/drawing/2014/main" id="{AD572F13-7A43-406C-81B9-4E1367245322}"/>
              </a:ext>
            </a:extLst>
          </p:cNvPr>
          <p:cNvGrpSpPr/>
          <p:nvPr/>
        </p:nvGrpSpPr>
        <p:grpSpPr>
          <a:xfrm>
            <a:off x="10633551" y="5768117"/>
            <a:ext cx="1100148" cy="1285089"/>
            <a:chOff x="-2188878" y="1439576"/>
            <a:chExt cx="1100148" cy="1285089"/>
          </a:xfrm>
        </p:grpSpPr>
        <p:pic>
          <p:nvPicPr>
            <p:cNvPr id="6" name="Picture 4" descr="Splash aquarelle avec illustration mixte blanc, rouge, orange sur blanc. Vecteur gratuit">
              <a:extLst>
                <a:ext uri="{FF2B5EF4-FFF2-40B4-BE49-F238E27FC236}">
                  <a16:creationId xmlns:a16="http://schemas.microsoft.com/office/drawing/2014/main" id="{5F3A7B6D-EFD6-3DDC-1967-FB8A00DB9B0D}"/>
                </a:ext>
              </a:extLst>
            </p:cNvPr>
            <p:cNvPicPr>
              <a:picLocks noChangeAspect="1" noChangeArrowheads="1"/>
            </p:cNvPicPr>
            <p:nvPr/>
          </p:nvPicPr>
          <p:blipFill rotWithShape="1">
            <a:blip r:embed="rId8">
              <a:clrChange>
                <a:clrFrom>
                  <a:srgbClr val="FFFFFF"/>
                </a:clrFrom>
                <a:clrTo>
                  <a:srgbClr val="FFFFFF">
                    <a:alpha val="0"/>
                  </a:srgbClr>
                </a:clrTo>
              </a:clrChange>
              <a:extLst>
                <a:ext uri="{28A0092B-C50C-407E-A947-70E740481C1C}">
                  <a14:useLocalDpi xmlns:a14="http://schemas.microsoft.com/office/drawing/2010/main" val="0"/>
                </a:ext>
              </a:extLst>
            </a:blip>
            <a:srcRect l="50000" t="70212" r="2264" b="8236"/>
            <a:stretch/>
          </p:blipFill>
          <p:spPr bwMode="auto">
            <a:xfrm>
              <a:off x="-2188878" y="1439576"/>
              <a:ext cx="1100148" cy="1285089"/>
            </a:xfrm>
            <a:prstGeom prst="rect">
              <a:avLst/>
            </a:prstGeom>
            <a:noFill/>
            <a:extLst>
              <a:ext uri="{909E8E84-426E-40DD-AFC4-6F175D3DCCD1}">
                <a14:hiddenFill xmlns:a14="http://schemas.microsoft.com/office/drawing/2010/main">
                  <a:solidFill>
                    <a:srgbClr val="FFFFFF"/>
                  </a:solidFill>
                </a14:hiddenFill>
              </a:ext>
            </a:extLst>
          </p:spPr>
        </p:pic>
        <p:grpSp>
          <p:nvGrpSpPr>
            <p:cNvPr id="11" name="Groupe 10">
              <a:extLst>
                <a:ext uri="{FF2B5EF4-FFF2-40B4-BE49-F238E27FC236}">
                  <a16:creationId xmlns:a16="http://schemas.microsoft.com/office/drawing/2014/main" id="{2036E811-FF7D-E666-C31C-EDFABDA2F724}"/>
                </a:ext>
              </a:extLst>
            </p:cNvPr>
            <p:cNvGrpSpPr/>
            <p:nvPr/>
          </p:nvGrpSpPr>
          <p:grpSpPr>
            <a:xfrm>
              <a:off x="-1980670" y="1805906"/>
              <a:ext cx="572484" cy="495254"/>
              <a:chOff x="11392866" y="540878"/>
              <a:chExt cx="572484" cy="495254"/>
            </a:xfrm>
          </p:grpSpPr>
          <p:pic>
            <p:nvPicPr>
              <p:cNvPr id="12" name="Image 11">
                <a:hlinkClick r:id="rId9" action="ppaction://hlinksldjump"/>
                <a:extLst>
                  <a:ext uri="{FF2B5EF4-FFF2-40B4-BE49-F238E27FC236}">
                    <a16:creationId xmlns:a16="http://schemas.microsoft.com/office/drawing/2014/main" id="{698072B7-2666-A519-EEDD-1F82954127E5}"/>
                  </a:ext>
                </a:extLst>
              </p:cNvPr>
              <p:cNvPicPr>
                <a:picLocks noChangeAspect="1"/>
              </p:cNvPicPr>
              <p:nvPr/>
            </p:nvPicPr>
            <p:blipFill>
              <a:blip r:embed="rId10">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1483846" y="540878"/>
                <a:ext cx="390525" cy="342900"/>
              </a:xfrm>
              <a:prstGeom prst="rect">
                <a:avLst/>
              </a:prstGeom>
            </p:spPr>
          </p:pic>
          <p:pic>
            <p:nvPicPr>
              <p:cNvPr id="13" name="Image 12">
                <a:hlinkClick r:id="rId9" action="ppaction://hlinksldjump"/>
                <a:extLst>
                  <a:ext uri="{FF2B5EF4-FFF2-40B4-BE49-F238E27FC236}">
                    <a16:creationId xmlns:a16="http://schemas.microsoft.com/office/drawing/2014/main" id="{6481DED2-3010-2E26-6AC1-89E0E622A8E0}"/>
                  </a:ext>
                </a:extLst>
              </p:cNvPr>
              <p:cNvPicPr>
                <a:picLocks noChangeAspect="1"/>
              </p:cNvPicPr>
              <p:nvPr/>
            </p:nvPicPr>
            <p:blipFill>
              <a:blip r:embed="rId11" cstate="email">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1392866" y="731423"/>
                <a:ext cx="572484" cy="304709"/>
              </a:xfrm>
              <a:prstGeom prst="rect">
                <a:avLst/>
              </a:prstGeom>
            </p:spPr>
          </p:pic>
        </p:grpSp>
      </p:grpSp>
      <p:sp>
        <p:nvSpPr>
          <p:cNvPr id="14" name="Rectangle : coins arrondis 13">
            <a:hlinkClick r:id="rId12" action="ppaction://hlinksldjump"/>
            <a:extLst>
              <a:ext uri="{FF2B5EF4-FFF2-40B4-BE49-F238E27FC236}">
                <a16:creationId xmlns:a16="http://schemas.microsoft.com/office/drawing/2014/main" id="{615570F5-DF41-D038-530F-D64FAA2A02B9}"/>
              </a:ext>
            </a:extLst>
          </p:cNvPr>
          <p:cNvSpPr/>
          <p:nvPr/>
        </p:nvSpPr>
        <p:spPr>
          <a:xfrm>
            <a:off x="10768038" y="6013635"/>
            <a:ext cx="824298" cy="630134"/>
          </a:xfrm>
          <a:prstGeom prst="roundRect">
            <a:avLst/>
          </a:prstGeom>
          <a:solidFill>
            <a:srgbClr val="FFFFFF">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419202646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 name="Picture 2" descr="Ensemble d'icônes de griffonnage, symboles d'entreprise de contour Vecteur gratuit">
            <a:extLst>
              <a:ext uri="{FF2B5EF4-FFF2-40B4-BE49-F238E27FC236}">
                <a16:creationId xmlns:a16="http://schemas.microsoft.com/office/drawing/2014/main" id="{DB11D234-D2FE-4C9A-A79D-7ECEE41DD90C}"/>
              </a:ext>
            </a:extLst>
          </p:cNvPr>
          <p:cNvPicPr>
            <a:picLocks noChangeAspect="1" noChangeArrowheads="1"/>
          </p:cNvPicPr>
          <p:nvPr/>
        </p:nvPicPr>
        <p:blipFill rotWithShape="1">
          <a:blip r:embed="rId2" cstate="email">
            <a:extLst>
              <a:ext uri="{28A0092B-C50C-407E-A947-70E740481C1C}">
                <a14:useLocalDpi xmlns:a14="http://schemas.microsoft.com/office/drawing/2010/main" val="0"/>
              </a:ext>
            </a:extLst>
          </a:blip>
          <a:srcRect l="19364" t="53810" r="66641" b="7484"/>
          <a:stretch/>
        </p:blipFill>
        <p:spPr bwMode="auto">
          <a:xfrm>
            <a:off x="6070998" y="4688383"/>
            <a:ext cx="746461" cy="613392"/>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 coins arrondis 2">
            <a:extLst>
              <a:ext uri="{FF2B5EF4-FFF2-40B4-BE49-F238E27FC236}">
                <a16:creationId xmlns:a16="http://schemas.microsoft.com/office/drawing/2014/main" id="{E95D1E67-6304-4E80-8323-62B3B5808B07}"/>
              </a:ext>
            </a:extLst>
          </p:cNvPr>
          <p:cNvSpPr/>
          <p:nvPr/>
        </p:nvSpPr>
        <p:spPr>
          <a:xfrm>
            <a:off x="990832" y="871974"/>
            <a:ext cx="1532709" cy="5075980"/>
          </a:xfrm>
          <a:custGeom>
            <a:avLst/>
            <a:gdLst>
              <a:gd name="connsiteX0" fmla="*/ 0 w 1532709"/>
              <a:gd name="connsiteY0" fmla="*/ 255457 h 5075980"/>
              <a:gd name="connsiteX1" fmla="*/ 255457 w 1532709"/>
              <a:gd name="connsiteY1" fmla="*/ 0 h 5075980"/>
              <a:gd name="connsiteX2" fmla="*/ 735701 w 1532709"/>
              <a:gd name="connsiteY2" fmla="*/ 0 h 5075980"/>
              <a:gd name="connsiteX3" fmla="*/ 1277252 w 1532709"/>
              <a:gd name="connsiteY3" fmla="*/ 0 h 5075980"/>
              <a:gd name="connsiteX4" fmla="*/ 1532709 w 1532709"/>
              <a:gd name="connsiteY4" fmla="*/ 255457 h 5075980"/>
              <a:gd name="connsiteX5" fmla="*/ 1532709 w 1532709"/>
              <a:gd name="connsiteY5" fmla="*/ 861959 h 5075980"/>
              <a:gd name="connsiteX6" fmla="*/ 1532709 w 1532709"/>
              <a:gd name="connsiteY6" fmla="*/ 1559762 h 5075980"/>
              <a:gd name="connsiteX7" fmla="*/ 1532709 w 1532709"/>
              <a:gd name="connsiteY7" fmla="*/ 2074962 h 5075980"/>
              <a:gd name="connsiteX8" fmla="*/ 1532709 w 1532709"/>
              <a:gd name="connsiteY8" fmla="*/ 2590162 h 5075980"/>
              <a:gd name="connsiteX9" fmla="*/ 1532709 w 1532709"/>
              <a:gd name="connsiteY9" fmla="*/ 3105362 h 5075980"/>
              <a:gd name="connsiteX10" fmla="*/ 1532709 w 1532709"/>
              <a:gd name="connsiteY10" fmla="*/ 3848816 h 5075980"/>
              <a:gd name="connsiteX11" fmla="*/ 1532709 w 1532709"/>
              <a:gd name="connsiteY11" fmla="*/ 4820523 h 5075980"/>
              <a:gd name="connsiteX12" fmla="*/ 1277252 w 1532709"/>
              <a:gd name="connsiteY12" fmla="*/ 5075980 h 5075980"/>
              <a:gd name="connsiteX13" fmla="*/ 786790 w 1532709"/>
              <a:gd name="connsiteY13" fmla="*/ 5075980 h 5075980"/>
              <a:gd name="connsiteX14" fmla="*/ 255457 w 1532709"/>
              <a:gd name="connsiteY14" fmla="*/ 5075980 h 5075980"/>
              <a:gd name="connsiteX15" fmla="*/ 0 w 1532709"/>
              <a:gd name="connsiteY15" fmla="*/ 4820523 h 5075980"/>
              <a:gd name="connsiteX16" fmla="*/ 0 w 1532709"/>
              <a:gd name="connsiteY16" fmla="*/ 4214021 h 5075980"/>
              <a:gd name="connsiteX17" fmla="*/ 0 w 1532709"/>
              <a:gd name="connsiteY17" fmla="*/ 3653170 h 5075980"/>
              <a:gd name="connsiteX18" fmla="*/ 0 w 1532709"/>
              <a:gd name="connsiteY18" fmla="*/ 2909717 h 5075980"/>
              <a:gd name="connsiteX19" fmla="*/ 0 w 1532709"/>
              <a:gd name="connsiteY19" fmla="*/ 2394516 h 5075980"/>
              <a:gd name="connsiteX20" fmla="*/ 0 w 1532709"/>
              <a:gd name="connsiteY20" fmla="*/ 1742364 h 5075980"/>
              <a:gd name="connsiteX21" fmla="*/ 0 w 1532709"/>
              <a:gd name="connsiteY21" fmla="*/ 1090212 h 5075980"/>
              <a:gd name="connsiteX22" fmla="*/ 0 w 1532709"/>
              <a:gd name="connsiteY22" fmla="*/ 255457 h 5075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32709" h="5075980" extrusionOk="0">
                <a:moveTo>
                  <a:pt x="0" y="255457"/>
                </a:moveTo>
                <a:cubicBezTo>
                  <a:pt x="-10206" y="125152"/>
                  <a:pt x="137411" y="-4301"/>
                  <a:pt x="255457" y="0"/>
                </a:cubicBezTo>
                <a:cubicBezTo>
                  <a:pt x="357197" y="-10989"/>
                  <a:pt x="499862" y="-15854"/>
                  <a:pt x="735701" y="0"/>
                </a:cubicBezTo>
                <a:cubicBezTo>
                  <a:pt x="971540" y="15854"/>
                  <a:pt x="1035503" y="-10091"/>
                  <a:pt x="1277252" y="0"/>
                </a:cubicBezTo>
                <a:cubicBezTo>
                  <a:pt x="1394753" y="20095"/>
                  <a:pt x="1552080" y="123915"/>
                  <a:pt x="1532709" y="255457"/>
                </a:cubicBezTo>
                <a:cubicBezTo>
                  <a:pt x="1502648" y="410496"/>
                  <a:pt x="1520823" y="612722"/>
                  <a:pt x="1532709" y="861959"/>
                </a:cubicBezTo>
                <a:cubicBezTo>
                  <a:pt x="1544595" y="1111196"/>
                  <a:pt x="1507882" y="1238852"/>
                  <a:pt x="1532709" y="1559762"/>
                </a:cubicBezTo>
                <a:cubicBezTo>
                  <a:pt x="1557536" y="1880672"/>
                  <a:pt x="1511833" y="1877689"/>
                  <a:pt x="1532709" y="2074962"/>
                </a:cubicBezTo>
                <a:cubicBezTo>
                  <a:pt x="1553585" y="2272235"/>
                  <a:pt x="1526247" y="2441888"/>
                  <a:pt x="1532709" y="2590162"/>
                </a:cubicBezTo>
                <a:cubicBezTo>
                  <a:pt x="1539171" y="2738436"/>
                  <a:pt x="1511587" y="2960559"/>
                  <a:pt x="1532709" y="3105362"/>
                </a:cubicBezTo>
                <a:cubicBezTo>
                  <a:pt x="1553831" y="3250165"/>
                  <a:pt x="1512221" y="3549021"/>
                  <a:pt x="1532709" y="3848816"/>
                </a:cubicBezTo>
                <a:cubicBezTo>
                  <a:pt x="1553197" y="4148611"/>
                  <a:pt x="1569101" y="4379770"/>
                  <a:pt x="1532709" y="4820523"/>
                </a:cubicBezTo>
                <a:cubicBezTo>
                  <a:pt x="1510834" y="4975021"/>
                  <a:pt x="1415151" y="5055020"/>
                  <a:pt x="1277252" y="5075980"/>
                </a:cubicBezTo>
                <a:cubicBezTo>
                  <a:pt x="1134135" y="5085139"/>
                  <a:pt x="945368" y="5081669"/>
                  <a:pt x="786790" y="5075980"/>
                </a:cubicBezTo>
                <a:cubicBezTo>
                  <a:pt x="628212" y="5070291"/>
                  <a:pt x="477251" y="5099428"/>
                  <a:pt x="255457" y="5075980"/>
                </a:cubicBezTo>
                <a:cubicBezTo>
                  <a:pt x="134502" y="5076699"/>
                  <a:pt x="-12091" y="4945860"/>
                  <a:pt x="0" y="4820523"/>
                </a:cubicBezTo>
                <a:cubicBezTo>
                  <a:pt x="20974" y="4681077"/>
                  <a:pt x="-7883" y="4359680"/>
                  <a:pt x="0" y="4214021"/>
                </a:cubicBezTo>
                <a:cubicBezTo>
                  <a:pt x="7883" y="4068362"/>
                  <a:pt x="12230" y="3858010"/>
                  <a:pt x="0" y="3653170"/>
                </a:cubicBezTo>
                <a:cubicBezTo>
                  <a:pt x="-12230" y="3448330"/>
                  <a:pt x="24088" y="3260041"/>
                  <a:pt x="0" y="2909717"/>
                </a:cubicBezTo>
                <a:cubicBezTo>
                  <a:pt x="-24088" y="2559393"/>
                  <a:pt x="15097" y="2566424"/>
                  <a:pt x="0" y="2394516"/>
                </a:cubicBezTo>
                <a:cubicBezTo>
                  <a:pt x="-15097" y="2222608"/>
                  <a:pt x="27103" y="1927298"/>
                  <a:pt x="0" y="1742364"/>
                </a:cubicBezTo>
                <a:cubicBezTo>
                  <a:pt x="-27103" y="1557430"/>
                  <a:pt x="31178" y="1225793"/>
                  <a:pt x="0" y="1090212"/>
                </a:cubicBezTo>
                <a:cubicBezTo>
                  <a:pt x="-31178" y="954631"/>
                  <a:pt x="32002" y="485469"/>
                  <a:pt x="0" y="255457"/>
                </a:cubicBezTo>
                <a:close/>
              </a:path>
            </a:pathLst>
          </a:custGeom>
          <a:noFill/>
          <a:ln w="38100">
            <a:solidFill>
              <a:schemeClr val="tx1">
                <a:lumMod val="75000"/>
                <a:lumOff val="25000"/>
              </a:schemeClr>
            </a:solidFill>
            <a:extLst>
              <a:ext uri="{C807C97D-BFC1-408E-A445-0C87EB9F89A2}">
                <ask:lineSketchStyleProps xmlns:ask="http://schemas.microsoft.com/office/drawing/2018/sketchyshapes" sd="132291575">
                  <a:prstGeom prst="round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 name="Rectangle : coins arrondis 18">
            <a:extLst>
              <a:ext uri="{FF2B5EF4-FFF2-40B4-BE49-F238E27FC236}">
                <a16:creationId xmlns:a16="http://schemas.microsoft.com/office/drawing/2014/main" id="{A5487679-A275-4DF5-AF0C-51130092F533}"/>
              </a:ext>
            </a:extLst>
          </p:cNvPr>
          <p:cNvSpPr/>
          <p:nvPr/>
        </p:nvSpPr>
        <p:spPr>
          <a:xfrm>
            <a:off x="3161674" y="891009"/>
            <a:ext cx="1532709" cy="5075980"/>
          </a:xfrm>
          <a:custGeom>
            <a:avLst/>
            <a:gdLst>
              <a:gd name="connsiteX0" fmla="*/ 0 w 1532709"/>
              <a:gd name="connsiteY0" fmla="*/ 255457 h 5075980"/>
              <a:gd name="connsiteX1" fmla="*/ 255457 w 1532709"/>
              <a:gd name="connsiteY1" fmla="*/ 0 h 5075980"/>
              <a:gd name="connsiteX2" fmla="*/ 735701 w 1532709"/>
              <a:gd name="connsiteY2" fmla="*/ 0 h 5075980"/>
              <a:gd name="connsiteX3" fmla="*/ 1277252 w 1532709"/>
              <a:gd name="connsiteY3" fmla="*/ 0 h 5075980"/>
              <a:gd name="connsiteX4" fmla="*/ 1532709 w 1532709"/>
              <a:gd name="connsiteY4" fmla="*/ 255457 h 5075980"/>
              <a:gd name="connsiteX5" fmla="*/ 1532709 w 1532709"/>
              <a:gd name="connsiteY5" fmla="*/ 861959 h 5075980"/>
              <a:gd name="connsiteX6" fmla="*/ 1532709 w 1532709"/>
              <a:gd name="connsiteY6" fmla="*/ 1559762 h 5075980"/>
              <a:gd name="connsiteX7" fmla="*/ 1532709 w 1532709"/>
              <a:gd name="connsiteY7" fmla="*/ 2074962 h 5075980"/>
              <a:gd name="connsiteX8" fmla="*/ 1532709 w 1532709"/>
              <a:gd name="connsiteY8" fmla="*/ 2590162 h 5075980"/>
              <a:gd name="connsiteX9" fmla="*/ 1532709 w 1532709"/>
              <a:gd name="connsiteY9" fmla="*/ 3105362 h 5075980"/>
              <a:gd name="connsiteX10" fmla="*/ 1532709 w 1532709"/>
              <a:gd name="connsiteY10" fmla="*/ 3848816 h 5075980"/>
              <a:gd name="connsiteX11" fmla="*/ 1532709 w 1532709"/>
              <a:gd name="connsiteY11" fmla="*/ 4820523 h 5075980"/>
              <a:gd name="connsiteX12" fmla="*/ 1277252 w 1532709"/>
              <a:gd name="connsiteY12" fmla="*/ 5075980 h 5075980"/>
              <a:gd name="connsiteX13" fmla="*/ 786790 w 1532709"/>
              <a:gd name="connsiteY13" fmla="*/ 5075980 h 5075980"/>
              <a:gd name="connsiteX14" fmla="*/ 255457 w 1532709"/>
              <a:gd name="connsiteY14" fmla="*/ 5075980 h 5075980"/>
              <a:gd name="connsiteX15" fmla="*/ 0 w 1532709"/>
              <a:gd name="connsiteY15" fmla="*/ 4820523 h 5075980"/>
              <a:gd name="connsiteX16" fmla="*/ 0 w 1532709"/>
              <a:gd name="connsiteY16" fmla="*/ 4214021 h 5075980"/>
              <a:gd name="connsiteX17" fmla="*/ 0 w 1532709"/>
              <a:gd name="connsiteY17" fmla="*/ 3653170 h 5075980"/>
              <a:gd name="connsiteX18" fmla="*/ 0 w 1532709"/>
              <a:gd name="connsiteY18" fmla="*/ 2909717 h 5075980"/>
              <a:gd name="connsiteX19" fmla="*/ 0 w 1532709"/>
              <a:gd name="connsiteY19" fmla="*/ 2394516 h 5075980"/>
              <a:gd name="connsiteX20" fmla="*/ 0 w 1532709"/>
              <a:gd name="connsiteY20" fmla="*/ 1742364 h 5075980"/>
              <a:gd name="connsiteX21" fmla="*/ 0 w 1532709"/>
              <a:gd name="connsiteY21" fmla="*/ 1090212 h 5075980"/>
              <a:gd name="connsiteX22" fmla="*/ 0 w 1532709"/>
              <a:gd name="connsiteY22" fmla="*/ 255457 h 5075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32709" h="5075980" extrusionOk="0">
                <a:moveTo>
                  <a:pt x="0" y="255457"/>
                </a:moveTo>
                <a:cubicBezTo>
                  <a:pt x="-10206" y="125152"/>
                  <a:pt x="137411" y="-4301"/>
                  <a:pt x="255457" y="0"/>
                </a:cubicBezTo>
                <a:cubicBezTo>
                  <a:pt x="357197" y="-10989"/>
                  <a:pt x="499862" y="-15854"/>
                  <a:pt x="735701" y="0"/>
                </a:cubicBezTo>
                <a:cubicBezTo>
                  <a:pt x="971540" y="15854"/>
                  <a:pt x="1035503" y="-10091"/>
                  <a:pt x="1277252" y="0"/>
                </a:cubicBezTo>
                <a:cubicBezTo>
                  <a:pt x="1394753" y="20095"/>
                  <a:pt x="1552080" y="123915"/>
                  <a:pt x="1532709" y="255457"/>
                </a:cubicBezTo>
                <a:cubicBezTo>
                  <a:pt x="1502648" y="410496"/>
                  <a:pt x="1520823" y="612722"/>
                  <a:pt x="1532709" y="861959"/>
                </a:cubicBezTo>
                <a:cubicBezTo>
                  <a:pt x="1544595" y="1111196"/>
                  <a:pt x="1507882" y="1238852"/>
                  <a:pt x="1532709" y="1559762"/>
                </a:cubicBezTo>
                <a:cubicBezTo>
                  <a:pt x="1557536" y="1880672"/>
                  <a:pt x="1511833" y="1877689"/>
                  <a:pt x="1532709" y="2074962"/>
                </a:cubicBezTo>
                <a:cubicBezTo>
                  <a:pt x="1553585" y="2272235"/>
                  <a:pt x="1526247" y="2441888"/>
                  <a:pt x="1532709" y="2590162"/>
                </a:cubicBezTo>
                <a:cubicBezTo>
                  <a:pt x="1539171" y="2738436"/>
                  <a:pt x="1511587" y="2960559"/>
                  <a:pt x="1532709" y="3105362"/>
                </a:cubicBezTo>
                <a:cubicBezTo>
                  <a:pt x="1553831" y="3250165"/>
                  <a:pt x="1512221" y="3549021"/>
                  <a:pt x="1532709" y="3848816"/>
                </a:cubicBezTo>
                <a:cubicBezTo>
                  <a:pt x="1553197" y="4148611"/>
                  <a:pt x="1569101" y="4379770"/>
                  <a:pt x="1532709" y="4820523"/>
                </a:cubicBezTo>
                <a:cubicBezTo>
                  <a:pt x="1510834" y="4975021"/>
                  <a:pt x="1415151" y="5055020"/>
                  <a:pt x="1277252" y="5075980"/>
                </a:cubicBezTo>
                <a:cubicBezTo>
                  <a:pt x="1134135" y="5085139"/>
                  <a:pt x="945368" y="5081669"/>
                  <a:pt x="786790" y="5075980"/>
                </a:cubicBezTo>
                <a:cubicBezTo>
                  <a:pt x="628212" y="5070291"/>
                  <a:pt x="477251" y="5099428"/>
                  <a:pt x="255457" y="5075980"/>
                </a:cubicBezTo>
                <a:cubicBezTo>
                  <a:pt x="134502" y="5076699"/>
                  <a:pt x="-12091" y="4945860"/>
                  <a:pt x="0" y="4820523"/>
                </a:cubicBezTo>
                <a:cubicBezTo>
                  <a:pt x="20974" y="4681077"/>
                  <a:pt x="-7883" y="4359680"/>
                  <a:pt x="0" y="4214021"/>
                </a:cubicBezTo>
                <a:cubicBezTo>
                  <a:pt x="7883" y="4068362"/>
                  <a:pt x="12230" y="3858010"/>
                  <a:pt x="0" y="3653170"/>
                </a:cubicBezTo>
                <a:cubicBezTo>
                  <a:pt x="-12230" y="3448330"/>
                  <a:pt x="24088" y="3260041"/>
                  <a:pt x="0" y="2909717"/>
                </a:cubicBezTo>
                <a:cubicBezTo>
                  <a:pt x="-24088" y="2559393"/>
                  <a:pt x="15097" y="2566424"/>
                  <a:pt x="0" y="2394516"/>
                </a:cubicBezTo>
                <a:cubicBezTo>
                  <a:pt x="-15097" y="2222608"/>
                  <a:pt x="27103" y="1927298"/>
                  <a:pt x="0" y="1742364"/>
                </a:cubicBezTo>
                <a:cubicBezTo>
                  <a:pt x="-27103" y="1557430"/>
                  <a:pt x="31178" y="1225793"/>
                  <a:pt x="0" y="1090212"/>
                </a:cubicBezTo>
                <a:cubicBezTo>
                  <a:pt x="-31178" y="954631"/>
                  <a:pt x="32002" y="485469"/>
                  <a:pt x="0" y="255457"/>
                </a:cubicBezTo>
                <a:close/>
              </a:path>
            </a:pathLst>
          </a:custGeom>
          <a:noFill/>
          <a:ln w="38100">
            <a:solidFill>
              <a:schemeClr val="tx1">
                <a:lumMod val="75000"/>
                <a:lumOff val="25000"/>
              </a:schemeClr>
            </a:solidFill>
            <a:extLst>
              <a:ext uri="{C807C97D-BFC1-408E-A445-0C87EB9F89A2}">
                <ask:lineSketchStyleProps xmlns:ask="http://schemas.microsoft.com/office/drawing/2018/sketchyshapes" sd="132291575">
                  <a:prstGeom prst="round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0" name="Rectangle : coins arrondis 19">
            <a:extLst>
              <a:ext uri="{FF2B5EF4-FFF2-40B4-BE49-F238E27FC236}">
                <a16:creationId xmlns:a16="http://schemas.microsoft.com/office/drawing/2014/main" id="{F8E7C64F-56EF-4FDA-B37D-19130D541C8F}"/>
              </a:ext>
            </a:extLst>
          </p:cNvPr>
          <p:cNvSpPr/>
          <p:nvPr/>
        </p:nvSpPr>
        <p:spPr>
          <a:xfrm>
            <a:off x="5330426" y="891009"/>
            <a:ext cx="1532709" cy="5075980"/>
          </a:xfrm>
          <a:custGeom>
            <a:avLst/>
            <a:gdLst>
              <a:gd name="connsiteX0" fmla="*/ 0 w 1532709"/>
              <a:gd name="connsiteY0" fmla="*/ 255457 h 5075980"/>
              <a:gd name="connsiteX1" fmla="*/ 255457 w 1532709"/>
              <a:gd name="connsiteY1" fmla="*/ 0 h 5075980"/>
              <a:gd name="connsiteX2" fmla="*/ 735701 w 1532709"/>
              <a:gd name="connsiteY2" fmla="*/ 0 h 5075980"/>
              <a:gd name="connsiteX3" fmla="*/ 1277252 w 1532709"/>
              <a:gd name="connsiteY3" fmla="*/ 0 h 5075980"/>
              <a:gd name="connsiteX4" fmla="*/ 1532709 w 1532709"/>
              <a:gd name="connsiteY4" fmla="*/ 255457 h 5075980"/>
              <a:gd name="connsiteX5" fmla="*/ 1532709 w 1532709"/>
              <a:gd name="connsiteY5" fmla="*/ 861959 h 5075980"/>
              <a:gd name="connsiteX6" fmla="*/ 1532709 w 1532709"/>
              <a:gd name="connsiteY6" fmla="*/ 1559762 h 5075980"/>
              <a:gd name="connsiteX7" fmla="*/ 1532709 w 1532709"/>
              <a:gd name="connsiteY7" fmla="*/ 2074962 h 5075980"/>
              <a:gd name="connsiteX8" fmla="*/ 1532709 w 1532709"/>
              <a:gd name="connsiteY8" fmla="*/ 2590162 h 5075980"/>
              <a:gd name="connsiteX9" fmla="*/ 1532709 w 1532709"/>
              <a:gd name="connsiteY9" fmla="*/ 3105362 h 5075980"/>
              <a:gd name="connsiteX10" fmla="*/ 1532709 w 1532709"/>
              <a:gd name="connsiteY10" fmla="*/ 3848816 h 5075980"/>
              <a:gd name="connsiteX11" fmla="*/ 1532709 w 1532709"/>
              <a:gd name="connsiteY11" fmla="*/ 4820523 h 5075980"/>
              <a:gd name="connsiteX12" fmla="*/ 1277252 w 1532709"/>
              <a:gd name="connsiteY12" fmla="*/ 5075980 h 5075980"/>
              <a:gd name="connsiteX13" fmla="*/ 786790 w 1532709"/>
              <a:gd name="connsiteY13" fmla="*/ 5075980 h 5075980"/>
              <a:gd name="connsiteX14" fmla="*/ 255457 w 1532709"/>
              <a:gd name="connsiteY14" fmla="*/ 5075980 h 5075980"/>
              <a:gd name="connsiteX15" fmla="*/ 0 w 1532709"/>
              <a:gd name="connsiteY15" fmla="*/ 4820523 h 5075980"/>
              <a:gd name="connsiteX16" fmla="*/ 0 w 1532709"/>
              <a:gd name="connsiteY16" fmla="*/ 4214021 h 5075980"/>
              <a:gd name="connsiteX17" fmla="*/ 0 w 1532709"/>
              <a:gd name="connsiteY17" fmla="*/ 3653170 h 5075980"/>
              <a:gd name="connsiteX18" fmla="*/ 0 w 1532709"/>
              <a:gd name="connsiteY18" fmla="*/ 2909717 h 5075980"/>
              <a:gd name="connsiteX19" fmla="*/ 0 w 1532709"/>
              <a:gd name="connsiteY19" fmla="*/ 2394516 h 5075980"/>
              <a:gd name="connsiteX20" fmla="*/ 0 w 1532709"/>
              <a:gd name="connsiteY20" fmla="*/ 1742364 h 5075980"/>
              <a:gd name="connsiteX21" fmla="*/ 0 w 1532709"/>
              <a:gd name="connsiteY21" fmla="*/ 1090212 h 5075980"/>
              <a:gd name="connsiteX22" fmla="*/ 0 w 1532709"/>
              <a:gd name="connsiteY22" fmla="*/ 255457 h 5075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32709" h="5075980" extrusionOk="0">
                <a:moveTo>
                  <a:pt x="0" y="255457"/>
                </a:moveTo>
                <a:cubicBezTo>
                  <a:pt x="-10206" y="125152"/>
                  <a:pt x="137411" y="-4301"/>
                  <a:pt x="255457" y="0"/>
                </a:cubicBezTo>
                <a:cubicBezTo>
                  <a:pt x="357197" y="-10989"/>
                  <a:pt x="499862" y="-15854"/>
                  <a:pt x="735701" y="0"/>
                </a:cubicBezTo>
                <a:cubicBezTo>
                  <a:pt x="971540" y="15854"/>
                  <a:pt x="1035503" y="-10091"/>
                  <a:pt x="1277252" y="0"/>
                </a:cubicBezTo>
                <a:cubicBezTo>
                  <a:pt x="1394753" y="20095"/>
                  <a:pt x="1552080" y="123915"/>
                  <a:pt x="1532709" y="255457"/>
                </a:cubicBezTo>
                <a:cubicBezTo>
                  <a:pt x="1502648" y="410496"/>
                  <a:pt x="1520823" y="612722"/>
                  <a:pt x="1532709" y="861959"/>
                </a:cubicBezTo>
                <a:cubicBezTo>
                  <a:pt x="1544595" y="1111196"/>
                  <a:pt x="1507882" y="1238852"/>
                  <a:pt x="1532709" y="1559762"/>
                </a:cubicBezTo>
                <a:cubicBezTo>
                  <a:pt x="1557536" y="1880672"/>
                  <a:pt x="1511833" y="1877689"/>
                  <a:pt x="1532709" y="2074962"/>
                </a:cubicBezTo>
                <a:cubicBezTo>
                  <a:pt x="1553585" y="2272235"/>
                  <a:pt x="1526247" y="2441888"/>
                  <a:pt x="1532709" y="2590162"/>
                </a:cubicBezTo>
                <a:cubicBezTo>
                  <a:pt x="1539171" y="2738436"/>
                  <a:pt x="1511587" y="2960559"/>
                  <a:pt x="1532709" y="3105362"/>
                </a:cubicBezTo>
                <a:cubicBezTo>
                  <a:pt x="1553831" y="3250165"/>
                  <a:pt x="1512221" y="3549021"/>
                  <a:pt x="1532709" y="3848816"/>
                </a:cubicBezTo>
                <a:cubicBezTo>
                  <a:pt x="1553197" y="4148611"/>
                  <a:pt x="1569101" y="4379770"/>
                  <a:pt x="1532709" y="4820523"/>
                </a:cubicBezTo>
                <a:cubicBezTo>
                  <a:pt x="1510834" y="4975021"/>
                  <a:pt x="1415151" y="5055020"/>
                  <a:pt x="1277252" y="5075980"/>
                </a:cubicBezTo>
                <a:cubicBezTo>
                  <a:pt x="1134135" y="5085139"/>
                  <a:pt x="945368" y="5081669"/>
                  <a:pt x="786790" y="5075980"/>
                </a:cubicBezTo>
                <a:cubicBezTo>
                  <a:pt x="628212" y="5070291"/>
                  <a:pt x="477251" y="5099428"/>
                  <a:pt x="255457" y="5075980"/>
                </a:cubicBezTo>
                <a:cubicBezTo>
                  <a:pt x="134502" y="5076699"/>
                  <a:pt x="-12091" y="4945860"/>
                  <a:pt x="0" y="4820523"/>
                </a:cubicBezTo>
                <a:cubicBezTo>
                  <a:pt x="20974" y="4681077"/>
                  <a:pt x="-7883" y="4359680"/>
                  <a:pt x="0" y="4214021"/>
                </a:cubicBezTo>
                <a:cubicBezTo>
                  <a:pt x="7883" y="4068362"/>
                  <a:pt x="12230" y="3858010"/>
                  <a:pt x="0" y="3653170"/>
                </a:cubicBezTo>
                <a:cubicBezTo>
                  <a:pt x="-12230" y="3448330"/>
                  <a:pt x="24088" y="3260041"/>
                  <a:pt x="0" y="2909717"/>
                </a:cubicBezTo>
                <a:cubicBezTo>
                  <a:pt x="-24088" y="2559393"/>
                  <a:pt x="15097" y="2566424"/>
                  <a:pt x="0" y="2394516"/>
                </a:cubicBezTo>
                <a:cubicBezTo>
                  <a:pt x="-15097" y="2222608"/>
                  <a:pt x="27103" y="1927298"/>
                  <a:pt x="0" y="1742364"/>
                </a:cubicBezTo>
                <a:cubicBezTo>
                  <a:pt x="-27103" y="1557430"/>
                  <a:pt x="31178" y="1225793"/>
                  <a:pt x="0" y="1090212"/>
                </a:cubicBezTo>
                <a:cubicBezTo>
                  <a:pt x="-31178" y="954631"/>
                  <a:pt x="32002" y="485469"/>
                  <a:pt x="0" y="255457"/>
                </a:cubicBezTo>
                <a:close/>
              </a:path>
            </a:pathLst>
          </a:custGeom>
          <a:noFill/>
          <a:ln w="38100">
            <a:solidFill>
              <a:schemeClr val="tx1">
                <a:lumMod val="75000"/>
                <a:lumOff val="25000"/>
              </a:schemeClr>
            </a:solidFill>
            <a:extLst>
              <a:ext uri="{C807C97D-BFC1-408E-A445-0C87EB9F89A2}">
                <ask:lineSketchStyleProps xmlns:ask="http://schemas.microsoft.com/office/drawing/2018/sketchyshapes" sd="132291575">
                  <a:prstGeom prst="round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 name="Rectangle : coins arrondis 20">
            <a:extLst>
              <a:ext uri="{FF2B5EF4-FFF2-40B4-BE49-F238E27FC236}">
                <a16:creationId xmlns:a16="http://schemas.microsoft.com/office/drawing/2014/main" id="{154EEB3A-321D-405A-B287-B9CB113DB259}"/>
              </a:ext>
            </a:extLst>
          </p:cNvPr>
          <p:cNvSpPr/>
          <p:nvPr/>
        </p:nvSpPr>
        <p:spPr>
          <a:xfrm>
            <a:off x="7523255" y="891009"/>
            <a:ext cx="1532709" cy="5075980"/>
          </a:xfrm>
          <a:custGeom>
            <a:avLst/>
            <a:gdLst>
              <a:gd name="connsiteX0" fmla="*/ 0 w 1532709"/>
              <a:gd name="connsiteY0" fmla="*/ 255457 h 5075980"/>
              <a:gd name="connsiteX1" fmla="*/ 255457 w 1532709"/>
              <a:gd name="connsiteY1" fmla="*/ 0 h 5075980"/>
              <a:gd name="connsiteX2" fmla="*/ 735701 w 1532709"/>
              <a:gd name="connsiteY2" fmla="*/ 0 h 5075980"/>
              <a:gd name="connsiteX3" fmla="*/ 1277252 w 1532709"/>
              <a:gd name="connsiteY3" fmla="*/ 0 h 5075980"/>
              <a:gd name="connsiteX4" fmla="*/ 1532709 w 1532709"/>
              <a:gd name="connsiteY4" fmla="*/ 255457 h 5075980"/>
              <a:gd name="connsiteX5" fmla="*/ 1532709 w 1532709"/>
              <a:gd name="connsiteY5" fmla="*/ 861959 h 5075980"/>
              <a:gd name="connsiteX6" fmla="*/ 1532709 w 1532709"/>
              <a:gd name="connsiteY6" fmla="*/ 1559762 h 5075980"/>
              <a:gd name="connsiteX7" fmla="*/ 1532709 w 1532709"/>
              <a:gd name="connsiteY7" fmla="*/ 2074962 h 5075980"/>
              <a:gd name="connsiteX8" fmla="*/ 1532709 w 1532709"/>
              <a:gd name="connsiteY8" fmla="*/ 2590162 h 5075980"/>
              <a:gd name="connsiteX9" fmla="*/ 1532709 w 1532709"/>
              <a:gd name="connsiteY9" fmla="*/ 3105362 h 5075980"/>
              <a:gd name="connsiteX10" fmla="*/ 1532709 w 1532709"/>
              <a:gd name="connsiteY10" fmla="*/ 3848816 h 5075980"/>
              <a:gd name="connsiteX11" fmla="*/ 1532709 w 1532709"/>
              <a:gd name="connsiteY11" fmla="*/ 4820523 h 5075980"/>
              <a:gd name="connsiteX12" fmla="*/ 1277252 w 1532709"/>
              <a:gd name="connsiteY12" fmla="*/ 5075980 h 5075980"/>
              <a:gd name="connsiteX13" fmla="*/ 786790 w 1532709"/>
              <a:gd name="connsiteY13" fmla="*/ 5075980 h 5075980"/>
              <a:gd name="connsiteX14" fmla="*/ 255457 w 1532709"/>
              <a:gd name="connsiteY14" fmla="*/ 5075980 h 5075980"/>
              <a:gd name="connsiteX15" fmla="*/ 0 w 1532709"/>
              <a:gd name="connsiteY15" fmla="*/ 4820523 h 5075980"/>
              <a:gd name="connsiteX16" fmla="*/ 0 w 1532709"/>
              <a:gd name="connsiteY16" fmla="*/ 4214021 h 5075980"/>
              <a:gd name="connsiteX17" fmla="*/ 0 w 1532709"/>
              <a:gd name="connsiteY17" fmla="*/ 3653170 h 5075980"/>
              <a:gd name="connsiteX18" fmla="*/ 0 w 1532709"/>
              <a:gd name="connsiteY18" fmla="*/ 2909717 h 5075980"/>
              <a:gd name="connsiteX19" fmla="*/ 0 w 1532709"/>
              <a:gd name="connsiteY19" fmla="*/ 2394516 h 5075980"/>
              <a:gd name="connsiteX20" fmla="*/ 0 w 1532709"/>
              <a:gd name="connsiteY20" fmla="*/ 1742364 h 5075980"/>
              <a:gd name="connsiteX21" fmla="*/ 0 w 1532709"/>
              <a:gd name="connsiteY21" fmla="*/ 1090212 h 5075980"/>
              <a:gd name="connsiteX22" fmla="*/ 0 w 1532709"/>
              <a:gd name="connsiteY22" fmla="*/ 255457 h 5075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32709" h="5075980" extrusionOk="0">
                <a:moveTo>
                  <a:pt x="0" y="255457"/>
                </a:moveTo>
                <a:cubicBezTo>
                  <a:pt x="-10206" y="125152"/>
                  <a:pt x="137411" y="-4301"/>
                  <a:pt x="255457" y="0"/>
                </a:cubicBezTo>
                <a:cubicBezTo>
                  <a:pt x="357197" y="-10989"/>
                  <a:pt x="499862" y="-15854"/>
                  <a:pt x="735701" y="0"/>
                </a:cubicBezTo>
                <a:cubicBezTo>
                  <a:pt x="971540" y="15854"/>
                  <a:pt x="1035503" y="-10091"/>
                  <a:pt x="1277252" y="0"/>
                </a:cubicBezTo>
                <a:cubicBezTo>
                  <a:pt x="1394753" y="20095"/>
                  <a:pt x="1552080" y="123915"/>
                  <a:pt x="1532709" y="255457"/>
                </a:cubicBezTo>
                <a:cubicBezTo>
                  <a:pt x="1502648" y="410496"/>
                  <a:pt x="1520823" y="612722"/>
                  <a:pt x="1532709" y="861959"/>
                </a:cubicBezTo>
                <a:cubicBezTo>
                  <a:pt x="1544595" y="1111196"/>
                  <a:pt x="1507882" y="1238852"/>
                  <a:pt x="1532709" y="1559762"/>
                </a:cubicBezTo>
                <a:cubicBezTo>
                  <a:pt x="1557536" y="1880672"/>
                  <a:pt x="1511833" y="1877689"/>
                  <a:pt x="1532709" y="2074962"/>
                </a:cubicBezTo>
                <a:cubicBezTo>
                  <a:pt x="1553585" y="2272235"/>
                  <a:pt x="1526247" y="2441888"/>
                  <a:pt x="1532709" y="2590162"/>
                </a:cubicBezTo>
                <a:cubicBezTo>
                  <a:pt x="1539171" y="2738436"/>
                  <a:pt x="1511587" y="2960559"/>
                  <a:pt x="1532709" y="3105362"/>
                </a:cubicBezTo>
                <a:cubicBezTo>
                  <a:pt x="1553831" y="3250165"/>
                  <a:pt x="1512221" y="3549021"/>
                  <a:pt x="1532709" y="3848816"/>
                </a:cubicBezTo>
                <a:cubicBezTo>
                  <a:pt x="1553197" y="4148611"/>
                  <a:pt x="1569101" y="4379770"/>
                  <a:pt x="1532709" y="4820523"/>
                </a:cubicBezTo>
                <a:cubicBezTo>
                  <a:pt x="1510834" y="4975021"/>
                  <a:pt x="1415151" y="5055020"/>
                  <a:pt x="1277252" y="5075980"/>
                </a:cubicBezTo>
                <a:cubicBezTo>
                  <a:pt x="1134135" y="5085139"/>
                  <a:pt x="945368" y="5081669"/>
                  <a:pt x="786790" y="5075980"/>
                </a:cubicBezTo>
                <a:cubicBezTo>
                  <a:pt x="628212" y="5070291"/>
                  <a:pt x="477251" y="5099428"/>
                  <a:pt x="255457" y="5075980"/>
                </a:cubicBezTo>
                <a:cubicBezTo>
                  <a:pt x="134502" y="5076699"/>
                  <a:pt x="-12091" y="4945860"/>
                  <a:pt x="0" y="4820523"/>
                </a:cubicBezTo>
                <a:cubicBezTo>
                  <a:pt x="20974" y="4681077"/>
                  <a:pt x="-7883" y="4359680"/>
                  <a:pt x="0" y="4214021"/>
                </a:cubicBezTo>
                <a:cubicBezTo>
                  <a:pt x="7883" y="4068362"/>
                  <a:pt x="12230" y="3858010"/>
                  <a:pt x="0" y="3653170"/>
                </a:cubicBezTo>
                <a:cubicBezTo>
                  <a:pt x="-12230" y="3448330"/>
                  <a:pt x="24088" y="3260041"/>
                  <a:pt x="0" y="2909717"/>
                </a:cubicBezTo>
                <a:cubicBezTo>
                  <a:pt x="-24088" y="2559393"/>
                  <a:pt x="15097" y="2566424"/>
                  <a:pt x="0" y="2394516"/>
                </a:cubicBezTo>
                <a:cubicBezTo>
                  <a:pt x="-15097" y="2222608"/>
                  <a:pt x="27103" y="1927298"/>
                  <a:pt x="0" y="1742364"/>
                </a:cubicBezTo>
                <a:cubicBezTo>
                  <a:pt x="-27103" y="1557430"/>
                  <a:pt x="31178" y="1225793"/>
                  <a:pt x="0" y="1090212"/>
                </a:cubicBezTo>
                <a:cubicBezTo>
                  <a:pt x="-31178" y="954631"/>
                  <a:pt x="32002" y="485469"/>
                  <a:pt x="0" y="255457"/>
                </a:cubicBezTo>
                <a:close/>
              </a:path>
            </a:pathLst>
          </a:custGeom>
          <a:noFill/>
          <a:ln w="38100">
            <a:solidFill>
              <a:schemeClr val="tx1">
                <a:lumMod val="75000"/>
                <a:lumOff val="25000"/>
              </a:schemeClr>
            </a:solidFill>
            <a:extLst>
              <a:ext uri="{C807C97D-BFC1-408E-A445-0C87EB9F89A2}">
                <ask:lineSketchStyleProps xmlns:ask="http://schemas.microsoft.com/office/drawing/2018/sketchyshapes" sd="132291575">
                  <a:prstGeom prst="round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Rectangle : coins arrondis 21">
            <a:extLst>
              <a:ext uri="{FF2B5EF4-FFF2-40B4-BE49-F238E27FC236}">
                <a16:creationId xmlns:a16="http://schemas.microsoft.com/office/drawing/2014/main" id="{B0581DD7-B9C4-4C6C-87CB-52E67BF8A25D}"/>
              </a:ext>
            </a:extLst>
          </p:cNvPr>
          <p:cNvSpPr/>
          <p:nvPr/>
        </p:nvSpPr>
        <p:spPr>
          <a:xfrm>
            <a:off x="9595753" y="891009"/>
            <a:ext cx="1532709" cy="5075980"/>
          </a:xfrm>
          <a:custGeom>
            <a:avLst/>
            <a:gdLst>
              <a:gd name="connsiteX0" fmla="*/ 0 w 1532709"/>
              <a:gd name="connsiteY0" fmla="*/ 255457 h 5075980"/>
              <a:gd name="connsiteX1" fmla="*/ 255457 w 1532709"/>
              <a:gd name="connsiteY1" fmla="*/ 0 h 5075980"/>
              <a:gd name="connsiteX2" fmla="*/ 735701 w 1532709"/>
              <a:gd name="connsiteY2" fmla="*/ 0 h 5075980"/>
              <a:gd name="connsiteX3" fmla="*/ 1277252 w 1532709"/>
              <a:gd name="connsiteY3" fmla="*/ 0 h 5075980"/>
              <a:gd name="connsiteX4" fmla="*/ 1532709 w 1532709"/>
              <a:gd name="connsiteY4" fmla="*/ 255457 h 5075980"/>
              <a:gd name="connsiteX5" fmla="*/ 1532709 w 1532709"/>
              <a:gd name="connsiteY5" fmla="*/ 861959 h 5075980"/>
              <a:gd name="connsiteX6" fmla="*/ 1532709 w 1532709"/>
              <a:gd name="connsiteY6" fmla="*/ 1559762 h 5075980"/>
              <a:gd name="connsiteX7" fmla="*/ 1532709 w 1532709"/>
              <a:gd name="connsiteY7" fmla="*/ 2074962 h 5075980"/>
              <a:gd name="connsiteX8" fmla="*/ 1532709 w 1532709"/>
              <a:gd name="connsiteY8" fmla="*/ 2590162 h 5075980"/>
              <a:gd name="connsiteX9" fmla="*/ 1532709 w 1532709"/>
              <a:gd name="connsiteY9" fmla="*/ 3105362 h 5075980"/>
              <a:gd name="connsiteX10" fmla="*/ 1532709 w 1532709"/>
              <a:gd name="connsiteY10" fmla="*/ 3848816 h 5075980"/>
              <a:gd name="connsiteX11" fmla="*/ 1532709 w 1532709"/>
              <a:gd name="connsiteY11" fmla="*/ 4820523 h 5075980"/>
              <a:gd name="connsiteX12" fmla="*/ 1277252 w 1532709"/>
              <a:gd name="connsiteY12" fmla="*/ 5075980 h 5075980"/>
              <a:gd name="connsiteX13" fmla="*/ 786790 w 1532709"/>
              <a:gd name="connsiteY13" fmla="*/ 5075980 h 5075980"/>
              <a:gd name="connsiteX14" fmla="*/ 255457 w 1532709"/>
              <a:gd name="connsiteY14" fmla="*/ 5075980 h 5075980"/>
              <a:gd name="connsiteX15" fmla="*/ 0 w 1532709"/>
              <a:gd name="connsiteY15" fmla="*/ 4820523 h 5075980"/>
              <a:gd name="connsiteX16" fmla="*/ 0 w 1532709"/>
              <a:gd name="connsiteY16" fmla="*/ 4214021 h 5075980"/>
              <a:gd name="connsiteX17" fmla="*/ 0 w 1532709"/>
              <a:gd name="connsiteY17" fmla="*/ 3653170 h 5075980"/>
              <a:gd name="connsiteX18" fmla="*/ 0 w 1532709"/>
              <a:gd name="connsiteY18" fmla="*/ 2909717 h 5075980"/>
              <a:gd name="connsiteX19" fmla="*/ 0 w 1532709"/>
              <a:gd name="connsiteY19" fmla="*/ 2394516 h 5075980"/>
              <a:gd name="connsiteX20" fmla="*/ 0 w 1532709"/>
              <a:gd name="connsiteY20" fmla="*/ 1742364 h 5075980"/>
              <a:gd name="connsiteX21" fmla="*/ 0 w 1532709"/>
              <a:gd name="connsiteY21" fmla="*/ 1090212 h 5075980"/>
              <a:gd name="connsiteX22" fmla="*/ 0 w 1532709"/>
              <a:gd name="connsiteY22" fmla="*/ 255457 h 5075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32709" h="5075980" extrusionOk="0">
                <a:moveTo>
                  <a:pt x="0" y="255457"/>
                </a:moveTo>
                <a:cubicBezTo>
                  <a:pt x="-10206" y="125152"/>
                  <a:pt x="137411" y="-4301"/>
                  <a:pt x="255457" y="0"/>
                </a:cubicBezTo>
                <a:cubicBezTo>
                  <a:pt x="357197" y="-10989"/>
                  <a:pt x="499862" y="-15854"/>
                  <a:pt x="735701" y="0"/>
                </a:cubicBezTo>
                <a:cubicBezTo>
                  <a:pt x="971540" y="15854"/>
                  <a:pt x="1035503" y="-10091"/>
                  <a:pt x="1277252" y="0"/>
                </a:cubicBezTo>
                <a:cubicBezTo>
                  <a:pt x="1394753" y="20095"/>
                  <a:pt x="1552080" y="123915"/>
                  <a:pt x="1532709" y="255457"/>
                </a:cubicBezTo>
                <a:cubicBezTo>
                  <a:pt x="1502648" y="410496"/>
                  <a:pt x="1520823" y="612722"/>
                  <a:pt x="1532709" y="861959"/>
                </a:cubicBezTo>
                <a:cubicBezTo>
                  <a:pt x="1544595" y="1111196"/>
                  <a:pt x="1507882" y="1238852"/>
                  <a:pt x="1532709" y="1559762"/>
                </a:cubicBezTo>
                <a:cubicBezTo>
                  <a:pt x="1557536" y="1880672"/>
                  <a:pt x="1511833" y="1877689"/>
                  <a:pt x="1532709" y="2074962"/>
                </a:cubicBezTo>
                <a:cubicBezTo>
                  <a:pt x="1553585" y="2272235"/>
                  <a:pt x="1526247" y="2441888"/>
                  <a:pt x="1532709" y="2590162"/>
                </a:cubicBezTo>
                <a:cubicBezTo>
                  <a:pt x="1539171" y="2738436"/>
                  <a:pt x="1511587" y="2960559"/>
                  <a:pt x="1532709" y="3105362"/>
                </a:cubicBezTo>
                <a:cubicBezTo>
                  <a:pt x="1553831" y="3250165"/>
                  <a:pt x="1512221" y="3549021"/>
                  <a:pt x="1532709" y="3848816"/>
                </a:cubicBezTo>
                <a:cubicBezTo>
                  <a:pt x="1553197" y="4148611"/>
                  <a:pt x="1569101" y="4379770"/>
                  <a:pt x="1532709" y="4820523"/>
                </a:cubicBezTo>
                <a:cubicBezTo>
                  <a:pt x="1510834" y="4975021"/>
                  <a:pt x="1415151" y="5055020"/>
                  <a:pt x="1277252" y="5075980"/>
                </a:cubicBezTo>
                <a:cubicBezTo>
                  <a:pt x="1134135" y="5085139"/>
                  <a:pt x="945368" y="5081669"/>
                  <a:pt x="786790" y="5075980"/>
                </a:cubicBezTo>
                <a:cubicBezTo>
                  <a:pt x="628212" y="5070291"/>
                  <a:pt x="477251" y="5099428"/>
                  <a:pt x="255457" y="5075980"/>
                </a:cubicBezTo>
                <a:cubicBezTo>
                  <a:pt x="134502" y="5076699"/>
                  <a:pt x="-12091" y="4945860"/>
                  <a:pt x="0" y="4820523"/>
                </a:cubicBezTo>
                <a:cubicBezTo>
                  <a:pt x="20974" y="4681077"/>
                  <a:pt x="-7883" y="4359680"/>
                  <a:pt x="0" y="4214021"/>
                </a:cubicBezTo>
                <a:cubicBezTo>
                  <a:pt x="7883" y="4068362"/>
                  <a:pt x="12230" y="3858010"/>
                  <a:pt x="0" y="3653170"/>
                </a:cubicBezTo>
                <a:cubicBezTo>
                  <a:pt x="-12230" y="3448330"/>
                  <a:pt x="24088" y="3260041"/>
                  <a:pt x="0" y="2909717"/>
                </a:cubicBezTo>
                <a:cubicBezTo>
                  <a:pt x="-24088" y="2559393"/>
                  <a:pt x="15097" y="2566424"/>
                  <a:pt x="0" y="2394516"/>
                </a:cubicBezTo>
                <a:cubicBezTo>
                  <a:pt x="-15097" y="2222608"/>
                  <a:pt x="27103" y="1927298"/>
                  <a:pt x="0" y="1742364"/>
                </a:cubicBezTo>
                <a:cubicBezTo>
                  <a:pt x="-27103" y="1557430"/>
                  <a:pt x="31178" y="1225793"/>
                  <a:pt x="0" y="1090212"/>
                </a:cubicBezTo>
                <a:cubicBezTo>
                  <a:pt x="-31178" y="954631"/>
                  <a:pt x="32002" y="485469"/>
                  <a:pt x="0" y="255457"/>
                </a:cubicBezTo>
                <a:close/>
              </a:path>
            </a:pathLst>
          </a:custGeom>
          <a:noFill/>
          <a:ln w="38100">
            <a:solidFill>
              <a:schemeClr val="tx1">
                <a:lumMod val="75000"/>
                <a:lumOff val="25000"/>
              </a:schemeClr>
            </a:solidFill>
            <a:extLst>
              <a:ext uri="{C807C97D-BFC1-408E-A445-0C87EB9F89A2}">
                <ask:lineSketchStyleProps xmlns:ask="http://schemas.microsoft.com/office/drawing/2018/sketchyshapes" sd="132291575">
                  <a:prstGeom prst="round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0" name="Image 29">
            <a:extLst>
              <a:ext uri="{FF2B5EF4-FFF2-40B4-BE49-F238E27FC236}">
                <a16:creationId xmlns:a16="http://schemas.microsoft.com/office/drawing/2014/main" id="{6358C60E-9E50-48E1-B09D-AE4659564EC1}"/>
              </a:ext>
            </a:extLst>
          </p:cNvPr>
          <p:cNvPicPr>
            <a:picLocks noChangeAspect="1"/>
          </p:cNvPicPr>
          <p:nvPr/>
        </p:nvPicPr>
        <p:blipFill>
          <a:blip r:embed="rId3" cstate="email">
            <a:clrChange>
              <a:clrFrom>
                <a:srgbClr val="E6E6E6"/>
              </a:clrFrom>
              <a:clrTo>
                <a:srgbClr val="E6E6E6">
                  <a:alpha val="0"/>
                </a:srgbClr>
              </a:clrTo>
            </a:clrChange>
            <a:extLst>
              <a:ext uri="{28A0092B-C50C-407E-A947-70E740481C1C}">
                <a14:useLocalDpi xmlns:a14="http://schemas.microsoft.com/office/drawing/2010/main" val="0"/>
              </a:ext>
            </a:extLst>
          </a:blip>
          <a:stretch>
            <a:fillRect/>
          </a:stretch>
        </p:blipFill>
        <p:spPr>
          <a:xfrm>
            <a:off x="3016644" y="758705"/>
            <a:ext cx="1777831" cy="492864"/>
          </a:xfrm>
          <a:prstGeom prst="rect">
            <a:avLst/>
          </a:prstGeom>
        </p:spPr>
      </p:pic>
      <p:pic>
        <p:nvPicPr>
          <p:cNvPr id="31" name="Image 30">
            <a:extLst>
              <a:ext uri="{FF2B5EF4-FFF2-40B4-BE49-F238E27FC236}">
                <a16:creationId xmlns:a16="http://schemas.microsoft.com/office/drawing/2014/main" id="{5585236C-1474-4492-9F8C-71DB6EB0DA8B}"/>
              </a:ext>
            </a:extLst>
          </p:cNvPr>
          <p:cNvPicPr>
            <a:picLocks noChangeAspect="1"/>
          </p:cNvPicPr>
          <p:nvPr/>
        </p:nvPicPr>
        <p:blipFill>
          <a:blip r:embed="rId4" cstate="email">
            <a:clrChange>
              <a:clrFrom>
                <a:srgbClr val="E6E6E6"/>
              </a:clrFrom>
              <a:clrTo>
                <a:srgbClr val="E6E6E6">
                  <a:alpha val="0"/>
                </a:srgbClr>
              </a:clrTo>
            </a:clrChange>
            <a:extLst>
              <a:ext uri="{28A0092B-C50C-407E-A947-70E740481C1C}">
                <a14:useLocalDpi xmlns:a14="http://schemas.microsoft.com/office/drawing/2010/main" val="0"/>
              </a:ext>
            </a:extLst>
          </a:blip>
          <a:stretch>
            <a:fillRect/>
          </a:stretch>
        </p:blipFill>
        <p:spPr>
          <a:xfrm>
            <a:off x="7394453" y="734099"/>
            <a:ext cx="1721274" cy="517220"/>
          </a:xfrm>
          <a:prstGeom prst="rect">
            <a:avLst/>
          </a:prstGeom>
        </p:spPr>
      </p:pic>
      <p:pic>
        <p:nvPicPr>
          <p:cNvPr id="5120" name="Image 5119">
            <a:extLst>
              <a:ext uri="{FF2B5EF4-FFF2-40B4-BE49-F238E27FC236}">
                <a16:creationId xmlns:a16="http://schemas.microsoft.com/office/drawing/2014/main" id="{4E446074-D76F-478E-82C0-8D3CC8671E33}"/>
              </a:ext>
            </a:extLst>
          </p:cNvPr>
          <p:cNvPicPr>
            <a:picLocks noChangeAspect="1"/>
          </p:cNvPicPr>
          <p:nvPr/>
        </p:nvPicPr>
        <p:blipFill>
          <a:blip r:embed="rId5" cstate="email">
            <a:clrChange>
              <a:clrFrom>
                <a:srgbClr val="E6E6E6"/>
              </a:clrFrom>
              <a:clrTo>
                <a:srgbClr val="E6E6E6">
                  <a:alpha val="0"/>
                </a:srgbClr>
              </a:clrTo>
            </a:clrChange>
            <a:extLst>
              <a:ext uri="{28A0092B-C50C-407E-A947-70E740481C1C}">
                <a14:useLocalDpi xmlns:a14="http://schemas.microsoft.com/office/drawing/2010/main" val="0"/>
              </a:ext>
            </a:extLst>
          </a:blip>
          <a:stretch>
            <a:fillRect/>
          </a:stretch>
        </p:blipFill>
        <p:spPr>
          <a:xfrm>
            <a:off x="9480704" y="656789"/>
            <a:ext cx="1721274" cy="591061"/>
          </a:xfrm>
          <a:prstGeom prst="rect">
            <a:avLst/>
          </a:prstGeom>
        </p:spPr>
      </p:pic>
      <p:cxnSp>
        <p:nvCxnSpPr>
          <p:cNvPr id="5130" name="Connecteur droit 5129">
            <a:extLst>
              <a:ext uri="{FF2B5EF4-FFF2-40B4-BE49-F238E27FC236}">
                <a16:creationId xmlns:a16="http://schemas.microsoft.com/office/drawing/2014/main" id="{D5A0794C-D5AD-4A8A-B4A9-4337D4ACE12B}"/>
              </a:ext>
            </a:extLst>
          </p:cNvPr>
          <p:cNvCxnSpPr>
            <a:cxnSpLocks/>
          </p:cNvCxnSpPr>
          <p:nvPr/>
        </p:nvCxnSpPr>
        <p:spPr>
          <a:xfrm>
            <a:off x="461554" y="3429000"/>
            <a:ext cx="11306022" cy="0"/>
          </a:xfrm>
          <a:prstGeom prst="line">
            <a:avLst/>
          </a:prstGeom>
          <a:ln w="19050">
            <a:solidFill>
              <a:schemeClr val="tx1">
                <a:lumMod val="75000"/>
                <a:lumOff val="2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5133" name="ZoneTexte 5132">
            <a:extLst>
              <a:ext uri="{FF2B5EF4-FFF2-40B4-BE49-F238E27FC236}">
                <a16:creationId xmlns:a16="http://schemas.microsoft.com/office/drawing/2014/main" id="{298E3582-11F0-4DD4-AFE0-63831E44AD1E}"/>
              </a:ext>
            </a:extLst>
          </p:cNvPr>
          <p:cNvSpPr txBox="1"/>
          <p:nvPr/>
        </p:nvSpPr>
        <p:spPr>
          <a:xfrm>
            <a:off x="993161" y="2370701"/>
            <a:ext cx="1522079" cy="954107"/>
          </a:xfrm>
          <a:prstGeom prst="rect">
            <a:avLst/>
          </a:prstGeom>
          <a:noFill/>
        </p:spPr>
        <p:txBody>
          <a:bodyPr wrap="square" rtlCol="0">
            <a:spAutoFit/>
          </a:bodyPr>
          <a:lstStyle/>
          <a:p>
            <a:pPr algn="ctr"/>
            <a:r>
              <a:rPr lang="fr-FR" sz="1400" dirty="0">
                <a:solidFill>
                  <a:schemeClr val="bg1"/>
                </a:solidFill>
                <a:effectLst>
                  <a:outerShdw blurRad="38100" dist="38100" dir="2700000" algn="tl">
                    <a:srgbClr val="000000">
                      <a:alpha val="43137"/>
                    </a:srgbClr>
                  </a:outerShdw>
                </a:effectLst>
                <a:highlight>
                  <a:srgbClr val="808080"/>
                </a:highlight>
                <a:latin typeface="Century Gothic" panose="020B0502020202020204" pitchFamily="34" charset="0"/>
              </a:rPr>
              <a:t>Pourquoi</a:t>
            </a: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 réaliser une animation agence ?  </a:t>
            </a:r>
          </a:p>
        </p:txBody>
      </p:sp>
      <p:sp>
        <p:nvSpPr>
          <p:cNvPr id="47" name="ZoneTexte 46">
            <a:extLst>
              <a:ext uri="{FF2B5EF4-FFF2-40B4-BE49-F238E27FC236}">
                <a16:creationId xmlns:a16="http://schemas.microsoft.com/office/drawing/2014/main" id="{30BA0A7C-4274-43AF-AA99-30A7AA23F742}"/>
              </a:ext>
            </a:extLst>
          </p:cNvPr>
          <p:cNvSpPr txBox="1"/>
          <p:nvPr/>
        </p:nvSpPr>
        <p:spPr>
          <a:xfrm>
            <a:off x="1048003" y="3598665"/>
            <a:ext cx="1331457" cy="738664"/>
          </a:xfrm>
          <a:prstGeom prst="rect">
            <a:avLst/>
          </a:prstGeom>
          <a:noFill/>
        </p:spPr>
        <p:txBody>
          <a:bodyPr wrap="square" rtlCol="0">
            <a:spAutoFit/>
          </a:bodyPr>
          <a:lstStyle/>
          <a:p>
            <a:pPr algn="ctr"/>
            <a:r>
              <a:rPr lang="fr-FR" sz="1400" dirty="0">
                <a:solidFill>
                  <a:schemeClr val="bg1"/>
                </a:solidFill>
                <a:effectLst>
                  <a:outerShdw blurRad="38100" dist="38100" dir="2700000" algn="tl">
                    <a:srgbClr val="000000">
                      <a:alpha val="43137"/>
                    </a:srgbClr>
                  </a:outerShdw>
                </a:effectLst>
                <a:highlight>
                  <a:srgbClr val="808080"/>
                </a:highlight>
                <a:latin typeface="Century Gothic" panose="020B0502020202020204" pitchFamily="34" charset="0"/>
              </a:rPr>
              <a:t>Préparez</a:t>
            </a: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 votre évènement</a:t>
            </a:r>
          </a:p>
        </p:txBody>
      </p:sp>
      <p:sp>
        <p:nvSpPr>
          <p:cNvPr id="48" name="ZoneTexte 47">
            <a:extLst>
              <a:ext uri="{FF2B5EF4-FFF2-40B4-BE49-F238E27FC236}">
                <a16:creationId xmlns:a16="http://schemas.microsoft.com/office/drawing/2014/main" id="{A974B124-63FB-44E1-B8C4-23459F74EA06}"/>
              </a:ext>
            </a:extLst>
          </p:cNvPr>
          <p:cNvSpPr txBox="1"/>
          <p:nvPr/>
        </p:nvSpPr>
        <p:spPr>
          <a:xfrm>
            <a:off x="3161673" y="2587304"/>
            <a:ext cx="1566267" cy="523220"/>
          </a:xfrm>
          <a:prstGeom prst="rect">
            <a:avLst/>
          </a:prstGeom>
          <a:noFill/>
        </p:spPr>
        <p:txBody>
          <a:bodyPr wrap="square" rtlCol="0">
            <a:spAutoFit/>
          </a:bodyPr>
          <a:lstStyle/>
          <a:p>
            <a:pPr algn="ctr"/>
            <a:r>
              <a:rPr lang="fr-FR" sz="1400" dirty="0">
                <a:solidFill>
                  <a:schemeClr val="bg1"/>
                </a:solidFill>
                <a:effectLst>
                  <a:outerShdw blurRad="38100" dist="38100" dir="2700000" algn="tl">
                    <a:srgbClr val="000000">
                      <a:alpha val="43137"/>
                    </a:srgbClr>
                  </a:outerShdw>
                </a:effectLst>
                <a:highlight>
                  <a:srgbClr val="808080"/>
                </a:highlight>
                <a:latin typeface="Century Gothic" panose="020B0502020202020204" pitchFamily="34" charset="0"/>
              </a:rPr>
              <a:t>Ciblez</a:t>
            </a: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 vos clients </a:t>
            </a:r>
          </a:p>
        </p:txBody>
      </p:sp>
      <p:sp>
        <p:nvSpPr>
          <p:cNvPr id="58" name="ZoneTexte 57">
            <a:extLst>
              <a:ext uri="{FF2B5EF4-FFF2-40B4-BE49-F238E27FC236}">
                <a16:creationId xmlns:a16="http://schemas.microsoft.com/office/drawing/2014/main" id="{BF9674C2-BEB6-4798-BFA1-3425880914DA}"/>
              </a:ext>
            </a:extLst>
          </p:cNvPr>
          <p:cNvSpPr txBox="1"/>
          <p:nvPr/>
        </p:nvSpPr>
        <p:spPr>
          <a:xfrm>
            <a:off x="9595753" y="3579819"/>
            <a:ext cx="1542544" cy="738664"/>
          </a:xfrm>
          <a:prstGeom prst="rect">
            <a:avLst/>
          </a:prstGeom>
          <a:noFill/>
        </p:spPr>
        <p:txBody>
          <a:bodyPr wrap="square" rtlCol="0">
            <a:spAutoFit/>
          </a:bodyPr>
          <a:lstStyle/>
          <a:p>
            <a:pPr algn="ct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Consultez les </a:t>
            </a:r>
            <a:r>
              <a:rPr lang="fr-FR" sz="1400" dirty="0">
                <a:solidFill>
                  <a:schemeClr val="bg1"/>
                </a:solidFill>
                <a:effectLst>
                  <a:outerShdw blurRad="38100" dist="38100" dir="2700000" algn="tl">
                    <a:srgbClr val="000000">
                      <a:alpha val="43137"/>
                    </a:srgbClr>
                  </a:outerShdw>
                </a:effectLst>
                <a:highlight>
                  <a:srgbClr val="808080"/>
                </a:highlight>
                <a:latin typeface="Century Gothic" panose="020B0502020202020204" pitchFamily="34" charset="0"/>
              </a:rPr>
              <a:t>retours d’expériences</a:t>
            </a:r>
          </a:p>
        </p:txBody>
      </p:sp>
      <p:cxnSp>
        <p:nvCxnSpPr>
          <p:cNvPr id="5135" name="Connecteur droit 5134">
            <a:extLst>
              <a:ext uri="{FF2B5EF4-FFF2-40B4-BE49-F238E27FC236}">
                <a16:creationId xmlns:a16="http://schemas.microsoft.com/office/drawing/2014/main" id="{05F8A8E2-30BA-4C95-80C9-9592461990A0}"/>
              </a:ext>
            </a:extLst>
          </p:cNvPr>
          <p:cNvCxnSpPr>
            <a:cxnSpLocks/>
          </p:cNvCxnSpPr>
          <p:nvPr/>
        </p:nvCxnSpPr>
        <p:spPr>
          <a:xfrm>
            <a:off x="1171114" y="2174818"/>
            <a:ext cx="115279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62" name="Connecteur droit 61">
            <a:extLst>
              <a:ext uri="{FF2B5EF4-FFF2-40B4-BE49-F238E27FC236}">
                <a16:creationId xmlns:a16="http://schemas.microsoft.com/office/drawing/2014/main" id="{E8144EBB-8773-4E74-B808-4658A44E8E0A}"/>
              </a:ext>
            </a:extLst>
          </p:cNvPr>
          <p:cNvCxnSpPr>
            <a:cxnSpLocks/>
          </p:cNvCxnSpPr>
          <p:nvPr/>
        </p:nvCxnSpPr>
        <p:spPr>
          <a:xfrm>
            <a:off x="3338576" y="2174818"/>
            <a:ext cx="115279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63" name="Connecteur droit 62">
            <a:extLst>
              <a:ext uri="{FF2B5EF4-FFF2-40B4-BE49-F238E27FC236}">
                <a16:creationId xmlns:a16="http://schemas.microsoft.com/office/drawing/2014/main" id="{B75671D2-CA91-48FB-808F-1769F5844FAE}"/>
              </a:ext>
            </a:extLst>
          </p:cNvPr>
          <p:cNvCxnSpPr>
            <a:cxnSpLocks/>
          </p:cNvCxnSpPr>
          <p:nvPr/>
        </p:nvCxnSpPr>
        <p:spPr>
          <a:xfrm>
            <a:off x="5517069" y="2174818"/>
            <a:ext cx="115279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64" name="Connecteur droit 63">
            <a:extLst>
              <a:ext uri="{FF2B5EF4-FFF2-40B4-BE49-F238E27FC236}">
                <a16:creationId xmlns:a16="http://schemas.microsoft.com/office/drawing/2014/main" id="{1CA09655-C80E-4714-A29C-12FEED95E759}"/>
              </a:ext>
            </a:extLst>
          </p:cNvPr>
          <p:cNvCxnSpPr>
            <a:cxnSpLocks/>
          </p:cNvCxnSpPr>
          <p:nvPr/>
        </p:nvCxnSpPr>
        <p:spPr>
          <a:xfrm>
            <a:off x="7715535" y="2176847"/>
            <a:ext cx="115279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65" name="Connecteur droit 64">
            <a:extLst>
              <a:ext uri="{FF2B5EF4-FFF2-40B4-BE49-F238E27FC236}">
                <a16:creationId xmlns:a16="http://schemas.microsoft.com/office/drawing/2014/main" id="{005A7C3C-87A5-486F-A0D1-FACC793B4219}"/>
              </a:ext>
            </a:extLst>
          </p:cNvPr>
          <p:cNvCxnSpPr>
            <a:cxnSpLocks/>
          </p:cNvCxnSpPr>
          <p:nvPr/>
        </p:nvCxnSpPr>
        <p:spPr>
          <a:xfrm>
            <a:off x="9790349" y="2174818"/>
            <a:ext cx="115279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68" name="Connecteur droit 67">
            <a:extLst>
              <a:ext uri="{FF2B5EF4-FFF2-40B4-BE49-F238E27FC236}">
                <a16:creationId xmlns:a16="http://schemas.microsoft.com/office/drawing/2014/main" id="{DCC196B1-6CEC-42C3-AA75-3C7A2D6F88C0}"/>
              </a:ext>
            </a:extLst>
          </p:cNvPr>
          <p:cNvCxnSpPr>
            <a:cxnSpLocks/>
          </p:cNvCxnSpPr>
          <p:nvPr/>
        </p:nvCxnSpPr>
        <p:spPr>
          <a:xfrm>
            <a:off x="9806918" y="4449804"/>
            <a:ext cx="115279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69" name="Connecteur droit 68">
            <a:extLst>
              <a:ext uri="{FF2B5EF4-FFF2-40B4-BE49-F238E27FC236}">
                <a16:creationId xmlns:a16="http://schemas.microsoft.com/office/drawing/2014/main" id="{16430516-AEB3-43A8-AEB5-508B25AECBB8}"/>
              </a:ext>
            </a:extLst>
          </p:cNvPr>
          <p:cNvCxnSpPr>
            <a:cxnSpLocks/>
          </p:cNvCxnSpPr>
          <p:nvPr/>
        </p:nvCxnSpPr>
        <p:spPr>
          <a:xfrm>
            <a:off x="7720069" y="4447767"/>
            <a:ext cx="115279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70" name="Connecteur droit 69">
            <a:extLst>
              <a:ext uri="{FF2B5EF4-FFF2-40B4-BE49-F238E27FC236}">
                <a16:creationId xmlns:a16="http://schemas.microsoft.com/office/drawing/2014/main" id="{FDC02483-8199-46FA-A029-DE3ABE73FAB2}"/>
              </a:ext>
            </a:extLst>
          </p:cNvPr>
          <p:cNvCxnSpPr>
            <a:cxnSpLocks/>
          </p:cNvCxnSpPr>
          <p:nvPr/>
        </p:nvCxnSpPr>
        <p:spPr>
          <a:xfrm>
            <a:off x="5530307" y="4447767"/>
            <a:ext cx="115279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71" name="Connecteur droit 70">
            <a:extLst>
              <a:ext uri="{FF2B5EF4-FFF2-40B4-BE49-F238E27FC236}">
                <a16:creationId xmlns:a16="http://schemas.microsoft.com/office/drawing/2014/main" id="{F5B9FC4B-70A6-4941-9B7E-2F4EF87AE9BA}"/>
              </a:ext>
            </a:extLst>
          </p:cNvPr>
          <p:cNvCxnSpPr>
            <a:cxnSpLocks/>
          </p:cNvCxnSpPr>
          <p:nvPr/>
        </p:nvCxnSpPr>
        <p:spPr>
          <a:xfrm>
            <a:off x="3312376" y="4449804"/>
            <a:ext cx="115279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72" name="Connecteur droit 71">
            <a:extLst>
              <a:ext uri="{FF2B5EF4-FFF2-40B4-BE49-F238E27FC236}">
                <a16:creationId xmlns:a16="http://schemas.microsoft.com/office/drawing/2014/main" id="{F31EFB95-F2F1-4A77-9220-579F43C60C5C}"/>
              </a:ext>
            </a:extLst>
          </p:cNvPr>
          <p:cNvCxnSpPr>
            <a:cxnSpLocks/>
          </p:cNvCxnSpPr>
          <p:nvPr/>
        </p:nvCxnSpPr>
        <p:spPr>
          <a:xfrm>
            <a:off x="1168252" y="4447767"/>
            <a:ext cx="115279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5137" name="ZoneTexte 5136">
            <a:extLst>
              <a:ext uri="{FF2B5EF4-FFF2-40B4-BE49-F238E27FC236}">
                <a16:creationId xmlns:a16="http://schemas.microsoft.com/office/drawing/2014/main" id="{C7343EA2-3AF2-4246-99EA-A206BE698F52}"/>
              </a:ext>
            </a:extLst>
          </p:cNvPr>
          <p:cNvSpPr txBox="1"/>
          <p:nvPr/>
        </p:nvSpPr>
        <p:spPr>
          <a:xfrm>
            <a:off x="1173372" y="1489258"/>
            <a:ext cx="583814" cy="646331"/>
          </a:xfrm>
          <a:prstGeom prst="rect">
            <a:avLst/>
          </a:prstGeom>
          <a:noFill/>
        </p:spPr>
        <p:txBody>
          <a:bodyPr wrap="none" rtlCol="0">
            <a:spAutoFit/>
          </a:bodyPr>
          <a:lstStyle/>
          <a:p>
            <a:r>
              <a:rPr lang="fr-FR" sz="3600" dirty="0">
                <a:solidFill>
                  <a:schemeClr val="tx1">
                    <a:lumMod val="75000"/>
                    <a:lumOff val="25000"/>
                  </a:schemeClr>
                </a:solidFill>
                <a:latin typeface="Bernard MT Condensed" panose="02050806060905020404" pitchFamily="18" charset="0"/>
              </a:rPr>
              <a:t>01</a:t>
            </a:r>
          </a:p>
        </p:txBody>
      </p:sp>
      <p:sp>
        <p:nvSpPr>
          <p:cNvPr id="75" name="ZoneTexte 74">
            <a:extLst>
              <a:ext uri="{FF2B5EF4-FFF2-40B4-BE49-F238E27FC236}">
                <a16:creationId xmlns:a16="http://schemas.microsoft.com/office/drawing/2014/main" id="{2902A7CB-E00B-4652-961F-6640B7BEDE09}"/>
              </a:ext>
            </a:extLst>
          </p:cNvPr>
          <p:cNvSpPr txBox="1"/>
          <p:nvPr/>
        </p:nvSpPr>
        <p:spPr>
          <a:xfrm>
            <a:off x="1144762" y="4707584"/>
            <a:ext cx="636713" cy="646331"/>
          </a:xfrm>
          <a:prstGeom prst="rect">
            <a:avLst/>
          </a:prstGeom>
          <a:noFill/>
        </p:spPr>
        <p:txBody>
          <a:bodyPr wrap="none" rtlCol="0">
            <a:spAutoFit/>
          </a:bodyPr>
          <a:lstStyle/>
          <a:p>
            <a:r>
              <a:rPr lang="fr-FR" sz="3600" dirty="0">
                <a:solidFill>
                  <a:schemeClr val="tx1">
                    <a:lumMod val="75000"/>
                    <a:lumOff val="25000"/>
                  </a:schemeClr>
                </a:solidFill>
                <a:latin typeface="Bernard MT Condensed" panose="02050806060905020404" pitchFamily="18" charset="0"/>
              </a:rPr>
              <a:t>02</a:t>
            </a:r>
          </a:p>
        </p:txBody>
      </p:sp>
      <p:sp>
        <p:nvSpPr>
          <p:cNvPr id="77" name="ZoneTexte 76">
            <a:extLst>
              <a:ext uri="{FF2B5EF4-FFF2-40B4-BE49-F238E27FC236}">
                <a16:creationId xmlns:a16="http://schemas.microsoft.com/office/drawing/2014/main" id="{583AF4A3-783E-4C7D-B734-2C07EACBA992}"/>
              </a:ext>
            </a:extLst>
          </p:cNvPr>
          <p:cNvSpPr txBox="1"/>
          <p:nvPr/>
        </p:nvSpPr>
        <p:spPr>
          <a:xfrm>
            <a:off x="3313864" y="1458429"/>
            <a:ext cx="636713" cy="646331"/>
          </a:xfrm>
          <a:prstGeom prst="rect">
            <a:avLst/>
          </a:prstGeom>
          <a:noFill/>
        </p:spPr>
        <p:txBody>
          <a:bodyPr wrap="none" rtlCol="0">
            <a:spAutoFit/>
          </a:bodyPr>
          <a:lstStyle/>
          <a:p>
            <a:r>
              <a:rPr lang="fr-FR" sz="3600" dirty="0">
                <a:solidFill>
                  <a:schemeClr val="tx1">
                    <a:lumMod val="75000"/>
                    <a:lumOff val="25000"/>
                  </a:schemeClr>
                </a:solidFill>
                <a:latin typeface="Bernard MT Condensed" panose="02050806060905020404" pitchFamily="18" charset="0"/>
              </a:rPr>
              <a:t>03</a:t>
            </a:r>
          </a:p>
        </p:txBody>
      </p:sp>
      <p:sp>
        <p:nvSpPr>
          <p:cNvPr id="79" name="ZoneTexte 78">
            <a:extLst>
              <a:ext uri="{FF2B5EF4-FFF2-40B4-BE49-F238E27FC236}">
                <a16:creationId xmlns:a16="http://schemas.microsoft.com/office/drawing/2014/main" id="{6DAEBB43-2E02-455D-A831-C6DC80734BCF}"/>
              </a:ext>
            </a:extLst>
          </p:cNvPr>
          <p:cNvSpPr txBox="1"/>
          <p:nvPr/>
        </p:nvSpPr>
        <p:spPr>
          <a:xfrm>
            <a:off x="3276050" y="4689306"/>
            <a:ext cx="636713" cy="646331"/>
          </a:xfrm>
          <a:prstGeom prst="rect">
            <a:avLst/>
          </a:prstGeom>
          <a:noFill/>
        </p:spPr>
        <p:txBody>
          <a:bodyPr wrap="none" rtlCol="0">
            <a:spAutoFit/>
          </a:bodyPr>
          <a:lstStyle/>
          <a:p>
            <a:r>
              <a:rPr lang="fr-FR" sz="3600" dirty="0">
                <a:solidFill>
                  <a:schemeClr val="tx1">
                    <a:lumMod val="75000"/>
                    <a:lumOff val="25000"/>
                  </a:schemeClr>
                </a:solidFill>
                <a:latin typeface="Bernard MT Condensed" panose="02050806060905020404" pitchFamily="18" charset="0"/>
              </a:rPr>
              <a:t>04</a:t>
            </a:r>
          </a:p>
        </p:txBody>
      </p:sp>
      <p:sp>
        <p:nvSpPr>
          <p:cNvPr id="81" name="ZoneTexte 80">
            <a:extLst>
              <a:ext uri="{FF2B5EF4-FFF2-40B4-BE49-F238E27FC236}">
                <a16:creationId xmlns:a16="http://schemas.microsoft.com/office/drawing/2014/main" id="{FB1AB3F9-69AD-4F32-8C9F-0B9A8FFE5A6D}"/>
              </a:ext>
            </a:extLst>
          </p:cNvPr>
          <p:cNvSpPr txBox="1"/>
          <p:nvPr/>
        </p:nvSpPr>
        <p:spPr>
          <a:xfrm>
            <a:off x="5445039" y="1474708"/>
            <a:ext cx="636713" cy="646331"/>
          </a:xfrm>
          <a:prstGeom prst="rect">
            <a:avLst/>
          </a:prstGeom>
          <a:noFill/>
        </p:spPr>
        <p:txBody>
          <a:bodyPr wrap="none" rtlCol="0">
            <a:spAutoFit/>
          </a:bodyPr>
          <a:lstStyle/>
          <a:p>
            <a:r>
              <a:rPr lang="fr-FR" sz="3600" dirty="0">
                <a:solidFill>
                  <a:schemeClr val="tx1">
                    <a:lumMod val="75000"/>
                    <a:lumOff val="25000"/>
                  </a:schemeClr>
                </a:solidFill>
                <a:latin typeface="Bernard MT Condensed" panose="02050806060905020404" pitchFamily="18" charset="0"/>
              </a:rPr>
              <a:t>05</a:t>
            </a:r>
          </a:p>
        </p:txBody>
      </p:sp>
      <p:sp>
        <p:nvSpPr>
          <p:cNvPr id="83" name="ZoneTexte 82">
            <a:extLst>
              <a:ext uri="{FF2B5EF4-FFF2-40B4-BE49-F238E27FC236}">
                <a16:creationId xmlns:a16="http://schemas.microsoft.com/office/drawing/2014/main" id="{3079A278-4DD2-4E17-90E1-D4546865A67A}"/>
              </a:ext>
            </a:extLst>
          </p:cNvPr>
          <p:cNvSpPr txBox="1"/>
          <p:nvPr/>
        </p:nvSpPr>
        <p:spPr>
          <a:xfrm>
            <a:off x="5478886" y="4689305"/>
            <a:ext cx="636713" cy="646331"/>
          </a:xfrm>
          <a:prstGeom prst="rect">
            <a:avLst/>
          </a:prstGeom>
          <a:noFill/>
        </p:spPr>
        <p:txBody>
          <a:bodyPr wrap="none" rtlCol="0">
            <a:spAutoFit/>
          </a:bodyPr>
          <a:lstStyle/>
          <a:p>
            <a:r>
              <a:rPr lang="fr-FR" sz="3600" dirty="0">
                <a:solidFill>
                  <a:schemeClr val="tx1">
                    <a:lumMod val="75000"/>
                    <a:lumOff val="25000"/>
                  </a:schemeClr>
                </a:solidFill>
                <a:latin typeface="Bernard MT Condensed" panose="02050806060905020404" pitchFamily="18" charset="0"/>
              </a:rPr>
              <a:t>06</a:t>
            </a:r>
          </a:p>
        </p:txBody>
      </p:sp>
      <p:sp>
        <p:nvSpPr>
          <p:cNvPr id="86" name="ZoneTexte 85">
            <a:extLst>
              <a:ext uri="{FF2B5EF4-FFF2-40B4-BE49-F238E27FC236}">
                <a16:creationId xmlns:a16="http://schemas.microsoft.com/office/drawing/2014/main" id="{0A15A5B2-4720-4CFF-B007-A6ECF07C5984}"/>
              </a:ext>
            </a:extLst>
          </p:cNvPr>
          <p:cNvSpPr txBox="1"/>
          <p:nvPr/>
        </p:nvSpPr>
        <p:spPr>
          <a:xfrm>
            <a:off x="7723719" y="1458429"/>
            <a:ext cx="636713" cy="646331"/>
          </a:xfrm>
          <a:prstGeom prst="rect">
            <a:avLst/>
          </a:prstGeom>
          <a:noFill/>
        </p:spPr>
        <p:txBody>
          <a:bodyPr wrap="none" rtlCol="0">
            <a:spAutoFit/>
          </a:bodyPr>
          <a:lstStyle/>
          <a:p>
            <a:r>
              <a:rPr lang="fr-FR" sz="3600" dirty="0">
                <a:solidFill>
                  <a:schemeClr val="tx1">
                    <a:lumMod val="75000"/>
                    <a:lumOff val="25000"/>
                  </a:schemeClr>
                </a:solidFill>
                <a:latin typeface="Bernard MT Condensed" panose="02050806060905020404" pitchFamily="18" charset="0"/>
              </a:rPr>
              <a:t>07</a:t>
            </a:r>
          </a:p>
        </p:txBody>
      </p:sp>
      <p:sp>
        <p:nvSpPr>
          <p:cNvPr id="88" name="ZoneTexte 87">
            <a:extLst>
              <a:ext uri="{FF2B5EF4-FFF2-40B4-BE49-F238E27FC236}">
                <a16:creationId xmlns:a16="http://schemas.microsoft.com/office/drawing/2014/main" id="{2F6C000C-3F6D-4E24-81AB-459D25A16A0D}"/>
              </a:ext>
            </a:extLst>
          </p:cNvPr>
          <p:cNvSpPr txBox="1"/>
          <p:nvPr/>
        </p:nvSpPr>
        <p:spPr>
          <a:xfrm>
            <a:off x="7690367" y="4670442"/>
            <a:ext cx="636713" cy="646331"/>
          </a:xfrm>
          <a:prstGeom prst="rect">
            <a:avLst/>
          </a:prstGeom>
          <a:noFill/>
        </p:spPr>
        <p:txBody>
          <a:bodyPr wrap="none" rtlCol="0">
            <a:spAutoFit/>
          </a:bodyPr>
          <a:lstStyle/>
          <a:p>
            <a:r>
              <a:rPr lang="fr-FR" sz="3600" dirty="0">
                <a:solidFill>
                  <a:schemeClr val="tx1">
                    <a:lumMod val="75000"/>
                    <a:lumOff val="25000"/>
                  </a:schemeClr>
                </a:solidFill>
                <a:latin typeface="Bernard MT Condensed" panose="02050806060905020404" pitchFamily="18" charset="0"/>
              </a:rPr>
              <a:t>08</a:t>
            </a:r>
          </a:p>
        </p:txBody>
      </p:sp>
      <p:sp>
        <p:nvSpPr>
          <p:cNvPr id="90" name="ZoneTexte 89">
            <a:extLst>
              <a:ext uri="{FF2B5EF4-FFF2-40B4-BE49-F238E27FC236}">
                <a16:creationId xmlns:a16="http://schemas.microsoft.com/office/drawing/2014/main" id="{F216387C-FFFF-4C64-8CEF-C7D002EF38A4}"/>
              </a:ext>
            </a:extLst>
          </p:cNvPr>
          <p:cNvSpPr txBox="1"/>
          <p:nvPr/>
        </p:nvSpPr>
        <p:spPr>
          <a:xfrm>
            <a:off x="9776747" y="1455876"/>
            <a:ext cx="636713" cy="646331"/>
          </a:xfrm>
          <a:prstGeom prst="rect">
            <a:avLst/>
          </a:prstGeom>
          <a:noFill/>
        </p:spPr>
        <p:txBody>
          <a:bodyPr wrap="none" rtlCol="0">
            <a:spAutoFit/>
          </a:bodyPr>
          <a:lstStyle/>
          <a:p>
            <a:r>
              <a:rPr lang="fr-FR" sz="3600" dirty="0">
                <a:solidFill>
                  <a:schemeClr val="tx1">
                    <a:lumMod val="75000"/>
                    <a:lumOff val="25000"/>
                  </a:schemeClr>
                </a:solidFill>
                <a:latin typeface="Bernard MT Condensed" panose="02050806060905020404" pitchFamily="18" charset="0"/>
              </a:rPr>
              <a:t>09</a:t>
            </a:r>
          </a:p>
        </p:txBody>
      </p:sp>
      <p:sp>
        <p:nvSpPr>
          <p:cNvPr id="92" name="ZoneTexte 91">
            <a:extLst>
              <a:ext uri="{FF2B5EF4-FFF2-40B4-BE49-F238E27FC236}">
                <a16:creationId xmlns:a16="http://schemas.microsoft.com/office/drawing/2014/main" id="{665D9003-66E0-498C-AD44-1A5CC12140F3}"/>
              </a:ext>
            </a:extLst>
          </p:cNvPr>
          <p:cNvSpPr txBox="1"/>
          <p:nvPr/>
        </p:nvSpPr>
        <p:spPr>
          <a:xfrm>
            <a:off x="9817581" y="4677402"/>
            <a:ext cx="583814" cy="646331"/>
          </a:xfrm>
          <a:prstGeom prst="rect">
            <a:avLst/>
          </a:prstGeom>
          <a:noFill/>
        </p:spPr>
        <p:txBody>
          <a:bodyPr wrap="none" rtlCol="0">
            <a:spAutoFit/>
          </a:bodyPr>
          <a:lstStyle/>
          <a:p>
            <a:r>
              <a:rPr lang="fr-FR" sz="3600" dirty="0">
                <a:solidFill>
                  <a:schemeClr val="tx1">
                    <a:lumMod val="75000"/>
                    <a:lumOff val="25000"/>
                  </a:schemeClr>
                </a:solidFill>
                <a:latin typeface="Bernard MT Condensed" panose="02050806060905020404" pitchFamily="18" charset="0"/>
              </a:rPr>
              <a:t>10</a:t>
            </a:r>
          </a:p>
        </p:txBody>
      </p:sp>
      <p:sp>
        <p:nvSpPr>
          <p:cNvPr id="5138" name="Rectangle 5137">
            <a:extLst>
              <a:ext uri="{FF2B5EF4-FFF2-40B4-BE49-F238E27FC236}">
                <a16:creationId xmlns:a16="http://schemas.microsoft.com/office/drawing/2014/main" id="{0B8AC766-B788-45F5-BF87-8869C90AEEB2}"/>
              </a:ext>
            </a:extLst>
          </p:cNvPr>
          <p:cNvSpPr/>
          <p:nvPr/>
        </p:nvSpPr>
        <p:spPr>
          <a:xfrm>
            <a:off x="408839" y="5522057"/>
            <a:ext cx="11306022" cy="914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5123" name="Image 5122">
            <a:extLst>
              <a:ext uri="{FF2B5EF4-FFF2-40B4-BE49-F238E27FC236}">
                <a16:creationId xmlns:a16="http://schemas.microsoft.com/office/drawing/2014/main" id="{C94EE474-929C-4DC4-ACEB-5C2DD18735DE}"/>
              </a:ext>
            </a:extLst>
          </p:cNvPr>
          <p:cNvPicPr>
            <a:picLocks noChangeAspect="1"/>
          </p:cNvPicPr>
          <p:nvPr/>
        </p:nvPicPr>
        <p:blipFill rotWithShape="1">
          <a:blip r:embed="rId6" cstate="email">
            <a:clrChange>
              <a:clrFrom>
                <a:srgbClr val="E6E6E6"/>
              </a:clrFrom>
              <a:clrTo>
                <a:srgbClr val="E6E6E6">
                  <a:alpha val="0"/>
                </a:srgbClr>
              </a:clrTo>
            </a:clrChange>
            <a:extLst>
              <a:ext uri="{28A0092B-C50C-407E-A947-70E740481C1C}">
                <a14:useLocalDpi xmlns:a14="http://schemas.microsoft.com/office/drawing/2010/main" val="0"/>
              </a:ext>
            </a:extLst>
          </a:blip>
          <a:srcRect l="5477"/>
          <a:stretch/>
        </p:blipFill>
        <p:spPr>
          <a:xfrm rot="10800000">
            <a:off x="5266772" y="702319"/>
            <a:ext cx="1664559" cy="543705"/>
          </a:xfrm>
          <a:prstGeom prst="rect">
            <a:avLst/>
          </a:prstGeom>
        </p:spPr>
      </p:pic>
      <p:pic>
        <p:nvPicPr>
          <p:cNvPr id="5124" name="Image 5123">
            <a:extLst>
              <a:ext uri="{FF2B5EF4-FFF2-40B4-BE49-F238E27FC236}">
                <a16:creationId xmlns:a16="http://schemas.microsoft.com/office/drawing/2014/main" id="{19C5CEEE-2356-4F67-A4AF-178E1C530F81}"/>
              </a:ext>
            </a:extLst>
          </p:cNvPr>
          <p:cNvPicPr>
            <a:picLocks noChangeAspect="1"/>
          </p:cNvPicPr>
          <p:nvPr/>
        </p:nvPicPr>
        <p:blipFill>
          <a:blip r:embed="rId7">
            <a:clrChange>
              <a:clrFrom>
                <a:srgbClr val="E6E6E6"/>
              </a:clrFrom>
              <a:clrTo>
                <a:srgbClr val="E6E6E6">
                  <a:alpha val="0"/>
                </a:srgbClr>
              </a:clrTo>
            </a:clrChange>
            <a:extLst>
              <a:ext uri="{28A0092B-C50C-407E-A947-70E740481C1C}">
                <a14:useLocalDpi xmlns:a14="http://schemas.microsoft.com/office/drawing/2010/main" val="0"/>
              </a:ext>
            </a:extLst>
          </a:blip>
          <a:stretch>
            <a:fillRect/>
          </a:stretch>
        </p:blipFill>
        <p:spPr>
          <a:xfrm>
            <a:off x="9454795" y="5474551"/>
            <a:ext cx="1773092" cy="603881"/>
          </a:xfrm>
          <a:prstGeom prst="rect">
            <a:avLst/>
          </a:prstGeom>
        </p:spPr>
      </p:pic>
      <p:pic>
        <p:nvPicPr>
          <p:cNvPr id="5125" name="Image 5124">
            <a:extLst>
              <a:ext uri="{FF2B5EF4-FFF2-40B4-BE49-F238E27FC236}">
                <a16:creationId xmlns:a16="http://schemas.microsoft.com/office/drawing/2014/main" id="{98840CD5-1EDF-492F-B92B-F42BD5FCE545}"/>
              </a:ext>
            </a:extLst>
          </p:cNvPr>
          <p:cNvPicPr>
            <a:picLocks noChangeAspect="1"/>
          </p:cNvPicPr>
          <p:nvPr/>
        </p:nvPicPr>
        <p:blipFill>
          <a:blip r:embed="rId8">
            <a:clrChange>
              <a:clrFrom>
                <a:srgbClr val="E6E6E6"/>
              </a:clrFrom>
              <a:clrTo>
                <a:srgbClr val="E6E6E6">
                  <a:alpha val="0"/>
                </a:srgbClr>
              </a:clrTo>
            </a:clrChange>
            <a:extLst>
              <a:ext uri="{28A0092B-C50C-407E-A947-70E740481C1C}">
                <a14:useLocalDpi xmlns:a14="http://schemas.microsoft.com/office/drawing/2010/main" val="0"/>
              </a:ext>
            </a:extLst>
          </a:blip>
          <a:stretch>
            <a:fillRect/>
          </a:stretch>
        </p:blipFill>
        <p:spPr>
          <a:xfrm>
            <a:off x="897333" y="5490694"/>
            <a:ext cx="1728139" cy="543706"/>
          </a:xfrm>
          <a:prstGeom prst="rect">
            <a:avLst/>
          </a:prstGeom>
        </p:spPr>
      </p:pic>
      <p:pic>
        <p:nvPicPr>
          <p:cNvPr id="5127" name="Image 5126">
            <a:extLst>
              <a:ext uri="{FF2B5EF4-FFF2-40B4-BE49-F238E27FC236}">
                <a16:creationId xmlns:a16="http://schemas.microsoft.com/office/drawing/2014/main" id="{B5419DE0-9262-44B7-8501-D9A82F7F4512}"/>
              </a:ext>
            </a:extLst>
          </p:cNvPr>
          <p:cNvPicPr>
            <a:picLocks noChangeAspect="1"/>
          </p:cNvPicPr>
          <p:nvPr/>
        </p:nvPicPr>
        <p:blipFill>
          <a:blip r:embed="rId9" cstate="email">
            <a:clrChange>
              <a:clrFrom>
                <a:srgbClr val="E6E6E6"/>
              </a:clrFrom>
              <a:clrTo>
                <a:srgbClr val="E6E6E6">
                  <a:alpha val="0"/>
                </a:srgbClr>
              </a:clrTo>
            </a:clrChange>
            <a:extLst>
              <a:ext uri="{28A0092B-C50C-407E-A947-70E740481C1C}">
                <a14:useLocalDpi xmlns:a14="http://schemas.microsoft.com/office/drawing/2010/main" val="0"/>
              </a:ext>
            </a:extLst>
          </a:blip>
          <a:stretch>
            <a:fillRect/>
          </a:stretch>
        </p:blipFill>
        <p:spPr>
          <a:xfrm>
            <a:off x="3026075" y="5480776"/>
            <a:ext cx="1773376" cy="655028"/>
          </a:xfrm>
          <a:prstGeom prst="rect">
            <a:avLst/>
          </a:prstGeom>
        </p:spPr>
      </p:pic>
      <p:sp>
        <p:nvSpPr>
          <p:cNvPr id="98" name="Rectangle 97">
            <a:extLst>
              <a:ext uri="{FF2B5EF4-FFF2-40B4-BE49-F238E27FC236}">
                <a16:creationId xmlns:a16="http://schemas.microsoft.com/office/drawing/2014/main" id="{DB59BBA9-BCCD-4B95-8736-891E7499DC1E}"/>
              </a:ext>
            </a:extLst>
          </p:cNvPr>
          <p:cNvSpPr/>
          <p:nvPr/>
        </p:nvSpPr>
        <p:spPr>
          <a:xfrm>
            <a:off x="958499" y="690055"/>
            <a:ext cx="1645952" cy="43800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7" name="Image 16">
            <a:extLst>
              <a:ext uri="{FF2B5EF4-FFF2-40B4-BE49-F238E27FC236}">
                <a16:creationId xmlns:a16="http://schemas.microsoft.com/office/drawing/2014/main" id="{E5254DA8-9FC7-4BF2-AEFA-B7AD77DE4FF0}"/>
              </a:ext>
            </a:extLst>
          </p:cNvPr>
          <p:cNvPicPr>
            <a:picLocks noChangeAspect="1"/>
          </p:cNvPicPr>
          <p:nvPr/>
        </p:nvPicPr>
        <p:blipFill>
          <a:blip r:embed="rId10" cstate="email">
            <a:clrChange>
              <a:clrFrom>
                <a:srgbClr val="E6E6E6"/>
              </a:clrFrom>
              <a:clrTo>
                <a:srgbClr val="E6E6E6">
                  <a:alpha val="0"/>
                </a:srgbClr>
              </a:clrTo>
            </a:clrChange>
            <a:extLst>
              <a:ext uri="{28A0092B-C50C-407E-A947-70E740481C1C}">
                <a14:useLocalDpi xmlns:a14="http://schemas.microsoft.com/office/drawing/2010/main" val="0"/>
              </a:ext>
            </a:extLst>
          </a:blip>
          <a:stretch>
            <a:fillRect/>
          </a:stretch>
        </p:blipFill>
        <p:spPr>
          <a:xfrm>
            <a:off x="834080" y="757646"/>
            <a:ext cx="1777831" cy="500470"/>
          </a:xfrm>
          <a:prstGeom prst="rect">
            <a:avLst/>
          </a:prstGeom>
        </p:spPr>
      </p:pic>
      <p:pic>
        <p:nvPicPr>
          <p:cNvPr id="87" name="Picture 2" descr="Ensemble d'icônes de griffonnage, symboles d'entreprise de contour Vecteur gratuit">
            <a:extLst>
              <a:ext uri="{FF2B5EF4-FFF2-40B4-BE49-F238E27FC236}">
                <a16:creationId xmlns:a16="http://schemas.microsoft.com/office/drawing/2014/main" id="{7B114B97-B010-4A12-AF0C-6A1A5817392A}"/>
              </a:ext>
            </a:extLst>
          </p:cNvPr>
          <p:cNvPicPr>
            <a:picLocks noChangeAspect="1" noChangeArrowheads="1"/>
          </p:cNvPicPr>
          <p:nvPr/>
        </p:nvPicPr>
        <p:blipFill rotWithShape="1">
          <a:blip r:embed="rId11" cstate="email">
            <a:extLst>
              <a:ext uri="{28A0092B-C50C-407E-A947-70E740481C1C}">
                <a14:useLocalDpi xmlns:a14="http://schemas.microsoft.com/office/drawing/2010/main" val="0"/>
              </a:ext>
            </a:extLst>
          </a:blip>
          <a:srcRect l="84665" t="48387" r="2150" b="11217"/>
          <a:stretch/>
        </p:blipFill>
        <p:spPr bwMode="auto">
          <a:xfrm>
            <a:off x="6066392" y="1501139"/>
            <a:ext cx="633391" cy="576584"/>
          </a:xfrm>
          <a:prstGeom prst="rect">
            <a:avLst/>
          </a:prstGeom>
          <a:noFill/>
          <a:extLst>
            <a:ext uri="{909E8E84-426E-40DD-AFC4-6F175D3DCCD1}">
              <a14:hiddenFill xmlns:a14="http://schemas.microsoft.com/office/drawing/2010/main">
                <a:solidFill>
                  <a:srgbClr val="FFFFFF"/>
                </a:solidFill>
              </a14:hiddenFill>
            </a:ext>
          </a:extLst>
        </p:spPr>
      </p:pic>
      <p:pic>
        <p:nvPicPr>
          <p:cNvPr id="91" name="Picture 2" descr="Ensemble d'icônes de griffonnage, symboles d'entreprise de contour Vecteur gratuit">
            <a:extLst>
              <a:ext uri="{FF2B5EF4-FFF2-40B4-BE49-F238E27FC236}">
                <a16:creationId xmlns:a16="http://schemas.microsoft.com/office/drawing/2014/main" id="{E309C683-DF10-4744-B3D9-EB9DF2F42187}"/>
              </a:ext>
            </a:extLst>
          </p:cNvPr>
          <p:cNvPicPr>
            <a:picLocks noChangeAspect="1" noChangeArrowheads="1"/>
          </p:cNvPicPr>
          <p:nvPr/>
        </p:nvPicPr>
        <p:blipFill rotWithShape="1">
          <a:blip r:embed="rId12" cstate="email">
            <a:extLst>
              <a:ext uri="{28A0092B-C50C-407E-A947-70E740481C1C}">
                <a14:useLocalDpi xmlns:a14="http://schemas.microsoft.com/office/drawing/2010/main" val="0"/>
              </a:ext>
            </a:extLst>
          </a:blip>
          <a:srcRect l="70705" t="43328" r="15336"/>
          <a:stretch/>
        </p:blipFill>
        <p:spPr bwMode="auto">
          <a:xfrm>
            <a:off x="10368931" y="4578251"/>
            <a:ext cx="616374" cy="743549"/>
          </a:xfrm>
          <a:prstGeom prst="rect">
            <a:avLst/>
          </a:prstGeom>
          <a:noFill/>
          <a:extLst>
            <a:ext uri="{909E8E84-426E-40DD-AFC4-6F175D3DCCD1}">
              <a14:hiddenFill xmlns:a14="http://schemas.microsoft.com/office/drawing/2010/main">
                <a:solidFill>
                  <a:srgbClr val="FFFFFF"/>
                </a:solidFill>
              </a14:hiddenFill>
            </a:ext>
          </a:extLst>
        </p:spPr>
      </p:pic>
      <p:pic>
        <p:nvPicPr>
          <p:cNvPr id="93" name="Picture 2" descr="Ensemble d'icônes de griffonnage, symboles d'entreprise de contour Vecteur gratuit">
            <a:extLst>
              <a:ext uri="{FF2B5EF4-FFF2-40B4-BE49-F238E27FC236}">
                <a16:creationId xmlns:a16="http://schemas.microsoft.com/office/drawing/2014/main" id="{876F8F28-75F7-43E4-B03E-F2DD99C57AC5}"/>
              </a:ext>
            </a:extLst>
          </p:cNvPr>
          <p:cNvPicPr>
            <a:picLocks noChangeAspect="1" noChangeArrowheads="1"/>
          </p:cNvPicPr>
          <p:nvPr/>
        </p:nvPicPr>
        <p:blipFill rotWithShape="1">
          <a:blip r:embed="rId13" cstate="email">
            <a:extLst>
              <a:ext uri="{28A0092B-C50C-407E-A947-70E740481C1C}">
                <a14:useLocalDpi xmlns:a14="http://schemas.microsoft.com/office/drawing/2010/main" val="0"/>
              </a:ext>
            </a:extLst>
          </a:blip>
          <a:srcRect l="34649" t="52596" r="49122"/>
          <a:stretch/>
        </p:blipFill>
        <p:spPr bwMode="auto">
          <a:xfrm>
            <a:off x="1682162" y="1509728"/>
            <a:ext cx="697539" cy="605390"/>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11">
            <a:extLst>
              <a:ext uri="{FF2B5EF4-FFF2-40B4-BE49-F238E27FC236}">
                <a16:creationId xmlns:a16="http://schemas.microsoft.com/office/drawing/2014/main" id="{1376C25B-3278-43A7-90C2-2B799E4012B1}"/>
              </a:ext>
            </a:extLst>
          </p:cNvPr>
          <p:cNvSpPr/>
          <p:nvPr/>
        </p:nvSpPr>
        <p:spPr>
          <a:xfrm>
            <a:off x="5178543" y="3425282"/>
            <a:ext cx="1812722" cy="26718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2" name="Rectangle 111">
            <a:extLst>
              <a:ext uri="{FF2B5EF4-FFF2-40B4-BE49-F238E27FC236}">
                <a16:creationId xmlns:a16="http://schemas.microsoft.com/office/drawing/2014/main" id="{98D276C4-D6DE-416F-8E4F-F889B37C98EC}"/>
              </a:ext>
            </a:extLst>
          </p:cNvPr>
          <p:cNvSpPr/>
          <p:nvPr/>
        </p:nvSpPr>
        <p:spPr>
          <a:xfrm>
            <a:off x="1019475" y="909592"/>
            <a:ext cx="1812722" cy="26718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3" name="Rectangle 112">
            <a:extLst>
              <a:ext uri="{FF2B5EF4-FFF2-40B4-BE49-F238E27FC236}">
                <a16:creationId xmlns:a16="http://schemas.microsoft.com/office/drawing/2014/main" id="{45F7108E-9278-490A-B98A-1E92E5A91A76}"/>
              </a:ext>
            </a:extLst>
          </p:cNvPr>
          <p:cNvSpPr/>
          <p:nvPr/>
        </p:nvSpPr>
        <p:spPr>
          <a:xfrm>
            <a:off x="1004985" y="3573036"/>
            <a:ext cx="1812722" cy="26718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4" name="Rectangle 113">
            <a:extLst>
              <a:ext uri="{FF2B5EF4-FFF2-40B4-BE49-F238E27FC236}">
                <a16:creationId xmlns:a16="http://schemas.microsoft.com/office/drawing/2014/main" id="{083E0E73-1C11-4E33-A135-76CD9C16A650}"/>
              </a:ext>
            </a:extLst>
          </p:cNvPr>
          <p:cNvSpPr/>
          <p:nvPr/>
        </p:nvSpPr>
        <p:spPr>
          <a:xfrm>
            <a:off x="3152847" y="874540"/>
            <a:ext cx="1812722" cy="26718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5" name="Rectangle 114">
            <a:extLst>
              <a:ext uri="{FF2B5EF4-FFF2-40B4-BE49-F238E27FC236}">
                <a16:creationId xmlns:a16="http://schemas.microsoft.com/office/drawing/2014/main" id="{5992C897-C64F-4C11-94F2-66F250B17E18}"/>
              </a:ext>
            </a:extLst>
          </p:cNvPr>
          <p:cNvSpPr/>
          <p:nvPr/>
        </p:nvSpPr>
        <p:spPr>
          <a:xfrm>
            <a:off x="3166265" y="3589746"/>
            <a:ext cx="1812722" cy="26718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6" name="Rectangle 115">
            <a:extLst>
              <a:ext uri="{FF2B5EF4-FFF2-40B4-BE49-F238E27FC236}">
                <a16:creationId xmlns:a16="http://schemas.microsoft.com/office/drawing/2014/main" id="{D0930B07-BB5D-4C8E-AF8D-6A41E049A1E0}"/>
              </a:ext>
            </a:extLst>
          </p:cNvPr>
          <p:cNvSpPr/>
          <p:nvPr/>
        </p:nvSpPr>
        <p:spPr>
          <a:xfrm>
            <a:off x="5330102" y="874756"/>
            <a:ext cx="1812722" cy="26718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7" name="Rectangle 116">
            <a:extLst>
              <a:ext uri="{FF2B5EF4-FFF2-40B4-BE49-F238E27FC236}">
                <a16:creationId xmlns:a16="http://schemas.microsoft.com/office/drawing/2014/main" id="{0DA65D9D-AF33-4FEF-88FA-E21768D3B17E}"/>
              </a:ext>
            </a:extLst>
          </p:cNvPr>
          <p:cNvSpPr/>
          <p:nvPr/>
        </p:nvSpPr>
        <p:spPr>
          <a:xfrm>
            <a:off x="9450584" y="766305"/>
            <a:ext cx="1812722" cy="26718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8" name="Rectangle 117">
            <a:extLst>
              <a:ext uri="{FF2B5EF4-FFF2-40B4-BE49-F238E27FC236}">
                <a16:creationId xmlns:a16="http://schemas.microsoft.com/office/drawing/2014/main" id="{E62295D7-6139-4977-B17A-8A8554A17D80}"/>
              </a:ext>
            </a:extLst>
          </p:cNvPr>
          <p:cNvSpPr/>
          <p:nvPr/>
        </p:nvSpPr>
        <p:spPr>
          <a:xfrm>
            <a:off x="7503462" y="902798"/>
            <a:ext cx="1812722" cy="26718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9" name="Rectangle 118">
            <a:extLst>
              <a:ext uri="{FF2B5EF4-FFF2-40B4-BE49-F238E27FC236}">
                <a16:creationId xmlns:a16="http://schemas.microsoft.com/office/drawing/2014/main" id="{10660FE2-AB99-41B6-B3AE-C720B11152A7}"/>
              </a:ext>
            </a:extLst>
          </p:cNvPr>
          <p:cNvSpPr/>
          <p:nvPr/>
        </p:nvSpPr>
        <p:spPr>
          <a:xfrm>
            <a:off x="7546853" y="3577555"/>
            <a:ext cx="1812722" cy="26718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0" name="Rectangle 119">
            <a:extLst>
              <a:ext uri="{FF2B5EF4-FFF2-40B4-BE49-F238E27FC236}">
                <a16:creationId xmlns:a16="http://schemas.microsoft.com/office/drawing/2014/main" id="{516454B0-0751-488D-B3B4-00E98E9A28D2}"/>
              </a:ext>
            </a:extLst>
          </p:cNvPr>
          <p:cNvSpPr/>
          <p:nvPr/>
        </p:nvSpPr>
        <p:spPr>
          <a:xfrm>
            <a:off x="9858038" y="3425281"/>
            <a:ext cx="1812722" cy="26718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1" name="Rectangle 120">
            <a:extLst>
              <a:ext uri="{FF2B5EF4-FFF2-40B4-BE49-F238E27FC236}">
                <a16:creationId xmlns:a16="http://schemas.microsoft.com/office/drawing/2014/main" id="{2CFE4CF3-1BAE-4E40-9CC2-7B96E592C6C6}"/>
              </a:ext>
            </a:extLst>
          </p:cNvPr>
          <p:cNvSpPr/>
          <p:nvPr/>
        </p:nvSpPr>
        <p:spPr>
          <a:xfrm>
            <a:off x="9603620" y="3573788"/>
            <a:ext cx="1812722" cy="26718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2" name="Rectangle 121">
            <a:extLst>
              <a:ext uri="{FF2B5EF4-FFF2-40B4-BE49-F238E27FC236}">
                <a16:creationId xmlns:a16="http://schemas.microsoft.com/office/drawing/2014/main" id="{98FF68A5-2814-4733-9254-251AB5CC5BFA}"/>
              </a:ext>
            </a:extLst>
          </p:cNvPr>
          <p:cNvSpPr/>
          <p:nvPr/>
        </p:nvSpPr>
        <p:spPr>
          <a:xfrm>
            <a:off x="10066571" y="918528"/>
            <a:ext cx="1812722" cy="26718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Espace réservé du texte 4">
            <a:extLst>
              <a:ext uri="{FF2B5EF4-FFF2-40B4-BE49-F238E27FC236}">
                <a16:creationId xmlns:a16="http://schemas.microsoft.com/office/drawing/2014/main" id="{70C59B1A-8CE6-4DE4-B7DE-3A98B4C982BD}"/>
              </a:ext>
            </a:extLst>
          </p:cNvPr>
          <p:cNvSpPr>
            <a:spLocks noGrp="1"/>
          </p:cNvSpPr>
          <p:nvPr>
            <p:ph type="body" sz="quarter" idx="14"/>
          </p:nvPr>
        </p:nvSpPr>
        <p:spPr/>
        <p:txBody>
          <a:bodyPr/>
          <a:lstStyle/>
          <a:p>
            <a:endParaRPr lang="fr-FR"/>
          </a:p>
        </p:txBody>
      </p:sp>
      <p:sp>
        <p:nvSpPr>
          <p:cNvPr id="100" name="Espace réservé du texte 1">
            <a:extLst>
              <a:ext uri="{FF2B5EF4-FFF2-40B4-BE49-F238E27FC236}">
                <a16:creationId xmlns:a16="http://schemas.microsoft.com/office/drawing/2014/main" id="{00FA4290-D049-46E2-9FFC-40F33C105A03}"/>
              </a:ext>
            </a:extLst>
          </p:cNvPr>
          <p:cNvSpPr txBox="1">
            <a:spLocks/>
          </p:cNvSpPr>
          <p:nvPr/>
        </p:nvSpPr>
        <p:spPr>
          <a:xfrm>
            <a:off x="0" y="6506089"/>
            <a:ext cx="12192000" cy="231246"/>
          </a:xfrm>
          <a:prstGeom prst="rect">
            <a:avLst/>
          </a:prstGeom>
        </p:spPr>
        <p:txBody>
          <a:bodyPr>
            <a:noAutofit/>
          </a:bodyPr>
          <a:lstStyle>
            <a:lvl1pPr marL="0" marR="0" indent="0" algn="r"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1200" b="1" kern="1200">
                <a:solidFill>
                  <a:schemeClr val="bg1">
                    <a:lumMod val="50000"/>
                  </a:schemeClr>
                </a:solidFill>
                <a:latin typeface="Arial Black" panose="020B0A04020102020204" pitchFamily="34" charset="0"/>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fr-FR" b="0" dirty="0">
                <a:solidFill>
                  <a:schemeClr val="tx1">
                    <a:lumMod val="75000"/>
                    <a:lumOff val="25000"/>
                  </a:schemeClr>
                </a:solidFill>
                <a:latin typeface="+mn-lt"/>
              </a:rPr>
              <a:t>Direction Marketing</a:t>
            </a:r>
          </a:p>
        </p:txBody>
      </p:sp>
      <p:pic>
        <p:nvPicPr>
          <p:cNvPr id="103" name="Picture 2" descr="Icônes de travail d'équipe avec des personnes, puzzle, poignée de main">
            <a:extLst>
              <a:ext uri="{FF2B5EF4-FFF2-40B4-BE49-F238E27FC236}">
                <a16:creationId xmlns:a16="http://schemas.microsoft.com/office/drawing/2014/main" id="{FC3A0F42-878D-4262-95C7-4AC280909067}"/>
              </a:ext>
            </a:extLst>
          </p:cNvPr>
          <p:cNvPicPr>
            <a:picLocks noChangeAspect="1" noChangeArrowheads="1"/>
          </p:cNvPicPr>
          <p:nvPr/>
        </p:nvPicPr>
        <p:blipFill rotWithShape="1">
          <a:blip r:embed="rId14">
            <a:extLst>
              <a:ext uri="{28A0092B-C50C-407E-A947-70E740481C1C}">
                <a14:useLocalDpi xmlns:a14="http://schemas.microsoft.com/office/drawing/2010/main" val="0"/>
              </a:ext>
            </a:extLst>
          </a:blip>
          <a:srcRect l="66970" t="51117" r="18762"/>
          <a:stretch/>
        </p:blipFill>
        <p:spPr bwMode="auto">
          <a:xfrm>
            <a:off x="8275846" y="1477329"/>
            <a:ext cx="634949" cy="646331"/>
          </a:xfrm>
          <a:prstGeom prst="rect">
            <a:avLst/>
          </a:prstGeom>
          <a:noFill/>
          <a:extLst>
            <a:ext uri="{909E8E84-426E-40DD-AFC4-6F175D3DCCD1}">
              <a14:hiddenFill xmlns:a14="http://schemas.microsoft.com/office/drawing/2010/main">
                <a:solidFill>
                  <a:srgbClr val="FFFFFF"/>
                </a:solidFill>
              </a14:hiddenFill>
            </a:ext>
          </a:extLst>
        </p:spPr>
      </p:pic>
      <p:pic>
        <p:nvPicPr>
          <p:cNvPr id="104" name="Picture 2" descr="Icônes de travail d'équipe avec des personnes, puzzle, poignée de main">
            <a:extLst>
              <a:ext uri="{FF2B5EF4-FFF2-40B4-BE49-F238E27FC236}">
                <a16:creationId xmlns:a16="http://schemas.microsoft.com/office/drawing/2014/main" id="{76FE5400-B44E-47ED-8D7C-DC76782CBEEC}"/>
              </a:ext>
            </a:extLst>
          </p:cNvPr>
          <p:cNvPicPr>
            <a:picLocks noChangeAspect="1" noChangeArrowheads="1"/>
          </p:cNvPicPr>
          <p:nvPr/>
        </p:nvPicPr>
        <p:blipFill rotWithShape="1">
          <a:blip r:embed="rId14">
            <a:extLst>
              <a:ext uri="{28A0092B-C50C-407E-A947-70E740481C1C}">
                <a14:useLocalDpi xmlns:a14="http://schemas.microsoft.com/office/drawing/2010/main" val="0"/>
              </a:ext>
            </a:extLst>
          </a:blip>
          <a:srcRect l="51895" r="33487" b="54357"/>
          <a:stretch/>
        </p:blipFill>
        <p:spPr bwMode="auto">
          <a:xfrm>
            <a:off x="3970051" y="1454086"/>
            <a:ext cx="650492" cy="603497"/>
          </a:xfrm>
          <a:prstGeom prst="rect">
            <a:avLst/>
          </a:prstGeom>
          <a:noFill/>
          <a:extLst>
            <a:ext uri="{909E8E84-426E-40DD-AFC4-6F175D3DCCD1}">
              <a14:hiddenFill xmlns:a14="http://schemas.microsoft.com/office/drawing/2010/main">
                <a:solidFill>
                  <a:srgbClr val="FFFFFF"/>
                </a:solidFill>
              </a14:hiddenFill>
            </a:ext>
          </a:extLst>
        </p:spPr>
      </p:pic>
      <p:pic>
        <p:nvPicPr>
          <p:cNvPr id="105" name="Picture 6" descr="Ensemble d'icônes de doodle, enseignes commerciales vectorielles linéaires">
            <a:extLst>
              <a:ext uri="{FF2B5EF4-FFF2-40B4-BE49-F238E27FC236}">
                <a16:creationId xmlns:a16="http://schemas.microsoft.com/office/drawing/2014/main" id="{C80B4E23-3C57-4E67-B9CB-DA9FF62516DC}"/>
              </a:ext>
            </a:extLst>
          </p:cNvPr>
          <p:cNvPicPr>
            <a:picLocks noChangeAspect="1" noChangeArrowheads="1"/>
          </p:cNvPicPr>
          <p:nvPr/>
        </p:nvPicPr>
        <p:blipFill rotWithShape="1">
          <a:blip r:embed="rId15">
            <a:extLst>
              <a:ext uri="{28A0092B-C50C-407E-A947-70E740481C1C}">
                <a14:useLocalDpi xmlns:a14="http://schemas.microsoft.com/office/drawing/2010/main" val="0"/>
              </a:ext>
            </a:extLst>
          </a:blip>
          <a:srcRect l="36231" t="9591" r="51131" b="53108"/>
          <a:stretch/>
        </p:blipFill>
        <p:spPr bwMode="auto">
          <a:xfrm>
            <a:off x="8300426" y="4750934"/>
            <a:ext cx="548640" cy="481138"/>
          </a:xfrm>
          <a:prstGeom prst="rect">
            <a:avLst/>
          </a:prstGeom>
          <a:noFill/>
          <a:extLst>
            <a:ext uri="{909E8E84-426E-40DD-AFC4-6F175D3DCCD1}">
              <a14:hiddenFill xmlns:a14="http://schemas.microsoft.com/office/drawing/2010/main">
                <a:solidFill>
                  <a:srgbClr val="FFFFFF"/>
                </a:solidFill>
              </a14:hiddenFill>
            </a:ext>
          </a:extLst>
        </p:spPr>
      </p:pic>
      <p:sp>
        <p:nvSpPr>
          <p:cNvPr id="106" name="ZoneTexte 105">
            <a:extLst>
              <a:ext uri="{FF2B5EF4-FFF2-40B4-BE49-F238E27FC236}">
                <a16:creationId xmlns:a16="http://schemas.microsoft.com/office/drawing/2014/main" id="{3C76D69E-C41E-4069-AEE4-8776A258B700}"/>
              </a:ext>
            </a:extLst>
          </p:cNvPr>
          <p:cNvSpPr txBox="1"/>
          <p:nvPr/>
        </p:nvSpPr>
        <p:spPr>
          <a:xfrm>
            <a:off x="7557322" y="3700796"/>
            <a:ext cx="1471203" cy="523220"/>
          </a:xfrm>
          <a:prstGeom prst="rect">
            <a:avLst/>
          </a:prstGeom>
          <a:noFill/>
        </p:spPr>
        <p:txBody>
          <a:bodyPr wrap="square" rtlCol="0">
            <a:spAutoFit/>
          </a:bodyPr>
          <a:lstStyle/>
          <a:p>
            <a:pPr algn="ct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Organisez votre </a:t>
            </a:r>
            <a:r>
              <a:rPr lang="fr-FR" sz="1400" dirty="0">
                <a:solidFill>
                  <a:schemeClr val="bg1"/>
                </a:solidFill>
                <a:effectLst>
                  <a:outerShdw blurRad="38100" dist="38100" dir="2700000" algn="tl">
                    <a:srgbClr val="000000">
                      <a:alpha val="43137"/>
                    </a:srgbClr>
                  </a:outerShdw>
                </a:effectLst>
                <a:highlight>
                  <a:srgbClr val="808080"/>
                </a:highlight>
                <a:latin typeface="Century Gothic" panose="020B0502020202020204" pitchFamily="34" charset="0"/>
              </a:rPr>
              <a:t>collation</a:t>
            </a:r>
          </a:p>
        </p:txBody>
      </p:sp>
      <p:pic>
        <p:nvPicPr>
          <p:cNvPr id="107" name="Picture 2" descr="Ensemble d'icônes de griffonnage, symboles d'entreprise de contour Vecteur gratuit">
            <a:extLst>
              <a:ext uri="{FF2B5EF4-FFF2-40B4-BE49-F238E27FC236}">
                <a16:creationId xmlns:a16="http://schemas.microsoft.com/office/drawing/2014/main" id="{B700DB4A-C355-4480-8EE9-1F4935C9C2F7}"/>
              </a:ext>
            </a:extLst>
          </p:cNvPr>
          <p:cNvPicPr>
            <a:picLocks noChangeAspect="1" noChangeArrowheads="1"/>
          </p:cNvPicPr>
          <p:nvPr/>
        </p:nvPicPr>
        <p:blipFill rotWithShape="1">
          <a:blip r:embed="rId16" cstate="email">
            <a:extLst>
              <a:ext uri="{28A0092B-C50C-407E-A947-70E740481C1C}">
                <a14:useLocalDpi xmlns:a14="http://schemas.microsoft.com/office/drawing/2010/main" val="0"/>
              </a:ext>
            </a:extLst>
          </a:blip>
          <a:srcRect l="35369" r="50461" b="47404"/>
          <a:stretch/>
        </p:blipFill>
        <p:spPr bwMode="auto">
          <a:xfrm>
            <a:off x="1757186" y="4588497"/>
            <a:ext cx="708674" cy="781577"/>
          </a:xfrm>
          <a:prstGeom prst="rect">
            <a:avLst/>
          </a:prstGeom>
          <a:noFill/>
          <a:extLst>
            <a:ext uri="{909E8E84-426E-40DD-AFC4-6F175D3DCCD1}">
              <a14:hiddenFill xmlns:a14="http://schemas.microsoft.com/office/drawing/2010/main">
                <a:solidFill>
                  <a:srgbClr val="FFFFFF"/>
                </a:solidFill>
              </a14:hiddenFill>
            </a:ext>
          </a:extLst>
        </p:spPr>
      </p:pic>
      <p:sp>
        <p:nvSpPr>
          <p:cNvPr id="108" name="ZoneTexte 107">
            <a:extLst>
              <a:ext uri="{FF2B5EF4-FFF2-40B4-BE49-F238E27FC236}">
                <a16:creationId xmlns:a16="http://schemas.microsoft.com/office/drawing/2014/main" id="{B632A159-FD0F-4D10-8297-7E3C32447DA5}"/>
              </a:ext>
            </a:extLst>
          </p:cNvPr>
          <p:cNvSpPr txBox="1"/>
          <p:nvPr/>
        </p:nvSpPr>
        <p:spPr>
          <a:xfrm>
            <a:off x="5339625" y="2237644"/>
            <a:ext cx="1523509" cy="1169551"/>
          </a:xfrm>
          <a:prstGeom prst="rect">
            <a:avLst/>
          </a:prstGeom>
          <a:noFill/>
        </p:spPr>
        <p:txBody>
          <a:bodyPr wrap="square" rtlCol="0">
            <a:spAutoFit/>
          </a:bodyPr>
          <a:lstStyle/>
          <a:p>
            <a:pPr algn="ct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Choisissez la </a:t>
            </a:r>
            <a:r>
              <a:rPr lang="fr-FR" sz="1400" dirty="0">
                <a:solidFill>
                  <a:schemeClr val="bg1"/>
                </a:solidFill>
                <a:effectLst>
                  <a:outerShdw blurRad="38100" dist="38100" dir="2700000" algn="tl">
                    <a:srgbClr val="000000">
                      <a:alpha val="43137"/>
                    </a:srgbClr>
                  </a:outerShdw>
                </a:effectLst>
                <a:highlight>
                  <a:srgbClr val="808080"/>
                </a:highlight>
                <a:latin typeface="Century Gothic" panose="020B0502020202020204" pitchFamily="34" charset="0"/>
              </a:rPr>
              <a:t>thématique, l’animation</a:t>
            </a: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 et les </a:t>
            </a:r>
            <a:r>
              <a:rPr lang="fr-FR" sz="1400" dirty="0">
                <a:solidFill>
                  <a:schemeClr val="bg1"/>
                </a:solidFill>
                <a:effectLst>
                  <a:outerShdw blurRad="38100" dist="38100" dir="2700000" algn="tl">
                    <a:srgbClr val="000000">
                      <a:alpha val="43137"/>
                    </a:srgbClr>
                  </a:outerShdw>
                </a:effectLst>
                <a:highlight>
                  <a:srgbClr val="808080"/>
                </a:highlight>
                <a:latin typeface="Century Gothic" panose="020B0502020202020204" pitchFamily="34" charset="0"/>
              </a:rPr>
              <a:t>supports à  présenter</a:t>
            </a:r>
          </a:p>
        </p:txBody>
      </p:sp>
      <p:pic>
        <p:nvPicPr>
          <p:cNvPr id="109" name="Picture 2" descr="Ensemble d'icônes de griffonnage, symboles d'entreprise de contour Vecteur gratuit">
            <a:extLst>
              <a:ext uri="{FF2B5EF4-FFF2-40B4-BE49-F238E27FC236}">
                <a16:creationId xmlns:a16="http://schemas.microsoft.com/office/drawing/2014/main" id="{A6D67C7C-6404-4953-8573-5DED4BC1FAA6}"/>
              </a:ext>
            </a:extLst>
          </p:cNvPr>
          <p:cNvPicPr>
            <a:picLocks noChangeAspect="1" noChangeArrowheads="1"/>
          </p:cNvPicPr>
          <p:nvPr/>
        </p:nvPicPr>
        <p:blipFill rotWithShape="1">
          <a:blip r:embed="rId17" cstate="email">
            <a:extLst>
              <a:ext uri="{28A0092B-C50C-407E-A947-70E740481C1C}">
                <a14:useLocalDpi xmlns:a14="http://schemas.microsoft.com/office/drawing/2010/main" val="0"/>
              </a:ext>
            </a:extLst>
          </a:blip>
          <a:srcRect l="52780" t="4504" r="33847" b="51614"/>
          <a:stretch/>
        </p:blipFill>
        <p:spPr bwMode="auto">
          <a:xfrm>
            <a:off x="10452404" y="1536200"/>
            <a:ext cx="485648" cy="473532"/>
          </a:xfrm>
          <a:prstGeom prst="rect">
            <a:avLst/>
          </a:prstGeom>
          <a:noFill/>
          <a:extLst>
            <a:ext uri="{909E8E84-426E-40DD-AFC4-6F175D3DCCD1}">
              <a14:hiddenFill xmlns:a14="http://schemas.microsoft.com/office/drawing/2010/main">
                <a:solidFill>
                  <a:srgbClr val="FFFFFF"/>
                </a:solidFill>
              </a14:hiddenFill>
            </a:ext>
          </a:extLst>
        </p:spPr>
      </p:pic>
      <p:sp>
        <p:nvSpPr>
          <p:cNvPr id="110" name="ZoneTexte 109">
            <a:extLst>
              <a:ext uri="{FF2B5EF4-FFF2-40B4-BE49-F238E27FC236}">
                <a16:creationId xmlns:a16="http://schemas.microsoft.com/office/drawing/2014/main" id="{04C0F613-64BA-4F2B-A7BB-4D5A5119FFFB}"/>
              </a:ext>
            </a:extLst>
          </p:cNvPr>
          <p:cNvSpPr txBox="1"/>
          <p:nvPr/>
        </p:nvSpPr>
        <p:spPr>
          <a:xfrm>
            <a:off x="5437398" y="3675462"/>
            <a:ext cx="1287307" cy="523220"/>
          </a:xfrm>
          <a:prstGeom prst="rect">
            <a:avLst/>
          </a:prstGeom>
          <a:noFill/>
        </p:spPr>
        <p:txBody>
          <a:bodyPr wrap="square" rtlCol="0">
            <a:spAutoFit/>
          </a:bodyPr>
          <a:lstStyle/>
          <a:p>
            <a:pPr algn="ct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Conviez des </a:t>
            </a:r>
            <a:r>
              <a:rPr lang="fr-FR" sz="1400" dirty="0">
                <a:solidFill>
                  <a:schemeClr val="bg1"/>
                </a:solidFill>
                <a:effectLst>
                  <a:outerShdw blurRad="38100" dist="38100" dir="2700000" algn="tl">
                    <a:srgbClr val="000000">
                      <a:alpha val="43137"/>
                    </a:srgbClr>
                  </a:outerShdw>
                </a:effectLst>
                <a:highlight>
                  <a:srgbClr val="808080"/>
                </a:highlight>
                <a:latin typeface="Century Gothic" panose="020B0502020202020204" pitchFamily="34" charset="0"/>
              </a:rPr>
              <a:t>intervenants</a:t>
            </a: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 </a:t>
            </a:r>
          </a:p>
        </p:txBody>
      </p:sp>
      <p:sp>
        <p:nvSpPr>
          <p:cNvPr id="111" name="ZoneTexte 110">
            <a:extLst>
              <a:ext uri="{FF2B5EF4-FFF2-40B4-BE49-F238E27FC236}">
                <a16:creationId xmlns:a16="http://schemas.microsoft.com/office/drawing/2014/main" id="{B444E8C5-93CE-4DB7-89F3-F5D3F9E03C86}"/>
              </a:ext>
            </a:extLst>
          </p:cNvPr>
          <p:cNvSpPr txBox="1"/>
          <p:nvPr/>
        </p:nvSpPr>
        <p:spPr>
          <a:xfrm>
            <a:off x="9602122" y="2414961"/>
            <a:ext cx="1542544" cy="738664"/>
          </a:xfrm>
          <a:prstGeom prst="rect">
            <a:avLst/>
          </a:prstGeom>
          <a:noFill/>
        </p:spPr>
        <p:txBody>
          <a:bodyPr wrap="square" rtlCol="0">
            <a:spAutoFit/>
          </a:bodyPr>
          <a:lstStyle/>
          <a:p>
            <a:pPr algn="ct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Réalisez un </a:t>
            </a:r>
            <a:r>
              <a:rPr lang="fr-FR" sz="1400" dirty="0">
                <a:solidFill>
                  <a:schemeClr val="bg1"/>
                </a:solidFill>
                <a:effectLst>
                  <a:outerShdw blurRad="38100" dist="38100" dir="2700000" algn="tl">
                    <a:srgbClr val="000000">
                      <a:alpha val="43137"/>
                    </a:srgbClr>
                  </a:outerShdw>
                </a:effectLst>
                <a:highlight>
                  <a:srgbClr val="808080"/>
                </a:highlight>
                <a:latin typeface="Century Gothic" panose="020B0502020202020204" pitchFamily="34" charset="0"/>
              </a:rPr>
              <a:t>bilan</a:t>
            </a:r>
            <a:r>
              <a:rPr lang="fr-FR" sz="1400" dirty="0">
                <a:solidFill>
                  <a:schemeClr val="bg1"/>
                </a:solidFill>
                <a:effectLst>
                  <a:outerShdw blurRad="38100" dist="38100" dir="2700000" algn="tl">
                    <a:srgbClr val="000000">
                      <a:alpha val="43137"/>
                    </a:srgbClr>
                  </a:outerShdw>
                </a:effectLst>
                <a:latin typeface="Century Gothic" panose="020B0502020202020204" pitchFamily="34" charset="0"/>
              </a:rPr>
              <a:t> </a:t>
            </a: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de votre animation</a:t>
            </a:r>
          </a:p>
        </p:txBody>
      </p:sp>
      <p:pic>
        <p:nvPicPr>
          <p:cNvPr id="134" name="Picture 6" descr="Ensemble d'icônes de doodle, enseignes commerciales vectorielles linéaires">
            <a:extLst>
              <a:ext uri="{FF2B5EF4-FFF2-40B4-BE49-F238E27FC236}">
                <a16:creationId xmlns:a16="http://schemas.microsoft.com/office/drawing/2014/main" id="{00086A48-94F4-4C44-96A0-3EDF33DDC75E}"/>
              </a:ext>
            </a:extLst>
          </p:cNvPr>
          <p:cNvPicPr>
            <a:picLocks noChangeAspect="1" noChangeArrowheads="1"/>
          </p:cNvPicPr>
          <p:nvPr/>
        </p:nvPicPr>
        <p:blipFill rotWithShape="1">
          <a:blip r:embed="rId15">
            <a:extLst>
              <a:ext uri="{28A0092B-C50C-407E-A947-70E740481C1C}">
                <a14:useLocalDpi xmlns:a14="http://schemas.microsoft.com/office/drawing/2010/main" val="0"/>
              </a:ext>
            </a:extLst>
          </a:blip>
          <a:srcRect l="17767" t="6391" r="66807" b="46733"/>
          <a:stretch/>
        </p:blipFill>
        <p:spPr bwMode="auto">
          <a:xfrm>
            <a:off x="3859537" y="4705228"/>
            <a:ext cx="669677" cy="604635"/>
          </a:xfrm>
          <a:prstGeom prst="rect">
            <a:avLst/>
          </a:prstGeom>
          <a:noFill/>
          <a:extLst>
            <a:ext uri="{909E8E84-426E-40DD-AFC4-6F175D3DCCD1}">
              <a14:hiddenFill xmlns:a14="http://schemas.microsoft.com/office/drawing/2010/main">
                <a:solidFill>
                  <a:srgbClr val="FFFFFF"/>
                </a:solidFill>
              </a14:hiddenFill>
            </a:ext>
          </a:extLst>
        </p:spPr>
      </p:pic>
      <p:sp>
        <p:nvSpPr>
          <p:cNvPr id="135" name="ZoneTexte 134">
            <a:extLst>
              <a:ext uri="{FF2B5EF4-FFF2-40B4-BE49-F238E27FC236}">
                <a16:creationId xmlns:a16="http://schemas.microsoft.com/office/drawing/2014/main" id="{CE322D4C-790F-4760-A0D7-62F24C3822F1}"/>
              </a:ext>
            </a:extLst>
          </p:cNvPr>
          <p:cNvSpPr txBox="1"/>
          <p:nvPr/>
        </p:nvSpPr>
        <p:spPr>
          <a:xfrm>
            <a:off x="3111074" y="3464559"/>
            <a:ext cx="1603378" cy="954107"/>
          </a:xfrm>
          <a:prstGeom prst="rect">
            <a:avLst/>
          </a:prstGeom>
          <a:noFill/>
        </p:spPr>
        <p:txBody>
          <a:bodyPr wrap="square" rtlCol="0">
            <a:spAutoFit/>
          </a:bodyPr>
          <a:lstStyle/>
          <a:p>
            <a:pPr algn="ct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Envoyez les </a:t>
            </a:r>
            <a:r>
              <a:rPr lang="fr-FR" sz="1400" dirty="0">
                <a:solidFill>
                  <a:schemeClr val="bg1"/>
                </a:solidFill>
                <a:effectLst>
                  <a:outerShdw blurRad="38100" dist="38100" dir="2700000" algn="tl">
                    <a:srgbClr val="000000">
                      <a:alpha val="43137"/>
                    </a:srgbClr>
                  </a:outerShdw>
                </a:effectLst>
                <a:highlight>
                  <a:srgbClr val="808080"/>
                </a:highlight>
                <a:latin typeface="Century Gothic" panose="020B0502020202020204" pitchFamily="34" charset="0"/>
              </a:rPr>
              <a:t>invitations</a:t>
            </a: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 et </a:t>
            </a:r>
            <a:r>
              <a:rPr lang="fr-FR" sz="1400" dirty="0">
                <a:solidFill>
                  <a:schemeClr val="bg1"/>
                </a:solidFill>
                <a:effectLst>
                  <a:outerShdw blurRad="38100" dist="38100" dir="2700000" algn="tl">
                    <a:srgbClr val="000000">
                      <a:alpha val="43137"/>
                    </a:srgbClr>
                  </a:outerShdw>
                </a:effectLst>
                <a:highlight>
                  <a:srgbClr val="808080"/>
                </a:highlight>
                <a:latin typeface="Century Gothic" panose="020B0502020202020204" pitchFamily="34" charset="0"/>
              </a:rPr>
              <a:t>communiquez</a:t>
            </a: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 avec vos clients</a:t>
            </a:r>
          </a:p>
        </p:txBody>
      </p:sp>
      <p:sp>
        <p:nvSpPr>
          <p:cNvPr id="137" name="ZoneTexte 136">
            <a:extLst>
              <a:ext uri="{FF2B5EF4-FFF2-40B4-BE49-F238E27FC236}">
                <a16:creationId xmlns:a16="http://schemas.microsoft.com/office/drawing/2014/main" id="{F90908F0-8B99-4538-A9A4-0A3BCDC31DEE}"/>
              </a:ext>
            </a:extLst>
          </p:cNvPr>
          <p:cNvSpPr txBox="1"/>
          <p:nvPr/>
        </p:nvSpPr>
        <p:spPr>
          <a:xfrm>
            <a:off x="7531434" y="2427650"/>
            <a:ext cx="1542544" cy="738664"/>
          </a:xfrm>
          <a:prstGeom prst="rect">
            <a:avLst/>
          </a:prstGeom>
          <a:noFill/>
        </p:spPr>
        <p:txBody>
          <a:bodyPr wrap="square" rtlCol="0">
            <a:spAutoFit/>
          </a:bodyPr>
          <a:lstStyle/>
          <a:p>
            <a:pPr algn="ct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Utilisez le </a:t>
            </a:r>
            <a:r>
              <a:rPr lang="fr-FR" sz="1400" dirty="0">
                <a:solidFill>
                  <a:schemeClr val="bg1"/>
                </a:solidFill>
                <a:effectLst>
                  <a:outerShdw blurRad="38100" dist="38100" dir="2700000" algn="tl">
                    <a:srgbClr val="000000">
                      <a:alpha val="43137"/>
                    </a:srgbClr>
                  </a:outerShdw>
                </a:effectLst>
                <a:highlight>
                  <a:srgbClr val="808080"/>
                </a:highlight>
                <a:latin typeface="Century Gothic" panose="020B0502020202020204" pitchFamily="34" charset="0"/>
              </a:rPr>
              <a:t>kit évènementiel </a:t>
            </a:r>
            <a:r>
              <a:rPr lang="fr-FR" sz="1400"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(goodies…)</a:t>
            </a:r>
          </a:p>
        </p:txBody>
      </p:sp>
      <p:pic>
        <p:nvPicPr>
          <p:cNvPr id="5121" name="Image 5120">
            <a:extLst>
              <a:ext uri="{FF2B5EF4-FFF2-40B4-BE49-F238E27FC236}">
                <a16:creationId xmlns:a16="http://schemas.microsoft.com/office/drawing/2014/main" id="{C11B6158-DD4F-49E3-B2FB-09819ABF6641}"/>
              </a:ext>
            </a:extLst>
          </p:cNvPr>
          <p:cNvPicPr>
            <a:picLocks noChangeAspect="1"/>
          </p:cNvPicPr>
          <p:nvPr/>
        </p:nvPicPr>
        <p:blipFill>
          <a:blip r:embed="rId18" cstate="email">
            <a:clrChange>
              <a:clrFrom>
                <a:srgbClr val="E6E6E6"/>
              </a:clrFrom>
              <a:clrTo>
                <a:srgbClr val="E6E6E6">
                  <a:alpha val="0"/>
                </a:srgbClr>
              </a:clrTo>
            </a:clrChange>
            <a:extLst>
              <a:ext uri="{28A0092B-C50C-407E-A947-70E740481C1C}">
                <a14:useLocalDpi xmlns:a14="http://schemas.microsoft.com/office/drawing/2010/main" val="0"/>
              </a:ext>
            </a:extLst>
          </a:blip>
          <a:stretch>
            <a:fillRect/>
          </a:stretch>
        </p:blipFill>
        <p:spPr>
          <a:xfrm rot="10800000">
            <a:off x="7449503" y="5509357"/>
            <a:ext cx="1747182" cy="585408"/>
          </a:xfrm>
          <a:prstGeom prst="rect">
            <a:avLst/>
          </a:prstGeom>
        </p:spPr>
      </p:pic>
      <p:pic>
        <p:nvPicPr>
          <p:cNvPr id="29" name="Image 28">
            <a:extLst>
              <a:ext uri="{FF2B5EF4-FFF2-40B4-BE49-F238E27FC236}">
                <a16:creationId xmlns:a16="http://schemas.microsoft.com/office/drawing/2014/main" id="{4C2AF13E-1FE4-4C8B-A383-A1F7AD5921EE}"/>
              </a:ext>
            </a:extLst>
          </p:cNvPr>
          <p:cNvPicPr>
            <a:picLocks noChangeAspect="1"/>
          </p:cNvPicPr>
          <p:nvPr/>
        </p:nvPicPr>
        <p:blipFill>
          <a:blip r:embed="rId19" cstate="email">
            <a:clrChange>
              <a:clrFrom>
                <a:srgbClr val="E6E6E6"/>
              </a:clrFrom>
              <a:clrTo>
                <a:srgbClr val="E6E6E6">
                  <a:alpha val="0"/>
                </a:srgbClr>
              </a:clrTo>
            </a:clrChange>
            <a:extLst>
              <a:ext uri="{28A0092B-C50C-407E-A947-70E740481C1C}">
                <a14:useLocalDpi xmlns:a14="http://schemas.microsoft.com/office/drawing/2010/main" val="0"/>
              </a:ext>
            </a:extLst>
          </a:blip>
          <a:stretch>
            <a:fillRect/>
          </a:stretch>
        </p:blipFill>
        <p:spPr>
          <a:xfrm rot="10800000">
            <a:off x="5245437" y="5521151"/>
            <a:ext cx="1806218" cy="514177"/>
          </a:xfrm>
          <a:prstGeom prst="rect">
            <a:avLst/>
          </a:prstGeom>
        </p:spPr>
      </p:pic>
      <p:pic>
        <p:nvPicPr>
          <p:cNvPr id="78" name="Picture 10" descr="Drapeaux suspendus dessinés à la main sur une guirlande de cordes">
            <a:extLst>
              <a:ext uri="{FF2B5EF4-FFF2-40B4-BE49-F238E27FC236}">
                <a16:creationId xmlns:a16="http://schemas.microsoft.com/office/drawing/2014/main" id="{E7B89B57-78CB-4D4B-8B7E-630913D32ABB}"/>
              </a:ext>
            </a:extLst>
          </p:cNvPr>
          <p:cNvPicPr>
            <a:picLocks noChangeAspect="1" noChangeArrowheads="1"/>
          </p:cNvPicPr>
          <p:nvPr/>
        </p:nvPicPr>
        <p:blipFill rotWithShape="1">
          <a:blip r:embed="rId20" cstate="print">
            <a:clrChange>
              <a:clrFrom>
                <a:srgbClr val="FFFFFF"/>
              </a:clrFrom>
              <a:clrTo>
                <a:srgbClr val="FFFFFF">
                  <a:alpha val="0"/>
                </a:srgbClr>
              </a:clrTo>
            </a:clrChange>
            <a:extLst>
              <a:ext uri="{28A0092B-C50C-407E-A947-70E740481C1C}">
                <a14:useLocalDpi xmlns:a14="http://schemas.microsoft.com/office/drawing/2010/main" val="0"/>
              </a:ext>
            </a:extLst>
          </a:blip>
          <a:srcRect b="53965"/>
          <a:stretch/>
        </p:blipFill>
        <p:spPr bwMode="auto">
          <a:xfrm rot="1510306" flipH="1">
            <a:off x="11001764" y="-176277"/>
            <a:ext cx="1370368" cy="734948"/>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6954716C-48A9-4E25-AB1B-645CD2B8046E}"/>
              </a:ext>
            </a:extLst>
          </p:cNvPr>
          <p:cNvSpPr/>
          <p:nvPr/>
        </p:nvSpPr>
        <p:spPr>
          <a:xfrm>
            <a:off x="408839" y="766306"/>
            <a:ext cx="11374322" cy="5200684"/>
          </a:xfrm>
          <a:prstGeom prst="rect">
            <a:avLst/>
          </a:pr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4" name="Image 3">
            <a:extLst>
              <a:ext uri="{FF2B5EF4-FFF2-40B4-BE49-F238E27FC236}">
                <a16:creationId xmlns:a16="http://schemas.microsoft.com/office/drawing/2014/main" id="{59972ABD-E4D9-4675-81AE-AAA682DA2472}"/>
              </a:ext>
            </a:extLst>
          </p:cNvPr>
          <p:cNvPicPr>
            <a:picLocks noChangeAspect="1"/>
          </p:cNvPicPr>
          <p:nvPr/>
        </p:nvPicPr>
        <p:blipFill rotWithShape="1">
          <a:blip r:embed="rId21">
            <a:extLst>
              <a:ext uri="{28A0092B-C50C-407E-A947-70E740481C1C}">
                <a14:useLocalDpi xmlns:a14="http://schemas.microsoft.com/office/drawing/2010/main" val="0"/>
              </a:ext>
            </a:extLst>
          </a:blip>
          <a:srcRect t="1846"/>
          <a:stretch/>
        </p:blipFill>
        <p:spPr>
          <a:xfrm>
            <a:off x="9544430" y="3419240"/>
            <a:ext cx="1666780" cy="2547749"/>
          </a:xfrm>
          <a:prstGeom prst="rect">
            <a:avLst/>
          </a:prstGeom>
        </p:spPr>
      </p:pic>
      <p:grpSp>
        <p:nvGrpSpPr>
          <p:cNvPr id="6" name="Groupe 5">
            <a:extLst>
              <a:ext uri="{FF2B5EF4-FFF2-40B4-BE49-F238E27FC236}">
                <a16:creationId xmlns:a16="http://schemas.microsoft.com/office/drawing/2014/main" id="{4EC2B3CE-1F14-4C63-EFF6-4450895A1B39}"/>
              </a:ext>
            </a:extLst>
          </p:cNvPr>
          <p:cNvGrpSpPr/>
          <p:nvPr/>
        </p:nvGrpSpPr>
        <p:grpSpPr>
          <a:xfrm>
            <a:off x="10633551" y="5768117"/>
            <a:ext cx="1100148" cy="1285089"/>
            <a:chOff x="-2188878" y="1439576"/>
            <a:chExt cx="1100148" cy="1285089"/>
          </a:xfrm>
        </p:grpSpPr>
        <p:pic>
          <p:nvPicPr>
            <p:cNvPr id="7" name="Picture 4" descr="Splash aquarelle avec illustration mixte blanc, rouge, orange sur blanc. Vecteur gratuit">
              <a:extLst>
                <a:ext uri="{FF2B5EF4-FFF2-40B4-BE49-F238E27FC236}">
                  <a16:creationId xmlns:a16="http://schemas.microsoft.com/office/drawing/2014/main" id="{E3BE2B99-F01C-7FF3-C483-07B8313BFBD4}"/>
                </a:ext>
              </a:extLst>
            </p:cNvPr>
            <p:cNvPicPr>
              <a:picLocks noChangeAspect="1" noChangeArrowheads="1"/>
            </p:cNvPicPr>
            <p:nvPr/>
          </p:nvPicPr>
          <p:blipFill rotWithShape="1">
            <a:blip r:embed="rId22">
              <a:clrChange>
                <a:clrFrom>
                  <a:srgbClr val="FFFFFF"/>
                </a:clrFrom>
                <a:clrTo>
                  <a:srgbClr val="FFFFFF">
                    <a:alpha val="0"/>
                  </a:srgbClr>
                </a:clrTo>
              </a:clrChange>
              <a:extLst>
                <a:ext uri="{28A0092B-C50C-407E-A947-70E740481C1C}">
                  <a14:useLocalDpi xmlns:a14="http://schemas.microsoft.com/office/drawing/2010/main" val="0"/>
                </a:ext>
              </a:extLst>
            </a:blip>
            <a:srcRect l="50000" t="70212" r="2264" b="8236"/>
            <a:stretch/>
          </p:blipFill>
          <p:spPr bwMode="auto">
            <a:xfrm>
              <a:off x="-2188878" y="1439576"/>
              <a:ext cx="1100148" cy="1285089"/>
            </a:xfrm>
            <a:prstGeom prst="rect">
              <a:avLst/>
            </a:prstGeom>
            <a:noFill/>
            <a:extLst>
              <a:ext uri="{909E8E84-426E-40DD-AFC4-6F175D3DCCD1}">
                <a14:hiddenFill xmlns:a14="http://schemas.microsoft.com/office/drawing/2010/main">
                  <a:solidFill>
                    <a:srgbClr val="FFFFFF"/>
                  </a:solidFill>
                </a14:hiddenFill>
              </a:ext>
            </a:extLst>
          </p:spPr>
        </p:pic>
        <p:grpSp>
          <p:nvGrpSpPr>
            <p:cNvPr id="8" name="Groupe 7">
              <a:extLst>
                <a:ext uri="{FF2B5EF4-FFF2-40B4-BE49-F238E27FC236}">
                  <a16:creationId xmlns:a16="http://schemas.microsoft.com/office/drawing/2014/main" id="{C6F29B08-ED63-8EF1-5B38-D5BC732FFEE8}"/>
                </a:ext>
              </a:extLst>
            </p:cNvPr>
            <p:cNvGrpSpPr/>
            <p:nvPr/>
          </p:nvGrpSpPr>
          <p:grpSpPr>
            <a:xfrm>
              <a:off x="-1980670" y="1805906"/>
              <a:ext cx="572484" cy="495254"/>
              <a:chOff x="11392866" y="540878"/>
              <a:chExt cx="572484" cy="495254"/>
            </a:xfrm>
          </p:grpSpPr>
          <p:pic>
            <p:nvPicPr>
              <p:cNvPr id="9" name="Image 8">
                <a:hlinkClick r:id="rId23" action="ppaction://hlinksldjump"/>
                <a:extLst>
                  <a:ext uri="{FF2B5EF4-FFF2-40B4-BE49-F238E27FC236}">
                    <a16:creationId xmlns:a16="http://schemas.microsoft.com/office/drawing/2014/main" id="{4C32F877-9308-E32F-B3D7-25FADF23C5B1}"/>
                  </a:ext>
                </a:extLst>
              </p:cNvPr>
              <p:cNvPicPr>
                <a:picLocks noChangeAspect="1"/>
              </p:cNvPicPr>
              <p:nvPr/>
            </p:nvPicPr>
            <p:blipFill>
              <a:blip r:embed="rId2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1483846" y="540878"/>
                <a:ext cx="390525" cy="342900"/>
              </a:xfrm>
              <a:prstGeom prst="rect">
                <a:avLst/>
              </a:prstGeom>
            </p:spPr>
          </p:pic>
          <p:pic>
            <p:nvPicPr>
              <p:cNvPr id="10" name="Image 9">
                <a:hlinkClick r:id="rId23" action="ppaction://hlinksldjump"/>
                <a:extLst>
                  <a:ext uri="{FF2B5EF4-FFF2-40B4-BE49-F238E27FC236}">
                    <a16:creationId xmlns:a16="http://schemas.microsoft.com/office/drawing/2014/main" id="{46D7656C-F123-24C4-4646-345260D7829F}"/>
                  </a:ext>
                </a:extLst>
              </p:cNvPr>
              <p:cNvPicPr>
                <a:picLocks noChangeAspect="1"/>
              </p:cNvPicPr>
              <p:nvPr/>
            </p:nvPicPr>
            <p:blipFill>
              <a:blip r:embed="rId25" cstate="email">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1392866" y="731423"/>
                <a:ext cx="572484" cy="304709"/>
              </a:xfrm>
              <a:prstGeom prst="rect">
                <a:avLst/>
              </a:prstGeom>
            </p:spPr>
          </p:pic>
        </p:grpSp>
      </p:grpSp>
      <p:sp>
        <p:nvSpPr>
          <p:cNvPr id="11" name="Rectangle : coins arrondis 10">
            <a:hlinkClick r:id="rId26" action="ppaction://hlinksldjump"/>
            <a:extLst>
              <a:ext uri="{FF2B5EF4-FFF2-40B4-BE49-F238E27FC236}">
                <a16:creationId xmlns:a16="http://schemas.microsoft.com/office/drawing/2014/main" id="{2A5D7051-253A-085C-2C02-424CD4A7049B}"/>
              </a:ext>
            </a:extLst>
          </p:cNvPr>
          <p:cNvSpPr/>
          <p:nvPr/>
        </p:nvSpPr>
        <p:spPr>
          <a:xfrm>
            <a:off x="10768038" y="6013635"/>
            <a:ext cx="824298" cy="630134"/>
          </a:xfrm>
          <a:prstGeom prst="roundRect">
            <a:avLst/>
          </a:prstGeom>
          <a:solidFill>
            <a:srgbClr val="FFFFFF">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81853679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EB7FBDB6-8950-4168-97F1-D714CD2A08E6}"/>
              </a:ext>
            </a:extLst>
          </p:cNvPr>
          <p:cNvSpPr/>
          <p:nvPr/>
        </p:nvSpPr>
        <p:spPr>
          <a:xfrm>
            <a:off x="4781006" y="1388669"/>
            <a:ext cx="6895057" cy="4860000"/>
          </a:xfrm>
          <a:custGeom>
            <a:avLst/>
            <a:gdLst>
              <a:gd name="connsiteX0" fmla="*/ 0 w 6895057"/>
              <a:gd name="connsiteY0" fmla="*/ 0 h 4860000"/>
              <a:gd name="connsiteX1" fmla="*/ 758456 w 6895057"/>
              <a:gd name="connsiteY1" fmla="*/ 0 h 4860000"/>
              <a:gd name="connsiteX2" fmla="*/ 1241110 w 6895057"/>
              <a:gd name="connsiteY2" fmla="*/ 0 h 4860000"/>
              <a:gd name="connsiteX3" fmla="*/ 1930616 w 6895057"/>
              <a:gd name="connsiteY3" fmla="*/ 0 h 4860000"/>
              <a:gd name="connsiteX4" fmla="*/ 2758023 w 6895057"/>
              <a:gd name="connsiteY4" fmla="*/ 0 h 4860000"/>
              <a:gd name="connsiteX5" fmla="*/ 3240677 w 6895057"/>
              <a:gd name="connsiteY5" fmla="*/ 0 h 4860000"/>
              <a:gd name="connsiteX6" fmla="*/ 3723331 w 6895057"/>
              <a:gd name="connsiteY6" fmla="*/ 0 h 4860000"/>
              <a:gd name="connsiteX7" fmla="*/ 4550738 w 6895057"/>
              <a:gd name="connsiteY7" fmla="*/ 0 h 4860000"/>
              <a:gd name="connsiteX8" fmla="*/ 5102342 w 6895057"/>
              <a:gd name="connsiteY8" fmla="*/ 0 h 4860000"/>
              <a:gd name="connsiteX9" fmla="*/ 5722897 w 6895057"/>
              <a:gd name="connsiteY9" fmla="*/ 0 h 4860000"/>
              <a:gd name="connsiteX10" fmla="*/ 6895057 w 6895057"/>
              <a:gd name="connsiteY10" fmla="*/ 0 h 4860000"/>
              <a:gd name="connsiteX11" fmla="*/ 6895057 w 6895057"/>
              <a:gd name="connsiteY11" fmla="*/ 548486 h 4860000"/>
              <a:gd name="connsiteX12" fmla="*/ 6895057 w 6895057"/>
              <a:gd name="connsiteY12" fmla="*/ 1339971 h 4860000"/>
              <a:gd name="connsiteX13" fmla="*/ 6895057 w 6895057"/>
              <a:gd name="connsiteY13" fmla="*/ 1888457 h 4860000"/>
              <a:gd name="connsiteX14" fmla="*/ 6895057 w 6895057"/>
              <a:gd name="connsiteY14" fmla="*/ 2582743 h 4860000"/>
              <a:gd name="connsiteX15" fmla="*/ 6895057 w 6895057"/>
              <a:gd name="connsiteY15" fmla="*/ 3131229 h 4860000"/>
              <a:gd name="connsiteX16" fmla="*/ 6895057 w 6895057"/>
              <a:gd name="connsiteY16" fmla="*/ 3825514 h 4860000"/>
              <a:gd name="connsiteX17" fmla="*/ 6895057 w 6895057"/>
              <a:gd name="connsiteY17" fmla="*/ 4860000 h 4860000"/>
              <a:gd name="connsiteX18" fmla="*/ 6136601 w 6895057"/>
              <a:gd name="connsiteY18" fmla="*/ 4860000 h 4860000"/>
              <a:gd name="connsiteX19" fmla="*/ 5378144 w 6895057"/>
              <a:gd name="connsiteY19" fmla="*/ 4860000 h 4860000"/>
              <a:gd name="connsiteX20" fmla="*/ 4688639 w 6895057"/>
              <a:gd name="connsiteY20" fmla="*/ 4860000 h 4860000"/>
              <a:gd name="connsiteX21" fmla="*/ 4137034 w 6895057"/>
              <a:gd name="connsiteY21" fmla="*/ 4860000 h 4860000"/>
              <a:gd name="connsiteX22" fmla="*/ 3516479 w 6895057"/>
              <a:gd name="connsiteY22" fmla="*/ 4860000 h 4860000"/>
              <a:gd name="connsiteX23" fmla="*/ 2895924 w 6895057"/>
              <a:gd name="connsiteY23" fmla="*/ 4860000 h 4860000"/>
              <a:gd name="connsiteX24" fmla="*/ 2137468 w 6895057"/>
              <a:gd name="connsiteY24" fmla="*/ 4860000 h 4860000"/>
              <a:gd name="connsiteX25" fmla="*/ 1516913 w 6895057"/>
              <a:gd name="connsiteY25" fmla="*/ 4860000 h 4860000"/>
              <a:gd name="connsiteX26" fmla="*/ 758456 w 6895057"/>
              <a:gd name="connsiteY26" fmla="*/ 4860000 h 4860000"/>
              <a:gd name="connsiteX27" fmla="*/ 0 w 6895057"/>
              <a:gd name="connsiteY27" fmla="*/ 4860000 h 4860000"/>
              <a:gd name="connsiteX28" fmla="*/ 0 w 6895057"/>
              <a:gd name="connsiteY28" fmla="*/ 4214314 h 4860000"/>
              <a:gd name="connsiteX29" fmla="*/ 0 w 6895057"/>
              <a:gd name="connsiteY29" fmla="*/ 3665829 h 4860000"/>
              <a:gd name="connsiteX30" fmla="*/ 0 w 6895057"/>
              <a:gd name="connsiteY30" fmla="*/ 3117343 h 4860000"/>
              <a:gd name="connsiteX31" fmla="*/ 0 w 6895057"/>
              <a:gd name="connsiteY31" fmla="*/ 2423057 h 4860000"/>
              <a:gd name="connsiteX32" fmla="*/ 0 w 6895057"/>
              <a:gd name="connsiteY32" fmla="*/ 1825971 h 4860000"/>
              <a:gd name="connsiteX33" fmla="*/ 0 w 6895057"/>
              <a:gd name="connsiteY33" fmla="*/ 1277486 h 4860000"/>
              <a:gd name="connsiteX34" fmla="*/ 0 w 6895057"/>
              <a:gd name="connsiteY34" fmla="*/ 680400 h 4860000"/>
              <a:gd name="connsiteX35" fmla="*/ 0 w 6895057"/>
              <a:gd name="connsiteY35" fmla="*/ 0 h 486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6895057" h="4860000" fill="none" extrusionOk="0">
                <a:moveTo>
                  <a:pt x="0" y="0"/>
                </a:moveTo>
                <a:cubicBezTo>
                  <a:pt x="306979" y="17667"/>
                  <a:pt x="477682" y="12599"/>
                  <a:pt x="758456" y="0"/>
                </a:cubicBezTo>
                <a:cubicBezTo>
                  <a:pt x="1039230" y="-12599"/>
                  <a:pt x="1061179" y="15778"/>
                  <a:pt x="1241110" y="0"/>
                </a:cubicBezTo>
                <a:cubicBezTo>
                  <a:pt x="1421041" y="-15778"/>
                  <a:pt x="1735018" y="-19442"/>
                  <a:pt x="1930616" y="0"/>
                </a:cubicBezTo>
                <a:cubicBezTo>
                  <a:pt x="2126214" y="19442"/>
                  <a:pt x="2528404" y="-17069"/>
                  <a:pt x="2758023" y="0"/>
                </a:cubicBezTo>
                <a:cubicBezTo>
                  <a:pt x="2987642" y="17069"/>
                  <a:pt x="3124592" y="-22406"/>
                  <a:pt x="3240677" y="0"/>
                </a:cubicBezTo>
                <a:cubicBezTo>
                  <a:pt x="3356762" y="22406"/>
                  <a:pt x="3613064" y="7199"/>
                  <a:pt x="3723331" y="0"/>
                </a:cubicBezTo>
                <a:cubicBezTo>
                  <a:pt x="3833598" y="-7199"/>
                  <a:pt x="4151062" y="-32598"/>
                  <a:pt x="4550738" y="0"/>
                </a:cubicBezTo>
                <a:cubicBezTo>
                  <a:pt x="4950414" y="32598"/>
                  <a:pt x="4847507" y="13969"/>
                  <a:pt x="5102342" y="0"/>
                </a:cubicBezTo>
                <a:cubicBezTo>
                  <a:pt x="5357177" y="-13969"/>
                  <a:pt x="5537195" y="30482"/>
                  <a:pt x="5722897" y="0"/>
                </a:cubicBezTo>
                <a:cubicBezTo>
                  <a:pt x="5908600" y="-30482"/>
                  <a:pt x="6472891" y="24987"/>
                  <a:pt x="6895057" y="0"/>
                </a:cubicBezTo>
                <a:cubicBezTo>
                  <a:pt x="6882958" y="243008"/>
                  <a:pt x="6894737" y="424370"/>
                  <a:pt x="6895057" y="548486"/>
                </a:cubicBezTo>
                <a:cubicBezTo>
                  <a:pt x="6895377" y="672602"/>
                  <a:pt x="6861364" y="1078778"/>
                  <a:pt x="6895057" y="1339971"/>
                </a:cubicBezTo>
                <a:cubicBezTo>
                  <a:pt x="6928750" y="1601165"/>
                  <a:pt x="6898048" y="1777168"/>
                  <a:pt x="6895057" y="1888457"/>
                </a:cubicBezTo>
                <a:cubicBezTo>
                  <a:pt x="6892066" y="1999746"/>
                  <a:pt x="6928254" y="2367153"/>
                  <a:pt x="6895057" y="2582743"/>
                </a:cubicBezTo>
                <a:cubicBezTo>
                  <a:pt x="6861860" y="2798333"/>
                  <a:pt x="6881178" y="2883034"/>
                  <a:pt x="6895057" y="3131229"/>
                </a:cubicBezTo>
                <a:cubicBezTo>
                  <a:pt x="6908936" y="3379424"/>
                  <a:pt x="6893832" y="3663040"/>
                  <a:pt x="6895057" y="3825514"/>
                </a:cubicBezTo>
                <a:cubicBezTo>
                  <a:pt x="6896282" y="3987988"/>
                  <a:pt x="6865411" y="4470301"/>
                  <a:pt x="6895057" y="4860000"/>
                </a:cubicBezTo>
                <a:cubicBezTo>
                  <a:pt x="6562139" y="4835512"/>
                  <a:pt x="6436303" y="4892633"/>
                  <a:pt x="6136601" y="4860000"/>
                </a:cubicBezTo>
                <a:cubicBezTo>
                  <a:pt x="5836899" y="4827367"/>
                  <a:pt x="5723412" y="4896839"/>
                  <a:pt x="5378144" y="4860000"/>
                </a:cubicBezTo>
                <a:cubicBezTo>
                  <a:pt x="5032876" y="4823161"/>
                  <a:pt x="5016362" y="4862479"/>
                  <a:pt x="4688639" y="4860000"/>
                </a:cubicBezTo>
                <a:cubicBezTo>
                  <a:pt x="4360916" y="4857521"/>
                  <a:pt x="4383487" y="4862324"/>
                  <a:pt x="4137034" y="4860000"/>
                </a:cubicBezTo>
                <a:cubicBezTo>
                  <a:pt x="3890582" y="4857676"/>
                  <a:pt x="3670391" y="4851273"/>
                  <a:pt x="3516479" y="4860000"/>
                </a:cubicBezTo>
                <a:cubicBezTo>
                  <a:pt x="3362567" y="4868727"/>
                  <a:pt x="3199911" y="4873250"/>
                  <a:pt x="2895924" y="4860000"/>
                </a:cubicBezTo>
                <a:cubicBezTo>
                  <a:pt x="2591937" y="4846750"/>
                  <a:pt x="2500250" y="4832415"/>
                  <a:pt x="2137468" y="4860000"/>
                </a:cubicBezTo>
                <a:cubicBezTo>
                  <a:pt x="1774686" y="4887585"/>
                  <a:pt x="1704011" y="4847505"/>
                  <a:pt x="1516913" y="4860000"/>
                </a:cubicBezTo>
                <a:cubicBezTo>
                  <a:pt x="1329816" y="4872495"/>
                  <a:pt x="962491" y="4850271"/>
                  <a:pt x="758456" y="4860000"/>
                </a:cubicBezTo>
                <a:cubicBezTo>
                  <a:pt x="554421" y="4869729"/>
                  <a:pt x="309968" y="4878348"/>
                  <a:pt x="0" y="4860000"/>
                </a:cubicBezTo>
                <a:cubicBezTo>
                  <a:pt x="-6514" y="4678634"/>
                  <a:pt x="-27136" y="4524457"/>
                  <a:pt x="0" y="4214314"/>
                </a:cubicBezTo>
                <a:cubicBezTo>
                  <a:pt x="27136" y="3904171"/>
                  <a:pt x="-21240" y="3935154"/>
                  <a:pt x="0" y="3665829"/>
                </a:cubicBezTo>
                <a:cubicBezTo>
                  <a:pt x="21240" y="3396505"/>
                  <a:pt x="20951" y="3391505"/>
                  <a:pt x="0" y="3117343"/>
                </a:cubicBezTo>
                <a:cubicBezTo>
                  <a:pt x="-20951" y="2843181"/>
                  <a:pt x="18880" y="2592905"/>
                  <a:pt x="0" y="2423057"/>
                </a:cubicBezTo>
                <a:cubicBezTo>
                  <a:pt x="-18880" y="2253209"/>
                  <a:pt x="-23223" y="2046423"/>
                  <a:pt x="0" y="1825971"/>
                </a:cubicBezTo>
                <a:cubicBezTo>
                  <a:pt x="23223" y="1605519"/>
                  <a:pt x="-16438" y="1454332"/>
                  <a:pt x="0" y="1277486"/>
                </a:cubicBezTo>
                <a:cubicBezTo>
                  <a:pt x="16438" y="1100640"/>
                  <a:pt x="-6191" y="845931"/>
                  <a:pt x="0" y="680400"/>
                </a:cubicBezTo>
                <a:cubicBezTo>
                  <a:pt x="6191" y="514869"/>
                  <a:pt x="24037" y="257255"/>
                  <a:pt x="0" y="0"/>
                </a:cubicBezTo>
                <a:close/>
              </a:path>
              <a:path w="6895057" h="4860000" stroke="0" extrusionOk="0">
                <a:moveTo>
                  <a:pt x="0" y="0"/>
                </a:moveTo>
                <a:cubicBezTo>
                  <a:pt x="248219" y="10872"/>
                  <a:pt x="354849" y="-33106"/>
                  <a:pt x="689506" y="0"/>
                </a:cubicBezTo>
                <a:cubicBezTo>
                  <a:pt x="1024163" y="33106"/>
                  <a:pt x="985380" y="-11943"/>
                  <a:pt x="1241110" y="0"/>
                </a:cubicBezTo>
                <a:cubicBezTo>
                  <a:pt x="1496840" y="11943"/>
                  <a:pt x="1625327" y="-23823"/>
                  <a:pt x="1861665" y="0"/>
                </a:cubicBezTo>
                <a:cubicBezTo>
                  <a:pt x="2098004" y="23823"/>
                  <a:pt x="2522694" y="19918"/>
                  <a:pt x="2689072" y="0"/>
                </a:cubicBezTo>
                <a:cubicBezTo>
                  <a:pt x="2855450" y="-19918"/>
                  <a:pt x="3030045" y="20031"/>
                  <a:pt x="3309627" y="0"/>
                </a:cubicBezTo>
                <a:cubicBezTo>
                  <a:pt x="3589209" y="-20031"/>
                  <a:pt x="3711077" y="25290"/>
                  <a:pt x="3999133" y="0"/>
                </a:cubicBezTo>
                <a:cubicBezTo>
                  <a:pt x="4287189" y="-25290"/>
                  <a:pt x="4410557" y="1183"/>
                  <a:pt x="4619688" y="0"/>
                </a:cubicBezTo>
                <a:cubicBezTo>
                  <a:pt x="4828819" y="-1183"/>
                  <a:pt x="4957163" y="3626"/>
                  <a:pt x="5102342" y="0"/>
                </a:cubicBezTo>
                <a:cubicBezTo>
                  <a:pt x="5247521" y="-3626"/>
                  <a:pt x="5578925" y="-31347"/>
                  <a:pt x="5791848" y="0"/>
                </a:cubicBezTo>
                <a:cubicBezTo>
                  <a:pt x="6004771" y="31347"/>
                  <a:pt x="6629667" y="-19991"/>
                  <a:pt x="6895057" y="0"/>
                </a:cubicBezTo>
                <a:cubicBezTo>
                  <a:pt x="6918528" y="300892"/>
                  <a:pt x="6911409" y="468578"/>
                  <a:pt x="6895057" y="791486"/>
                </a:cubicBezTo>
                <a:cubicBezTo>
                  <a:pt x="6878705" y="1114394"/>
                  <a:pt x="6922543" y="1218130"/>
                  <a:pt x="6895057" y="1582971"/>
                </a:cubicBezTo>
                <a:cubicBezTo>
                  <a:pt x="6867571" y="1947812"/>
                  <a:pt x="6897986" y="2010700"/>
                  <a:pt x="6895057" y="2180057"/>
                </a:cubicBezTo>
                <a:cubicBezTo>
                  <a:pt x="6892128" y="2349414"/>
                  <a:pt x="6876098" y="2490300"/>
                  <a:pt x="6895057" y="2777143"/>
                </a:cubicBezTo>
                <a:cubicBezTo>
                  <a:pt x="6914016" y="3063986"/>
                  <a:pt x="6932296" y="3302975"/>
                  <a:pt x="6895057" y="3568629"/>
                </a:cubicBezTo>
                <a:cubicBezTo>
                  <a:pt x="6857818" y="3834283"/>
                  <a:pt x="6879048" y="3961256"/>
                  <a:pt x="6895057" y="4165714"/>
                </a:cubicBezTo>
                <a:cubicBezTo>
                  <a:pt x="6911066" y="4370173"/>
                  <a:pt x="6927537" y="4689283"/>
                  <a:pt x="6895057" y="4860000"/>
                </a:cubicBezTo>
                <a:cubicBezTo>
                  <a:pt x="6590339" y="4869938"/>
                  <a:pt x="6563705" y="4877796"/>
                  <a:pt x="6274502" y="4860000"/>
                </a:cubicBezTo>
                <a:cubicBezTo>
                  <a:pt x="5985300" y="4842204"/>
                  <a:pt x="5741150" y="4881163"/>
                  <a:pt x="5447095" y="4860000"/>
                </a:cubicBezTo>
                <a:cubicBezTo>
                  <a:pt x="5153040" y="4838837"/>
                  <a:pt x="5081236" y="4852502"/>
                  <a:pt x="4826540" y="4860000"/>
                </a:cubicBezTo>
                <a:cubicBezTo>
                  <a:pt x="4571845" y="4867498"/>
                  <a:pt x="4326211" y="4882916"/>
                  <a:pt x="4068084" y="4860000"/>
                </a:cubicBezTo>
                <a:cubicBezTo>
                  <a:pt x="3809957" y="4837084"/>
                  <a:pt x="3656022" y="4859998"/>
                  <a:pt x="3447529" y="4860000"/>
                </a:cubicBezTo>
                <a:cubicBezTo>
                  <a:pt x="3239036" y="4860002"/>
                  <a:pt x="2843112" y="4837364"/>
                  <a:pt x="2689072" y="4860000"/>
                </a:cubicBezTo>
                <a:cubicBezTo>
                  <a:pt x="2535032" y="4882636"/>
                  <a:pt x="2369812" y="4876817"/>
                  <a:pt x="2137468" y="4860000"/>
                </a:cubicBezTo>
                <a:cubicBezTo>
                  <a:pt x="1905124" y="4843183"/>
                  <a:pt x="1766873" y="4862116"/>
                  <a:pt x="1447962" y="4860000"/>
                </a:cubicBezTo>
                <a:cubicBezTo>
                  <a:pt x="1129051" y="4857884"/>
                  <a:pt x="981769" y="4832611"/>
                  <a:pt x="758456" y="4860000"/>
                </a:cubicBezTo>
                <a:cubicBezTo>
                  <a:pt x="535143" y="4887389"/>
                  <a:pt x="216255" y="4867429"/>
                  <a:pt x="0" y="4860000"/>
                </a:cubicBezTo>
                <a:cubicBezTo>
                  <a:pt x="21856" y="4529258"/>
                  <a:pt x="12920" y="4387656"/>
                  <a:pt x="0" y="4117114"/>
                </a:cubicBezTo>
                <a:cubicBezTo>
                  <a:pt x="-12920" y="3846572"/>
                  <a:pt x="28431" y="3635761"/>
                  <a:pt x="0" y="3471429"/>
                </a:cubicBezTo>
                <a:cubicBezTo>
                  <a:pt x="-28431" y="3307098"/>
                  <a:pt x="-8604" y="3075665"/>
                  <a:pt x="0" y="2728543"/>
                </a:cubicBezTo>
                <a:cubicBezTo>
                  <a:pt x="8604" y="2381421"/>
                  <a:pt x="-14810" y="2381290"/>
                  <a:pt x="0" y="2131457"/>
                </a:cubicBezTo>
                <a:cubicBezTo>
                  <a:pt x="14810" y="1881624"/>
                  <a:pt x="18970" y="1670786"/>
                  <a:pt x="0" y="1485771"/>
                </a:cubicBezTo>
                <a:cubicBezTo>
                  <a:pt x="-18970" y="1300756"/>
                  <a:pt x="1125" y="1119108"/>
                  <a:pt x="0" y="791486"/>
                </a:cubicBezTo>
                <a:cubicBezTo>
                  <a:pt x="-1125" y="463864"/>
                  <a:pt x="-7996" y="289473"/>
                  <a:pt x="0" y="0"/>
                </a:cubicBezTo>
                <a:close/>
              </a:path>
            </a:pathLst>
          </a:custGeom>
          <a:solidFill>
            <a:schemeClr val="bg1">
              <a:lumMod val="95000"/>
            </a:schemeClr>
          </a:solidFill>
          <a:ln w="28575">
            <a:solidFill>
              <a:schemeClr val="bg1"/>
            </a:solidFill>
            <a:extLst>
              <a:ext uri="{C807C97D-BFC1-408E-A445-0C87EB9F89A2}">
                <ask:lineSketchStyleProps xmlns:ask="http://schemas.microsoft.com/office/drawing/2018/sketchyshapes" sd="1617256088">
                  <a:prstGeom prst="rect">
                    <a:avLst/>
                  </a:prstGeom>
                  <ask:type>
                    <ask:lineSketchFreehand/>
                  </ask:type>
                </ask:lineSketchStyleProps>
              </a:ext>
            </a:extLst>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fr-FR" sz="500" dirty="0">
              <a:solidFill>
                <a:schemeClr val="tx1">
                  <a:lumMod val="75000"/>
                  <a:lumOff val="25000"/>
                </a:schemeClr>
              </a:solidFill>
              <a:cs typeface="Cavolini" panose="03000502040302020204" pitchFamily="66" charset="0"/>
            </a:endParaRPr>
          </a:p>
          <a:p>
            <a:r>
              <a:rPr lang="fr-FR" sz="1400" dirty="0">
                <a:solidFill>
                  <a:schemeClr val="tx1">
                    <a:lumMod val="75000"/>
                    <a:lumOff val="25000"/>
                  </a:schemeClr>
                </a:solidFill>
                <a:cs typeface="Cavolini" panose="03000502040302020204" pitchFamily="66" charset="0"/>
              </a:rPr>
              <a:t>Ce n’est pas 1 mais 2 journées portes ouvertes que l’agence de Wassy a réalisées en 2022. Par deux fois, </a:t>
            </a:r>
            <a:r>
              <a:rPr lang="fr-FR" sz="1400" b="1" dirty="0">
                <a:solidFill>
                  <a:schemeClr val="accent4">
                    <a:lumMod val="75000"/>
                  </a:schemeClr>
                </a:solidFill>
                <a:cs typeface="Cavolini" panose="03000502040302020204" pitchFamily="66" charset="0"/>
              </a:rPr>
              <a:t>l’IARD </a:t>
            </a:r>
            <a:r>
              <a:rPr lang="fr-FR" sz="1400" dirty="0">
                <a:solidFill>
                  <a:schemeClr val="tx1">
                    <a:lumMod val="75000"/>
                    <a:lumOff val="25000"/>
                  </a:schemeClr>
                </a:solidFill>
                <a:cs typeface="Cavolini" panose="03000502040302020204" pitchFamily="66" charset="0"/>
              </a:rPr>
              <a:t>était le fil rouge de ces évènements. Ces journées ont permis à l’équipe de présenter le </a:t>
            </a:r>
            <a:r>
              <a:rPr lang="fr-FR" sz="1400" b="1" dirty="0">
                <a:solidFill>
                  <a:schemeClr val="accent4">
                    <a:lumMod val="75000"/>
                  </a:schemeClr>
                </a:solidFill>
                <a:cs typeface="Cavolini" panose="03000502040302020204" pitchFamily="66" charset="0"/>
              </a:rPr>
              <a:t>monde de l’assurance auprès de leurs clients Premium. </a:t>
            </a:r>
          </a:p>
          <a:p>
            <a:endParaRPr lang="fr-FR" sz="500" dirty="0">
              <a:solidFill>
                <a:schemeClr val="tx1">
                  <a:lumMod val="75000"/>
                  <a:lumOff val="25000"/>
                </a:schemeClr>
              </a:solidFill>
              <a:cs typeface="Cavolini" panose="03000502040302020204" pitchFamily="66" charset="0"/>
            </a:endParaRPr>
          </a:p>
          <a:p>
            <a:r>
              <a:rPr lang="fr-FR" sz="1400" dirty="0">
                <a:solidFill>
                  <a:schemeClr val="tx1">
                    <a:lumMod val="75000"/>
                    <a:lumOff val="25000"/>
                  </a:schemeClr>
                </a:solidFill>
                <a:cs typeface="Cavolini" panose="03000502040302020204" pitchFamily="66" charset="0"/>
              </a:rPr>
              <a:t>Accueil des clients autour de </a:t>
            </a:r>
            <a:r>
              <a:rPr lang="fr-FR" sz="1400" b="1" dirty="0">
                <a:solidFill>
                  <a:schemeClr val="accent4">
                    <a:lumMod val="75000"/>
                  </a:schemeClr>
                </a:solidFill>
                <a:cs typeface="Cavolini" panose="03000502040302020204" pitchFamily="66" charset="0"/>
              </a:rPr>
              <a:t>viennoiseries et cafés</a:t>
            </a:r>
            <a:r>
              <a:rPr lang="fr-FR" sz="1400" dirty="0">
                <a:solidFill>
                  <a:schemeClr val="tx1">
                    <a:lumMod val="75000"/>
                    <a:lumOff val="25000"/>
                  </a:schemeClr>
                </a:solidFill>
                <a:cs typeface="Cavolini" panose="03000502040302020204" pitchFamily="66" charset="0"/>
              </a:rPr>
              <a:t>, </a:t>
            </a:r>
            <a:r>
              <a:rPr lang="fr-FR" sz="1400" b="1" dirty="0">
                <a:solidFill>
                  <a:schemeClr val="accent4">
                    <a:lumMod val="75000"/>
                  </a:schemeClr>
                </a:solidFill>
                <a:cs typeface="Cavolini" panose="03000502040302020204" pitchFamily="66" charset="0"/>
              </a:rPr>
              <a:t>présentation de l’équipe </a:t>
            </a:r>
            <a:r>
              <a:rPr lang="fr-FR" sz="1400" dirty="0">
                <a:solidFill>
                  <a:schemeClr val="tx1">
                    <a:lumMod val="75000"/>
                    <a:lumOff val="25000"/>
                  </a:schemeClr>
                </a:solidFill>
                <a:cs typeface="Cavolini" panose="03000502040302020204" pitchFamily="66" charset="0"/>
              </a:rPr>
              <a:t>aux convives, </a:t>
            </a:r>
            <a:r>
              <a:rPr lang="fr-FR" sz="1400" b="1" dirty="0">
                <a:solidFill>
                  <a:schemeClr val="accent4">
                    <a:lumMod val="75000"/>
                  </a:schemeClr>
                </a:solidFill>
                <a:cs typeface="Cavolini" panose="03000502040302020204" pitchFamily="66" charset="0"/>
              </a:rPr>
              <a:t>découverte des garanties des contrats </a:t>
            </a:r>
            <a:r>
              <a:rPr lang="fr-FR" sz="1400" dirty="0">
                <a:solidFill>
                  <a:schemeClr val="tx1">
                    <a:lumMod val="75000"/>
                    <a:lumOff val="25000"/>
                  </a:schemeClr>
                </a:solidFill>
                <a:cs typeface="Cavolini" panose="03000502040302020204" pitchFamily="66" charset="0"/>
              </a:rPr>
              <a:t>autour de </a:t>
            </a:r>
            <a:r>
              <a:rPr lang="fr-FR" sz="1400" b="1" dirty="0">
                <a:solidFill>
                  <a:schemeClr val="accent4">
                    <a:lumMod val="75000"/>
                  </a:schemeClr>
                </a:solidFill>
                <a:cs typeface="Cavolini" panose="03000502040302020204" pitchFamily="66" charset="0"/>
              </a:rPr>
              <a:t>stands Playmobil</a:t>
            </a:r>
            <a:r>
              <a:rPr lang="fr-FR" sz="1400" dirty="0">
                <a:solidFill>
                  <a:schemeClr val="tx1">
                    <a:lumMod val="75000"/>
                    <a:lumOff val="25000"/>
                  </a:schemeClr>
                </a:solidFill>
                <a:cs typeface="Cavolini" panose="03000502040302020204" pitchFamily="66" charset="0"/>
              </a:rPr>
              <a:t>, </a:t>
            </a:r>
            <a:r>
              <a:rPr lang="fr-FR" sz="1400" b="1" dirty="0">
                <a:solidFill>
                  <a:schemeClr val="accent4">
                    <a:lumMod val="75000"/>
                  </a:schemeClr>
                </a:solidFill>
                <a:cs typeface="Cavolini" panose="03000502040302020204" pitchFamily="66" charset="0"/>
              </a:rPr>
              <a:t>mise en application de la situation de la famille MARTIN </a:t>
            </a:r>
            <a:r>
              <a:rPr lang="fr-FR" sz="1400" dirty="0">
                <a:solidFill>
                  <a:schemeClr val="tx1">
                    <a:lumMod val="75000"/>
                    <a:lumOff val="25000"/>
                  </a:schemeClr>
                </a:solidFill>
                <a:cs typeface="Cavolini" panose="03000502040302020204" pitchFamily="66" charset="0"/>
              </a:rPr>
              <a:t>(telle que présentée lors de l’HDJ du 16 juin 2022), </a:t>
            </a:r>
            <a:r>
              <a:rPr lang="fr-FR" sz="1400" b="1" dirty="0">
                <a:solidFill>
                  <a:schemeClr val="accent4">
                    <a:lumMod val="75000"/>
                  </a:schemeClr>
                </a:solidFill>
                <a:cs typeface="Cavolini" panose="03000502040302020204" pitchFamily="66" charset="0"/>
              </a:rPr>
              <a:t>échanges constructifs </a:t>
            </a:r>
            <a:r>
              <a:rPr lang="fr-FR" sz="1400" dirty="0">
                <a:solidFill>
                  <a:schemeClr val="tx1">
                    <a:lumMod val="75000"/>
                    <a:lumOff val="25000"/>
                  </a:schemeClr>
                </a:solidFill>
                <a:cs typeface="Cavolini" panose="03000502040302020204" pitchFamily="66" charset="0"/>
              </a:rPr>
              <a:t>avec les clients, mise à disposition de </a:t>
            </a:r>
            <a:r>
              <a:rPr lang="fr-FR" sz="1400" b="1" dirty="0">
                <a:solidFill>
                  <a:schemeClr val="accent4">
                    <a:lumMod val="75000"/>
                  </a:schemeClr>
                </a:solidFill>
                <a:cs typeface="Cavolini" panose="03000502040302020204" pitchFamily="66" charset="0"/>
              </a:rPr>
              <a:t>documents d’informations</a:t>
            </a:r>
            <a:r>
              <a:rPr lang="fr-FR" sz="1400" dirty="0">
                <a:solidFill>
                  <a:schemeClr val="tx1">
                    <a:lumMod val="75000"/>
                    <a:lumOff val="25000"/>
                  </a:schemeClr>
                </a:solidFill>
                <a:cs typeface="Cavolini" panose="03000502040302020204" pitchFamily="66" charset="0"/>
              </a:rPr>
              <a:t>, de </a:t>
            </a:r>
            <a:r>
              <a:rPr lang="fr-FR" sz="1400" b="1" dirty="0">
                <a:solidFill>
                  <a:schemeClr val="accent4">
                    <a:lumMod val="75000"/>
                  </a:schemeClr>
                </a:solidFill>
                <a:cs typeface="Cavolini" panose="03000502040302020204" pitchFamily="66" charset="0"/>
              </a:rPr>
              <a:t>brochures </a:t>
            </a:r>
            <a:r>
              <a:rPr lang="fr-FR" sz="1400" dirty="0">
                <a:solidFill>
                  <a:schemeClr val="tx1">
                    <a:lumMod val="75000"/>
                    <a:lumOff val="25000"/>
                  </a:schemeClr>
                </a:solidFill>
                <a:cs typeface="Cavolini" panose="03000502040302020204" pitchFamily="66" charset="0"/>
              </a:rPr>
              <a:t>et de </a:t>
            </a:r>
            <a:r>
              <a:rPr lang="fr-FR" sz="1400" b="1" dirty="0">
                <a:solidFill>
                  <a:schemeClr val="accent4">
                    <a:lumMod val="75000"/>
                  </a:schemeClr>
                </a:solidFill>
                <a:cs typeface="Cavolini" panose="03000502040302020204" pitchFamily="66" charset="0"/>
              </a:rPr>
              <a:t>goodies</a:t>
            </a:r>
            <a:r>
              <a:rPr lang="fr-FR" sz="1400" dirty="0">
                <a:solidFill>
                  <a:schemeClr val="tx1">
                    <a:lumMod val="75000"/>
                    <a:lumOff val="25000"/>
                  </a:schemeClr>
                </a:solidFill>
                <a:cs typeface="Cavolini" panose="03000502040302020204" pitchFamily="66" charset="0"/>
              </a:rPr>
              <a:t>, </a:t>
            </a:r>
            <a:r>
              <a:rPr lang="fr-FR" sz="1400" b="1" dirty="0">
                <a:solidFill>
                  <a:schemeClr val="accent4">
                    <a:lumMod val="75000"/>
                  </a:schemeClr>
                </a:solidFill>
                <a:cs typeface="Cavolini" panose="03000502040302020204" pitchFamily="66" charset="0"/>
              </a:rPr>
              <a:t>mot de clôture de la DT</a:t>
            </a:r>
            <a:r>
              <a:rPr lang="fr-FR" sz="1400" dirty="0">
                <a:solidFill>
                  <a:schemeClr val="tx1">
                    <a:lumMod val="75000"/>
                    <a:lumOff val="25000"/>
                  </a:schemeClr>
                </a:solidFill>
                <a:cs typeface="Cavolini" panose="03000502040302020204" pitchFamily="66" charset="0"/>
              </a:rPr>
              <a:t>, Sylvie MALDEME… tel était le programme de ces deux journées !</a:t>
            </a:r>
          </a:p>
          <a:p>
            <a:endParaRPr lang="fr-FR" sz="500" dirty="0">
              <a:solidFill>
                <a:schemeClr val="tx1">
                  <a:lumMod val="75000"/>
                  <a:lumOff val="25000"/>
                </a:schemeClr>
              </a:solidFill>
              <a:cs typeface="Cavolini" panose="03000502040302020204" pitchFamily="66" charset="0"/>
            </a:endParaRPr>
          </a:p>
          <a:p>
            <a:r>
              <a:rPr lang="fr-FR" sz="1400" dirty="0">
                <a:solidFill>
                  <a:schemeClr val="tx1">
                    <a:lumMod val="75000"/>
                    <a:lumOff val="25000"/>
                  </a:schemeClr>
                </a:solidFill>
                <a:cs typeface="Cavolini" panose="03000502040302020204" pitchFamily="66" charset="0"/>
              </a:rPr>
              <a:t>Le bilan de ces 2 journées n’est pas le même : alors que la journée portes ouvertes du mois de juin a </a:t>
            </a:r>
            <a:r>
              <a:rPr lang="fr-FR" sz="1400" b="1" dirty="0">
                <a:solidFill>
                  <a:schemeClr val="accent4">
                    <a:lumMod val="75000"/>
                  </a:schemeClr>
                </a:solidFill>
                <a:cs typeface="Cavolini" panose="03000502040302020204" pitchFamily="66" charset="0"/>
              </a:rPr>
              <a:t>conquis de nombreux clients</a:t>
            </a:r>
            <a:r>
              <a:rPr lang="fr-FR" sz="1400" dirty="0">
                <a:solidFill>
                  <a:schemeClr val="tx1">
                    <a:lumMod val="75000"/>
                    <a:lumOff val="25000"/>
                  </a:schemeClr>
                </a:solidFill>
                <a:cs typeface="Cavolini" panose="03000502040302020204" pitchFamily="66" charset="0"/>
              </a:rPr>
              <a:t>, ayant notamment apprécié la </a:t>
            </a:r>
            <a:r>
              <a:rPr lang="fr-FR" sz="1400" b="1" dirty="0">
                <a:solidFill>
                  <a:schemeClr val="accent4">
                    <a:lumMod val="75000"/>
                  </a:schemeClr>
                </a:solidFill>
                <a:cs typeface="Cavolini" panose="03000502040302020204" pitchFamily="66" charset="0"/>
              </a:rPr>
              <a:t>prise de contact personnalisée</a:t>
            </a:r>
            <a:r>
              <a:rPr lang="fr-FR" sz="1400" dirty="0">
                <a:solidFill>
                  <a:schemeClr val="tx1">
                    <a:lumMod val="75000"/>
                    <a:lumOff val="25000"/>
                  </a:schemeClr>
                </a:solidFill>
                <a:cs typeface="Cavolini" panose="03000502040302020204" pitchFamily="66" charset="0"/>
              </a:rPr>
              <a:t>, l’évènement de décembre a réunis que très peu de clients, en raison, notamment de la date et de la cible visée. </a:t>
            </a:r>
          </a:p>
          <a:p>
            <a:endParaRPr lang="fr-FR" sz="500" dirty="0">
              <a:solidFill>
                <a:schemeClr val="tx1">
                  <a:lumMod val="75000"/>
                  <a:lumOff val="25000"/>
                </a:schemeClr>
              </a:solidFill>
              <a:cs typeface="Cavolini" panose="03000502040302020204" pitchFamily="66" charset="0"/>
            </a:endParaRPr>
          </a:p>
          <a:p>
            <a:r>
              <a:rPr lang="fr-FR" sz="1400" dirty="0">
                <a:solidFill>
                  <a:schemeClr val="tx1">
                    <a:lumMod val="75000"/>
                    <a:lumOff val="25000"/>
                  </a:schemeClr>
                </a:solidFill>
                <a:cs typeface="Cavolini" panose="03000502040302020204" pitchFamily="66" charset="0"/>
              </a:rPr>
              <a:t>L’agence de Wassy prévoit d’organiser de nouvelles animations portant sur des thèmes différents tout en ciblant une clientèle diverse : enfants, étudiants, jeunes adultes, parents… nombreuses sont les animations à organiser pour fidéliser et conquérir les clients. </a:t>
            </a:r>
          </a:p>
        </p:txBody>
      </p:sp>
      <p:pic>
        <p:nvPicPr>
          <p:cNvPr id="81" name="Picture 6" descr="Vecteur gratuit collection de papier déchiré avec concept de bande">
            <a:extLst>
              <a:ext uri="{FF2B5EF4-FFF2-40B4-BE49-F238E27FC236}">
                <a16:creationId xmlns:a16="http://schemas.microsoft.com/office/drawing/2014/main" id="{FFB2397F-621A-4BB2-997B-D4811DE19960}"/>
              </a:ext>
            </a:extLst>
          </p:cNvPr>
          <p:cNvPicPr>
            <a:picLocks noChangeAspect="1" noChangeArrowheads="1"/>
          </p:cNvPicPr>
          <p:nvPr/>
        </p:nvPicPr>
        <p:blipFill rotWithShape="1">
          <a:blip r:embed="rId2">
            <a:clrChange>
              <a:clrFrom>
                <a:srgbClr val="C3C2BE"/>
              </a:clrFrom>
              <a:clrTo>
                <a:srgbClr val="C3C2BE">
                  <a:alpha val="0"/>
                </a:srgbClr>
              </a:clrTo>
            </a:clrChange>
            <a:extLst>
              <a:ext uri="{28A0092B-C50C-407E-A947-70E740481C1C}">
                <a14:useLocalDpi xmlns:a14="http://schemas.microsoft.com/office/drawing/2010/main" val="0"/>
              </a:ext>
            </a:extLst>
          </a:blip>
          <a:srcRect l="5866" t="2358" r="56463" b="63433"/>
          <a:stretch/>
        </p:blipFill>
        <p:spPr bwMode="auto">
          <a:xfrm>
            <a:off x="8441285" y="98724"/>
            <a:ext cx="3379191" cy="1731064"/>
          </a:xfrm>
          <a:prstGeom prst="rect">
            <a:avLst/>
          </a:prstGeom>
          <a:noFill/>
          <a:extLst>
            <a:ext uri="{909E8E84-426E-40DD-AFC4-6F175D3DCCD1}">
              <a14:hiddenFill xmlns:a14="http://schemas.microsoft.com/office/drawing/2010/main">
                <a:solidFill>
                  <a:srgbClr val="FFFFFF"/>
                </a:solidFill>
              </a14:hiddenFill>
            </a:ext>
          </a:extLst>
        </p:spPr>
      </p:pic>
      <p:pic>
        <p:nvPicPr>
          <p:cNvPr id="5" name="Image 4">
            <a:extLst>
              <a:ext uri="{FF2B5EF4-FFF2-40B4-BE49-F238E27FC236}">
                <a16:creationId xmlns:a16="http://schemas.microsoft.com/office/drawing/2014/main" id="{E177818F-C55A-42E3-8D43-7855C57BFAA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50123">
            <a:off x="1957358" y="1538290"/>
            <a:ext cx="2681036" cy="2004999"/>
          </a:xfrm>
          <a:custGeom>
            <a:avLst/>
            <a:gdLst>
              <a:gd name="connsiteX0" fmla="*/ 0 w 2681036"/>
              <a:gd name="connsiteY0" fmla="*/ 0 h 2004999"/>
              <a:gd name="connsiteX1" fmla="*/ 697069 w 2681036"/>
              <a:gd name="connsiteY1" fmla="*/ 0 h 2004999"/>
              <a:gd name="connsiteX2" fmla="*/ 1394139 w 2681036"/>
              <a:gd name="connsiteY2" fmla="*/ 0 h 2004999"/>
              <a:gd name="connsiteX3" fmla="*/ 2091208 w 2681036"/>
              <a:gd name="connsiteY3" fmla="*/ 0 h 2004999"/>
              <a:gd name="connsiteX4" fmla="*/ 2681036 w 2681036"/>
              <a:gd name="connsiteY4" fmla="*/ 0 h 2004999"/>
              <a:gd name="connsiteX5" fmla="*/ 2681036 w 2681036"/>
              <a:gd name="connsiteY5" fmla="*/ 668333 h 2004999"/>
              <a:gd name="connsiteX6" fmla="*/ 2681036 w 2681036"/>
              <a:gd name="connsiteY6" fmla="*/ 1336666 h 2004999"/>
              <a:gd name="connsiteX7" fmla="*/ 2681036 w 2681036"/>
              <a:gd name="connsiteY7" fmla="*/ 2004999 h 2004999"/>
              <a:gd name="connsiteX8" fmla="*/ 2037587 w 2681036"/>
              <a:gd name="connsiteY8" fmla="*/ 2004999 h 2004999"/>
              <a:gd name="connsiteX9" fmla="*/ 1447759 w 2681036"/>
              <a:gd name="connsiteY9" fmla="*/ 2004999 h 2004999"/>
              <a:gd name="connsiteX10" fmla="*/ 857932 w 2681036"/>
              <a:gd name="connsiteY10" fmla="*/ 2004999 h 2004999"/>
              <a:gd name="connsiteX11" fmla="*/ 0 w 2681036"/>
              <a:gd name="connsiteY11" fmla="*/ 2004999 h 2004999"/>
              <a:gd name="connsiteX12" fmla="*/ 0 w 2681036"/>
              <a:gd name="connsiteY12" fmla="*/ 1296566 h 2004999"/>
              <a:gd name="connsiteX13" fmla="*/ 0 w 2681036"/>
              <a:gd name="connsiteY13" fmla="*/ 648283 h 2004999"/>
              <a:gd name="connsiteX14" fmla="*/ 0 w 2681036"/>
              <a:gd name="connsiteY14" fmla="*/ 0 h 2004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681036" h="2004999" fill="none" extrusionOk="0">
                <a:moveTo>
                  <a:pt x="0" y="0"/>
                </a:moveTo>
                <a:cubicBezTo>
                  <a:pt x="281461" y="-302"/>
                  <a:pt x="402572" y="16676"/>
                  <a:pt x="697069" y="0"/>
                </a:cubicBezTo>
                <a:cubicBezTo>
                  <a:pt x="991566" y="-16676"/>
                  <a:pt x="1183231" y="-17192"/>
                  <a:pt x="1394139" y="0"/>
                </a:cubicBezTo>
                <a:cubicBezTo>
                  <a:pt x="1605047" y="17192"/>
                  <a:pt x="1833899" y="22724"/>
                  <a:pt x="2091208" y="0"/>
                </a:cubicBezTo>
                <a:cubicBezTo>
                  <a:pt x="2348517" y="-22724"/>
                  <a:pt x="2521992" y="12759"/>
                  <a:pt x="2681036" y="0"/>
                </a:cubicBezTo>
                <a:cubicBezTo>
                  <a:pt x="2705440" y="136177"/>
                  <a:pt x="2711872" y="523286"/>
                  <a:pt x="2681036" y="668333"/>
                </a:cubicBezTo>
                <a:cubicBezTo>
                  <a:pt x="2650200" y="813380"/>
                  <a:pt x="2653758" y="1194690"/>
                  <a:pt x="2681036" y="1336666"/>
                </a:cubicBezTo>
                <a:cubicBezTo>
                  <a:pt x="2708314" y="1478642"/>
                  <a:pt x="2702147" y="1772543"/>
                  <a:pt x="2681036" y="2004999"/>
                </a:cubicBezTo>
                <a:cubicBezTo>
                  <a:pt x="2393368" y="2005999"/>
                  <a:pt x="2196187" y="2016105"/>
                  <a:pt x="2037587" y="2004999"/>
                </a:cubicBezTo>
                <a:cubicBezTo>
                  <a:pt x="1878987" y="1993893"/>
                  <a:pt x="1735079" y="1976332"/>
                  <a:pt x="1447759" y="2004999"/>
                </a:cubicBezTo>
                <a:cubicBezTo>
                  <a:pt x="1160439" y="2033666"/>
                  <a:pt x="1114191" y="2011553"/>
                  <a:pt x="857932" y="2004999"/>
                </a:cubicBezTo>
                <a:cubicBezTo>
                  <a:pt x="601673" y="1998445"/>
                  <a:pt x="218007" y="2042327"/>
                  <a:pt x="0" y="2004999"/>
                </a:cubicBezTo>
                <a:cubicBezTo>
                  <a:pt x="-3522" y="1767766"/>
                  <a:pt x="33246" y="1539446"/>
                  <a:pt x="0" y="1296566"/>
                </a:cubicBezTo>
                <a:cubicBezTo>
                  <a:pt x="-33246" y="1053686"/>
                  <a:pt x="28089" y="862984"/>
                  <a:pt x="0" y="648283"/>
                </a:cubicBezTo>
                <a:cubicBezTo>
                  <a:pt x="-28089" y="433582"/>
                  <a:pt x="-30448" y="232502"/>
                  <a:pt x="0" y="0"/>
                </a:cubicBezTo>
                <a:close/>
              </a:path>
              <a:path w="2681036" h="2004999" stroke="0" extrusionOk="0">
                <a:moveTo>
                  <a:pt x="0" y="0"/>
                </a:moveTo>
                <a:cubicBezTo>
                  <a:pt x="129595" y="15121"/>
                  <a:pt x="305621" y="-10076"/>
                  <a:pt x="589828" y="0"/>
                </a:cubicBezTo>
                <a:cubicBezTo>
                  <a:pt x="874035" y="10076"/>
                  <a:pt x="895570" y="-19396"/>
                  <a:pt x="1179656" y="0"/>
                </a:cubicBezTo>
                <a:cubicBezTo>
                  <a:pt x="1463742" y="19396"/>
                  <a:pt x="1652296" y="13207"/>
                  <a:pt x="1903536" y="0"/>
                </a:cubicBezTo>
                <a:cubicBezTo>
                  <a:pt x="2154776" y="-13207"/>
                  <a:pt x="2424678" y="-5926"/>
                  <a:pt x="2681036" y="0"/>
                </a:cubicBezTo>
                <a:cubicBezTo>
                  <a:pt x="2658405" y="290353"/>
                  <a:pt x="2653659" y="460663"/>
                  <a:pt x="2681036" y="608183"/>
                </a:cubicBezTo>
                <a:cubicBezTo>
                  <a:pt x="2708413" y="755703"/>
                  <a:pt x="2661414" y="969772"/>
                  <a:pt x="2681036" y="1296566"/>
                </a:cubicBezTo>
                <a:cubicBezTo>
                  <a:pt x="2700658" y="1623360"/>
                  <a:pt x="2668559" y="1781990"/>
                  <a:pt x="2681036" y="2004999"/>
                </a:cubicBezTo>
                <a:cubicBezTo>
                  <a:pt x="2438755" y="1985530"/>
                  <a:pt x="2309491" y="2014829"/>
                  <a:pt x="2091208" y="2004999"/>
                </a:cubicBezTo>
                <a:cubicBezTo>
                  <a:pt x="1872925" y="1995169"/>
                  <a:pt x="1594555" y="2028996"/>
                  <a:pt x="1447759" y="2004999"/>
                </a:cubicBezTo>
                <a:cubicBezTo>
                  <a:pt x="1300963" y="1981002"/>
                  <a:pt x="984619" y="2010863"/>
                  <a:pt x="857932" y="2004999"/>
                </a:cubicBezTo>
                <a:cubicBezTo>
                  <a:pt x="731245" y="1999135"/>
                  <a:pt x="336522" y="1998545"/>
                  <a:pt x="0" y="2004999"/>
                </a:cubicBezTo>
                <a:cubicBezTo>
                  <a:pt x="-21356" y="1669105"/>
                  <a:pt x="3563" y="1525901"/>
                  <a:pt x="0" y="1316616"/>
                </a:cubicBezTo>
                <a:cubicBezTo>
                  <a:pt x="-3563" y="1107331"/>
                  <a:pt x="-10331" y="887224"/>
                  <a:pt x="0" y="708433"/>
                </a:cubicBezTo>
                <a:cubicBezTo>
                  <a:pt x="10331" y="529642"/>
                  <a:pt x="13148" y="274987"/>
                  <a:pt x="0" y="0"/>
                </a:cubicBezTo>
                <a:close/>
              </a:path>
            </a:pathLst>
          </a:custGeom>
          <a:ln w="12700">
            <a:solidFill>
              <a:schemeClr val="tx1">
                <a:lumMod val="75000"/>
                <a:lumOff val="25000"/>
              </a:schemeClr>
            </a:solidFill>
            <a:extLst>
              <a:ext uri="{C807C97D-BFC1-408E-A445-0C87EB9F89A2}">
                <ask:lineSketchStyleProps xmlns:ask="http://schemas.microsoft.com/office/drawing/2018/sketchyshapes" sd="1398078863">
                  <a:prstGeom prst="rect">
                    <a:avLst/>
                  </a:prstGeom>
                  <ask:type>
                    <ask:lineSketchFreehand/>
                  </ask:type>
                </ask:lineSketchStyleProps>
              </a:ext>
            </a:extLst>
          </a:ln>
        </p:spPr>
      </p:pic>
      <p:sp>
        <p:nvSpPr>
          <p:cNvPr id="3" name="Espace réservé du texte 2">
            <a:extLst>
              <a:ext uri="{FF2B5EF4-FFF2-40B4-BE49-F238E27FC236}">
                <a16:creationId xmlns:a16="http://schemas.microsoft.com/office/drawing/2014/main" id="{61A9BB9C-FD4B-45D5-994A-D957870F8EF8}"/>
              </a:ext>
            </a:extLst>
          </p:cNvPr>
          <p:cNvSpPr>
            <a:spLocks noGrp="1"/>
          </p:cNvSpPr>
          <p:nvPr>
            <p:ph type="body" sz="quarter" idx="12"/>
          </p:nvPr>
        </p:nvSpPr>
        <p:spPr/>
        <p:txBody>
          <a:bodyPr>
            <a:normAutofit/>
          </a:bodyPr>
          <a:lstStyle/>
          <a:p>
            <a:r>
              <a:rPr lang="fr-FR" dirty="0"/>
              <a:t>Juin &amp; décembre 2022 : Portes-Ouvertes sur la thématique</a:t>
            </a:r>
          </a:p>
          <a:p>
            <a:r>
              <a:rPr lang="fr-FR" dirty="0"/>
              <a:t>du « Monde de l’Assurance » à l’agence de WASSY</a:t>
            </a:r>
          </a:p>
        </p:txBody>
      </p:sp>
      <p:sp>
        <p:nvSpPr>
          <p:cNvPr id="4" name="Espace réservé du texte 3">
            <a:extLst>
              <a:ext uri="{FF2B5EF4-FFF2-40B4-BE49-F238E27FC236}">
                <a16:creationId xmlns:a16="http://schemas.microsoft.com/office/drawing/2014/main" id="{F33F075C-FD4B-4B77-A7C9-3E5512252045}"/>
              </a:ext>
            </a:extLst>
          </p:cNvPr>
          <p:cNvSpPr>
            <a:spLocks noGrp="1"/>
          </p:cNvSpPr>
          <p:nvPr>
            <p:ph type="body" sz="quarter" idx="14"/>
          </p:nvPr>
        </p:nvSpPr>
        <p:spPr/>
        <p:txBody>
          <a:bodyPr/>
          <a:lstStyle/>
          <a:p>
            <a:endParaRPr lang="fr-FR"/>
          </a:p>
        </p:txBody>
      </p:sp>
      <p:sp>
        <p:nvSpPr>
          <p:cNvPr id="13" name="Espace réservé du texte 12">
            <a:extLst>
              <a:ext uri="{FF2B5EF4-FFF2-40B4-BE49-F238E27FC236}">
                <a16:creationId xmlns:a16="http://schemas.microsoft.com/office/drawing/2014/main" id="{2CC3B9FA-A37C-4ED0-983D-0434386F658F}"/>
              </a:ext>
            </a:extLst>
          </p:cNvPr>
          <p:cNvSpPr>
            <a:spLocks noGrp="1"/>
          </p:cNvSpPr>
          <p:nvPr>
            <p:ph type="body" sz="quarter" idx="16"/>
          </p:nvPr>
        </p:nvSpPr>
        <p:spPr/>
        <p:txBody>
          <a:bodyPr/>
          <a:lstStyle/>
          <a:p>
            <a:r>
              <a:rPr lang="fr-FR" dirty="0"/>
              <a:t>X</a:t>
            </a:r>
          </a:p>
        </p:txBody>
      </p:sp>
      <p:pic>
        <p:nvPicPr>
          <p:cNvPr id="8" name="Image 7">
            <a:extLst>
              <a:ext uri="{FF2B5EF4-FFF2-40B4-BE49-F238E27FC236}">
                <a16:creationId xmlns:a16="http://schemas.microsoft.com/office/drawing/2014/main" id="{49FD3615-CB6D-439D-AF34-7A3235B63D7F}"/>
              </a:ext>
            </a:extLst>
          </p:cNvPr>
          <p:cNvPicPr>
            <a:picLocks noChangeAspect="1"/>
          </p:cNvPicPr>
          <p:nvPr/>
        </p:nvPicPr>
        <p:blipFill rotWithShape="1">
          <a:blip r:embed="rId4">
            <a:extLst>
              <a:ext uri="{28A0092B-C50C-407E-A947-70E740481C1C}">
                <a14:useLocalDpi xmlns:a14="http://schemas.microsoft.com/office/drawing/2010/main" val="0"/>
              </a:ext>
            </a:extLst>
          </a:blip>
          <a:srcRect t="33514"/>
          <a:stretch/>
        </p:blipFill>
        <p:spPr>
          <a:xfrm rot="21280525">
            <a:off x="287962" y="2214146"/>
            <a:ext cx="2004810" cy="1780945"/>
          </a:xfrm>
          <a:custGeom>
            <a:avLst/>
            <a:gdLst>
              <a:gd name="connsiteX0" fmla="*/ 0 w 2004810"/>
              <a:gd name="connsiteY0" fmla="*/ 0 h 1780945"/>
              <a:gd name="connsiteX1" fmla="*/ 648222 w 2004810"/>
              <a:gd name="connsiteY1" fmla="*/ 0 h 1780945"/>
              <a:gd name="connsiteX2" fmla="*/ 1356588 w 2004810"/>
              <a:gd name="connsiteY2" fmla="*/ 0 h 1780945"/>
              <a:gd name="connsiteX3" fmla="*/ 2004810 w 2004810"/>
              <a:gd name="connsiteY3" fmla="*/ 0 h 1780945"/>
              <a:gd name="connsiteX4" fmla="*/ 2004810 w 2004810"/>
              <a:gd name="connsiteY4" fmla="*/ 575839 h 1780945"/>
              <a:gd name="connsiteX5" fmla="*/ 2004810 w 2004810"/>
              <a:gd name="connsiteY5" fmla="*/ 1187297 h 1780945"/>
              <a:gd name="connsiteX6" fmla="*/ 2004810 w 2004810"/>
              <a:gd name="connsiteY6" fmla="*/ 1780945 h 1780945"/>
              <a:gd name="connsiteX7" fmla="*/ 1296444 w 2004810"/>
              <a:gd name="connsiteY7" fmla="*/ 1780945 h 1780945"/>
              <a:gd name="connsiteX8" fmla="*/ 608126 w 2004810"/>
              <a:gd name="connsiteY8" fmla="*/ 1780945 h 1780945"/>
              <a:gd name="connsiteX9" fmla="*/ 0 w 2004810"/>
              <a:gd name="connsiteY9" fmla="*/ 1780945 h 1780945"/>
              <a:gd name="connsiteX10" fmla="*/ 0 w 2004810"/>
              <a:gd name="connsiteY10" fmla="*/ 1205106 h 1780945"/>
              <a:gd name="connsiteX11" fmla="*/ 0 w 2004810"/>
              <a:gd name="connsiteY11" fmla="*/ 593648 h 1780945"/>
              <a:gd name="connsiteX12" fmla="*/ 0 w 2004810"/>
              <a:gd name="connsiteY12" fmla="*/ 0 h 17809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004810" h="1780945" fill="none" extrusionOk="0">
                <a:moveTo>
                  <a:pt x="0" y="0"/>
                </a:moveTo>
                <a:cubicBezTo>
                  <a:pt x="253468" y="10349"/>
                  <a:pt x="412522" y="18101"/>
                  <a:pt x="648222" y="0"/>
                </a:cubicBezTo>
                <a:cubicBezTo>
                  <a:pt x="883922" y="-18101"/>
                  <a:pt x="1013058" y="-29086"/>
                  <a:pt x="1356588" y="0"/>
                </a:cubicBezTo>
                <a:cubicBezTo>
                  <a:pt x="1700118" y="29086"/>
                  <a:pt x="1840144" y="-5884"/>
                  <a:pt x="2004810" y="0"/>
                </a:cubicBezTo>
                <a:cubicBezTo>
                  <a:pt x="2018995" y="176929"/>
                  <a:pt x="1992387" y="291086"/>
                  <a:pt x="2004810" y="575839"/>
                </a:cubicBezTo>
                <a:cubicBezTo>
                  <a:pt x="2017233" y="860592"/>
                  <a:pt x="2031407" y="970758"/>
                  <a:pt x="2004810" y="1187297"/>
                </a:cubicBezTo>
                <a:cubicBezTo>
                  <a:pt x="1978213" y="1403836"/>
                  <a:pt x="1987791" y="1499888"/>
                  <a:pt x="2004810" y="1780945"/>
                </a:cubicBezTo>
                <a:cubicBezTo>
                  <a:pt x="1829763" y="1808739"/>
                  <a:pt x="1477980" y="1776192"/>
                  <a:pt x="1296444" y="1780945"/>
                </a:cubicBezTo>
                <a:cubicBezTo>
                  <a:pt x="1114908" y="1785698"/>
                  <a:pt x="787010" y="1771412"/>
                  <a:pt x="608126" y="1780945"/>
                </a:cubicBezTo>
                <a:cubicBezTo>
                  <a:pt x="429242" y="1790478"/>
                  <a:pt x="138583" y="1790169"/>
                  <a:pt x="0" y="1780945"/>
                </a:cubicBezTo>
                <a:cubicBezTo>
                  <a:pt x="22906" y="1502197"/>
                  <a:pt x="3894" y="1425198"/>
                  <a:pt x="0" y="1205106"/>
                </a:cubicBezTo>
                <a:cubicBezTo>
                  <a:pt x="-3894" y="985014"/>
                  <a:pt x="28277" y="893575"/>
                  <a:pt x="0" y="593648"/>
                </a:cubicBezTo>
                <a:cubicBezTo>
                  <a:pt x="-28277" y="293721"/>
                  <a:pt x="-3261" y="227163"/>
                  <a:pt x="0" y="0"/>
                </a:cubicBezTo>
                <a:close/>
              </a:path>
              <a:path w="2004810" h="1780945" stroke="0" extrusionOk="0">
                <a:moveTo>
                  <a:pt x="0" y="0"/>
                </a:moveTo>
                <a:cubicBezTo>
                  <a:pt x="224952" y="-3400"/>
                  <a:pt x="360615" y="12971"/>
                  <a:pt x="628174" y="0"/>
                </a:cubicBezTo>
                <a:cubicBezTo>
                  <a:pt x="895733" y="-12971"/>
                  <a:pt x="1014465" y="18803"/>
                  <a:pt x="1276396" y="0"/>
                </a:cubicBezTo>
                <a:cubicBezTo>
                  <a:pt x="1538327" y="-18803"/>
                  <a:pt x="1840973" y="24585"/>
                  <a:pt x="2004810" y="0"/>
                </a:cubicBezTo>
                <a:cubicBezTo>
                  <a:pt x="1994208" y="289331"/>
                  <a:pt x="2006510" y="445736"/>
                  <a:pt x="2004810" y="593648"/>
                </a:cubicBezTo>
                <a:cubicBezTo>
                  <a:pt x="2003110" y="741560"/>
                  <a:pt x="2021887" y="1008641"/>
                  <a:pt x="2004810" y="1222916"/>
                </a:cubicBezTo>
                <a:cubicBezTo>
                  <a:pt x="1987733" y="1437191"/>
                  <a:pt x="1981540" y="1648079"/>
                  <a:pt x="2004810" y="1780945"/>
                </a:cubicBezTo>
                <a:cubicBezTo>
                  <a:pt x="1847470" y="1765833"/>
                  <a:pt x="1533706" y="1805300"/>
                  <a:pt x="1396684" y="1780945"/>
                </a:cubicBezTo>
                <a:cubicBezTo>
                  <a:pt x="1259662" y="1756590"/>
                  <a:pt x="1060854" y="1802051"/>
                  <a:pt x="768510" y="1780945"/>
                </a:cubicBezTo>
                <a:cubicBezTo>
                  <a:pt x="476166" y="1759839"/>
                  <a:pt x="283915" y="1784999"/>
                  <a:pt x="0" y="1780945"/>
                </a:cubicBezTo>
                <a:cubicBezTo>
                  <a:pt x="-12133" y="1632593"/>
                  <a:pt x="13986" y="1356039"/>
                  <a:pt x="0" y="1187297"/>
                </a:cubicBezTo>
                <a:cubicBezTo>
                  <a:pt x="-13986" y="1018555"/>
                  <a:pt x="-4834" y="737459"/>
                  <a:pt x="0" y="558029"/>
                </a:cubicBezTo>
                <a:cubicBezTo>
                  <a:pt x="4834" y="378599"/>
                  <a:pt x="10677" y="148872"/>
                  <a:pt x="0" y="0"/>
                </a:cubicBezTo>
                <a:close/>
              </a:path>
            </a:pathLst>
          </a:custGeom>
          <a:ln w="12700">
            <a:solidFill>
              <a:schemeClr val="tx1">
                <a:lumMod val="75000"/>
                <a:lumOff val="25000"/>
              </a:schemeClr>
            </a:solidFill>
            <a:extLst>
              <a:ext uri="{C807C97D-BFC1-408E-A445-0C87EB9F89A2}">
                <ask:lineSketchStyleProps xmlns:ask="http://schemas.microsoft.com/office/drawing/2018/sketchyshapes" sd="742944056">
                  <a:prstGeom prst="rect">
                    <a:avLst/>
                  </a:prstGeom>
                  <ask:type>
                    <ask:lineSketchFreehand/>
                  </ask:type>
                </ask:lineSketchStyleProps>
              </a:ext>
            </a:extLst>
          </a:ln>
        </p:spPr>
      </p:pic>
      <p:pic>
        <p:nvPicPr>
          <p:cNvPr id="2" name="Image 1">
            <a:extLst>
              <a:ext uri="{FF2B5EF4-FFF2-40B4-BE49-F238E27FC236}">
                <a16:creationId xmlns:a16="http://schemas.microsoft.com/office/drawing/2014/main" id="{696E27E9-B02E-4369-AD4E-EF85018BB5D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21158115">
            <a:off x="2313866" y="3843245"/>
            <a:ext cx="2364665" cy="1751033"/>
          </a:xfrm>
          <a:custGeom>
            <a:avLst/>
            <a:gdLst>
              <a:gd name="connsiteX0" fmla="*/ 0 w 2364665"/>
              <a:gd name="connsiteY0" fmla="*/ 0 h 1751033"/>
              <a:gd name="connsiteX1" fmla="*/ 591166 w 2364665"/>
              <a:gd name="connsiteY1" fmla="*/ 0 h 1751033"/>
              <a:gd name="connsiteX2" fmla="*/ 1229626 w 2364665"/>
              <a:gd name="connsiteY2" fmla="*/ 0 h 1751033"/>
              <a:gd name="connsiteX3" fmla="*/ 1820792 w 2364665"/>
              <a:gd name="connsiteY3" fmla="*/ 0 h 1751033"/>
              <a:gd name="connsiteX4" fmla="*/ 2364665 w 2364665"/>
              <a:gd name="connsiteY4" fmla="*/ 0 h 1751033"/>
              <a:gd name="connsiteX5" fmla="*/ 2364665 w 2364665"/>
              <a:gd name="connsiteY5" fmla="*/ 548657 h 1751033"/>
              <a:gd name="connsiteX6" fmla="*/ 2364665 w 2364665"/>
              <a:gd name="connsiteY6" fmla="*/ 1132335 h 1751033"/>
              <a:gd name="connsiteX7" fmla="*/ 2364665 w 2364665"/>
              <a:gd name="connsiteY7" fmla="*/ 1751033 h 1751033"/>
              <a:gd name="connsiteX8" fmla="*/ 1820792 w 2364665"/>
              <a:gd name="connsiteY8" fmla="*/ 1751033 h 1751033"/>
              <a:gd name="connsiteX9" fmla="*/ 1205979 w 2364665"/>
              <a:gd name="connsiteY9" fmla="*/ 1751033 h 1751033"/>
              <a:gd name="connsiteX10" fmla="*/ 638460 w 2364665"/>
              <a:gd name="connsiteY10" fmla="*/ 1751033 h 1751033"/>
              <a:gd name="connsiteX11" fmla="*/ 0 w 2364665"/>
              <a:gd name="connsiteY11" fmla="*/ 1751033 h 1751033"/>
              <a:gd name="connsiteX12" fmla="*/ 0 w 2364665"/>
              <a:gd name="connsiteY12" fmla="*/ 1184866 h 1751033"/>
              <a:gd name="connsiteX13" fmla="*/ 0 w 2364665"/>
              <a:gd name="connsiteY13" fmla="*/ 601188 h 1751033"/>
              <a:gd name="connsiteX14" fmla="*/ 0 w 2364665"/>
              <a:gd name="connsiteY14" fmla="*/ 0 h 17510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364665" h="1751033" fill="none" extrusionOk="0">
                <a:moveTo>
                  <a:pt x="0" y="0"/>
                </a:moveTo>
                <a:cubicBezTo>
                  <a:pt x="127438" y="-531"/>
                  <a:pt x="388976" y="-20786"/>
                  <a:pt x="591166" y="0"/>
                </a:cubicBezTo>
                <a:cubicBezTo>
                  <a:pt x="793356" y="20786"/>
                  <a:pt x="970088" y="28045"/>
                  <a:pt x="1229626" y="0"/>
                </a:cubicBezTo>
                <a:cubicBezTo>
                  <a:pt x="1489164" y="-28045"/>
                  <a:pt x="1694272" y="14012"/>
                  <a:pt x="1820792" y="0"/>
                </a:cubicBezTo>
                <a:cubicBezTo>
                  <a:pt x="1947312" y="-14012"/>
                  <a:pt x="2236646" y="-1303"/>
                  <a:pt x="2364665" y="0"/>
                </a:cubicBezTo>
                <a:cubicBezTo>
                  <a:pt x="2339657" y="252535"/>
                  <a:pt x="2390553" y="429100"/>
                  <a:pt x="2364665" y="548657"/>
                </a:cubicBezTo>
                <a:cubicBezTo>
                  <a:pt x="2338777" y="668214"/>
                  <a:pt x="2348527" y="871083"/>
                  <a:pt x="2364665" y="1132335"/>
                </a:cubicBezTo>
                <a:cubicBezTo>
                  <a:pt x="2380803" y="1393587"/>
                  <a:pt x="2346069" y="1617247"/>
                  <a:pt x="2364665" y="1751033"/>
                </a:cubicBezTo>
                <a:cubicBezTo>
                  <a:pt x="2177980" y="1749686"/>
                  <a:pt x="1972894" y="1726412"/>
                  <a:pt x="1820792" y="1751033"/>
                </a:cubicBezTo>
                <a:cubicBezTo>
                  <a:pt x="1668690" y="1775654"/>
                  <a:pt x="1481331" y="1751358"/>
                  <a:pt x="1205979" y="1751033"/>
                </a:cubicBezTo>
                <a:cubicBezTo>
                  <a:pt x="930627" y="1750708"/>
                  <a:pt x="808431" y="1742711"/>
                  <a:pt x="638460" y="1751033"/>
                </a:cubicBezTo>
                <a:cubicBezTo>
                  <a:pt x="468489" y="1759355"/>
                  <a:pt x="131317" y="1758619"/>
                  <a:pt x="0" y="1751033"/>
                </a:cubicBezTo>
                <a:cubicBezTo>
                  <a:pt x="4741" y="1598806"/>
                  <a:pt x="9217" y="1445973"/>
                  <a:pt x="0" y="1184866"/>
                </a:cubicBezTo>
                <a:cubicBezTo>
                  <a:pt x="-9217" y="923759"/>
                  <a:pt x="-11946" y="796889"/>
                  <a:pt x="0" y="601188"/>
                </a:cubicBezTo>
                <a:cubicBezTo>
                  <a:pt x="11946" y="405487"/>
                  <a:pt x="-14479" y="166416"/>
                  <a:pt x="0" y="0"/>
                </a:cubicBezTo>
                <a:close/>
              </a:path>
              <a:path w="2364665" h="1751033" stroke="0" extrusionOk="0">
                <a:moveTo>
                  <a:pt x="0" y="0"/>
                </a:moveTo>
                <a:cubicBezTo>
                  <a:pt x="163980" y="3618"/>
                  <a:pt x="346172" y="-17378"/>
                  <a:pt x="614813" y="0"/>
                </a:cubicBezTo>
                <a:cubicBezTo>
                  <a:pt x="883454" y="17378"/>
                  <a:pt x="948809" y="5735"/>
                  <a:pt x="1182333" y="0"/>
                </a:cubicBezTo>
                <a:cubicBezTo>
                  <a:pt x="1415857" y="-5735"/>
                  <a:pt x="1503698" y="-14381"/>
                  <a:pt x="1726205" y="0"/>
                </a:cubicBezTo>
                <a:cubicBezTo>
                  <a:pt x="1948712" y="14381"/>
                  <a:pt x="2139973" y="-5117"/>
                  <a:pt x="2364665" y="0"/>
                </a:cubicBezTo>
                <a:cubicBezTo>
                  <a:pt x="2394855" y="246737"/>
                  <a:pt x="2335573" y="322537"/>
                  <a:pt x="2364665" y="618698"/>
                </a:cubicBezTo>
                <a:cubicBezTo>
                  <a:pt x="2393757" y="914859"/>
                  <a:pt x="2361573" y="1106828"/>
                  <a:pt x="2364665" y="1237397"/>
                </a:cubicBezTo>
                <a:cubicBezTo>
                  <a:pt x="2367757" y="1367966"/>
                  <a:pt x="2361410" y="1505773"/>
                  <a:pt x="2364665" y="1751033"/>
                </a:cubicBezTo>
                <a:cubicBezTo>
                  <a:pt x="2220066" y="1752427"/>
                  <a:pt x="1985607" y="1765321"/>
                  <a:pt x="1844439" y="1751033"/>
                </a:cubicBezTo>
                <a:cubicBezTo>
                  <a:pt x="1703271" y="1736745"/>
                  <a:pt x="1424093" y="1778677"/>
                  <a:pt x="1229626" y="1751033"/>
                </a:cubicBezTo>
                <a:cubicBezTo>
                  <a:pt x="1035159" y="1723389"/>
                  <a:pt x="806701" y="1765613"/>
                  <a:pt x="685753" y="1751033"/>
                </a:cubicBezTo>
                <a:cubicBezTo>
                  <a:pt x="564805" y="1736453"/>
                  <a:pt x="259829" y="1723336"/>
                  <a:pt x="0" y="1751033"/>
                </a:cubicBezTo>
                <a:cubicBezTo>
                  <a:pt x="9605" y="1544900"/>
                  <a:pt x="-12443" y="1449862"/>
                  <a:pt x="0" y="1219886"/>
                </a:cubicBezTo>
                <a:cubicBezTo>
                  <a:pt x="12443" y="989910"/>
                  <a:pt x="25423" y="922002"/>
                  <a:pt x="0" y="671229"/>
                </a:cubicBezTo>
                <a:cubicBezTo>
                  <a:pt x="-25423" y="420456"/>
                  <a:pt x="29378" y="266768"/>
                  <a:pt x="0" y="0"/>
                </a:cubicBezTo>
                <a:close/>
              </a:path>
            </a:pathLst>
          </a:custGeom>
          <a:ln w="12700">
            <a:solidFill>
              <a:schemeClr val="tx1">
                <a:lumMod val="75000"/>
                <a:lumOff val="25000"/>
              </a:schemeClr>
            </a:solidFill>
            <a:extLst>
              <a:ext uri="{C807C97D-BFC1-408E-A445-0C87EB9F89A2}">
                <ask:lineSketchStyleProps xmlns:ask="http://schemas.microsoft.com/office/drawing/2018/sketchyshapes" sd="973031723">
                  <a:prstGeom prst="rect">
                    <a:avLst/>
                  </a:prstGeom>
                  <ask:type>
                    <ask:lineSketchFreehand/>
                  </ask:type>
                </ask:lineSketchStyleProps>
              </a:ext>
            </a:extLst>
          </a:ln>
        </p:spPr>
      </p:pic>
      <p:pic>
        <p:nvPicPr>
          <p:cNvPr id="10" name="Image 9">
            <a:extLst>
              <a:ext uri="{FF2B5EF4-FFF2-40B4-BE49-F238E27FC236}">
                <a16:creationId xmlns:a16="http://schemas.microsoft.com/office/drawing/2014/main" id="{1789E4EC-2744-465E-ACC3-6F239E10F9E6}"/>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t="19346"/>
          <a:stretch/>
        </p:blipFill>
        <p:spPr>
          <a:xfrm rot="456594">
            <a:off x="465250" y="3820081"/>
            <a:ext cx="1969610" cy="2099428"/>
          </a:xfrm>
          <a:custGeom>
            <a:avLst/>
            <a:gdLst>
              <a:gd name="connsiteX0" fmla="*/ 0 w 1969610"/>
              <a:gd name="connsiteY0" fmla="*/ 0 h 2099428"/>
              <a:gd name="connsiteX1" fmla="*/ 676233 w 1969610"/>
              <a:gd name="connsiteY1" fmla="*/ 0 h 2099428"/>
              <a:gd name="connsiteX2" fmla="*/ 1332769 w 1969610"/>
              <a:gd name="connsiteY2" fmla="*/ 0 h 2099428"/>
              <a:gd name="connsiteX3" fmla="*/ 1969610 w 1969610"/>
              <a:gd name="connsiteY3" fmla="*/ 0 h 2099428"/>
              <a:gd name="connsiteX4" fmla="*/ 1969610 w 1969610"/>
              <a:gd name="connsiteY4" fmla="*/ 720804 h 2099428"/>
              <a:gd name="connsiteX5" fmla="*/ 1969610 w 1969610"/>
              <a:gd name="connsiteY5" fmla="*/ 1378624 h 2099428"/>
              <a:gd name="connsiteX6" fmla="*/ 1969610 w 1969610"/>
              <a:gd name="connsiteY6" fmla="*/ 2099428 h 2099428"/>
              <a:gd name="connsiteX7" fmla="*/ 1372162 w 1969610"/>
              <a:gd name="connsiteY7" fmla="*/ 2099428 h 2099428"/>
              <a:gd name="connsiteX8" fmla="*/ 774713 w 1969610"/>
              <a:gd name="connsiteY8" fmla="*/ 2099428 h 2099428"/>
              <a:gd name="connsiteX9" fmla="*/ 0 w 1969610"/>
              <a:gd name="connsiteY9" fmla="*/ 2099428 h 2099428"/>
              <a:gd name="connsiteX10" fmla="*/ 0 w 1969610"/>
              <a:gd name="connsiteY10" fmla="*/ 1441607 h 2099428"/>
              <a:gd name="connsiteX11" fmla="*/ 0 w 1969610"/>
              <a:gd name="connsiteY11" fmla="*/ 720804 h 2099428"/>
              <a:gd name="connsiteX12" fmla="*/ 0 w 1969610"/>
              <a:gd name="connsiteY12" fmla="*/ 0 h 20994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969610" h="2099428" fill="none" extrusionOk="0">
                <a:moveTo>
                  <a:pt x="0" y="0"/>
                </a:moveTo>
                <a:cubicBezTo>
                  <a:pt x="280939" y="16533"/>
                  <a:pt x="511657" y="17700"/>
                  <a:pt x="676233" y="0"/>
                </a:cubicBezTo>
                <a:cubicBezTo>
                  <a:pt x="840809" y="-17700"/>
                  <a:pt x="1044595" y="-27803"/>
                  <a:pt x="1332769" y="0"/>
                </a:cubicBezTo>
                <a:cubicBezTo>
                  <a:pt x="1620943" y="27803"/>
                  <a:pt x="1736552" y="2763"/>
                  <a:pt x="1969610" y="0"/>
                </a:cubicBezTo>
                <a:cubicBezTo>
                  <a:pt x="1995918" y="199810"/>
                  <a:pt x="1964544" y="433407"/>
                  <a:pt x="1969610" y="720804"/>
                </a:cubicBezTo>
                <a:cubicBezTo>
                  <a:pt x="1974676" y="1008201"/>
                  <a:pt x="1945021" y="1229168"/>
                  <a:pt x="1969610" y="1378624"/>
                </a:cubicBezTo>
                <a:cubicBezTo>
                  <a:pt x="1994199" y="1528080"/>
                  <a:pt x="1987932" y="1757580"/>
                  <a:pt x="1969610" y="2099428"/>
                </a:cubicBezTo>
                <a:cubicBezTo>
                  <a:pt x="1840307" y="2091115"/>
                  <a:pt x="1665257" y="2125955"/>
                  <a:pt x="1372162" y="2099428"/>
                </a:cubicBezTo>
                <a:cubicBezTo>
                  <a:pt x="1079067" y="2072901"/>
                  <a:pt x="913682" y="2119278"/>
                  <a:pt x="774713" y="2099428"/>
                </a:cubicBezTo>
                <a:cubicBezTo>
                  <a:pt x="635744" y="2079578"/>
                  <a:pt x="279014" y="2074214"/>
                  <a:pt x="0" y="2099428"/>
                </a:cubicBezTo>
                <a:cubicBezTo>
                  <a:pt x="-11471" y="1812961"/>
                  <a:pt x="8586" y="1608331"/>
                  <a:pt x="0" y="1441607"/>
                </a:cubicBezTo>
                <a:cubicBezTo>
                  <a:pt x="-8586" y="1274883"/>
                  <a:pt x="22967" y="878352"/>
                  <a:pt x="0" y="720804"/>
                </a:cubicBezTo>
                <a:cubicBezTo>
                  <a:pt x="-22967" y="563256"/>
                  <a:pt x="23715" y="295650"/>
                  <a:pt x="0" y="0"/>
                </a:cubicBezTo>
                <a:close/>
              </a:path>
              <a:path w="1969610" h="2099428" stroke="0" extrusionOk="0">
                <a:moveTo>
                  <a:pt x="0" y="0"/>
                </a:moveTo>
                <a:cubicBezTo>
                  <a:pt x="131088" y="-2099"/>
                  <a:pt x="442417" y="15458"/>
                  <a:pt x="636841" y="0"/>
                </a:cubicBezTo>
                <a:cubicBezTo>
                  <a:pt x="831265" y="-15458"/>
                  <a:pt x="1053144" y="-31823"/>
                  <a:pt x="1313073" y="0"/>
                </a:cubicBezTo>
                <a:cubicBezTo>
                  <a:pt x="1573002" y="31823"/>
                  <a:pt x="1742167" y="25072"/>
                  <a:pt x="1969610" y="0"/>
                </a:cubicBezTo>
                <a:cubicBezTo>
                  <a:pt x="1943512" y="317307"/>
                  <a:pt x="1936089" y="373868"/>
                  <a:pt x="1969610" y="678815"/>
                </a:cubicBezTo>
                <a:cubicBezTo>
                  <a:pt x="2003131" y="983763"/>
                  <a:pt x="1953887" y="1063746"/>
                  <a:pt x="1969610" y="1399619"/>
                </a:cubicBezTo>
                <a:cubicBezTo>
                  <a:pt x="1985333" y="1735492"/>
                  <a:pt x="1980472" y="1895577"/>
                  <a:pt x="1969610" y="2099428"/>
                </a:cubicBezTo>
                <a:cubicBezTo>
                  <a:pt x="1674420" y="2100341"/>
                  <a:pt x="1525282" y="2080007"/>
                  <a:pt x="1273681" y="2099428"/>
                </a:cubicBezTo>
                <a:cubicBezTo>
                  <a:pt x="1022080" y="2118849"/>
                  <a:pt x="892645" y="2125986"/>
                  <a:pt x="636841" y="2099428"/>
                </a:cubicBezTo>
                <a:cubicBezTo>
                  <a:pt x="381037" y="2072870"/>
                  <a:pt x="246000" y="2086946"/>
                  <a:pt x="0" y="2099428"/>
                </a:cubicBezTo>
                <a:cubicBezTo>
                  <a:pt x="953" y="1866399"/>
                  <a:pt x="23576" y="1673631"/>
                  <a:pt x="0" y="1378624"/>
                </a:cubicBezTo>
                <a:cubicBezTo>
                  <a:pt x="-23576" y="1083617"/>
                  <a:pt x="2833" y="1019953"/>
                  <a:pt x="0" y="741798"/>
                </a:cubicBezTo>
                <a:cubicBezTo>
                  <a:pt x="-2833" y="463643"/>
                  <a:pt x="15962" y="184256"/>
                  <a:pt x="0" y="0"/>
                </a:cubicBezTo>
                <a:close/>
              </a:path>
            </a:pathLst>
          </a:custGeom>
          <a:ln w="12700">
            <a:solidFill>
              <a:schemeClr val="tx1">
                <a:lumMod val="75000"/>
                <a:lumOff val="25000"/>
              </a:schemeClr>
            </a:solidFill>
            <a:extLst>
              <a:ext uri="{C807C97D-BFC1-408E-A445-0C87EB9F89A2}">
                <ask:lineSketchStyleProps xmlns:ask="http://schemas.microsoft.com/office/drawing/2018/sketchyshapes" sd="768338777">
                  <a:prstGeom prst="rect">
                    <a:avLst/>
                  </a:prstGeom>
                  <ask:type>
                    <ask:lineSketchFreehand/>
                  </ask:type>
                </ask:lineSketchStyleProps>
              </a:ext>
            </a:extLst>
          </a:ln>
        </p:spPr>
      </p:pic>
      <p:sp>
        <p:nvSpPr>
          <p:cNvPr id="12" name="ZoneTexte 11">
            <a:extLst>
              <a:ext uri="{FF2B5EF4-FFF2-40B4-BE49-F238E27FC236}">
                <a16:creationId xmlns:a16="http://schemas.microsoft.com/office/drawing/2014/main" id="{BC7156D3-41C3-4A5F-9E58-BC2ABC2F7C28}"/>
              </a:ext>
            </a:extLst>
          </p:cNvPr>
          <p:cNvSpPr txBox="1"/>
          <p:nvPr/>
        </p:nvSpPr>
        <p:spPr>
          <a:xfrm>
            <a:off x="9437116" y="708924"/>
            <a:ext cx="1757212" cy="523220"/>
          </a:xfrm>
          <a:prstGeom prst="rect">
            <a:avLst/>
          </a:prstGeom>
          <a:noFill/>
        </p:spPr>
        <p:txBody>
          <a:bodyPr wrap="none" rtlCol="0">
            <a:spAutoFit/>
          </a:bodyPr>
          <a:lstStyle/>
          <a:p>
            <a:r>
              <a:rPr lang="fr-FR" sz="1400" u="sng" dirty="0">
                <a:solidFill>
                  <a:schemeClr val="tx1">
                    <a:lumMod val="75000"/>
                    <a:lumOff val="25000"/>
                  </a:schemeClr>
                </a:solidFill>
              </a:rPr>
              <a:t>Thématique</a:t>
            </a:r>
            <a:r>
              <a:rPr lang="fr-FR" sz="1400" dirty="0">
                <a:solidFill>
                  <a:schemeClr val="tx1">
                    <a:lumMod val="75000"/>
                    <a:lumOff val="25000"/>
                  </a:schemeClr>
                </a:solidFill>
              </a:rPr>
              <a:t> : IARD </a:t>
            </a:r>
          </a:p>
          <a:p>
            <a:r>
              <a:rPr lang="fr-FR" sz="1400" u="sng" dirty="0">
                <a:solidFill>
                  <a:schemeClr val="tx1">
                    <a:lumMod val="75000"/>
                    <a:lumOff val="25000"/>
                  </a:schemeClr>
                </a:solidFill>
              </a:rPr>
              <a:t>Cible</a:t>
            </a:r>
            <a:r>
              <a:rPr lang="fr-FR" sz="1400" dirty="0">
                <a:solidFill>
                  <a:schemeClr val="tx1">
                    <a:lumMod val="75000"/>
                    <a:lumOff val="25000"/>
                  </a:schemeClr>
                </a:solidFill>
              </a:rPr>
              <a:t> : Premium</a:t>
            </a:r>
          </a:p>
        </p:txBody>
      </p:sp>
      <p:grpSp>
        <p:nvGrpSpPr>
          <p:cNvPr id="17" name="Graphique 1789">
            <a:extLst>
              <a:ext uri="{FF2B5EF4-FFF2-40B4-BE49-F238E27FC236}">
                <a16:creationId xmlns:a16="http://schemas.microsoft.com/office/drawing/2014/main" id="{CE0A15A8-DCAD-4729-8DEB-B87487D13D65}"/>
              </a:ext>
            </a:extLst>
          </p:cNvPr>
          <p:cNvGrpSpPr/>
          <p:nvPr/>
        </p:nvGrpSpPr>
        <p:grpSpPr>
          <a:xfrm>
            <a:off x="9115375" y="702691"/>
            <a:ext cx="297275" cy="493680"/>
            <a:chOff x="695325" y="2043113"/>
            <a:chExt cx="297275" cy="493680"/>
          </a:xfrm>
          <a:noFill/>
        </p:grpSpPr>
        <p:grpSp>
          <p:nvGrpSpPr>
            <p:cNvPr id="18" name="Graphique 1789">
              <a:extLst>
                <a:ext uri="{FF2B5EF4-FFF2-40B4-BE49-F238E27FC236}">
                  <a16:creationId xmlns:a16="http://schemas.microsoft.com/office/drawing/2014/main" id="{A0614DB5-931C-4999-A5AE-38B053478A42}"/>
                </a:ext>
              </a:extLst>
            </p:cNvPr>
            <p:cNvGrpSpPr/>
            <p:nvPr/>
          </p:nvGrpSpPr>
          <p:grpSpPr>
            <a:xfrm>
              <a:off x="703421" y="2064258"/>
              <a:ext cx="281368" cy="263080"/>
              <a:chOff x="703421" y="2064258"/>
              <a:chExt cx="281368" cy="263080"/>
            </a:xfrm>
            <a:noFill/>
          </p:grpSpPr>
          <p:grpSp>
            <p:nvGrpSpPr>
              <p:cNvPr id="74" name="Graphique 1789">
                <a:extLst>
                  <a:ext uri="{FF2B5EF4-FFF2-40B4-BE49-F238E27FC236}">
                    <a16:creationId xmlns:a16="http://schemas.microsoft.com/office/drawing/2014/main" id="{E3A236DF-3667-48F0-A070-8217152D5AA5}"/>
                  </a:ext>
                </a:extLst>
              </p:cNvPr>
              <p:cNvGrpSpPr/>
              <p:nvPr/>
            </p:nvGrpSpPr>
            <p:grpSpPr>
              <a:xfrm>
                <a:off x="703802" y="2160365"/>
                <a:ext cx="280987" cy="166973"/>
                <a:chOff x="703802" y="2160365"/>
                <a:chExt cx="280987" cy="166973"/>
              </a:xfrm>
              <a:noFill/>
            </p:grpSpPr>
            <p:sp>
              <p:nvSpPr>
                <p:cNvPr id="76" name="Forme libre : forme 75">
                  <a:extLst>
                    <a:ext uri="{FF2B5EF4-FFF2-40B4-BE49-F238E27FC236}">
                      <a16:creationId xmlns:a16="http://schemas.microsoft.com/office/drawing/2014/main" id="{26170DDD-AEBC-4CDF-B9AE-69B2DE6AE914}"/>
                    </a:ext>
                  </a:extLst>
                </p:cNvPr>
                <p:cNvSpPr/>
                <p:nvPr/>
              </p:nvSpPr>
              <p:spPr>
                <a:xfrm>
                  <a:off x="703802" y="2160365"/>
                  <a:ext cx="69723" cy="24860"/>
                </a:xfrm>
                <a:custGeom>
                  <a:avLst/>
                  <a:gdLst>
                    <a:gd name="connsiteX0" fmla="*/ 0 w 69723"/>
                    <a:gd name="connsiteY0" fmla="*/ 24860 h 24860"/>
                    <a:gd name="connsiteX1" fmla="*/ 34862 w 69723"/>
                    <a:gd name="connsiteY1" fmla="*/ 0 h 24860"/>
                    <a:gd name="connsiteX2" fmla="*/ 69723 w 69723"/>
                    <a:gd name="connsiteY2" fmla="*/ 24860 h 24860"/>
                  </a:gdLst>
                  <a:ahLst/>
                  <a:cxnLst>
                    <a:cxn ang="0">
                      <a:pos x="connsiteX0" y="connsiteY0"/>
                    </a:cxn>
                    <a:cxn ang="0">
                      <a:pos x="connsiteX1" y="connsiteY1"/>
                    </a:cxn>
                    <a:cxn ang="0">
                      <a:pos x="connsiteX2" y="connsiteY2"/>
                    </a:cxn>
                  </a:cxnLst>
                  <a:rect l="l" t="t" r="r" b="b"/>
                  <a:pathLst>
                    <a:path w="69723" h="24860">
                      <a:moveTo>
                        <a:pt x="0" y="24860"/>
                      </a:moveTo>
                      <a:cubicBezTo>
                        <a:pt x="0" y="11144"/>
                        <a:pt x="15621" y="0"/>
                        <a:pt x="34862" y="0"/>
                      </a:cubicBezTo>
                      <a:cubicBezTo>
                        <a:pt x="54102" y="0"/>
                        <a:pt x="69723" y="11144"/>
                        <a:pt x="69723" y="24860"/>
                      </a:cubicBezTo>
                    </a:path>
                  </a:pathLst>
                </a:custGeom>
                <a:noFill/>
                <a:ln w="5715" cap="rnd">
                  <a:solidFill>
                    <a:schemeClr val="tx1">
                      <a:lumMod val="75000"/>
                      <a:lumOff val="25000"/>
                    </a:schemeClr>
                  </a:solidFill>
                  <a:prstDash val="solid"/>
                  <a:round/>
                </a:ln>
              </p:spPr>
              <p:txBody>
                <a:bodyPr rtlCol="0" anchor="ctr"/>
                <a:lstStyle/>
                <a:p>
                  <a:endParaRPr lang="fr-FR" sz="1400"/>
                </a:p>
              </p:txBody>
            </p:sp>
            <p:sp>
              <p:nvSpPr>
                <p:cNvPr id="77" name="Forme libre : forme 76">
                  <a:extLst>
                    <a:ext uri="{FF2B5EF4-FFF2-40B4-BE49-F238E27FC236}">
                      <a16:creationId xmlns:a16="http://schemas.microsoft.com/office/drawing/2014/main" id="{15B5A57F-17EA-4770-B8DE-F0165C20FC6A}"/>
                    </a:ext>
                  </a:extLst>
                </p:cNvPr>
                <p:cNvSpPr/>
                <p:nvPr/>
              </p:nvSpPr>
              <p:spPr>
                <a:xfrm>
                  <a:off x="773906" y="2160365"/>
                  <a:ext cx="69722" cy="24860"/>
                </a:xfrm>
                <a:custGeom>
                  <a:avLst/>
                  <a:gdLst>
                    <a:gd name="connsiteX0" fmla="*/ 0 w 69722"/>
                    <a:gd name="connsiteY0" fmla="*/ 24860 h 24860"/>
                    <a:gd name="connsiteX1" fmla="*/ 34862 w 69722"/>
                    <a:gd name="connsiteY1" fmla="*/ 0 h 24860"/>
                    <a:gd name="connsiteX2" fmla="*/ 69723 w 69722"/>
                    <a:gd name="connsiteY2" fmla="*/ 24860 h 24860"/>
                  </a:gdLst>
                  <a:ahLst/>
                  <a:cxnLst>
                    <a:cxn ang="0">
                      <a:pos x="connsiteX0" y="connsiteY0"/>
                    </a:cxn>
                    <a:cxn ang="0">
                      <a:pos x="connsiteX1" y="connsiteY1"/>
                    </a:cxn>
                    <a:cxn ang="0">
                      <a:pos x="connsiteX2" y="connsiteY2"/>
                    </a:cxn>
                  </a:cxnLst>
                  <a:rect l="l" t="t" r="r" b="b"/>
                  <a:pathLst>
                    <a:path w="69722" h="24860">
                      <a:moveTo>
                        <a:pt x="0" y="24860"/>
                      </a:moveTo>
                      <a:cubicBezTo>
                        <a:pt x="0" y="11144"/>
                        <a:pt x="15621" y="0"/>
                        <a:pt x="34862" y="0"/>
                      </a:cubicBezTo>
                      <a:cubicBezTo>
                        <a:pt x="54102" y="0"/>
                        <a:pt x="69723" y="11144"/>
                        <a:pt x="69723" y="24860"/>
                      </a:cubicBezTo>
                    </a:path>
                  </a:pathLst>
                </a:custGeom>
                <a:noFill/>
                <a:ln w="5715" cap="rnd">
                  <a:solidFill>
                    <a:schemeClr val="tx1">
                      <a:lumMod val="75000"/>
                      <a:lumOff val="25000"/>
                    </a:schemeClr>
                  </a:solidFill>
                  <a:prstDash val="solid"/>
                  <a:round/>
                </a:ln>
              </p:spPr>
              <p:txBody>
                <a:bodyPr rtlCol="0" anchor="ctr"/>
                <a:lstStyle/>
                <a:p>
                  <a:endParaRPr lang="fr-FR" sz="1400"/>
                </a:p>
              </p:txBody>
            </p:sp>
            <p:sp>
              <p:nvSpPr>
                <p:cNvPr id="78" name="Forme libre : forme 77">
                  <a:extLst>
                    <a:ext uri="{FF2B5EF4-FFF2-40B4-BE49-F238E27FC236}">
                      <a16:creationId xmlns:a16="http://schemas.microsoft.com/office/drawing/2014/main" id="{B6715D8D-F4DA-415F-ADD4-7AF7C6E1F777}"/>
                    </a:ext>
                  </a:extLst>
                </p:cNvPr>
                <p:cNvSpPr/>
                <p:nvPr/>
              </p:nvSpPr>
              <p:spPr>
                <a:xfrm>
                  <a:off x="844486" y="2160365"/>
                  <a:ext cx="69722" cy="166973"/>
                </a:xfrm>
                <a:custGeom>
                  <a:avLst/>
                  <a:gdLst>
                    <a:gd name="connsiteX0" fmla="*/ 69723 w 69722"/>
                    <a:gd name="connsiteY0" fmla="*/ 24860 h 166973"/>
                    <a:gd name="connsiteX1" fmla="*/ 34862 w 69722"/>
                    <a:gd name="connsiteY1" fmla="*/ 0 h 166973"/>
                    <a:gd name="connsiteX2" fmla="*/ 0 w 69722"/>
                    <a:gd name="connsiteY2" fmla="*/ 24860 h 166973"/>
                    <a:gd name="connsiteX3" fmla="*/ 0 w 69722"/>
                    <a:gd name="connsiteY3" fmla="*/ 166973 h 166973"/>
                  </a:gdLst>
                  <a:ahLst/>
                  <a:cxnLst>
                    <a:cxn ang="0">
                      <a:pos x="connsiteX0" y="connsiteY0"/>
                    </a:cxn>
                    <a:cxn ang="0">
                      <a:pos x="connsiteX1" y="connsiteY1"/>
                    </a:cxn>
                    <a:cxn ang="0">
                      <a:pos x="connsiteX2" y="connsiteY2"/>
                    </a:cxn>
                    <a:cxn ang="0">
                      <a:pos x="connsiteX3" y="connsiteY3"/>
                    </a:cxn>
                  </a:cxnLst>
                  <a:rect l="l" t="t" r="r" b="b"/>
                  <a:pathLst>
                    <a:path w="69722" h="166973">
                      <a:moveTo>
                        <a:pt x="69723" y="24860"/>
                      </a:moveTo>
                      <a:cubicBezTo>
                        <a:pt x="69723" y="11144"/>
                        <a:pt x="54102" y="0"/>
                        <a:pt x="34862" y="0"/>
                      </a:cubicBezTo>
                      <a:cubicBezTo>
                        <a:pt x="15621" y="0"/>
                        <a:pt x="0" y="11144"/>
                        <a:pt x="0" y="24860"/>
                      </a:cubicBezTo>
                      <a:lnTo>
                        <a:pt x="0" y="166973"/>
                      </a:lnTo>
                    </a:path>
                  </a:pathLst>
                </a:custGeom>
                <a:noFill/>
                <a:ln w="5715" cap="rnd">
                  <a:solidFill>
                    <a:schemeClr val="tx1">
                      <a:lumMod val="75000"/>
                      <a:lumOff val="25000"/>
                    </a:schemeClr>
                  </a:solidFill>
                  <a:prstDash val="solid"/>
                  <a:round/>
                </a:ln>
              </p:spPr>
              <p:txBody>
                <a:bodyPr rtlCol="0" anchor="ctr"/>
                <a:lstStyle/>
                <a:p>
                  <a:endParaRPr lang="fr-FR" sz="1400"/>
                </a:p>
              </p:txBody>
            </p:sp>
            <p:sp>
              <p:nvSpPr>
                <p:cNvPr id="79" name="Forme libre : forme 78">
                  <a:extLst>
                    <a:ext uri="{FF2B5EF4-FFF2-40B4-BE49-F238E27FC236}">
                      <a16:creationId xmlns:a16="http://schemas.microsoft.com/office/drawing/2014/main" id="{80D6AB10-BBD8-4374-807E-ED7D92314FBB}"/>
                    </a:ext>
                  </a:extLst>
                </p:cNvPr>
                <p:cNvSpPr/>
                <p:nvPr/>
              </p:nvSpPr>
              <p:spPr>
                <a:xfrm>
                  <a:off x="915066" y="2160365"/>
                  <a:ext cx="69722" cy="24860"/>
                </a:xfrm>
                <a:custGeom>
                  <a:avLst/>
                  <a:gdLst>
                    <a:gd name="connsiteX0" fmla="*/ 0 w 69722"/>
                    <a:gd name="connsiteY0" fmla="*/ 24860 h 24860"/>
                    <a:gd name="connsiteX1" fmla="*/ 34862 w 69722"/>
                    <a:gd name="connsiteY1" fmla="*/ 0 h 24860"/>
                    <a:gd name="connsiteX2" fmla="*/ 69723 w 69722"/>
                    <a:gd name="connsiteY2" fmla="*/ 24860 h 24860"/>
                  </a:gdLst>
                  <a:ahLst/>
                  <a:cxnLst>
                    <a:cxn ang="0">
                      <a:pos x="connsiteX0" y="connsiteY0"/>
                    </a:cxn>
                    <a:cxn ang="0">
                      <a:pos x="connsiteX1" y="connsiteY1"/>
                    </a:cxn>
                    <a:cxn ang="0">
                      <a:pos x="connsiteX2" y="connsiteY2"/>
                    </a:cxn>
                  </a:cxnLst>
                  <a:rect l="l" t="t" r="r" b="b"/>
                  <a:pathLst>
                    <a:path w="69722" h="24860">
                      <a:moveTo>
                        <a:pt x="0" y="24860"/>
                      </a:moveTo>
                      <a:cubicBezTo>
                        <a:pt x="0" y="11144"/>
                        <a:pt x="15621" y="0"/>
                        <a:pt x="34862" y="0"/>
                      </a:cubicBezTo>
                      <a:cubicBezTo>
                        <a:pt x="54102" y="0"/>
                        <a:pt x="69723" y="11144"/>
                        <a:pt x="69723" y="24860"/>
                      </a:cubicBezTo>
                    </a:path>
                  </a:pathLst>
                </a:custGeom>
                <a:noFill/>
                <a:ln w="5715" cap="rnd">
                  <a:solidFill>
                    <a:schemeClr val="tx1">
                      <a:lumMod val="75000"/>
                      <a:lumOff val="25000"/>
                    </a:schemeClr>
                  </a:solidFill>
                  <a:prstDash val="solid"/>
                  <a:round/>
                </a:ln>
              </p:spPr>
              <p:txBody>
                <a:bodyPr rtlCol="0" anchor="ctr"/>
                <a:lstStyle/>
                <a:p>
                  <a:endParaRPr lang="fr-FR" sz="1400"/>
                </a:p>
              </p:txBody>
            </p:sp>
          </p:grpSp>
          <p:sp>
            <p:nvSpPr>
              <p:cNvPr id="75" name="Forme libre : forme 74">
                <a:extLst>
                  <a:ext uri="{FF2B5EF4-FFF2-40B4-BE49-F238E27FC236}">
                    <a16:creationId xmlns:a16="http://schemas.microsoft.com/office/drawing/2014/main" id="{096EA0B2-9592-44EF-8FE2-149E54304EEF}"/>
                  </a:ext>
                </a:extLst>
              </p:cNvPr>
              <p:cNvSpPr/>
              <p:nvPr/>
            </p:nvSpPr>
            <p:spPr>
              <a:xfrm>
                <a:off x="703421" y="2064258"/>
                <a:ext cx="281368" cy="116681"/>
              </a:xfrm>
              <a:custGeom>
                <a:avLst/>
                <a:gdLst>
                  <a:gd name="connsiteX0" fmla="*/ 0 w 281368"/>
                  <a:gd name="connsiteY0" fmla="*/ 116681 h 116681"/>
                  <a:gd name="connsiteX1" fmla="*/ 140684 w 281368"/>
                  <a:gd name="connsiteY1" fmla="*/ 0 h 116681"/>
                  <a:gd name="connsiteX2" fmla="*/ 281369 w 281368"/>
                  <a:gd name="connsiteY2" fmla="*/ 116681 h 116681"/>
                </a:gdLst>
                <a:ahLst/>
                <a:cxnLst>
                  <a:cxn ang="0">
                    <a:pos x="connsiteX0" y="connsiteY0"/>
                  </a:cxn>
                  <a:cxn ang="0">
                    <a:pos x="connsiteX1" y="connsiteY1"/>
                  </a:cxn>
                  <a:cxn ang="0">
                    <a:pos x="connsiteX2" y="connsiteY2"/>
                  </a:cxn>
                </a:cxnLst>
                <a:rect l="l" t="t" r="r" b="b"/>
                <a:pathLst>
                  <a:path w="281368" h="116681">
                    <a:moveTo>
                      <a:pt x="0" y="116681"/>
                    </a:moveTo>
                    <a:cubicBezTo>
                      <a:pt x="0" y="52292"/>
                      <a:pt x="62960" y="0"/>
                      <a:pt x="140684" y="0"/>
                    </a:cubicBezTo>
                    <a:cubicBezTo>
                      <a:pt x="218408" y="0"/>
                      <a:pt x="281369" y="52197"/>
                      <a:pt x="281369" y="116681"/>
                    </a:cubicBezTo>
                  </a:path>
                </a:pathLst>
              </a:custGeom>
              <a:noFill/>
              <a:ln w="5715" cap="rnd">
                <a:solidFill>
                  <a:schemeClr val="tx1">
                    <a:lumMod val="75000"/>
                    <a:lumOff val="25000"/>
                  </a:schemeClr>
                </a:solidFill>
                <a:prstDash val="solid"/>
                <a:round/>
              </a:ln>
            </p:spPr>
            <p:txBody>
              <a:bodyPr rtlCol="0" anchor="ctr"/>
              <a:lstStyle/>
              <a:p>
                <a:endParaRPr lang="fr-FR" sz="1400"/>
              </a:p>
            </p:txBody>
          </p:sp>
        </p:grpSp>
        <p:sp>
          <p:nvSpPr>
            <p:cNvPr id="19" name="Forme libre : forme 18">
              <a:extLst>
                <a:ext uri="{FF2B5EF4-FFF2-40B4-BE49-F238E27FC236}">
                  <a16:creationId xmlns:a16="http://schemas.microsoft.com/office/drawing/2014/main" id="{F55D2C06-6C9C-4AD1-88A3-AAEB2596DBB1}"/>
                </a:ext>
              </a:extLst>
            </p:cNvPr>
            <p:cNvSpPr/>
            <p:nvPr/>
          </p:nvSpPr>
          <p:spPr>
            <a:xfrm>
              <a:off x="844105" y="2045970"/>
              <a:ext cx="9525" cy="18288"/>
            </a:xfrm>
            <a:custGeom>
              <a:avLst/>
              <a:gdLst>
                <a:gd name="connsiteX0" fmla="*/ 0 w 9525"/>
                <a:gd name="connsiteY0" fmla="*/ 18288 h 18288"/>
                <a:gd name="connsiteX1" fmla="*/ 0 w 9525"/>
                <a:gd name="connsiteY1" fmla="*/ 0 h 18288"/>
              </a:gdLst>
              <a:ahLst/>
              <a:cxnLst>
                <a:cxn ang="0">
                  <a:pos x="connsiteX0" y="connsiteY0"/>
                </a:cxn>
                <a:cxn ang="0">
                  <a:pos x="connsiteX1" y="connsiteY1"/>
                </a:cxn>
              </a:cxnLst>
              <a:rect l="l" t="t" r="r" b="b"/>
              <a:pathLst>
                <a:path w="9525" h="18288">
                  <a:moveTo>
                    <a:pt x="0" y="18288"/>
                  </a:moveTo>
                  <a:lnTo>
                    <a:pt x="0" y="0"/>
                  </a:lnTo>
                </a:path>
              </a:pathLst>
            </a:custGeom>
            <a:ln w="5715" cap="rnd">
              <a:solidFill>
                <a:schemeClr val="tx1">
                  <a:lumMod val="75000"/>
                  <a:lumOff val="25000"/>
                </a:schemeClr>
              </a:solidFill>
              <a:prstDash val="solid"/>
              <a:round/>
            </a:ln>
          </p:spPr>
          <p:txBody>
            <a:bodyPr rtlCol="0" anchor="ctr"/>
            <a:lstStyle/>
            <a:p>
              <a:endParaRPr lang="fr-FR" sz="1400"/>
            </a:p>
          </p:txBody>
        </p:sp>
        <p:sp>
          <p:nvSpPr>
            <p:cNvPr id="20" name="Forme libre : forme 19">
              <a:extLst>
                <a:ext uri="{FF2B5EF4-FFF2-40B4-BE49-F238E27FC236}">
                  <a16:creationId xmlns:a16="http://schemas.microsoft.com/office/drawing/2014/main" id="{EC690CFC-EC8C-49FC-B6F2-82A5175584F4}"/>
                </a:ext>
              </a:extLst>
            </p:cNvPr>
            <p:cNvSpPr/>
            <p:nvPr/>
          </p:nvSpPr>
          <p:spPr>
            <a:xfrm>
              <a:off x="771795" y="2081403"/>
              <a:ext cx="47830" cy="96964"/>
            </a:xfrm>
            <a:custGeom>
              <a:avLst/>
              <a:gdLst>
                <a:gd name="connsiteX0" fmla="*/ 777 w 47830"/>
                <a:gd name="connsiteY0" fmla="*/ 96965 h 96964"/>
                <a:gd name="connsiteX1" fmla="*/ 47831 w 47830"/>
                <a:gd name="connsiteY1" fmla="*/ 0 h 96964"/>
              </a:gdLst>
              <a:ahLst/>
              <a:cxnLst>
                <a:cxn ang="0">
                  <a:pos x="connsiteX0" y="connsiteY0"/>
                </a:cxn>
                <a:cxn ang="0">
                  <a:pos x="connsiteX1" y="connsiteY1"/>
                </a:cxn>
              </a:cxnLst>
              <a:rect l="l" t="t" r="r" b="b"/>
              <a:pathLst>
                <a:path w="47830" h="96964">
                  <a:moveTo>
                    <a:pt x="777" y="96965"/>
                  </a:moveTo>
                  <a:cubicBezTo>
                    <a:pt x="777" y="96965"/>
                    <a:pt x="-9891" y="34195"/>
                    <a:pt x="47831" y="0"/>
                  </a:cubicBezTo>
                </a:path>
              </a:pathLst>
            </a:custGeom>
            <a:noFill/>
            <a:ln w="5715" cap="rnd">
              <a:solidFill>
                <a:schemeClr val="tx1">
                  <a:lumMod val="75000"/>
                  <a:lumOff val="25000"/>
                </a:schemeClr>
              </a:solidFill>
              <a:prstDash val="solid"/>
              <a:round/>
            </a:ln>
          </p:spPr>
          <p:txBody>
            <a:bodyPr rtlCol="0" anchor="ctr"/>
            <a:lstStyle/>
            <a:p>
              <a:endParaRPr lang="fr-FR" sz="1400"/>
            </a:p>
          </p:txBody>
        </p:sp>
        <p:sp>
          <p:nvSpPr>
            <p:cNvPr id="21" name="Forme libre : forme 20">
              <a:extLst>
                <a:ext uri="{FF2B5EF4-FFF2-40B4-BE49-F238E27FC236}">
                  <a16:creationId xmlns:a16="http://schemas.microsoft.com/office/drawing/2014/main" id="{40DBDF20-6569-4EEE-94B0-0492566934D1}"/>
                </a:ext>
              </a:extLst>
            </p:cNvPr>
            <p:cNvSpPr/>
            <p:nvPr/>
          </p:nvSpPr>
          <p:spPr>
            <a:xfrm>
              <a:off x="842486" y="2087785"/>
              <a:ext cx="9525" cy="62007"/>
            </a:xfrm>
            <a:custGeom>
              <a:avLst/>
              <a:gdLst>
                <a:gd name="connsiteX0" fmla="*/ 0 w 9525"/>
                <a:gd name="connsiteY0" fmla="*/ 62008 h 62007"/>
                <a:gd name="connsiteX1" fmla="*/ 0 w 9525"/>
                <a:gd name="connsiteY1" fmla="*/ 0 h 62007"/>
              </a:gdLst>
              <a:ahLst/>
              <a:cxnLst>
                <a:cxn ang="0">
                  <a:pos x="connsiteX0" y="connsiteY0"/>
                </a:cxn>
                <a:cxn ang="0">
                  <a:pos x="connsiteX1" y="connsiteY1"/>
                </a:cxn>
              </a:cxnLst>
              <a:rect l="l" t="t" r="r" b="b"/>
              <a:pathLst>
                <a:path w="9525" h="62007">
                  <a:moveTo>
                    <a:pt x="0" y="62008"/>
                  </a:moveTo>
                  <a:lnTo>
                    <a:pt x="0" y="0"/>
                  </a:lnTo>
                </a:path>
              </a:pathLst>
            </a:custGeom>
            <a:ln w="5715" cap="rnd">
              <a:solidFill>
                <a:schemeClr val="tx1">
                  <a:lumMod val="75000"/>
                  <a:lumOff val="25000"/>
                </a:schemeClr>
              </a:solidFill>
              <a:prstDash val="solid"/>
              <a:round/>
            </a:ln>
          </p:spPr>
          <p:txBody>
            <a:bodyPr rtlCol="0" anchor="ctr"/>
            <a:lstStyle/>
            <a:p>
              <a:endParaRPr lang="fr-FR" sz="1400"/>
            </a:p>
          </p:txBody>
        </p:sp>
        <p:sp>
          <p:nvSpPr>
            <p:cNvPr id="22" name="Forme libre : forme 21">
              <a:extLst>
                <a:ext uri="{FF2B5EF4-FFF2-40B4-BE49-F238E27FC236}">
                  <a16:creationId xmlns:a16="http://schemas.microsoft.com/office/drawing/2014/main" id="{C1F2B490-B711-4682-885C-EB15D5EF3572}"/>
                </a:ext>
              </a:extLst>
            </p:cNvPr>
            <p:cNvSpPr/>
            <p:nvPr/>
          </p:nvSpPr>
          <p:spPr>
            <a:xfrm>
              <a:off x="893064" y="2099882"/>
              <a:ext cx="20669" cy="44196"/>
            </a:xfrm>
            <a:custGeom>
              <a:avLst/>
              <a:gdLst>
                <a:gd name="connsiteX0" fmla="*/ 0 w 20669"/>
                <a:gd name="connsiteY0" fmla="*/ 0 h 44196"/>
                <a:gd name="connsiteX1" fmla="*/ 20669 w 20669"/>
                <a:gd name="connsiteY1" fmla="*/ 44196 h 44196"/>
              </a:gdLst>
              <a:ahLst/>
              <a:cxnLst>
                <a:cxn ang="0">
                  <a:pos x="connsiteX0" y="connsiteY0"/>
                </a:cxn>
                <a:cxn ang="0">
                  <a:pos x="connsiteX1" y="connsiteY1"/>
                </a:cxn>
              </a:cxnLst>
              <a:rect l="l" t="t" r="r" b="b"/>
              <a:pathLst>
                <a:path w="20669" h="44196">
                  <a:moveTo>
                    <a:pt x="0" y="0"/>
                  </a:moveTo>
                  <a:cubicBezTo>
                    <a:pt x="0" y="0"/>
                    <a:pt x="20669" y="17145"/>
                    <a:pt x="20669" y="44196"/>
                  </a:cubicBezTo>
                </a:path>
              </a:pathLst>
            </a:custGeom>
            <a:noFill/>
            <a:ln w="5715" cap="rnd">
              <a:solidFill>
                <a:schemeClr val="tx1">
                  <a:lumMod val="75000"/>
                  <a:lumOff val="25000"/>
                </a:schemeClr>
              </a:solidFill>
              <a:prstDash val="solid"/>
              <a:round/>
            </a:ln>
          </p:spPr>
          <p:txBody>
            <a:bodyPr rtlCol="0" anchor="ctr"/>
            <a:lstStyle/>
            <a:p>
              <a:endParaRPr lang="fr-FR" sz="1400"/>
            </a:p>
          </p:txBody>
        </p:sp>
        <p:grpSp>
          <p:nvGrpSpPr>
            <p:cNvPr id="23" name="Graphique 1789">
              <a:extLst>
                <a:ext uri="{FF2B5EF4-FFF2-40B4-BE49-F238E27FC236}">
                  <a16:creationId xmlns:a16="http://schemas.microsoft.com/office/drawing/2014/main" id="{6F1898F7-8AC0-46F4-9368-551447B4A2F7}"/>
                </a:ext>
              </a:extLst>
            </p:cNvPr>
            <p:cNvGrpSpPr/>
            <p:nvPr/>
          </p:nvGrpSpPr>
          <p:grpSpPr>
            <a:xfrm>
              <a:off x="695325" y="2043113"/>
              <a:ext cx="297275" cy="493680"/>
              <a:chOff x="695325" y="2043113"/>
              <a:chExt cx="297275" cy="493680"/>
            </a:xfrm>
            <a:noFill/>
          </p:grpSpPr>
          <p:grpSp>
            <p:nvGrpSpPr>
              <p:cNvPr id="36" name="Graphique 1789">
                <a:extLst>
                  <a:ext uri="{FF2B5EF4-FFF2-40B4-BE49-F238E27FC236}">
                    <a16:creationId xmlns:a16="http://schemas.microsoft.com/office/drawing/2014/main" id="{AADA758F-90FF-445D-A0C3-1D301AAD4264}"/>
                  </a:ext>
                </a:extLst>
              </p:cNvPr>
              <p:cNvGrpSpPr/>
              <p:nvPr/>
            </p:nvGrpSpPr>
            <p:grpSpPr>
              <a:xfrm>
                <a:off x="695325" y="2043113"/>
                <a:ext cx="297275" cy="493680"/>
                <a:chOff x="695325" y="2043113"/>
                <a:chExt cx="297275" cy="493680"/>
              </a:xfrm>
              <a:noFill/>
            </p:grpSpPr>
            <p:sp>
              <p:nvSpPr>
                <p:cNvPr id="38" name="Forme libre : forme 37">
                  <a:extLst>
                    <a:ext uri="{FF2B5EF4-FFF2-40B4-BE49-F238E27FC236}">
                      <a16:creationId xmlns:a16="http://schemas.microsoft.com/office/drawing/2014/main" id="{D5EF7E53-506B-4806-9026-3ECB6C95DE1B}"/>
                    </a:ext>
                  </a:extLst>
                </p:cNvPr>
                <p:cNvSpPr/>
                <p:nvPr/>
              </p:nvSpPr>
              <p:spPr>
                <a:xfrm>
                  <a:off x="732048" y="2247614"/>
                  <a:ext cx="6900" cy="17049"/>
                </a:xfrm>
                <a:custGeom>
                  <a:avLst/>
                  <a:gdLst>
                    <a:gd name="connsiteX0" fmla="*/ 6901 w 6900"/>
                    <a:gd name="connsiteY0" fmla="*/ 17050 h 17049"/>
                    <a:gd name="connsiteX1" fmla="*/ 43 w 6900"/>
                    <a:gd name="connsiteY1" fmla="*/ 8954 h 17049"/>
                    <a:gd name="connsiteX2" fmla="*/ 6710 w 6900"/>
                    <a:gd name="connsiteY2" fmla="*/ 0 h 17049"/>
                  </a:gdLst>
                  <a:ahLst/>
                  <a:cxnLst>
                    <a:cxn ang="0">
                      <a:pos x="connsiteX0" y="connsiteY0"/>
                    </a:cxn>
                    <a:cxn ang="0">
                      <a:pos x="connsiteX1" y="connsiteY1"/>
                    </a:cxn>
                    <a:cxn ang="0">
                      <a:pos x="connsiteX2" y="connsiteY2"/>
                    </a:cxn>
                  </a:cxnLst>
                  <a:rect l="l" t="t" r="r" b="b"/>
                  <a:pathLst>
                    <a:path w="6900" h="17049">
                      <a:moveTo>
                        <a:pt x="6901" y="17050"/>
                      </a:moveTo>
                      <a:cubicBezTo>
                        <a:pt x="6901" y="17050"/>
                        <a:pt x="710" y="16955"/>
                        <a:pt x="43" y="8954"/>
                      </a:cubicBezTo>
                      <a:cubicBezTo>
                        <a:pt x="-624" y="1048"/>
                        <a:pt x="6710" y="0"/>
                        <a:pt x="6710" y="0"/>
                      </a:cubicBezTo>
                    </a:path>
                  </a:pathLst>
                </a:custGeom>
                <a:noFill/>
                <a:ln w="5715" cap="rnd">
                  <a:solidFill>
                    <a:schemeClr val="tx1">
                      <a:lumMod val="75000"/>
                      <a:lumOff val="25000"/>
                    </a:schemeClr>
                  </a:solidFill>
                  <a:prstDash val="solid"/>
                  <a:round/>
                </a:ln>
              </p:spPr>
              <p:txBody>
                <a:bodyPr rtlCol="0" anchor="ctr"/>
                <a:lstStyle/>
                <a:p>
                  <a:endParaRPr lang="fr-FR" sz="1400"/>
                </a:p>
              </p:txBody>
            </p:sp>
            <p:sp>
              <p:nvSpPr>
                <p:cNvPr id="39" name="Forme libre : forme 38">
                  <a:extLst>
                    <a:ext uri="{FF2B5EF4-FFF2-40B4-BE49-F238E27FC236}">
                      <a16:creationId xmlns:a16="http://schemas.microsoft.com/office/drawing/2014/main" id="{8E02AE3C-8CE4-4125-9F95-3A0EA6711955}"/>
                    </a:ext>
                  </a:extLst>
                </p:cNvPr>
                <p:cNvSpPr/>
                <p:nvPr/>
              </p:nvSpPr>
              <p:spPr>
                <a:xfrm>
                  <a:off x="713803" y="2299049"/>
                  <a:ext cx="31813" cy="114585"/>
                </a:xfrm>
                <a:custGeom>
                  <a:avLst/>
                  <a:gdLst>
                    <a:gd name="connsiteX0" fmla="*/ 28575 w 31813"/>
                    <a:gd name="connsiteY0" fmla="*/ 114586 h 114585"/>
                    <a:gd name="connsiteX1" fmla="*/ 0 w 31813"/>
                    <a:gd name="connsiteY1" fmla="*/ 82963 h 114585"/>
                    <a:gd name="connsiteX2" fmla="*/ 0 w 31813"/>
                    <a:gd name="connsiteY2" fmla="*/ 37052 h 114585"/>
                    <a:gd name="connsiteX3" fmla="*/ 31814 w 31813"/>
                    <a:gd name="connsiteY3" fmla="*/ 0 h 114585"/>
                  </a:gdLst>
                  <a:ahLst/>
                  <a:cxnLst>
                    <a:cxn ang="0">
                      <a:pos x="connsiteX0" y="connsiteY0"/>
                    </a:cxn>
                    <a:cxn ang="0">
                      <a:pos x="connsiteX1" y="connsiteY1"/>
                    </a:cxn>
                    <a:cxn ang="0">
                      <a:pos x="connsiteX2" y="connsiteY2"/>
                    </a:cxn>
                    <a:cxn ang="0">
                      <a:pos x="connsiteX3" y="connsiteY3"/>
                    </a:cxn>
                  </a:cxnLst>
                  <a:rect l="l" t="t" r="r" b="b"/>
                  <a:pathLst>
                    <a:path w="31813" h="114585">
                      <a:moveTo>
                        <a:pt x="28575" y="114586"/>
                      </a:moveTo>
                      <a:cubicBezTo>
                        <a:pt x="12573" y="112966"/>
                        <a:pt x="0" y="99346"/>
                        <a:pt x="0" y="82963"/>
                      </a:cubicBezTo>
                      <a:lnTo>
                        <a:pt x="0" y="37052"/>
                      </a:lnTo>
                      <a:cubicBezTo>
                        <a:pt x="0" y="19526"/>
                        <a:pt x="14288" y="0"/>
                        <a:pt x="31814" y="0"/>
                      </a:cubicBezTo>
                    </a:path>
                  </a:pathLst>
                </a:custGeom>
                <a:noFill/>
                <a:ln w="5715" cap="rnd">
                  <a:solidFill>
                    <a:schemeClr val="tx1">
                      <a:lumMod val="75000"/>
                      <a:lumOff val="25000"/>
                    </a:schemeClr>
                  </a:solidFill>
                  <a:prstDash val="solid"/>
                  <a:round/>
                </a:ln>
              </p:spPr>
              <p:txBody>
                <a:bodyPr rtlCol="0" anchor="ctr"/>
                <a:lstStyle/>
                <a:p>
                  <a:endParaRPr lang="fr-FR" sz="1400"/>
                </a:p>
              </p:txBody>
            </p:sp>
            <p:sp>
              <p:nvSpPr>
                <p:cNvPr id="40" name="Forme libre : forme 39">
                  <a:extLst>
                    <a:ext uri="{FF2B5EF4-FFF2-40B4-BE49-F238E27FC236}">
                      <a16:creationId xmlns:a16="http://schemas.microsoft.com/office/drawing/2014/main" id="{D71EF807-DE5C-487E-A406-C742765577E2}"/>
                    </a:ext>
                  </a:extLst>
                </p:cNvPr>
                <p:cNvSpPr/>
                <p:nvPr/>
              </p:nvSpPr>
              <p:spPr>
                <a:xfrm>
                  <a:off x="695325" y="2043113"/>
                  <a:ext cx="9525" cy="9525"/>
                </a:xfrm>
                <a:custGeom>
                  <a:avLst/>
                  <a:gdLst/>
                  <a:ahLst/>
                  <a:cxnLst/>
                  <a:rect l="l" t="t" r="r" b="b"/>
                  <a:pathLst>
                    <a:path w="9525" h="9525"/>
                  </a:pathLst>
                </a:custGeom>
                <a:noFill/>
                <a:ln w="5715" cap="rnd">
                  <a:solidFill>
                    <a:schemeClr val="tx1">
                      <a:lumMod val="75000"/>
                      <a:lumOff val="25000"/>
                    </a:schemeClr>
                  </a:solidFill>
                  <a:prstDash val="solid"/>
                  <a:round/>
                </a:ln>
              </p:spPr>
              <p:txBody>
                <a:bodyPr rtlCol="0" anchor="ctr"/>
                <a:lstStyle/>
                <a:p>
                  <a:endParaRPr lang="fr-FR" sz="1400"/>
                </a:p>
              </p:txBody>
            </p:sp>
            <p:sp>
              <p:nvSpPr>
                <p:cNvPr id="41" name="Forme libre : forme 40">
                  <a:extLst>
                    <a:ext uri="{FF2B5EF4-FFF2-40B4-BE49-F238E27FC236}">
                      <a16:creationId xmlns:a16="http://schemas.microsoft.com/office/drawing/2014/main" id="{BC7FCBB5-7C79-4CC2-9B2A-20F1CCCC07AE}"/>
                    </a:ext>
                  </a:extLst>
                </p:cNvPr>
                <p:cNvSpPr/>
                <p:nvPr/>
              </p:nvSpPr>
              <p:spPr>
                <a:xfrm>
                  <a:off x="695325" y="2043113"/>
                  <a:ext cx="9525" cy="9525"/>
                </a:xfrm>
                <a:custGeom>
                  <a:avLst/>
                  <a:gdLst/>
                  <a:ahLst/>
                  <a:cxnLst/>
                  <a:rect l="l" t="t" r="r" b="b"/>
                  <a:pathLst>
                    <a:path w="9525" h="9525"/>
                  </a:pathLst>
                </a:custGeom>
                <a:noFill/>
                <a:ln w="5715" cap="rnd">
                  <a:solidFill>
                    <a:schemeClr val="tx1">
                      <a:lumMod val="75000"/>
                      <a:lumOff val="25000"/>
                    </a:schemeClr>
                  </a:solidFill>
                  <a:prstDash val="solid"/>
                  <a:round/>
                </a:ln>
              </p:spPr>
              <p:txBody>
                <a:bodyPr rtlCol="0" anchor="ctr"/>
                <a:lstStyle/>
                <a:p>
                  <a:endParaRPr lang="fr-FR" sz="1400"/>
                </a:p>
              </p:txBody>
            </p:sp>
            <p:sp>
              <p:nvSpPr>
                <p:cNvPr id="42" name="Forme libre : forme 41">
                  <a:extLst>
                    <a:ext uri="{FF2B5EF4-FFF2-40B4-BE49-F238E27FC236}">
                      <a16:creationId xmlns:a16="http://schemas.microsoft.com/office/drawing/2014/main" id="{67556217-5811-4E0A-ABAC-5880FCE8F83F}"/>
                    </a:ext>
                  </a:extLst>
                </p:cNvPr>
                <p:cNvSpPr/>
                <p:nvPr/>
              </p:nvSpPr>
              <p:spPr>
                <a:xfrm>
                  <a:off x="728472" y="2341912"/>
                  <a:ext cx="88582" cy="194500"/>
                </a:xfrm>
                <a:custGeom>
                  <a:avLst/>
                  <a:gdLst>
                    <a:gd name="connsiteX0" fmla="*/ 10858 w 88582"/>
                    <a:gd name="connsiteY0" fmla="*/ 0 h 194500"/>
                    <a:gd name="connsiteX1" fmla="*/ 18383 w 88582"/>
                    <a:gd name="connsiteY1" fmla="*/ 176117 h 194500"/>
                    <a:gd name="connsiteX2" fmla="*/ 0 w 88582"/>
                    <a:gd name="connsiteY2" fmla="*/ 194501 h 194500"/>
                    <a:gd name="connsiteX3" fmla="*/ 88583 w 88582"/>
                    <a:gd name="connsiteY3" fmla="*/ 194501 h 194500"/>
                  </a:gdLst>
                  <a:ahLst/>
                  <a:cxnLst>
                    <a:cxn ang="0">
                      <a:pos x="connsiteX0" y="connsiteY0"/>
                    </a:cxn>
                    <a:cxn ang="0">
                      <a:pos x="connsiteX1" y="connsiteY1"/>
                    </a:cxn>
                    <a:cxn ang="0">
                      <a:pos x="connsiteX2" y="connsiteY2"/>
                    </a:cxn>
                    <a:cxn ang="0">
                      <a:pos x="connsiteX3" y="connsiteY3"/>
                    </a:cxn>
                  </a:cxnLst>
                  <a:rect l="l" t="t" r="r" b="b"/>
                  <a:pathLst>
                    <a:path w="88582" h="194500">
                      <a:moveTo>
                        <a:pt x="10858" y="0"/>
                      </a:moveTo>
                      <a:lnTo>
                        <a:pt x="18383" y="176117"/>
                      </a:lnTo>
                      <a:lnTo>
                        <a:pt x="0" y="194501"/>
                      </a:lnTo>
                      <a:lnTo>
                        <a:pt x="88583" y="194501"/>
                      </a:lnTo>
                    </a:path>
                  </a:pathLst>
                </a:custGeom>
                <a:noFill/>
                <a:ln w="5715" cap="rnd">
                  <a:solidFill>
                    <a:schemeClr val="tx1">
                      <a:lumMod val="75000"/>
                      <a:lumOff val="25000"/>
                    </a:schemeClr>
                  </a:solidFill>
                  <a:prstDash val="solid"/>
                  <a:round/>
                </a:ln>
              </p:spPr>
              <p:txBody>
                <a:bodyPr rtlCol="0" anchor="ctr"/>
                <a:lstStyle/>
                <a:p>
                  <a:endParaRPr lang="fr-FR" sz="1400"/>
                </a:p>
              </p:txBody>
            </p:sp>
            <p:sp>
              <p:nvSpPr>
                <p:cNvPr id="43" name="Forme libre : forme 42">
                  <a:extLst>
                    <a:ext uri="{FF2B5EF4-FFF2-40B4-BE49-F238E27FC236}">
                      <a16:creationId xmlns:a16="http://schemas.microsoft.com/office/drawing/2014/main" id="{6F6C6B18-06F0-4A67-9A7A-792C01B94D04}"/>
                    </a:ext>
                  </a:extLst>
                </p:cNvPr>
                <p:cNvSpPr/>
                <p:nvPr/>
              </p:nvSpPr>
              <p:spPr>
                <a:xfrm>
                  <a:off x="762762" y="2518029"/>
                  <a:ext cx="36671" cy="9525"/>
                </a:xfrm>
                <a:custGeom>
                  <a:avLst/>
                  <a:gdLst>
                    <a:gd name="connsiteX0" fmla="*/ 0 w 36671"/>
                    <a:gd name="connsiteY0" fmla="*/ 0 h 9525"/>
                    <a:gd name="connsiteX1" fmla="*/ 36671 w 36671"/>
                    <a:gd name="connsiteY1" fmla="*/ 0 h 9525"/>
                  </a:gdLst>
                  <a:ahLst/>
                  <a:cxnLst>
                    <a:cxn ang="0">
                      <a:pos x="connsiteX0" y="connsiteY0"/>
                    </a:cxn>
                    <a:cxn ang="0">
                      <a:pos x="connsiteX1" y="connsiteY1"/>
                    </a:cxn>
                  </a:cxnLst>
                  <a:rect l="l" t="t" r="r" b="b"/>
                  <a:pathLst>
                    <a:path w="36671" h="9525">
                      <a:moveTo>
                        <a:pt x="0" y="0"/>
                      </a:moveTo>
                      <a:lnTo>
                        <a:pt x="36671" y="0"/>
                      </a:lnTo>
                    </a:path>
                  </a:pathLst>
                </a:custGeom>
                <a:ln w="5715" cap="rnd">
                  <a:solidFill>
                    <a:schemeClr val="tx1">
                      <a:lumMod val="75000"/>
                      <a:lumOff val="25000"/>
                    </a:schemeClr>
                  </a:solidFill>
                  <a:prstDash val="solid"/>
                  <a:round/>
                </a:ln>
              </p:spPr>
              <p:txBody>
                <a:bodyPr rtlCol="0" anchor="ctr"/>
                <a:lstStyle/>
                <a:p>
                  <a:endParaRPr lang="fr-FR" sz="1400"/>
                </a:p>
              </p:txBody>
            </p:sp>
            <p:sp>
              <p:nvSpPr>
                <p:cNvPr id="44" name="Forme libre : forme 43">
                  <a:extLst>
                    <a:ext uri="{FF2B5EF4-FFF2-40B4-BE49-F238E27FC236}">
                      <a16:creationId xmlns:a16="http://schemas.microsoft.com/office/drawing/2014/main" id="{E5300450-7764-4F56-BBD5-FD7E5B93C841}"/>
                    </a:ext>
                  </a:extLst>
                </p:cNvPr>
                <p:cNvSpPr/>
                <p:nvPr/>
              </p:nvSpPr>
              <p:spPr>
                <a:xfrm>
                  <a:off x="774573" y="2428113"/>
                  <a:ext cx="9525" cy="8000"/>
                </a:xfrm>
                <a:custGeom>
                  <a:avLst/>
                  <a:gdLst>
                    <a:gd name="connsiteX0" fmla="*/ 0 w 9525"/>
                    <a:gd name="connsiteY0" fmla="*/ 8001 h 8000"/>
                    <a:gd name="connsiteX1" fmla="*/ 0 w 9525"/>
                    <a:gd name="connsiteY1" fmla="*/ 0 h 8000"/>
                  </a:gdLst>
                  <a:ahLst/>
                  <a:cxnLst>
                    <a:cxn ang="0">
                      <a:pos x="connsiteX0" y="connsiteY0"/>
                    </a:cxn>
                    <a:cxn ang="0">
                      <a:pos x="connsiteX1" y="connsiteY1"/>
                    </a:cxn>
                  </a:cxnLst>
                  <a:rect l="l" t="t" r="r" b="b"/>
                  <a:pathLst>
                    <a:path w="9525" h="8000">
                      <a:moveTo>
                        <a:pt x="0" y="8001"/>
                      </a:moveTo>
                      <a:lnTo>
                        <a:pt x="0" y="0"/>
                      </a:lnTo>
                    </a:path>
                  </a:pathLst>
                </a:custGeom>
                <a:ln w="5715" cap="rnd">
                  <a:solidFill>
                    <a:schemeClr val="tx1">
                      <a:lumMod val="75000"/>
                      <a:lumOff val="25000"/>
                    </a:schemeClr>
                  </a:solidFill>
                  <a:prstDash val="solid"/>
                  <a:round/>
                </a:ln>
              </p:spPr>
              <p:txBody>
                <a:bodyPr rtlCol="0" anchor="ctr"/>
                <a:lstStyle/>
                <a:p>
                  <a:endParaRPr lang="fr-FR" sz="1400"/>
                </a:p>
              </p:txBody>
            </p:sp>
            <p:sp>
              <p:nvSpPr>
                <p:cNvPr id="45" name="Forme libre : forme 44">
                  <a:extLst>
                    <a:ext uri="{FF2B5EF4-FFF2-40B4-BE49-F238E27FC236}">
                      <a16:creationId xmlns:a16="http://schemas.microsoft.com/office/drawing/2014/main" id="{6D8950C4-4FA8-46E1-BECC-BAB0D62D2FAC}"/>
                    </a:ext>
                  </a:extLst>
                </p:cNvPr>
                <p:cNvSpPr/>
                <p:nvPr/>
              </p:nvSpPr>
              <p:spPr>
                <a:xfrm>
                  <a:off x="774573" y="2451449"/>
                  <a:ext cx="9525" cy="83248"/>
                </a:xfrm>
                <a:custGeom>
                  <a:avLst/>
                  <a:gdLst>
                    <a:gd name="connsiteX0" fmla="*/ 0 w 9525"/>
                    <a:gd name="connsiteY0" fmla="*/ 83249 h 83248"/>
                    <a:gd name="connsiteX1" fmla="*/ 0 w 9525"/>
                    <a:gd name="connsiteY1" fmla="*/ 0 h 83248"/>
                  </a:gdLst>
                  <a:ahLst/>
                  <a:cxnLst>
                    <a:cxn ang="0">
                      <a:pos x="connsiteX0" y="connsiteY0"/>
                    </a:cxn>
                    <a:cxn ang="0">
                      <a:pos x="connsiteX1" y="connsiteY1"/>
                    </a:cxn>
                  </a:cxnLst>
                  <a:rect l="l" t="t" r="r" b="b"/>
                  <a:pathLst>
                    <a:path w="9525" h="83248">
                      <a:moveTo>
                        <a:pt x="0" y="83249"/>
                      </a:moveTo>
                      <a:lnTo>
                        <a:pt x="0" y="0"/>
                      </a:lnTo>
                    </a:path>
                  </a:pathLst>
                </a:custGeom>
                <a:ln w="5715" cap="rnd">
                  <a:solidFill>
                    <a:schemeClr val="tx1">
                      <a:lumMod val="75000"/>
                      <a:lumOff val="25000"/>
                    </a:schemeClr>
                  </a:solidFill>
                  <a:prstDash val="solid"/>
                  <a:round/>
                </a:ln>
              </p:spPr>
              <p:txBody>
                <a:bodyPr rtlCol="0" anchor="ctr"/>
                <a:lstStyle/>
                <a:p>
                  <a:endParaRPr lang="fr-FR" sz="1400"/>
                </a:p>
              </p:txBody>
            </p:sp>
            <p:sp>
              <p:nvSpPr>
                <p:cNvPr id="46" name="Forme libre : forme 45">
                  <a:extLst>
                    <a:ext uri="{FF2B5EF4-FFF2-40B4-BE49-F238E27FC236}">
                      <a16:creationId xmlns:a16="http://schemas.microsoft.com/office/drawing/2014/main" id="{8DC9D2DE-870B-495A-9B9D-A313D014E64E}"/>
                    </a:ext>
                  </a:extLst>
                </p:cNvPr>
                <p:cNvSpPr/>
                <p:nvPr/>
              </p:nvSpPr>
              <p:spPr>
                <a:xfrm>
                  <a:off x="984123" y="2536793"/>
                  <a:ext cx="8477" cy="9525"/>
                </a:xfrm>
                <a:custGeom>
                  <a:avLst/>
                  <a:gdLst>
                    <a:gd name="connsiteX0" fmla="*/ 0 w 8477"/>
                    <a:gd name="connsiteY0" fmla="*/ 0 h 9525"/>
                    <a:gd name="connsiteX1" fmla="*/ 8477 w 8477"/>
                    <a:gd name="connsiteY1" fmla="*/ 0 h 9525"/>
                  </a:gdLst>
                  <a:ahLst/>
                  <a:cxnLst>
                    <a:cxn ang="0">
                      <a:pos x="connsiteX0" y="connsiteY0"/>
                    </a:cxn>
                    <a:cxn ang="0">
                      <a:pos x="connsiteX1" y="connsiteY1"/>
                    </a:cxn>
                  </a:cxnLst>
                  <a:rect l="l" t="t" r="r" b="b"/>
                  <a:pathLst>
                    <a:path w="8477" h="9525">
                      <a:moveTo>
                        <a:pt x="0" y="0"/>
                      </a:moveTo>
                      <a:lnTo>
                        <a:pt x="8477" y="0"/>
                      </a:lnTo>
                    </a:path>
                  </a:pathLst>
                </a:custGeom>
                <a:ln w="5715" cap="rnd">
                  <a:solidFill>
                    <a:schemeClr val="tx1">
                      <a:lumMod val="75000"/>
                      <a:lumOff val="25000"/>
                    </a:schemeClr>
                  </a:solidFill>
                  <a:prstDash val="solid"/>
                  <a:round/>
                </a:ln>
              </p:spPr>
              <p:txBody>
                <a:bodyPr rtlCol="0" anchor="ctr"/>
                <a:lstStyle/>
                <a:p>
                  <a:endParaRPr lang="fr-FR" sz="1400"/>
                </a:p>
              </p:txBody>
            </p:sp>
            <p:sp>
              <p:nvSpPr>
                <p:cNvPr id="47" name="Forme libre : forme 46">
                  <a:extLst>
                    <a:ext uri="{FF2B5EF4-FFF2-40B4-BE49-F238E27FC236}">
                      <a16:creationId xmlns:a16="http://schemas.microsoft.com/office/drawing/2014/main" id="{993641E8-F668-4924-B69D-2EFC8B9FB52E}"/>
                    </a:ext>
                  </a:extLst>
                </p:cNvPr>
                <p:cNvSpPr/>
                <p:nvPr/>
              </p:nvSpPr>
              <p:spPr>
                <a:xfrm>
                  <a:off x="698182" y="2536793"/>
                  <a:ext cx="270033" cy="9525"/>
                </a:xfrm>
                <a:custGeom>
                  <a:avLst/>
                  <a:gdLst>
                    <a:gd name="connsiteX0" fmla="*/ 0 w 270033"/>
                    <a:gd name="connsiteY0" fmla="*/ 0 h 9525"/>
                    <a:gd name="connsiteX1" fmla="*/ 270034 w 270033"/>
                    <a:gd name="connsiteY1" fmla="*/ 0 h 9525"/>
                  </a:gdLst>
                  <a:ahLst/>
                  <a:cxnLst>
                    <a:cxn ang="0">
                      <a:pos x="connsiteX0" y="connsiteY0"/>
                    </a:cxn>
                    <a:cxn ang="0">
                      <a:pos x="connsiteX1" y="connsiteY1"/>
                    </a:cxn>
                  </a:cxnLst>
                  <a:rect l="l" t="t" r="r" b="b"/>
                  <a:pathLst>
                    <a:path w="270033" h="9525">
                      <a:moveTo>
                        <a:pt x="0" y="0"/>
                      </a:moveTo>
                      <a:lnTo>
                        <a:pt x="270034" y="0"/>
                      </a:lnTo>
                    </a:path>
                  </a:pathLst>
                </a:custGeom>
                <a:ln w="5715" cap="rnd">
                  <a:solidFill>
                    <a:schemeClr val="tx1">
                      <a:lumMod val="75000"/>
                      <a:lumOff val="25000"/>
                    </a:schemeClr>
                  </a:solidFill>
                  <a:prstDash val="solid"/>
                  <a:round/>
                </a:ln>
              </p:spPr>
              <p:txBody>
                <a:bodyPr rtlCol="0" anchor="ctr"/>
                <a:lstStyle/>
                <a:p>
                  <a:endParaRPr lang="fr-FR" sz="1400"/>
                </a:p>
              </p:txBody>
            </p:sp>
            <p:sp>
              <p:nvSpPr>
                <p:cNvPr id="48" name="Forme libre : forme 47">
                  <a:extLst>
                    <a:ext uri="{FF2B5EF4-FFF2-40B4-BE49-F238E27FC236}">
                      <a16:creationId xmlns:a16="http://schemas.microsoft.com/office/drawing/2014/main" id="{BF6C3CBD-159C-48BB-A3BF-8D4AB7B3B529}"/>
                    </a:ext>
                  </a:extLst>
                </p:cNvPr>
                <p:cNvSpPr/>
                <p:nvPr/>
              </p:nvSpPr>
              <p:spPr>
                <a:xfrm>
                  <a:off x="741521" y="2251329"/>
                  <a:ext cx="70294" cy="38385"/>
                </a:xfrm>
                <a:custGeom>
                  <a:avLst/>
                  <a:gdLst>
                    <a:gd name="connsiteX0" fmla="*/ 70295 w 70294"/>
                    <a:gd name="connsiteY0" fmla="*/ 0 h 38385"/>
                    <a:gd name="connsiteX1" fmla="*/ 33814 w 70294"/>
                    <a:gd name="connsiteY1" fmla="*/ 38386 h 38385"/>
                    <a:gd name="connsiteX2" fmla="*/ 0 w 70294"/>
                    <a:gd name="connsiteY2" fmla="*/ 14478 h 38385"/>
                  </a:gdLst>
                  <a:ahLst/>
                  <a:cxnLst>
                    <a:cxn ang="0">
                      <a:pos x="connsiteX0" y="connsiteY0"/>
                    </a:cxn>
                    <a:cxn ang="0">
                      <a:pos x="connsiteX1" y="connsiteY1"/>
                    </a:cxn>
                    <a:cxn ang="0">
                      <a:pos x="connsiteX2" y="connsiteY2"/>
                    </a:cxn>
                  </a:cxnLst>
                  <a:rect l="l" t="t" r="r" b="b"/>
                  <a:pathLst>
                    <a:path w="70294" h="38385">
                      <a:moveTo>
                        <a:pt x="70295" y="0"/>
                      </a:moveTo>
                      <a:cubicBezTo>
                        <a:pt x="70295" y="21241"/>
                        <a:pt x="54007" y="38386"/>
                        <a:pt x="33814" y="38386"/>
                      </a:cubicBezTo>
                      <a:cubicBezTo>
                        <a:pt x="18574" y="38386"/>
                        <a:pt x="5429" y="28480"/>
                        <a:pt x="0" y="14478"/>
                      </a:cubicBezTo>
                    </a:path>
                  </a:pathLst>
                </a:custGeom>
                <a:noFill/>
                <a:ln w="5715" cap="rnd">
                  <a:solidFill>
                    <a:schemeClr val="tx1">
                      <a:lumMod val="75000"/>
                      <a:lumOff val="25000"/>
                    </a:schemeClr>
                  </a:solidFill>
                  <a:prstDash val="solid"/>
                  <a:round/>
                </a:ln>
              </p:spPr>
              <p:txBody>
                <a:bodyPr rtlCol="0" anchor="ctr"/>
                <a:lstStyle/>
                <a:p>
                  <a:endParaRPr lang="fr-FR" sz="1400"/>
                </a:p>
              </p:txBody>
            </p:sp>
            <p:sp>
              <p:nvSpPr>
                <p:cNvPr id="49" name="Forme libre : forme 48">
                  <a:extLst>
                    <a:ext uri="{FF2B5EF4-FFF2-40B4-BE49-F238E27FC236}">
                      <a16:creationId xmlns:a16="http://schemas.microsoft.com/office/drawing/2014/main" id="{7DD3ECEB-575B-49E9-A330-60A9EE4F7FA4}"/>
                    </a:ext>
                  </a:extLst>
                </p:cNvPr>
                <p:cNvSpPr/>
                <p:nvPr/>
              </p:nvSpPr>
              <p:spPr>
                <a:xfrm>
                  <a:off x="736958" y="2199037"/>
                  <a:ext cx="80949" cy="44672"/>
                </a:xfrm>
                <a:custGeom>
                  <a:avLst/>
                  <a:gdLst>
                    <a:gd name="connsiteX0" fmla="*/ 18469 w 80949"/>
                    <a:gd name="connsiteY0" fmla="*/ 19812 h 44672"/>
                    <a:gd name="connsiteX1" fmla="*/ 61427 w 80949"/>
                    <a:gd name="connsiteY1" fmla="*/ 39148 h 44672"/>
                    <a:gd name="connsiteX2" fmla="*/ 77524 w 80949"/>
                    <a:gd name="connsiteY2" fmla="*/ 0 h 44672"/>
                    <a:gd name="connsiteX3" fmla="*/ 27804 w 80949"/>
                    <a:gd name="connsiteY3" fmla="*/ 1524 h 44672"/>
                    <a:gd name="connsiteX4" fmla="*/ 848 w 80949"/>
                    <a:gd name="connsiteY4" fmla="*/ 44672 h 44672"/>
                    <a:gd name="connsiteX5" fmla="*/ 20565 w 80949"/>
                    <a:gd name="connsiteY5" fmla="*/ 25813 h 446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949" h="44672">
                      <a:moveTo>
                        <a:pt x="18469" y="19812"/>
                      </a:moveTo>
                      <a:cubicBezTo>
                        <a:pt x="18469" y="19812"/>
                        <a:pt x="30852" y="38195"/>
                        <a:pt x="61427" y="39148"/>
                      </a:cubicBezTo>
                      <a:cubicBezTo>
                        <a:pt x="92002" y="40100"/>
                        <a:pt x="77524" y="0"/>
                        <a:pt x="77524" y="0"/>
                      </a:cubicBezTo>
                      <a:cubicBezTo>
                        <a:pt x="66094" y="23813"/>
                        <a:pt x="48568" y="952"/>
                        <a:pt x="27804" y="1524"/>
                      </a:cubicBezTo>
                      <a:cubicBezTo>
                        <a:pt x="-7439" y="2381"/>
                        <a:pt x="848" y="44672"/>
                        <a:pt x="848" y="44672"/>
                      </a:cubicBezTo>
                      <a:cubicBezTo>
                        <a:pt x="848" y="44672"/>
                        <a:pt x="7611" y="25336"/>
                        <a:pt x="20565" y="25813"/>
                      </a:cubicBezTo>
                    </a:path>
                  </a:pathLst>
                </a:custGeom>
                <a:noFill/>
                <a:ln w="5715" cap="rnd">
                  <a:solidFill>
                    <a:schemeClr val="tx1">
                      <a:lumMod val="75000"/>
                      <a:lumOff val="25000"/>
                    </a:schemeClr>
                  </a:solidFill>
                  <a:prstDash val="solid"/>
                  <a:round/>
                </a:ln>
              </p:spPr>
              <p:txBody>
                <a:bodyPr rtlCol="0" anchor="ctr"/>
                <a:lstStyle/>
                <a:p>
                  <a:endParaRPr lang="fr-FR" sz="1400"/>
                </a:p>
              </p:txBody>
            </p:sp>
            <p:sp>
              <p:nvSpPr>
                <p:cNvPr id="50" name="Forme libre : forme 49">
                  <a:extLst>
                    <a:ext uri="{FF2B5EF4-FFF2-40B4-BE49-F238E27FC236}">
                      <a16:creationId xmlns:a16="http://schemas.microsoft.com/office/drawing/2014/main" id="{F41748B4-A11D-4C11-B9EC-3110E91E7051}"/>
                    </a:ext>
                  </a:extLst>
                </p:cNvPr>
                <p:cNvSpPr/>
                <p:nvPr/>
              </p:nvSpPr>
              <p:spPr>
                <a:xfrm>
                  <a:off x="913542" y="2304764"/>
                  <a:ext cx="41052" cy="91725"/>
                </a:xfrm>
                <a:custGeom>
                  <a:avLst/>
                  <a:gdLst>
                    <a:gd name="connsiteX0" fmla="*/ 9239 w 41052"/>
                    <a:gd name="connsiteY0" fmla="*/ 0 h 91725"/>
                    <a:gd name="connsiteX1" fmla="*/ 41053 w 41052"/>
                    <a:gd name="connsiteY1" fmla="*/ 31814 h 91725"/>
                    <a:gd name="connsiteX2" fmla="*/ 41053 w 41052"/>
                    <a:gd name="connsiteY2" fmla="*/ 60103 h 91725"/>
                    <a:gd name="connsiteX3" fmla="*/ 12478 w 41052"/>
                    <a:gd name="connsiteY3" fmla="*/ 91726 h 91725"/>
                    <a:gd name="connsiteX4" fmla="*/ 0 w 41052"/>
                    <a:gd name="connsiteY4" fmla="*/ 91726 h 917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052" h="91725">
                      <a:moveTo>
                        <a:pt x="9239" y="0"/>
                      </a:moveTo>
                      <a:cubicBezTo>
                        <a:pt x="26765" y="0"/>
                        <a:pt x="41053" y="14288"/>
                        <a:pt x="41053" y="31814"/>
                      </a:cubicBezTo>
                      <a:lnTo>
                        <a:pt x="41053" y="60103"/>
                      </a:lnTo>
                      <a:cubicBezTo>
                        <a:pt x="41053" y="76486"/>
                        <a:pt x="28480" y="90107"/>
                        <a:pt x="12478" y="91726"/>
                      </a:cubicBezTo>
                      <a:lnTo>
                        <a:pt x="0" y="91726"/>
                      </a:lnTo>
                    </a:path>
                  </a:pathLst>
                </a:custGeom>
                <a:noFill/>
                <a:ln w="5715" cap="rnd">
                  <a:solidFill>
                    <a:schemeClr val="tx1">
                      <a:lumMod val="75000"/>
                      <a:lumOff val="25000"/>
                    </a:schemeClr>
                  </a:solidFill>
                  <a:prstDash val="solid"/>
                  <a:round/>
                </a:ln>
              </p:spPr>
              <p:txBody>
                <a:bodyPr rtlCol="0" anchor="ctr"/>
                <a:lstStyle/>
                <a:p>
                  <a:endParaRPr lang="fr-FR" sz="1400"/>
                </a:p>
              </p:txBody>
            </p:sp>
            <p:sp>
              <p:nvSpPr>
                <p:cNvPr id="51" name="Forme libre : forme 50">
                  <a:extLst>
                    <a:ext uri="{FF2B5EF4-FFF2-40B4-BE49-F238E27FC236}">
                      <a16:creationId xmlns:a16="http://schemas.microsoft.com/office/drawing/2014/main" id="{01230590-DE77-43B4-9EB0-C5E2ECCB1C3F}"/>
                    </a:ext>
                  </a:extLst>
                </p:cNvPr>
                <p:cNvSpPr/>
                <p:nvPr/>
              </p:nvSpPr>
              <p:spPr>
                <a:xfrm>
                  <a:off x="860012" y="2303907"/>
                  <a:ext cx="31813" cy="31813"/>
                </a:xfrm>
                <a:custGeom>
                  <a:avLst/>
                  <a:gdLst>
                    <a:gd name="connsiteX0" fmla="*/ 0 w 31813"/>
                    <a:gd name="connsiteY0" fmla="*/ 31814 h 31813"/>
                    <a:gd name="connsiteX1" fmla="*/ 31813 w 31813"/>
                    <a:gd name="connsiteY1" fmla="*/ 0 h 31813"/>
                  </a:gdLst>
                  <a:ahLst/>
                  <a:cxnLst>
                    <a:cxn ang="0">
                      <a:pos x="connsiteX0" y="connsiteY0"/>
                    </a:cxn>
                    <a:cxn ang="0">
                      <a:pos x="connsiteX1" y="connsiteY1"/>
                    </a:cxn>
                  </a:cxnLst>
                  <a:rect l="l" t="t" r="r" b="b"/>
                  <a:pathLst>
                    <a:path w="31813" h="31813">
                      <a:moveTo>
                        <a:pt x="0" y="31814"/>
                      </a:moveTo>
                      <a:cubicBezTo>
                        <a:pt x="0" y="14288"/>
                        <a:pt x="14288" y="0"/>
                        <a:pt x="31813" y="0"/>
                      </a:cubicBezTo>
                    </a:path>
                  </a:pathLst>
                </a:custGeom>
                <a:noFill/>
                <a:ln w="5715" cap="rnd">
                  <a:solidFill>
                    <a:schemeClr val="tx1">
                      <a:lumMod val="75000"/>
                      <a:lumOff val="25000"/>
                    </a:schemeClr>
                  </a:solidFill>
                  <a:prstDash val="solid"/>
                  <a:round/>
                </a:ln>
              </p:spPr>
              <p:txBody>
                <a:bodyPr rtlCol="0" anchor="ctr"/>
                <a:lstStyle/>
                <a:p>
                  <a:endParaRPr lang="fr-FR" sz="1400"/>
                </a:p>
              </p:txBody>
            </p:sp>
            <p:sp>
              <p:nvSpPr>
                <p:cNvPr id="52" name="Forme libre : forme 51">
                  <a:extLst>
                    <a:ext uri="{FF2B5EF4-FFF2-40B4-BE49-F238E27FC236}">
                      <a16:creationId xmlns:a16="http://schemas.microsoft.com/office/drawing/2014/main" id="{D4CAC5DE-7E4F-4A02-A66E-3E001B783469}"/>
                    </a:ext>
                  </a:extLst>
                </p:cNvPr>
                <p:cNvSpPr/>
                <p:nvPr/>
              </p:nvSpPr>
              <p:spPr>
                <a:xfrm>
                  <a:off x="848296" y="2337435"/>
                  <a:ext cx="11620" cy="24479"/>
                </a:xfrm>
                <a:custGeom>
                  <a:avLst/>
                  <a:gdLst>
                    <a:gd name="connsiteX0" fmla="*/ 11621 w 11620"/>
                    <a:gd name="connsiteY0" fmla="*/ 0 h 24479"/>
                    <a:gd name="connsiteX1" fmla="*/ 0 w 11620"/>
                    <a:gd name="connsiteY1" fmla="*/ 24479 h 24479"/>
                  </a:gdLst>
                  <a:ahLst/>
                  <a:cxnLst>
                    <a:cxn ang="0">
                      <a:pos x="connsiteX0" y="connsiteY0"/>
                    </a:cxn>
                    <a:cxn ang="0">
                      <a:pos x="connsiteX1" y="connsiteY1"/>
                    </a:cxn>
                  </a:cxnLst>
                  <a:rect l="l" t="t" r="r" b="b"/>
                  <a:pathLst>
                    <a:path w="11620" h="24479">
                      <a:moveTo>
                        <a:pt x="11621" y="0"/>
                      </a:moveTo>
                      <a:cubicBezTo>
                        <a:pt x="11621" y="9811"/>
                        <a:pt x="7144" y="18669"/>
                        <a:pt x="0" y="24479"/>
                      </a:cubicBezTo>
                    </a:path>
                  </a:pathLst>
                </a:custGeom>
                <a:noFill/>
                <a:ln w="5715" cap="rnd">
                  <a:solidFill>
                    <a:schemeClr val="tx1">
                      <a:lumMod val="75000"/>
                      <a:lumOff val="25000"/>
                    </a:schemeClr>
                  </a:solidFill>
                  <a:prstDash val="solid"/>
                  <a:round/>
                </a:ln>
              </p:spPr>
              <p:txBody>
                <a:bodyPr rtlCol="0" anchor="ctr"/>
                <a:lstStyle/>
                <a:p>
                  <a:endParaRPr lang="fr-FR" sz="1400"/>
                </a:p>
              </p:txBody>
            </p:sp>
            <p:sp>
              <p:nvSpPr>
                <p:cNvPr id="53" name="Forme libre : forme 52">
                  <a:extLst>
                    <a:ext uri="{FF2B5EF4-FFF2-40B4-BE49-F238E27FC236}">
                      <a16:creationId xmlns:a16="http://schemas.microsoft.com/office/drawing/2014/main" id="{E491414D-E82C-4491-B3CA-5EE05A9DB0B0}"/>
                    </a:ext>
                  </a:extLst>
                </p:cNvPr>
                <p:cNvSpPr/>
                <p:nvPr/>
              </p:nvSpPr>
              <p:spPr>
                <a:xfrm>
                  <a:off x="798385" y="2299621"/>
                  <a:ext cx="31813" cy="31813"/>
                </a:xfrm>
                <a:custGeom>
                  <a:avLst/>
                  <a:gdLst>
                    <a:gd name="connsiteX0" fmla="*/ 31814 w 31813"/>
                    <a:gd name="connsiteY0" fmla="*/ 31814 h 31813"/>
                    <a:gd name="connsiteX1" fmla="*/ 0 w 31813"/>
                    <a:gd name="connsiteY1" fmla="*/ 0 h 31813"/>
                  </a:gdLst>
                  <a:ahLst/>
                  <a:cxnLst>
                    <a:cxn ang="0">
                      <a:pos x="connsiteX0" y="connsiteY0"/>
                    </a:cxn>
                    <a:cxn ang="0">
                      <a:pos x="connsiteX1" y="connsiteY1"/>
                    </a:cxn>
                  </a:cxnLst>
                  <a:rect l="l" t="t" r="r" b="b"/>
                  <a:pathLst>
                    <a:path w="31813" h="31813">
                      <a:moveTo>
                        <a:pt x="31814" y="31814"/>
                      </a:moveTo>
                      <a:cubicBezTo>
                        <a:pt x="31814" y="14288"/>
                        <a:pt x="17526" y="0"/>
                        <a:pt x="0" y="0"/>
                      </a:cubicBezTo>
                    </a:path>
                  </a:pathLst>
                </a:custGeom>
                <a:noFill/>
                <a:ln w="5715" cap="rnd">
                  <a:solidFill>
                    <a:schemeClr val="tx1">
                      <a:lumMod val="75000"/>
                      <a:lumOff val="25000"/>
                    </a:schemeClr>
                  </a:solidFill>
                  <a:prstDash val="solid"/>
                  <a:round/>
                </a:ln>
              </p:spPr>
              <p:txBody>
                <a:bodyPr rtlCol="0" anchor="ctr"/>
                <a:lstStyle/>
                <a:p>
                  <a:endParaRPr lang="fr-FR" sz="1400"/>
                </a:p>
              </p:txBody>
            </p:sp>
            <p:sp>
              <p:nvSpPr>
                <p:cNvPr id="54" name="Forme libre : forme 53">
                  <a:extLst>
                    <a:ext uri="{FF2B5EF4-FFF2-40B4-BE49-F238E27FC236}">
                      <a16:creationId xmlns:a16="http://schemas.microsoft.com/office/drawing/2014/main" id="{9638D644-127C-4724-AFA5-80DA0B7AE41D}"/>
                    </a:ext>
                  </a:extLst>
                </p:cNvPr>
                <p:cNvSpPr/>
                <p:nvPr/>
              </p:nvSpPr>
              <p:spPr>
                <a:xfrm>
                  <a:off x="695325" y="2043113"/>
                  <a:ext cx="9525" cy="9525"/>
                </a:xfrm>
                <a:custGeom>
                  <a:avLst/>
                  <a:gdLst/>
                  <a:ahLst/>
                  <a:cxnLst/>
                  <a:rect l="l" t="t" r="r" b="b"/>
                  <a:pathLst>
                    <a:path w="9525" h="9525"/>
                  </a:pathLst>
                </a:custGeom>
                <a:noFill/>
                <a:ln w="5715" cap="rnd">
                  <a:solidFill>
                    <a:schemeClr val="tx1">
                      <a:lumMod val="75000"/>
                      <a:lumOff val="25000"/>
                    </a:schemeClr>
                  </a:solidFill>
                  <a:prstDash val="solid"/>
                  <a:round/>
                </a:ln>
              </p:spPr>
              <p:txBody>
                <a:bodyPr rtlCol="0" anchor="ctr"/>
                <a:lstStyle/>
                <a:p>
                  <a:endParaRPr lang="fr-FR" sz="1400"/>
                </a:p>
              </p:txBody>
            </p:sp>
            <p:sp>
              <p:nvSpPr>
                <p:cNvPr id="55" name="Forme libre : forme 54">
                  <a:extLst>
                    <a:ext uri="{FF2B5EF4-FFF2-40B4-BE49-F238E27FC236}">
                      <a16:creationId xmlns:a16="http://schemas.microsoft.com/office/drawing/2014/main" id="{914B01D6-68EC-49D9-95C4-C7BA407C7295}"/>
                    </a:ext>
                  </a:extLst>
                </p:cNvPr>
                <p:cNvSpPr/>
                <p:nvPr/>
              </p:nvSpPr>
              <p:spPr>
                <a:xfrm>
                  <a:off x="850010" y="2414969"/>
                  <a:ext cx="88677" cy="121824"/>
                </a:xfrm>
                <a:custGeom>
                  <a:avLst/>
                  <a:gdLst>
                    <a:gd name="connsiteX0" fmla="*/ 72485 w 88677"/>
                    <a:gd name="connsiteY0" fmla="*/ 72676 h 121824"/>
                    <a:gd name="connsiteX1" fmla="*/ 70295 w 88677"/>
                    <a:gd name="connsiteY1" fmla="*/ 103442 h 121824"/>
                    <a:gd name="connsiteX2" fmla="*/ 88678 w 88677"/>
                    <a:gd name="connsiteY2" fmla="*/ 121825 h 121824"/>
                    <a:gd name="connsiteX3" fmla="*/ 0 w 88677"/>
                    <a:gd name="connsiteY3" fmla="*/ 121825 h 121824"/>
                    <a:gd name="connsiteX4" fmla="*/ 16764 w 88677"/>
                    <a:gd name="connsiteY4" fmla="*/ 104203 h 121824"/>
                    <a:gd name="connsiteX5" fmla="*/ 12192 w 88677"/>
                    <a:gd name="connsiteY5" fmla="*/ 0 h 121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677" h="121824">
                      <a:moveTo>
                        <a:pt x="72485" y="72676"/>
                      </a:moveTo>
                      <a:lnTo>
                        <a:pt x="70295" y="103442"/>
                      </a:lnTo>
                      <a:lnTo>
                        <a:pt x="88678" y="121825"/>
                      </a:lnTo>
                      <a:lnTo>
                        <a:pt x="0" y="121825"/>
                      </a:lnTo>
                      <a:lnTo>
                        <a:pt x="16764" y="104203"/>
                      </a:lnTo>
                      <a:lnTo>
                        <a:pt x="12192" y="0"/>
                      </a:lnTo>
                    </a:path>
                  </a:pathLst>
                </a:custGeom>
                <a:noFill/>
                <a:ln w="5715" cap="rnd">
                  <a:solidFill>
                    <a:schemeClr val="tx1">
                      <a:lumMod val="75000"/>
                      <a:lumOff val="25000"/>
                    </a:schemeClr>
                  </a:solidFill>
                  <a:prstDash val="solid"/>
                  <a:round/>
                </a:ln>
              </p:spPr>
              <p:txBody>
                <a:bodyPr rtlCol="0" anchor="ctr"/>
                <a:lstStyle/>
                <a:p>
                  <a:endParaRPr lang="fr-FR" sz="1400"/>
                </a:p>
              </p:txBody>
            </p:sp>
            <p:sp>
              <p:nvSpPr>
                <p:cNvPr id="56" name="Forme libre : forme 55">
                  <a:extLst>
                    <a:ext uri="{FF2B5EF4-FFF2-40B4-BE49-F238E27FC236}">
                      <a16:creationId xmlns:a16="http://schemas.microsoft.com/office/drawing/2014/main" id="{F26C9A96-6B94-4E99-9510-EBAC6AFF9025}"/>
                    </a:ext>
                  </a:extLst>
                </p:cNvPr>
                <p:cNvSpPr/>
                <p:nvPr/>
              </p:nvSpPr>
              <p:spPr>
                <a:xfrm>
                  <a:off x="881919" y="2518410"/>
                  <a:ext cx="38385" cy="9525"/>
                </a:xfrm>
                <a:custGeom>
                  <a:avLst/>
                  <a:gdLst>
                    <a:gd name="connsiteX0" fmla="*/ 38386 w 38385"/>
                    <a:gd name="connsiteY0" fmla="*/ 0 h 9525"/>
                    <a:gd name="connsiteX1" fmla="*/ 0 w 38385"/>
                    <a:gd name="connsiteY1" fmla="*/ 0 h 9525"/>
                  </a:gdLst>
                  <a:ahLst/>
                  <a:cxnLst>
                    <a:cxn ang="0">
                      <a:pos x="connsiteX0" y="connsiteY0"/>
                    </a:cxn>
                    <a:cxn ang="0">
                      <a:pos x="connsiteX1" y="connsiteY1"/>
                    </a:cxn>
                  </a:cxnLst>
                  <a:rect l="l" t="t" r="r" b="b"/>
                  <a:pathLst>
                    <a:path w="38385" h="9525">
                      <a:moveTo>
                        <a:pt x="38386" y="0"/>
                      </a:moveTo>
                      <a:lnTo>
                        <a:pt x="0" y="0"/>
                      </a:lnTo>
                    </a:path>
                  </a:pathLst>
                </a:custGeom>
                <a:ln w="5715" cap="rnd">
                  <a:solidFill>
                    <a:schemeClr val="tx1">
                      <a:lumMod val="75000"/>
                      <a:lumOff val="25000"/>
                    </a:schemeClr>
                  </a:solidFill>
                  <a:prstDash val="solid"/>
                  <a:round/>
                </a:ln>
              </p:spPr>
              <p:txBody>
                <a:bodyPr rtlCol="0" anchor="ctr"/>
                <a:lstStyle/>
                <a:p>
                  <a:endParaRPr lang="fr-FR" sz="1400"/>
                </a:p>
              </p:txBody>
            </p:sp>
            <p:sp>
              <p:nvSpPr>
                <p:cNvPr id="57" name="Forme libre : forme 56">
                  <a:extLst>
                    <a:ext uri="{FF2B5EF4-FFF2-40B4-BE49-F238E27FC236}">
                      <a16:creationId xmlns:a16="http://schemas.microsoft.com/office/drawing/2014/main" id="{AA818C3C-E3CE-46E3-9CA3-14260B3A4E58}"/>
                    </a:ext>
                  </a:extLst>
                </p:cNvPr>
                <p:cNvSpPr/>
                <p:nvPr/>
              </p:nvSpPr>
              <p:spPr>
                <a:xfrm>
                  <a:off x="892492" y="2472595"/>
                  <a:ext cx="9525" cy="62579"/>
                </a:xfrm>
                <a:custGeom>
                  <a:avLst/>
                  <a:gdLst>
                    <a:gd name="connsiteX0" fmla="*/ 0 w 9525"/>
                    <a:gd name="connsiteY0" fmla="*/ 62579 h 62579"/>
                    <a:gd name="connsiteX1" fmla="*/ 0 w 9525"/>
                    <a:gd name="connsiteY1" fmla="*/ 0 h 62579"/>
                  </a:gdLst>
                  <a:ahLst/>
                  <a:cxnLst>
                    <a:cxn ang="0">
                      <a:pos x="connsiteX0" y="connsiteY0"/>
                    </a:cxn>
                    <a:cxn ang="0">
                      <a:pos x="connsiteX1" y="connsiteY1"/>
                    </a:cxn>
                  </a:cxnLst>
                  <a:rect l="l" t="t" r="r" b="b"/>
                  <a:pathLst>
                    <a:path w="9525" h="62579">
                      <a:moveTo>
                        <a:pt x="0" y="62579"/>
                      </a:moveTo>
                      <a:lnTo>
                        <a:pt x="0" y="0"/>
                      </a:lnTo>
                    </a:path>
                  </a:pathLst>
                </a:custGeom>
                <a:ln w="5715" cap="rnd">
                  <a:solidFill>
                    <a:schemeClr val="tx1">
                      <a:lumMod val="75000"/>
                      <a:lumOff val="25000"/>
                    </a:schemeClr>
                  </a:solidFill>
                  <a:prstDash val="solid"/>
                  <a:round/>
                </a:ln>
              </p:spPr>
              <p:txBody>
                <a:bodyPr rtlCol="0" anchor="ctr"/>
                <a:lstStyle/>
                <a:p>
                  <a:endParaRPr lang="fr-FR" sz="1400"/>
                </a:p>
              </p:txBody>
            </p:sp>
            <p:grpSp>
              <p:nvGrpSpPr>
                <p:cNvPr id="58" name="Graphique 1789">
                  <a:extLst>
                    <a:ext uri="{FF2B5EF4-FFF2-40B4-BE49-F238E27FC236}">
                      <a16:creationId xmlns:a16="http://schemas.microsoft.com/office/drawing/2014/main" id="{F25E7534-C695-4EA2-999B-99B212D4385F}"/>
                    </a:ext>
                  </a:extLst>
                </p:cNvPr>
                <p:cNvGrpSpPr/>
                <p:nvPr/>
              </p:nvGrpSpPr>
              <p:grpSpPr>
                <a:xfrm>
                  <a:off x="860774" y="2208549"/>
                  <a:ext cx="92392" cy="81649"/>
                  <a:chOff x="860774" y="2208549"/>
                  <a:chExt cx="92392" cy="81649"/>
                </a:xfrm>
                <a:noFill/>
              </p:grpSpPr>
              <p:sp>
                <p:nvSpPr>
                  <p:cNvPr id="71" name="Forme libre : forme 70">
                    <a:extLst>
                      <a:ext uri="{FF2B5EF4-FFF2-40B4-BE49-F238E27FC236}">
                        <a16:creationId xmlns:a16="http://schemas.microsoft.com/office/drawing/2014/main" id="{F676F884-FE55-4030-82B9-0E08C49E33BD}"/>
                      </a:ext>
                    </a:extLst>
                  </p:cNvPr>
                  <p:cNvSpPr/>
                  <p:nvPr/>
                </p:nvSpPr>
                <p:spPr>
                  <a:xfrm>
                    <a:off x="875156" y="2231327"/>
                    <a:ext cx="63246" cy="58673"/>
                  </a:xfrm>
                  <a:custGeom>
                    <a:avLst/>
                    <a:gdLst>
                      <a:gd name="connsiteX0" fmla="*/ 4001 w 63246"/>
                      <a:gd name="connsiteY0" fmla="*/ 13716 h 58673"/>
                      <a:gd name="connsiteX1" fmla="*/ 0 w 63246"/>
                      <a:gd name="connsiteY1" fmla="*/ 27051 h 58673"/>
                      <a:gd name="connsiteX2" fmla="*/ 31623 w 63246"/>
                      <a:gd name="connsiteY2" fmla="*/ 58674 h 58673"/>
                      <a:gd name="connsiteX3" fmla="*/ 63246 w 63246"/>
                      <a:gd name="connsiteY3" fmla="*/ 27051 h 58673"/>
                      <a:gd name="connsiteX4" fmla="*/ 62579 w 63246"/>
                      <a:gd name="connsiteY4" fmla="*/ 20669 h 58673"/>
                      <a:gd name="connsiteX5" fmla="*/ 19907 w 63246"/>
                      <a:gd name="connsiteY5" fmla="*/ 0 h 58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3246" h="58673">
                        <a:moveTo>
                          <a:pt x="4001" y="13716"/>
                        </a:moveTo>
                        <a:cubicBezTo>
                          <a:pt x="1619" y="18193"/>
                          <a:pt x="0" y="21622"/>
                          <a:pt x="0" y="27051"/>
                        </a:cubicBezTo>
                        <a:cubicBezTo>
                          <a:pt x="0" y="44577"/>
                          <a:pt x="14192" y="58674"/>
                          <a:pt x="31623" y="58674"/>
                        </a:cubicBezTo>
                        <a:cubicBezTo>
                          <a:pt x="49149" y="58674"/>
                          <a:pt x="63246" y="44482"/>
                          <a:pt x="63246" y="27051"/>
                        </a:cubicBezTo>
                        <a:cubicBezTo>
                          <a:pt x="63246" y="24860"/>
                          <a:pt x="63056" y="22765"/>
                          <a:pt x="62579" y="20669"/>
                        </a:cubicBezTo>
                        <a:cubicBezTo>
                          <a:pt x="62579" y="20669"/>
                          <a:pt x="43244" y="23336"/>
                          <a:pt x="19907" y="0"/>
                        </a:cubicBezTo>
                      </a:path>
                    </a:pathLst>
                  </a:custGeom>
                  <a:noFill/>
                  <a:ln w="5715" cap="rnd">
                    <a:solidFill>
                      <a:schemeClr val="tx1">
                        <a:lumMod val="75000"/>
                        <a:lumOff val="25000"/>
                      </a:schemeClr>
                    </a:solidFill>
                    <a:prstDash val="solid"/>
                    <a:round/>
                  </a:ln>
                </p:spPr>
                <p:txBody>
                  <a:bodyPr rtlCol="0" anchor="ctr"/>
                  <a:lstStyle/>
                  <a:p>
                    <a:endParaRPr lang="fr-FR" sz="1400"/>
                  </a:p>
                </p:txBody>
              </p:sp>
              <p:sp>
                <p:nvSpPr>
                  <p:cNvPr id="72" name="Forme libre : forme 71">
                    <a:extLst>
                      <a:ext uri="{FF2B5EF4-FFF2-40B4-BE49-F238E27FC236}">
                        <a16:creationId xmlns:a16="http://schemas.microsoft.com/office/drawing/2014/main" id="{9710DEC8-EFA6-483E-99C4-7AF74CA1437E}"/>
                      </a:ext>
                    </a:extLst>
                  </p:cNvPr>
                  <p:cNvSpPr/>
                  <p:nvPr/>
                </p:nvSpPr>
                <p:spPr>
                  <a:xfrm>
                    <a:off x="923925" y="2228945"/>
                    <a:ext cx="29241" cy="61199"/>
                  </a:xfrm>
                  <a:custGeom>
                    <a:avLst/>
                    <a:gdLst>
                      <a:gd name="connsiteX0" fmla="*/ 16669 w 29241"/>
                      <a:gd name="connsiteY0" fmla="*/ 0 h 61199"/>
                      <a:gd name="connsiteX1" fmla="*/ 21812 w 29241"/>
                      <a:gd name="connsiteY1" fmla="*/ 32766 h 61199"/>
                      <a:gd name="connsiteX2" fmla="*/ 29242 w 29241"/>
                      <a:gd name="connsiteY2" fmla="*/ 54197 h 61199"/>
                      <a:gd name="connsiteX3" fmla="*/ 0 w 29241"/>
                      <a:gd name="connsiteY3" fmla="*/ 57721 h 61199"/>
                    </a:gdLst>
                    <a:ahLst/>
                    <a:cxnLst>
                      <a:cxn ang="0">
                        <a:pos x="connsiteX0" y="connsiteY0"/>
                      </a:cxn>
                      <a:cxn ang="0">
                        <a:pos x="connsiteX1" y="connsiteY1"/>
                      </a:cxn>
                      <a:cxn ang="0">
                        <a:pos x="connsiteX2" y="connsiteY2"/>
                      </a:cxn>
                      <a:cxn ang="0">
                        <a:pos x="connsiteX3" y="connsiteY3"/>
                      </a:cxn>
                    </a:cxnLst>
                    <a:rect l="l" t="t" r="r" b="b"/>
                    <a:pathLst>
                      <a:path w="29241" h="61199">
                        <a:moveTo>
                          <a:pt x="16669" y="0"/>
                        </a:moveTo>
                        <a:cubicBezTo>
                          <a:pt x="22384" y="10858"/>
                          <a:pt x="24194" y="23813"/>
                          <a:pt x="21812" y="32766"/>
                        </a:cubicBezTo>
                        <a:cubicBezTo>
                          <a:pt x="16955" y="51626"/>
                          <a:pt x="29242" y="54197"/>
                          <a:pt x="29242" y="54197"/>
                        </a:cubicBezTo>
                        <a:cubicBezTo>
                          <a:pt x="12382" y="67532"/>
                          <a:pt x="0" y="57721"/>
                          <a:pt x="0" y="57721"/>
                        </a:cubicBezTo>
                      </a:path>
                    </a:pathLst>
                  </a:custGeom>
                  <a:noFill/>
                  <a:ln w="5715" cap="rnd">
                    <a:solidFill>
                      <a:schemeClr val="tx1">
                        <a:lumMod val="75000"/>
                        <a:lumOff val="25000"/>
                      </a:schemeClr>
                    </a:solidFill>
                    <a:prstDash val="solid"/>
                    <a:round/>
                  </a:ln>
                </p:spPr>
                <p:txBody>
                  <a:bodyPr rtlCol="0" anchor="ctr"/>
                  <a:lstStyle/>
                  <a:p>
                    <a:endParaRPr lang="fr-FR" sz="1400"/>
                  </a:p>
                </p:txBody>
              </p:sp>
              <p:sp>
                <p:nvSpPr>
                  <p:cNvPr id="73" name="Forme libre : forme 72">
                    <a:extLst>
                      <a:ext uri="{FF2B5EF4-FFF2-40B4-BE49-F238E27FC236}">
                        <a16:creationId xmlns:a16="http://schemas.microsoft.com/office/drawing/2014/main" id="{20E0AEE5-32CF-4A0F-81C2-984281EEC867}"/>
                      </a:ext>
                    </a:extLst>
                  </p:cNvPr>
                  <p:cNvSpPr/>
                  <p:nvPr/>
                </p:nvSpPr>
                <p:spPr>
                  <a:xfrm>
                    <a:off x="860774" y="2208549"/>
                    <a:ext cx="67246" cy="81649"/>
                  </a:xfrm>
                  <a:custGeom>
                    <a:avLst/>
                    <a:gdLst>
                      <a:gd name="connsiteX0" fmla="*/ 29242 w 67246"/>
                      <a:gd name="connsiteY0" fmla="*/ 78213 h 81649"/>
                      <a:gd name="connsiteX1" fmla="*/ 0 w 67246"/>
                      <a:gd name="connsiteY1" fmla="*/ 74688 h 81649"/>
                      <a:gd name="connsiteX2" fmla="*/ 7429 w 67246"/>
                      <a:gd name="connsiteY2" fmla="*/ 53257 h 81649"/>
                      <a:gd name="connsiteX3" fmla="*/ 46863 w 67246"/>
                      <a:gd name="connsiteY3" fmla="*/ 12 h 81649"/>
                      <a:gd name="connsiteX4" fmla="*/ 46958 w 67246"/>
                      <a:gd name="connsiteY4" fmla="*/ 12 h 81649"/>
                      <a:gd name="connsiteX5" fmla="*/ 67246 w 67246"/>
                      <a:gd name="connsiteY5" fmla="*/ 5632 h 816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7246" h="81649">
                        <a:moveTo>
                          <a:pt x="29242" y="78213"/>
                        </a:moveTo>
                        <a:cubicBezTo>
                          <a:pt x="29242" y="78213"/>
                          <a:pt x="16954" y="87928"/>
                          <a:pt x="0" y="74688"/>
                        </a:cubicBezTo>
                        <a:cubicBezTo>
                          <a:pt x="0" y="74688"/>
                          <a:pt x="12287" y="72117"/>
                          <a:pt x="7429" y="53257"/>
                        </a:cubicBezTo>
                        <a:cubicBezTo>
                          <a:pt x="2572" y="34398"/>
                          <a:pt x="16764" y="12"/>
                          <a:pt x="46863" y="12"/>
                        </a:cubicBezTo>
                        <a:lnTo>
                          <a:pt x="46958" y="12"/>
                        </a:lnTo>
                        <a:cubicBezTo>
                          <a:pt x="54673" y="-178"/>
                          <a:pt x="61913" y="1822"/>
                          <a:pt x="67246" y="5632"/>
                        </a:cubicBezTo>
                      </a:path>
                    </a:pathLst>
                  </a:custGeom>
                  <a:noFill/>
                  <a:ln w="5715" cap="rnd">
                    <a:solidFill>
                      <a:schemeClr val="tx1">
                        <a:lumMod val="75000"/>
                        <a:lumOff val="25000"/>
                      </a:schemeClr>
                    </a:solidFill>
                    <a:prstDash val="solid"/>
                    <a:round/>
                  </a:ln>
                </p:spPr>
                <p:txBody>
                  <a:bodyPr rtlCol="0" anchor="ctr"/>
                  <a:lstStyle/>
                  <a:p>
                    <a:endParaRPr lang="fr-FR" sz="1400"/>
                  </a:p>
                </p:txBody>
              </p:sp>
            </p:grpSp>
            <p:sp>
              <p:nvSpPr>
                <p:cNvPr id="59" name="Forme libre : forme 58">
                  <a:extLst>
                    <a:ext uri="{FF2B5EF4-FFF2-40B4-BE49-F238E27FC236}">
                      <a16:creationId xmlns:a16="http://schemas.microsoft.com/office/drawing/2014/main" id="{5D04231C-98AA-4D03-8337-7200A99ACFC7}"/>
                    </a:ext>
                  </a:extLst>
                </p:cNvPr>
                <p:cNvSpPr/>
                <p:nvPr/>
              </p:nvSpPr>
              <p:spPr>
                <a:xfrm>
                  <a:off x="792765" y="2344103"/>
                  <a:ext cx="57340" cy="57340"/>
                </a:xfrm>
                <a:custGeom>
                  <a:avLst/>
                  <a:gdLst>
                    <a:gd name="connsiteX0" fmla="*/ 57341 w 57340"/>
                    <a:gd name="connsiteY0" fmla="*/ 28670 h 57340"/>
                    <a:gd name="connsiteX1" fmla="*/ 28670 w 57340"/>
                    <a:gd name="connsiteY1" fmla="*/ 57340 h 57340"/>
                    <a:gd name="connsiteX2" fmla="*/ 0 w 57340"/>
                    <a:gd name="connsiteY2" fmla="*/ 28670 h 57340"/>
                    <a:gd name="connsiteX3" fmla="*/ 28670 w 57340"/>
                    <a:gd name="connsiteY3" fmla="*/ 0 h 57340"/>
                    <a:gd name="connsiteX4" fmla="*/ 57341 w 57340"/>
                    <a:gd name="connsiteY4" fmla="*/ 28670 h 573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340" h="57340">
                      <a:moveTo>
                        <a:pt x="57341" y="28670"/>
                      </a:moveTo>
                      <a:cubicBezTo>
                        <a:pt x="57341" y="44504"/>
                        <a:pt x="44504" y="57340"/>
                        <a:pt x="28670" y="57340"/>
                      </a:cubicBezTo>
                      <a:cubicBezTo>
                        <a:pt x="12836" y="57340"/>
                        <a:pt x="0" y="44504"/>
                        <a:pt x="0" y="28670"/>
                      </a:cubicBezTo>
                      <a:cubicBezTo>
                        <a:pt x="0" y="12836"/>
                        <a:pt x="12836" y="0"/>
                        <a:pt x="28670" y="0"/>
                      </a:cubicBezTo>
                      <a:cubicBezTo>
                        <a:pt x="44504" y="0"/>
                        <a:pt x="57341" y="12836"/>
                        <a:pt x="57341" y="28670"/>
                      </a:cubicBezTo>
                      <a:close/>
                    </a:path>
                  </a:pathLst>
                </a:custGeom>
                <a:noFill/>
                <a:ln w="5715" cap="rnd">
                  <a:solidFill>
                    <a:schemeClr val="tx1">
                      <a:lumMod val="75000"/>
                      <a:lumOff val="25000"/>
                    </a:schemeClr>
                  </a:solidFill>
                  <a:prstDash val="solid"/>
                  <a:round/>
                </a:ln>
              </p:spPr>
              <p:txBody>
                <a:bodyPr rtlCol="0" anchor="ctr"/>
                <a:lstStyle/>
                <a:p>
                  <a:endParaRPr lang="fr-FR" sz="1400"/>
                </a:p>
              </p:txBody>
            </p:sp>
            <p:sp>
              <p:nvSpPr>
                <p:cNvPr id="60" name="Forme libre : forme 59">
                  <a:extLst>
                    <a:ext uri="{FF2B5EF4-FFF2-40B4-BE49-F238E27FC236}">
                      <a16:creationId xmlns:a16="http://schemas.microsoft.com/office/drawing/2014/main" id="{80472E2F-6762-42BA-852E-6366983363F6}"/>
                    </a:ext>
                  </a:extLst>
                </p:cNvPr>
                <p:cNvSpPr/>
                <p:nvPr/>
              </p:nvSpPr>
              <p:spPr>
                <a:xfrm>
                  <a:off x="792670" y="2426399"/>
                  <a:ext cx="11334" cy="105441"/>
                </a:xfrm>
                <a:custGeom>
                  <a:avLst/>
                  <a:gdLst>
                    <a:gd name="connsiteX0" fmla="*/ 0 w 11334"/>
                    <a:gd name="connsiteY0" fmla="*/ 0 h 105441"/>
                    <a:gd name="connsiteX1" fmla="*/ 11335 w 11334"/>
                    <a:gd name="connsiteY1" fmla="*/ 105442 h 105441"/>
                  </a:gdLst>
                  <a:ahLst/>
                  <a:cxnLst>
                    <a:cxn ang="0">
                      <a:pos x="connsiteX0" y="connsiteY0"/>
                    </a:cxn>
                    <a:cxn ang="0">
                      <a:pos x="connsiteX1" y="connsiteY1"/>
                    </a:cxn>
                  </a:cxnLst>
                  <a:rect l="l" t="t" r="r" b="b"/>
                  <a:pathLst>
                    <a:path w="11334" h="105441">
                      <a:moveTo>
                        <a:pt x="0" y="0"/>
                      </a:moveTo>
                      <a:lnTo>
                        <a:pt x="11335" y="105442"/>
                      </a:lnTo>
                    </a:path>
                  </a:pathLst>
                </a:custGeom>
                <a:ln w="5715" cap="rnd">
                  <a:solidFill>
                    <a:schemeClr val="tx1">
                      <a:lumMod val="75000"/>
                      <a:lumOff val="25000"/>
                    </a:schemeClr>
                  </a:solidFill>
                  <a:prstDash val="solid"/>
                  <a:round/>
                </a:ln>
              </p:spPr>
              <p:txBody>
                <a:bodyPr rtlCol="0" anchor="ctr"/>
                <a:lstStyle/>
                <a:p>
                  <a:endParaRPr lang="fr-FR" sz="1400"/>
                </a:p>
              </p:txBody>
            </p:sp>
            <p:sp>
              <p:nvSpPr>
                <p:cNvPr id="61" name="Forme libre : forme 60">
                  <a:extLst>
                    <a:ext uri="{FF2B5EF4-FFF2-40B4-BE49-F238E27FC236}">
                      <a16:creationId xmlns:a16="http://schemas.microsoft.com/office/drawing/2014/main" id="{3758E511-BA7F-42B3-A1C7-976B70E98E0C}"/>
                    </a:ext>
                  </a:extLst>
                </p:cNvPr>
                <p:cNvSpPr/>
                <p:nvPr/>
              </p:nvSpPr>
              <p:spPr>
                <a:xfrm>
                  <a:off x="835152" y="2428970"/>
                  <a:ext cx="14074" cy="103441"/>
                </a:xfrm>
                <a:custGeom>
                  <a:avLst/>
                  <a:gdLst>
                    <a:gd name="connsiteX0" fmla="*/ 0 w 14074"/>
                    <a:gd name="connsiteY0" fmla="*/ 103442 h 103441"/>
                    <a:gd name="connsiteX1" fmla="*/ 12478 w 14074"/>
                    <a:gd name="connsiteY1" fmla="*/ 0 h 103441"/>
                  </a:gdLst>
                  <a:ahLst/>
                  <a:cxnLst>
                    <a:cxn ang="0">
                      <a:pos x="connsiteX0" y="connsiteY0"/>
                    </a:cxn>
                    <a:cxn ang="0">
                      <a:pos x="connsiteX1" y="connsiteY1"/>
                    </a:cxn>
                  </a:cxnLst>
                  <a:rect l="l" t="t" r="r" b="b"/>
                  <a:pathLst>
                    <a:path w="14074" h="103441">
                      <a:moveTo>
                        <a:pt x="0" y="103442"/>
                      </a:moveTo>
                      <a:cubicBezTo>
                        <a:pt x="0" y="103442"/>
                        <a:pt x="19717" y="69533"/>
                        <a:pt x="12478" y="0"/>
                      </a:cubicBezTo>
                    </a:path>
                  </a:pathLst>
                </a:custGeom>
                <a:noFill/>
                <a:ln w="5715" cap="rnd">
                  <a:solidFill>
                    <a:schemeClr val="tx1">
                      <a:lumMod val="75000"/>
                      <a:lumOff val="25000"/>
                    </a:schemeClr>
                  </a:solidFill>
                  <a:prstDash val="solid"/>
                  <a:round/>
                </a:ln>
              </p:spPr>
              <p:txBody>
                <a:bodyPr rtlCol="0" anchor="ctr"/>
                <a:lstStyle/>
                <a:p>
                  <a:endParaRPr lang="fr-FR" sz="1400"/>
                </a:p>
              </p:txBody>
            </p:sp>
            <p:sp>
              <p:nvSpPr>
                <p:cNvPr id="62" name="Forme libre : forme 61">
                  <a:extLst>
                    <a:ext uri="{FF2B5EF4-FFF2-40B4-BE49-F238E27FC236}">
                      <a16:creationId xmlns:a16="http://schemas.microsoft.com/office/drawing/2014/main" id="{B52CBF7A-52BB-4793-845C-5C0001A94914}"/>
                    </a:ext>
                  </a:extLst>
                </p:cNvPr>
                <p:cNvSpPr/>
                <p:nvPr/>
              </p:nvSpPr>
              <p:spPr>
                <a:xfrm>
                  <a:off x="756904" y="2373773"/>
                  <a:ext cx="51006" cy="37957"/>
                </a:xfrm>
                <a:custGeom>
                  <a:avLst/>
                  <a:gdLst>
                    <a:gd name="connsiteX0" fmla="*/ 24051 w 51006"/>
                    <a:gd name="connsiteY0" fmla="*/ 37957 h 37957"/>
                    <a:gd name="connsiteX1" fmla="*/ 3000 w 51006"/>
                    <a:gd name="connsiteY1" fmla="*/ 17478 h 37957"/>
                    <a:gd name="connsiteX2" fmla="*/ 3000 w 51006"/>
                    <a:gd name="connsiteY2" fmla="*/ 3000 h 37957"/>
                    <a:gd name="connsiteX3" fmla="*/ 3000 w 51006"/>
                    <a:gd name="connsiteY3" fmla="*/ 3000 h 37957"/>
                    <a:gd name="connsiteX4" fmla="*/ 17478 w 51006"/>
                    <a:gd name="connsiteY4" fmla="*/ 3000 h 37957"/>
                    <a:gd name="connsiteX5" fmla="*/ 51006 w 51006"/>
                    <a:gd name="connsiteY5" fmla="*/ 35290 h 379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1006" h="37957">
                      <a:moveTo>
                        <a:pt x="24051" y="37957"/>
                      </a:moveTo>
                      <a:lnTo>
                        <a:pt x="3000" y="17478"/>
                      </a:lnTo>
                      <a:cubicBezTo>
                        <a:pt x="-1000" y="13478"/>
                        <a:pt x="-1000" y="7001"/>
                        <a:pt x="3000" y="3000"/>
                      </a:cubicBezTo>
                      <a:lnTo>
                        <a:pt x="3000" y="3000"/>
                      </a:lnTo>
                      <a:cubicBezTo>
                        <a:pt x="7001" y="-1000"/>
                        <a:pt x="13478" y="-1000"/>
                        <a:pt x="17478" y="3000"/>
                      </a:cubicBezTo>
                      <a:lnTo>
                        <a:pt x="51006" y="35290"/>
                      </a:lnTo>
                    </a:path>
                  </a:pathLst>
                </a:custGeom>
                <a:noFill/>
                <a:ln w="5715" cap="rnd">
                  <a:solidFill>
                    <a:schemeClr val="tx1">
                      <a:lumMod val="75000"/>
                      <a:lumOff val="25000"/>
                    </a:schemeClr>
                  </a:solidFill>
                  <a:prstDash val="solid"/>
                  <a:round/>
                </a:ln>
              </p:spPr>
              <p:txBody>
                <a:bodyPr rtlCol="0" anchor="ctr"/>
                <a:lstStyle/>
                <a:p>
                  <a:endParaRPr lang="fr-FR" sz="1400"/>
                </a:p>
              </p:txBody>
            </p:sp>
            <p:sp>
              <p:nvSpPr>
                <p:cNvPr id="63" name="Forme libre : forme 62">
                  <a:extLst>
                    <a:ext uri="{FF2B5EF4-FFF2-40B4-BE49-F238E27FC236}">
                      <a16:creationId xmlns:a16="http://schemas.microsoft.com/office/drawing/2014/main" id="{C1F7285C-585B-4934-BD45-2CDD20ED91AA}"/>
                    </a:ext>
                  </a:extLst>
                </p:cNvPr>
                <p:cNvSpPr/>
                <p:nvPr/>
              </p:nvSpPr>
              <p:spPr>
                <a:xfrm>
                  <a:off x="846582" y="2369868"/>
                  <a:ext cx="41576" cy="55864"/>
                </a:xfrm>
                <a:custGeom>
                  <a:avLst/>
                  <a:gdLst>
                    <a:gd name="connsiteX0" fmla="*/ 0 w 41576"/>
                    <a:gd name="connsiteY0" fmla="*/ 55864 h 55864"/>
                    <a:gd name="connsiteX1" fmla="*/ 38576 w 41576"/>
                    <a:gd name="connsiteY1" fmla="*/ 17478 h 55864"/>
                    <a:gd name="connsiteX2" fmla="*/ 38576 w 41576"/>
                    <a:gd name="connsiteY2" fmla="*/ 3000 h 55864"/>
                    <a:gd name="connsiteX3" fmla="*/ 38576 w 41576"/>
                    <a:gd name="connsiteY3" fmla="*/ 3000 h 55864"/>
                    <a:gd name="connsiteX4" fmla="*/ 24098 w 41576"/>
                    <a:gd name="connsiteY4" fmla="*/ 3000 h 55864"/>
                    <a:gd name="connsiteX5" fmla="*/ 16097 w 41576"/>
                    <a:gd name="connsiteY5" fmla="*/ 10716 h 558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576" h="55864">
                      <a:moveTo>
                        <a:pt x="0" y="55864"/>
                      </a:moveTo>
                      <a:lnTo>
                        <a:pt x="38576" y="17478"/>
                      </a:lnTo>
                      <a:cubicBezTo>
                        <a:pt x="42577" y="13478"/>
                        <a:pt x="42577" y="7001"/>
                        <a:pt x="38576" y="3000"/>
                      </a:cubicBezTo>
                      <a:lnTo>
                        <a:pt x="38576" y="3000"/>
                      </a:lnTo>
                      <a:cubicBezTo>
                        <a:pt x="34576" y="-1000"/>
                        <a:pt x="28099" y="-1000"/>
                        <a:pt x="24098" y="3000"/>
                      </a:cubicBezTo>
                      <a:lnTo>
                        <a:pt x="16097" y="10716"/>
                      </a:lnTo>
                    </a:path>
                  </a:pathLst>
                </a:custGeom>
                <a:noFill/>
                <a:ln w="5715" cap="rnd">
                  <a:solidFill>
                    <a:schemeClr val="tx1">
                      <a:lumMod val="75000"/>
                      <a:lumOff val="25000"/>
                    </a:schemeClr>
                  </a:solidFill>
                  <a:prstDash val="solid"/>
                  <a:round/>
                </a:ln>
              </p:spPr>
              <p:txBody>
                <a:bodyPr rtlCol="0" anchor="ctr"/>
                <a:lstStyle/>
                <a:p>
                  <a:endParaRPr lang="fr-FR" sz="1400"/>
                </a:p>
              </p:txBody>
            </p:sp>
            <p:sp>
              <p:nvSpPr>
                <p:cNvPr id="64" name="Forme libre : forme 63">
                  <a:extLst>
                    <a:ext uri="{FF2B5EF4-FFF2-40B4-BE49-F238E27FC236}">
                      <a16:creationId xmlns:a16="http://schemas.microsoft.com/office/drawing/2014/main" id="{8D9F7EB9-0F20-4A9B-9B32-DBA8FF789972}"/>
                    </a:ext>
                  </a:extLst>
                </p:cNvPr>
                <p:cNvSpPr/>
                <p:nvPr/>
              </p:nvSpPr>
              <p:spPr>
                <a:xfrm>
                  <a:off x="821436" y="2484977"/>
                  <a:ext cx="3619" cy="51625"/>
                </a:xfrm>
                <a:custGeom>
                  <a:avLst/>
                  <a:gdLst>
                    <a:gd name="connsiteX0" fmla="*/ 3619 w 3619"/>
                    <a:gd name="connsiteY0" fmla="*/ 0 h 51625"/>
                    <a:gd name="connsiteX1" fmla="*/ 0 w 3619"/>
                    <a:gd name="connsiteY1" fmla="*/ 51626 h 51625"/>
                  </a:gdLst>
                  <a:ahLst/>
                  <a:cxnLst>
                    <a:cxn ang="0">
                      <a:pos x="connsiteX0" y="connsiteY0"/>
                    </a:cxn>
                    <a:cxn ang="0">
                      <a:pos x="connsiteX1" y="connsiteY1"/>
                    </a:cxn>
                  </a:cxnLst>
                  <a:rect l="l" t="t" r="r" b="b"/>
                  <a:pathLst>
                    <a:path w="3619" h="51625">
                      <a:moveTo>
                        <a:pt x="3619" y="0"/>
                      </a:moveTo>
                      <a:lnTo>
                        <a:pt x="0" y="51626"/>
                      </a:lnTo>
                    </a:path>
                  </a:pathLst>
                </a:custGeom>
                <a:ln w="5715" cap="rnd">
                  <a:solidFill>
                    <a:schemeClr val="tx1">
                      <a:lumMod val="75000"/>
                      <a:lumOff val="25000"/>
                    </a:schemeClr>
                  </a:solidFill>
                  <a:prstDash val="solid"/>
                  <a:round/>
                </a:ln>
              </p:spPr>
              <p:txBody>
                <a:bodyPr rtlCol="0" anchor="ctr"/>
                <a:lstStyle/>
                <a:p>
                  <a:endParaRPr lang="fr-FR" sz="1400"/>
                </a:p>
              </p:txBody>
            </p:sp>
            <p:sp>
              <p:nvSpPr>
                <p:cNvPr id="65" name="Forme libre : forme 64">
                  <a:extLst>
                    <a:ext uri="{FF2B5EF4-FFF2-40B4-BE49-F238E27FC236}">
                      <a16:creationId xmlns:a16="http://schemas.microsoft.com/office/drawing/2014/main" id="{A07CA5A1-6F62-47F5-90F4-C750C6687138}"/>
                    </a:ext>
                  </a:extLst>
                </p:cNvPr>
                <p:cNvSpPr/>
                <p:nvPr/>
              </p:nvSpPr>
              <p:spPr>
                <a:xfrm>
                  <a:off x="865822" y="2394014"/>
                  <a:ext cx="69818" cy="77723"/>
                </a:xfrm>
                <a:custGeom>
                  <a:avLst/>
                  <a:gdLst>
                    <a:gd name="connsiteX0" fmla="*/ 69818 w 69818"/>
                    <a:gd name="connsiteY0" fmla="*/ 0 h 77723"/>
                    <a:gd name="connsiteX1" fmla="*/ 69818 w 69818"/>
                    <a:gd name="connsiteY1" fmla="*/ 77724 h 77723"/>
                    <a:gd name="connsiteX2" fmla="*/ 0 w 69818"/>
                    <a:gd name="connsiteY2" fmla="*/ 77724 h 77723"/>
                  </a:gdLst>
                  <a:ahLst/>
                  <a:cxnLst>
                    <a:cxn ang="0">
                      <a:pos x="connsiteX0" y="connsiteY0"/>
                    </a:cxn>
                    <a:cxn ang="0">
                      <a:pos x="connsiteX1" y="connsiteY1"/>
                    </a:cxn>
                    <a:cxn ang="0">
                      <a:pos x="connsiteX2" y="connsiteY2"/>
                    </a:cxn>
                  </a:cxnLst>
                  <a:rect l="l" t="t" r="r" b="b"/>
                  <a:pathLst>
                    <a:path w="69818" h="77723">
                      <a:moveTo>
                        <a:pt x="69818" y="0"/>
                      </a:moveTo>
                      <a:lnTo>
                        <a:pt x="69818" y="77724"/>
                      </a:lnTo>
                      <a:lnTo>
                        <a:pt x="0" y="77724"/>
                      </a:lnTo>
                    </a:path>
                  </a:pathLst>
                </a:custGeom>
                <a:noFill/>
                <a:ln w="5715" cap="rnd">
                  <a:solidFill>
                    <a:schemeClr val="tx1">
                      <a:lumMod val="75000"/>
                      <a:lumOff val="25000"/>
                    </a:schemeClr>
                  </a:solidFill>
                  <a:prstDash val="solid"/>
                  <a:round/>
                </a:ln>
              </p:spPr>
              <p:txBody>
                <a:bodyPr rtlCol="0" anchor="ctr"/>
                <a:lstStyle/>
                <a:p>
                  <a:endParaRPr lang="fr-FR" sz="1400"/>
                </a:p>
              </p:txBody>
            </p:sp>
            <p:grpSp>
              <p:nvGrpSpPr>
                <p:cNvPr id="66" name="Graphique 1789">
                  <a:extLst>
                    <a:ext uri="{FF2B5EF4-FFF2-40B4-BE49-F238E27FC236}">
                      <a16:creationId xmlns:a16="http://schemas.microsoft.com/office/drawing/2014/main" id="{760DA783-1090-4777-9166-FD3A0EA36DA6}"/>
                    </a:ext>
                  </a:extLst>
                </p:cNvPr>
                <p:cNvGrpSpPr/>
                <p:nvPr/>
              </p:nvGrpSpPr>
              <p:grpSpPr>
                <a:xfrm>
                  <a:off x="747236" y="2299526"/>
                  <a:ext cx="49434" cy="24765"/>
                  <a:chOff x="747236" y="2299526"/>
                  <a:chExt cx="49434" cy="24765"/>
                </a:xfrm>
                <a:noFill/>
              </p:grpSpPr>
              <p:sp>
                <p:nvSpPr>
                  <p:cNvPr id="69" name="Forme libre : forme 68">
                    <a:extLst>
                      <a:ext uri="{FF2B5EF4-FFF2-40B4-BE49-F238E27FC236}">
                        <a16:creationId xmlns:a16="http://schemas.microsoft.com/office/drawing/2014/main" id="{8107639F-3E74-4E33-A24C-F440E454FA6D}"/>
                      </a:ext>
                    </a:extLst>
                  </p:cNvPr>
                  <p:cNvSpPr/>
                  <p:nvPr/>
                </p:nvSpPr>
                <p:spPr>
                  <a:xfrm>
                    <a:off x="747236" y="2299526"/>
                    <a:ext cx="2762" cy="11430"/>
                  </a:xfrm>
                  <a:custGeom>
                    <a:avLst/>
                    <a:gdLst>
                      <a:gd name="connsiteX0" fmla="*/ 2762 w 2762"/>
                      <a:gd name="connsiteY0" fmla="*/ 11430 h 11430"/>
                      <a:gd name="connsiteX1" fmla="*/ 0 w 2762"/>
                      <a:gd name="connsiteY1" fmla="*/ 0 h 11430"/>
                    </a:gdLst>
                    <a:ahLst/>
                    <a:cxnLst>
                      <a:cxn ang="0">
                        <a:pos x="connsiteX0" y="connsiteY0"/>
                      </a:cxn>
                      <a:cxn ang="0">
                        <a:pos x="connsiteX1" y="connsiteY1"/>
                      </a:cxn>
                    </a:cxnLst>
                    <a:rect l="l" t="t" r="r" b="b"/>
                    <a:pathLst>
                      <a:path w="2762" h="11430">
                        <a:moveTo>
                          <a:pt x="2762" y="11430"/>
                        </a:moveTo>
                        <a:cubicBezTo>
                          <a:pt x="953" y="8001"/>
                          <a:pt x="0" y="4096"/>
                          <a:pt x="0" y="0"/>
                        </a:cubicBezTo>
                      </a:path>
                    </a:pathLst>
                  </a:custGeom>
                  <a:noFill/>
                  <a:ln w="5715" cap="rnd">
                    <a:solidFill>
                      <a:schemeClr val="tx1">
                        <a:lumMod val="75000"/>
                        <a:lumOff val="25000"/>
                      </a:schemeClr>
                    </a:solidFill>
                    <a:prstDash val="solid"/>
                    <a:round/>
                  </a:ln>
                </p:spPr>
                <p:txBody>
                  <a:bodyPr rtlCol="0" anchor="ctr"/>
                  <a:lstStyle/>
                  <a:p>
                    <a:endParaRPr lang="fr-FR" sz="1400"/>
                  </a:p>
                </p:txBody>
              </p:sp>
              <p:sp>
                <p:nvSpPr>
                  <p:cNvPr id="70" name="Forme libre : forme 69">
                    <a:extLst>
                      <a:ext uri="{FF2B5EF4-FFF2-40B4-BE49-F238E27FC236}">
                        <a16:creationId xmlns:a16="http://schemas.microsoft.com/office/drawing/2014/main" id="{B5DDCBAF-BB84-497C-962B-BFA39DB396A6}"/>
                      </a:ext>
                    </a:extLst>
                  </p:cNvPr>
                  <p:cNvSpPr/>
                  <p:nvPr/>
                </p:nvSpPr>
                <p:spPr>
                  <a:xfrm>
                    <a:off x="764095" y="2299526"/>
                    <a:ext cx="32575" cy="24765"/>
                  </a:xfrm>
                  <a:custGeom>
                    <a:avLst/>
                    <a:gdLst>
                      <a:gd name="connsiteX0" fmla="*/ 32576 w 32575"/>
                      <a:gd name="connsiteY0" fmla="*/ 0 h 24765"/>
                      <a:gd name="connsiteX1" fmla="*/ 7811 w 32575"/>
                      <a:gd name="connsiteY1" fmla="*/ 24765 h 24765"/>
                      <a:gd name="connsiteX2" fmla="*/ 0 w 32575"/>
                      <a:gd name="connsiteY2" fmla="*/ 23527 h 24765"/>
                    </a:gdLst>
                    <a:ahLst/>
                    <a:cxnLst>
                      <a:cxn ang="0">
                        <a:pos x="connsiteX0" y="connsiteY0"/>
                      </a:cxn>
                      <a:cxn ang="0">
                        <a:pos x="connsiteX1" y="connsiteY1"/>
                      </a:cxn>
                      <a:cxn ang="0">
                        <a:pos x="connsiteX2" y="connsiteY2"/>
                      </a:cxn>
                    </a:cxnLst>
                    <a:rect l="l" t="t" r="r" b="b"/>
                    <a:pathLst>
                      <a:path w="32575" h="24765">
                        <a:moveTo>
                          <a:pt x="32576" y="0"/>
                        </a:moveTo>
                        <a:cubicBezTo>
                          <a:pt x="32576" y="13621"/>
                          <a:pt x="21526" y="24765"/>
                          <a:pt x="7811" y="24765"/>
                        </a:cubicBezTo>
                        <a:cubicBezTo>
                          <a:pt x="5048" y="24765"/>
                          <a:pt x="2477" y="24289"/>
                          <a:pt x="0" y="23527"/>
                        </a:cubicBezTo>
                      </a:path>
                    </a:pathLst>
                  </a:custGeom>
                  <a:noFill/>
                  <a:ln w="5715" cap="rnd">
                    <a:solidFill>
                      <a:schemeClr val="tx1">
                        <a:lumMod val="75000"/>
                        <a:lumOff val="25000"/>
                      </a:schemeClr>
                    </a:solidFill>
                    <a:prstDash val="solid"/>
                    <a:round/>
                  </a:ln>
                </p:spPr>
                <p:txBody>
                  <a:bodyPr rtlCol="0" anchor="ctr"/>
                  <a:lstStyle/>
                  <a:p>
                    <a:endParaRPr lang="fr-FR" sz="1400"/>
                  </a:p>
                </p:txBody>
              </p:sp>
            </p:grpSp>
            <p:sp>
              <p:nvSpPr>
                <p:cNvPr id="67" name="Forme libre : forme 66">
                  <a:extLst>
                    <a:ext uri="{FF2B5EF4-FFF2-40B4-BE49-F238E27FC236}">
                      <a16:creationId xmlns:a16="http://schemas.microsoft.com/office/drawing/2014/main" id="{4BA28F12-7ED0-431E-B55F-4DE5F7BFF8F1}"/>
                    </a:ext>
                  </a:extLst>
                </p:cNvPr>
                <p:cNvSpPr/>
                <p:nvPr/>
              </p:nvSpPr>
              <p:spPr>
                <a:xfrm>
                  <a:off x="695325" y="2043113"/>
                  <a:ext cx="9525" cy="9525"/>
                </a:xfrm>
                <a:custGeom>
                  <a:avLst/>
                  <a:gdLst/>
                  <a:ahLst/>
                  <a:cxnLst/>
                  <a:rect l="l" t="t" r="r" b="b"/>
                  <a:pathLst>
                    <a:path w="9525" h="9525"/>
                  </a:pathLst>
                </a:custGeom>
                <a:noFill/>
                <a:ln w="5715" cap="rnd">
                  <a:solidFill>
                    <a:schemeClr val="tx1">
                      <a:lumMod val="75000"/>
                      <a:lumOff val="25000"/>
                    </a:schemeClr>
                  </a:solidFill>
                  <a:prstDash val="solid"/>
                  <a:round/>
                </a:ln>
              </p:spPr>
              <p:txBody>
                <a:bodyPr rtlCol="0" anchor="ctr"/>
                <a:lstStyle/>
                <a:p>
                  <a:endParaRPr lang="fr-FR" sz="1400"/>
                </a:p>
              </p:txBody>
            </p:sp>
            <p:sp>
              <p:nvSpPr>
                <p:cNvPr id="68" name="Forme libre : forme 67">
                  <a:extLst>
                    <a:ext uri="{FF2B5EF4-FFF2-40B4-BE49-F238E27FC236}">
                      <a16:creationId xmlns:a16="http://schemas.microsoft.com/office/drawing/2014/main" id="{7A8D0074-E3D8-4A85-9A73-24D35503DD70}"/>
                    </a:ext>
                  </a:extLst>
                </p:cNvPr>
                <p:cNvSpPr/>
                <p:nvPr/>
              </p:nvSpPr>
              <p:spPr>
                <a:xfrm>
                  <a:off x="799242" y="2467737"/>
                  <a:ext cx="31527" cy="9525"/>
                </a:xfrm>
                <a:custGeom>
                  <a:avLst/>
                  <a:gdLst>
                    <a:gd name="connsiteX0" fmla="*/ 0 w 31527"/>
                    <a:gd name="connsiteY0" fmla="*/ 0 h 9525"/>
                    <a:gd name="connsiteX1" fmla="*/ 31528 w 31527"/>
                    <a:gd name="connsiteY1" fmla="*/ 0 h 9525"/>
                  </a:gdLst>
                  <a:ahLst/>
                  <a:cxnLst>
                    <a:cxn ang="0">
                      <a:pos x="connsiteX0" y="connsiteY0"/>
                    </a:cxn>
                    <a:cxn ang="0">
                      <a:pos x="connsiteX1" y="connsiteY1"/>
                    </a:cxn>
                  </a:cxnLst>
                  <a:rect l="l" t="t" r="r" b="b"/>
                  <a:pathLst>
                    <a:path w="31527" h="9525">
                      <a:moveTo>
                        <a:pt x="0" y="0"/>
                      </a:moveTo>
                      <a:lnTo>
                        <a:pt x="31528" y="0"/>
                      </a:lnTo>
                    </a:path>
                  </a:pathLst>
                </a:custGeom>
                <a:ln w="5715" cap="rnd">
                  <a:solidFill>
                    <a:schemeClr val="tx1">
                      <a:lumMod val="75000"/>
                      <a:lumOff val="25000"/>
                    </a:schemeClr>
                  </a:solidFill>
                  <a:prstDash val="solid"/>
                  <a:round/>
                </a:ln>
              </p:spPr>
              <p:txBody>
                <a:bodyPr rtlCol="0" anchor="ctr"/>
                <a:lstStyle/>
                <a:p>
                  <a:endParaRPr lang="fr-FR" sz="1400"/>
                </a:p>
              </p:txBody>
            </p:sp>
          </p:grpSp>
          <p:sp>
            <p:nvSpPr>
              <p:cNvPr id="37" name="Forme libre : forme 36">
                <a:extLst>
                  <a:ext uri="{FF2B5EF4-FFF2-40B4-BE49-F238E27FC236}">
                    <a16:creationId xmlns:a16="http://schemas.microsoft.com/office/drawing/2014/main" id="{4D1E24AD-93F0-4A8D-997D-D9C52961198F}"/>
                  </a:ext>
                </a:extLst>
              </p:cNvPr>
              <p:cNvSpPr/>
              <p:nvPr/>
            </p:nvSpPr>
            <p:spPr>
              <a:xfrm>
                <a:off x="890396" y="2312765"/>
                <a:ext cx="24288" cy="30860"/>
              </a:xfrm>
              <a:custGeom>
                <a:avLst/>
                <a:gdLst>
                  <a:gd name="connsiteX0" fmla="*/ 0 w 24288"/>
                  <a:gd name="connsiteY0" fmla="*/ 0 h 30860"/>
                  <a:gd name="connsiteX1" fmla="*/ 13430 w 24288"/>
                  <a:gd name="connsiteY1" fmla="*/ 30861 h 30860"/>
                  <a:gd name="connsiteX2" fmla="*/ 24289 w 24288"/>
                  <a:gd name="connsiteY2" fmla="*/ 13430 h 30860"/>
                </a:gdLst>
                <a:ahLst/>
                <a:cxnLst>
                  <a:cxn ang="0">
                    <a:pos x="connsiteX0" y="connsiteY0"/>
                  </a:cxn>
                  <a:cxn ang="0">
                    <a:pos x="connsiteX1" y="connsiteY1"/>
                  </a:cxn>
                  <a:cxn ang="0">
                    <a:pos x="connsiteX2" y="connsiteY2"/>
                  </a:cxn>
                </a:cxnLst>
                <a:rect l="l" t="t" r="r" b="b"/>
                <a:pathLst>
                  <a:path w="24288" h="30860">
                    <a:moveTo>
                      <a:pt x="0" y="0"/>
                    </a:moveTo>
                    <a:lnTo>
                      <a:pt x="13430" y="30861"/>
                    </a:lnTo>
                    <a:lnTo>
                      <a:pt x="24289" y="13430"/>
                    </a:lnTo>
                  </a:path>
                </a:pathLst>
              </a:custGeom>
              <a:noFill/>
              <a:ln w="5715" cap="rnd">
                <a:solidFill>
                  <a:schemeClr val="tx1">
                    <a:lumMod val="75000"/>
                    <a:lumOff val="25000"/>
                  </a:schemeClr>
                </a:solidFill>
                <a:prstDash val="solid"/>
                <a:round/>
              </a:ln>
            </p:spPr>
            <p:txBody>
              <a:bodyPr rtlCol="0" anchor="ctr"/>
              <a:lstStyle/>
              <a:p>
                <a:endParaRPr lang="fr-FR" sz="1400"/>
              </a:p>
            </p:txBody>
          </p:sp>
        </p:grpSp>
        <p:grpSp>
          <p:nvGrpSpPr>
            <p:cNvPr id="24" name="Graphique 1789">
              <a:extLst>
                <a:ext uri="{FF2B5EF4-FFF2-40B4-BE49-F238E27FC236}">
                  <a16:creationId xmlns:a16="http://schemas.microsoft.com/office/drawing/2014/main" id="{F522C0F2-8003-4381-835E-AD16D615ECC2}"/>
                </a:ext>
              </a:extLst>
            </p:cNvPr>
            <p:cNvGrpSpPr/>
            <p:nvPr/>
          </p:nvGrpSpPr>
          <p:grpSpPr>
            <a:xfrm>
              <a:off x="758190" y="2245805"/>
              <a:ext cx="30384" cy="29551"/>
              <a:chOff x="758190" y="2245805"/>
              <a:chExt cx="30384" cy="29551"/>
            </a:xfrm>
            <a:noFill/>
          </p:grpSpPr>
          <p:sp>
            <p:nvSpPr>
              <p:cNvPr id="33" name="Forme libre : forme 32">
                <a:extLst>
                  <a:ext uri="{FF2B5EF4-FFF2-40B4-BE49-F238E27FC236}">
                    <a16:creationId xmlns:a16="http://schemas.microsoft.com/office/drawing/2014/main" id="{D6FA3E90-99F5-4BFC-B4AA-8FAACAD2F5FE}"/>
                  </a:ext>
                </a:extLst>
              </p:cNvPr>
              <p:cNvSpPr/>
              <p:nvPr/>
            </p:nvSpPr>
            <p:spPr>
              <a:xfrm>
                <a:off x="758190" y="2246186"/>
                <a:ext cx="9525" cy="7048"/>
              </a:xfrm>
              <a:custGeom>
                <a:avLst/>
                <a:gdLst>
                  <a:gd name="connsiteX0" fmla="*/ 0 w 9525"/>
                  <a:gd name="connsiteY0" fmla="*/ 0 h 7048"/>
                  <a:gd name="connsiteX1" fmla="*/ 0 w 9525"/>
                  <a:gd name="connsiteY1" fmla="*/ 7048 h 7048"/>
                </a:gdLst>
                <a:ahLst/>
                <a:cxnLst>
                  <a:cxn ang="0">
                    <a:pos x="connsiteX0" y="connsiteY0"/>
                  </a:cxn>
                  <a:cxn ang="0">
                    <a:pos x="connsiteX1" y="connsiteY1"/>
                  </a:cxn>
                </a:cxnLst>
                <a:rect l="l" t="t" r="r" b="b"/>
                <a:pathLst>
                  <a:path w="9525" h="7048">
                    <a:moveTo>
                      <a:pt x="0" y="0"/>
                    </a:moveTo>
                    <a:lnTo>
                      <a:pt x="0" y="7048"/>
                    </a:lnTo>
                  </a:path>
                </a:pathLst>
              </a:custGeom>
              <a:ln w="5715" cap="rnd">
                <a:solidFill>
                  <a:schemeClr val="tx1">
                    <a:lumMod val="75000"/>
                    <a:lumOff val="25000"/>
                  </a:schemeClr>
                </a:solidFill>
                <a:prstDash val="solid"/>
                <a:round/>
              </a:ln>
            </p:spPr>
            <p:txBody>
              <a:bodyPr rtlCol="0" anchor="ctr"/>
              <a:lstStyle/>
              <a:p>
                <a:endParaRPr lang="fr-FR" sz="1400"/>
              </a:p>
            </p:txBody>
          </p:sp>
          <p:sp>
            <p:nvSpPr>
              <p:cNvPr id="34" name="Forme libre : forme 33">
                <a:extLst>
                  <a:ext uri="{FF2B5EF4-FFF2-40B4-BE49-F238E27FC236}">
                    <a16:creationId xmlns:a16="http://schemas.microsoft.com/office/drawing/2014/main" id="{0DCFEF6F-3FAE-43C8-AFA3-6B381CFE2D39}"/>
                  </a:ext>
                </a:extLst>
              </p:cNvPr>
              <p:cNvSpPr/>
              <p:nvPr/>
            </p:nvSpPr>
            <p:spPr>
              <a:xfrm>
                <a:off x="788574" y="2245805"/>
                <a:ext cx="9525" cy="7048"/>
              </a:xfrm>
              <a:custGeom>
                <a:avLst/>
                <a:gdLst>
                  <a:gd name="connsiteX0" fmla="*/ 0 w 9525"/>
                  <a:gd name="connsiteY0" fmla="*/ 0 h 7048"/>
                  <a:gd name="connsiteX1" fmla="*/ 0 w 9525"/>
                  <a:gd name="connsiteY1" fmla="*/ 7049 h 7048"/>
                </a:gdLst>
                <a:ahLst/>
                <a:cxnLst>
                  <a:cxn ang="0">
                    <a:pos x="connsiteX0" y="connsiteY0"/>
                  </a:cxn>
                  <a:cxn ang="0">
                    <a:pos x="connsiteX1" y="connsiteY1"/>
                  </a:cxn>
                </a:cxnLst>
                <a:rect l="l" t="t" r="r" b="b"/>
                <a:pathLst>
                  <a:path w="9525" h="7048">
                    <a:moveTo>
                      <a:pt x="0" y="0"/>
                    </a:moveTo>
                    <a:lnTo>
                      <a:pt x="0" y="7049"/>
                    </a:lnTo>
                  </a:path>
                </a:pathLst>
              </a:custGeom>
              <a:ln w="5715" cap="rnd">
                <a:solidFill>
                  <a:schemeClr val="tx1">
                    <a:lumMod val="75000"/>
                    <a:lumOff val="25000"/>
                  </a:schemeClr>
                </a:solidFill>
                <a:prstDash val="solid"/>
                <a:round/>
              </a:ln>
            </p:spPr>
            <p:txBody>
              <a:bodyPr rtlCol="0" anchor="ctr"/>
              <a:lstStyle/>
              <a:p>
                <a:endParaRPr lang="fr-FR" sz="1400"/>
              </a:p>
            </p:txBody>
          </p:sp>
          <p:sp>
            <p:nvSpPr>
              <p:cNvPr id="35" name="Forme libre : forme 34">
                <a:extLst>
                  <a:ext uri="{FF2B5EF4-FFF2-40B4-BE49-F238E27FC236}">
                    <a16:creationId xmlns:a16="http://schemas.microsoft.com/office/drawing/2014/main" id="{FFD85A2F-20FD-44BE-9B86-D3C10BF3ADCC}"/>
                  </a:ext>
                </a:extLst>
              </p:cNvPr>
              <p:cNvSpPr/>
              <p:nvPr/>
            </p:nvSpPr>
            <p:spPr>
              <a:xfrm>
                <a:off x="767810" y="2272570"/>
                <a:ext cx="13335" cy="2786"/>
              </a:xfrm>
              <a:custGeom>
                <a:avLst/>
                <a:gdLst>
                  <a:gd name="connsiteX0" fmla="*/ 13335 w 13335"/>
                  <a:gd name="connsiteY0" fmla="*/ 0 h 2786"/>
                  <a:gd name="connsiteX1" fmla="*/ 0 w 13335"/>
                  <a:gd name="connsiteY1" fmla="*/ 0 h 2786"/>
                </a:gdLst>
                <a:ahLst/>
                <a:cxnLst>
                  <a:cxn ang="0">
                    <a:pos x="connsiteX0" y="connsiteY0"/>
                  </a:cxn>
                  <a:cxn ang="0">
                    <a:pos x="connsiteX1" y="connsiteY1"/>
                  </a:cxn>
                </a:cxnLst>
                <a:rect l="l" t="t" r="r" b="b"/>
                <a:pathLst>
                  <a:path w="13335" h="2786">
                    <a:moveTo>
                      <a:pt x="13335" y="0"/>
                    </a:moveTo>
                    <a:cubicBezTo>
                      <a:pt x="9620" y="3715"/>
                      <a:pt x="3715" y="3715"/>
                      <a:pt x="0" y="0"/>
                    </a:cubicBezTo>
                  </a:path>
                </a:pathLst>
              </a:custGeom>
              <a:noFill/>
              <a:ln w="5715" cap="rnd">
                <a:solidFill>
                  <a:schemeClr val="tx1">
                    <a:lumMod val="75000"/>
                    <a:lumOff val="25000"/>
                  </a:schemeClr>
                </a:solidFill>
                <a:prstDash val="solid"/>
                <a:round/>
              </a:ln>
            </p:spPr>
            <p:txBody>
              <a:bodyPr rtlCol="0" anchor="ctr"/>
              <a:lstStyle/>
              <a:p>
                <a:endParaRPr lang="fr-FR" sz="1400"/>
              </a:p>
            </p:txBody>
          </p:sp>
        </p:grpSp>
        <p:grpSp>
          <p:nvGrpSpPr>
            <p:cNvPr id="25" name="Graphique 1789">
              <a:extLst>
                <a:ext uri="{FF2B5EF4-FFF2-40B4-BE49-F238E27FC236}">
                  <a16:creationId xmlns:a16="http://schemas.microsoft.com/office/drawing/2014/main" id="{569DB69C-A879-48D4-BD5F-7A3BEA3EC598}"/>
                </a:ext>
              </a:extLst>
            </p:cNvPr>
            <p:cNvGrpSpPr/>
            <p:nvPr/>
          </p:nvGrpSpPr>
          <p:grpSpPr>
            <a:xfrm>
              <a:off x="810577" y="2361629"/>
              <a:ext cx="21717" cy="21145"/>
              <a:chOff x="810577" y="2361629"/>
              <a:chExt cx="21717" cy="21145"/>
            </a:xfrm>
            <a:noFill/>
          </p:grpSpPr>
          <p:sp>
            <p:nvSpPr>
              <p:cNvPr id="30" name="Forme libre : forme 29">
                <a:extLst>
                  <a:ext uri="{FF2B5EF4-FFF2-40B4-BE49-F238E27FC236}">
                    <a16:creationId xmlns:a16="http://schemas.microsoft.com/office/drawing/2014/main" id="{A1075A90-B35D-40E1-884C-22EDFF54B6A9}"/>
                  </a:ext>
                </a:extLst>
              </p:cNvPr>
              <p:cNvSpPr/>
              <p:nvPr/>
            </p:nvSpPr>
            <p:spPr>
              <a:xfrm>
                <a:off x="810577" y="2361819"/>
                <a:ext cx="9525" cy="5048"/>
              </a:xfrm>
              <a:custGeom>
                <a:avLst/>
                <a:gdLst>
                  <a:gd name="connsiteX0" fmla="*/ 0 w 9525"/>
                  <a:gd name="connsiteY0" fmla="*/ 0 h 5048"/>
                  <a:gd name="connsiteX1" fmla="*/ 0 w 9525"/>
                  <a:gd name="connsiteY1" fmla="*/ 5048 h 5048"/>
                </a:gdLst>
                <a:ahLst/>
                <a:cxnLst>
                  <a:cxn ang="0">
                    <a:pos x="connsiteX0" y="connsiteY0"/>
                  </a:cxn>
                  <a:cxn ang="0">
                    <a:pos x="connsiteX1" y="connsiteY1"/>
                  </a:cxn>
                </a:cxnLst>
                <a:rect l="l" t="t" r="r" b="b"/>
                <a:pathLst>
                  <a:path w="9525" h="5048">
                    <a:moveTo>
                      <a:pt x="0" y="0"/>
                    </a:moveTo>
                    <a:lnTo>
                      <a:pt x="0" y="5048"/>
                    </a:lnTo>
                  </a:path>
                </a:pathLst>
              </a:custGeom>
              <a:ln w="5715" cap="rnd">
                <a:solidFill>
                  <a:schemeClr val="tx1">
                    <a:lumMod val="75000"/>
                    <a:lumOff val="25000"/>
                  </a:schemeClr>
                </a:solidFill>
                <a:prstDash val="solid"/>
                <a:round/>
              </a:ln>
            </p:spPr>
            <p:txBody>
              <a:bodyPr rtlCol="0" anchor="ctr"/>
              <a:lstStyle/>
              <a:p>
                <a:endParaRPr lang="fr-FR" sz="1400"/>
              </a:p>
            </p:txBody>
          </p:sp>
          <p:sp>
            <p:nvSpPr>
              <p:cNvPr id="31" name="Forme libre : forme 30">
                <a:extLst>
                  <a:ext uri="{FF2B5EF4-FFF2-40B4-BE49-F238E27FC236}">
                    <a16:creationId xmlns:a16="http://schemas.microsoft.com/office/drawing/2014/main" id="{28861E6A-EB4E-40D3-B113-3660FB497434}"/>
                  </a:ext>
                </a:extLst>
              </p:cNvPr>
              <p:cNvSpPr/>
              <p:nvPr/>
            </p:nvSpPr>
            <p:spPr>
              <a:xfrm>
                <a:off x="832294" y="2361629"/>
                <a:ext cx="9525" cy="5048"/>
              </a:xfrm>
              <a:custGeom>
                <a:avLst/>
                <a:gdLst>
                  <a:gd name="connsiteX0" fmla="*/ 0 w 9525"/>
                  <a:gd name="connsiteY0" fmla="*/ 0 h 5048"/>
                  <a:gd name="connsiteX1" fmla="*/ 0 w 9525"/>
                  <a:gd name="connsiteY1" fmla="*/ 5048 h 5048"/>
                </a:gdLst>
                <a:ahLst/>
                <a:cxnLst>
                  <a:cxn ang="0">
                    <a:pos x="connsiteX0" y="connsiteY0"/>
                  </a:cxn>
                  <a:cxn ang="0">
                    <a:pos x="connsiteX1" y="connsiteY1"/>
                  </a:cxn>
                </a:cxnLst>
                <a:rect l="l" t="t" r="r" b="b"/>
                <a:pathLst>
                  <a:path w="9525" h="5048">
                    <a:moveTo>
                      <a:pt x="0" y="0"/>
                    </a:moveTo>
                    <a:lnTo>
                      <a:pt x="0" y="5048"/>
                    </a:lnTo>
                  </a:path>
                </a:pathLst>
              </a:custGeom>
              <a:ln w="5715" cap="rnd">
                <a:solidFill>
                  <a:schemeClr val="tx1">
                    <a:lumMod val="75000"/>
                    <a:lumOff val="25000"/>
                  </a:schemeClr>
                </a:solidFill>
                <a:prstDash val="solid"/>
                <a:round/>
              </a:ln>
            </p:spPr>
            <p:txBody>
              <a:bodyPr rtlCol="0" anchor="ctr"/>
              <a:lstStyle/>
              <a:p>
                <a:endParaRPr lang="fr-FR" sz="1400"/>
              </a:p>
            </p:txBody>
          </p:sp>
          <p:sp>
            <p:nvSpPr>
              <p:cNvPr id="32" name="Forme libre : forme 31">
                <a:extLst>
                  <a:ext uri="{FF2B5EF4-FFF2-40B4-BE49-F238E27FC236}">
                    <a16:creationId xmlns:a16="http://schemas.microsoft.com/office/drawing/2014/main" id="{7F7B4DA4-5374-49EA-88E4-A06CD7F39185}"/>
                  </a:ext>
                </a:extLst>
              </p:cNvPr>
              <p:cNvSpPr/>
              <p:nvPr/>
            </p:nvSpPr>
            <p:spPr>
              <a:xfrm>
                <a:off x="817530" y="2380774"/>
                <a:ext cx="9525" cy="2000"/>
              </a:xfrm>
              <a:custGeom>
                <a:avLst/>
                <a:gdLst>
                  <a:gd name="connsiteX0" fmla="*/ 9525 w 9525"/>
                  <a:gd name="connsiteY0" fmla="*/ 0 h 2000"/>
                  <a:gd name="connsiteX1" fmla="*/ 0 w 9525"/>
                  <a:gd name="connsiteY1" fmla="*/ 0 h 2000"/>
                </a:gdLst>
                <a:ahLst/>
                <a:cxnLst>
                  <a:cxn ang="0">
                    <a:pos x="connsiteX0" y="connsiteY0"/>
                  </a:cxn>
                  <a:cxn ang="0">
                    <a:pos x="connsiteX1" y="connsiteY1"/>
                  </a:cxn>
                </a:cxnLst>
                <a:rect l="l" t="t" r="r" b="b"/>
                <a:pathLst>
                  <a:path w="9525" h="2000">
                    <a:moveTo>
                      <a:pt x="9525" y="0"/>
                    </a:moveTo>
                    <a:cubicBezTo>
                      <a:pt x="6858" y="2667"/>
                      <a:pt x="2572" y="2667"/>
                      <a:pt x="0" y="0"/>
                    </a:cubicBezTo>
                  </a:path>
                </a:pathLst>
              </a:custGeom>
              <a:noFill/>
              <a:ln w="5715" cap="rnd">
                <a:solidFill>
                  <a:schemeClr val="tx1">
                    <a:lumMod val="75000"/>
                    <a:lumOff val="25000"/>
                  </a:schemeClr>
                </a:solidFill>
                <a:prstDash val="solid"/>
                <a:round/>
              </a:ln>
            </p:spPr>
            <p:txBody>
              <a:bodyPr rtlCol="0" anchor="ctr"/>
              <a:lstStyle/>
              <a:p>
                <a:endParaRPr lang="fr-FR" sz="1400"/>
              </a:p>
            </p:txBody>
          </p:sp>
        </p:grpSp>
        <p:grpSp>
          <p:nvGrpSpPr>
            <p:cNvPr id="26" name="Graphique 1789">
              <a:extLst>
                <a:ext uri="{FF2B5EF4-FFF2-40B4-BE49-F238E27FC236}">
                  <a16:creationId xmlns:a16="http://schemas.microsoft.com/office/drawing/2014/main" id="{64713745-84E3-4B16-887D-3346FBC8D470}"/>
                </a:ext>
              </a:extLst>
            </p:cNvPr>
            <p:cNvGrpSpPr/>
            <p:nvPr/>
          </p:nvGrpSpPr>
          <p:grpSpPr>
            <a:xfrm>
              <a:off x="891730" y="2249234"/>
              <a:ext cx="30384" cy="29265"/>
              <a:chOff x="891730" y="2249234"/>
              <a:chExt cx="30384" cy="29265"/>
            </a:xfrm>
            <a:noFill/>
          </p:grpSpPr>
          <p:sp>
            <p:nvSpPr>
              <p:cNvPr id="27" name="Forme libre : forme 26">
                <a:extLst>
                  <a:ext uri="{FF2B5EF4-FFF2-40B4-BE49-F238E27FC236}">
                    <a16:creationId xmlns:a16="http://schemas.microsoft.com/office/drawing/2014/main" id="{95DF947B-8482-4BF8-B213-5ACD15979681}"/>
                  </a:ext>
                </a:extLst>
              </p:cNvPr>
              <p:cNvSpPr/>
              <p:nvPr/>
            </p:nvSpPr>
            <p:spPr>
              <a:xfrm>
                <a:off x="891730" y="2249234"/>
                <a:ext cx="9525" cy="7048"/>
              </a:xfrm>
              <a:custGeom>
                <a:avLst/>
                <a:gdLst>
                  <a:gd name="connsiteX0" fmla="*/ 0 w 9525"/>
                  <a:gd name="connsiteY0" fmla="*/ 0 h 7048"/>
                  <a:gd name="connsiteX1" fmla="*/ 0 w 9525"/>
                  <a:gd name="connsiteY1" fmla="*/ 7048 h 7048"/>
                </a:gdLst>
                <a:ahLst/>
                <a:cxnLst>
                  <a:cxn ang="0">
                    <a:pos x="connsiteX0" y="connsiteY0"/>
                  </a:cxn>
                  <a:cxn ang="0">
                    <a:pos x="connsiteX1" y="connsiteY1"/>
                  </a:cxn>
                </a:cxnLst>
                <a:rect l="l" t="t" r="r" b="b"/>
                <a:pathLst>
                  <a:path w="9525" h="7048">
                    <a:moveTo>
                      <a:pt x="0" y="0"/>
                    </a:moveTo>
                    <a:lnTo>
                      <a:pt x="0" y="7048"/>
                    </a:lnTo>
                  </a:path>
                </a:pathLst>
              </a:custGeom>
              <a:ln w="5715" cap="rnd">
                <a:solidFill>
                  <a:schemeClr val="tx1">
                    <a:lumMod val="75000"/>
                    <a:lumOff val="25000"/>
                  </a:schemeClr>
                </a:solidFill>
                <a:prstDash val="solid"/>
                <a:round/>
              </a:ln>
            </p:spPr>
            <p:txBody>
              <a:bodyPr rtlCol="0" anchor="ctr"/>
              <a:lstStyle/>
              <a:p>
                <a:endParaRPr lang="fr-FR" sz="1400"/>
              </a:p>
            </p:txBody>
          </p:sp>
          <p:sp>
            <p:nvSpPr>
              <p:cNvPr id="28" name="Forme libre : forme 27">
                <a:extLst>
                  <a:ext uri="{FF2B5EF4-FFF2-40B4-BE49-F238E27FC236}">
                    <a16:creationId xmlns:a16="http://schemas.microsoft.com/office/drawing/2014/main" id="{CF7C30A0-ED69-4417-8670-0EAEE9DBE737}"/>
                  </a:ext>
                </a:extLst>
              </p:cNvPr>
              <p:cNvSpPr/>
              <p:nvPr/>
            </p:nvSpPr>
            <p:spPr>
              <a:xfrm>
                <a:off x="922115" y="2249996"/>
                <a:ext cx="9525" cy="6000"/>
              </a:xfrm>
              <a:custGeom>
                <a:avLst/>
                <a:gdLst>
                  <a:gd name="connsiteX0" fmla="*/ 0 w 9525"/>
                  <a:gd name="connsiteY0" fmla="*/ 0 h 6000"/>
                  <a:gd name="connsiteX1" fmla="*/ 0 w 9525"/>
                  <a:gd name="connsiteY1" fmla="*/ 6001 h 6000"/>
                </a:gdLst>
                <a:ahLst/>
                <a:cxnLst>
                  <a:cxn ang="0">
                    <a:pos x="connsiteX0" y="connsiteY0"/>
                  </a:cxn>
                  <a:cxn ang="0">
                    <a:pos x="connsiteX1" y="connsiteY1"/>
                  </a:cxn>
                </a:cxnLst>
                <a:rect l="l" t="t" r="r" b="b"/>
                <a:pathLst>
                  <a:path w="9525" h="6000">
                    <a:moveTo>
                      <a:pt x="0" y="0"/>
                    </a:moveTo>
                    <a:lnTo>
                      <a:pt x="0" y="6001"/>
                    </a:lnTo>
                  </a:path>
                </a:pathLst>
              </a:custGeom>
              <a:ln w="5715" cap="rnd">
                <a:solidFill>
                  <a:schemeClr val="tx1">
                    <a:lumMod val="75000"/>
                    <a:lumOff val="25000"/>
                  </a:schemeClr>
                </a:solidFill>
                <a:prstDash val="solid"/>
                <a:round/>
              </a:ln>
            </p:spPr>
            <p:txBody>
              <a:bodyPr rtlCol="0" anchor="ctr"/>
              <a:lstStyle/>
              <a:p>
                <a:endParaRPr lang="fr-FR" sz="1400"/>
              </a:p>
            </p:txBody>
          </p:sp>
          <p:sp>
            <p:nvSpPr>
              <p:cNvPr id="29" name="Forme libre : forme 28">
                <a:extLst>
                  <a:ext uri="{FF2B5EF4-FFF2-40B4-BE49-F238E27FC236}">
                    <a16:creationId xmlns:a16="http://schemas.microsoft.com/office/drawing/2014/main" id="{09535A79-D973-4776-8BFD-29B7E863ABC2}"/>
                  </a:ext>
                </a:extLst>
              </p:cNvPr>
              <p:cNvSpPr/>
              <p:nvPr/>
            </p:nvSpPr>
            <p:spPr>
              <a:xfrm>
                <a:off x="901350" y="2275713"/>
                <a:ext cx="13335" cy="2786"/>
              </a:xfrm>
              <a:custGeom>
                <a:avLst/>
                <a:gdLst>
                  <a:gd name="connsiteX0" fmla="*/ 13335 w 13335"/>
                  <a:gd name="connsiteY0" fmla="*/ 0 h 2786"/>
                  <a:gd name="connsiteX1" fmla="*/ 0 w 13335"/>
                  <a:gd name="connsiteY1" fmla="*/ 0 h 2786"/>
                </a:gdLst>
                <a:ahLst/>
                <a:cxnLst>
                  <a:cxn ang="0">
                    <a:pos x="connsiteX0" y="connsiteY0"/>
                  </a:cxn>
                  <a:cxn ang="0">
                    <a:pos x="connsiteX1" y="connsiteY1"/>
                  </a:cxn>
                </a:cxnLst>
                <a:rect l="l" t="t" r="r" b="b"/>
                <a:pathLst>
                  <a:path w="13335" h="2786">
                    <a:moveTo>
                      <a:pt x="13335" y="0"/>
                    </a:moveTo>
                    <a:cubicBezTo>
                      <a:pt x="9620" y="3715"/>
                      <a:pt x="3715" y="3715"/>
                      <a:pt x="0" y="0"/>
                    </a:cubicBezTo>
                  </a:path>
                </a:pathLst>
              </a:custGeom>
              <a:noFill/>
              <a:ln w="5715" cap="rnd">
                <a:solidFill>
                  <a:schemeClr val="tx1">
                    <a:lumMod val="75000"/>
                    <a:lumOff val="25000"/>
                  </a:schemeClr>
                </a:solidFill>
                <a:prstDash val="solid"/>
                <a:round/>
              </a:ln>
            </p:spPr>
            <p:txBody>
              <a:bodyPr rtlCol="0" anchor="ctr"/>
              <a:lstStyle/>
              <a:p>
                <a:endParaRPr lang="fr-FR" sz="1400"/>
              </a:p>
            </p:txBody>
          </p:sp>
        </p:grpSp>
      </p:grpSp>
      <p:grpSp>
        <p:nvGrpSpPr>
          <p:cNvPr id="7" name="Groupe 6">
            <a:extLst>
              <a:ext uri="{FF2B5EF4-FFF2-40B4-BE49-F238E27FC236}">
                <a16:creationId xmlns:a16="http://schemas.microsoft.com/office/drawing/2014/main" id="{22EA3EF4-AA97-FA84-1874-A88038C1D876}"/>
              </a:ext>
            </a:extLst>
          </p:cNvPr>
          <p:cNvGrpSpPr/>
          <p:nvPr/>
        </p:nvGrpSpPr>
        <p:grpSpPr>
          <a:xfrm>
            <a:off x="10633551" y="5768117"/>
            <a:ext cx="1100148" cy="1285089"/>
            <a:chOff x="-2188878" y="1439576"/>
            <a:chExt cx="1100148" cy="1285089"/>
          </a:xfrm>
        </p:grpSpPr>
        <p:pic>
          <p:nvPicPr>
            <p:cNvPr id="9" name="Picture 4" descr="Splash aquarelle avec illustration mixte blanc, rouge, orange sur blanc. Vecteur gratuit">
              <a:extLst>
                <a:ext uri="{FF2B5EF4-FFF2-40B4-BE49-F238E27FC236}">
                  <a16:creationId xmlns:a16="http://schemas.microsoft.com/office/drawing/2014/main" id="{AD8BB52C-C451-B464-9A95-2A8F7674BB56}"/>
                </a:ext>
              </a:extLst>
            </p:cNvPr>
            <p:cNvPicPr>
              <a:picLocks noChangeAspect="1" noChangeArrowheads="1"/>
            </p:cNvPicPr>
            <p:nvPr/>
          </p:nvPicPr>
          <p:blipFill rotWithShape="1">
            <a:blip r:embed="rId7">
              <a:clrChange>
                <a:clrFrom>
                  <a:srgbClr val="FFFFFF"/>
                </a:clrFrom>
                <a:clrTo>
                  <a:srgbClr val="FFFFFF">
                    <a:alpha val="0"/>
                  </a:srgbClr>
                </a:clrTo>
              </a:clrChange>
              <a:extLst>
                <a:ext uri="{28A0092B-C50C-407E-A947-70E740481C1C}">
                  <a14:useLocalDpi xmlns:a14="http://schemas.microsoft.com/office/drawing/2010/main" val="0"/>
                </a:ext>
              </a:extLst>
            </a:blip>
            <a:srcRect l="50000" t="70212" r="2264" b="8236"/>
            <a:stretch/>
          </p:blipFill>
          <p:spPr bwMode="auto">
            <a:xfrm>
              <a:off x="-2188878" y="1439576"/>
              <a:ext cx="1100148" cy="1285089"/>
            </a:xfrm>
            <a:prstGeom prst="rect">
              <a:avLst/>
            </a:prstGeom>
            <a:noFill/>
            <a:extLst>
              <a:ext uri="{909E8E84-426E-40DD-AFC4-6F175D3DCCD1}">
                <a14:hiddenFill xmlns:a14="http://schemas.microsoft.com/office/drawing/2010/main">
                  <a:solidFill>
                    <a:srgbClr val="FFFFFF"/>
                  </a:solidFill>
                </a14:hiddenFill>
              </a:ext>
            </a:extLst>
          </p:spPr>
        </p:pic>
        <p:grpSp>
          <p:nvGrpSpPr>
            <p:cNvPr id="11" name="Groupe 10">
              <a:extLst>
                <a:ext uri="{FF2B5EF4-FFF2-40B4-BE49-F238E27FC236}">
                  <a16:creationId xmlns:a16="http://schemas.microsoft.com/office/drawing/2014/main" id="{28B8E0C8-0061-F01A-DCA8-44D811BDA1BB}"/>
                </a:ext>
              </a:extLst>
            </p:cNvPr>
            <p:cNvGrpSpPr/>
            <p:nvPr/>
          </p:nvGrpSpPr>
          <p:grpSpPr>
            <a:xfrm>
              <a:off x="-1980670" y="1805906"/>
              <a:ext cx="572484" cy="495254"/>
              <a:chOff x="11392866" y="540878"/>
              <a:chExt cx="572484" cy="495254"/>
            </a:xfrm>
          </p:grpSpPr>
          <p:pic>
            <p:nvPicPr>
              <p:cNvPr id="14" name="Image 13">
                <a:hlinkClick r:id="rId8" action="ppaction://hlinksldjump"/>
                <a:extLst>
                  <a:ext uri="{FF2B5EF4-FFF2-40B4-BE49-F238E27FC236}">
                    <a16:creationId xmlns:a16="http://schemas.microsoft.com/office/drawing/2014/main" id="{2D85876A-5F59-2C12-4DB3-272074FE28B0}"/>
                  </a:ext>
                </a:extLst>
              </p:cNvPr>
              <p:cNvPicPr>
                <a:picLocks noChangeAspect="1"/>
              </p:cNvPicPr>
              <p:nvPr/>
            </p:nvPicPr>
            <p:blipFill>
              <a:blip r:embed="rId9">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1483846" y="540878"/>
                <a:ext cx="390525" cy="342900"/>
              </a:xfrm>
              <a:prstGeom prst="rect">
                <a:avLst/>
              </a:prstGeom>
            </p:spPr>
          </p:pic>
          <p:pic>
            <p:nvPicPr>
              <p:cNvPr id="15" name="Image 14">
                <a:hlinkClick r:id="rId8" action="ppaction://hlinksldjump"/>
                <a:extLst>
                  <a:ext uri="{FF2B5EF4-FFF2-40B4-BE49-F238E27FC236}">
                    <a16:creationId xmlns:a16="http://schemas.microsoft.com/office/drawing/2014/main" id="{05CC8892-37CF-16F9-6C12-CCCA2737CFAA}"/>
                  </a:ext>
                </a:extLst>
              </p:cNvPr>
              <p:cNvPicPr>
                <a:picLocks noChangeAspect="1"/>
              </p:cNvPicPr>
              <p:nvPr/>
            </p:nvPicPr>
            <p:blipFill>
              <a:blip r:embed="rId10" cstate="email">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1392866" y="731423"/>
                <a:ext cx="572484" cy="304709"/>
              </a:xfrm>
              <a:prstGeom prst="rect">
                <a:avLst/>
              </a:prstGeom>
            </p:spPr>
          </p:pic>
        </p:grpSp>
      </p:grpSp>
      <p:sp>
        <p:nvSpPr>
          <p:cNvPr id="16" name="Rectangle : coins arrondis 15">
            <a:hlinkClick r:id="rId11" action="ppaction://hlinksldjump"/>
            <a:extLst>
              <a:ext uri="{FF2B5EF4-FFF2-40B4-BE49-F238E27FC236}">
                <a16:creationId xmlns:a16="http://schemas.microsoft.com/office/drawing/2014/main" id="{A517A47D-5EDA-65FB-381A-5827CDD14D54}"/>
              </a:ext>
            </a:extLst>
          </p:cNvPr>
          <p:cNvSpPr/>
          <p:nvPr/>
        </p:nvSpPr>
        <p:spPr>
          <a:xfrm>
            <a:off x="10768038" y="6013635"/>
            <a:ext cx="824298" cy="630134"/>
          </a:xfrm>
          <a:prstGeom prst="roundRect">
            <a:avLst/>
          </a:prstGeom>
          <a:solidFill>
            <a:srgbClr val="FFFFFF">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93513758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61A9BB9C-FD4B-45D5-994A-D957870F8EF8}"/>
              </a:ext>
            </a:extLst>
          </p:cNvPr>
          <p:cNvSpPr>
            <a:spLocks noGrp="1"/>
          </p:cNvSpPr>
          <p:nvPr>
            <p:ph type="body" sz="quarter" idx="12"/>
          </p:nvPr>
        </p:nvSpPr>
        <p:spPr/>
        <p:txBody>
          <a:bodyPr/>
          <a:lstStyle/>
          <a:p>
            <a:r>
              <a:rPr lang="fr-FR" dirty="0"/>
              <a:t>Octobre 2022 : Journée Portes-Ouvertes </a:t>
            </a:r>
          </a:p>
          <a:p>
            <a:r>
              <a:rPr lang="fr-FR" dirty="0"/>
              <a:t>sur le thème d’Halloween à l’agence de Marckolsheim</a:t>
            </a:r>
          </a:p>
        </p:txBody>
      </p:sp>
      <p:sp>
        <p:nvSpPr>
          <p:cNvPr id="4" name="Espace réservé du texte 3">
            <a:extLst>
              <a:ext uri="{FF2B5EF4-FFF2-40B4-BE49-F238E27FC236}">
                <a16:creationId xmlns:a16="http://schemas.microsoft.com/office/drawing/2014/main" id="{F33F075C-FD4B-4B77-A7C9-3E5512252045}"/>
              </a:ext>
            </a:extLst>
          </p:cNvPr>
          <p:cNvSpPr>
            <a:spLocks noGrp="1"/>
          </p:cNvSpPr>
          <p:nvPr>
            <p:ph type="body" sz="quarter" idx="14"/>
          </p:nvPr>
        </p:nvSpPr>
        <p:spPr/>
        <p:txBody>
          <a:bodyPr/>
          <a:lstStyle/>
          <a:p>
            <a:endParaRPr lang="fr-FR"/>
          </a:p>
        </p:txBody>
      </p:sp>
      <p:sp>
        <p:nvSpPr>
          <p:cNvPr id="5" name="Espace réservé du texte 4">
            <a:extLst>
              <a:ext uri="{FF2B5EF4-FFF2-40B4-BE49-F238E27FC236}">
                <a16:creationId xmlns:a16="http://schemas.microsoft.com/office/drawing/2014/main" id="{C819369E-8A33-4C3E-8A38-18529D43E59C}"/>
              </a:ext>
            </a:extLst>
          </p:cNvPr>
          <p:cNvSpPr>
            <a:spLocks noGrp="1"/>
          </p:cNvSpPr>
          <p:nvPr>
            <p:ph type="body" sz="quarter" idx="16"/>
          </p:nvPr>
        </p:nvSpPr>
        <p:spPr>
          <a:xfrm>
            <a:off x="316040" y="716147"/>
            <a:ext cx="234872" cy="216000"/>
          </a:xfrm>
        </p:spPr>
        <p:txBody>
          <a:bodyPr/>
          <a:lstStyle/>
          <a:p>
            <a:r>
              <a:rPr lang="fr-FR" dirty="0"/>
              <a:t>X</a:t>
            </a:r>
          </a:p>
        </p:txBody>
      </p:sp>
      <p:sp>
        <p:nvSpPr>
          <p:cNvPr id="6" name="Rectangle 5">
            <a:extLst>
              <a:ext uri="{FF2B5EF4-FFF2-40B4-BE49-F238E27FC236}">
                <a16:creationId xmlns:a16="http://schemas.microsoft.com/office/drawing/2014/main" id="{EB7FBDB6-8950-4168-97F1-D714CD2A08E6}"/>
              </a:ext>
            </a:extLst>
          </p:cNvPr>
          <p:cNvSpPr/>
          <p:nvPr/>
        </p:nvSpPr>
        <p:spPr>
          <a:xfrm>
            <a:off x="4781006" y="1388669"/>
            <a:ext cx="6895057" cy="4860000"/>
          </a:xfrm>
          <a:custGeom>
            <a:avLst/>
            <a:gdLst>
              <a:gd name="connsiteX0" fmla="*/ 0 w 6895057"/>
              <a:gd name="connsiteY0" fmla="*/ 0 h 4860000"/>
              <a:gd name="connsiteX1" fmla="*/ 758456 w 6895057"/>
              <a:gd name="connsiteY1" fmla="*/ 0 h 4860000"/>
              <a:gd name="connsiteX2" fmla="*/ 1241110 w 6895057"/>
              <a:gd name="connsiteY2" fmla="*/ 0 h 4860000"/>
              <a:gd name="connsiteX3" fmla="*/ 1930616 w 6895057"/>
              <a:gd name="connsiteY3" fmla="*/ 0 h 4860000"/>
              <a:gd name="connsiteX4" fmla="*/ 2758023 w 6895057"/>
              <a:gd name="connsiteY4" fmla="*/ 0 h 4860000"/>
              <a:gd name="connsiteX5" fmla="*/ 3240677 w 6895057"/>
              <a:gd name="connsiteY5" fmla="*/ 0 h 4860000"/>
              <a:gd name="connsiteX6" fmla="*/ 3723331 w 6895057"/>
              <a:gd name="connsiteY6" fmla="*/ 0 h 4860000"/>
              <a:gd name="connsiteX7" fmla="*/ 4550738 w 6895057"/>
              <a:gd name="connsiteY7" fmla="*/ 0 h 4860000"/>
              <a:gd name="connsiteX8" fmla="*/ 5102342 w 6895057"/>
              <a:gd name="connsiteY8" fmla="*/ 0 h 4860000"/>
              <a:gd name="connsiteX9" fmla="*/ 5722897 w 6895057"/>
              <a:gd name="connsiteY9" fmla="*/ 0 h 4860000"/>
              <a:gd name="connsiteX10" fmla="*/ 6895057 w 6895057"/>
              <a:gd name="connsiteY10" fmla="*/ 0 h 4860000"/>
              <a:gd name="connsiteX11" fmla="*/ 6895057 w 6895057"/>
              <a:gd name="connsiteY11" fmla="*/ 548486 h 4860000"/>
              <a:gd name="connsiteX12" fmla="*/ 6895057 w 6895057"/>
              <a:gd name="connsiteY12" fmla="*/ 1339971 h 4860000"/>
              <a:gd name="connsiteX13" fmla="*/ 6895057 w 6895057"/>
              <a:gd name="connsiteY13" fmla="*/ 1888457 h 4860000"/>
              <a:gd name="connsiteX14" fmla="*/ 6895057 w 6895057"/>
              <a:gd name="connsiteY14" fmla="*/ 2582743 h 4860000"/>
              <a:gd name="connsiteX15" fmla="*/ 6895057 w 6895057"/>
              <a:gd name="connsiteY15" fmla="*/ 3131229 h 4860000"/>
              <a:gd name="connsiteX16" fmla="*/ 6895057 w 6895057"/>
              <a:gd name="connsiteY16" fmla="*/ 3825514 h 4860000"/>
              <a:gd name="connsiteX17" fmla="*/ 6895057 w 6895057"/>
              <a:gd name="connsiteY17" fmla="*/ 4860000 h 4860000"/>
              <a:gd name="connsiteX18" fmla="*/ 6136601 w 6895057"/>
              <a:gd name="connsiteY18" fmla="*/ 4860000 h 4860000"/>
              <a:gd name="connsiteX19" fmla="*/ 5378144 w 6895057"/>
              <a:gd name="connsiteY19" fmla="*/ 4860000 h 4860000"/>
              <a:gd name="connsiteX20" fmla="*/ 4688639 w 6895057"/>
              <a:gd name="connsiteY20" fmla="*/ 4860000 h 4860000"/>
              <a:gd name="connsiteX21" fmla="*/ 4137034 w 6895057"/>
              <a:gd name="connsiteY21" fmla="*/ 4860000 h 4860000"/>
              <a:gd name="connsiteX22" fmla="*/ 3516479 w 6895057"/>
              <a:gd name="connsiteY22" fmla="*/ 4860000 h 4860000"/>
              <a:gd name="connsiteX23" fmla="*/ 2895924 w 6895057"/>
              <a:gd name="connsiteY23" fmla="*/ 4860000 h 4860000"/>
              <a:gd name="connsiteX24" fmla="*/ 2137468 w 6895057"/>
              <a:gd name="connsiteY24" fmla="*/ 4860000 h 4860000"/>
              <a:gd name="connsiteX25" fmla="*/ 1516913 w 6895057"/>
              <a:gd name="connsiteY25" fmla="*/ 4860000 h 4860000"/>
              <a:gd name="connsiteX26" fmla="*/ 758456 w 6895057"/>
              <a:gd name="connsiteY26" fmla="*/ 4860000 h 4860000"/>
              <a:gd name="connsiteX27" fmla="*/ 0 w 6895057"/>
              <a:gd name="connsiteY27" fmla="*/ 4860000 h 4860000"/>
              <a:gd name="connsiteX28" fmla="*/ 0 w 6895057"/>
              <a:gd name="connsiteY28" fmla="*/ 4214314 h 4860000"/>
              <a:gd name="connsiteX29" fmla="*/ 0 w 6895057"/>
              <a:gd name="connsiteY29" fmla="*/ 3665829 h 4860000"/>
              <a:gd name="connsiteX30" fmla="*/ 0 w 6895057"/>
              <a:gd name="connsiteY30" fmla="*/ 3117343 h 4860000"/>
              <a:gd name="connsiteX31" fmla="*/ 0 w 6895057"/>
              <a:gd name="connsiteY31" fmla="*/ 2423057 h 4860000"/>
              <a:gd name="connsiteX32" fmla="*/ 0 w 6895057"/>
              <a:gd name="connsiteY32" fmla="*/ 1825971 h 4860000"/>
              <a:gd name="connsiteX33" fmla="*/ 0 w 6895057"/>
              <a:gd name="connsiteY33" fmla="*/ 1277486 h 4860000"/>
              <a:gd name="connsiteX34" fmla="*/ 0 w 6895057"/>
              <a:gd name="connsiteY34" fmla="*/ 680400 h 4860000"/>
              <a:gd name="connsiteX35" fmla="*/ 0 w 6895057"/>
              <a:gd name="connsiteY35" fmla="*/ 0 h 486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6895057" h="4860000" fill="none" extrusionOk="0">
                <a:moveTo>
                  <a:pt x="0" y="0"/>
                </a:moveTo>
                <a:cubicBezTo>
                  <a:pt x="306979" y="17667"/>
                  <a:pt x="477682" y="12599"/>
                  <a:pt x="758456" y="0"/>
                </a:cubicBezTo>
                <a:cubicBezTo>
                  <a:pt x="1039230" y="-12599"/>
                  <a:pt x="1061179" y="15778"/>
                  <a:pt x="1241110" y="0"/>
                </a:cubicBezTo>
                <a:cubicBezTo>
                  <a:pt x="1421041" y="-15778"/>
                  <a:pt x="1735018" y="-19442"/>
                  <a:pt x="1930616" y="0"/>
                </a:cubicBezTo>
                <a:cubicBezTo>
                  <a:pt x="2126214" y="19442"/>
                  <a:pt x="2528404" y="-17069"/>
                  <a:pt x="2758023" y="0"/>
                </a:cubicBezTo>
                <a:cubicBezTo>
                  <a:pt x="2987642" y="17069"/>
                  <a:pt x="3124592" y="-22406"/>
                  <a:pt x="3240677" y="0"/>
                </a:cubicBezTo>
                <a:cubicBezTo>
                  <a:pt x="3356762" y="22406"/>
                  <a:pt x="3613064" y="7199"/>
                  <a:pt x="3723331" y="0"/>
                </a:cubicBezTo>
                <a:cubicBezTo>
                  <a:pt x="3833598" y="-7199"/>
                  <a:pt x="4151062" y="-32598"/>
                  <a:pt x="4550738" y="0"/>
                </a:cubicBezTo>
                <a:cubicBezTo>
                  <a:pt x="4950414" y="32598"/>
                  <a:pt x="4847507" y="13969"/>
                  <a:pt x="5102342" y="0"/>
                </a:cubicBezTo>
                <a:cubicBezTo>
                  <a:pt x="5357177" y="-13969"/>
                  <a:pt x="5537195" y="30482"/>
                  <a:pt x="5722897" y="0"/>
                </a:cubicBezTo>
                <a:cubicBezTo>
                  <a:pt x="5908600" y="-30482"/>
                  <a:pt x="6472891" y="24987"/>
                  <a:pt x="6895057" y="0"/>
                </a:cubicBezTo>
                <a:cubicBezTo>
                  <a:pt x="6882958" y="243008"/>
                  <a:pt x="6894737" y="424370"/>
                  <a:pt x="6895057" y="548486"/>
                </a:cubicBezTo>
                <a:cubicBezTo>
                  <a:pt x="6895377" y="672602"/>
                  <a:pt x="6861364" y="1078778"/>
                  <a:pt x="6895057" y="1339971"/>
                </a:cubicBezTo>
                <a:cubicBezTo>
                  <a:pt x="6928750" y="1601165"/>
                  <a:pt x="6898048" y="1777168"/>
                  <a:pt x="6895057" y="1888457"/>
                </a:cubicBezTo>
                <a:cubicBezTo>
                  <a:pt x="6892066" y="1999746"/>
                  <a:pt x="6928254" y="2367153"/>
                  <a:pt x="6895057" y="2582743"/>
                </a:cubicBezTo>
                <a:cubicBezTo>
                  <a:pt x="6861860" y="2798333"/>
                  <a:pt x="6881178" y="2883034"/>
                  <a:pt x="6895057" y="3131229"/>
                </a:cubicBezTo>
                <a:cubicBezTo>
                  <a:pt x="6908936" y="3379424"/>
                  <a:pt x="6893832" y="3663040"/>
                  <a:pt x="6895057" y="3825514"/>
                </a:cubicBezTo>
                <a:cubicBezTo>
                  <a:pt x="6896282" y="3987988"/>
                  <a:pt x="6865411" y="4470301"/>
                  <a:pt x="6895057" y="4860000"/>
                </a:cubicBezTo>
                <a:cubicBezTo>
                  <a:pt x="6562139" y="4835512"/>
                  <a:pt x="6436303" y="4892633"/>
                  <a:pt x="6136601" y="4860000"/>
                </a:cubicBezTo>
                <a:cubicBezTo>
                  <a:pt x="5836899" y="4827367"/>
                  <a:pt x="5723412" y="4896839"/>
                  <a:pt x="5378144" y="4860000"/>
                </a:cubicBezTo>
                <a:cubicBezTo>
                  <a:pt x="5032876" y="4823161"/>
                  <a:pt x="5016362" y="4862479"/>
                  <a:pt x="4688639" y="4860000"/>
                </a:cubicBezTo>
                <a:cubicBezTo>
                  <a:pt x="4360916" y="4857521"/>
                  <a:pt x="4383487" y="4862324"/>
                  <a:pt x="4137034" y="4860000"/>
                </a:cubicBezTo>
                <a:cubicBezTo>
                  <a:pt x="3890582" y="4857676"/>
                  <a:pt x="3670391" y="4851273"/>
                  <a:pt x="3516479" y="4860000"/>
                </a:cubicBezTo>
                <a:cubicBezTo>
                  <a:pt x="3362567" y="4868727"/>
                  <a:pt x="3199911" y="4873250"/>
                  <a:pt x="2895924" y="4860000"/>
                </a:cubicBezTo>
                <a:cubicBezTo>
                  <a:pt x="2591937" y="4846750"/>
                  <a:pt x="2500250" y="4832415"/>
                  <a:pt x="2137468" y="4860000"/>
                </a:cubicBezTo>
                <a:cubicBezTo>
                  <a:pt x="1774686" y="4887585"/>
                  <a:pt x="1704011" y="4847505"/>
                  <a:pt x="1516913" y="4860000"/>
                </a:cubicBezTo>
                <a:cubicBezTo>
                  <a:pt x="1329816" y="4872495"/>
                  <a:pt x="962491" y="4850271"/>
                  <a:pt x="758456" y="4860000"/>
                </a:cubicBezTo>
                <a:cubicBezTo>
                  <a:pt x="554421" y="4869729"/>
                  <a:pt x="309968" y="4878348"/>
                  <a:pt x="0" y="4860000"/>
                </a:cubicBezTo>
                <a:cubicBezTo>
                  <a:pt x="-6514" y="4678634"/>
                  <a:pt x="-27136" y="4524457"/>
                  <a:pt x="0" y="4214314"/>
                </a:cubicBezTo>
                <a:cubicBezTo>
                  <a:pt x="27136" y="3904171"/>
                  <a:pt x="-21240" y="3935154"/>
                  <a:pt x="0" y="3665829"/>
                </a:cubicBezTo>
                <a:cubicBezTo>
                  <a:pt x="21240" y="3396505"/>
                  <a:pt x="20951" y="3391505"/>
                  <a:pt x="0" y="3117343"/>
                </a:cubicBezTo>
                <a:cubicBezTo>
                  <a:pt x="-20951" y="2843181"/>
                  <a:pt x="18880" y="2592905"/>
                  <a:pt x="0" y="2423057"/>
                </a:cubicBezTo>
                <a:cubicBezTo>
                  <a:pt x="-18880" y="2253209"/>
                  <a:pt x="-23223" y="2046423"/>
                  <a:pt x="0" y="1825971"/>
                </a:cubicBezTo>
                <a:cubicBezTo>
                  <a:pt x="23223" y="1605519"/>
                  <a:pt x="-16438" y="1454332"/>
                  <a:pt x="0" y="1277486"/>
                </a:cubicBezTo>
                <a:cubicBezTo>
                  <a:pt x="16438" y="1100640"/>
                  <a:pt x="-6191" y="845931"/>
                  <a:pt x="0" y="680400"/>
                </a:cubicBezTo>
                <a:cubicBezTo>
                  <a:pt x="6191" y="514869"/>
                  <a:pt x="24037" y="257255"/>
                  <a:pt x="0" y="0"/>
                </a:cubicBezTo>
                <a:close/>
              </a:path>
              <a:path w="6895057" h="4860000" stroke="0" extrusionOk="0">
                <a:moveTo>
                  <a:pt x="0" y="0"/>
                </a:moveTo>
                <a:cubicBezTo>
                  <a:pt x="248219" y="10872"/>
                  <a:pt x="354849" y="-33106"/>
                  <a:pt x="689506" y="0"/>
                </a:cubicBezTo>
                <a:cubicBezTo>
                  <a:pt x="1024163" y="33106"/>
                  <a:pt x="985380" y="-11943"/>
                  <a:pt x="1241110" y="0"/>
                </a:cubicBezTo>
                <a:cubicBezTo>
                  <a:pt x="1496840" y="11943"/>
                  <a:pt x="1625327" y="-23823"/>
                  <a:pt x="1861665" y="0"/>
                </a:cubicBezTo>
                <a:cubicBezTo>
                  <a:pt x="2098004" y="23823"/>
                  <a:pt x="2522694" y="19918"/>
                  <a:pt x="2689072" y="0"/>
                </a:cubicBezTo>
                <a:cubicBezTo>
                  <a:pt x="2855450" y="-19918"/>
                  <a:pt x="3030045" y="20031"/>
                  <a:pt x="3309627" y="0"/>
                </a:cubicBezTo>
                <a:cubicBezTo>
                  <a:pt x="3589209" y="-20031"/>
                  <a:pt x="3711077" y="25290"/>
                  <a:pt x="3999133" y="0"/>
                </a:cubicBezTo>
                <a:cubicBezTo>
                  <a:pt x="4287189" y="-25290"/>
                  <a:pt x="4410557" y="1183"/>
                  <a:pt x="4619688" y="0"/>
                </a:cubicBezTo>
                <a:cubicBezTo>
                  <a:pt x="4828819" y="-1183"/>
                  <a:pt x="4957163" y="3626"/>
                  <a:pt x="5102342" y="0"/>
                </a:cubicBezTo>
                <a:cubicBezTo>
                  <a:pt x="5247521" y="-3626"/>
                  <a:pt x="5578925" y="-31347"/>
                  <a:pt x="5791848" y="0"/>
                </a:cubicBezTo>
                <a:cubicBezTo>
                  <a:pt x="6004771" y="31347"/>
                  <a:pt x="6629667" y="-19991"/>
                  <a:pt x="6895057" y="0"/>
                </a:cubicBezTo>
                <a:cubicBezTo>
                  <a:pt x="6918528" y="300892"/>
                  <a:pt x="6911409" y="468578"/>
                  <a:pt x="6895057" y="791486"/>
                </a:cubicBezTo>
                <a:cubicBezTo>
                  <a:pt x="6878705" y="1114394"/>
                  <a:pt x="6922543" y="1218130"/>
                  <a:pt x="6895057" y="1582971"/>
                </a:cubicBezTo>
                <a:cubicBezTo>
                  <a:pt x="6867571" y="1947812"/>
                  <a:pt x="6897986" y="2010700"/>
                  <a:pt x="6895057" y="2180057"/>
                </a:cubicBezTo>
                <a:cubicBezTo>
                  <a:pt x="6892128" y="2349414"/>
                  <a:pt x="6876098" y="2490300"/>
                  <a:pt x="6895057" y="2777143"/>
                </a:cubicBezTo>
                <a:cubicBezTo>
                  <a:pt x="6914016" y="3063986"/>
                  <a:pt x="6932296" y="3302975"/>
                  <a:pt x="6895057" y="3568629"/>
                </a:cubicBezTo>
                <a:cubicBezTo>
                  <a:pt x="6857818" y="3834283"/>
                  <a:pt x="6879048" y="3961256"/>
                  <a:pt x="6895057" y="4165714"/>
                </a:cubicBezTo>
                <a:cubicBezTo>
                  <a:pt x="6911066" y="4370173"/>
                  <a:pt x="6927537" y="4689283"/>
                  <a:pt x="6895057" y="4860000"/>
                </a:cubicBezTo>
                <a:cubicBezTo>
                  <a:pt x="6590339" y="4869938"/>
                  <a:pt x="6563705" y="4877796"/>
                  <a:pt x="6274502" y="4860000"/>
                </a:cubicBezTo>
                <a:cubicBezTo>
                  <a:pt x="5985300" y="4842204"/>
                  <a:pt x="5741150" y="4881163"/>
                  <a:pt x="5447095" y="4860000"/>
                </a:cubicBezTo>
                <a:cubicBezTo>
                  <a:pt x="5153040" y="4838837"/>
                  <a:pt x="5081236" y="4852502"/>
                  <a:pt x="4826540" y="4860000"/>
                </a:cubicBezTo>
                <a:cubicBezTo>
                  <a:pt x="4571845" y="4867498"/>
                  <a:pt x="4326211" y="4882916"/>
                  <a:pt x="4068084" y="4860000"/>
                </a:cubicBezTo>
                <a:cubicBezTo>
                  <a:pt x="3809957" y="4837084"/>
                  <a:pt x="3656022" y="4859998"/>
                  <a:pt x="3447529" y="4860000"/>
                </a:cubicBezTo>
                <a:cubicBezTo>
                  <a:pt x="3239036" y="4860002"/>
                  <a:pt x="2843112" y="4837364"/>
                  <a:pt x="2689072" y="4860000"/>
                </a:cubicBezTo>
                <a:cubicBezTo>
                  <a:pt x="2535032" y="4882636"/>
                  <a:pt x="2369812" y="4876817"/>
                  <a:pt x="2137468" y="4860000"/>
                </a:cubicBezTo>
                <a:cubicBezTo>
                  <a:pt x="1905124" y="4843183"/>
                  <a:pt x="1766873" y="4862116"/>
                  <a:pt x="1447962" y="4860000"/>
                </a:cubicBezTo>
                <a:cubicBezTo>
                  <a:pt x="1129051" y="4857884"/>
                  <a:pt x="981769" y="4832611"/>
                  <a:pt x="758456" y="4860000"/>
                </a:cubicBezTo>
                <a:cubicBezTo>
                  <a:pt x="535143" y="4887389"/>
                  <a:pt x="216255" y="4867429"/>
                  <a:pt x="0" y="4860000"/>
                </a:cubicBezTo>
                <a:cubicBezTo>
                  <a:pt x="21856" y="4529258"/>
                  <a:pt x="12920" y="4387656"/>
                  <a:pt x="0" y="4117114"/>
                </a:cubicBezTo>
                <a:cubicBezTo>
                  <a:pt x="-12920" y="3846572"/>
                  <a:pt x="28431" y="3635761"/>
                  <a:pt x="0" y="3471429"/>
                </a:cubicBezTo>
                <a:cubicBezTo>
                  <a:pt x="-28431" y="3307098"/>
                  <a:pt x="-8604" y="3075665"/>
                  <a:pt x="0" y="2728543"/>
                </a:cubicBezTo>
                <a:cubicBezTo>
                  <a:pt x="8604" y="2381421"/>
                  <a:pt x="-14810" y="2381290"/>
                  <a:pt x="0" y="2131457"/>
                </a:cubicBezTo>
                <a:cubicBezTo>
                  <a:pt x="14810" y="1881624"/>
                  <a:pt x="18970" y="1670786"/>
                  <a:pt x="0" y="1485771"/>
                </a:cubicBezTo>
                <a:cubicBezTo>
                  <a:pt x="-18970" y="1300756"/>
                  <a:pt x="1125" y="1119108"/>
                  <a:pt x="0" y="791486"/>
                </a:cubicBezTo>
                <a:cubicBezTo>
                  <a:pt x="-1125" y="463864"/>
                  <a:pt x="-7996" y="289473"/>
                  <a:pt x="0" y="0"/>
                </a:cubicBezTo>
                <a:close/>
              </a:path>
            </a:pathLst>
          </a:custGeom>
          <a:solidFill>
            <a:schemeClr val="bg1">
              <a:lumMod val="95000"/>
            </a:schemeClr>
          </a:solidFill>
          <a:ln w="28575">
            <a:solidFill>
              <a:schemeClr val="bg1"/>
            </a:solidFill>
            <a:extLst>
              <a:ext uri="{C807C97D-BFC1-408E-A445-0C87EB9F89A2}">
                <ask:lineSketchStyleProps xmlns:ask="http://schemas.microsoft.com/office/drawing/2018/sketchyshapes" sd="1617256088">
                  <a:prstGeom prst="rect">
                    <a:avLst/>
                  </a:prstGeom>
                  <ask:type>
                    <ask:lineSketchFreehand/>
                  </ask:type>
                </ask:lineSketchStyleProps>
              </a:ext>
            </a:extLst>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fr-FR" sz="1400" dirty="0">
              <a:solidFill>
                <a:schemeClr val="tx1">
                  <a:lumMod val="75000"/>
                  <a:lumOff val="25000"/>
                </a:schemeClr>
              </a:solidFill>
              <a:cs typeface="Cavolini" panose="03000502040302020204" pitchFamily="66" charset="0"/>
            </a:endParaRPr>
          </a:p>
          <a:p>
            <a:r>
              <a:rPr lang="fr-FR" sz="1400" dirty="0">
                <a:solidFill>
                  <a:schemeClr val="tx1">
                    <a:lumMod val="75000"/>
                    <a:lumOff val="25000"/>
                  </a:schemeClr>
                </a:solidFill>
                <a:cs typeface="Cavolini" panose="03000502040302020204" pitchFamily="66" charset="0"/>
              </a:rPr>
              <a:t>Afin de </a:t>
            </a:r>
            <a:r>
              <a:rPr lang="fr-FR" sz="1400" b="1" dirty="0">
                <a:solidFill>
                  <a:schemeClr val="accent4">
                    <a:lumMod val="75000"/>
                  </a:schemeClr>
                </a:solidFill>
                <a:cs typeface="Cavolini" panose="03000502040302020204" pitchFamily="66" charset="0"/>
              </a:rPr>
              <a:t>conquérir de nouveaux prospects </a:t>
            </a:r>
            <a:r>
              <a:rPr lang="fr-FR" sz="1400" dirty="0">
                <a:solidFill>
                  <a:schemeClr val="tx1">
                    <a:lumMod val="75000"/>
                    <a:lumOff val="25000"/>
                  </a:schemeClr>
                </a:solidFill>
                <a:cs typeface="Cavolini" panose="03000502040302020204" pitchFamily="66" charset="0"/>
              </a:rPr>
              <a:t>et de </a:t>
            </a:r>
            <a:r>
              <a:rPr lang="fr-FR" sz="1400" b="1" dirty="0">
                <a:solidFill>
                  <a:schemeClr val="accent4">
                    <a:lumMod val="75000"/>
                  </a:schemeClr>
                </a:solidFill>
                <a:cs typeface="Cavolini" panose="03000502040302020204" pitchFamily="66" charset="0"/>
              </a:rPr>
              <a:t>fidéliser ses clients</a:t>
            </a:r>
            <a:r>
              <a:rPr lang="fr-FR" sz="1400" b="1" dirty="0">
                <a:solidFill>
                  <a:schemeClr val="tx1">
                    <a:lumMod val="75000"/>
                    <a:lumOff val="25000"/>
                  </a:schemeClr>
                </a:solidFill>
                <a:cs typeface="Cavolini" panose="03000502040302020204" pitchFamily="66" charset="0"/>
              </a:rPr>
              <a:t>, </a:t>
            </a:r>
            <a:r>
              <a:rPr lang="fr-FR" sz="1400" dirty="0">
                <a:solidFill>
                  <a:schemeClr val="tx1">
                    <a:lumMod val="75000"/>
                    <a:lumOff val="25000"/>
                  </a:schemeClr>
                </a:solidFill>
                <a:cs typeface="Cavolini" panose="03000502040302020204" pitchFamily="66" charset="0"/>
              </a:rPr>
              <a:t>l’agence de Marckolsheim a organisé une </a:t>
            </a:r>
            <a:r>
              <a:rPr lang="fr-FR" sz="1400" b="1" dirty="0">
                <a:solidFill>
                  <a:schemeClr val="accent4">
                    <a:lumMod val="75000"/>
                  </a:schemeClr>
                </a:solidFill>
                <a:cs typeface="Cavolini" panose="03000502040302020204" pitchFamily="66" charset="0"/>
              </a:rPr>
              <a:t>journée portes ouvertes </a:t>
            </a:r>
            <a:r>
              <a:rPr lang="fr-FR" sz="1400" dirty="0">
                <a:solidFill>
                  <a:schemeClr val="tx1">
                    <a:lumMod val="75000"/>
                    <a:lumOff val="25000"/>
                  </a:schemeClr>
                </a:solidFill>
                <a:cs typeface="Cavolini" panose="03000502040302020204" pitchFamily="66" charset="0"/>
              </a:rPr>
              <a:t>sur le thème d’Halloween. </a:t>
            </a:r>
          </a:p>
          <a:p>
            <a:endParaRPr lang="fr-FR" sz="500" dirty="0">
              <a:solidFill>
                <a:schemeClr val="tx1">
                  <a:lumMod val="75000"/>
                  <a:lumOff val="25000"/>
                </a:schemeClr>
              </a:solidFill>
              <a:cs typeface="Cavolini" panose="03000502040302020204" pitchFamily="66" charset="0"/>
            </a:endParaRPr>
          </a:p>
          <a:p>
            <a:r>
              <a:rPr lang="fr-FR" sz="1400" dirty="0">
                <a:solidFill>
                  <a:schemeClr val="tx1">
                    <a:lumMod val="75000"/>
                    <a:lumOff val="25000"/>
                  </a:schemeClr>
                </a:solidFill>
                <a:cs typeface="Cavolini" panose="03000502040302020204" pitchFamily="66" charset="0"/>
              </a:rPr>
              <a:t>C’est dans une atmosphère « monstrueusement » conviviale que l’agence a ouvert ses portes au public : buffet, boissons, jeux pour enfants, exposition de dessins cauchemardesques, … l’agence de Marckolsheim a placé la barre très haute et a relevé le défi pour accueillir clients et prospects ! </a:t>
            </a:r>
          </a:p>
          <a:p>
            <a:endParaRPr lang="fr-FR" sz="500" dirty="0">
              <a:solidFill>
                <a:schemeClr val="tx1">
                  <a:lumMod val="75000"/>
                  <a:lumOff val="25000"/>
                </a:schemeClr>
              </a:solidFill>
              <a:cs typeface="Cavolini" panose="03000502040302020204" pitchFamily="66" charset="0"/>
            </a:endParaRPr>
          </a:p>
          <a:p>
            <a:r>
              <a:rPr lang="fr-FR" sz="1400" dirty="0">
                <a:solidFill>
                  <a:schemeClr val="tx1">
                    <a:lumMod val="75000"/>
                    <a:lumOff val="25000"/>
                  </a:schemeClr>
                </a:solidFill>
                <a:cs typeface="Cavolini" panose="03000502040302020204" pitchFamily="66" charset="0"/>
              </a:rPr>
              <a:t>En amont de cette journée, les collaboratrices de l’agence ont </a:t>
            </a:r>
            <a:r>
              <a:rPr lang="fr-FR" sz="1400" b="1" dirty="0">
                <a:solidFill>
                  <a:schemeClr val="accent4">
                    <a:lumMod val="75000"/>
                  </a:schemeClr>
                </a:solidFill>
                <a:cs typeface="Cavolini" panose="03000502040302020204" pitchFamily="66" charset="0"/>
              </a:rPr>
              <a:t>pris contact auprès des écoles de proximité</a:t>
            </a:r>
            <a:r>
              <a:rPr lang="fr-FR" sz="1400" dirty="0">
                <a:solidFill>
                  <a:schemeClr val="tx1">
                    <a:lumMod val="75000"/>
                    <a:lumOff val="25000"/>
                  </a:schemeClr>
                </a:solidFill>
                <a:cs typeface="Cavolini" panose="03000502040302020204" pitchFamily="66" charset="0"/>
              </a:rPr>
              <a:t>, leur laissant des crayons et des feuilles à distribuer aux élèves. L’objectif étant que les enfants dessinent leur plus beau « monstre ». Les chefs d’œuvre étaient ensuite récupérés afin d’être exposés sur les murs de l’agence. Durant la journée portes ouvertes, les parents ont eu l’occasion de deviner quel était le dessin de leurs enfants, dans l’espoir de gagner une surprise. </a:t>
            </a:r>
          </a:p>
          <a:p>
            <a:endParaRPr lang="fr-FR" sz="500" dirty="0">
              <a:solidFill>
                <a:schemeClr val="tx1">
                  <a:lumMod val="75000"/>
                  <a:lumOff val="25000"/>
                </a:schemeClr>
              </a:solidFill>
              <a:cs typeface="Cavolini" panose="03000502040302020204" pitchFamily="66" charset="0"/>
            </a:endParaRPr>
          </a:p>
          <a:p>
            <a:r>
              <a:rPr lang="fr-FR" sz="1400" dirty="0">
                <a:solidFill>
                  <a:schemeClr val="tx1">
                    <a:lumMod val="75000"/>
                    <a:lumOff val="25000"/>
                  </a:schemeClr>
                </a:solidFill>
                <a:cs typeface="Cavolini" panose="03000502040302020204" pitchFamily="66" charset="0"/>
              </a:rPr>
              <a:t>La présence des parents et des enfants a permis de </a:t>
            </a:r>
            <a:r>
              <a:rPr lang="fr-FR" sz="1400" b="1" dirty="0">
                <a:solidFill>
                  <a:schemeClr val="accent4">
                    <a:lumMod val="75000"/>
                  </a:schemeClr>
                </a:solidFill>
                <a:cs typeface="Cavolini" panose="03000502040302020204" pitchFamily="66" charset="0"/>
              </a:rPr>
              <a:t>nombreux échanges avec l’équipe commerciale</a:t>
            </a:r>
            <a:r>
              <a:rPr lang="fr-FR" sz="1400" dirty="0">
                <a:solidFill>
                  <a:schemeClr val="tx1">
                    <a:lumMod val="75000"/>
                    <a:lumOff val="25000"/>
                  </a:schemeClr>
                </a:solidFill>
                <a:cs typeface="Cavolini" panose="03000502040302020204" pitchFamily="66" charset="0"/>
              </a:rPr>
              <a:t>, permettant notamment de capitaliser sur la mise en marché du </a:t>
            </a:r>
            <a:r>
              <a:rPr lang="fr-FR" sz="1400" b="1" dirty="0">
                <a:solidFill>
                  <a:schemeClr val="accent4">
                    <a:lumMod val="75000"/>
                  </a:schemeClr>
                </a:solidFill>
                <a:cs typeface="Cavolini" panose="03000502040302020204" pitchFamily="66" charset="0"/>
              </a:rPr>
              <a:t>livret 6/12</a:t>
            </a:r>
            <a:r>
              <a:rPr lang="fr-FR" sz="1400" dirty="0">
                <a:solidFill>
                  <a:schemeClr val="tx1">
                    <a:lumMod val="75000"/>
                    <a:lumOff val="25000"/>
                  </a:schemeClr>
                </a:solidFill>
                <a:cs typeface="Cavolini" panose="03000502040302020204" pitchFamily="66" charset="0"/>
              </a:rPr>
              <a:t>. Aucune action commerciale n’a été réalisée le jour même, mais de </a:t>
            </a:r>
            <a:r>
              <a:rPr lang="fr-FR" sz="1400" b="1" dirty="0">
                <a:solidFill>
                  <a:schemeClr val="accent4">
                    <a:lumMod val="75000"/>
                  </a:schemeClr>
                </a:solidFill>
                <a:cs typeface="Cavolini" panose="03000502040302020204" pitchFamily="66" charset="0"/>
              </a:rPr>
              <a:t>nombreux contacts ont été initiés, qui ont permis de réaliser des EER, et un développement commercial </a:t>
            </a:r>
            <a:r>
              <a:rPr lang="fr-FR" sz="1400" dirty="0">
                <a:solidFill>
                  <a:schemeClr val="tx1">
                    <a:lumMod val="75000"/>
                    <a:lumOff val="25000"/>
                  </a:schemeClr>
                </a:solidFill>
                <a:cs typeface="Cavolini" panose="03000502040302020204" pitchFamily="66" charset="0"/>
              </a:rPr>
              <a:t>suite à cet évènement. </a:t>
            </a:r>
          </a:p>
        </p:txBody>
      </p:sp>
      <p:pic>
        <p:nvPicPr>
          <p:cNvPr id="9" name="Image 8">
            <a:extLst>
              <a:ext uri="{FF2B5EF4-FFF2-40B4-BE49-F238E27FC236}">
                <a16:creationId xmlns:a16="http://schemas.microsoft.com/office/drawing/2014/main" id="{C9CB51BB-D4E6-4322-B222-BC78471AAC3B}"/>
              </a:ext>
            </a:extLst>
          </p:cNvPr>
          <p:cNvPicPr>
            <a:picLocks noChangeAspect="1"/>
          </p:cNvPicPr>
          <p:nvPr/>
        </p:nvPicPr>
        <p:blipFill rotWithShape="1">
          <a:blip r:embed="rId2">
            <a:extLst>
              <a:ext uri="{28A0092B-C50C-407E-A947-70E740481C1C}">
                <a14:useLocalDpi xmlns:a14="http://schemas.microsoft.com/office/drawing/2010/main" val="0"/>
              </a:ext>
            </a:extLst>
          </a:blip>
          <a:srcRect t="14055" b="11038"/>
          <a:stretch/>
        </p:blipFill>
        <p:spPr>
          <a:xfrm rot="21156516">
            <a:off x="510940" y="1618252"/>
            <a:ext cx="2327090" cy="2322000"/>
          </a:xfrm>
          <a:custGeom>
            <a:avLst/>
            <a:gdLst>
              <a:gd name="connsiteX0" fmla="*/ 0 w 2327090"/>
              <a:gd name="connsiteY0" fmla="*/ 0 h 2322000"/>
              <a:gd name="connsiteX1" fmla="*/ 605043 w 2327090"/>
              <a:gd name="connsiteY1" fmla="*/ 0 h 2322000"/>
              <a:gd name="connsiteX2" fmla="*/ 1186816 w 2327090"/>
              <a:gd name="connsiteY2" fmla="*/ 0 h 2322000"/>
              <a:gd name="connsiteX3" fmla="*/ 1745318 w 2327090"/>
              <a:gd name="connsiteY3" fmla="*/ 0 h 2322000"/>
              <a:gd name="connsiteX4" fmla="*/ 2327090 w 2327090"/>
              <a:gd name="connsiteY4" fmla="*/ 0 h 2322000"/>
              <a:gd name="connsiteX5" fmla="*/ 2327090 w 2327090"/>
              <a:gd name="connsiteY5" fmla="*/ 557280 h 2322000"/>
              <a:gd name="connsiteX6" fmla="*/ 2327090 w 2327090"/>
              <a:gd name="connsiteY6" fmla="*/ 1137780 h 2322000"/>
              <a:gd name="connsiteX7" fmla="*/ 2327090 w 2327090"/>
              <a:gd name="connsiteY7" fmla="*/ 1671840 h 2322000"/>
              <a:gd name="connsiteX8" fmla="*/ 2327090 w 2327090"/>
              <a:gd name="connsiteY8" fmla="*/ 2322000 h 2322000"/>
              <a:gd name="connsiteX9" fmla="*/ 1791859 w 2327090"/>
              <a:gd name="connsiteY9" fmla="*/ 2322000 h 2322000"/>
              <a:gd name="connsiteX10" fmla="*/ 1279900 w 2327090"/>
              <a:gd name="connsiteY10" fmla="*/ 2322000 h 2322000"/>
              <a:gd name="connsiteX11" fmla="*/ 674856 w 2327090"/>
              <a:gd name="connsiteY11" fmla="*/ 2322000 h 2322000"/>
              <a:gd name="connsiteX12" fmla="*/ 0 w 2327090"/>
              <a:gd name="connsiteY12" fmla="*/ 2322000 h 2322000"/>
              <a:gd name="connsiteX13" fmla="*/ 0 w 2327090"/>
              <a:gd name="connsiteY13" fmla="*/ 1695060 h 2322000"/>
              <a:gd name="connsiteX14" fmla="*/ 0 w 2327090"/>
              <a:gd name="connsiteY14" fmla="*/ 1161000 h 2322000"/>
              <a:gd name="connsiteX15" fmla="*/ 0 w 2327090"/>
              <a:gd name="connsiteY15" fmla="*/ 580500 h 2322000"/>
              <a:gd name="connsiteX16" fmla="*/ 0 w 2327090"/>
              <a:gd name="connsiteY16" fmla="*/ 0 h 232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327090" h="2322000" fill="none" extrusionOk="0">
                <a:moveTo>
                  <a:pt x="0" y="0"/>
                </a:moveTo>
                <a:cubicBezTo>
                  <a:pt x="210636" y="20111"/>
                  <a:pt x="455838" y="541"/>
                  <a:pt x="605043" y="0"/>
                </a:cubicBezTo>
                <a:cubicBezTo>
                  <a:pt x="754248" y="-541"/>
                  <a:pt x="916331" y="8525"/>
                  <a:pt x="1186816" y="0"/>
                </a:cubicBezTo>
                <a:cubicBezTo>
                  <a:pt x="1457301" y="-8525"/>
                  <a:pt x="1596395" y="-11525"/>
                  <a:pt x="1745318" y="0"/>
                </a:cubicBezTo>
                <a:cubicBezTo>
                  <a:pt x="1894241" y="11525"/>
                  <a:pt x="2077648" y="27377"/>
                  <a:pt x="2327090" y="0"/>
                </a:cubicBezTo>
                <a:cubicBezTo>
                  <a:pt x="2349824" y="256358"/>
                  <a:pt x="2316805" y="423978"/>
                  <a:pt x="2327090" y="557280"/>
                </a:cubicBezTo>
                <a:cubicBezTo>
                  <a:pt x="2337375" y="690582"/>
                  <a:pt x="2348322" y="957786"/>
                  <a:pt x="2327090" y="1137780"/>
                </a:cubicBezTo>
                <a:cubicBezTo>
                  <a:pt x="2305858" y="1317774"/>
                  <a:pt x="2338714" y="1504372"/>
                  <a:pt x="2327090" y="1671840"/>
                </a:cubicBezTo>
                <a:cubicBezTo>
                  <a:pt x="2315466" y="1839308"/>
                  <a:pt x="2328095" y="2122097"/>
                  <a:pt x="2327090" y="2322000"/>
                </a:cubicBezTo>
                <a:cubicBezTo>
                  <a:pt x="2194643" y="2341577"/>
                  <a:pt x="1942911" y="2301844"/>
                  <a:pt x="1791859" y="2322000"/>
                </a:cubicBezTo>
                <a:cubicBezTo>
                  <a:pt x="1640807" y="2342156"/>
                  <a:pt x="1429379" y="2300469"/>
                  <a:pt x="1279900" y="2322000"/>
                </a:cubicBezTo>
                <a:cubicBezTo>
                  <a:pt x="1130421" y="2343531"/>
                  <a:pt x="894021" y="2350656"/>
                  <a:pt x="674856" y="2322000"/>
                </a:cubicBezTo>
                <a:cubicBezTo>
                  <a:pt x="455691" y="2293344"/>
                  <a:pt x="312618" y="2309176"/>
                  <a:pt x="0" y="2322000"/>
                </a:cubicBezTo>
                <a:cubicBezTo>
                  <a:pt x="15261" y="2040825"/>
                  <a:pt x="-29182" y="1905270"/>
                  <a:pt x="0" y="1695060"/>
                </a:cubicBezTo>
                <a:cubicBezTo>
                  <a:pt x="29182" y="1484850"/>
                  <a:pt x="-5703" y="1378797"/>
                  <a:pt x="0" y="1161000"/>
                </a:cubicBezTo>
                <a:cubicBezTo>
                  <a:pt x="5703" y="943203"/>
                  <a:pt x="9642" y="828863"/>
                  <a:pt x="0" y="580500"/>
                </a:cubicBezTo>
                <a:cubicBezTo>
                  <a:pt x="-9642" y="332137"/>
                  <a:pt x="23805" y="260107"/>
                  <a:pt x="0" y="0"/>
                </a:cubicBezTo>
                <a:close/>
              </a:path>
              <a:path w="2327090" h="2322000" stroke="0" extrusionOk="0">
                <a:moveTo>
                  <a:pt x="0" y="0"/>
                </a:moveTo>
                <a:cubicBezTo>
                  <a:pt x="277812" y="13126"/>
                  <a:pt x="321753" y="15051"/>
                  <a:pt x="628314" y="0"/>
                </a:cubicBezTo>
                <a:cubicBezTo>
                  <a:pt x="934875" y="-15051"/>
                  <a:pt x="986799" y="23055"/>
                  <a:pt x="1210087" y="0"/>
                </a:cubicBezTo>
                <a:cubicBezTo>
                  <a:pt x="1433375" y="-23055"/>
                  <a:pt x="1494125" y="20492"/>
                  <a:pt x="1768588" y="0"/>
                </a:cubicBezTo>
                <a:cubicBezTo>
                  <a:pt x="2043051" y="-20492"/>
                  <a:pt x="2053213" y="9537"/>
                  <a:pt x="2327090" y="0"/>
                </a:cubicBezTo>
                <a:cubicBezTo>
                  <a:pt x="2337193" y="109816"/>
                  <a:pt x="2325582" y="360490"/>
                  <a:pt x="2327090" y="534060"/>
                </a:cubicBezTo>
                <a:cubicBezTo>
                  <a:pt x="2328598" y="707630"/>
                  <a:pt x="2333590" y="819581"/>
                  <a:pt x="2327090" y="1091340"/>
                </a:cubicBezTo>
                <a:cubicBezTo>
                  <a:pt x="2320590" y="1363099"/>
                  <a:pt x="2314475" y="1412903"/>
                  <a:pt x="2327090" y="1625400"/>
                </a:cubicBezTo>
                <a:cubicBezTo>
                  <a:pt x="2339705" y="1837897"/>
                  <a:pt x="2308872" y="2030948"/>
                  <a:pt x="2327090" y="2322000"/>
                </a:cubicBezTo>
                <a:cubicBezTo>
                  <a:pt x="2191891" y="2295341"/>
                  <a:pt x="1997478" y="2314452"/>
                  <a:pt x="1745318" y="2322000"/>
                </a:cubicBezTo>
                <a:cubicBezTo>
                  <a:pt x="1493158" y="2329548"/>
                  <a:pt x="1441725" y="2348746"/>
                  <a:pt x="1140274" y="2322000"/>
                </a:cubicBezTo>
                <a:cubicBezTo>
                  <a:pt x="838823" y="2295254"/>
                  <a:pt x="782105" y="2329882"/>
                  <a:pt x="628314" y="2322000"/>
                </a:cubicBezTo>
                <a:cubicBezTo>
                  <a:pt x="474523" y="2314118"/>
                  <a:pt x="260555" y="2341224"/>
                  <a:pt x="0" y="2322000"/>
                </a:cubicBezTo>
                <a:cubicBezTo>
                  <a:pt x="11794" y="2083927"/>
                  <a:pt x="13571" y="1913524"/>
                  <a:pt x="0" y="1787940"/>
                </a:cubicBezTo>
                <a:cubicBezTo>
                  <a:pt x="-13571" y="1662356"/>
                  <a:pt x="-12516" y="1465630"/>
                  <a:pt x="0" y="1277100"/>
                </a:cubicBezTo>
                <a:cubicBezTo>
                  <a:pt x="12516" y="1088570"/>
                  <a:pt x="-11594" y="934121"/>
                  <a:pt x="0" y="766260"/>
                </a:cubicBezTo>
                <a:cubicBezTo>
                  <a:pt x="11594" y="598399"/>
                  <a:pt x="-15924" y="317460"/>
                  <a:pt x="0" y="0"/>
                </a:cubicBezTo>
                <a:close/>
              </a:path>
            </a:pathLst>
          </a:custGeom>
          <a:ln w="12700">
            <a:solidFill>
              <a:schemeClr val="tx1">
                <a:lumMod val="75000"/>
                <a:lumOff val="25000"/>
              </a:schemeClr>
            </a:solidFill>
            <a:extLst>
              <a:ext uri="{C807C97D-BFC1-408E-A445-0C87EB9F89A2}">
                <ask:lineSketchStyleProps xmlns:ask="http://schemas.microsoft.com/office/drawing/2018/sketchyshapes" sd="4170253832">
                  <a:prstGeom prst="rect">
                    <a:avLst/>
                  </a:prstGeom>
                  <ask:type>
                    <ask:lineSketchFreehand/>
                  </ask:type>
                </ask:lineSketchStyleProps>
              </a:ext>
            </a:extLst>
          </a:ln>
        </p:spPr>
      </p:pic>
      <p:pic>
        <p:nvPicPr>
          <p:cNvPr id="11" name="Image 10">
            <a:extLst>
              <a:ext uri="{FF2B5EF4-FFF2-40B4-BE49-F238E27FC236}">
                <a16:creationId xmlns:a16="http://schemas.microsoft.com/office/drawing/2014/main" id="{5BDDFDAB-72AF-4BE1-8BD6-76E481C490D8}"/>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b="12610"/>
          <a:stretch/>
        </p:blipFill>
        <p:spPr>
          <a:xfrm rot="528652">
            <a:off x="2821075" y="1544171"/>
            <a:ext cx="1848878" cy="2147182"/>
          </a:xfrm>
          <a:custGeom>
            <a:avLst/>
            <a:gdLst>
              <a:gd name="connsiteX0" fmla="*/ 0 w 1848878"/>
              <a:gd name="connsiteY0" fmla="*/ 0 h 2147182"/>
              <a:gd name="connsiteX1" fmla="*/ 653270 w 1848878"/>
              <a:gd name="connsiteY1" fmla="*/ 0 h 2147182"/>
              <a:gd name="connsiteX2" fmla="*/ 1214097 w 1848878"/>
              <a:gd name="connsiteY2" fmla="*/ 0 h 2147182"/>
              <a:gd name="connsiteX3" fmla="*/ 1848878 w 1848878"/>
              <a:gd name="connsiteY3" fmla="*/ 0 h 2147182"/>
              <a:gd name="connsiteX4" fmla="*/ 1848878 w 1848878"/>
              <a:gd name="connsiteY4" fmla="*/ 579739 h 2147182"/>
              <a:gd name="connsiteX5" fmla="*/ 1848878 w 1848878"/>
              <a:gd name="connsiteY5" fmla="*/ 1095063 h 2147182"/>
              <a:gd name="connsiteX6" fmla="*/ 1848878 w 1848878"/>
              <a:gd name="connsiteY6" fmla="*/ 1674802 h 2147182"/>
              <a:gd name="connsiteX7" fmla="*/ 1848878 w 1848878"/>
              <a:gd name="connsiteY7" fmla="*/ 2147182 h 2147182"/>
              <a:gd name="connsiteX8" fmla="*/ 1251074 w 1848878"/>
              <a:gd name="connsiteY8" fmla="*/ 2147182 h 2147182"/>
              <a:gd name="connsiteX9" fmla="*/ 634781 w 1848878"/>
              <a:gd name="connsiteY9" fmla="*/ 2147182 h 2147182"/>
              <a:gd name="connsiteX10" fmla="*/ 0 w 1848878"/>
              <a:gd name="connsiteY10" fmla="*/ 2147182 h 2147182"/>
              <a:gd name="connsiteX11" fmla="*/ 0 w 1848878"/>
              <a:gd name="connsiteY11" fmla="*/ 1588915 h 2147182"/>
              <a:gd name="connsiteX12" fmla="*/ 0 w 1848878"/>
              <a:gd name="connsiteY12" fmla="*/ 1116535 h 2147182"/>
              <a:gd name="connsiteX13" fmla="*/ 0 w 1848878"/>
              <a:gd name="connsiteY13" fmla="*/ 601211 h 2147182"/>
              <a:gd name="connsiteX14" fmla="*/ 0 w 1848878"/>
              <a:gd name="connsiteY14" fmla="*/ 0 h 21471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848878" h="2147182" fill="none" extrusionOk="0">
                <a:moveTo>
                  <a:pt x="0" y="0"/>
                </a:moveTo>
                <a:cubicBezTo>
                  <a:pt x="286822" y="-28924"/>
                  <a:pt x="330425" y="21917"/>
                  <a:pt x="653270" y="0"/>
                </a:cubicBezTo>
                <a:cubicBezTo>
                  <a:pt x="976115" y="-21917"/>
                  <a:pt x="1078578" y="-14459"/>
                  <a:pt x="1214097" y="0"/>
                </a:cubicBezTo>
                <a:cubicBezTo>
                  <a:pt x="1349616" y="14459"/>
                  <a:pt x="1547650" y="-14707"/>
                  <a:pt x="1848878" y="0"/>
                </a:cubicBezTo>
                <a:cubicBezTo>
                  <a:pt x="1876555" y="132399"/>
                  <a:pt x="1822879" y="333941"/>
                  <a:pt x="1848878" y="579739"/>
                </a:cubicBezTo>
                <a:cubicBezTo>
                  <a:pt x="1874877" y="825537"/>
                  <a:pt x="1836264" y="879595"/>
                  <a:pt x="1848878" y="1095063"/>
                </a:cubicBezTo>
                <a:cubicBezTo>
                  <a:pt x="1861492" y="1310531"/>
                  <a:pt x="1843274" y="1540027"/>
                  <a:pt x="1848878" y="1674802"/>
                </a:cubicBezTo>
                <a:cubicBezTo>
                  <a:pt x="1854482" y="1809577"/>
                  <a:pt x="1845830" y="1950385"/>
                  <a:pt x="1848878" y="2147182"/>
                </a:cubicBezTo>
                <a:cubicBezTo>
                  <a:pt x="1695689" y="2157475"/>
                  <a:pt x="1483197" y="2152734"/>
                  <a:pt x="1251074" y="2147182"/>
                </a:cubicBezTo>
                <a:cubicBezTo>
                  <a:pt x="1018951" y="2141630"/>
                  <a:pt x="865633" y="2125111"/>
                  <a:pt x="634781" y="2147182"/>
                </a:cubicBezTo>
                <a:cubicBezTo>
                  <a:pt x="403929" y="2169253"/>
                  <a:pt x="309027" y="2150210"/>
                  <a:pt x="0" y="2147182"/>
                </a:cubicBezTo>
                <a:cubicBezTo>
                  <a:pt x="-18338" y="1986553"/>
                  <a:pt x="18367" y="1704770"/>
                  <a:pt x="0" y="1588915"/>
                </a:cubicBezTo>
                <a:cubicBezTo>
                  <a:pt x="-18367" y="1473060"/>
                  <a:pt x="6047" y="1275052"/>
                  <a:pt x="0" y="1116535"/>
                </a:cubicBezTo>
                <a:cubicBezTo>
                  <a:pt x="-6047" y="958018"/>
                  <a:pt x="11396" y="787527"/>
                  <a:pt x="0" y="601211"/>
                </a:cubicBezTo>
                <a:cubicBezTo>
                  <a:pt x="-11396" y="414895"/>
                  <a:pt x="26349" y="199421"/>
                  <a:pt x="0" y="0"/>
                </a:cubicBezTo>
                <a:close/>
              </a:path>
              <a:path w="1848878" h="2147182" stroke="0" extrusionOk="0">
                <a:moveTo>
                  <a:pt x="0" y="0"/>
                </a:moveTo>
                <a:cubicBezTo>
                  <a:pt x="131761" y="25740"/>
                  <a:pt x="404419" y="2796"/>
                  <a:pt x="597804" y="0"/>
                </a:cubicBezTo>
                <a:cubicBezTo>
                  <a:pt x="791189" y="-2796"/>
                  <a:pt x="943933" y="-10592"/>
                  <a:pt x="1158630" y="0"/>
                </a:cubicBezTo>
                <a:cubicBezTo>
                  <a:pt x="1373327" y="10592"/>
                  <a:pt x="1597754" y="-24070"/>
                  <a:pt x="1848878" y="0"/>
                </a:cubicBezTo>
                <a:cubicBezTo>
                  <a:pt x="1843802" y="136180"/>
                  <a:pt x="1853621" y="362226"/>
                  <a:pt x="1848878" y="558267"/>
                </a:cubicBezTo>
                <a:cubicBezTo>
                  <a:pt x="1844135" y="754308"/>
                  <a:pt x="1832656" y="875565"/>
                  <a:pt x="1848878" y="1030647"/>
                </a:cubicBezTo>
                <a:cubicBezTo>
                  <a:pt x="1865100" y="1185729"/>
                  <a:pt x="1831465" y="1432761"/>
                  <a:pt x="1848878" y="1545971"/>
                </a:cubicBezTo>
                <a:cubicBezTo>
                  <a:pt x="1866291" y="1659181"/>
                  <a:pt x="1869662" y="1950530"/>
                  <a:pt x="1848878" y="2147182"/>
                </a:cubicBezTo>
                <a:cubicBezTo>
                  <a:pt x="1580574" y="2170143"/>
                  <a:pt x="1438990" y="2161368"/>
                  <a:pt x="1195608" y="2147182"/>
                </a:cubicBezTo>
                <a:cubicBezTo>
                  <a:pt x="952226" y="2132997"/>
                  <a:pt x="874449" y="2126656"/>
                  <a:pt x="579315" y="2147182"/>
                </a:cubicBezTo>
                <a:cubicBezTo>
                  <a:pt x="284181" y="2167708"/>
                  <a:pt x="157028" y="2169261"/>
                  <a:pt x="0" y="2147182"/>
                </a:cubicBezTo>
                <a:cubicBezTo>
                  <a:pt x="-925" y="1994978"/>
                  <a:pt x="21591" y="1722921"/>
                  <a:pt x="0" y="1610387"/>
                </a:cubicBezTo>
                <a:cubicBezTo>
                  <a:pt x="-21591" y="1497853"/>
                  <a:pt x="-1262" y="1296484"/>
                  <a:pt x="0" y="1095063"/>
                </a:cubicBezTo>
                <a:cubicBezTo>
                  <a:pt x="1262" y="893642"/>
                  <a:pt x="-23063" y="795491"/>
                  <a:pt x="0" y="622683"/>
                </a:cubicBezTo>
                <a:cubicBezTo>
                  <a:pt x="23063" y="449875"/>
                  <a:pt x="-22199" y="293122"/>
                  <a:pt x="0" y="0"/>
                </a:cubicBezTo>
                <a:close/>
              </a:path>
            </a:pathLst>
          </a:custGeom>
          <a:ln w="12700">
            <a:solidFill>
              <a:schemeClr val="tx1">
                <a:lumMod val="75000"/>
                <a:lumOff val="25000"/>
              </a:schemeClr>
            </a:solidFill>
            <a:extLst>
              <a:ext uri="{C807C97D-BFC1-408E-A445-0C87EB9F89A2}">
                <ask:lineSketchStyleProps xmlns:ask="http://schemas.microsoft.com/office/drawing/2018/sketchyshapes" sd="2856385513">
                  <a:prstGeom prst="rect">
                    <a:avLst/>
                  </a:prstGeom>
                  <ask:type>
                    <ask:lineSketchFreehand/>
                  </ask:type>
                </ask:lineSketchStyleProps>
              </a:ext>
            </a:extLst>
          </a:ln>
        </p:spPr>
      </p:pic>
      <p:pic>
        <p:nvPicPr>
          <p:cNvPr id="10" name="Image 9">
            <a:extLst>
              <a:ext uri="{FF2B5EF4-FFF2-40B4-BE49-F238E27FC236}">
                <a16:creationId xmlns:a16="http://schemas.microsoft.com/office/drawing/2014/main" id="{90A3DA0B-549E-4ABB-9890-9CE70F1E274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497596">
            <a:off x="350164" y="4254435"/>
            <a:ext cx="2303844" cy="1730312"/>
          </a:xfrm>
          <a:custGeom>
            <a:avLst/>
            <a:gdLst>
              <a:gd name="connsiteX0" fmla="*/ 0 w 2303844"/>
              <a:gd name="connsiteY0" fmla="*/ 0 h 1730312"/>
              <a:gd name="connsiteX1" fmla="*/ 529884 w 2303844"/>
              <a:gd name="connsiteY1" fmla="*/ 0 h 1730312"/>
              <a:gd name="connsiteX2" fmla="*/ 1128884 w 2303844"/>
              <a:gd name="connsiteY2" fmla="*/ 0 h 1730312"/>
              <a:gd name="connsiteX3" fmla="*/ 1750921 w 2303844"/>
              <a:gd name="connsiteY3" fmla="*/ 0 h 1730312"/>
              <a:gd name="connsiteX4" fmla="*/ 2303844 w 2303844"/>
              <a:gd name="connsiteY4" fmla="*/ 0 h 1730312"/>
              <a:gd name="connsiteX5" fmla="*/ 2303844 w 2303844"/>
              <a:gd name="connsiteY5" fmla="*/ 559468 h 1730312"/>
              <a:gd name="connsiteX6" fmla="*/ 2303844 w 2303844"/>
              <a:gd name="connsiteY6" fmla="*/ 1101632 h 1730312"/>
              <a:gd name="connsiteX7" fmla="*/ 2303844 w 2303844"/>
              <a:gd name="connsiteY7" fmla="*/ 1730312 h 1730312"/>
              <a:gd name="connsiteX8" fmla="*/ 1727883 w 2303844"/>
              <a:gd name="connsiteY8" fmla="*/ 1730312 h 1730312"/>
              <a:gd name="connsiteX9" fmla="*/ 1174960 w 2303844"/>
              <a:gd name="connsiteY9" fmla="*/ 1730312 h 1730312"/>
              <a:gd name="connsiteX10" fmla="*/ 622038 w 2303844"/>
              <a:gd name="connsiteY10" fmla="*/ 1730312 h 1730312"/>
              <a:gd name="connsiteX11" fmla="*/ 0 w 2303844"/>
              <a:gd name="connsiteY11" fmla="*/ 1730312 h 1730312"/>
              <a:gd name="connsiteX12" fmla="*/ 0 w 2303844"/>
              <a:gd name="connsiteY12" fmla="*/ 1188148 h 1730312"/>
              <a:gd name="connsiteX13" fmla="*/ 0 w 2303844"/>
              <a:gd name="connsiteY13" fmla="*/ 576771 h 1730312"/>
              <a:gd name="connsiteX14" fmla="*/ 0 w 2303844"/>
              <a:gd name="connsiteY14" fmla="*/ 0 h 17303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303844" h="1730312" fill="none" extrusionOk="0">
                <a:moveTo>
                  <a:pt x="0" y="0"/>
                </a:moveTo>
                <a:cubicBezTo>
                  <a:pt x="115992" y="22823"/>
                  <a:pt x="329786" y="17917"/>
                  <a:pt x="529884" y="0"/>
                </a:cubicBezTo>
                <a:cubicBezTo>
                  <a:pt x="729982" y="-17917"/>
                  <a:pt x="898874" y="-2408"/>
                  <a:pt x="1128884" y="0"/>
                </a:cubicBezTo>
                <a:cubicBezTo>
                  <a:pt x="1358894" y="2408"/>
                  <a:pt x="1517762" y="-234"/>
                  <a:pt x="1750921" y="0"/>
                </a:cubicBezTo>
                <a:cubicBezTo>
                  <a:pt x="1984080" y="234"/>
                  <a:pt x="2146785" y="-24071"/>
                  <a:pt x="2303844" y="0"/>
                </a:cubicBezTo>
                <a:cubicBezTo>
                  <a:pt x="2307475" y="245681"/>
                  <a:pt x="2289737" y="391724"/>
                  <a:pt x="2303844" y="559468"/>
                </a:cubicBezTo>
                <a:cubicBezTo>
                  <a:pt x="2317951" y="727212"/>
                  <a:pt x="2304202" y="844862"/>
                  <a:pt x="2303844" y="1101632"/>
                </a:cubicBezTo>
                <a:cubicBezTo>
                  <a:pt x="2303486" y="1358402"/>
                  <a:pt x="2320180" y="1557376"/>
                  <a:pt x="2303844" y="1730312"/>
                </a:cubicBezTo>
                <a:cubicBezTo>
                  <a:pt x="2045047" y="1743740"/>
                  <a:pt x="1923010" y="1713570"/>
                  <a:pt x="1727883" y="1730312"/>
                </a:cubicBezTo>
                <a:cubicBezTo>
                  <a:pt x="1532756" y="1747054"/>
                  <a:pt x="1407274" y="1721576"/>
                  <a:pt x="1174960" y="1730312"/>
                </a:cubicBezTo>
                <a:cubicBezTo>
                  <a:pt x="942646" y="1739048"/>
                  <a:pt x="767391" y="1728091"/>
                  <a:pt x="622038" y="1730312"/>
                </a:cubicBezTo>
                <a:cubicBezTo>
                  <a:pt x="476685" y="1732533"/>
                  <a:pt x="232408" y="1732785"/>
                  <a:pt x="0" y="1730312"/>
                </a:cubicBezTo>
                <a:cubicBezTo>
                  <a:pt x="17894" y="1522949"/>
                  <a:pt x="-1554" y="1450295"/>
                  <a:pt x="0" y="1188148"/>
                </a:cubicBezTo>
                <a:cubicBezTo>
                  <a:pt x="1554" y="926001"/>
                  <a:pt x="-14741" y="814292"/>
                  <a:pt x="0" y="576771"/>
                </a:cubicBezTo>
                <a:cubicBezTo>
                  <a:pt x="14741" y="339250"/>
                  <a:pt x="6048" y="170775"/>
                  <a:pt x="0" y="0"/>
                </a:cubicBezTo>
                <a:close/>
              </a:path>
              <a:path w="2303844" h="1730312" stroke="0" extrusionOk="0">
                <a:moveTo>
                  <a:pt x="0" y="0"/>
                </a:moveTo>
                <a:cubicBezTo>
                  <a:pt x="190328" y="5530"/>
                  <a:pt x="376379" y="-14401"/>
                  <a:pt x="598999" y="0"/>
                </a:cubicBezTo>
                <a:cubicBezTo>
                  <a:pt x="821619" y="14401"/>
                  <a:pt x="880692" y="13325"/>
                  <a:pt x="1105845" y="0"/>
                </a:cubicBezTo>
                <a:cubicBezTo>
                  <a:pt x="1330998" y="-13325"/>
                  <a:pt x="1588961" y="-12793"/>
                  <a:pt x="1727883" y="0"/>
                </a:cubicBezTo>
                <a:cubicBezTo>
                  <a:pt x="1866805" y="12793"/>
                  <a:pt x="2187187" y="11476"/>
                  <a:pt x="2303844" y="0"/>
                </a:cubicBezTo>
                <a:cubicBezTo>
                  <a:pt x="2322816" y="129551"/>
                  <a:pt x="2320752" y="358633"/>
                  <a:pt x="2303844" y="524861"/>
                </a:cubicBezTo>
                <a:cubicBezTo>
                  <a:pt x="2286936" y="691089"/>
                  <a:pt x="2274896" y="924442"/>
                  <a:pt x="2303844" y="1118935"/>
                </a:cubicBezTo>
                <a:cubicBezTo>
                  <a:pt x="2332792" y="1313428"/>
                  <a:pt x="2316314" y="1479767"/>
                  <a:pt x="2303844" y="1730312"/>
                </a:cubicBezTo>
                <a:cubicBezTo>
                  <a:pt x="2158581" y="1705901"/>
                  <a:pt x="1909910" y="1748085"/>
                  <a:pt x="1727883" y="1730312"/>
                </a:cubicBezTo>
                <a:cubicBezTo>
                  <a:pt x="1545856" y="1712539"/>
                  <a:pt x="1325992" y="1733679"/>
                  <a:pt x="1197999" y="1730312"/>
                </a:cubicBezTo>
                <a:cubicBezTo>
                  <a:pt x="1070006" y="1726945"/>
                  <a:pt x="837027" y="1753686"/>
                  <a:pt x="668115" y="1730312"/>
                </a:cubicBezTo>
                <a:cubicBezTo>
                  <a:pt x="499203" y="1706938"/>
                  <a:pt x="236592" y="1702527"/>
                  <a:pt x="0" y="1730312"/>
                </a:cubicBezTo>
                <a:cubicBezTo>
                  <a:pt x="5240" y="1501625"/>
                  <a:pt x="-6492" y="1330087"/>
                  <a:pt x="0" y="1153541"/>
                </a:cubicBezTo>
                <a:cubicBezTo>
                  <a:pt x="6492" y="976995"/>
                  <a:pt x="-366" y="819412"/>
                  <a:pt x="0" y="594074"/>
                </a:cubicBezTo>
                <a:cubicBezTo>
                  <a:pt x="366" y="368736"/>
                  <a:pt x="10963" y="166772"/>
                  <a:pt x="0" y="0"/>
                </a:cubicBezTo>
                <a:close/>
              </a:path>
            </a:pathLst>
          </a:custGeom>
          <a:ln w="12700">
            <a:solidFill>
              <a:schemeClr val="tx1">
                <a:lumMod val="75000"/>
                <a:lumOff val="25000"/>
              </a:schemeClr>
            </a:solidFill>
            <a:extLst>
              <a:ext uri="{C807C97D-BFC1-408E-A445-0C87EB9F89A2}">
                <ask:lineSketchStyleProps xmlns:ask="http://schemas.microsoft.com/office/drawing/2018/sketchyshapes" sd="418158539">
                  <a:prstGeom prst="rect">
                    <a:avLst/>
                  </a:prstGeom>
                  <ask:type>
                    <ask:lineSketchFreehand/>
                  </ask:type>
                </ask:lineSketchStyleProps>
              </a:ext>
            </a:extLst>
          </a:ln>
        </p:spPr>
      </p:pic>
      <p:pic>
        <p:nvPicPr>
          <p:cNvPr id="78" name="Picture 6" descr="Vecteur gratuit collection de papier déchiré avec concept de bande">
            <a:extLst>
              <a:ext uri="{FF2B5EF4-FFF2-40B4-BE49-F238E27FC236}">
                <a16:creationId xmlns:a16="http://schemas.microsoft.com/office/drawing/2014/main" id="{ABF22C11-3DA5-45F3-9342-95937F32820D}"/>
              </a:ext>
            </a:extLst>
          </p:cNvPr>
          <p:cNvPicPr>
            <a:picLocks noChangeAspect="1" noChangeArrowheads="1"/>
          </p:cNvPicPr>
          <p:nvPr/>
        </p:nvPicPr>
        <p:blipFill rotWithShape="1">
          <a:blip r:embed="rId5">
            <a:clrChange>
              <a:clrFrom>
                <a:srgbClr val="C3C2BE"/>
              </a:clrFrom>
              <a:clrTo>
                <a:srgbClr val="C3C2BE">
                  <a:alpha val="0"/>
                </a:srgbClr>
              </a:clrTo>
            </a:clrChange>
            <a:extLst>
              <a:ext uri="{28A0092B-C50C-407E-A947-70E740481C1C}">
                <a14:useLocalDpi xmlns:a14="http://schemas.microsoft.com/office/drawing/2010/main" val="0"/>
              </a:ext>
            </a:extLst>
          </a:blip>
          <a:srcRect l="5866" t="2358" r="56463" b="63433"/>
          <a:stretch/>
        </p:blipFill>
        <p:spPr bwMode="auto">
          <a:xfrm>
            <a:off x="8441285" y="98724"/>
            <a:ext cx="3379191" cy="1731064"/>
          </a:xfrm>
          <a:prstGeom prst="rect">
            <a:avLst/>
          </a:prstGeom>
          <a:noFill/>
          <a:extLst>
            <a:ext uri="{909E8E84-426E-40DD-AFC4-6F175D3DCCD1}">
              <a14:hiddenFill xmlns:a14="http://schemas.microsoft.com/office/drawing/2010/main">
                <a:solidFill>
                  <a:srgbClr val="FFFFFF"/>
                </a:solidFill>
              </a14:hiddenFill>
            </a:ext>
          </a:extLst>
        </p:spPr>
      </p:pic>
      <p:sp>
        <p:nvSpPr>
          <p:cNvPr id="14" name="ZoneTexte 13">
            <a:extLst>
              <a:ext uri="{FF2B5EF4-FFF2-40B4-BE49-F238E27FC236}">
                <a16:creationId xmlns:a16="http://schemas.microsoft.com/office/drawing/2014/main" id="{022B7E03-5865-4AD6-9263-64DF244BD963}"/>
              </a:ext>
            </a:extLst>
          </p:cNvPr>
          <p:cNvSpPr txBox="1"/>
          <p:nvPr/>
        </p:nvSpPr>
        <p:spPr>
          <a:xfrm>
            <a:off x="9437116" y="708924"/>
            <a:ext cx="2004075" cy="523220"/>
          </a:xfrm>
          <a:prstGeom prst="rect">
            <a:avLst/>
          </a:prstGeom>
          <a:noFill/>
        </p:spPr>
        <p:txBody>
          <a:bodyPr wrap="none" rtlCol="0">
            <a:spAutoFit/>
          </a:bodyPr>
          <a:lstStyle/>
          <a:p>
            <a:r>
              <a:rPr lang="fr-FR" sz="1400" u="sng" dirty="0">
                <a:solidFill>
                  <a:schemeClr val="tx1">
                    <a:lumMod val="75000"/>
                    <a:lumOff val="25000"/>
                  </a:schemeClr>
                </a:solidFill>
              </a:rPr>
              <a:t>Thématique</a:t>
            </a:r>
            <a:r>
              <a:rPr lang="fr-FR" sz="1400" dirty="0">
                <a:solidFill>
                  <a:schemeClr val="tx1">
                    <a:lumMod val="75000"/>
                    <a:lumOff val="25000"/>
                  </a:schemeClr>
                </a:solidFill>
              </a:rPr>
              <a:t> : Epargne </a:t>
            </a:r>
          </a:p>
          <a:p>
            <a:r>
              <a:rPr lang="fr-FR" sz="1400" u="sng" dirty="0">
                <a:solidFill>
                  <a:schemeClr val="tx1">
                    <a:lumMod val="75000"/>
                    <a:lumOff val="25000"/>
                  </a:schemeClr>
                </a:solidFill>
              </a:rPr>
              <a:t>Cible</a:t>
            </a:r>
            <a:r>
              <a:rPr lang="fr-FR" sz="1400" dirty="0">
                <a:solidFill>
                  <a:schemeClr val="tx1">
                    <a:lumMod val="75000"/>
                    <a:lumOff val="25000"/>
                  </a:schemeClr>
                </a:solidFill>
              </a:rPr>
              <a:t> : Enfants, famille</a:t>
            </a:r>
          </a:p>
        </p:txBody>
      </p:sp>
      <p:grpSp>
        <p:nvGrpSpPr>
          <p:cNvPr id="79" name="Graphique 1861">
            <a:extLst>
              <a:ext uri="{FF2B5EF4-FFF2-40B4-BE49-F238E27FC236}">
                <a16:creationId xmlns:a16="http://schemas.microsoft.com/office/drawing/2014/main" id="{8AFB5460-DCE5-4072-AD55-41537BFB523B}"/>
              </a:ext>
            </a:extLst>
          </p:cNvPr>
          <p:cNvGrpSpPr/>
          <p:nvPr/>
        </p:nvGrpSpPr>
        <p:grpSpPr>
          <a:xfrm>
            <a:off x="8963812" y="687449"/>
            <a:ext cx="401097" cy="489395"/>
            <a:chOff x="8292173" y="4304560"/>
            <a:chExt cx="401097" cy="489394"/>
          </a:xfrm>
          <a:noFill/>
        </p:grpSpPr>
        <p:grpSp>
          <p:nvGrpSpPr>
            <p:cNvPr id="80" name="Graphique 1861">
              <a:extLst>
                <a:ext uri="{FF2B5EF4-FFF2-40B4-BE49-F238E27FC236}">
                  <a16:creationId xmlns:a16="http://schemas.microsoft.com/office/drawing/2014/main" id="{765DA357-0547-4345-9E52-23281387ACFA}"/>
                </a:ext>
              </a:extLst>
            </p:cNvPr>
            <p:cNvGrpSpPr/>
            <p:nvPr/>
          </p:nvGrpSpPr>
          <p:grpSpPr>
            <a:xfrm>
              <a:off x="8527535" y="4411906"/>
              <a:ext cx="30575" cy="28003"/>
              <a:chOff x="8527535" y="4411906"/>
              <a:chExt cx="30575" cy="28003"/>
            </a:xfrm>
            <a:grpFill/>
          </p:grpSpPr>
          <p:sp>
            <p:nvSpPr>
              <p:cNvPr id="143" name="Forme libre : forme 142">
                <a:extLst>
                  <a:ext uri="{FF2B5EF4-FFF2-40B4-BE49-F238E27FC236}">
                    <a16:creationId xmlns:a16="http://schemas.microsoft.com/office/drawing/2014/main" id="{40F79DD9-D039-4F24-9944-160B2D069BD8}"/>
                  </a:ext>
                </a:extLst>
              </p:cNvPr>
              <p:cNvSpPr/>
              <p:nvPr/>
            </p:nvSpPr>
            <p:spPr>
              <a:xfrm>
                <a:off x="8558111" y="4411906"/>
                <a:ext cx="9525" cy="4762"/>
              </a:xfrm>
              <a:custGeom>
                <a:avLst/>
                <a:gdLst>
                  <a:gd name="connsiteX0" fmla="*/ 0 w 9525"/>
                  <a:gd name="connsiteY0" fmla="*/ 0 h 4762"/>
                  <a:gd name="connsiteX1" fmla="*/ 0 w 9525"/>
                  <a:gd name="connsiteY1" fmla="*/ 4763 h 4762"/>
                </a:gdLst>
                <a:ahLst/>
                <a:cxnLst>
                  <a:cxn ang="0">
                    <a:pos x="connsiteX0" y="connsiteY0"/>
                  </a:cxn>
                  <a:cxn ang="0">
                    <a:pos x="connsiteX1" y="connsiteY1"/>
                  </a:cxn>
                </a:cxnLst>
                <a:rect l="l" t="t" r="r" b="b"/>
                <a:pathLst>
                  <a:path w="9525" h="4762">
                    <a:moveTo>
                      <a:pt x="0" y="0"/>
                    </a:moveTo>
                    <a:lnTo>
                      <a:pt x="0" y="4763"/>
                    </a:lnTo>
                  </a:path>
                </a:pathLst>
              </a:custGeom>
              <a:grpFill/>
              <a:ln w="5715" cap="rnd">
                <a:solidFill>
                  <a:schemeClr val="tx1">
                    <a:lumMod val="75000"/>
                    <a:lumOff val="25000"/>
                  </a:schemeClr>
                </a:solidFill>
                <a:prstDash val="solid"/>
                <a:round/>
              </a:ln>
            </p:spPr>
            <p:txBody>
              <a:bodyPr rtlCol="0" anchor="ctr"/>
              <a:lstStyle/>
              <a:p>
                <a:endParaRPr lang="fr-FR" sz="1400"/>
              </a:p>
            </p:txBody>
          </p:sp>
          <p:sp>
            <p:nvSpPr>
              <p:cNvPr id="144" name="Forme libre : forme 143">
                <a:extLst>
                  <a:ext uri="{FF2B5EF4-FFF2-40B4-BE49-F238E27FC236}">
                    <a16:creationId xmlns:a16="http://schemas.microsoft.com/office/drawing/2014/main" id="{3B79B0AC-2EFD-4282-9F2D-6C7FCA6F1C81}"/>
                  </a:ext>
                </a:extLst>
              </p:cNvPr>
              <p:cNvSpPr/>
              <p:nvPr/>
            </p:nvSpPr>
            <p:spPr>
              <a:xfrm>
                <a:off x="8527535" y="4412383"/>
                <a:ext cx="9525" cy="4762"/>
              </a:xfrm>
              <a:custGeom>
                <a:avLst/>
                <a:gdLst>
                  <a:gd name="connsiteX0" fmla="*/ 0 w 9525"/>
                  <a:gd name="connsiteY0" fmla="*/ 0 h 4762"/>
                  <a:gd name="connsiteX1" fmla="*/ 0 w 9525"/>
                  <a:gd name="connsiteY1" fmla="*/ 4762 h 4762"/>
                </a:gdLst>
                <a:ahLst/>
                <a:cxnLst>
                  <a:cxn ang="0">
                    <a:pos x="connsiteX0" y="connsiteY0"/>
                  </a:cxn>
                  <a:cxn ang="0">
                    <a:pos x="connsiteX1" y="connsiteY1"/>
                  </a:cxn>
                </a:cxnLst>
                <a:rect l="l" t="t" r="r" b="b"/>
                <a:pathLst>
                  <a:path w="9525" h="4762">
                    <a:moveTo>
                      <a:pt x="0" y="0"/>
                    </a:moveTo>
                    <a:lnTo>
                      <a:pt x="0" y="4762"/>
                    </a:lnTo>
                  </a:path>
                </a:pathLst>
              </a:custGeom>
              <a:grpFill/>
              <a:ln w="5715" cap="rnd">
                <a:solidFill>
                  <a:schemeClr val="tx1">
                    <a:lumMod val="75000"/>
                    <a:lumOff val="25000"/>
                  </a:schemeClr>
                </a:solidFill>
                <a:prstDash val="solid"/>
                <a:round/>
              </a:ln>
            </p:spPr>
            <p:txBody>
              <a:bodyPr rtlCol="0" anchor="ctr"/>
              <a:lstStyle/>
              <a:p>
                <a:endParaRPr lang="fr-FR" sz="1400"/>
              </a:p>
            </p:txBody>
          </p:sp>
          <p:sp>
            <p:nvSpPr>
              <p:cNvPr id="145" name="Forme libre : forme 144">
                <a:extLst>
                  <a:ext uri="{FF2B5EF4-FFF2-40B4-BE49-F238E27FC236}">
                    <a16:creationId xmlns:a16="http://schemas.microsoft.com/office/drawing/2014/main" id="{B4A66F2C-7611-40BB-8FFD-E5B41A304CDB}"/>
                  </a:ext>
                </a:extLst>
              </p:cNvPr>
              <p:cNvSpPr/>
              <p:nvPr/>
            </p:nvSpPr>
            <p:spPr>
              <a:xfrm>
                <a:off x="8537346" y="4436386"/>
                <a:ext cx="10953" cy="3524"/>
              </a:xfrm>
              <a:custGeom>
                <a:avLst/>
                <a:gdLst>
                  <a:gd name="connsiteX0" fmla="*/ 0 w 10953"/>
                  <a:gd name="connsiteY0" fmla="*/ 0 h 3524"/>
                  <a:gd name="connsiteX1" fmla="*/ 5524 w 10953"/>
                  <a:gd name="connsiteY1" fmla="*/ 3524 h 3524"/>
                  <a:gd name="connsiteX2" fmla="*/ 10954 w 10953"/>
                  <a:gd name="connsiteY2" fmla="*/ 95 h 3524"/>
                </a:gdLst>
                <a:ahLst/>
                <a:cxnLst>
                  <a:cxn ang="0">
                    <a:pos x="connsiteX0" y="connsiteY0"/>
                  </a:cxn>
                  <a:cxn ang="0">
                    <a:pos x="connsiteX1" y="connsiteY1"/>
                  </a:cxn>
                  <a:cxn ang="0">
                    <a:pos x="connsiteX2" y="connsiteY2"/>
                  </a:cxn>
                </a:cxnLst>
                <a:rect l="l" t="t" r="r" b="b"/>
                <a:pathLst>
                  <a:path w="10953" h="3524">
                    <a:moveTo>
                      <a:pt x="0" y="0"/>
                    </a:moveTo>
                    <a:cubicBezTo>
                      <a:pt x="762" y="2096"/>
                      <a:pt x="2953" y="3524"/>
                      <a:pt x="5524" y="3524"/>
                    </a:cubicBezTo>
                    <a:cubicBezTo>
                      <a:pt x="8001" y="3524"/>
                      <a:pt x="10096" y="2096"/>
                      <a:pt x="10954" y="95"/>
                    </a:cubicBezTo>
                  </a:path>
                </a:pathLst>
              </a:custGeom>
              <a:grpFill/>
              <a:ln w="5715" cap="rnd">
                <a:solidFill>
                  <a:schemeClr val="tx1">
                    <a:lumMod val="75000"/>
                    <a:lumOff val="25000"/>
                  </a:schemeClr>
                </a:solidFill>
                <a:prstDash val="solid"/>
                <a:round/>
              </a:ln>
            </p:spPr>
            <p:txBody>
              <a:bodyPr rtlCol="0" anchor="ctr"/>
              <a:lstStyle/>
              <a:p>
                <a:endParaRPr lang="fr-FR" sz="1400"/>
              </a:p>
            </p:txBody>
          </p:sp>
        </p:grpSp>
        <p:grpSp>
          <p:nvGrpSpPr>
            <p:cNvPr id="81" name="Graphique 1861">
              <a:extLst>
                <a:ext uri="{FF2B5EF4-FFF2-40B4-BE49-F238E27FC236}">
                  <a16:creationId xmlns:a16="http://schemas.microsoft.com/office/drawing/2014/main" id="{79776B13-6406-4ECE-980C-44277FB43E2F}"/>
                </a:ext>
              </a:extLst>
            </p:cNvPr>
            <p:cNvGrpSpPr/>
            <p:nvPr/>
          </p:nvGrpSpPr>
          <p:grpSpPr>
            <a:xfrm>
              <a:off x="8391328" y="4382760"/>
              <a:ext cx="30670" cy="28003"/>
              <a:chOff x="8391328" y="4382760"/>
              <a:chExt cx="30670" cy="28003"/>
            </a:xfrm>
            <a:grpFill/>
          </p:grpSpPr>
          <p:sp>
            <p:nvSpPr>
              <p:cNvPr id="140" name="Forme libre : forme 139">
                <a:extLst>
                  <a:ext uri="{FF2B5EF4-FFF2-40B4-BE49-F238E27FC236}">
                    <a16:creationId xmlns:a16="http://schemas.microsoft.com/office/drawing/2014/main" id="{72D5E712-1623-4600-9140-A8ED1923B44D}"/>
                  </a:ext>
                </a:extLst>
              </p:cNvPr>
              <p:cNvSpPr/>
              <p:nvPr/>
            </p:nvSpPr>
            <p:spPr>
              <a:xfrm>
                <a:off x="8421998" y="4382760"/>
                <a:ext cx="9525" cy="4762"/>
              </a:xfrm>
              <a:custGeom>
                <a:avLst/>
                <a:gdLst>
                  <a:gd name="connsiteX0" fmla="*/ 0 w 9525"/>
                  <a:gd name="connsiteY0" fmla="*/ 0 h 4762"/>
                  <a:gd name="connsiteX1" fmla="*/ 0 w 9525"/>
                  <a:gd name="connsiteY1" fmla="*/ 4763 h 4762"/>
                </a:gdLst>
                <a:ahLst/>
                <a:cxnLst>
                  <a:cxn ang="0">
                    <a:pos x="connsiteX0" y="connsiteY0"/>
                  </a:cxn>
                  <a:cxn ang="0">
                    <a:pos x="connsiteX1" y="connsiteY1"/>
                  </a:cxn>
                </a:cxnLst>
                <a:rect l="l" t="t" r="r" b="b"/>
                <a:pathLst>
                  <a:path w="9525" h="4762">
                    <a:moveTo>
                      <a:pt x="0" y="0"/>
                    </a:moveTo>
                    <a:lnTo>
                      <a:pt x="0" y="4763"/>
                    </a:lnTo>
                  </a:path>
                </a:pathLst>
              </a:custGeom>
              <a:grpFill/>
              <a:ln w="5715" cap="rnd">
                <a:solidFill>
                  <a:schemeClr val="tx1">
                    <a:lumMod val="75000"/>
                    <a:lumOff val="25000"/>
                  </a:schemeClr>
                </a:solidFill>
                <a:prstDash val="solid"/>
                <a:round/>
              </a:ln>
            </p:spPr>
            <p:txBody>
              <a:bodyPr rtlCol="0" anchor="ctr"/>
              <a:lstStyle/>
              <a:p>
                <a:endParaRPr lang="fr-FR" sz="1400"/>
              </a:p>
            </p:txBody>
          </p:sp>
          <p:sp>
            <p:nvSpPr>
              <p:cNvPr id="141" name="Forme libre : forme 140">
                <a:extLst>
                  <a:ext uri="{FF2B5EF4-FFF2-40B4-BE49-F238E27FC236}">
                    <a16:creationId xmlns:a16="http://schemas.microsoft.com/office/drawing/2014/main" id="{DE9EEE76-5690-4E36-BDD8-D031976A9C67}"/>
                  </a:ext>
                </a:extLst>
              </p:cNvPr>
              <p:cNvSpPr/>
              <p:nvPr/>
            </p:nvSpPr>
            <p:spPr>
              <a:xfrm>
                <a:off x="8391328" y="4383236"/>
                <a:ext cx="9525" cy="4762"/>
              </a:xfrm>
              <a:custGeom>
                <a:avLst/>
                <a:gdLst>
                  <a:gd name="connsiteX0" fmla="*/ 0 w 9525"/>
                  <a:gd name="connsiteY0" fmla="*/ 0 h 4762"/>
                  <a:gd name="connsiteX1" fmla="*/ 0 w 9525"/>
                  <a:gd name="connsiteY1" fmla="*/ 4763 h 4762"/>
                </a:gdLst>
                <a:ahLst/>
                <a:cxnLst>
                  <a:cxn ang="0">
                    <a:pos x="connsiteX0" y="connsiteY0"/>
                  </a:cxn>
                  <a:cxn ang="0">
                    <a:pos x="connsiteX1" y="connsiteY1"/>
                  </a:cxn>
                </a:cxnLst>
                <a:rect l="l" t="t" r="r" b="b"/>
                <a:pathLst>
                  <a:path w="9525" h="4762">
                    <a:moveTo>
                      <a:pt x="0" y="0"/>
                    </a:moveTo>
                    <a:lnTo>
                      <a:pt x="0" y="4763"/>
                    </a:lnTo>
                  </a:path>
                </a:pathLst>
              </a:custGeom>
              <a:grpFill/>
              <a:ln w="5715" cap="rnd">
                <a:solidFill>
                  <a:schemeClr val="tx1">
                    <a:lumMod val="75000"/>
                    <a:lumOff val="25000"/>
                  </a:schemeClr>
                </a:solidFill>
                <a:prstDash val="solid"/>
                <a:round/>
              </a:ln>
            </p:spPr>
            <p:txBody>
              <a:bodyPr rtlCol="0" anchor="ctr"/>
              <a:lstStyle/>
              <a:p>
                <a:endParaRPr lang="fr-FR" sz="1400"/>
              </a:p>
            </p:txBody>
          </p:sp>
          <p:sp>
            <p:nvSpPr>
              <p:cNvPr id="142" name="Forme libre : forme 141">
                <a:extLst>
                  <a:ext uri="{FF2B5EF4-FFF2-40B4-BE49-F238E27FC236}">
                    <a16:creationId xmlns:a16="http://schemas.microsoft.com/office/drawing/2014/main" id="{F034053D-790E-4839-B36B-BE56D1A5E1A0}"/>
                  </a:ext>
                </a:extLst>
              </p:cNvPr>
              <p:cNvSpPr/>
              <p:nvPr/>
            </p:nvSpPr>
            <p:spPr>
              <a:xfrm>
                <a:off x="8401138" y="4407239"/>
                <a:ext cx="10953" cy="3524"/>
              </a:xfrm>
              <a:custGeom>
                <a:avLst/>
                <a:gdLst>
                  <a:gd name="connsiteX0" fmla="*/ 0 w 10953"/>
                  <a:gd name="connsiteY0" fmla="*/ 0 h 3524"/>
                  <a:gd name="connsiteX1" fmla="*/ 5525 w 10953"/>
                  <a:gd name="connsiteY1" fmla="*/ 3524 h 3524"/>
                  <a:gd name="connsiteX2" fmla="*/ 10954 w 10953"/>
                  <a:gd name="connsiteY2" fmla="*/ 95 h 3524"/>
                </a:gdLst>
                <a:ahLst/>
                <a:cxnLst>
                  <a:cxn ang="0">
                    <a:pos x="connsiteX0" y="connsiteY0"/>
                  </a:cxn>
                  <a:cxn ang="0">
                    <a:pos x="connsiteX1" y="connsiteY1"/>
                  </a:cxn>
                  <a:cxn ang="0">
                    <a:pos x="connsiteX2" y="connsiteY2"/>
                  </a:cxn>
                </a:cxnLst>
                <a:rect l="l" t="t" r="r" b="b"/>
                <a:pathLst>
                  <a:path w="10953" h="3524">
                    <a:moveTo>
                      <a:pt x="0" y="0"/>
                    </a:moveTo>
                    <a:cubicBezTo>
                      <a:pt x="762" y="2096"/>
                      <a:pt x="2953" y="3524"/>
                      <a:pt x="5525" y="3524"/>
                    </a:cubicBezTo>
                    <a:cubicBezTo>
                      <a:pt x="8001" y="3524"/>
                      <a:pt x="10097" y="2096"/>
                      <a:pt x="10954" y="95"/>
                    </a:cubicBezTo>
                  </a:path>
                </a:pathLst>
              </a:custGeom>
              <a:grpFill/>
              <a:ln w="5715" cap="rnd">
                <a:solidFill>
                  <a:schemeClr val="tx1">
                    <a:lumMod val="75000"/>
                    <a:lumOff val="25000"/>
                  </a:schemeClr>
                </a:solidFill>
                <a:prstDash val="solid"/>
                <a:round/>
              </a:ln>
            </p:spPr>
            <p:txBody>
              <a:bodyPr rtlCol="0" anchor="ctr"/>
              <a:lstStyle/>
              <a:p>
                <a:endParaRPr lang="fr-FR" sz="1400"/>
              </a:p>
            </p:txBody>
          </p:sp>
        </p:grpSp>
        <p:sp>
          <p:nvSpPr>
            <p:cNvPr id="82" name="Forme libre : forme 81">
              <a:extLst>
                <a:ext uri="{FF2B5EF4-FFF2-40B4-BE49-F238E27FC236}">
                  <a16:creationId xmlns:a16="http://schemas.microsoft.com/office/drawing/2014/main" id="{76BB579D-C366-49E8-9A71-97FAAB250DDE}"/>
                </a:ext>
              </a:extLst>
            </p:cNvPr>
            <p:cNvSpPr/>
            <p:nvPr/>
          </p:nvSpPr>
          <p:spPr>
            <a:xfrm>
              <a:off x="8505628" y="4415621"/>
              <a:ext cx="71628" cy="40385"/>
            </a:xfrm>
            <a:custGeom>
              <a:avLst/>
              <a:gdLst>
                <a:gd name="connsiteX0" fmla="*/ 0 w 71628"/>
                <a:gd name="connsiteY0" fmla="*/ 0 h 40385"/>
                <a:gd name="connsiteX1" fmla="*/ 35814 w 71628"/>
                <a:gd name="connsiteY1" fmla="*/ 40386 h 40385"/>
                <a:gd name="connsiteX2" fmla="*/ 71628 w 71628"/>
                <a:gd name="connsiteY2" fmla="*/ 0 h 40385"/>
              </a:gdLst>
              <a:ahLst/>
              <a:cxnLst>
                <a:cxn ang="0">
                  <a:pos x="connsiteX0" y="connsiteY0"/>
                </a:cxn>
                <a:cxn ang="0">
                  <a:pos x="connsiteX1" y="connsiteY1"/>
                </a:cxn>
                <a:cxn ang="0">
                  <a:pos x="connsiteX2" y="connsiteY2"/>
                </a:cxn>
              </a:cxnLst>
              <a:rect l="l" t="t" r="r" b="b"/>
              <a:pathLst>
                <a:path w="71628" h="40385">
                  <a:moveTo>
                    <a:pt x="0" y="0"/>
                  </a:moveTo>
                  <a:cubicBezTo>
                    <a:pt x="0" y="22289"/>
                    <a:pt x="16002" y="40386"/>
                    <a:pt x="35814" y="40386"/>
                  </a:cubicBezTo>
                  <a:cubicBezTo>
                    <a:pt x="55626" y="40386"/>
                    <a:pt x="71628" y="22289"/>
                    <a:pt x="71628" y="0"/>
                  </a:cubicBezTo>
                </a:path>
              </a:pathLst>
            </a:custGeom>
            <a:grpFill/>
            <a:ln w="5715" cap="rnd">
              <a:solidFill>
                <a:schemeClr val="tx1">
                  <a:lumMod val="75000"/>
                  <a:lumOff val="25000"/>
                </a:schemeClr>
              </a:solidFill>
              <a:prstDash val="solid"/>
              <a:round/>
            </a:ln>
          </p:spPr>
          <p:txBody>
            <a:bodyPr rtlCol="0" anchor="ctr"/>
            <a:lstStyle/>
            <a:p>
              <a:endParaRPr lang="fr-FR" sz="1400"/>
            </a:p>
          </p:txBody>
        </p:sp>
        <p:sp>
          <p:nvSpPr>
            <p:cNvPr id="83" name="Forme libre : forme 82">
              <a:extLst>
                <a:ext uri="{FF2B5EF4-FFF2-40B4-BE49-F238E27FC236}">
                  <a16:creationId xmlns:a16="http://schemas.microsoft.com/office/drawing/2014/main" id="{8DB71B12-792C-4167-827B-4075658ADB5F}"/>
                </a:ext>
              </a:extLst>
            </p:cNvPr>
            <p:cNvSpPr/>
            <p:nvPr/>
          </p:nvSpPr>
          <p:spPr>
            <a:xfrm>
              <a:off x="8499532" y="4379998"/>
              <a:ext cx="90296" cy="36353"/>
            </a:xfrm>
            <a:custGeom>
              <a:avLst/>
              <a:gdLst>
                <a:gd name="connsiteX0" fmla="*/ 90297 w 90296"/>
                <a:gd name="connsiteY0" fmla="*/ 34290 h 36353"/>
                <a:gd name="connsiteX1" fmla="*/ 66294 w 90296"/>
                <a:gd name="connsiteY1" fmla="*/ 22193 h 36353"/>
                <a:gd name="connsiteX2" fmla="*/ 56483 w 90296"/>
                <a:gd name="connsiteY2" fmla="*/ 0 h 36353"/>
                <a:gd name="connsiteX3" fmla="*/ 40577 w 90296"/>
                <a:gd name="connsiteY3" fmla="*/ 13811 h 36353"/>
                <a:gd name="connsiteX4" fmla="*/ 0 w 90296"/>
                <a:gd name="connsiteY4" fmla="*/ 32480 h 363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296" h="36353">
                  <a:moveTo>
                    <a:pt x="90297" y="34290"/>
                  </a:moveTo>
                  <a:cubicBezTo>
                    <a:pt x="90297" y="34290"/>
                    <a:pt x="70199" y="38957"/>
                    <a:pt x="66294" y="22193"/>
                  </a:cubicBezTo>
                  <a:cubicBezTo>
                    <a:pt x="62293" y="5429"/>
                    <a:pt x="56483" y="0"/>
                    <a:pt x="56483" y="0"/>
                  </a:cubicBezTo>
                  <a:cubicBezTo>
                    <a:pt x="56483" y="0"/>
                    <a:pt x="41815" y="2096"/>
                    <a:pt x="40577" y="13811"/>
                  </a:cubicBezTo>
                  <a:cubicBezTo>
                    <a:pt x="39433" y="25527"/>
                    <a:pt x="20955" y="44577"/>
                    <a:pt x="0" y="32480"/>
                  </a:cubicBezTo>
                </a:path>
              </a:pathLst>
            </a:custGeom>
            <a:grpFill/>
            <a:ln w="5715" cap="rnd">
              <a:solidFill>
                <a:schemeClr val="tx1">
                  <a:lumMod val="75000"/>
                  <a:lumOff val="25000"/>
                </a:schemeClr>
              </a:solidFill>
              <a:prstDash val="solid"/>
              <a:round/>
            </a:ln>
          </p:spPr>
          <p:txBody>
            <a:bodyPr rtlCol="0" anchor="ctr"/>
            <a:lstStyle/>
            <a:p>
              <a:endParaRPr lang="fr-FR" sz="1400"/>
            </a:p>
          </p:txBody>
        </p:sp>
        <p:sp>
          <p:nvSpPr>
            <p:cNvPr id="84" name="Forme libre : forme 83">
              <a:extLst>
                <a:ext uri="{FF2B5EF4-FFF2-40B4-BE49-F238E27FC236}">
                  <a16:creationId xmlns:a16="http://schemas.microsoft.com/office/drawing/2014/main" id="{B3215827-E93D-4D33-BBEC-8517AAF99505}"/>
                </a:ext>
              </a:extLst>
            </p:cNvPr>
            <p:cNvSpPr/>
            <p:nvPr/>
          </p:nvSpPr>
          <p:spPr>
            <a:xfrm>
              <a:off x="8481053" y="4345606"/>
              <a:ext cx="122467" cy="116210"/>
            </a:xfrm>
            <a:custGeom>
              <a:avLst/>
              <a:gdLst>
                <a:gd name="connsiteX0" fmla="*/ 40195 w 122467"/>
                <a:gd name="connsiteY0" fmla="*/ 114877 h 116210"/>
                <a:gd name="connsiteX1" fmla="*/ 21050 w 122467"/>
                <a:gd name="connsiteY1" fmla="*/ 96399 h 116210"/>
                <a:gd name="connsiteX2" fmla="*/ 0 w 122467"/>
                <a:gd name="connsiteY2" fmla="*/ 68586 h 116210"/>
                <a:gd name="connsiteX3" fmla="*/ 19145 w 122467"/>
                <a:gd name="connsiteY3" fmla="*/ 38011 h 116210"/>
                <a:gd name="connsiteX4" fmla="*/ 40862 w 122467"/>
                <a:gd name="connsiteY4" fmla="*/ 3435 h 116210"/>
                <a:gd name="connsiteX5" fmla="*/ 80582 w 122467"/>
                <a:gd name="connsiteY5" fmla="*/ 9245 h 116210"/>
                <a:gd name="connsiteX6" fmla="*/ 104870 w 122467"/>
                <a:gd name="connsiteY6" fmla="*/ 32105 h 116210"/>
                <a:gd name="connsiteX7" fmla="*/ 122396 w 122467"/>
                <a:gd name="connsiteY7" fmla="*/ 67348 h 116210"/>
                <a:gd name="connsiteX8" fmla="*/ 103251 w 122467"/>
                <a:gd name="connsiteY8" fmla="*/ 95161 h 116210"/>
                <a:gd name="connsiteX9" fmla="*/ 75248 w 122467"/>
                <a:gd name="connsiteY9" fmla="*/ 116211 h 1162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2467" h="116210">
                  <a:moveTo>
                    <a:pt x="40195" y="114877"/>
                  </a:moveTo>
                  <a:cubicBezTo>
                    <a:pt x="24098" y="112496"/>
                    <a:pt x="21050" y="96399"/>
                    <a:pt x="21050" y="96399"/>
                  </a:cubicBezTo>
                  <a:cubicBezTo>
                    <a:pt x="21050" y="96399"/>
                    <a:pt x="0" y="91255"/>
                    <a:pt x="0" y="68586"/>
                  </a:cubicBezTo>
                  <a:cubicBezTo>
                    <a:pt x="0" y="45916"/>
                    <a:pt x="19145" y="38011"/>
                    <a:pt x="19145" y="38011"/>
                  </a:cubicBezTo>
                  <a:cubicBezTo>
                    <a:pt x="19145" y="38011"/>
                    <a:pt x="16097" y="13722"/>
                    <a:pt x="40862" y="3435"/>
                  </a:cubicBezTo>
                  <a:cubicBezTo>
                    <a:pt x="65627" y="-6852"/>
                    <a:pt x="80582" y="9245"/>
                    <a:pt x="80582" y="9245"/>
                  </a:cubicBezTo>
                  <a:cubicBezTo>
                    <a:pt x="92964" y="9055"/>
                    <a:pt x="103442" y="16675"/>
                    <a:pt x="104870" y="32105"/>
                  </a:cubicBezTo>
                  <a:cubicBezTo>
                    <a:pt x="106299" y="47536"/>
                    <a:pt x="120967" y="48012"/>
                    <a:pt x="122396" y="67348"/>
                  </a:cubicBezTo>
                  <a:cubicBezTo>
                    <a:pt x="123825" y="86683"/>
                    <a:pt x="103251" y="95161"/>
                    <a:pt x="103251" y="95161"/>
                  </a:cubicBezTo>
                  <a:cubicBezTo>
                    <a:pt x="103251" y="95161"/>
                    <a:pt x="100013" y="114306"/>
                    <a:pt x="75248" y="116211"/>
                  </a:cubicBezTo>
                </a:path>
              </a:pathLst>
            </a:custGeom>
            <a:grpFill/>
            <a:ln w="5715" cap="rnd">
              <a:solidFill>
                <a:schemeClr val="tx1">
                  <a:lumMod val="75000"/>
                  <a:lumOff val="25000"/>
                </a:schemeClr>
              </a:solidFill>
              <a:prstDash val="solid"/>
              <a:round/>
            </a:ln>
          </p:spPr>
          <p:txBody>
            <a:bodyPr rtlCol="0" anchor="ctr"/>
            <a:lstStyle/>
            <a:p>
              <a:endParaRPr lang="fr-FR" sz="1400"/>
            </a:p>
          </p:txBody>
        </p:sp>
        <p:sp>
          <p:nvSpPr>
            <p:cNvPr id="85" name="Forme libre : forme 84">
              <a:extLst>
                <a:ext uri="{FF2B5EF4-FFF2-40B4-BE49-F238E27FC236}">
                  <a16:creationId xmlns:a16="http://schemas.microsoft.com/office/drawing/2014/main" id="{0797BD8D-7A43-4623-BFF0-82218BB22FE9}"/>
                </a:ext>
              </a:extLst>
            </p:cNvPr>
            <p:cNvSpPr/>
            <p:nvPr/>
          </p:nvSpPr>
          <p:spPr>
            <a:xfrm>
              <a:off x="8366849" y="4386475"/>
              <a:ext cx="80962" cy="45624"/>
            </a:xfrm>
            <a:custGeom>
              <a:avLst/>
              <a:gdLst>
                <a:gd name="connsiteX0" fmla="*/ 0 w 80962"/>
                <a:gd name="connsiteY0" fmla="*/ 0 h 45624"/>
                <a:gd name="connsiteX1" fmla="*/ 40481 w 80962"/>
                <a:gd name="connsiteY1" fmla="*/ 45625 h 45624"/>
                <a:gd name="connsiteX2" fmla="*/ 80963 w 80962"/>
                <a:gd name="connsiteY2" fmla="*/ 0 h 45624"/>
              </a:gdLst>
              <a:ahLst/>
              <a:cxnLst>
                <a:cxn ang="0">
                  <a:pos x="connsiteX0" y="connsiteY0"/>
                </a:cxn>
                <a:cxn ang="0">
                  <a:pos x="connsiteX1" y="connsiteY1"/>
                </a:cxn>
                <a:cxn ang="0">
                  <a:pos x="connsiteX2" y="connsiteY2"/>
                </a:cxn>
              </a:cxnLst>
              <a:rect l="l" t="t" r="r" b="b"/>
              <a:pathLst>
                <a:path w="80962" h="45624">
                  <a:moveTo>
                    <a:pt x="0" y="0"/>
                  </a:moveTo>
                  <a:cubicBezTo>
                    <a:pt x="0" y="25241"/>
                    <a:pt x="18097" y="45625"/>
                    <a:pt x="40481" y="45625"/>
                  </a:cubicBezTo>
                  <a:cubicBezTo>
                    <a:pt x="62865" y="45625"/>
                    <a:pt x="80963" y="25146"/>
                    <a:pt x="80963" y="0"/>
                  </a:cubicBezTo>
                </a:path>
              </a:pathLst>
            </a:custGeom>
            <a:grpFill/>
            <a:ln w="5715" cap="rnd">
              <a:solidFill>
                <a:schemeClr val="tx1">
                  <a:lumMod val="75000"/>
                  <a:lumOff val="25000"/>
                </a:schemeClr>
              </a:solidFill>
              <a:prstDash val="solid"/>
              <a:round/>
            </a:ln>
          </p:spPr>
          <p:txBody>
            <a:bodyPr rtlCol="0" anchor="ctr"/>
            <a:lstStyle/>
            <a:p>
              <a:endParaRPr lang="fr-FR" sz="1400"/>
            </a:p>
          </p:txBody>
        </p:sp>
        <p:sp>
          <p:nvSpPr>
            <p:cNvPr id="86" name="Forme libre : forme 85">
              <a:extLst>
                <a:ext uri="{FF2B5EF4-FFF2-40B4-BE49-F238E27FC236}">
                  <a16:creationId xmlns:a16="http://schemas.microsoft.com/office/drawing/2014/main" id="{DE421926-DDB0-46B1-B0A9-72967C6605BD}"/>
                </a:ext>
              </a:extLst>
            </p:cNvPr>
            <p:cNvSpPr/>
            <p:nvPr/>
          </p:nvSpPr>
          <p:spPr>
            <a:xfrm>
              <a:off x="8367413" y="4338945"/>
              <a:ext cx="80683" cy="40100"/>
            </a:xfrm>
            <a:custGeom>
              <a:avLst/>
              <a:gdLst>
                <a:gd name="connsiteX0" fmla="*/ 80684 w 80683"/>
                <a:gd name="connsiteY0" fmla="*/ 39338 h 40100"/>
                <a:gd name="connsiteX1" fmla="*/ 59348 w 80683"/>
                <a:gd name="connsiteY1" fmla="*/ 286 h 40100"/>
                <a:gd name="connsiteX2" fmla="*/ 34011 w 80683"/>
                <a:gd name="connsiteY2" fmla="*/ 12383 h 40100"/>
                <a:gd name="connsiteX3" fmla="*/ 22962 w 80683"/>
                <a:gd name="connsiteY3" fmla="*/ 0 h 40100"/>
                <a:gd name="connsiteX4" fmla="*/ 7 w 80683"/>
                <a:gd name="connsiteY4" fmla="*/ 40100 h 40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683" h="40100">
                  <a:moveTo>
                    <a:pt x="80684" y="39338"/>
                  </a:moveTo>
                  <a:cubicBezTo>
                    <a:pt x="80684" y="39338"/>
                    <a:pt x="79065" y="-3429"/>
                    <a:pt x="59348" y="286"/>
                  </a:cubicBezTo>
                  <a:cubicBezTo>
                    <a:pt x="39631" y="4001"/>
                    <a:pt x="34011" y="12383"/>
                    <a:pt x="34011" y="12383"/>
                  </a:cubicBezTo>
                  <a:cubicBezTo>
                    <a:pt x="34011" y="12383"/>
                    <a:pt x="20581" y="12383"/>
                    <a:pt x="22962" y="0"/>
                  </a:cubicBezTo>
                  <a:cubicBezTo>
                    <a:pt x="22962" y="0"/>
                    <a:pt x="-469" y="3429"/>
                    <a:pt x="7" y="40100"/>
                  </a:cubicBezTo>
                </a:path>
              </a:pathLst>
            </a:custGeom>
            <a:grpFill/>
            <a:ln w="5715" cap="rnd">
              <a:solidFill>
                <a:schemeClr val="tx1">
                  <a:lumMod val="75000"/>
                  <a:lumOff val="25000"/>
                </a:schemeClr>
              </a:solidFill>
              <a:prstDash val="solid"/>
              <a:round/>
            </a:ln>
          </p:spPr>
          <p:txBody>
            <a:bodyPr rtlCol="0" anchor="ctr"/>
            <a:lstStyle/>
            <a:p>
              <a:endParaRPr lang="fr-FR" sz="1400"/>
            </a:p>
          </p:txBody>
        </p:sp>
        <p:sp>
          <p:nvSpPr>
            <p:cNvPr id="87" name="Forme libre : forme 86">
              <a:extLst>
                <a:ext uri="{FF2B5EF4-FFF2-40B4-BE49-F238E27FC236}">
                  <a16:creationId xmlns:a16="http://schemas.microsoft.com/office/drawing/2014/main" id="{D56B5966-4218-461A-ADC9-19F3F6482420}"/>
                </a:ext>
              </a:extLst>
            </p:cNvPr>
            <p:cNvSpPr/>
            <p:nvPr/>
          </p:nvSpPr>
          <p:spPr>
            <a:xfrm>
              <a:off x="8358752" y="4307390"/>
              <a:ext cx="96779" cy="71179"/>
            </a:xfrm>
            <a:custGeom>
              <a:avLst/>
              <a:gdLst>
                <a:gd name="connsiteX0" fmla="*/ 94107 w 96779"/>
                <a:gd name="connsiteY0" fmla="*/ 70608 h 71179"/>
                <a:gd name="connsiteX1" fmla="*/ 89345 w 96779"/>
                <a:gd name="connsiteY1" fmla="*/ 30507 h 71179"/>
                <a:gd name="connsiteX2" fmla="*/ 72962 w 96779"/>
                <a:gd name="connsiteY2" fmla="*/ 13362 h 71179"/>
                <a:gd name="connsiteX3" fmla="*/ 72962 w 96779"/>
                <a:gd name="connsiteY3" fmla="*/ 4123 h 71179"/>
                <a:gd name="connsiteX4" fmla="*/ 33147 w 96779"/>
                <a:gd name="connsiteY4" fmla="*/ 6790 h 71179"/>
                <a:gd name="connsiteX5" fmla="*/ 20003 w 96779"/>
                <a:gd name="connsiteY5" fmla="*/ 15458 h 71179"/>
                <a:gd name="connsiteX6" fmla="*/ 0 w 96779"/>
                <a:gd name="connsiteY6" fmla="*/ 26316 h 71179"/>
                <a:gd name="connsiteX7" fmla="*/ 5810 w 96779"/>
                <a:gd name="connsiteY7" fmla="*/ 31079 h 71179"/>
                <a:gd name="connsiteX8" fmla="*/ 5048 w 96779"/>
                <a:gd name="connsiteY8" fmla="*/ 71179 h 71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779" h="71179">
                  <a:moveTo>
                    <a:pt x="94107" y="70608"/>
                  </a:moveTo>
                  <a:cubicBezTo>
                    <a:pt x="94107" y="70608"/>
                    <a:pt x="102584" y="40032"/>
                    <a:pt x="89345" y="30507"/>
                  </a:cubicBezTo>
                  <a:cubicBezTo>
                    <a:pt x="89345" y="30507"/>
                    <a:pt x="92774" y="14982"/>
                    <a:pt x="72962" y="13362"/>
                  </a:cubicBezTo>
                  <a:cubicBezTo>
                    <a:pt x="72962" y="13362"/>
                    <a:pt x="70104" y="8124"/>
                    <a:pt x="72962" y="4123"/>
                  </a:cubicBezTo>
                  <a:cubicBezTo>
                    <a:pt x="72962" y="4123"/>
                    <a:pt x="47339" y="-6735"/>
                    <a:pt x="33147" y="6790"/>
                  </a:cubicBezTo>
                  <a:cubicBezTo>
                    <a:pt x="33147" y="6790"/>
                    <a:pt x="22098" y="3075"/>
                    <a:pt x="20003" y="15458"/>
                  </a:cubicBezTo>
                  <a:cubicBezTo>
                    <a:pt x="20003" y="15458"/>
                    <a:pt x="5239" y="14886"/>
                    <a:pt x="0" y="26316"/>
                  </a:cubicBezTo>
                  <a:cubicBezTo>
                    <a:pt x="0" y="26316"/>
                    <a:pt x="5239" y="27364"/>
                    <a:pt x="5810" y="31079"/>
                  </a:cubicBezTo>
                  <a:cubicBezTo>
                    <a:pt x="5810" y="31079"/>
                    <a:pt x="-4477" y="51367"/>
                    <a:pt x="5048" y="71179"/>
                  </a:cubicBezTo>
                </a:path>
              </a:pathLst>
            </a:custGeom>
            <a:grpFill/>
            <a:ln w="5715" cap="rnd">
              <a:solidFill>
                <a:schemeClr val="tx1">
                  <a:lumMod val="75000"/>
                  <a:lumOff val="25000"/>
                </a:schemeClr>
              </a:solidFill>
              <a:prstDash val="solid"/>
              <a:round/>
            </a:ln>
          </p:spPr>
          <p:txBody>
            <a:bodyPr rtlCol="0" anchor="ctr"/>
            <a:lstStyle/>
            <a:p>
              <a:endParaRPr lang="fr-FR" sz="1400"/>
            </a:p>
          </p:txBody>
        </p:sp>
        <p:sp>
          <p:nvSpPr>
            <p:cNvPr id="88" name="Forme libre : forme 87">
              <a:extLst>
                <a:ext uri="{FF2B5EF4-FFF2-40B4-BE49-F238E27FC236}">
                  <a16:creationId xmlns:a16="http://schemas.microsoft.com/office/drawing/2014/main" id="{B5638821-87E7-4D1E-979F-C7798C3EBD09}"/>
                </a:ext>
              </a:extLst>
            </p:cNvPr>
            <p:cNvSpPr/>
            <p:nvPr/>
          </p:nvSpPr>
          <p:spPr>
            <a:xfrm>
              <a:off x="8382565" y="4494012"/>
              <a:ext cx="76685" cy="264128"/>
            </a:xfrm>
            <a:custGeom>
              <a:avLst/>
              <a:gdLst>
                <a:gd name="connsiteX0" fmla="*/ 0 w 76685"/>
                <a:gd name="connsiteY0" fmla="*/ 264128 h 264128"/>
                <a:gd name="connsiteX1" fmla="*/ 24289 w 76685"/>
                <a:gd name="connsiteY1" fmla="*/ 132398 h 264128"/>
                <a:gd name="connsiteX2" fmla="*/ 47911 w 76685"/>
                <a:gd name="connsiteY2" fmla="*/ 259652 h 264128"/>
                <a:gd name="connsiteX3" fmla="*/ 69628 w 76685"/>
                <a:gd name="connsiteY3" fmla="*/ 259652 h 264128"/>
                <a:gd name="connsiteX4" fmla="*/ 72866 w 76685"/>
                <a:gd name="connsiteY4" fmla="*/ 0 h 2641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685" h="264128">
                  <a:moveTo>
                    <a:pt x="0" y="264128"/>
                  </a:moveTo>
                  <a:lnTo>
                    <a:pt x="24289" y="132398"/>
                  </a:lnTo>
                  <a:lnTo>
                    <a:pt x="47911" y="259652"/>
                  </a:lnTo>
                  <a:lnTo>
                    <a:pt x="69628" y="259652"/>
                  </a:lnTo>
                  <a:cubicBezTo>
                    <a:pt x="69628" y="259652"/>
                    <a:pt x="83058" y="101727"/>
                    <a:pt x="72866" y="0"/>
                  </a:cubicBezTo>
                </a:path>
              </a:pathLst>
            </a:custGeom>
            <a:grpFill/>
            <a:ln w="5715" cap="rnd">
              <a:solidFill>
                <a:schemeClr val="tx1">
                  <a:lumMod val="75000"/>
                  <a:lumOff val="25000"/>
                </a:schemeClr>
              </a:solidFill>
              <a:prstDash val="solid"/>
              <a:round/>
            </a:ln>
          </p:spPr>
          <p:txBody>
            <a:bodyPr rtlCol="0" anchor="ctr"/>
            <a:lstStyle/>
            <a:p>
              <a:endParaRPr lang="fr-FR" sz="1400"/>
            </a:p>
          </p:txBody>
        </p:sp>
        <p:sp>
          <p:nvSpPr>
            <p:cNvPr id="89" name="Forme libre : forme 88">
              <a:extLst>
                <a:ext uri="{FF2B5EF4-FFF2-40B4-BE49-F238E27FC236}">
                  <a16:creationId xmlns:a16="http://schemas.microsoft.com/office/drawing/2014/main" id="{FA72F91C-81DA-4926-A8D6-327DBE09387B}"/>
                </a:ext>
              </a:extLst>
            </p:cNvPr>
            <p:cNvSpPr/>
            <p:nvPr/>
          </p:nvSpPr>
          <p:spPr>
            <a:xfrm>
              <a:off x="8292173" y="4304560"/>
              <a:ext cx="9525" cy="9525"/>
            </a:xfrm>
            <a:custGeom>
              <a:avLst/>
              <a:gdLst/>
              <a:ahLst/>
              <a:cxnLst/>
              <a:rect l="l" t="t" r="r" b="b"/>
              <a:pathLst>
                <a:path w="9525" h="9525"/>
              </a:pathLst>
            </a:custGeom>
            <a:grpFill/>
            <a:ln w="5715" cap="rnd">
              <a:solidFill>
                <a:schemeClr val="tx1">
                  <a:lumMod val="75000"/>
                  <a:lumOff val="25000"/>
                </a:schemeClr>
              </a:solidFill>
              <a:prstDash val="solid"/>
              <a:round/>
            </a:ln>
          </p:spPr>
          <p:txBody>
            <a:bodyPr rtlCol="0" anchor="ctr"/>
            <a:lstStyle/>
            <a:p>
              <a:endParaRPr lang="fr-FR" sz="1400"/>
            </a:p>
          </p:txBody>
        </p:sp>
        <p:sp>
          <p:nvSpPr>
            <p:cNvPr id="90" name="Forme libre : forme 89">
              <a:extLst>
                <a:ext uri="{FF2B5EF4-FFF2-40B4-BE49-F238E27FC236}">
                  <a16:creationId xmlns:a16="http://schemas.microsoft.com/office/drawing/2014/main" id="{E4739AC1-42FF-4414-94B0-C096E18CA824}"/>
                </a:ext>
              </a:extLst>
            </p:cNvPr>
            <p:cNvSpPr/>
            <p:nvPr/>
          </p:nvSpPr>
          <p:spPr>
            <a:xfrm>
              <a:off x="8380565" y="4605264"/>
              <a:ext cx="56102" cy="9525"/>
            </a:xfrm>
            <a:custGeom>
              <a:avLst/>
              <a:gdLst>
                <a:gd name="connsiteX0" fmla="*/ 0 w 56102"/>
                <a:gd name="connsiteY0" fmla="*/ 0 h 9525"/>
                <a:gd name="connsiteX1" fmla="*/ 56102 w 56102"/>
                <a:gd name="connsiteY1" fmla="*/ 0 h 9525"/>
              </a:gdLst>
              <a:ahLst/>
              <a:cxnLst>
                <a:cxn ang="0">
                  <a:pos x="connsiteX0" y="connsiteY0"/>
                </a:cxn>
                <a:cxn ang="0">
                  <a:pos x="connsiteX1" y="connsiteY1"/>
                </a:cxn>
              </a:cxnLst>
              <a:rect l="l" t="t" r="r" b="b"/>
              <a:pathLst>
                <a:path w="56102" h="9525">
                  <a:moveTo>
                    <a:pt x="0" y="0"/>
                  </a:moveTo>
                  <a:lnTo>
                    <a:pt x="56102" y="0"/>
                  </a:lnTo>
                </a:path>
              </a:pathLst>
            </a:custGeom>
            <a:grpFill/>
            <a:ln w="5715" cap="rnd">
              <a:solidFill>
                <a:schemeClr val="tx1">
                  <a:lumMod val="75000"/>
                  <a:lumOff val="25000"/>
                </a:schemeClr>
              </a:solidFill>
              <a:prstDash val="solid"/>
              <a:round/>
            </a:ln>
          </p:spPr>
          <p:txBody>
            <a:bodyPr rtlCol="0" anchor="ctr"/>
            <a:lstStyle/>
            <a:p>
              <a:endParaRPr lang="fr-FR" sz="1400"/>
            </a:p>
          </p:txBody>
        </p:sp>
        <p:sp>
          <p:nvSpPr>
            <p:cNvPr id="91" name="Forme libre : forme 90">
              <a:extLst>
                <a:ext uri="{FF2B5EF4-FFF2-40B4-BE49-F238E27FC236}">
                  <a16:creationId xmlns:a16="http://schemas.microsoft.com/office/drawing/2014/main" id="{B7F091E0-7D88-4899-A015-AF3C27E0D3F1}"/>
                </a:ext>
              </a:extLst>
            </p:cNvPr>
            <p:cNvSpPr/>
            <p:nvPr/>
          </p:nvSpPr>
          <p:spPr>
            <a:xfrm>
              <a:off x="8292173" y="4304560"/>
              <a:ext cx="9525" cy="9525"/>
            </a:xfrm>
            <a:custGeom>
              <a:avLst/>
              <a:gdLst/>
              <a:ahLst/>
              <a:cxnLst/>
              <a:rect l="l" t="t" r="r" b="b"/>
              <a:pathLst>
                <a:path w="9525" h="9525"/>
              </a:pathLst>
            </a:custGeom>
            <a:grpFill/>
            <a:ln w="5715" cap="rnd">
              <a:solidFill>
                <a:schemeClr val="tx1">
                  <a:lumMod val="75000"/>
                  <a:lumOff val="25000"/>
                </a:schemeClr>
              </a:solidFill>
              <a:prstDash val="solid"/>
              <a:round/>
            </a:ln>
          </p:spPr>
          <p:txBody>
            <a:bodyPr rtlCol="0" anchor="ctr"/>
            <a:lstStyle/>
            <a:p>
              <a:endParaRPr lang="fr-FR" sz="1400"/>
            </a:p>
          </p:txBody>
        </p:sp>
        <p:sp>
          <p:nvSpPr>
            <p:cNvPr id="92" name="Forme libre : forme 91">
              <a:extLst>
                <a:ext uri="{FF2B5EF4-FFF2-40B4-BE49-F238E27FC236}">
                  <a16:creationId xmlns:a16="http://schemas.microsoft.com/office/drawing/2014/main" id="{07E203F9-6560-4AA7-8D67-ADDA8EF6F12C}"/>
                </a:ext>
              </a:extLst>
            </p:cNvPr>
            <p:cNvSpPr/>
            <p:nvPr/>
          </p:nvSpPr>
          <p:spPr>
            <a:xfrm>
              <a:off x="8329511" y="4442863"/>
              <a:ext cx="111252" cy="33242"/>
            </a:xfrm>
            <a:custGeom>
              <a:avLst/>
              <a:gdLst>
                <a:gd name="connsiteX0" fmla="*/ 111252 w 111252"/>
                <a:gd name="connsiteY0" fmla="*/ 0 h 33242"/>
                <a:gd name="connsiteX1" fmla="*/ 82487 w 111252"/>
                <a:gd name="connsiteY1" fmla="*/ 32576 h 33242"/>
                <a:gd name="connsiteX2" fmla="*/ 56293 w 111252"/>
                <a:gd name="connsiteY2" fmla="*/ 1238 h 33242"/>
                <a:gd name="connsiteX3" fmla="*/ 0 w 111252"/>
                <a:gd name="connsiteY3" fmla="*/ 33242 h 33242"/>
              </a:gdLst>
              <a:ahLst/>
              <a:cxnLst>
                <a:cxn ang="0">
                  <a:pos x="connsiteX0" y="connsiteY0"/>
                </a:cxn>
                <a:cxn ang="0">
                  <a:pos x="connsiteX1" y="connsiteY1"/>
                </a:cxn>
                <a:cxn ang="0">
                  <a:pos x="connsiteX2" y="connsiteY2"/>
                </a:cxn>
                <a:cxn ang="0">
                  <a:pos x="connsiteX3" y="connsiteY3"/>
                </a:cxn>
              </a:cxnLst>
              <a:rect l="l" t="t" r="r" b="b"/>
              <a:pathLst>
                <a:path w="111252" h="33242">
                  <a:moveTo>
                    <a:pt x="111252" y="0"/>
                  </a:moveTo>
                  <a:cubicBezTo>
                    <a:pt x="111252" y="0"/>
                    <a:pt x="106109" y="33242"/>
                    <a:pt x="82487" y="32576"/>
                  </a:cubicBezTo>
                  <a:cubicBezTo>
                    <a:pt x="58865" y="31909"/>
                    <a:pt x="56293" y="1238"/>
                    <a:pt x="56293" y="1238"/>
                  </a:cubicBezTo>
                  <a:cubicBezTo>
                    <a:pt x="56293" y="1238"/>
                    <a:pt x="0" y="-5144"/>
                    <a:pt x="0" y="33242"/>
                  </a:cubicBezTo>
                </a:path>
              </a:pathLst>
            </a:custGeom>
            <a:grpFill/>
            <a:ln w="5715" cap="rnd">
              <a:solidFill>
                <a:schemeClr val="tx1">
                  <a:lumMod val="75000"/>
                  <a:lumOff val="25000"/>
                </a:schemeClr>
              </a:solidFill>
              <a:prstDash val="solid"/>
              <a:round/>
            </a:ln>
          </p:spPr>
          <p:txBody>
            <a:bodyPr rtlCol="0" anchor="ctr"/>
            <a:lstStyle/>
            <a:p>
              <a:endParaRPr lang="fr-FR" sz="1400"/>
            </a:p>
          </p:txBody>
        </p:sp>
        <p:sp>
          <p:nvSpPr>
            <p:cNvPr id="93" name="Forme libre : forme 92">
              <a:extLst>
                <a:ext uri="{FF2B5EF4-FFF2-40B4-BE49-F238E27FC236}">
                  <a16:creationId xmlns:a16="http://schemas.microsoft.com/office/drawing/2014/main" id="{A4F78561-4245-41C5-9839-CF915ACD99C5}"/>
                </a:ext>
              </a:extLst>
            </p:cNvPr>
            <p:cNvSpPr/>
            <p:nvPr/>
          </p:nvSpPr>
          <p:spPr>
            <a:xfrm>
              <a:off x="8344846" y="4777476"/>
              <a:ext cx="32670" cy="15144"/>
            </a:xfrm>
            <a:custGeom>
              <a:avLst/>
              <a:gdLst>
                <a:gd name="connsiteX0" fmla="*/ 16002 w 32670"/>
                <a:gd name="connsiteY0" fmla="*/ 0 h 15144"/>
                <a:gd name="connsiteX1" fmla="*/ 0 w 32670"/>
                <a:gd name="connsiteY1" fmla="*/ 15145 h 15144"/>
                <a:gd name="connsiteX2" fmla="*/ 32671 w 32670"/>
                <a:gd name="connsiteY2" fmla="*/ 15145 h 15144"/>
              </a:gdLst>
              <a:ahLst/>
              <a:cxnLst>
                <a:cxn ang="0">
                  <a:pos x="connsiteX0" y="connsiteY0"/>
                </a:cxn>
                <a:cxn ang="0">
                  <a:pos x="connsiteX1" y="connsiteY1"/>
                </a:cxn>
                <a:cxn ang="0">
                  <a:pos x="connsiteX2" y="connsiteY2"/>
                </a:cxn>
              </a:cxnLst>
              <a:rect l="l" t="t" r="r" b="b"/>
              <a:pathLst>
                <a:path w="32670" h="15144">
                  <a:moveTo>
                    <a:pt x="16002" y="0"/>
                  </a:moveTo>
                  <a:lnTo>
                    <a:pt x="0" y="15145"/>
                  </a:lnTo>
                  <a:lnTo>
                    <a:pt x="32671" y="15145"/>
                  </a:lnTo>
                </a:path>
              </a:pathLst>
            </a:custGeom>
            <a:grpFill/>
            <a:ln w="5715" cap="rnd">
              <a:solidFill>
                <a:schemeClr val="tx1">
                  <a:lumMod val="75000"/>
                  <a:lumOff val="25000"/>
                </a:schemeClr>
              </a:solidFill>
              <a:prstDash val="solid"/>
              <a:round/>
            </a:ln>
          </p:spPr>
          <p:txBody>
            <a:bodyPr rtlCol="0" anchor="ctr"/>
            <a:lstStyle/>
            <a:p>
              <a:endParaRPr lang="fr-FR" sz="1400"/>
            </a:p>
          </p:txBody>
        </p:sp>
        <p:sp>
          <p:nvSpPr>
            <p:cNvPr id="94" name="Forme libre : forme 93">
              <a:extLst>
                <a:ext uri="{FF2B5EF4-FFF2-40B4-BE49-F238E27FC236}">
                  <a16:creationId xmlns:a16="http://schemas.microsoft.com/office/drawing/2014/main" id="{9C3F7FB1-FEC3-4E9F-8A75-B4951310E72C}"/>
                </a:ext>
              </a:extLst>
            </p:cNvPr>
            <p:cNvSpPr/>
            <p:nvPr/>
          </p:nvSpPr>
          <p:spPr>
            <a:xfrm>
              <a:off x="8433809" y="4754235"/>
              <a:ext cx="30670" cy="37147"/>
            </a:xfrm>
            <a:custGeom>
              <a:avLst/>
              <a:gdLst>
                <a:gd name="connsiteX0" fmla="*/ 0 w 30670"/>
                <a:gd name="connsiteY0" fmla="*/ 0 h 37147"/>
                <a:gd name="connsiteX1" fmla="*/ 0 w 30670"/>
                <a:gd name="connsiteY1" fmla="*/ 37148 h 37147"/>
                <a:gd name="connsiteX2" fmla="*/ 30671 w 30670"/>
                <a:gd name="connsiteY2" fmla="*/ 37148 h 37147"/>
                <a:gd name="connsiteX3" fmla="*/ 14002 w 30670"/>
                <a:gd name="connsiteY3" fmla="*/ 21812 h 37147"/>
                <a:gd name="connsiteX4" fmla="*/ 14002 w 30670"/>
                <a:gd name="connsiteY4" fmla="*/ 0 h 371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670" h="37147">
                  <a:moveTo>
                    <a:pt x="0" y="0"/>
                  </a:moveTo>
                  <a:lnTo>
                    <a:pt x="0" y="37148"/>
                  </a:lnTo>
                  <a:lnTo>
                    <a:pt x="30671" y="37148"/>
                  </a:lnTo>
                  <a:lnTo>
                    <a:pt x="14002" y="21812"/>
                  </a:lnTo>
                  <a:lnTo>
                    <a:pt x="14002" y="0"/>
                  </a:lnTo>
                  <a:close/>
                </a:path>
              </a:pathLst>
            </a:custGeom>
            <a:grpFill/>
            <a:ln w="5715" cap="rnd">
              <a:solidFill>
                <a:schemeClr val="tx1">
                  <a:lumMod val="75000"/>
                  <a:lumOff val="25000"/>
                </a:schemeClr>
              </a:solidFill>
              <a:prstDash val="solid"/>
              <a:round/>
            </a:ln>
          </p:spPr>
          <p:txBody>
            <a:bodyPr rtlCol="0" anchor="ctr"/>
            <a:lstStyle/>
            <a:p>
              <a:endParaRPr lang="fr-FR" sz="1400"/>
            </a:p>
          </p:txBody>
        </p:sp>
        <p:sp>
          <p:nvSpPr>
            <p:cNvPr id="95" name="Forme libre : forme 94">
              <a:extLst>
                <a:ext uri="{FF2B5EF4-FFF2-40B4-BE49-F238E27FC236}">
                  <a16:creationId xmlns:a16="http://schemas.microsoft.com/office/drawing/2014/main" id="{AEE8177D-9330-48B4-97F8-EEDF2A5D80A8}"/>
                </a:ext>
              </a:extLst>
            </p:cNvPr>
            <p:cNvSpPr/>
            <p:nvPr/>
          </p:nvSpPr>
          <p:spPr>
            <a:xfrm>
              <a:off x="8433143" y="4438382"/>
              <a:ext cx="53054" cy="42199"/>
            </a:xfrm>
            <a:custGeom>
              <a:avLst/>
              <a:gdLst>
                <a:gd name="connsiteX0" fmla="*/ 0 w 53054"/>
                <a:gd name="connsiteY0" fmla="*/ 4 h 42199"/>
                <a:gd name="connsiteX1" fmla="*/ 53054 w 53054"/>
                <a:gd name="connsiteY1" fmla="*/ 42199 h 42199"/>
              </a:gdLst>
              <a:ahLst/>
              <a:cxnLst>
                <a:cxn ang="0">
                  <a:pos x="connsiteX0" y="connsiteY0"/>
                </a:cxn>
                <a:cxn ang="0">
                  <a:pos x="connsiteX1" y="connsiteY1"/>
                </a:cxn>
              </a:cxnLst>
              <a:rect l="l" t="t" r="r" b="b"/>
              <a:pathLst>
                <a:path w="53054" h="42199">
                  <a:moveTo>
                    <a:pt x="0" y="4"/>
                  </a:moveTo>
                  <a:cubicBezTo>
                    <a:pt x="0" y="4"/>
                    <a:pt x="21717" y="-1235"/>
                    <a:pt x="53054" y="42199"/>
                  </a:cubicBezTo>
                </a:path>
              </a:pathLst>
            </a:custGeom>
            <a:grpFill/>
            <a:ln w="5715" cap="rnd">
              <a:solidFill>
                <a:schemeClr val="tx1">
                  <a:lumMod val="75000"/>
                  <a:lumOff val="25000"/>
                </a:schemeClr>
              </a:solidFill>
              <a:prstDash val="solid"/>
              <a:round/>
            </a:ln>
          </p:spPr>
          <p:txBody>
            <a:bodyPr rtlCol="0" anchor="ctr"/>
            <a:lstStyle/>
            <a:p>
              <a:endParaRPr lang="fr-FR" sz="1400"/>
            </a:p>
          </p:txBody>
        </p:sp>
        <p:sp>
          <p:nvSpPr>
            <p:cNvPr id="96" name="Forme libre : forme 95">
              <a:extLst>
                <a:ext uri="{FF2B5EF4-FFF2-40B4-BE49-F238E27FC236}">
                  <a16:creationId xmlns:a16="http://schemas.microsoft.com/office/drawing/2014/main" id="{6B014E8D-39B0-47C0-80FC-A0650130FF2B}"/>
                </a:ext>
              </a:extLst>
            </p:cNvPr>
            <p:cNvSpPr/>
            <p:nvPr/>
          </p:nvSpPr>
          <p:spPr>
            <a:xfrm>
              <a:off x="8472949" y="4479338"/>
              <a:ext cx="48394" cy="145166"/>
            </a:xfrm>
            <a:custGeom>
              <a:avLst/>
              <a:gdLst>
                <a:gd name="connsiteX0" fmla="*/ 48395 w 48394"/>
                <a:gd name="connsiteY0" fmla="*/ 5 h 145166"/>
                <a:gd name="connsiteX1" fmla="*/ 1055 w 48394"/>
                <a:gd name="connsiteY1" fmla="*/ 33914 h 145166"/>
                <a:gd name="connsiteX2" fmla="*/ 19629 w 48394"/>
                <a:gd name="connsiteY2" fmla="*/ 145166 h 145166"/>
              </a:gdLst>
              <a:ahLst/>
              <a:cxnLst>
                <a:cxn ang="0">
                  <a:pos x="connsiteX0" y="connsiteY0"/>
                </a:cxn>
                <a:cxn ang="0">
                  <a:pos x="connsiteX1" y="connsiteY1"/>
                </a:cxn>
                <a:cxn ang="0">
                  <a:pos x="connsiteX2" y="connsiteY2"/>
                </a:cxn>
              </a:cxnLst>
              <a:rect l="l" t="t" r="r" b="b"/>
              <a:pathLst>
                <a:path w="48394" h="145166">
                  <a:moveTo>
                    <a:pt x="48395" y="5"/>
                  </a:moveTo>
                  <a:cubicBezTo>
                    <a:pt x="48395" y="5"/>
                    <a:pt x="1055" y="-1233"/>
                    <a:pt x="1055" y="33914"/>
                  </a:cubicBezTo>
                  <a:cubicBezTo>
                    <a:pt x="1055" y="69062"/>
                    <a:pt x="-6660" y="130498"/>
                    <a:pt x="19629" y="145166"/>
                  </a:cubicBezTo>
                </a:path>
              </a:pathLst>
            </a:custGeom>
            <a:grpFill/>
            <a:ln w="5715" cap="rnd">
              <a:solidFill>
                <a:schemeClr val="tx1">
                  <a:lumMod val="75000"/>
                  <a:lumOff val="25000"/>
                </a:schemeClr>
              </a:solidFill>
              <a:prstDash val="solid"/>
              <a:round/>
            </a:ln>
          </p:spPr>
          <p:txBody>
            <a:bodyPr rtlCol="0" anchor="ctr"/>
            <a:lstStyle/>
            <a:p>
              <a:endParaRPr lang="fr-FR" sz="1400"/>
            </a:p>
          </p:txBody>
        </p:sp>
        <p:sp>
          <p:nvSpPr>
            <p:cNvPr id="97" name="Forme libre : forme 96">
              <a:extLst>
                <a:ext uri="{FF2B5EF4-FFF2-40B4-BE49-F238E27FC236}">
                  <a16:creationId xmlns:a16="http://schemas.microsoft.com/office/drawing/2014/main" id="{E7B83367-BD8D-419E-88C6-CAD95A325C4F}"/>
                </a:ext>
              </a:extLst>
            </p:cNvPr>
            <p:cNvSpPr/>
            <p:nvPr/>
          </p:nvSpPr>
          <p:spPr>
            <a:xfrm>
              <a:off x="8578875" y="4481915"/>
              <a:ext cx="9525" cy="22383"/>
            </a:xfrm>
            <a:custGeom>
              <a:avLst/>
              <a:gdLst>
                <a:gd name="connsiteX0" fmla="*/ 0 w 9525"/>
                <a:gd name="connsiteY0" fmla="*/ 22384 h 22383"/>
                <a:gd name="connsiteX1" fmla="*/ 0 w 9525"/>
                <a:gd name="connsiteY1" fmla="*/ 0 h 22383"/>
              </a:gdLst>
              <a:ahLst/>
              <a:cxnLst>
                <a:cxn ang="0">
                  <a:pos x="connsiteX0" y="connsiteY0"/>
                </a:cxn>
                <a:cxn ang="0">
                  <a:pos x="connsiteX1" y="connsiteY1"/>
                </a:cxn>
              </a:cxnLst>
              <a:rect l="l" t="t" r="r" b="b"/>
              <a:pathLst>
                <a:path w="9525" h="22383">
                  <a:moveTo>
                    <a:pt x="0" y="22384"/>
                  </a:moveTo>
                  <a:lnTo>
                    <a:pt x="0" y="0"/>
                  </a:lnTo>
                </a:path>
              </a:pathLst>
            </a:custGeom>
            <a:grpFill/>
            <a:ln w="5715" cap="rnd">
              <a:solidFill>
                <a:schemeClr val="tx1">
                  <a:lumMod val="75000"/>
                  <a:lumOff val="25000"/>
                </a:schemeClr>
              </a:solidFill>
              <a:prstDash val="solid"/>
              <a:round/>
            </a:ln>
          </p:spPr>
          <p:txBody>
            <a:bodyPr rtlCol="0" anchor="ctr"/>
            <a:lstStyle/>
            <a:p>
              <a:endParaRPr lang="fr-FR" sz="1400"/>
            </a:p>
          </p:txBody>
        </p:sp>
        <p:sp>
          <p:nvSpPr>
            <p:cNvPr id="98" name="Forme libre : forme 97">
              <a:extLst>
                <a:ext uri="{FF2B5EF4-FFF2-40B4-BE49-F238E27FC236}">
                  <a16:creationId xmlns:a16="http://schemas.microsoft.com/office/drawing/2014/main" id="{9A04FF82-784D-46DD-A229-9AF933D277AF}"/>
                </a:ext>
              </a:extLst>
            </p:cNvPr>
            <p:cNvSpPr/>
            <p:nvPr/>
          </p:nvSpPr>
          <p:spPr>
            <a:xfrm>
              <a:off x="8486848" y="4482487"/>
              <a:ext cx="96598" cy="99726"/>
            </a:xfrm>
            <a:custGeom>
              <a:avLst/>
              <a:gdLst>
                <a:gd name="connsiteX0" fmla="*/ 20494 w 96598"/>
                <a:gd name="connsiteY0" fmla="*/ 0 h 99726"/>
                <a:gd name="connsiteX1" fmla="*/ 20494 w 96598"/>
                <a:gd name="connsiteY1" fmla="*/ 22384 h 99726"/>
                <a:gd name="connsiteX2" fmla="*/ 15 w 96598"/>
                <a:gd name="connsiteY2" fmla="*/ 55626 h 99726"/>
                <a:gd name="connsiteX3" fmla="*/ 12207 w 96598"/>
                <a:gd name="connsiteY3" fmla="*/ 99727 h 99726"/>
                <a:gd name="connsiteX4" fmla="*/ 96599 w 96598"/>
                <a:gd name="connsiteY4" fmla="*/ 99727 h 997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598" h="99726">
                  <a:moveTo>
                    <a:pt x="20494" y="0"/>
                  </a:moveTo>
                  <a:lnTo>
                    <a:pt x="20494" y="22384"/>
                  </a:lnTo>
                  <a:cubicBezTo>
                    <a:pt x="20494" y="22384"/>
                    <a:pt x="-651" y="26860"/>
                    <a:pt x="15" y="55626"/>
                  </a:cubicBezTo>
                  <a:cubicBezTo>
                    <a:pt x="682" y="84392"/>
                    <a:pt x="12207" y="99727"/>
                    <a:pt x="12207" y="99727"/>
                  </a:cubicBezTo>
                  <a:lnTo>
                    <a:pt x="96599" y="99727"/>
                  </a:lnTo>
                </a:path>
              </a:pathLst>
            </a:custGeom>
            <a:grpFill/>
            <a:ln w="5715" cap="rnd">
              <a:solidFill>
                <a:schemeClr val="tx1">
                  <a:lumMod val="75000"/>
                  <a:lumOff val="25000"/>
                </a:schemeClr>
              </a:solidFill>
              <a:prstDash val="solid"/>
              <a:round/>
            </a:ln>
          </p:spPr>
          <p:txBody>
            <a:bodyPr rtlCol="0" anchor="ctr"/>
            <a:lstStyle/>
            <a:p>
              <a:endParaRPr lang="fr-FR" sz="1400"/>
            </a:p>
          </p:txBody>
        </p:sp>
        <p:sp>
          <p:nvSpPr>
            <p:cNvPr id="99" name="Forme libre : forme 98">
              <a:extLst>
                <a:ext uri="{FF2B5EF4-FFF2-40B4-BE49-F238E27FC236}">
                  <a16:creationId xmlns:a16="http://schemas.microsoft.com/office/drawing/2014/main" id="{AC444ECC-BB48-47CF-A18A-CDD5ADD8C6F0}"/>
                </a:ext>
              </a:extLst>
            </p:cNvPr>
            <p:cNvSpPr/>
            <p:nvPr/>
          </p:nvSpPr>
          <p:spPr>
            <a:xfrm>
              <a:off x="8507342" y="4504870"/>
              <a:ext cx="67055" cy="9525"/>
            </a:xfrm>
            <a:custGeom>
              <a:avLst/>
              <a:gdLst>
                <a:gd name="connsiteX0" fmla="*/ 0 w 67055"/>
                <a:gd name="connsiteY0" fmla="*/ 0 h 9525"/>
                <a:gd name="connsiteX1" fmla="*/ 67056 w 67055"/>
                <a:gd name="connsiteY1" fmla="*/ 0 h 9525"/>
              </a:gdLst>
              <a:ahLst/>
              <a:cxnLst>
                <a:cxn ang="0">
                  <a:pos x="connsiteX0" y="connsiteY0"/>
                </a:cxn>
                <a:cxn ang="0">
                  <a:pos x="connsiteX1" y="connsiteY1"/>
                </a:cxn>
              </a:cxnLst>
              <a:rect l="l" t="t" r="r" b="b"/>
              <a:pathLst>
                <a:path w="67055" h="9525">
                  <a:moveTo>
                    <a:pt x="0" y="0"/>
                  </a:moveTo>
                  <a:lnTo>
                    <a:pt x="67056" y="0"/>
                  </a:lnTo>
                </a:path>
              </a:pathLst>
            </a:custGeom>
            <a:grpFill/>
            <a:ln w="5715" cap="rnd">
              <a:solidFill>
                <a:schemeClr val="tx1">
                  <a:lumMod val="75000"/>
                  <a:lumOff val="25000"/>
                </a:schemeClr>
              </a:solidFill>
              <a:prstDash val="solid"/>
              <a:round/>
            </a:ln>
          </p:spPr>
          <p:txBody>
            <a:bodyPr rtlCol="0" anchor="ctr"/>
            <a:lstStyle/>
            <a:p>
              <a:endParaRPr lang="fr-FR" sz="1400"/>
            </a:p>
          </p:txBody>
        </p:sp>
        <p:sp>
          <p:nvSpPr>
            <p:cNvPr id="100" name="Forme libre : forme 99">
              <a:extLst>
                <a:ext uri="{FF2B5EF4-FFF2-40B4-BE49-F238E27FC236}">
                  <a16:creationId xmlns:a16="http://schemas.microsoft.com/office/drawing/2014/main" id="{A665DE61-C236-4FD8-821C-B76887728DD2}"/>
                </a:ext>
              </a:extLst>
            </p:cNvPr>
            <p:cNvSpPr/>
            <p:nvPr/>
          </p:nvSpPr>
          <p:spPr>
            <a:xfrm>
              <a:off x="8524583" y="4557353"/>
              <a:ext cx="28098" cy="9525"/>
            </a:xfrm>
            <a:custGeom>
              <a:avLst/>
              <a:gdLst>
                <a:gd name="connsiteX0" fmla="*/ 0 w 28098"/>
                <a:gd name="connsiteY0" fmla="*/ 0 h 9525"/>
                <a:gd name="connsiteX1" fmla="*/ 28099 w 28098"/>
                <a:gd name="connsiteY1" fmla="*/ 0 h 9525"/>
              </a:gdLst>
              <a:ahLst/>
              <a:cxnLst>
                <a:cxn ang="0">
                  <a:pos x="connsiteX0" y="connsiteY0"/>
                </a:cxn>
                <a:cxn ang="0">
                  <a:pos x="connsiteX1" y="connsiteY1"/>
                </a:cxn>
              </a:cxnLst>
              <a:rect l="l" t="t" r="r" b="b"/>
              <a:pathLst>
                <a:path w="28098" h="9525">
                  <a:moveTo>
                    <a:pt x="0" y="0"/>
                  </a:moveTo>
                  <a:lnTo>
                    <a:pt x="28099" y="0"/>
                  </a:lnTo>
                </a:path>
              </a:pathLst>
            </a:custGeom>
            <a:grpFill/>
            <a:ln w="5715" cap="rnd">
              <a:solidFill>
                <a:schemeClr val="tx1">
                  <a:lumMod val="75000"/>
                  <a:lumOff val="25000"/>
                </a:schemeClr>
              </a:solidFill>
              <a:prstDash val="solid"/>
              <a:round/>
            </a:ln>
          </p:spPr>
          <p:txBody>
            <a:bodyPr rtlCol="0" anchor="ctr"/>
            <a:lstStyle/>
            <a:p>
              <a:endParaRPr lang="fr-FR" sz="1400"/>
            </a:p>
          </p:txBody>
        </p:sp>
        <p:sp>
          <p:nvSpPr>
            <p:cNvPr id="101" name="Forme libre : forme 100">
              <a:extLst>
                <a:ext uri="{FF2B5EF4-FFF2-40B4-BE49-F238E27FC236}">
                  <a16:creationId xmlns:a16="http://schemas.microsoft.com/office/drawing/2014/main" id="{23533D20-95FF-40CC-A113-0CEAF656BCE5}"/>
                </a:ext>
              </a:extLst>
            </p:cNvPr>
            <p:cNvSpPr/>
            <p:nvPr/>
          </p:nvSpPr>
          <p:spPr>
            <a:xfrm>
              <a:off x="8292173" y="4304560"/>
              <a:ext cx="9525" cy="9525"/>
            </a:xfrm>
            <a:custGeom>
              <a:avLst/>
              <a:gdLst/>
              <a:ahLst/>
              <a:cxnLst/>
              <a:rect l="l" t="t" r="r" b="b"/>
              <a:pathLst>
                <a:path w="9525" h="9525"/>
              </a:pathLst>
            </a:custGeom>
            <a:grpFill/>
            <a:ln w="5715" cap="rnd">
              <a:solidFill>
                <a:schemeClr val="tx1">
                  <a:lumMod val="75000"/>
                  <a:lumOff val="25000"/>
                </a:schemeClr>
              </a:solidFill>
              <a:prstDash val="solid"/>
              <a:round/>
            </a:ln>
          </p:spPr>
          <p:txBody>
            <a:bodyPr rtlCol="0" anchor="ctr"/>
            <a:lstStyle/>
            <a:p>
              <a:endParaRPr lang="fr-FR" sz="1400"/>
            </a:p>
          </p:txBody>
        </p:sp>
        <p:sp>
          <p:nvSpPr>
            <p:cNvPr id="102" name="Forme libre : forme 101">
              <a:extLst>
                <a:ext uri="{FF2B5EF4-FFF2-40B4-BE49-F238E27FC236}">
                  <a16:creationId xmlns:a16="http://schemas.microsoft.com/office/drawing/2014/main" id="{07D8BEA8-2117-4D95-9576-6EFC9C5F6867}"/>
                </a:ext>
              </a:extLst>
            </p:cNvPr>
            <p:cNvSpPr/>
            <p:nvPr/>
          </p:nvSpPr>
          <p:spPr>
            <a:xfrm>
              <a:off x="8490657" y="4582308"/>
              <a:ext cx="91837" cy="211264"/>
            </a:xfrm>
            <a:custGeom>
              <a:avLst/>
              <a:gdLst>
                <a:gd name="connsiteX0" fmla="*/ 8304 w 91837"/>
                <a:gd name="connsiteY0" fmla="*/ 0 h 211264"/>
                <a:gd name="connsiteX1" fmla="*/ 11352 w 91837"/>
                <a:gd name="connsiteY1" fmla="*/ 197834 h 211264"/>
                <a:gd name="connsiteX2" fmla="*/ 2398 w 91837"/>
                <a:gd name="connsiteY2" fmla="*/ 211265 h 211264"/>
                <a:gd name="connsiteX3" fmla="*/ 28592 w 91837"/>
                <a:gd name="connsiteY3" fmla="*/ 211265 h 211264"/>
                <a:gd name="connsiteX4" fmla="*/ 44403 w 91837"/>
                <a:gd name="connsiteY4" fmla="*/ 53721 h 211264"/>
                <a:gd name="connsiteX5" fmla="*/ 54595 w 91837"/>
                <a:gd name="connsiteY5" fmla="*/ 53721 h 211264"/>
                <a:gd name="connsiteX6" fmla="*/ 91838 w 91837"/>
                <a:gd name="connsiteY6" fmla="*/ 209931 h 2112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837" h="211264">
                  <a:moveTo>
                    <a:pt x="8304" y="0"/>
                  </a:moveTo>
                  <a:cubicBezTo>
                    <a:pt x="8304" y="0"/>
                    <a:pt x="-12270" y="88487"/>
                    <a:pt x="11352" y="197834"/>
                  </a:cubicBezTo>
                  <a:lnTo>
                    <a:pt x="2398" y="211265"/>
                  </a:lnTo>
                  <a:lnTo>
                    <a:pt x="28592" y="211265"/>
                  </a:lnTo>
                  <a:lnTo>
                    <a:pt x="44403" y="53721"/>
                  </a:lnTo>
                  <a:lnTo>
                    <a:pt x="54595" y="53721"/>
                  </a:lnTo>
                  <a:lnTo>
                    <a:pt x="91838" y="209931"/>
                  </a:lnTo>
                </a:path>
              </a:pathLst>
            </a:custGeom>
            <a:grpFill/>
            <a:ln w="5715" cap="rnd">
              <a:solidFill>
                <a:schemeClr val="tx1">
                  <a:lumMod val="75000"/>
                  <a:lumOff val="25000"/>
                </a:schemeClr>
              </a:solidFill>
              <a:prstDash val="solid"/>
              <a:round/>
            </a:ln>
          </p:spPr>
          <p:txBody>
            <a:bodyPr rtlCol="0" anchor="ctr"/>
            <a:lstStyle/>
            <a:p>
              <a:endParaRPr lang="fr-FR" sz="1400"/>
            </a:p>
          </p:txBody>
        </p:sp>
        <p:sp>
          <p:nvSpPr>
            <p:cNvPr id="103" name="Forme libre : forme 102">
              <a:extLst>
                <a:ext uri="{FF2B5EF4-FFF2-40B4-BE49-F238E27FC236}">
                  <a16:creationId xmlns:a16="http://schemas.microsoft.com/office/drawing/2014/main" id="{3A5DB2A8-4B77-400A-A219-62C491ACD5C0}"/>
                </a:ext>
              </a:extLst>
            </p:cNvPr>
            <p:cNvSpPr/>
            <p:nvPr/>
          </p:nvSpPr>
          <p:spPr>
            <a:xfrm>
              <a:off x="8495817" y="4729375"/>
              <a:ext cx="26860" cy="9525"/>
            </a:xfrm>
            <a:custGeom>
              <a:avLst/>
              <a:gdLst>
                <a:gd name="connsiteX0" fmla="*/ 0 w 26860"/>
                <a:gd name="connsiteY0" fmla="*/ 0 h 9525"/>
                <a:gd name="connsiteX1" fmla="*/ 26861 w 26860"/>
                <a:gd name="connsiteY1" fmla="*/ 0 h 9525"/>
              </a:gdLst>
              <a:ahLst/>
              <a:cxnLst>
                <a:cxn ang="0">
                  <a:pos x="connsiteX0" y="connsiteY0"/>
                </a:cxn>
                <a:cxn ang="0">
                  <a:pos x="connsiteX1" y="connsiteY1"/>
                </a:cxn>
              </a:cxnLst>
              <a:rect l="l" t="t" r="r" b="b"/>
              <a:pathLst>
                <a:path w="26860" h="9525">
                  <a:moveTo>
                    <a:pt x="0" y="0"/>
                  </a:moveTo>
                  <a:lnTo>
                    <a:pt x="26861" y="0"/>
                  </a:lnTo>
                </a:path>
              </a:pathLst>
            </a:custGeom>
            <a:grpFill/>
            <a:ln w="5715" cap="rnd">
              <a:solidFill>
                <a:schemeClr val="tx1">
                  <a:lumMod val="75000"/>
                  <a:lumOff val="25000"/>
                </a:schemeClr>
              </a:solidFill>
              <a:prstDash val="solid"/>
              <a:round/>
            </a:ln>
          </p:spPr>
          <p:txBody>
            <a:bodyPr rtlCol="0" anchor="ctr"/>
            <a:lstStyle/>
            <a:p>
              <a:endParaRPr lang="fr-FR" sz="1400"/>
            </a:p>
          </p:txBody>
        </p:sp>
        <p:sp>
          <p:nvSpPr>
            <p:cNvPr id="104" name="Forme libre : forme 103">
              <a:extLst>
                <a:ext uri="{FF2B5EF4-FFF2-40B4-BE49-F238E27FC236}">
                  <a16:creationId xmlns:a16="http://schemas.microsoft.com/office/drawing/2014/main" id="{7EDFD2F6-7282-4710-B843-DA63DE0EC6AC}"/>
                </a:ext>
              </a:extLst>
            </p:cNvPr>
            <p:cNvSpPr/>
            <p:nvPr/>
          </p:nvSpPr>
          <p:spPr>
            <a:xfrm>
              <a:off x="8568683" y="4728708"/>
              <a:ext cx="23622" cy="9525"/>
            </a:xfrm>
            <a:custGeom>
              <a:avLst/>
              <a:gdLst>
                <a:gd name="connsiteX0" fmla="*/ 0 w 23622"/>
                <a:gd name="connsiteY0" fmla="*/ 0 h 9525"/>
                <a:gd name="connsiteX1" fmla="*/ 23622 w 23622"/>
                <a:gd name="connsiteY1" fmla="*/ 0 h 9525"/>
              </a:gdLst>
              <a:ahLst/>
              <a:cxnLst>
                <a:cxn ang="0">
                  <a:pos x="connsiteX0" y="connsiteY0"/>
                </a:cxn>
                <a:cxn ang="0">
                  <a:pos x="connsiteX1" y="connsiteY1"/>
                </a:cxn>
              </a:cxnLst>
              <a:rect l="l" t="t" r="r" b="b"/>
              <a:pathLst>
                <a:path w="23622" h="9525">
                  <a:moveTo>
                    <a:pt x="0" y="0"/>
                  </a:moveTo>
                  <a:lnTo>
                    <a:pt x="23622" y="0"/>
                  </a:lnTo>
                </a:path>
              </a:pathLst>
            </a:custGeom>
            <a:grpFill/>
            <a:ln w="5715" cap="rnd">
              <a:solidFill>
                <a:schemeClr val="tx1">
                  <a:lumMod val="75000"/>
                  <a:lumOff val="25000"/>
                </a:schemeClr>
              </a:solidFill>
              <a:prstDash val="solid"/>
              <a:round/>
            </a:ln>
          </p:spPr>
          <p:txBody>
            <a:bodyPr rtlCol="0" anchor="ctr"/>
            <a:lstStyle/>
            <a:p>
              <a:endParaRPr lang="fr-FR" sz="1400"/>
            </a:p>
          </p:txBody>
        </p:sp>
        <p:sp>
          <p:nvSpPr>
            <p:cNvPr id="105" name="Forme libre : forme 104">
              <a:extLst>
                <a:ext uri="{FF2B5EF4-FFF2-40B4-BE49-F238E27FC236}">
                  <a16:creationId xmlns:a16="http://schemas.microsoft.com/office/drawing/2014/main" id="{C772FE65-0959-4434-89B4-7ECEDE782E07}"/>
                </a:ext>
              </a:extLst>
            </p:cNvPr>
            <p:cNvSpPr/>
            <p:nvPr/>
          </p:nvSpPr>
          <p:spPr>
            <a:xfrm>
              <a:off x="8292173" y="4304560"/>
              <a:ext cx="9525" cy="9525"/>
            </a:xfrm>
            <a:custGeom>
              <a:avLst/>
              <a:gdLst/>
              <a:ahLst/>
              <a:cxnLst/>
              <a:rect l="l" t="t" r="r" b="b"/>
              <a:pathLst>
                <a:path w="9525" h="9525"/>
              </a:pathLst>
            </a:custGeom>
            <a:grpFill/>
            <a:ln w="5715" cap="rnd">
              <a:solidFill>
                <a:schemeClr val="tx1">
                  <a:lumMod val="75000"/>
                  <a:lumOff val="25000"/>
                </a:schemeClr>
              </a:solidFill>
              <a:prstDash val="solid"/>
              <a:round/>
            </a:ln>
          </p:spPr>
          <p:txBody>
            <a:bodyPr rtlCol="0" anchor="ctr"/>
            <a:lstStyle/>
            <a:p>
              <a:endParaRPr lang="fr-FR" sz="1400"/>
            </a:p>
          </p:txBody>
        </p:sp>
        <p:sp>
          <p:nvSpPr>
            <p:cNvPr id="106" name="Forme libre : forme 105">
              <a:extLst>
                <a:ext uri="{FF2B5EF4-FFF2-40B4-BE49-F238E27FC236}">
                  <a16:creationId xmlns:a16="http://schemas.microsoft.com/office/drawing/2014/main" id="{52610EC9-6BF4-413F-B908-D0375BDB0791}"/>
                </a:ext>
              </a:extLst>
            </p:cNvPr>
            <p:cNvSpPr/>
            <p:nvPr/>
          </p:nvSpPr>
          <p:spPr>
            <a:xfrm>
              <a:off x="8555788" y="4453054"/>
              <a:ext cx="14228" cy="24955"/>
            </a:xfrm>
            <a:custGeom>
              <a:avLst/>
              <a:gdLst>
                <a:gd name="connsiteX0" fmla="*/ 799 w 14228"/>
                <a:gd name="connsiteY0" fmla="*/ 0 h 24955"/>
                <a:gd name="connsiteX1" fmla="*/ 14229 w 14228"/>
                <a:gd name="connsiteY1" fmla="*/ 24955 h 24955"/>
              </a:gdLst>
              <a:ahLst/>
              <a:cxnLst>
                <a:cxn ang="0">
                  <a:pos x="connsiteX0" y="connsiteY0"/>
                </a:cxn>
                <a:cxn ang="0">
                  <a:pos x="connsiteX1" y="connsiteY1"/>
                </a:cxn>
              </a:cxnLst>
              <a:rect l="l" t="t" r="r" b="b"/>
              <a:pathLst>
                <a:path w="14228" h="24955">
                  <a:moveTo>
                    <a:pt x="799" y="0"/>
                  </a:moveTo>
                  <a:cubicBezTo>
                    <a:pt x="799" y="0"/>
                    <a:pt x="-4916" y="24289"/>
                    <a:pt x="14229" y="24955"/>
                  </a:cubicBezTo>
                </a:path>
              </a:pathLst>
            </a:custGeom>
            <a:grpFill/>
            <a:ln w="5715" cap="rnd">
              <a:solidFill>
                <a:schemeClr val="tx1">
                  <a:lumMod val="75000"/>
                  <a:lumOff val="25000"/>
                </a:schemeClr>
              </a:solidFill>
              <a:prstDash val="solid"/>
              <a:round/>
            </a:ln>
          </p:spPr>
          <p:txBody>
            <a:bodyPr rtlCol="0" anchor="ctr"/>
            <a:lstStyle/>
            <a:p>
              <a:endParaRPr lang="fr-FR" sz="1400"/>
            </a:p>
          </p:txBody>
        </p:sp>
        <p:sp>
          <p:nvSpPr>
            <p:cNvPr id="107" name="Forme libre : forme 106">
              <a:extLst>
                <a:ext uri="{FF2B5EF4-FFF2-40B4-BE49-F238E27FC236}">
                  <a16:creationId xmlns:a16="http://schemas.microsoft.com/office/drawing/2014/main" id="{33750692-470C-495E-A626-B5D016F36719}"/>
                </a:ext>
              </a:extLst>
            </p:cNvPr>
            <p:cNvSpPr/>
            <p:nvPr/>
          </p:nvSpPr>
          <p:spPr>
            <a:xfrm>
              <a:off x="8303412" y="4793954"/>
              <a:ext cx="389858" cy="9525"/>
            </a:xfrm>
            <a:custGeom>
              <a:avLst/>
              <a:gdLst>
                <a:gd name="connsiteX0" fmla="*/ 389858 w 389858"/>
                <a:gd name="connsiteY0" fmla="*/ 0 h 9525"/>
                <a:gd name="connsiteX1" fmla="*/ 0 w 389858"/>
                <a:gd name="connsiteY1" fmla="*/ 0 h 9525"/>
              </a:gdLst>
              <a:ahLst/>
              <a:cxnLst>
                <a:cxn ang="0">
                  <a:pos x="connsiteX0" y="connsiteY0"/>
                </a:cxn>
                <a:cxn ang="0">
                  <a:pos x="connsiteX1" y="connsiteY1"/>
                </a:cxn>
              </a:cxnLst>
              <a:rect l="l" t="t" r="r" b="b"/>
              <a:pathLst>
                <a:path w="389858" h="9525">
                  <a:moveTo>
                    <a:pt x="389858" y="0"/>
                  </a:moveTo>
                  <a:lnTo>
                    <a:pt x="0" y="0"/>
                  </a:lnTo>
                </a:path>
              </a:pathLst>
            </a:custGeom>
            <a:grpFill/>
            <a:ln w="5715" cap="rnd">
              <a:solidFill>
                <a:schemeClr val="tx1">
                  <a:lumMod val="75000"/>
                  <a:lumOff val="25000"/>
                </a:schemeClr>
              </a:solidFill>
              <a:prstDash val="solid"/>
              <a:round/>
            </a:ln>
          </p:spPr>
          <p:txBody>
            <a:bodyPr rtlCol="0" anchor="ctr"/>
            <a:lstStyle/>
            <a:p>
              <a:endParaRPr lang="fr-FR" sz="1400"/>
            </a:p>
          </p:txBody>
        </p:sp>
        <p:grpSp>
          <p:nvGrpSpPr>
            <p:cNvPr id="108" name="Graphique 1861">
              <a:extLst>
                <a:ext uri="{FF2B5EF4-FFF2-40B4-BE49-F238E27FC236}">
                  <a16:creationId xmlns:a16="http://schemas.microsoft.com/office/drawing/2014/main" id="{3CB6CE06-AFF1-4884-876A-9EA727071388}"/>
                </a:ext>
              </a:extLst>
            </p:cNvPr>
            <p:cNvGrpSpPr/>
            <p:nvPr/>
          </p:nvGrpSpPr>
          <p:grpSpPr>
            <a:xfrm>
              <a:off x="8292173" y="4304560"/>
              <a:ext cx="98641" cy="489013"/>
              <a:chOff x="8292173" y="4304560"/>
              <a:chExt cx="98641" cy="489013"/>
            </a:xfrm>
            <a:grpFill/>
          </p:grpSpPr>
          <p:grpSp>
            <p:nvGrpSpPr>
              <p:cNvPr id="122" name="Graphique 1861">
                <a:extLst>
                  <a:ext uri="{FF2B5EF4-FFF2-40B4-BE49-F238E27FC236}">
                    <a16:creationId xmlns:a16="http://schemas.microsoft.com/office/drawing/2014/main" id="{10585AED-A7BC-4331-B82F-11792C3D3095}"/>
                  </a:ext>
                </a:extLst>
              </p:cNvPr>
              <p:cNvGrpSpPr/>
              <p:nvPr/>
            </p:nvGrpSpPr>
            <p:grpSpPr>
              <a:xfrm>
                <a:off x="8331416" y="4549828"/>
                <a:ext cx="23907" cy="21907"/>
                <a:chOff x="8331416" y="4549828"/>
                <a:chExt cx="23907" cy="21907"/>
              </a:xfrm>
              <a:grpFill/>
            </p:grpSpPr>
            <p:sp>
              <p:nvSpPr>
                <p:cNvPr id="137" name="Forme libre : forme 136">
                  <a:extLst>
                    <a:ext uri="{FF2B5EF4-FFF2-40B4-BE49-F238E27FC236}">
                      <a16:creationId xmlns:a16="http://schemas.microsoft.com/office/drawing/2014/main" id="{57FFFAAC-9876-4509-8541-A3AC7CD3127C}"/>
                    </a:ext>
                  </a:extLst>
                </p:cNvPr>
                <p:cNvSpPr/>
                <p:nvPr/>
              </p:nvSpPr>
              <p:spPr>
                <a:xfrm>
                  <a:off x="8355323" y="4549828"/>
                  <a:ext cx="9525" cy="3714"/>
                </a:xfrm>
                <a:custGeom>
                  <a:avLst/>
                  <a:gdLst>
                    <a:gd name="connsiteX0" fmla="*/ 0 w 9525"/>
                    <a:gd name="connsiteY0" fmla="*/ 0 h 3714"/>
                    <a:gd name="connsiteX1" fmla="*/ 0 w 9525"/>
                    <a:gd name="connsiteY1" fmla="*/ 3715 h 3714"/>
                  </a:gdLst>
                  <a:ahLst/>
                  <a:cxnLst>
                    <a:cxn ang="0">
                      <a:pos x="connsiteX0" y="connsiteY0"/>
                    </a:cxn>
                    <a:cxn ang="0">
                      <a:pos x="connsiteX1" y="connsiteY1"/>
                    </a:cxn>
                  </a:cxnLst>
                  <a:rect l="l" t="t" r="r" b="b"/>
                  <a:pathLst>
                    <a:path w="9525" h="3714">
                      <a:moveTo>
                        <a:pt x="0" y="0"/>
                      </a:moveTo>
                      <a:lnTo>
                        <a:pt x="0" y="3715"/>
                      </a:lnTo>
                    </a:path>
                  </a:pathLst>
                </a:custGeom>
                <a:grpFill/>
                <a:ln w="5715" cap="rnd">
                  <a:solidFill>
                    <a:schemeClr val="tx1">
                      <a:lumMod val="75000"/>
                      <a:lumOff val="25000"/>
                    </a:schemeClr>
                  </a:solidFill>
                  <a:prstDash val="solid"/>
                  <a:round/>
                </a:ln>
              </p:spPr>
              <p:txBody>
                <a:bodyPr rtlCol="0" anchor="ctr"/>
                <a:lstStyle/>
                <a:p>
                  <a:endParaRPr lang="fr-FR" sz="1400"/>
                </a:p>
              </p:txBody>
            </p:sp>
            <p:sp>
              <p:nvSpPr>
                <p:cNvPr id="138" name="Forme libre : forme 137">
                  <a:extLst>
                    <a:ext uri="{FF2B5EF4-FFF2-40B4-BE49-F238E27FC236}">
                      <a16:creationId xmlns:a16="http://schemas.microsoft.com/office/drawing/2014/main" id="{EFF5935A-F8DD-4222-8BE4-79BCE9308389}"/>
                    </a:ext>
                  </a:extLst>
                </p:cNvPr>
                <p:cNvSpPr/>
                <p:nvPr/>
              </p:nvSpPr>
              <p:spPr>
                <a:xfrm>
                  <a:off x="8331416" y="4550209"/>
                  <a:ext cx="9525" cy="3714"/>
                </a:xfrm>
                <a:custGeom>
                  <a:avLst/>
                  <a:gdLst>
                    <a:gd name="connsiteX0" fmla="*/ 0 w 9525"/>
                    <a:gd name="connsiteY0" fmla="*/ 0 h 3714"/>
                    <a:gd name="connsiteX1" fmla="*/ 0 w 9525"/>
                    <a:gd name="connsiteY1" fmla="*/ 3715 h 3714"/>
                  </a:gdLst>
                  <a:ahLst/>
                  <a:cxnLst>
                    <a:cxn ang="0">
                      <a:pos x="connsiteX0" y="connsiteY0"/>
                    </a:cxn>
                    <a:cxn ang="0">
                      <a:pos x="connsiteX1" y="connsiteY1"/>
                    </a:cxn>
                  </a:cxnLst>
                  <a:rect l="l" t="t" r="r" b="b"/>
                  <a:pathLst>
                    <a:path w="9525" h="3714">
                      <a:moveTo>
                        <a:pt x="0" y="0"/>
                      </a:moveTo>
                      <a:lnTo>
                        <a:pt x="0" y="3715"/>
                      </a:lnTo>
                    </a:path>
                  </a:pathLst>
                </a:custGeom>
                <a:grpFill/>
                <a:ln w="5715" cap="rnd">
                  <a:solidFill>
                    <a:schemeClr val="tx1">
                      <a:lumMod val="75000"/>
                      <a:lumOff val="25000"/>
                    </a:schemeClr>
                  </a:solidFill>
                  <a:prstDash val="solid"/>
                  <a:round/>
                </a:ln>
              </p:spPr>
              <p:txBody>
                <a:bodyPr rtlCol="0" anchor="ctr"/>
                <a:lstStyle/>
                <a:p>
                  <a:endParaRPr lang="fr-FR" sz="1400"/>
                </a:p>
              </p:txBody>
            </p:sp>
            <p:sp>
              <p:nvSpPr>
                <p:cNvPr id="139" name="Forme libre : forme 138">
                  <a:extLst>
                    <a:ext uri="{FF2B5EF4-FFF2-40B4-BE49-F238E27FC236}">
                      <a16:creationId xmlns:a16="http://schemas.microsoft.com/office/drawing/2014/main" id="{F2E6DEDF-BDAA-4ECE-AF80-6ADE88EA0D2D}"/>
                    </a:ext>
                  </a:extLst>
                </p:cNvPr>
                <p:cNvSpPr/>
                <p:nvPr/>
              </p:nvSpPr>
              <p:spPr>
                <a:xfrm>
                  <a:off x="8339036" y="4568974"/>
                  <a:ext cx="8572" cy="2762"/>
                </a:xfrm>
                <a:custGeom>
                  <a:avLst/>
                  <a:gdLst>
                    <a:gd name="connsiteX0" fmla="*/ 0 w 8572"/>
                    <a:gd name="connsiteY0" fmla="*/ 0 h 2762"/>
                    <a:gd name="connsiteX1" fmla="*/ 4286 w 8572"/>
                    <a:gd name="connsiteY1" fmla="*/ 2762 h 2762"/>
                    <a:gd name="connsiteX2" fmla="*/ 8573 w 8572"/>
                    <a:gd name="connsiteY2" fmla="*/ 95 h 2762"/>
                  </a:gdLst>
                  <a:ahLst/>
                  <a:cxnLst>
                    <a:cxn ang="0">
                      <a:pos x="connsiteX0" y="connsiteY0"/>
                    </a:cxn>
                    <a:cxn ang="0">
                      <a:pos x="connsiteX1" y="connsiteY1"/>
                    </a:cxn>
                    <a:cxn ang="0">
                      <a:pos x="connsiteX2" y="connsiteY2"/>
                    </a:cxn>
                  </a:cxnLst>
                  <a:rect l="l" t="t" r="r" b="b"/>
                  <a:pathLst>
                    <a:path w="8572" h="2762">
                      <a:moveTo>
                        <a:pt x="0" y="0"/>
                      </a:moveTo>
                      <a:cubicBezTo>
                        <a:pt x="667" y="1619"/>
                        <a:pt x="2286" y="2762"/>
                        <a:pt x="4286" y="2762"/>
                      </a:cubicBezTo>
                      <a:cubicBezTo>
                        <a:pt x="6191" y="2762"/>
                        <a:pt x="7906" y="1619"/>
                        <a:pt x="8573" y="95"/>
                      </a:cubicBezTo>
                    </a:path>
                  </a:pathLst>
                </a:custGeom>
                <a:grpFill/>
                <a:ln w="5715" cap="rnd">
                  <a:solidFill>
                    <a:schemeClr val="tx1">
                      <a:lumMod val="75000"/>
                      <a:lumOff val="25000"/>
                    </a:schemeClr>
                  </a:solidFill>
                  <a:prstDash val="solid"/>
                  <a:round/>
                </a:ln>
              </p:spPr>
              <p:txBody>
                <a:bodyPr rtlCol="0" anchor="ctr"/>
                <a:lstStyle/>
                <a:p>
                  <a:endParaRPr lang="fr-FR" sz="1400"/>
                </a:p>
              </p:txBody>
            </p:sp>
          </p:grpSp>
          <p:sp>
            <p:nvSpPr>
              <p:cNvPr id="123" name="Forme libre : forme 122">
                <a:extLst>
                  <a:ext uri="{FF2B5EF4-FFF2-40B4-BE49-F238E27FC236}">
                    <a16:creationId xmlns:a16="http://schemas.microsoft.com/office/drawing/2014/main" id="{0A40D0C7-A5FF-4CEF-8A90-20460901922F}"/>
                  </a:ext>
                </a:extLst>
              </p:cNvPr>
              <p:cNvSpPr/>
              <p:nvPr/>
            </p:nvSpPr>
            <p:spPr>
              <a:xfrm>
                <a:off x="8314175" y="4552781"/>
                <a:ext cx="56197" cy="31622"/>
              </a:xfrm>
              <a:custGeom>
                <a:avLst/>
                <a:gdLst>
                  <a:gd name="connsiteX0" fmla="*/ 0 w 56197"/>
                  <a:gd name="connsiteY0" fmla="*/ 0 h 31622"/>
                  <a:gd name="connsiteX1" fmla="*/ 28099 w 56197"/>
                  <a:gd name="connsiteY1" fmla="*/ 31623 h 31622"/>
                  <a:gd name="connsiteX2" fmla="*/ 56198 w 56197"/>
                  <a:gd name="connsiteY2" fmla="*/ 0 h 31622"/>
                </a:gdLst>
                <a:ahLst/>
                <a:cxnLst>
                  <a:cxn ang="0">
                    <a:pos x="connsiteX0" y="connsiteY0"/>
                  </a:cxn>
                  <a:cxn ang="0">
                    <a:pos x="connsiteX1" y="connsiteY1"/>
                  </a:cxn>
                  <a:cxn ang="0">
                    <a:pos x="connsiteX2" y="connsiteY2"/>
                  </a:cxn>
                </a:cxnLst>
                <a:rect l="l" t="t" r="r" b="b"/>
                <a:pathLst>
                  <a:path w="56197" h="31622">
                    <a:moveTo>
                      <a:pt x="0" y="0"/>
                    </a:moveTo>
                    <a:cubicBezTo>
                      <a:pt x="0" y="17431"/>
                      <a:pt x="12573" y="31623"/>
                      <a:pt x="28099" y="31623"/>
                    </a:cubicBezTo>
                    <a:cubicBezTo>
                      <a:pt x="43625" y="31623"/>
                      <a:pt x="56198" y="17431"/>
                      <a:pt x="56198" y="0"/>
                    </a:cubicBezTo>
                  </a:path>
                </a:pathLst>
              </a:custGeom>
              <a:grpFill/>
              <a:ln w="5715" cap="rnd">
                <a:solidFill>
                  <a:schemeClr val="tx1">
                    <a:lumMod val="75000"/>
                    <a:lumOff val="25000"/>
                  </a:schemeClr>
                </a:solidFill>
                <a:prstDash val="solid"/>
                <a:round/>
              </a:ln>
            </p:spPr>
            <p:txBody>
              <a:bodyPr rtlCol="0" anchor="ctr"/>
              <a:lstStyle/>
              <a:p>
                <a:endParaRPr lang="fr-FR" sz="1400"/>
              </a:p>
            </p:txBody>
          </p:sp>
          <p:sp>
            <p:nvSpPr>
              <p:cNvPr id="124" name="Forme libre : forme 123">
                <a:extLst>
                  <a:ext uri="{FF2B5EF4-FFF2-40B4-BE49-F238E27FC236}">
                    <a16:creationId xmlns:a16="http://schemas.microsoft.com/office/drawing/2014/main" id="{F4FF3C9E-7D90-4687-B051-1AE2FC2B02ED}"/>
                  </a:ext>
                </a:extLst>
              </p:cNvPr>
              <p:cNvSpPr/>
              <p:nvPr/>
            </p:nvSpPr>
            <p:spPr>
              <a:xfrm>
                <a:off x="8309413" y="4524873"/>
                <a:ext cx="70770" cy="28393"/>
              </a:xfrm>
              <a:custGeom>
                <a:avLst/>
                <a:gdLst>
                  <a:gd name="connsiteX0" fmla="*/ 70771 w 70770"/>
                  <a:gd name="connsiteY0" fmla="*/ 26861 h 28393"/>
                  <a:gd name="connsiteX1" fmla="*/ 51911 w 70770"/>
                  <a:gd name="connsiteY1" fmla="*/ 17336 h 28393"/>
                  <a:gd name="connsiteX2" fmla="*/ 44196 w 70770"/>
                  <a:gd name="connsiteY2" fmla="*/ 0 h 28393"/>
                  <a:gd name="connsiteX3" fmla="*/ 31814 w 70770"/>
                  <a:gd name="connsiteY3" fmla="*/ 10763 h 28393"/>
                  <a:gd name="connsiteX4" fmla="*/ 0 w 70770"/>
                  <a:gd name="connsiteY4" fmla="*/ 25337 h 283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0770" h="28393">
                    <a:moveTo>
                      <a:pt x="70771" y="26861"/>
                    </a:moveTo>
                    <a:cubicBezTo>
                      <a:pt x="70771" y="26861"/>
                      <a:pt x="55055" y="30480"/>
                      <a:pt x="51911" y="17336"/>
                    </a:cubicBezTo>
                    <a:cubicBezTo>
                      <a:pt x="48768" y="4191"/>
                      <a:pt x="44196" y="0"/>
                      <a:pt x="44196" y="0"/>
                    </a:cubicBezTo>
                    <a:cubicBezTo>
                      <a:pt x="44196" y="0"/>
                      <a:pt x="32671" y="1619"/>
                      <a:pt x="31814" y="10763"/>
                    </a:cubicBezTo>
                    <a:cubicBezTo>
                      <a:pt x="30861" y="19907"/>
                      <a:pt x="16478" y="34862"/>
                      <a:pt x="0" y="25337"/>
                    </a:cubicBezTo>
                  </a:path>
                </a:pathLst>
              </a:custGeom>
              <a:grpFill/>
              <a:ln w="5715" cap="rnd">
                <a:solidFill>
                  <a:schemeClr val="tx1">
                    <a:lumMod val="75000"/>
                    <a:lumOff val="25000"/>
                  </a:schemeClr>
                </a:solidFill>
                <a:prstDash val="solid"/>
                <a:round/>
              </a:ln>
            </p:spPr>
            <p:txBody>
              <a:bodyPr rtlCol="0" anchor="ctr"/>
              <a:lstStyle/>
              <a:p>
                <a:endParaRPr lang="fr-FR" sz="1400"/>
              </a:p>
            </p:txBody>
          </p:sp>
          <p:sp>
            <p:nvSpPr>
              <p:cNvPr id="125" name="Forme libre : forme 124">
                <a:extLst>
                  <a:ext uri="{FF2B5EF4-FFF2-40B4-BE49-F238E27FC236}">
                    <a16:creationId xmlns:a16="http://schemas.microsoft.com/office/drawing/2014/main" id="{6C29C92F-EC1F-47DB-894D-A3FAB14689EF}"/>
                  </a:ext>
                </a:extLst>
              </p:cNvPr>
              <p:cNvSpPr/>
              <p:nvPr/>
            </p:nvSpPr>
            <p:spPr>
              <a:xfrm>
                <a:off x="8295030" y="4498111"/>
                <a:ext cx="95784" cy="90960"/>
              </a:xfrm>
              <a:custGeom>
                <a:avLst/>
                <a:gdLst>
                  <a:gd name="connsiteX0" fmla="*/ 31432 w 95784"/>
                  <a:gd name="connsiteY0" fmla="*/ 89722 h 90960"/>
                  <a:gd name="connsiteX1" fmla="*/ 16478 w 95784"/>
                  <a:gd name="connsiteY1" fmla="*/ 75244 h 90960"/>
                  <a:gd name="connsiteX2" fmla="*/ 0 w 95784"/>
                  <a:gd name="connsiteY2" fmla="*/ 53623 h 90960"/>
                  <a:gd name="connsiteX3" fmla="*/ 14954 w 95784"/>
                  <a:gd name="connsiteY3" fmla="*/ 29715 h 90960"/>
                  <a:gd name="connsiteX4" fmla="*/ 31909 w 95784"/>
                  <a:gd name="connsiteY4" fmla="*/ 2664 h 90960"/>
                  <a:gd name="connsiteX5" fmla="*/ 62960 w 95784"/>
                  <a:gd name="connsiteY5" fmla="*/ 7236 h 90960"/>
                  <a:gd name="connsiteX6" fmla="*/ 82010 w 95784"/>
                  <a:gd name="connsiteY6" fmla="*/ 25143 h 90960"/>
                  <a:gd name="connsiteX7" fmla="*/ 95726 w 95784"/>
                  <a:gd name="connsiteY7" fmla="*/ 52765 h 90960"/>
                  <a:gd name="connsiteX8" fmla="*/ 80772 w 95784"/>
                  <a:gd name="connsiteY8" fmla="*/ 74482 h 90960"/>
                  <a:gd name="connsiteX9" fmla="*/ 58865 w 95784"/>
                  <a:gd name="connsiteY9" fmla="*/ 90961 h 90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5784" h="90960">
                    <a:moveTo>
                      <a:pt x="31432" y="89722"/>
                    </a:moveTo>
                    <a:cubicBezTo>
                      <a:pt x="18860" y="87913"/>
                      <a:pt x="16478" y="75244"/>
                      <a:pt x="16478" y="75244"/>
                    </a:cubicBezTo>
                    <a:cubicBezTo>
                      <a:pt x="16478" y="75244"/>
                      <a:pt x="0" y="71339"/>
                      <a:pt x="0" y="53623"/>
                    </a:cubicBezTo>
                    <a:cubicBezTo>
                      <a:pt x="0" y="35906"/>
                      <a:pt x="14954" y="29715"/>
                      <a:pt x="14954" y="29715"/>
                    </a:cubicBezTo>
                    <a:cubicBezTo>
                      <a:pt x="14954" y="29715"/>
                      <a:pt x="12573" y="10665"/>
                      <a:pt x="31909" y="2664"/>
                    </a:cubicBezTo>
                    <a:cubicBezTo>
                      <a:pt x="51245" y="-5337"/>
                      <a:pt x="62960" y="7236"/>
                      <a:pt x="62960" y="7236"/>
                    </a:cubicBezTo>
                    <a:cubicBezTo>
                      <a:pt x="72676" y="7045"/>
                      <a:pt x="80867" y="13046"/>
                      <a:pt x="82010" y="25143"/>
                    </a:cubicBezTo>
                    <a:cubicBezTo>
                      <a:pt x="83153" y="37240"/>
                      <a:pt x="94583" y="37525"/>
                      <a:pt x="95726" y="52765"/>
                    </a:cubicBezTo>
                    <a:cubicBezTo>
                      <a:pt x="96869" y="67910"/>
                      <a:pt x="80772" y="74482"/>
                      <a:pt x="80772" y="74482"/>
                    </a:cubicBezTo>
                    <a:cubicBezTo>
                      <a:pt x="80772" y="74482"/>
                      <a:pt x="78200" y="89437"/>
                      <a:pt x="58865" y="90961"/>
                    </a:cubicBezTo>
                  </a:path>
                </a:pathLst>
              </a:custGeom>
              <a:grpFill/>
              <a:ln w="5715" cap="rnd">
                <a:solidFill>
                  <a:schemeClr val="tx1">
                    <a:lumMod val="75000"/>
                    <a:lumOff val="25000"/>
                  </a:schemeClr>
                </a:solidFill>
                <a:prstDash val="solid"/>
                <a:round/>
              </a:ln>
            </p:spPr>
            <p:txBody>
              <a:bodyPr rtlCol="0" anchor="ctr"/>
              <a:lstStyle/>
              <a:p>
                <a:endParaRPr lang="fr-FR" sz="1400"/>
              </a:p>
            </p:txBody>
          </p:sp>
          <p:sp>
            <p:nvSpPr>
              <p:cNvPr id="126" name="Forme libre : forme 125">
                <a:extLst>
                  <a:ext uri="{FF2B5EF4-FFF2-40B4-BE49-F238E27FC236}">
                    <a16:creationId xmlns:a16="http://schemas.microsoft.com/office/drawing/2014/main" id="{6B2110EB-D37E-4730-9D9A-A5D9D79B5A41}"/>
                  </a:ext>
                </a:extLst>
              </p:cNvPr>
              <p:cNvSpPr/>
              <p:nvPr/>
            </p:nvSpPr>
            <p:spPr>
              <a:xfrm>
                <a:off x="8297383" y="4595640"/>
                <a:ext cx="31269" cy="90871"/>
              </a:xfrm>
              <a:custGeom>
                <a:avLst/>
                <a:gdLst>
                  <a:gd name="connsiteX0" fmla="*/ 31270 w 31269"/>
                  <a:gd name="connsiteY0" fmla="*/ 3 h 90871"/>
                  <a:gd name="connsiteX1" fmla="*/ 1457 w 31269"/>
                  <a:gd name="connsiteY1" fmla="*/ 21339 h 90871"/>
                  <a:gd name="connsiteX2" fmla="*/ 10982 w 31269"/>
                  <a:gd name="connsiteY2" fmla="*/ 90872 h 90871"/>
                </a:gdLst>
                <a:ahLst/>
                <a:cxnLst>
                  <a:cxn ang="0">
                    <a:pos x="connsiteX0" y="connsiteY0"/>
                  </a:cxn>
                  <a:cxn ang="0">
                    <a:pos x="connsiteX1" y="connsiteY1"/>
                  </a:cxn>
                  <a:cxn ang="0">
                    <a:pos x="connsiteX2" y="connsiteY2"/>
                  </a:cxn>
                </a:cxnLst>
                <a:rect l="l" t="t" r="r" b="b"/>
                <a:pathLst>
                  <a:path w="31269" h="90871">
                    <a:moveTo>
                      <a:pt x="31270" y="3"/>
                    </a:moveTo>
                    <a:cubicBezTo>
                      <a:pt x="31270" y="3"/>
                      <a:pt x="1457" y="-759"/>
                      <a:pt x="1457" y="21339"/>
                    </a:cubicBezTo>
                    <a:cubicBezTo>
                      <a:pt x="1457" y="43437"/>
                      <a:pt x="-5497" y="81632"/>
                      <a:pt x="10982" y="90872"/>
                    </a:cubicBezTo>
                  </a:path>
                </a:pathLst>
              </a:custGeom>
              <a:grpFill/>
              <a:ln w="5715" cap="rnd">
                <a:solidFill>
                  <a:schemeClr val="tx1">
                    <a:lumMod val="75000"/>
                    <a:lumOff val="25000"/>
                  </a:schemeClr>
                </a:solidFill>
                <a:prstDash val="solid"/>
                <a:round/>
              </a:ln>
            </p:spPr>
            <p:txBody>
              <a:bodyPr rtlCol="0" anchor="ctr"/>
              <a:lstStyle/>
              <a:p>
                <a:endParaRPr lang="fr-FR" sz="1400"/>
              </a:p>
            </p:txBody>
          </p:sp>
          <p:sp>
            <p:nvSpPr>
              <p:cNvPr id="127" name="Forme libre : forme 126">
                <a:extLst>
                  <a:ext uri="{FF2B5EF4-FFF2-40B4-BE49-F238E27FC236}">
                    <a16:creationId xmlns:a16="http://schemas.microsoft.com/office/drawing/2014/main" id="{E3AE2C73-4944-44E2-AE01-948A6D8B16E8}"/>
                  </a:ext>
                </a:extLst>
              </p:cNvPr>
              <p:cNvSpPr/>
              <p:nvPr/>
            </p:nvSpPr>
            <p:spPr>
              <a:xfrm>
                <a:off x="8292173" y="4304560"/>
                <a:ext cx="9525" cy="9525"/>
              </a:xfrm>
              <a:custGeom>
                <a:avLst/>
                <a:gdLst/>
                <a:ahLst/>
                <a:cxnLst/>
                <a:rect l="l" t="t" r="r" b="b"/>
                <a:pathLst>
                  <a:path w="9525" h="9525"/>
                </a:pathLst>
              </a:custGeom>
              <a:grpFill/>
              <a:ln w="5715" cap="rnd">
                <a:solidFill>
                  <a:schemeClr val="tx1">
                    <a:lumMod val="75000"/>
                    <a:lumOff val="25000"/>
                  </a:schemeClr>
                </a:solidFill>
                <a:prstDash val="solid"/>
                <a:round/>
              </a:ln>
            </p:spPr>
            <p:txBody>
              <a:bodyPr rtlCol="0" anchor="ctr"/>
              <a:lstStyle/>
              <a:p>
                <a:endParaRPr lang="fr-FR" sz="1400"/>
              </a:p>
            </p:txBody>
          </p:sp>
          <p:sp>
            <p:nvSpPr>
              <p:cNvPr id="128" name="Forme libre : forme 127">
                <a:extLst>
                  <a:ext uri="{FF2B5EF4-FFF2-40B4-BE49-F238E27FC236}">
                    <a16:creationId xmlns:a16="http://schemas.microsoft.com/office/drawing/2014/main" id="{CD51F517-4FF2-49B7-A3E5-B6F4AE111507}"/>
                  </a:ext>
                </a:extLst>
              </p:cNvPr>
              <p:cNvSpPr/>
              <p:nvPr/>
            </p:nvSpPr>
            <p:spPr>
              <a:xfrm>
                <a:off x="8292173" y="4304560"/>
                <a:ext cx="9525" cy="9525"/>
              </a:xfrm>
              <a:custGeom>
                <a:avLst/>
                <a:gdLst/>
                <a:ahLst/>
                <a:cxnLst/>
                <a:rect l="l" t="t" r="r" b="b"/>
                <a:pathLst>
                  <a:path w="9525" h="9525"/>
                </a:pathLst>
              </a:custGeom>
              <a:grpFill/>
              <a:ln w="5715" cap="rnd">
                <a:solidFill>
                  <a:schemeClr val="tx1">
                    <a:lumMod val="75000"/>
                    <a:lumOff val="25000"/>
                  </a:schemeClr>
                </a:solidFill>
                <a:prstDash val="solid"/>
                <a:round/>
              </a:ln>
            </p:spPr>
            <p:txBody>
              <a:bodyPr rtlCol="0" anchor="ctr"/>
              <a:lstStyle/>
              <a:p>
                <a:endParaRPr lang="fr-FR" sz="1400"/>
              </a:p>
            </p:txBody>
          </p:sp>
          <p:sp>
            <p:nvSpPr>
              <p:cNvPr id="129" name="Forme libre : forme 128">
                <a:extLst>
                  <a:ext uri="{FF2B5EF4-FFF2-40B4-BE49-F238E27FC236}">
                    <a16:creationId xmlns:a16="http://schemas.microsoft.com/office/drawing/2014/main" id="{9D4212B2-D06B-4C31-A0E7-C0FFF982076E}"/>
                  </a:ext>
                </a:extLst>
              </p:cNvPr>
              <p:cNvSpPr/>
              <p:nvPr/>
            </p:nvSpPr>
            <p:spPr>
              <a:xfrm>
                <a:off x="8292173" y="4304560"/>
                <a:ext cx="9525" cy="9525"/>
              </a:xfrm>
              <a:custGeom>
                <a:avLst/>
                <a:gdLst/>
                <a:ahLst/>
                <a:cxnLst/>
                <a:rect l="l" t="t" r="r" b="b"/>
                <a:pathLst>
                  <a:path w="9525" h="9525"/>
                </a:pathLst>
              </a:custGeom>
              <a:grpFill/>
              <a:ln w="5715" cap="rnd">
                <a:solidFill>
                  <a:schemeClr val="tx1">
                    <a:lumMod val="75000"/>
                    <a:lumOff val="25000"/>
                  </a:schemeClr>
                </a:solidFill>
                <a:prstDash val="solid"/>
                <a:round/>
              </a:ln>
            </p:spPr>
            <p:txBody>
              <a:bodyPr rtlCol="0" anchor="ctr"/>
              <a:lstStyle/>
              <a:p>
                <a:endParaRPr lang="fr-FR" sz="1400"/>
              </a:p>
            </p:txBody>
          </p:sp>
          <p:sp>
            <p:nvSpPr>
              <p:cNvPr id="130" name="Forme libre : forme 129">
                <a:extLst>
                  <a:ext uri="{FF2B5EF4-FFF2-40B4-BE49-F238E27FC236}">
                    <a16:creationId xmlns:a16="http://schemas.microsoft.com/office/drawing/2014/main" id="{AB92272C-292C-452B-85C3-29E98AF7AC89}"/>
                  </a:ext>
                </a:extLst>
              </p:cNvPr>
              <p:cNvSpPr/>
              <p:nvPr/>
            </p:nvSpPr>
            <p:spPr>
              <a:xfrm>
                <a:off x="8354180" y="4746615"/>
                <a:ext cx="33242" cy="46196"/>
              </a:xfrm>
              <a:custGeom>
                <a:avLst/>
                <a:gdLst>
                  <a:gd name="connsiteX0" fmla="*/ 0 w 33242"/>
                  <a:gd name="connsiteY0" fmla="*/ 0 h 46196"/>
                  <a:gd name="connsiteX1" fmla="*/ 13049 w 33242"/>
                  <a:gd name="connsiteY1" fmla="*/ 46196 h 46196"/>
                  <a:gd name="connsiteX2" fmla="*/ 33242 w 33242"/>
                  <a:gd name="connsiteY2" fmla="*/ 46196 h 46196"/>
                  <a:gd name="connsiteX3" fmla="*/ 19526 w 33242"/>
                  <a:gd name="connsiteY3" fmla="*/ 36100 h 46196"/>
                  <a:gd name="connsiteX4" fmla="*/ 19526 w 33242"/>
                  <a:gd name="connsiteY4" fmla="*/ 191 h 461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242" h="46196">
                    <a:moveTo>
                      <a:pt x="0" y="0"/>
                    </a:moveTo>
                    <a:lnTo>
                      <a:pt x="13049" y="46196"/>
                    </a:lnTo>
                    <a:lnTo>
                      <a:pt x="33242" y="46196"/>
                    </a:lnTo>
                    <a:lnTo>
                      <a:pt x="19526" y="36100"/>
                    </a:lnTo>
                    <a:lnTo>
                      <a:pt x="19526" y="191"/>
                    </a:lnTo>
                  </a:path>
                </a:pathLst>
              </a:custGeom>
              <a:grpFill/>
              <a:ln w="5715" cap="rnd">
                <a:solidFill>
                  <a:schemeClr val="tx1">
                    <a:lumMod val="75000"/>
                    <a:lumOff val="25000"/>
                  </a:schemeClr>
                </a:solidFill>
                <a:prstDash val="solid"/>
                <a:round/>
              </a:ln>
            </p:spPr>
            <p:txBody>
              <a:bodyPr rtlCol="0" anchor="ctr"/>
              <a:lstStyle/>
              <a:p>
                <a:endParaRPr lang="fr-FR" sz="1400"/>
              </a:p>
            </p:txBody>
          </p:sp>
          <p:sp>
            <p:nvSpPr>
              <p:cNvPr id="131" name="Forme libre : forme 130">
                <a:extLst>
                  <a:ext uri="{FF2B5EF4-FFF2-40B4-BE49-F238E27FC236}">
                    <a16:creationId xmlns:a16="http://schemas.microsoft.com/office/drawing/2014/main" id="{C1BF4CF5-A7EA-49AD-AA25-779E89D8144F}"/>
                  </a:ext>
                </a:extLst>
              </p:cNvPr>
              <p:cNvSpPr/>
              <p:nvPr/>
            </p:nvSpPr>
            <p:spPr>
              <a:xfrm>
                <a:off x="8309311" y="4619266"/>
                <a:ext cx="19628" cy="174307"/>
              </a:xfrm>
              <a:custGeom>
                <a:avLst/>
                <a:gdLst>
                  <a:gd name="connsiteX0" fmla="*/ 5341 w 19628"/>
                  <a:gd name="connsiteY0" fmla="*/ 0 h 174307"/>
                  <a:gd name="connsiteX1" fmla="*/ 7150 w 19628"/>
                  <a:gd name="connsiteY1" fmla="*/ 165830 h 174307"/>
                  <a:gd name="connsiteX2" fmla="*/ 1531 w 19628"/>
                  <a:gd name="connsiteY2" fmla="*/ 174308 h 174307"/>
                  <a:gd name="connsiteX3" fmla="*/ 18009 w 19628"/>
                  <a:gd name="connsiteY3" fmla="*/ 174308 h 174307"/>
                  <a:gd name="connsiteX4" fmla="*/ 19628 w 19628"/>
                  <a:gd name="connsiteY4" fmla="*/ 126968 h 1743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628" h="174307">
                    <a:moveTo>
                      <a:pt x="5341" y="0"/>
                    </a:moveTo>
                    <a:cubicBezTo>
                      <a:pt x="5341" y="0"/>
                      <a:pt x="-7804" y="96965"/>
                      <a:pt x="7150" y="165830"/>
                    </a:cubicBezTo>
                    <a:lnTo>
                      <a:pt x="1531" y="174308"/>
                    </a:lnTo>
                    <a:lnTo>
                      <a:pt x="18009" y="174308"/>
                    </a:lnTo>
                    <a:lnTo>
                      <a:pt x="19628" y="126968"/>
                    </a:lnTo>
                  </a:path>
                </a:pathLst>
              </a:custGeom>
              <a:grpFill/>
              <a:ln w="5715" cap="rnd">
                <a:solidFill>
                  <a:schemeClr val="tx1">
                    <a:lumMod val="75000"/>
                    <a:lumOff val="25000"/>
                  </a:schemeClr>
                </a:solidFill>
                <a:prstDash val="solid"/>
                <a:round/>
              </a:ln>
            </p:spPr>
            <p:txBody>
              <a:bodyPr rtlCol="0" anchor="ctr"/>
              <a:lstStyle/>
              <a:p>
                <a:endParaRPr lang="fr-FR" sz="1400"/>
              </a:p>
            </p:txBody>
          </p:sp>
          <p:sp>
            <p:nvSpPr>
              <p:cNvPr id="132" name="Forme libre : forme 131">
                <a:extLst>
                  <a:ext uri="{FF2B5EF4-FFF2-40B4-BE49-F238E27FC236}">
                    <a16:creationId xmlns:a16="http://schemas.microsoft.com/office/drawing/2014/main" id="{C1707EA1-A9E3-4BEC-B239-8D1594D059B1}"/>
                  </a:ext>
                </a:extLst>
              </p:cNvPr>
              <p:cNvSpPr/>
              <p:nvPr/>
            </p:nvSpPr>
            <p:spPr>
              <a:xfrm>
                <a:off x="8354942" y="4594786"/>
                <a:ext cx="28086" cy="88773"/>
              </a:xfrm>
              <a:custGeom>
                <a:avLst/>
                <a:gdLst>
                  <a:gd name="connsiteX0" fmla="*/ 0 w 28086"/>
                  <a:gd name="connsiteY0" fmla="*/ 0 h 88773"/>
                  <a:gd name="connsiteX1" fmla="*/ 27432 w 28086"/>
                  <a:gd name="connsiteY1" fmla="*/ 22955 h 88773"/>
                  <a:gd name="connsiteX2" fmla="*/ 22384 w 28086"/>
                  <a:gd name="connsiteY2" fmla="*/ 88773 h 88773"/>
                </a:gdLst>
                <a:ahLst/>
                <a:cxnLst>
                  <a:cxn ang="0">
                    <a:pos x="connsiteX0" y="connsiteY0"/>
                  </a:cxn>
                  <a:cxn ang="0">
                    <a:pos x="connsiteX1" y="connsiteY1"/>
                  </a:cxn>
                  <a:cxn ang="0">
                    <a:pos x="connsiteX2" y="connsiteY2"/>
                  </a:cxn>
                </a:cxnLst>
                <a:rect l="l" t="t" r="r" b="b"/>
                <a:pathLst>
                  <a:path w="28086" h="88773">
                    <a:moveTo>
                      <a:pt x="0" y="0"/>
                    </a:moveTo>
                    <a:cubicBezTo>
                      <a:pt x="12097" y="381"/>
                      <a:pt x="27432" y="2858"/>
                      <a:pt x="27432" y="22955"/>
                    </a:cubicBezTo>
                    <a:cubicBezTo>
                      <a:pt x="27432" y="43053"/>
                      <a:pt x="30766" y="85820"/>
                      <a:pt x="22384" y="88773"/>
                    </a:cubicBezTo>
                  </a:path>
                </a:pathLst>
              </a:custGeom>
              <a:grpFill/>
              <a:ln w="5715" cap="rnd">
                <a:solidFill>
                  <a:schemeClr val="tx1">
                    <a:lumMod val="75000"/>
                    <a:lumOff val="25000"/>
                  </a:schemeClr>
                </a:solidFill>
                <a:prstDash val="solid"/>
                <a:round/>
              </a:ln>
            </p:spPr>
            <p:txBody>
              <a:bodyPr rtlCol="0" anchor="ctr"/>
              <a:lstStyle/>
              <a:p>
                <a:endParaRPr lang="fr-FR" sz="1400"/>
              </a:p>
            </p:txBody>
          </p:sp>
          <p:sp>
            <p:nvSpPr>
              <p:cNvPr id="133" name="Forme libre : forme 132">
                <a:extLst>
                  <a:ext uri="{FF2B5EF4-FFF2-40B4-BE49-F238E27FC236}">
                    <a16:creationId xmlns:a16="http://schemas.microsoft.com/office/drawing/2014/main" id="{91F9704F-B8FE-4658-927F-BDDD7A53158A}"/>
                  </a:ext>
                </a:extLst>
              </p:cNvPr>
              <p:cNvSpPr/>
              <p:nvPr/>
            </p:nvSpPr>
            <p:spPr>
              <a:xfrm>
                <a:off x="8310460" y="4618027"/>
                <a:ext cx="74009" cy="127349"/>
              </a:xfrm>
              <a:custGeom>
                <a:avLst/>
                <a:gdLst>
                  <a:gd name="connsiteX0" fmla="*/ 0 w 74009"/>
                  <a:gd name="connsiteY0" fmla="*/ 127349 h 127349"/>
                  <a:gd name="connsiteX1" fmla="*/ 74009 w 74009"/>
                  <a:gd name="connsiteY1" fmla="*/ 127349 h 127349"/>
                  <a:gd name="connsiteX2" fmla="*/ 54674 w 74009"/>
                  <a:gd name="connsiteY2" fmla="*/ 0 h 127349"/>
                </a:gdLst>
                <a:ahLst/>
                <a:cxnLst>
                  <a:cxn ang="0">
                    <a:pos x="connsiteX0" y="connsiteY0"/>
                  </a:cxn>
                  <a:cxn ang="0">
                    <a:pos x="connsiteX1" y="connsiteY1"/>
                  </a:cxn>
                  <a:cxn ang="0">
                    <a:pos x="connsiteX2" y="connsiteY2"/>
                  </a:cxn>
                </a:cxnLst>
                <a:rect l="l" t="t" r="r" b="b"/>
                <a:pathLst>
                  <a:path w="74009" h="127349">
                    <a:moveTo>
                      <a:pt x="0" y="127349"/>
                    </a:moveTo>
                    <a:lnTo>
                      <a:pt x="74009" y="127349"/>
                    </a:lnTo>
                    <a:lnTo>
                      <a:pt x="54674" y="0"/>
                    </a:lnTo>
                  </a:path>
                </a:pathLst>
              </a:custGeom>
              <a:grpFill/>
              <a:ln w="5715" cap="rnd">
                <a:solidFill>
                  <a:schemeClr val="tx1">
                    <a:lumMod val="75000"/>
                    <a:lumOff val="25000"/>
                  </a:schemeClr>
                </a:solidFill>
                <a:prstDash val="solid"/>
                <a:round/>
              </a:ln>
            </p:spPr>
            <p:txBody>
              <a:bodyPr rtlCol="0" anchor="ctr"/>
              <a:lstStyle/>
              <a:p>
                <a:endParaRPr lang="fr-FR" sz="1400"/>
              </a:p>
            </p:txBody>
          </p:sp>
          <p:sp>
            <p:nvSpPr>
              <p:cNvPr id="134" name="Forme libre : forme 133">
                <a:extLst>
                  <a:ext uri="{FF2B5EF4-FFF2-40B4-BE49-F238E27FC236}">
                    <a16:creationId xmlns:a16="http://schemas.microsoft.com/office/drawing/2014/main" id="{4F9C3FAD-5696-4266-89B5-19C13C399FC2}"/>
                  </a:ext>
                </a:extLst>
              </p:cNvPr>
              <p:cNvSpPr/>
              <p:nvPr/>
            </p:nvSpPr>
            <p:spPr>
              <a:xfrm>
                <a:off x="8360562" y="4597263"/>
                <a:ext cx="9525" cy="25812"/>
              </a:xfrm>
              <a:custGeom>
                <a:avLst/>
                <a:gdLst>
                  <a:gd name="connsiteX0" fmla="*/ 0 w 9525"/>
                  <a:gd name="connsiteY0" fmla="*/ 0 h 25812"/>
                  <a:gd name="connsiteX1" fmla="*/ 0 w 9525"/>
                  <a:gd name="connsiteY1" fmla="*/ 25813 h 25812"/>
                </a:gdLst>
                <a:ahLst/>
                <a:cxnLst>
                  <a:cxn ang="0">
                    <a:pos x="connsiteX0" y="connsiteY0"/>
                  </a:cxn>
                  <a:cxn ang="0">
                    <a:pos x="connsiteX1" y="connsiteY1"/>
                  </a:cxn>
                </a:cxnLst>
                <a:rect l="l" t="t" r="r" b="b"/>
                <a:pathLst>
                  <a:path w="9525" h="25812">
                    <a:moveTo>
                      <a:pt x="0" y="0"/>
                    </a:moveTo>
                    <a:lnTo>
                      <a:pt x="0" y="25813"/>
                    </a:lnTo>
                  </a:path>
                </a:pathLst>
              </a:custGeom>
              <a:grpFill/>
              <a:ln w="5715" cap="rnd">
                <a:solidFill>
                  <a:schemeClr val="tx1">
                    <a:lumMod val="75000"/>
                    <a:lumOff val="25000"/>
                  </a:schemeClr>
                </a:solidFill>
                <a:prstDash val="solid"/>
                <a:round/>
              </a:ln>
            </p:spPr>
            <p:txBody>
              <a:bodyPr rtlCol="0" anchor="ctr"/>
              <a:lstStyle/>
              <a:p>
                <a:endParaRPr lang="fr-FR" sz="1400"/>
              </a:p>
            </p:txBody>
          </p:sp>
          <p:sp>
            <p:nvSpPr>
              <p:cNvPr id="135" name="Forme libre : forme 134">
                <a:extLst>
                  <a:ext uri="{FF2B5EF4-FFF2-40B4-BE49-F238E27FC236}">
                    <a16:creationId xmlns:a16="http://schemas.microsoft.com/office/drawing/2014/main" id="{ECBC4656-30FD-48D0-A361-DA97C709A77B}"/>
                  </a:ext>
                </a:extLst>
              </p:cNvPr>
              <p:cNvSpPr/>
              <p:nvPr/>
            </p:nvSpPr>
            <p:spPr>
              <a:xfrm>
                <a:off x="8321414" y="4597453"/>
                <a:ext cx="9525" cy="26098"/>
              </a:xfrm>
              <a:custGeom>
                <a:avLst/>
                <a:gdLst>
                  <a:gd name="connsiteX0" fmla="*/ 0 w 9525"/>
                  <a:gd name="connsiteY0" fmla="*/ 0 h 26098"/>
                  <a:gd name="connsiteX1" fmla="*/ 0 w 9525"/>
                  <a:gd name="connsiteY1" fmla="*/ 26099 h 26098"/>
                </a:gdLst>
                <a:ahLst/>
                <a:cxnLst>
                  <a:cxn ang="0">
                    <a:pos x="connsiteX0" y="connsiteY0"/>
                  </a:cxn>
                  <a:cxn ang="0">
                    <a:pos x="connsiteX1" y="connsiteY1"/>
                  </a:cxn>
                </a:cxnLst>
                <a:rect l="l" t="t" r="r" b="b"/>
                <a:pathLst>
                  <a:path w="9525" h="26098">
                    <a:moveTo>
                      <a:pt x="0" y="0"/>
                    </a:moveTo>
                    <a:lnTo>
                      <a:pt x="0" y="26099"/>
                    </a:lnTo>
                  </a:path>
                </a:pathLst>
              </a:custGeom>
              <a:grpFill/>
              <a:ln w="5715" cap="rnd">
                <a:solidFill>
                  <a:schemeClr val="tx1">
                    <a:lumMod val="75000"/>
                    <a:lumOff val="25000"/>
                  </a:schemeClr>
                </a:solidFill>
                <a:prstDash val="solid"/>
                <a:round/>
              </a:ln>
            </p:spPr>
            <p:txBody>
              <a:bodyPr rtlCol="0" anchor="ctr"/>
              <a:lstStyle/>
              <a:p>
                <a:endParaRPr lang="fr-FR" sz="1400"/>
              </a:p>
            </p:txBody>
          </p:sp>
          <p:sp>
            <p:nvSpPr>
              <p:cNvPr id="136" name="Forme libre : forme 135">
                <a:extLst>
                  <a:ext uri="{FF2B5EF4-FFF2-40B4-BE49-F238E27FC236}">
                    <a16:creationId xmlns:a16="http://schemas.microsoft.com/office/drawing/2014/main" id="{61B5E1C8-1445-4891-9EEF-3FC15B2ECF90}"/>
                  </a:ext>
                </a:extLst>
              </p:cNvPr>
              <p:cNvSpPr/>
              <p:nvPr/>
            </p:nvSpPr>
            <p:spPr>
              <a:xfrm>
                <a:off x="8315509" y="4623933"/>
                <a:ext cx="48672" cy="9525"/>
              </a:xfrm>
              <a:custGeom>
                <a:avLst/>
                <a:gdLst>
                  <a:gd name="connsiteX0" fmla="*/ 48673 w 48672"/>
                  <a:gd name="connsiteY0" fmla="*/ 0 h 9525"/>
                  <a:gd name="connsiteX1" fmla="*/ 0 w 48672"/>
                  <a:gd name="connsiteY1" fmla="*/ 0 h 9525"/>
                </a:gdLst>
                <a:ahLst/>
                <a:cxnLst>
                  <a:cxn ang="0">
                    <a:pos x="connsiteX0" y="connsiteY0"/>
                  </a:cxn>
                  <a:cxn ang="0">
                    <a:pos x="connsiteX1" y="connsiteY1"/>
                  </a:cxn>
                </a:cxnLst>
                <a:rect l="l" t="t" r="r" b="b"/>
                <a:pathLst>
                  <a:path w="48672" h="9525">
                    <a:moveTo>
                      <a:pt x="48673" y="0"/>
                    </a:moveTo>
                    <a:lnTo>
                      <a:pt x="0" y="0"/>
                    </a:lnTo>
                  </a:path>
                </a:pathLst>
              </a:custGeom>
              <a:grpFill/>
              <a:ln w="5715" cap="rnd">
                <a:solidFill>
                  <a:schemeClr val="tx1">
                    <a:lumMod val="75000"/>
                    <a:lumOff val="25000"/>
                  </a:schemeClr>
                </a:solidFill>
                <a:prstDash val="solid"/>
                <a:round/>
              </a:ln>
            </p:spPr>
            <p:txBody>
              <a:bodyPr rtlCol="0" anchor="ctr"/>
              <a:lstStyle/>
              <a:p>
                <a:endParaRPr lang="fr-FR" sz="1400"/>
              </a:p>
            </p:txBody>
          </p:sp>
        </p:grpSp>
        <p:grpSp>
          <p:nvGrpSpPr>
            <p:cNvPr id="109" name="Graphique 1861">
              <a:extLst>
                <a:ext uri="{FF2B5EF4-FFF2-40B4-BE49-F238E27FC236}">
                  <a16:creationId xmlns:a16="http://schemas.microsoft.com/office/drawing/2014/main" id="{263E1D24-2996-4DCE-A09F-8CD590063275}"/>
                </a:ext>
              </a:extLst>
            </p:cNvPr>
            <p:cNvGrpSpPr/>
            <p:nvPr/>
          </p:nvGrpSpPr>
          <p:grpSpPr>
            <a:xfrm>
              <a:off x="8585162" y="4494083"/>
              <a:ext cx="86045" cy="299013"/>
              <a:chOff x="8585162" y="4494083"/>
              <a:chExt cx="86045" cy="299013"/>
            </a:xfrm>
            <a:grpFill/>
          </p:grpSpPr>
          <p:grpSp>
            <p:nvGrpSpPr>
              <p:cNvPr id="110" name="Graphique 1861">
                <a:extLst>
                  <a:ext uri="{FF2B5EF4-FFF2-40B4-BE49-F238E27FC236}">
                    <a16:creationId xmlns:a16="http://schemas.microsoft.com/office/drawing/2014/main" id="{50BE7557-049F-4BA3-B07A-EF3E477081EA}"/>
                  </a:ext>
                </a:extLst>
              </p:cNvPr>
              <p:cNvGrpSpPr/>
              <p:nvPr/>
            </p:nvGrpSpPr>
            <p:grpSpPr>
              <a:xfrm>
                <a:off x="8612117" y="4548971"/>
                <a:ext cx="24002" cy="22002"/>
                <a:chOff x="8612117" y="4548971"/>
                <a:chExt cx="24002" cy="22002"/>
              </a:xfrm>
              <a:grpFill/>
            </p:grpSpPr>
            <p:sp>
              <p:nvSpPr>
                <p:cNvPr id="119" name="Forme libre : forme 118">
                  <a:extLst>
                    <a:ext uri="{FF2B5EF4-FFF2-40B4-BE49-F238E27FC236}">
                      <a16:creationId xmlns:a16="http://schemas.microsoft.com/office/drawing/2014/main" id="{61400328-1D94-4844-AAEC-852532E98167}"/>
                    </a:ext>
                  </a:extLst>
                </p:cNvPr>
                <p:cNvSpPr/>
                <p:nvPr/>
              </p:nvSpPr>
              <p:spPr>
                <a:xfrm>
                  <a:off x="8612117" y="4548971"/>
                  <a:ext cx="9525" cy="3714"/>
                </a:xfrm>
                <a:custGeom>
                  <a:avLst/>
                  <a:gdLst>
                    <a:gd name="connsiteX0" fmla="*/ 0 w 9525"/>
                    <a:gd name="connsiteY0" fmla="*/ 0 h 3714"/>
                    <a:gd name="connsiteX1" fmla="*/ 0 w 9525"/>
                    <a:gd name="connsiteY1" fmla="*/ 3715 h 3714"/>
                  </a:gdLst>
                  <a:ahLst/>
                  <a:cxnLst>
                    <a:cxn ang="0">
                      <a:pos x="connsiteX0" y="connsiteY0"/>
                    </a:cxn>
                    <a:cxn ang="0">
                      <a:pos x="connsiteX1" y="connsiteY1"/>
                    </a:cxn>
                  </a:cxnLst>
                  <a:rect l="l" t="t" r="r" b="b"/>
                  <a:pathLst>
                    <a:path w="9525" h="3714">
                      <a:moveTo>
                        <a:pt x="0" y="0"/>
                      </a:moveTo>
                      <a:lnTo>
                        <a:pt x="0" y="3715"/>
                      </a:lnTo>
                    </a:path>
                  </a:pathLst>
                </a:custGeom>
                <a:grpFill/>
                <a:ln w="5715" cap="rnd">
                  <a:solidFill>
                    <a:schemeClr val="tx1">
                      <a:lumMod val="75000"/>
                      <a:lumOff val="25000"/>
                    </a:schemeClr>
                  </a:solidFill>
                  <a:prstDash val="solid"/>
                  <a:round/>
                </a:ln>
              </p:spPr>
              <p:txBody>
                <a:bodyPr rtlCol="0" anchor="ctr"/>
                <a:lstStyle/>
                <a:p>
                  <a:endParaRPr lang="fr-FR" sz="1400"/>
                </a:p>
              </p:txBody>
            </p:sp>
            <p:sp>
              <p:nvSpPr>
                <p:cNvPr id="120" name="Forme libre : forme 119">
                  <a:extLst>
                    <a:ext uri="{FF2B5EF4-FFF2-40B4-BE49-F238E27FC236}">
                      <a16:creationId xmlns:a16="http://schemas.microsoft.com/office/drawing/2014/main" id="{F1FF2C79-EF02-46DB-993C-0129192A855C}"/>
                    </a:ext>
                  </a:extLst>
                </p:cNvPr>
                <p:cNvSpPr/>
                <p:nvPr/>
              </p:nvSpPr>
              <p:spPr>
                <a:xfrm>
                  <a:off x="8636120" y="4549352"/>
                  <a:ext cx="9525" cy="3714"/>
                </a:xfrm>
                <a:custGeom>
                  <a:avLst/>
                  <a:gdLst>
                    <a:gd name="connsiteX0" fmla="*/ 0 w 9525"/>
                    <a:gd name="connsiteY0" fmla="*/ 0 h 3714"/>
                    <a:gd name="connsiteX1" fmla="*/ 0 w 9525"/>
                    <a:gd name="connsiteY1" fmla="*/ 3715 h 3714"/>
                  </a:gdLst>
                  <a:ahLst/>
                  <a:cxnLst>
                    <a:cxn ang="0">
                      <a:pos x="connsiteX0" y="connsiteY0"/>
                    </a:cxn>
                    <a:cxn ang="0">
                      <a:pos x="connsiteX1" y="connsiteY1"/>
                    </a:cxn>
                  </a:cxnLst>
                  <a:rect l="l" t="t" r="r" b="b"/>
                  <a:pathLst>
                    <a:path w="9525" h="3714">
                      <a:moveTo>
                        <a:pt x="0" y="0"/>
                      </a:moveTo>
                      <a:lnTo>
                        <a:pt x="0" y="3715"/>
                      </a:lnTo>
                    </a:path>
                  </a:pathLst>
                </a:custGeom>
                <a:grpFill/>
                <a:ln w="5715" cap="rnd">
                  <a:solidFill>
                    <a:schemeClr val="tx1">
                      <a:lumMod val="75000"/>
                      <a:lumOff val="25000"/>
                    </a:schemeClr>
                  </a:solidFill>
                  <a:prstDash val="solid"/>
                  <a:round/>
                </a:ln>
              </p:spPr>
              <p:txBody>
                <a:bodyPr rtlCol="0" anchor="ctr"/>
                <a:lstStyle/>
                <a:p>
                  <a:endParaRPr lang="fr-FR" sz="1400"/>
                </a:p>
              </p:txBody>
            </p:sp>
            <p:sp>
              <p:nvSpPr>
                <p:cNvPr id="121" name="Forme libre : forme 120">
                  <a:extLst>
                    <a:ext uri="{FF2B5EF4-FFF2-40B4-BE49-F238E27FC236}">
                      <a16:creationId xmlns:a16="http://schemas.microsoft.com/office/drawing/2014/main" id="{5D0DF4BD-8157-4198-AA5A-DA289A4A26E4}"/>
                    </a:ext>
                  </a:extLst>
                </p:cNvPr>
                <p:cNvSpPr/>
                <p:nvPr/>
              </p:nvSpPr>
              <p:spPr>
                <a:xfrm>
                  <a:off x="8619833" y="4568212"/>
                  <a:ext cx="8572" cy="2762"/>
                </a:xfrm>
                <a:custGeom>
                  <a:avLst/>
                  <a:gdLst>
                    <a:gd name="connsiteX0" fmla="*/ 8572 w 8572"/>
                    <a:gd name="connsiteY0" fmla="*/ 0 h 2762"/>
                    <a:gd name="connsiteX1" fmla="*/ 4286 w 8572"/>
                    <a:gd name="connsiteY1" fmla="*/ 2762 h 2762"/>
                    <a:gd name="connsiteX2" fmla="*/ 0 w 8572"/>
                    <a:gd name="connsiteY2" fmla="*/ 95 h 2762"/>
                  </a:gdLst>
                  <a:ahLst/>
                  <a:cxnLst>
                    <a:cxn ang="0">
                      <a:pos x="connsiteX0" y="connsiteY0"/>
                    </a:cxn>
                    <a:cxn ang="0">
                      <a:pos x="connsiteX1" y="connsiteY1"/>
                    </a:cxn>
                    <a:cxn ang="0">
                      <a:pos x="connsiteX2" y="connsiteY2"/>
                    </a:cxn>
                  </a:cxnLst>
                  <a:rect l="l" t="t" r="r" b="b"/>
                  <a:pathLst>
                    <a:path w="8572" h="2762">
                      <a:moveTo>
                        <a:pt x="8572" y="0"/>
                      </a:moveTo>
                      <a:cubicBezTo>
                        <a:pt x="7906" y="1619"/>
                        <a:pt x="6286" y="2762"/>
                        <a:pt x="4286" y="2762"/>
                      </a:cubicBezTo>
                      <a:cubicBezTo>
                        <a:pt x="2381" y="2762"/>
                        <a:pt x="667" y="1619"/>
                        <a:pt x="0" y="95"/>
                      </a:cubicBezTo>
                    </a:path>
                  </a:pathLst>
                </a:custGeom>
                <a:grpFill/>
                <a:ln w="5715" cap="rnd">
                  <a:solidFill>
                    <a:schemeClr val="tx1">
                      <a:lumMod val="75000"/>
                      <a:lumOff val="25000"/>
                    </a:schemeClr>
                  </a:solidFill>
                  <a:prstDash val="solid"/>
                  <a:round/>
                </a:ln>
              </p:spPr>
              <p:txBody>
                <a:bodyPr rtlCol="0" anchor="ctr"/>
                <a:lstStyle/>
                <a:p>
                  <a:endParaRPr lang="fr-FR" sz="1400"/>
                </a:p>
              </p:txBody>
            </p:sp>
          </p:grpSp>
          <p:sp>
            <p:nvSpPr>
              <p:cNvPr id="111" name="Forme libre : forme 110">
                <a:extLst>
                  <a:ext uri="{FF2B5EF4-FFF2-40B4-BE49-F238E27FC236}">
                    <a16:creationId xmlns:a16="http://schemas.microsoft.com/office/drawing/2014/main" id="{C38948F0-AF58-4874-89D0-3A91D7F09D62}"/>
                  </a:ext>
                </a:extLst>
              </p:cNvPr>
              <p:cNvSpPr/>
              <p:nvPr/>
            </p:nvSpPr>
            <p:spPr>
              <a:xfrm>
                <a:off x="8592972" y="4553257"/>
                <a:ext cx="63436" cy="34194"/>
              </a:xfrm>
              <a:custGeom>
                <a:avLst/>
                <a:gdLst>
                  <a:gd name="connsiteX0" fmla="*/ 63437 w 63436"/>
                  <a:gd name="connsiteY0" fmla="*/ 0 h 34194"/>
                  <a:gd name="connsiteX1" fmla="*/ 31718 w 63436"/>
                  <a:gd name="connsiteY1" fmla="*/ 34195 h 34194"/>
                  <a:gd name="connsiteX2" fmla="*/ 0 w 63436"/>
                  <a:gd name="connsiteY2" fmla="*/ 0 h 34194"/>
                </a:gdLst>
                <a:ahLst/>
                <a:cxnLst>
                  <a:cxn ang="0">
                    <a:pos x="connsiteX0" y="connsiteY0"/>
                  </a:cxn>
                  <a:cxn ang="0">
                    <a:pos x="connsiteX1" y="connsiteY1"/>
                  </a:cxn>
                  <a:cxn ang="0">
                    <a:pos x="connsiteX2" y="connsiteY2"/>
                  </a:cxn>
                </a:cxnLst>
                <a:rect l="l" t="t" r="r" b="b"/>
                <a:pathLst>
                  <a:path w="63436" h="34194">
                    <a:moveTo>
                      <a:pt x="63437" y="0"/>
                    </a:moveTo>
                    <a:cubicBezTo>
                      <a:pt x="63437" y="18859"/>
                      <a:pt x="49244" y="34195"/>
                      <a:pt x="31718" y="34195"/>
                    </a:cubicBezTo>
                    <a:cubicBezTo>
                      <a:pt x="14192" y="34195"/>
                      <a:pt x="0" y="18859"/>
                      <a:pt x="0" y="0"/>
                    </a:cubicBezTo>
                  </a:path>
                </a:pathLst>
              </a:custGeom>
              <a:grpFill/>
              <a:ln w="5715" cap="rnd">
                <a:solidFill>
                  <a:schemeClr val="tx1">
                    <a:lumMod val="75000"/>
                    <a:lumOff val="25000"/>
                  </a:schemeClr>
                </a:solidFill>
                <a:prstDash val="solid"/>
                <a:round/>
              </a:ln>
            </p:spPr>
            <p:txBody>
              <a:bodyPr rtlCol="0" anchor="ctr"/>
              <a:lstStyle/>
              <a:p>
                <a:endParaRPr lang="fr-FR" sz="1400"/>
              </a:p>
            </p:txBody>
          </p:sp>
          <p:sp>
            <p:nvSpPr>
              <p:cNvPr id="112" name="Forme libre : forme 111">
                <a:extLst>
                  <a:ext uri="{FF2B5EF4-FFF2-40B4-BE49-F238E27FC236}">
                    <a16:creationId xmlns:a16="http://schemas.microsoft.com/office/drawing/2014/main" id="{997AA302-4D0E-4E25-B3A9-EA9320108BBE}"/>
                  </a:ext>
                </a:extLst>
              </p:cNvPr>
              <p:cNvSpPr/>
              <p:nvPr/>
            </p:nvSpPr>
            <p:spPr>
              <a:xfrm>
                <a:off x="8586999" y="4494083"/>
                <a:ext cx="75696" cy="53173"/>
              </a:xfrm>
              <a:custGeom>
                <a:avLst/>
                <a:gdLst>
                  <a:gd name="connsiteX0" fmla="*/ 2068 w 75696"/>
                  <a:gd name="connsiteY0" fmla="*/ 52887 h 53173"/>
                  <a:gd name="connsiteX1" fmla="*/ 5783 w 75696"/>
                  <a:gd name="connsiteY1" fmla="*/ 22884 h 53173"/>
                  <a:gd name="connsiteX2" fmla="*/ 18547 w 75696"/>
                  <a:gd name="connsiteY2" fmla="*/ 10025 h 53173"/>
                  <a:gd name="connsiteX3" fmla="*/ 18547 w 75696"/>
                  <a:gd name="connsiteY3" fmla="*/ 3072 h 53173"/>
                  <a:gd name="connsiteX4" fmla="*/ 49693 w 75696"/>
                  <a:gd name="connsiteY4" fmla="*/ 5072 h 53173"/>
                  <a:gd name="connsiteX5" fmla="*/ 59980 w 75696"/>
                  <a:gd name="connsiteY5" fmla="*/ 11549 h 53173"/>
                  <a:gd name="connsiteX6" fmla="*/ 75697 w 75696"/>
                  <a:gd name="connsiteY6" fmla="*/ 19645 h 53173"/>
                  <a:gd name="connsiteX7" fmla="*/ 71124 w 75696"/>
                  <a:gd name="connsiteY7" fmla="*/ 23169 h 53173"/>
                  <a:gd name="connsiteX8" fmla="*/ 71791 w 75696"/>
                  <a:gd name="connsiteY8" fmla="*/ 53173 h 531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5696" h="53173">
                    <a:moveTo>
                      <a:pt x="2068" y="52887"/>
                    </a:moveTo>
                    <a:cubicBezTo>
                      <a:pt x="2068" y="52887"/>
                      <a:pt x="-4504" y="29932"/>
                      <a:pt x="5783" y="22884"/>
                    </a:cubicBezTo>
                    <a:cubicBezTo>
                      <a:pt x="5783" y="22884"/>
                      <a:pt x="3116" y="11263"/>
                      <a:pt x="18547" y="10025"/>
                    </a:cubicBezTo>
                    <a:cubicBezTo>
                      <a:pt x="18547" y="10025"/>
                      <a:pt x="20832" y="6024"/>
                      <a:pt x="18547" y="3072"/>
                    </a:cubicBezTo>
                    <a:cubicBezTo>
                      <a:pt x="18547" y="3072"/>
                      <a:pt x="38549" y="-5025"/>
                      <a:pt x="49693" y="5072"/>
                    </a:cubicBezTo>
                    <a:cubicBezTo>
                      <a:pt x="49693" y="5072"/>
                      <a:pt x="58361" y="2310"/>
                      <a:pt x="59980" y="11549"/>
                    </a:cubicBezTo>
                    <a:cubicBezTo>
                      <a:pt x="59980" y="11549"/>
                      <a:pt x="71505" y="11168"/>
                      <a:pt x="75697" y="19645"/>
                    </a:cubicBezTo>
                    <a:cubicBezTo>
                      <a:pt x="75697" y="19645"/>
                      <a:pt x="71601" y="20407"/>
                      <a:pt x="71124" y="23169"/>
                    </a:cubicBezTo>
                    <a:cubicBezTo>
                      <a:pt x="71124" y="23169"/>
                      <a:pt x="79221" y="38409"/>
                      <a:pt x="71791" y="53173"/>
                    </a:cubicBezTo>
                  </a:path>
                </a:pathLst>
              </a:custGeom>
              <a:grpFill/>
              <a:ln w="5715" cap="rnd">
                <a:solidFill>
                  <a:schemeClr val="tx1">
                    <a:lumMod val="75000"/>
                    <a:lumOff val="25000"/>
                  </a:schemeClr>
                </a:solidFill>
                <a:prstDash val="solid"/>
                <a:round/>
              </a:ln>
            </p:spPr>
            <p:txBody>
              <a:bodyPr rtlCol="0" anchor="ctr"/>
              <a:lstStyle/>
              <a:p>
                <a:endParaRPr lang="fr-FR" sz="1400"/>
              </a:p>
            </p:txBody>
          </p:sp>
          <p:sp>
            <p:nvSpPr>
              <p:cNvPr id="113" name="Forme libre : forme 112">
                <a:extLst>
                  <a:ext uri="{FF2B5EF4-FFF2-40B4-BE49-F238E27FC236}">
                    <a16:creationId xmlns:a16="http://schemas.microsoft.com/office/drawing/2014/main" id="{8A8B7736-DFE3-4048-9236-1C31C88F474D}"/>
                  </a:ext>
                </a:extLst>
              </p:cNvPr>
              <p:cNvSpPr/>
              <p:nvPr/>
            </p:nvSpPr>
            <p:spPr>
              <a:xfrm>
                <a:off x="8590877" y="4623075"/>
                <a:ext cx="66484" cy="108394"/>
              </a:xfrm>
              <a:custGeom>
                <a:avLst/>
                <a:gdLst>
                  <a:gd name="connsiteX0" fmla="*/ 66484 w 66484"/>
                  <a:gd name="connsiteY0" fmla="*/ 0 h 108394"/>
                  <a:gd name="connsiteX1" fmla="*/ 62294 w 66484"/>
                  <a:gd name="connsiteY1" fmla="*/ 108395 h 108394"/>
                  <a:gd name="connsiteX2" fmla="*/ 39433 w 66484"/>
                  <a:gd name="connsiteY2" fmla="*/ 108395 h 108394"/>
                  <a:gd name="connsiteX3" fmla="*/ 32099 w 66484"/>
                  <a:gd name="connsiteY3" fmla="*/ 70580 h 108394"/>
                  <a:gd name="connsiteX4" fmla="*/ 24098 w 66484"/>
                  <a:gd name="connsiteY4" fmla="*/ 108014 h 108394"/>
                  <a:gd name="connsiteX5" fmla="*/ 3715 w 66484"/>
                  <a:gd name="connsiteY5" fmla="*/ 108014 h 108394"/>
                  <a:gd name="connsiteX6" fmla="*/ 0 w 66484"/>
                  <a:gd name="connsiteY6" fmla="*/ 2858 h 108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6484" h="108394">
                    <a:moveTo>
                      <a:pt x="66484" y="0"/>
                    </a:moveTo>
                    <a:lnTo>
                      <a:pt x="62294" y="108395"/>
                    </a:lnTo>
                    <a:lnTo>
                      <a:pt x="39433" y="108395"/>
                    </a:lnTo>
                    <a:lnTo>
                      <a:pt x="32099" y="70580"/>
                    </a:lnTo>
                    <a:lnTo>
                      <a:pt x="24098" y="108014"/>
                    </a:lnTo>
                    <a:lnTo>
                      <a:pt x="3715" y="108014"/>
                    </a:lnTo>
                    <a:cubicBezTo>
                      <a:pt x="3715" y="108014"/>
                      <a:pt x="190" y="66389"/>
                      <a:pt x="0" y="2858"/>
                    </a:cubicBezTo>
                  </a:path>
                </a:pathLst>
              </a:custGeom>
              <a:grpFill/>
              <a:ln w="5715" cap="rnd">
                <a:solidFill>
                  <a:schemeClr val="tx1">
                    <a:lumMod val="75000"/>
                    <a:lumOff val="25000"/>
                  </a:schemeClr>
                </a:solidFill>
                <a:prstDash val="solid"/>
                <a:round/>
              </a:ln>
            </p:spPr>
            <p:txBody>
              <a:bodyPr rtlCol="0" anchor="ctr"/>
              <a:lstStyle/>
              <a:p>
                <a:endParaRPr lang="fr-FR" sz="1400"/>
              </a:p>
            </p:txBody>
          </p:sp>
          <p:sp>
            <p:nvSpPr>
              <p:cNvPr id="114" name="Forme libre : forme 113">
                <a:extLst>
                  <a:ext uri="{FF2B5EF4-FFF2-40B4-BE49-F238E27FC236}">
                    <a16:creationId xmlns:a16="http://schemas.microsoft.com/office/drawing/2014/main" id="{132EC046-F02A-4330-8D7D-F0B93F3AADA2}"/>
                  </a:ext>
                </a:extLst>
              </p:cNvPr>
              <p:cNvSpPr/>
              <p:nvPr/>
            </p:nvSpPr>
            <p:spPr>
              <a:xfrm>
                <a:off x="8602688" y="4674987"/>
                <a:ext cx="50101" cy="9525"/>
              </a:xfrm>
              <a:custGeom>
                <a:avLst/>
                <a:gdLst>
                  <a:gd name="connsiteX0" fmla="*/ 50102 w 50101"/>
                  <a:gd name="connsiteY0" fmla="*/ 0 h 9525"/>
                  <a:gd name="connsiteX1" fmla="*/ 0 w 50101"/>
                  <a:gd name="connsiteY1" fmla="*/ 0 h 9525"/>
                </a:gdLst>
                <a:ahLst/>
                <a:cxnLst>
                  <a:cxn ang="0">
                    <a:pos x="connsiteX0" y="connsiteY0"/>
                  </a:cxn>
                  <a:cxn ang="0">
                    <a:pos x="connsiteX1" y="connsiteY1"/>
                  </a:cxn>
                </a:cxnLst>
                <a:rect l="l" t="t" r="r" b="b"/>
                <a:pathLst>
                  <a:path w="50101" h="9525">
                    <a:moveTo>
                      <a:pt x="50102" y="0"/>
                    </a:moveTo>
                    <a:lnTo>
                      <a:pt x="0" y="0"/>
                    </a:lnTo>
                  </a:path>
                </a:pathLst>
              </a:custGeom>
              <a:grpFill/>
              <a:ln w="5715" cap="rnd">
                <a:solidFill>
                  <a:schemeClr val="tx1">
                    <a:lumMod val="75000"/>
                    <a:lumOff val="25000"/>
                  </a:schemeClr>
                </a:solidFill>
                <a:prstDash val="solid"/>
                <a:round/>
              </a:ln>
            </p:spPr>
            <p:txBody>
              <a:bodyPr rtlCol="0" anchor="ctr"/>
              <a:lstStyle/>
              <a:p>
                <a:endParaRPr lang="fr-FR" sz="1400"/>
              </a:p>
            </p:txBody>
          </p:sp>
          <p:sp>
            <p:nvSpPr>
              <p:cNvPr id="115" name="Forme libre : forme 114">
                <a:extLst>
                  <a:ext uri="{FF2B5EF4-FFF2-40B4-BE49-F238E27FC236}">
                    <a16:creationId xmlns:a16="http://schemas.microsoft.com/office/drawing/2014/main" id="{2C5118E2-6731-423E-A891-D5D5F2F37A57}"/>
                  </a:ext>
                </a:extLst>
              </p:cNvPr>
              <p:cNvSpPr/>
              <p:nvPr/>
            </p:nvSpPr>
            <p:spPr>
              <a:xfrm>
                <a:off x="8607640" y="4593643"/>
                <a:ext cx="63566" cy="94678"/>
              </a:xfrm>
              <a:custGeom>
                <a:avLst/>
                <a:gdLst>
                  <a:gd name="connsiteX0" fmla="*/ 0 w 63566"/>
                  <a:gd name="connsiteY0" fmla="*/ 0 h 94678"/>
                  <a:gd name="connsiteX1" fmla="*/ 18098 w 63566"/>
                  <a:gd name="connsiteY1" fmla="*/ 20574 h 94678"/>
                  <a:gd name="connsiteX2" fmla="*/ 34576 w 63566"/>
                  <a:gd name="connsiteY2" fmla="*/ 857 h 94678"/>
                  <a:gd name="connsiteX3" fmla="*/ 62484 w 63566"/>
                  <a:gd name="connsiteY3" fmla="*/ 21050 h 94678"/>
                  <a:gd name="connsiteX4" fmla="*/ 46768 w 63566"/>
                  <a:gd name="connsiteY4" fmla="*/ 94679 h 946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566" h="94678">
                    <a:moveTo>
                      <a:pt x="0" y="0"/>
                    </a:moveTo>
                    <a:cubicBezTo>
                      <a:pt x="0" y="0"/>
                      <a:pt x="3239" y="20955"/>
                      <a:pt x="18098" y="20574"/>
                    </a:cubicBezTo>
                    <a:cubicBezTo>
                      <a:pt x="33052" y="20193"/>
                      <a:pt x="34576" y="857"/>
                      <a:pt x="34576" y="857"/>
                    </a:cubicBezTo>
                    <a:cubicBezTo>
                      <a:pt x="34576" y="857"/>
                      <a:pt x="62484" y="-3143"/>
                      <a:pt x="62484" y="21050"/>
                    </a:cubicBezTo>
                    <a:cubicBezTo>
                      <a:pt x="62484" y="45244"/>
                      <a:pt x="69723" y="91059"/>
                      <a:pt x="46768" y="94679"/>
                    </a:cubicBezTo>
                  </a:path>
                </a:pathLst>
              </a:custGeom>
              <a:grpFill/>
              <a:ln w="5715" cap="rnd">
                <a:solidFill>
                  <a:schemeClr val="tx1">
                    <a:lumMod val="75000"/>
                    <a:lumOff val="25000"/>
                  </a:schemeClr>
                </a:solidFill>
                <a:prstDash val="solid"/>
                <a:round/>
              </a:ln>
            </p:spPr>
            <p:txBody>
              <a:bodyPr rtlCol="0" anchor="ctr"/>
              <a:lstStyle/>
              <a:p>
                <a:endParaRPr lang="fr-FR" sz="1400"/>
              </a:p>
            </p:txBody>
          </p:sp>
          <p:sp>
            <p:nvSpPr>
              <p:cNvPr id="116" name="Forme libre : forme 115">
                <a:extLst>
                  <a:ext uri="{FF2B5EF4-FFF2-40B4-BE49-F238E27FC236}">
                    <a16:creationId xmlns:a16="http://schemas.microsoft.com/office/drawing/2014/main" id="{239D9B6A-C128-4A33-874F-FF024E4DAEDD}"/>
                  </a:ext>
                </a:extLst>
              </p:cNvPr>
              <p:cNvSpPr/>
              <p:nvPr/>
            </p:nvSpPr>
            <p:spPr>
              <a:xfrm>
                <a:off x="8631358" y="4731470"/>
                <a:ext cx="29146" cy="61626"/>
              </a:xfrm>
              <a:custGeom>
                <a:avLst/>
                <a:gdLst>
                  <a:gd name="connsiteX0" fmla="*/ 16288 w 29146"/>
                  <a:gd name="connsiteY0" fmla="*/ 0 h 61626"/>
                  <a:gd name="connsiteX1" fmla="*/ 16288 w 29146"/>
                  <a:gd name="connsiteY1" fmla="*/ 49911 h 61626"/>
                  <a:gd name="connsiteX2" fmla="*/ 29146 w 29146"/>
                  <a:gd name="connsiteY2" fmla="*/ 61627 h 61626"/>
                  <a:gd name="connsiteX3" fmla="*/ 8668 w 29146"/>
                  <a:gd name="connsiteY3" fmla="*/ 61627 h 61626"/>
                  <a:gd name="connsiteX4" fmla="*/ 0 w 29146"/>
                  <a:gd name="connsiteY4" fmla="*/ 857 h 616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146" h="61626">
                    <a:moveTo>
                      <a:pt x="16288" y="0"/>
                    </a:moveTo>
                    <a:lnTo>
                      <a:pt x="16288" y="49911"/>
                    </a:lnTo>
                    <a:lnTo>
                      <a:pt x="29146" y="61627"/>
                    </a:lnTo>
                    <a:lnTo>
                      <a:pt x="8668" y="61627"/>
                    </a:lnTo>
                    <a:lnTo>
                      <a:pt x="0" y="857"/>
                    </a:lnTo>
                  </a:path>
                </a:pathLst>
              </a:custGeom>
              <a:grpFill/>
              <a:ln w="5715" cap="rnd">
                <a:solidFill>
                  <a:schemeClr val="tx1">
                    <a:lumMod val="75000"/>
                    <a:lumOff val="25000"/>
                  </a:schemeClr>
                </a:solidFill>
                <a:prstDash val="solid"/>
                <a:round/>
              </a:ln>
            </p:spPr>
            <p:txBody>
              <a:bodyPr rtlCol="0" anchor="ctr"/>
              <a:lstStyle/>
              <a:p>
                <a:endParaRPr lang="fr-FR" sz="1400"/>
              </a:p>
            </p:txBody>
          </p:sp>
          <p:sp>
            <p:nvSpPr>
              <p:cNvPr id="117" name="Forme libre : forme 116">
                <a:extLst>
                  <a:ext uri="{FF2B5EF4-FFF2-40B4-BE49-F238E27FC236}">
                    <a16:creationId xmlns:a16="http://schemas.microsoft.com/office/drawing/2014/main" id="{5789EBA7-4712-4CE8-BD88-F080E21F2ACD}"/>
                  </a:ext>
                </a:extLst>
              </p:cNvPr>
              <p:cNvSpPr/>
              <p:nvPr/>
            </p:nvSpPr>
            <p:spPr>
              <a:xfrm>
                <a:off x="8585162" y="4731946"/>
                <a:ext cx="26003" cy="60293"/>
              </a:xfrm>
              <a:custGeom>
                <a:avLst/>
                <a:gdLst>
                  <a:gd name="connsiteX0" fmla="*/ 26003 w 26003"/>
                  <a:gd name="connsiteY0" fmla="*/ 0 h 60293"/>
                  <a:gd name="connsiteX1" fmla="*/ 19336 w 26003"/>
                  <a:gd name="connsiteY1" fmla="*/ 60293 h 60293"/>
                  <a:gd name="connsiteX2" fmla="*/ 0 w 26003"/>
                  <a:gd name="connsiteY2" fmla="*/ 60293 h 60293"/>
                  <a:gd name="connsiteX3" fmla="*/ 10478 w 26003"/>
                  <a:gd name="connsiteY3" fmla="*/ 50673 h 60293"/>
                  <a:gd name="connsiteX4" fmla="*/ 10478 w 26003"/>
                  <a:gd name="connsiteY4" fmla="*/ 0 h 602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003" h="60293">
                    <a:moveTo>
                      <a:pt x="26003" y="0"/>
                    </a:moveTo>
                    <a:lnTo>
                      <a:pt x="19336" y="60293"/>
                    </a:lnTo>
                    <a:lnTo>
                      <a:pt x="0" y="60293"/>
                    </a:lnTo>
                    <a:lnTo>
                      <a:pt x="10478" y="50673"/>
                    </a:lnTo>
                    <a:lnTo>
                      <a:pt x="10478" y="0"/>
                    </a:lnTo>
                    <a:close/>
                  </a:path>
                </a:pathLst>
              </a:custGeom>
              <a:grpFill/>
              <a:ln w="5715" cap="rnd">
                <a:solidFill>
                  <a:schemeClr val="tx1">
                    <a:lumMod val="75000"/>
                    <a:lumOff val="25000"/>
                  </a:schemeClr>
                </a:solidFill>
                <a:prstDash val="solid"/>
                <a:round/>
              </a:ln>
            </p:spPr>
            <p:txBody>
              <a:bodyPr rtlCol="0" anchor="ctr"/>
              <a:lstStyle/>
              <a:p>
                <a:endParaRPr lang="fr-FR" sz="1400"/>
              </a:p>
            </p:txBody>
          </p:sp>
          <p:sp>
            <p:nvSpPr>
              <p:cNvPr id="118" name="Forme libre : forme 117">
                <a:extLst>
                  <a:ext uri="{FF2B5EF4-FFF2-40B4-BE49-F238E27FC236}">
                    <a16:creationId xmlns:a16="http://schemas.microsoft.com/office/drawing/2014/main" id="{C2026BE2-CA6C-49B8-A77D-DFB17CA591B0}"/>
                  </a:ext>
                </a:extLst>
              </p:cNvPr>
              <p:cNvSpPr/>
              <p:nvPr/>
            </p:nvSpPr>
            <p:spPr>
              <a:xfrm>
                <a:off x="8608688" y="4520587"/>
                <a:ext cx="27336" cy="16002"/>
              </a:xfrm>
              <a:custGeom>
                <a:avLst/>
                <a:gdLst>
                  <a:gd name="connsiteX0" fmla="*/ 0 w 27336"/>
                  <a:gd name="connsiteY0" fmla="*/ 0 h 16002"/>
                  <a:gd name="connsiteX1" fmla="*/ 27337 w 27336"/>
                  <a:gd name="connsiteY1" fmla="*/ 16002 h 16002"/>
                  <a:gd name="connsiteX2" fmla="*/ 27337 w 27336"/>
                  <a:gd name="connsiteY2" fmla="*/ 4667 h 16002"/>
                </a:gdLst>
                <a:ahLst/>
                <a:cxnLst>
                  <a:cxn ang="0">
                    <a:pos x="connsiteX0" y="connsiteY0"/>
                  </a:cxn>
                  <a:cxn ang="0">
                    <a:pos x="connsiteX1" y="connsiteY1"/>
                  </a:cxn>
                  <a:cxn ang="0">
                    <a:pos x="connsiteX2" y="connsiteY2"/>
                  </a:cxn>
                </a:cxnLst>
                <a:rect l="l" t="t" r="r" b="b"/>
                <a:pathLst>
                  <a:path w="27336" h="16002">
                    <a:moveTo>
                      <a:pt x="0" y="0"/>
                    </a:moveTo>
                    <a:cubicBezTo>
                      <a:pt x="0" y="0"/>
                      <a:pt x="7144" y="15526"/>
                      <a:pt x="27337" y="16002"/>
                    </a:cubicBezTo>
                    <a:lnTo>
                      <a:pt x="27337" y="4667"/>
                    </a:lnTo>
                  </a:path>
                </a:pathLst>
              </a:custGeom>
              <a:grpFill/>
              <a:ln w="5715" cap="rnd">
                <a:solidFill>
                  <a:schemeClr val="tx1">
                    <a:lumMod val="75000"/>
                    <a:lumOff val="25000"/>
                  </a:schemeClr>
                </a:solidFill>
                <a:prstDash val="solid"/>
                <a:round/>
              </a:ln>
            </p:spPr>
            <p:txBody>
              <a:bodyPr rtlCol="0" anchor="ctr"/>
              <a:lstStyle/>
              <a:p>
                <a:endParaRPr lang="fr-FR" sz="1400"/>
              </a:p>
            </p:txBody>
          </p:sp>
        </p:grpSp>
      </p:grpSp>
      <p:pic>
        <p:nvPicPr>
          <p:cNvPr id="12" name="Image 11">
            <a:extLst>
              <a:ext uri="{FF2B5EF4-FFF2-40B4-BE49-F238E27FC236}">
                <a16:creationId xmlns:a16="http://schemas.microsoft.com/office/drawing/2014/main" id="{528B0B08-CECF-4BB8-A00D-F84E85CE6739}"/>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21186376">
            <a:off x="2309816" y="3773506"/>
            <a:ext cx="2373467" cy="1771282"/>
          </a:xfrm>
          <a:custGeom>
            <a:avLst/>
            <a:gdLst>
              <a:gd name="connsiteX0" fmla="*/ 0 w 2373467"/>
              <a:gd name="connsiteY0" fmla="*/ 0 h 1771282"/>
              <a:gd name="connsiteX1" fmla="*/ 545897 w 2373467"/>
              <a:gd name="connsiteY1" fmla="*/ 0 h 1771282"/>
              <a:gd name="connsiteX2" fmla="*/ 1186734 w 2373467"/>
              <a:gd name="connsiteY2" fmla="*/ 0 h 1771282"/>
              <a:gd name="connsiteX3" fmla="*/ 1827570 w 2373467"/>
              <a:gd name="connsiteY3" fmla="*/ 0 h 1771282"/>
              <a:gd name="connsiteX4" fmla="*/ 2373467 w 2373467"/>
              <a:gd name="connsiteY4" fmla="*/ 0 h 1771282"/>
              <a:gd name="connsiteX5" fmla="*/ 2373467 w 2373467"/>
              <a:gd name="connsiteY5" fmla="*/ 537289 h 1771282"/>
              <a:gd name="connsiteX6" fmla="*/ 2373467 w 2373467"/>
              <a:gd name="connsiteY6" fmla="*/ 1110003 h 1771282"/>
              <a:gd name="connsiteX7" fmla="*/ 2373467 w 2373467"/>
              <a:gd name="connsiteY7" fmla="*/ 1771282 h 1771282"/>
              <a:gd name="connsiteX8" fmla="*/ 1803835 w 2373467"/>
              <a:gd name="connsiteY8" fmla="*/ 1771282 h 1771282"/>
              <a:gd name="connsiteX9" fmla="*/ 1210468 w 2373467"/>
              <a:gd name="connsiteY9" fmla="*/ 1771282 h 1771282"/>
              <a:gd name="connsiteX10" fmla="*/ 593367 w 2373467"/>
              <a:gd name="connsiteY10" fmla="*/ 1771282 h 1771282"/>
              <a:gd name="connsiteX11" fmla="*/ 0 w 2373467"/>
              <a:gd name="connsiteY11" fmla="*/ 1771282 h 1771282"/>
              <a:gd name="connsiteX12" fmla="*/ 0 w 2373467"/>
              <a:gd name="connsiteY12" fmla="*/ 1163142 h 1771282"/>
              <a:gd name="connsiteX13" fmla="*/ 0 w 2373467"/>
              <a:gd name="connsiteY13" fmla="*/ 608140 h 1771282"/>
              <a:gd name="connsiteX14" fmla="*/ 0 w 2373467"/>
              <a:gd name="connsiteY14" fmla="*/ 0 h 17712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373467" h="1771282" fill="none" extrusionOk="0">
                <a:moveTo>
                  <a:pt x="0" y="0"/>
                </a:moveTo>
                <a:cubicBezTo>
                  <a:pt x="154472" y="-12562"/>
                  <a:pt x="350214" y="24331"/>
                  <a:pt x="545897" y="0"/>
                </a:cubicBezTo>
                <a:cubicBezTo>
                  <a:pt x="741580" y="-24331"/>
                  <a:pt x="1025887" y="25954"/>
                  <a:pt x="1186734" y="0"/>
                </a:cubicBezTo>
                <a:cubicBezTo>
                  <a:pt x="1347581" y="-25954"/>
                  <a:pt x="1578557" y="-17637"/>
                  <a:pt x="1827570" y="0"/>
                </a:cubicBezTo>
                <a:cubicBezTo>
                  <a:pt x="2076583" y="17637"/>
                  <a:pt x="2207932" y="19732"/>
                  <a:pt x="2373467" y="0"/>
                </a:cubicBezTo>
                <a:cubicBezTo>
                  <a:pt x="2374958" y="183642"/>
                  <a:pt x="2351572" y="344712"/>
                  <a:pt x="2373467" y="537289"/>
                </a:cubicBezTo>
                <a:cubicBezTo>
                  <a:pt x="2395362" y="729866"/>
                  <a:pt x="2372801" y="897720"/>
                  <a:pt x="2373467" y="1110003"/>
                </a:cubicBezTo>
                <a:cubicBezTo>
                  <a:pt x="2374133" y="1322286"/>
                  <a:pt x="2342681" y="1631902"/>
                  <a:pt x="2373467" y="1771282"/>
                </a:cubicBezTo>
                <a:cubicBezTo>
                  <a:pt x="2179938" y="1759755"/>
                  <a:pt x="2044146" y="1781317"/>
                  <a:pt x="1803835" y="1771282"/>
                </a:cubicBezTo>
                <a:cubicBezTo>
                  <a:pt x="1563524" y="1761247"/>
                  <a:pt x="1332284" y="1768929"/>
                  <a:pt x="1210468" y="1771282"/>
                </a:cubicBezTo>
                <a:cubicBezTo>
                  <a:pt x="1088652" y="1773635"/>
                  <a:pt x="804680" y="1790662"/>
                  <a:pt x="593367" y="1771282"/>
                </a:cubicBezTo>
                <a:cubicBezTo>
                  <a:pt x="382054" y="1751902"/>
                  <a:pt x="291453" y="1775557"/>
                  <a:pt x="0" y="1771282"/>
                </a:cubicBezTo>
                <a:cubicBezTo>
                  <a:pt x="-10906" y="1586077"/>
                  <a:pt x="4597" y="1397554"/>
                  <a:pt x="0" y="1163142"/>
                </a:cubicBezTo>
                <a:cubicBezTo>
                  <a:pt x="-4597" y="928730"/>
                  <a:pt x="7246" y="806870"/>
                  <a:pt x="0" y="608140"/>
                </a:cubicBezTo>
                <a:cubicBezTo>
                  <a:pt x="-7246" y="409410"/>
                  <a:pt x="10799" y="262963"/>
                  <a:pt x="0" y="0"/>
                </a:cubicBezTo>
                <a:close/>
              </a:path>
              <a:path w="2373467" h="1771282" stroke="0" extrusionOk="0">
                <a:moveTo>
                  <a:pt x="0" y="0"/>
                </a:moveTo>
                <a:cubicBezTo>
                  <a:pt x="126572" y="-14384"/>
                  <a:pt x="350487" y="9085"/>
                  <a:pt x="617101" y="0"/>
                </a:cubicBezTo>
                <a:cubicBezTo>
                  <a:pt x="883715" y="-9085"/>
                  <a:pt x="1014627" y="1573"/>
                  <a:pt x="1234203" y="0"/>
                </a:cubicBezTo>
                <a:cubicBezTo>
                  <a:pt x="1453779" y="-1573"/>
                  <a:pt x="1579726" y="14210"/>
                  <a:pt x="1803835" y="0"/>
                </a:cubicBezTo>
                <a:cubicBezTo>
                  <a:pt x="2027944" y="-14210"/>
                  <a:pt x="2131316" y="12096"/>
                  <a:pt x="2373467" y="0"/>
                </a:cubicBezTo>
                <a:cubicBezTo>
                  <a:pt x="2358381" y="205081"/>
                  <a:pt x="2389290" y="371430"/>
                  <a:pt x="2373467" y="537289"/>
                </a:cubicBezTo>
                <a:cubicBezTo>
                  <a:pt x="2357644" y="703148"/>
                  <a:pt x="2376828" y="915426"/>
                  <a:pt x="2373467" y="1074578"/>
                </a:cubicBezTo>
                <a:cubicBezTo>
                  <a:pt x="2370106" y="1233730"/>
                  <a:pt x="2390575" y="1559435"/>
                  <a:pt x="2373467" y="1771282"/>
                </a:cubicBezTo>
                <a:cubicBezTo>
                  <a:pt x="2219643" y="1776780"/>
                  <a:pt x="1940194" y="1777901"/>
                  <a:pt x="1803835" y="1771282"/>
                </a:cubicBezTo>
                <a:cubicBezTo>
                  <a:pt x="1667476" y="1764663"/>
                  <a:pt x="1385517" y="1795434"/>
                  <a:pt x="1186734" y="1771282"/>
                </a:cubicBezTo>
                <a:cubicBezTo>
                  <a:pt x="987951" y="1747130"/>
                  <a:pt x="854532" y="1774494"/>
                  <a:pt x="569632" y="1771282"/>
                </a:cubicBezTo>
                <a:cubicBezTo>
                  <a:pt x="284732" y="1768070"/>
                  <a:pt x="217488" y="1769962"/>
                  <a:pt x="0" y="1771282"/>
                </a:cubicBezTo>
                <a:cubicBezTo>
                  <a:pt x="-26285" y="1479793"/>
                  <a:pt x="20061" y="1310564"/>
                  <a:pt x="0" y="1180855"/>
                </a:cubicBezTo>
                <a:cubicBezTo>
                  <a:pt x="-20061" y="1051146"/>
                  <a:pt x="21735" y="804450"/>
                  <a:pt x="0" y="625853"/>
                </a:cubicBezTo>
                <a:cubicBezTo>
                  <a:pt x="-21735" y="447256"/>
                  <a:pt x="12473" y="278465"/>
                  <a:pt x="0" y="0"/>
                </a:cubicBezTo>
                <a:close/>
              </a:path>
            </a:pathLst>
          </a:custGeom>
          <a:ln w="12700">
            <a:solidFill>
              <a:schemeClr val="tx1">
                <a:lumMod val="75000"/>
                <a:lumOff val="25000"/>
              </a:schemeClr>
            </a:solidFill>
            <a:extLst>
              <a:ext uri="{C807C97D-BFC1-408E-A445-0C87EB9F89A2}">
                <ask:lineSketchStyleProps xmlns:ask="http://schemas.microsoft.com/office/drawing/2018/sketchyshapes" sd="439475675">
                  <a:prstGeom prst="rect">
                    <a:avLst/>
                  </a:prstGeom>
                  <ask:type>
                    <ask:lineSketchFreehand/>
                  </ask:type>
                </ask:lineSketchStyleProps>
              </a:ext>
            </a:extLst>
          </a:ln>
        </p:spPr>
      </p:pic>
      <p:grpSp>
        <p:nvGrpSpPr>
          <p:cNvPr id="2" name="Groupe 1">
            <a:extLst>
              <a:ext uri="{FF2B5EF4-FFF2-40B4-BE49-F238E27FC236}">
                <a16:creationId xmlns:a16="http://schemas.microsoft.com/office/drawing/2014/main" id="{CA9B2D4E-02AF-A965-71A6-CEC2833C5084}"/>
              </a:ext>
            </a:extLst>
          </p:cNvPr>
          <p:cNvGrpSpPr/>
          <p:nvPr/>
        </p:nvGrpSpPr>
        <p:grpSpPr>
          <a:xfrm>
            <a:off x="10633551" y="5768117"/>
            <a:ext cx="1100148" cy="1285089"/>
            <a:chOff x="-2188878" y="1439576"/>
            <a:chExt cx="1100148" cy="1285089"/>
          </a:xfrm>
        </p:grpSpPr>
        <p:pic>
          <p:nvPicPr>
            <p:cNvPr id="7" name="Picture 4" descr="Splash aquarelle avec illustration mixte blanc, rouge, orange sur blanc. Vecteur gratuit">
              <a:extLst>
                <a:ext uri="{FF2B5EF4-FFF2-40B4-BE49-F238E27FC236}">
                  <a16:creationId xmlns:a16="http://schemas.microsoft.com/office/drawing/2014/main" id="{B3791163-0E7E-9CDB-CFF1-5F43938F68C7}"/>
                </a:ext>
              </a:extLst>
            </p:cNvPr>
            <p:cNvPicPr>
              <a:picLocks noChangeAspect="1" noChangeArrowheads="1"/>
            </p:cNvPicPr>
            <p:nvPr/>
          </p:nvPicPr>
          <p:blipFill rotWithShape="1">
            <a:blip r:embed="rId7">
              <a:clrChange>
                <a:clrFrom>
                  <a:srgbClr val="FFFFFF"/>
                </a:clrFrom>
                <a:clrTo>
                  <a:srgbClr val="FFFFFF">
                    <a:alpha val="0"/>
                  </a:srgbClr>
                </a:clrTo>
              </a:clrChange>
              <a:extLst>
                <a:ext uri="{28A0092B-C50C-407E-A947-70E740481C1C}">
                  <a14:useLocalDpi xmlns:a14="http://schemas.microsoft.com/office/drawing/2010/main" val="0"/>
                </a:ext>
              </a:extLst>
            </a:blip>
            <a:srcRect l="50000" t="70212" r="2264" b="8236"/>
            <a:stretch/>
          </p:blipFill>
          <p:spPr bwMode="auto">
            <a:xfrm>
              <a:off x="-2188878" y="1439576"/>
              <a:ext cx="1100148" cy="1285089"/>
            </a:xfrm>
            <a:prstGeom prst="rect">
              <a:avLst/>
            </a:prstGeom>
            <a:noFill/>
            <a:extLst>
              <a:ext uri="{909E8E84-426E-40DD-AFC4-6F175D3DCCD1}">
                <a14:hiddenFill xmlns:a14="http://schemas.microsoft.com/office/drawing/2010/main">
                  <a:solidFill>
                    <a:srgbClr val="FFFFFF"/>
                  </a:solidFill>
                </a14:hiddenFill>
              </a:ext>
            </a:extLst>
          </p:spPr>
        </p:pic>
        <p:grpSp>
          <p:nvGrpSpPr>
            <p:cNvPr id="8" name="Groupe 7">
              <a:extLst>
                <a:ext uri="{FF2B5EF4-FFF2-40B4-BE49-F238E27FC236}">
                  <a16:creationId xmlns:a16="http://schemas.microsoft.com/office/drawing/2014/main" id="{A33E7D12-57C5-20A5-2243-752B77AEF42B}"/>
                </a:ext>
              </a:extLst>
            </p:cNvPr>
            <p:cNvGrpSpPr/>
            <p:nvPr/>
          </p:nvGrpSpPr>
          <p:grpSpPr>
            <a:xfrm>
              <a:off x="-1980670" y="1805906"/>
              <a:ext cx="572484" cy="495254"/>
              <a:chOff x="11392866" y="540878"/>
              <a:chExt cx="572484" cy="495254"/>
            </a:xfrm>
          </p:grpSpPr>
          <p:pic>
            <p:nvPicPr>
              <p:cNvPr id="13" name="Image 12">
                <a:hlinkClick r:id="rId8" action="ppaction://hlinksldjump"/>
                <a:extLst>
                  <a:ext uri="{FF2B5EF4-FFF2-40B4-BE49-F238E27FC236}">
                    <a16:creationId xmlns:a16="http://schemas.microsoft.com/office/drawing/2014/main" id="{155945D3-ACE6-211E-B7F4-FBDEB3278AB1}"/>
                  </a:ext>
                </a:extLst>
              </p:cNvPr>
              <p:cNvPicPr>
                <a:picLocks noChangeAspect="1"/>
              </p:cNvPicPr>
              <p:nvPr/>
            </p:nvPicPr>
            <p:blipFill>
              <a:blip r:embed="rId9">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1483846" y="540878"/>
                <a:ext cx="390525" cy="342900"/>
              </a:xfrm>
              <a:prstGeom prst="rect">
                <a:avLst/>
              </a:prstGeom>
            </p:spPr>
          </p:pic>
          <p:pic>
            <p:nvPicPr>
              <p:cNvPr id="15" name="Image 14">
                <a:hlinkClick r:id="rId8" action="ppaction://hlinksldjump"/>
                <a:extLst>
                  <a:ext uri="{FF2B5EF4-FFF2-40B4-BE49-F238E27FC236}">
                    <a16:creationId xmlns:a16="http://schemas.microsoft.com/office/drawing/2014/main" id="{593555DE-5A29-3A23-9B73-3A074E6AC1DA}"/>
                  </a:ext>
                </a:extLst>
              </p:cNvPr>
              <p:cNvPicPr>
                <a:picLocks noChangeAspect="1"/>
              </p:cNvPicPr>
              <p:nvPr/>
            </p:nvPicPr>
            <p:blipFill>
              <a:blip r:embed="rId10" cstate="email">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1392866" y="731423"/>
                <a:ext cx="572484" cy="304709"/>
              </a:xfrm>
              <a:prstGeom prst="rect">
                <a:avLst/>
              </a:prstGeom>
            </p:spPr>
          </p:pic>
        </p:grpSp>
      </p:grpSp>
      <p:sp>
        <p:nvSpPr>
          <p:cNvPr id="16" name="Rectangle : coins arrondis 15">
            <a:hlinkClick r:id="rId11" action="ppaction://hlinksldjump"/>
            <a:extLst>
              <a:ext uri="{FF2B5EF4-FFF2-40B4-BE49-F238E27FC236}">
                <a16:creationId xmlns:a16="http://schemas.microsoft.com/office/drawing/2014/main" id="{AE68D859-7219-71A9-2898-7A84CF336C70}"/>
              </a:ext>
            </a:extLst>
          </p:cNvPr>
          <p:cNvSpPr/>
          <p:nvPr/>
        </p:nvSpPr>
        <p:spPr>
          <a:xfrm>
            <a:off x="10768038" y="6013635"/>
            <a:ext cx="824298" cy="630134"/>
          </a:xfrm>
          <a:prstGeom prst="roundRect">
            <a:avLst/>
          </a:prstGeom>
          <a:solidFill>
            <a:srgbClr val="FFFFFF">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413826846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61A9BB9C-FD4B-45D5-994A-D957870F8EF8}"/>
              </a:ext>
            </a:extLst>
          </p:cNvPr>
          <p:cNvSpPr>
            <a:spLocks noGrp="1"/>
          </p:cNvSpPr>
          <p:nvPr>
            <p:ph type="body" sz="quarter" idx="12"/>
          </p:nvPr>
        </p:nvSpPr>
        <p:spPr/>
        <p:txBody>
          <a:bodyPr/>
          <a:lstStyle/>
          <a:p>
            <a:r>
              <a:rPr lang="fr-FR" dirty="0"/>
              <a:t>Décembre 2022 : Portes-Ouvertes et </a:t>
            </a:r>
            <a:r>
              <a:rPr lang="fr-FR" dirty="0" err="1"/>
              <a:t>Afterwork</a:t>
            </a:r>
            <a:r>
              <a:rPr lang="fr-FR" dirty="0"/>
              <a:t> </a:t>
            </a:r>
          </a:p>
          <a:p>
            <a:r>
              <a:rPr lang="fr-FR" dirty="0"/>
              <a:t>à l’agence de Shopping Promenade Cœur Alsace </a:t>
            </a:r>
          </a:p>
        </p:txBody>
      </p:sp>
      <p:sp>
        <p:nvSpPr>
          <p:cNvPr id="6" name="Rectangle 5">
            <a:extLst>
              <a:ext uri="{FF2B5EF4-FFF2-40B4-BE49-F238E27FC236}">
                <a16:creationId xmlns:a16="http://schemas.microsoft.com/office/drawing/2014/main" id="{EB7FBDB6-8950-4168-97F1-D714CD2A08E6}"/>
              </a:ext>
            </a:extLst>
          </p:cNvPr>
          <p:cNvSpPr/>
          <p:nvPr/>
        </p:nvSpPr>
        <p:spPr>
          <a:xfrm>
            <a:off x="4781006" y="1388669"/>
            <a:ext cx="6895057" cy="4860000"/>
          </a:xfrm>
          <a:custGeom>
            <a:avLst/>
            <a:gdLst>
              <a:gd name="connsiteX0" fmla="*/ 0 w 6895057"/>
              <a:gd name="connsiteY0" fmla="*/ 0 h 4860000"/>
              <a:gd name="connsiteX1" fmla="*/ 758456 w 6895057"/>
              <a:gd name="connsiteY1" fmla="*/ 0 h 4860000"/>
              <a:gd name="connsiteX2" fmla="*/ 1241110 w 6895057"/>
              <a:gd name="connsiteY2" fmla="*/ 0 h 4860000"/>
              <a:gd name="connsiteX3" fmla="*/ 1930616 w 6895057"/>
              <a:gd name="connsiteY3" fmla="*/ 0 h 4860000"/>
              <a:gd name="connsiteX4" fmla="*/ 2758023 w 6895057"/>
              <a:gd name="connsiteY4" fmla="*/ 0 h 4860000"/>
              <a:gd name="connsiteX5" fmla="*/ 3240677 w 6895057"/>
              <a:gd name="connsiteY5" fmla="*/ 0 h 4860000"/>
              <a:gd name="connsiteX6" fmla="*/ 3723331 w 6895057"/>
              <a:gd name="connsiteY6" fmla="*/ 0 h 4860000"/>
              <a:gd name="connsiteX7" fmla="*/ 4550738 w 6895057"/>
              <a:gd name="connsiteY7" fmla="*/ 0 h 4860000"/>
              <a:gd name="connsiteX8" fmla="*/ 5102342 w 6895057"/>
              <a:gd name="connsiteY8" fmla="*/ 0 h 4860000"/>
              <a:gd name="connsiteX9" fmla="*/ 5722897 w 6895057"/>
              <a:gd name="connsiteY9" fmla="*/ 0 h 4860000"/>
              <a:gd name="connsiteX10" fmla="*/ 6895057 w 6895057"/>
              <a:gd name="connsiteY10" fmla="*/ 0 h 4860000"/>
              <a:gd name="connsiteX11" fmla="*/ 6895057 w 6895057"/>
              <a:gd name="connsiteY11" fmla="*/ 548486 h 4860000"/>
              <a:gd name="connsiteX12" fmla="*/ 6895057 w 6895057"/>
              <a:gd name="connsiteY12" fmla="*/ 1339971 h 4860000"/>
              <a:gd name="connsiteX13" fmla="*/ 6895057 w 6895057"/>
              <a:gd name="connsiteY13" fmla="*/ 1888457 h 4860000"/>
              <a:gd name="connsiteX14" fmla="*/ 6895057 w 6895057"/>
              <a:gd name="connsiteY14" fmla="*/ 2582743 h 4860000"/>
              <a:gd name="connsiteX15" fmla="*/ 6895057 w 6895057"/>
              <a:gd name="connsiteY15" fmla="*/ 3131229 h 4860000"/>
              <a:gd name="connsiteX16" fmla="*/ 6895057 w 6895057"/>
              <a:gd name="connsiteY16" fmla="*/ 3825514 h 4860000"/>
              <a:gd name="connsiteX17" fmla="*/ 6895057 w 6895057"/>
              <a:gd name="connsiteY17" fmla="*/ 4860000 h 4860000"/>
              <a:gd name="connsiteX18" fmla="*/ 6136601 w 6895057"/>
              <a:gd name="connsiteY18" fmla="*/ 4860000 h 4860000"/>
              <a:gd name="connsiteX19" fmla="*/ 5378144 w 6895057"/>
              <a:gd name="connsiteY19" fmla="*/ 4860000 h 4860000"/>
              <a:gd name="connsiteX20" fmla="*/ 4688639 w 6895057"/>
              <a:gd name="connsiteY20" fmla="*/ 4860000 h 4860000"/>
              <a:gd name="connsiteX21" fmla="*/ 4137034 w 6895057"/>
              <a:gd name="connsiteY21" fmla="*/ 4860000 h 4860000"/>
              <a:gd name="connsiteX22" fmla="*/ 3516479 w 6895057"/>
              <a:gd name="connsiteY22" fmla="*/ 4860000 h 4860000"/>
              <a:gd name="connsiteX23" fmla="*/ 2895924 w 6895057"/>
              <a:gd name="connsiteY23" fmla="*/ 4860000 h 4860000"/>
              <a:gd name="connsiteX24" fmla="*/ 2137468 w 6895057"/>
              <a:gd name="connsiteY24" fmla="*/ 4860000 h 4860000"/>
              <a:gd name="connsiteX25" fmla="*/ 1516913 w 6895057"/>
              <a:gd name="connsiteY25" fmla="*/ 4860000 h 4860000"/>
              <a:gd name="connsiteX26" fmla="*/ 758456 w 6895057"/>
              <a:gd name="connsiteY26" fmla="*/ 4860000 h 4860000"/>
              <a:gd name="connsiteX27" fmla="*/ 0 w 6895057"/>
              <a:gd name="connsiteY27" fmla="*/ 4860000 h 4860000"/>
              <a:gd name="connsiteX28" fmla="*/ 0 w 6895057"/>
              <a:gd name="connsiteY28" fmla="*/ 4214314 h 4860000"/>
              <a:gd name="connsiteX29" fmla="*/ 0 w 6895057"/>
              <a:gd name="connsiteY29" fmla="*/ 3665829 h 4860000"/>
              <a:gd name="connsiteX30" fmla="*/ 0 w 6895057"/>
              <a:gd name="connsiteY30" fmla="*/ 3117343 h 4860000"/>
              <a:gd name="connsiteX31" fmla="*/ 0 w 6895057"/>
              <a:gd name="connsiteY31" fmla="*/ 2423057 h 4860000"/>
              <a:gd name="connsiteX32" fmla="*/ 0 w 6895057"/>
              <a:gd name="connsiteY32" fmla="*/ 1825971 h 4860000"/>
              <a:gd name="connsiteX33" fmla="*/ 0 w 6895057"/>
              <a:gd name="connsiteY33" fmla="*/ 1277486 h 4860000"/>
              <a:gd name="connsiteX34" fmla="*/ 0 w 6895057"/>
              <a:gd name="connsiteY34" fmla="*/ 680400 h 4860000"/>
              <a:gd name="connsiteX35" fmla="*/ 0 w 6895057"/>
              <a:gd name="connsiteY35" fmla="*/ 0 h 486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6895057" h="4860000" fill="none" extrusionOk="0">
                <a:moveTo>
                  <a:pt x="0" y="0"/>
                </a:moveTo>
                <a:cubicBezTo>
                  <a:pt x="306979" y="17667"/>
                  <a:pt x="477682" y="12599"/>
                  <a:pt x="758456" y="0"/>
                </a:cubicBezTo>
                <a:cubicBezTo>
                  <a:pt x="1039230" y="-12599"/>
                  <a:pt x="1061179" y="15778"/>
                  <a:pt x="1241110" y="0"/>
                </a:cubicBezTo>
                <a:cubicBezTo>
                  <a:pt x="1421041" y="-15778"/>
                  <a:pt x="1735018" y="-19442"/>
                  <a:pt x="1930616" y="0"/>
                </a:cubicBezTo>
                <a:cubicBezTo>
                  <a:pt x="2126214" y="19442"/>
                  <a:pt x="2528404" y="-17069"/>
                  <a:pt x="2758023" y="0"/>
                </a:cubicBezTo>
                <a:cubicBezTo>
                  <a:pt x="2987642" y="17069"/>
                  <a:pt x="3124592" y="-22406"/>
                  <a:pt x="3240677" y="0"/>
                </a:cubicBezTo>
                <a:cubicBezTo>
                  <a:pt x="3356762" y="22406"/>
                  <a:pt x="3613064" y="7199"/>
                  <a:pt x="3723331" y="0"/>
                </a:cubicBezTo>
                <a:cubicBezTo>
                  <a:pt x="3833598" y="-7199"/>
                  <a:pt x="4151062" y="-32598"/>
                  <a:pt x="4550738" y="0"/>
                </a:cubicBezTo>
                <a:cubicBezTo>
                  <a:pt x="4950414" y="32598"/>
                  <a:pt x="4847507" y="13969"/>
                  <a:pt x="5102342" y="0"/>
                </a:cubicBezTo>
                <a:cubicBezTo>
                  <a:pt x="5357177" y="-13969"/>
                  <a:pt x="5537195" y="30482"/>
                  <a:pt x="5722897" y="0"/>
                </a:cubicBezTo>
                <a:cubicBezTo>
                  <a:pt x="5908600" y="-30482"/>
                  <a:pt x="6472891" y="24987"/>
                  <a:pt x="6895057" y="0"/>
                </a:cubicBezTo>
                <a:cubicBezTo>
                  <a:pt x="6882958" y="243008"/>
                  <a:pt x="6894737" y="424370"/>
                  <a:pt x="6895057" y="548486"/>
                </a:cubicBezTo>
                <a:cubicBezTo>
                  <a:pt x="6895377" y="672602"/>
                  <a:pt x="6861364" y="1078778"/>
                  <a:pt x="6895057" y="1339971"/>
                </a:cubicBezTo>
                <a:cubicBezTo>
                  <a:pt x="6928750" y="1601165"/>
                  <a:pt x="6898048" y="1777168"/>
                  <a:pt x="6895057" y="1888457"/>
                </a:cubicBezTo>
                <a:cubicBezTo>
                  <a:pt x="6892066" y="1999746"/>
                  <a:pt x="6928254" y="2367153"/>
                  <a:pt x="6895057" y="2582743"/>
                </a:cubicBezTo>
                <a:cubicBezTo>
                  <a:pt x="6861860" y="2798333"/>
                  <a:pt x="6881178" y="2883034"/>
                  <a:pt x="6895057" y="3131229"/>
                </a:cubicBezTo>
                <a:cubicBezTo>
                  <a:pt x="6908936" y="3379424"/>
                  <a:pt x="6893832" y="3663040"/>
                  <a:pt x="6895057" y="3825514"/>
                </a:cubicBezTo>
                <a:cubicBezTo>
                  <a:pt x="6896282" y="3987988"/>
                  <a:pt x="6865411" y="4470301"/>
                  <a:pt x="6895057" y="4860000"/>
                </a:cubicBezTo>
                <a:cubicBezTo>
                  <a:pt x="6562139" y="4835512"/>
                  <a:pt x="6436303" y="4892633"/>
                  <a:pt x="6136601" y="4860000"/>
                </a:cubicBezTo>
                <a:cubicBezTo>
                  <a:pt x="5836899" y="4827367"/>
                  <a:pt x="5723412" y="4896839"/>
                  <a:pt x="5378144" y="4860000"/>
                </a:cubicBezTo>
                <a:cubicBezTo>
                  <a:pt x="5032876" y="4823161"/>
                  <a:pt x="5016362" y="4862479"/>
                  <a:pt x="4688639" y="4860000"/>
                </a:cubicBezTo>
                <a:cubicBezTo>
                  <a:pt x="4360916" y="4857521"/>
                  <a:pt x="4383487" y="4862324"/>
                  <a:pt x="4137034" y="4860000"/>
                </a:cubicBezTo>
                <a:cubicBezTo>
                  <a:pt x="3890582" y="4857676"/>
                  <a:pt x="3670391" y="4851273"/>
                  <a:pt x="3516479" y="4860000"/>
                </a:cubicBezTo>
                <a:cubicBezTo>
                  <a:pt x="3362567" y="4868727"/>
                  <a:pt x="3199911" y="4873250"/>
                  <a:pt x="2895924" y="4860000"/>
                </a:cubicBezTo>
                <a:cubicBezTo>
                  <a:pt x="2591937" y="4846750"/>
                  <a:pt x="2500250" y="4832415"/>
                  <a:pt x="2137468" y="4860000"/>
                </a:cubicBezTo>
                <a:cubicBezTo>
                  <a:pt x="1774686" y="4887585"/>
                  <a:pt x="1704011" y="4847505"/>
                  <a:pt x="1516913" y="4860000"/>
                </a:cubicBezTo>
                <a:cubicBezTo>
                  <a:pt x="1329816" y="4872495"/>
                  <a:pt x="962491" y="4850271"/>
                  <a:pt x="758456" y="4860000"/>
                </a:cubicBezTo>
                <a:cubicBezTo>
                  <a:pt x="554421" y="4869729"/>
                  <a:pt x="309968" y="4878348"/>
                  <a:pt x="0" y="4860000"/>
                </a:cubicBezTo>
                <a:cubicBezTo>
                  <a:pt x="-6514" y="4678634"/>
                  <a:pt x="-27136" y="4524457"/>
                  <a:pt x="0" y="4214314"/>
                </a:cubicBezTo>
                <a:cubicBezTo>
                  <a:pt x="27136" y="3904171"/>
                  <a:pt x="-21240" y="3935154"/>
                  <a:pt x="0" y="3665829"/>
                </a:cubicBezTo>
                <a:cubicBezTo>
                  <a:pt x="21240" y="3396505"/>
                  <a:pt x="20951" y="3391505"/>
                  <a:pt x="0" y="3117343"/>
                </a:cubicBezTo>
                <a:cubicBezTo>
                  <a:pt x="-20951" y="2843181"/>
                  <a:pt x="18880" y="2592905"/>
                  <a:pt x="0" y="2423057"/>
                </a:cubicBezTo>
                <a:cubicBezTo>
                  <a:pt x="-18880" y="2253209"/>
                  <a:pt x="-23223" y="2046423"/>
                  <a:pt x="0" y="1825971"/>
                </a:cubicBezTo>
                <a:cubicBezTo>
                  <a:pt x="23223" y="1605519"/>
                  <a:pt x="-16438" y="1454332"/>
                  <a:pt x="0" y="1277486"/>
                </a:cubicBezTo>
                <a:cubicBezTo>
                  <a:pt x="16438" y="1100640"/>
                  <a:pt x="-6191" y="845931"/>
                  <a:pt x="0" y="680400"/>
                </a:cubicBezTo>
                <a:cubicBezTo>
                  <a:pt x="6191" y="514869"/>
                  <a:pt x="24037" y="257255"/>
                  <a:pt x="0" y="0"/>
                </a:cubicBezTo>
                <a:close/>
              </a:path>
              <a:path w="6895057" h="4860000" stroke="0" extrusionOk="0">
                <a:moveTo>
                  <a:pt x="0" y="0"/>
                </a:moveTo>
                <a:cubicBezTo>
                  <a:pt x="248219" y="10872"/>
                  <a:pt x="354849" y="-33106"/>
                  <a:pt x="689506" y="0"/>
                </a:cubicBezTo>
                <a:cubicBezTo>
                  <a:pt x="1024163" y="33106"/>
                  <a:pt x="985380" y="-11943"/>
                  <a:pt x="1241110" y="0"/>
                </a:cubicBezTo>
                <a:cubicBezTo>
                  <a:pt x="1496840" y="11943"/>
                  <a:pt x="1625327" y="-23823"/>
                  <a:pt x="1861665" y="0"/>
                </a:cubicBezTo>
                <a:cubicBezTo>
                  <a:pt x="2098004" y="23823"/>
                  <a:pt x="2522694" y="19918"/>
                  <a:pt x="2689072" y="0"/>
                </a:cubicBezTo>
                <a:cubicBezTo>
                  <a:pt x="2855450" y="-19918"/>
                  <a:pt x="3030045" y="20031"/>
                  <a:pt x="3309627" y="0"/>
                </a:cubicBezTo>
                <a:cubicBezTo>
                  <a:pt x="3589209" y="-20031"/>
                  <a:pt x="3711077" y="25290"/>
                  <a:pt x="3999133" y="0"/>
                </a:cubicBezTo>
                <a:cubicBezTo>
                  <a:pt x="4287189" y="-25290"/>
                  <a:pt x="4410557" y="1183"/>
                  <a:pt x="4619688" y="0"/>
                </a:cubicBezTo>
                <a:cubicBezTo>
                  <a:pt x="4828819" y="-1183"/>
                  <a:pt x="4957163" y="3626"/>
                  <a:pt x="5102342" y="0"/>
                </a:cubicBezTo>
                <a:cubicBezTo>
                  <a:pt x="5247521" y="-3626"/>
                  <a:pt x="5578925" y="-31347"/>
                  <a:pt x="5791848" y="0"/>
                </a:cubicBezTo>
                <a:cubicBezTo>
                  <a:pt x="6004771" y="31347"/>
                  <a:pt x="6629667" y="-19991"/>
                  <a:pt x="6895057" y="0"/>
                </a:cubicBezTo>
                <a:cubicBezTo>
                  <a:pt x="6918528" y="300892"/>
                  <a:pt x="6911409" y="468578"/>
                  <a:pt x="6895057" y="791486"/>
                </a:cubicBezTo>
                <a:cubicBezTo>
                  <a:pt x="6878705" y="1114394"/>
                  <a:pt x="6922543" y="1218130"/>
                  <a:pt x="6895057" y="1582971"/>
                </a:cubicBezTo>
                <a:cubicBezTo>
                  <a:pt x="6867571" y="1947812"/>
                  <a:pt x="6897986" y="2010700"/>
                  <a:pt x="6895057" y="2180057"/>
                </a:cubicBezTo>
                <a:cubicBezTo>
                  <a:pt x="6892128" y="2349414"/>
                  <a:pt x="6876098" y="2490300"/>
                  <a:pt x="6895057" y="2777143"/>
                </a:cubicBezTo>
                <a:cubicBezTo>
                  <a:pt x="6914016" y="3063986"/>
                  <a:pt x="6932296" y="3302975"/>
                  <a:pt x="6895057" y="3568629"/>
                </a:cubicBezTo>
                <a:cubicBezTo>
                  <a:pt x="6857818" y="3834283"/>
                  <a:pt x="6879048" y="3961256"/>
                  <a:pt x="6895057" y="4165714"/>
                </a:cubicBezTo>
                <a:cubicBezTo>
                  <a:pt x="6911066" y="4370173"/>
                  <a:pt x="6927537" y="4689283"/>
                  <a:pt x="6895057" y="4860000"/>
                </a:cubicBezTo>
                <a:cubicBezTo>
                  <a:pt x="6590339" y="4869938"/>
                  <a:pt x="6563705" y="4877796"/>
                  <a:pt x="6274502" y="4860000"/>
                </a:cubicBezTo>
                <a:cubicBezTo>
                  <a:pt x="5985300" y="4842204"/>
                  <a:pt x="5741150" y="4881163"/>
                  <a:pt x="5447095" y="4860000"/>
                </a:cubicBezTo>
                <a:cubicBezTo>
                  <a:pt x="5153040" y="4838837"/>
                  <a:pt x="5081236" y="4852502"/>
                  <a:pt x="4826540" y="4860000"/>
                </a:cubicBezTo>
                <a:cubicBezTo>
                  <a:pt x="4571845" y="4867498"/>
                  <a:pt x="4326211" y="4882916"/>
                  <a:pt x="4068084" y="4860000"/>
                </a:cubicBezTo>
                <a:cubicBezTo>
                  <a:pt x="3809957" y="4837084"/>
                  <a:pt x="3656022" y="4859998"/>
                  <a:pt x="3447529" y="4860000"/>
                </a:cubicBezTo>
                <a:cubicBezTo>
                  <a:pt x="3239036" y="4860002"/>
                  <a:pt x="2843112" y="4837364"/>
                  <a:pt x="2689072" y="4860000"/>
                </a:cubicBezTo>
                <a:cubicBezTo>
                  <a:pt x="2535032" y="4882636"/>
                  <a:pt x="2369812" y="4876817"/>
                  <a:pt x="2137468" y="4860000"/>
                </a:cubicBezTo>
                <a:cubicBezTo>
                  <a:pt x="1905124" y="4843183"/>
                  <a:pt x="1766873" y="4862116"/>
                  <a:pt x="1447962" y="4860000"/>
                </a:cubicBezTo>
                <a:cubicBezTo>
                  <a:pt x="1129051" y="4857884"/>
                  <a:pt x="981769" y="4832611"/>
                  <a:pt x="758456" y="4860000"/>
                </a:cubicBezTo>
                <a:cubicBezTo>
                  <a:pt x="535143" y="4887389"/>
                  <a:pt x="216255" y="4867429"/>
                  <a:pt x="0" y="4860000"/>
                </a:cubicBezTo>
                <a:cubicBezTo>
                  <a:pt x="21856" y="4529258"/>
                  <a:pt x="12920" y="4387656"/>
                  <a:pt x="0" y="4117114"/>
                </a:cubicBezTo>
                <a:cubicBezTo>
                  <a:pt x="-12920" y="3846572"/>
                  <a:pt x="28431" y="3635761"/>
                  <a:pt x="0" y="3471429"/>
                </a:cubicBezTo>
                <a:cubicBezTo>
                  <a:pt x="-28431" y="3307098"/>
                  <a:pt x="-8604" y="3075665"/>
                  <a:pt x="0" y="2728543"/>
                </a:cubicBezTo>
                <a:cubicBezTo>
                  <a:pt x="8604" y="2381421"/>
                  <a:pt x="-14810" y="2381290"/>
                  <a:pt x="0" y="2131457"/>
                </a:cubicBezTo>
                <a:cubicBezTo>
                  <a:pt x="14810" y="1881624"/>
                  <a:pt x="18970" y="1670786"/>
                  <a:pt x="0" y="1485771"/>
                </a:cubicBezTo>
                <a:cubicBezTo>
                  <a:pt x="-18970" y="1300756"/>
                  <a:pt x="1125" y="1119108"/>
                  <a:pt x="0" y="791486"/>
                </a:cubicBezTo>
                <a:cubicBezTo>
                  <a:pt x="-1125" y="463864"/>
                  <a:pt x="-7996" y="289473"/>
                  <a:pt x="0" y="0"/>
                </a:cubicBezTo>
                <a:close/>
              </a:path>
            </a:pathLst>
          </a:custGeom>
          <a:solidFill>
            <a:schemeClr val="bg1">
              <a:lumMod val="95000"/>
            </a:schemeClr>
          </a:solidFill>
          <a:ln w="28575">
            <a:solidFill>
              <a:schemeClr val="bg1"/>
            </a:solidFill>
            <a:extLst>
              <a:ext uri="{C807C97D-BFC1-408E-A445-0C87EB9F89A2}">
                <ask:lineSketchStyleProps xmlns:ask="http://schemas.microsoft.com/office/drawing/2018/sketchyshapes" sd="1617256088">
                  <a:prstGeom prst="rect">
                    <a:avLst/>
                  </a:prstGeom>
                  <ask:type>
                    <ask:lineSketchFreehand/>
                  </ask:type>
                </ask:lineSketchStyleProps>
              </a:ext>
            </a:extLst>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400" dirty="0">
                <a:solidFill>
                  <a:schemeClr val="tx1">
                    <a:lumMod val="75000"/>
                    <a:lumOff val="25000"/>
                  </a:schemeClr>
                </a:solidFill>
                <a:cs typeface="Cavolini" panose="03000502040302020204" pitchFamily="66" charset="0"/>
              </a:rPr>
              <a:t>Après 1 an ½ de travaux, l’agence de Shopping Promenade Cœur Alsace a ouvert ses portes. Pour célébrer cette évènement, les collaborateurs de l’agence ont organisé une </a:t>
            </a:r>
            <a:r>
              <a:rPr lang="fr-FR" sz="1400" b="1" dirty="0">
                <a:solidFill>
                  <a:schemeClr val="accent4">
                    <a:lumMod val="75000"/>
                  </a:schemeClr>
                </a:solidFill>
                <a:cs typeface="Cavolini" panose="03000502040302020204" pitchFamily="66" charset="0"/>
              </a:rPr>
              <a:t>Journée Portes ouvertes</a:t>
            </a:r>
            <a:r>
              <a:rPr lang="fr-FR" sz="1400" dirty="0">
                <a:solidFill>
                  <a:schemeClr val="tx1">
                    <a:lumMod val="75000"/>
                    <a:lumOff val="25000"/>
                  </a:schemeClr>
                </a:solidFill>
                <a:cs typeface="Cavolini" panose="03000502040302020204" pitchFamily="66" charset="0"/>
              </a:rPr>
              <a:t>, permettant ainsi </a:t>
            </a:r>
            <a:r>
              <a:rPr lang="fr-FR" sz="1400" b="1" dirty="0">
                <a:solidFill>
                  <a:schemeClr val="accent4">
                    <a:lumMod val="75000"/>
                  </a:schemeClr>
                </a:solidFill>
                <a:cs typeface="Cavolini" panose="03000502040302020204" pitchFamily="66" charset="0"/>
              </a:rPr>
              <a:t>d’inaugurer l’agence </a:t>
            </a:r>
            <a:r>
              <a:rPr lang="fr-FR" sz="1400" dirty="0">
                <a:solidFill>
                  <a:schemeClr val="tx1">
                    <a:lumMod val="75000"/>
                    <a:lumOff val="25000"/>
                  </a:schemeClr>
                </a:solidFill>
                <a:cs typeface="Cavolini" panose="03000502040302020204" pitchFamily="66" charset="0"/>
              </a:rPr>
              <a:t>autour d’un </a:t>
            </a:r>
            <a:r>
              <a:rPr lang="fr-FR" sz="1400" b="1" dirty="0" err="1">
                <a:solidFill>
                  <a:schemeClr val="accent4">
                    <a:lumMod val="75000"/>
                  </a:schemeClr>
                </a:solidFill>
                <a:cs typeface="Cavolini" panose="03000502040302020204" pitchFamily="66" charset="0"/>
              </a:rPr>
              <a:t>afterwork</a:t>
            </a:r>
            <a:r>
              <a:rPr lang="fr-FR" sz="1400" dirty="0">
                <a:solidFill>
                  <a:schemeClr val="tx1">
                    <a:lumMod val="75000"/>
                    <a:lumOff val="25000"/>
                  </a:schemeClr>
                </a:solidFill>
                <a:cs typeface="Cavolini" panose="03000502040302020204" pitchFamily="66" charset="0"/>
              </a:rPr>
              <a:t>, conviant clients privilégiés et collègues. </a:t>
            </a:r>
          </a:p>
          <a:p>
            <a:endParaRPr lang="fr-FR" sz="500" dirty="0">
              <a:solidFill>
                <a:schemeClr val="tx1">
                  <a:lumMod val="75000"/>
                  <a:lumOff val="25000"/>
                </a:schemeClr>
              </a:solidFill>
              <a:cs typeface="Cavolini" panose="03000502040302020204" pitchFamily="66" charset="0"/>
            </a:endParaRPr>
          </a:p>
          <a:p>
            <a:r>
              <a:rPr lang="fr-FR" sz="1400" dirty="0">
                <a:solidFill>
                  <a:schemeClr val="tx1">
                    <a:lumMod val="75000"/>
                    <a:lumOff val="25000"/>
                  </a:schemeClr>
                </a:solidFill>
                <a:cs typeface="Cavolini" panose="03000502040302020204" pitchFamily="66" charset="0"/>
              </a:rPr>
              <a:t>Après avoir sélectionnés leurs clients, les conseillers les ont invités en </a:t>
            </a:r>
            <a:r>
              <a:rPr lang="fr-FR" sz="1400" b="1" dirty="0">
                <a:solidFill>
                  <a:schemeClr val="accent4">
                    <a:lumMod val="75000"/>
                  </a:schemeClr>
                </a:solidFill>
                <a:cs typeface="Cavolini" panose="03000502040302020204" pitchFamily="66" charset="0"/>
              </a:rPr>
              <a:t>appelant personnellement</a:t>
            </a:r>
            <a:r>
              <a:rPr lang="fr-FR" sz="1400" dirty="0">
                <a:solidFill>
                  <a:schemeClr val="tx1">
                    <a:lumMod val="75000"/>
                    <a:lumOff val="25000"/>
                  </a:schemeClr>
                </a:solidFill>
                <a:cs typeface="Cavolini" panose="03000502040302020204" pitchFamily="66" charset="0"/>
              </a:rPr>
              <a:t> chacun d’entre eux. Cette démarche a permis de renforcer le </a:t>
            </a:r>
            <a:r>
              <a:rPr lang="fr-FR" sz="1400" b="1" dirty="0">
                <a:solidFill>
                  <a:schemeClr val="accent4">
                    <a:lumMod val="75000"/>
                  </a:schemeClr>
                </a:solidFill>
                <a:cs typeface="Cavolini" panose="03000502040302020204" pitchFamily="66" charset="0"/>
              </a:rPr>
              <a:t>sentiment de reconnaissance et d’appartenance </a:t>
            </a:r>
            <a:r>
              <a:rPr lang="fr-FR" sz="1400" dirty="0">
                <a:solidFill>
                  <a:schemeClr val="tx1">
                    <a:lumMod val="75000"/>
                    <a:lumOff val="25000"/>
                  </a:schemeClr>
                </a:solidFill>
                <a:cs typeface="Cavolini" panose="03000502040302020204" pitchFamily="66" charset="0"/>
              </a:rPr>
              <a:t>des clients. </a:t>
            </a:r>
          </a:p>
          <a:p>
            <a:endParaRPr lang="fr-FR" sz="500" dirty="0">
              <a:solidFill>
                <a:schemeClr val="tx1">
                  <a:lumMod val="75000"/>
                  <a:lumOff val="25000"/>
                </a:schemeClr>
              </a:solidFill>
              <a:cs typeface="Cavolini" panose="03000502040302020204" pitchFamily="66" charset="0"/>
            </a:endParaRPr>
          </a:p>
          <a:p>
            <a:r>
              <a:rPr lang="fr-FR" sz="1400" dirty="0">
                <a:solidFill>
                  <a:schemeClr val="tx1">
                    <a:lumMod val="75000"/>
                    <a:lumOff val="25000"/>
                  </a:schemeClr>
                </a:solidFill>
                <a:cs typeface="Cavolini" panose="03000502040302020204" pitchFamily="66" charset="0"/>
              </a:rPr>
              <a:t>Le Jour J, la présentation de la nouvelle équipe s’est déroulée autour de cafés, chocolats et viennoiseries. Diverses activités ont été menées afin de </a:t>
            </a:r>
            <a:r>
              <a:rPr lang="fr-FR" sz="1400" b="1" dirty="0">
                <a:solidFill>
                  <a:schemeClr val="accent4">
                    <a:lumMod val="75000"/>
                  </a:schemeClr>
                </a:solidFill>
                <a:cs typeface="Cavolini" panose="03000502040302020204" pitchFamily="66" charset="0"/>
              </a:rPr>
              <a:t>favoriser les échanges</a:t>
            </a:r>
            <a:r>
              <a:rPr lang="fr-FR" sz="1400" dirty="0">
                <a:solidFill>
                  <a:schemeClr val="tx1">
                    <a:lumMod val="75000"/>
                    <a:lumOff val="25000"/>
                  </a:schemeClr>
                </a:solidFill>
                <a:cs typeface="Cavolini" panose="03000502040302020204" pitchFamily="66" charset="0"/>
              </a:rPr>
              <a:t>. Des </a:t>
            </a:r>
            <a:r>
              <a:rPr lang="fr-FR" sz="1400" b="1" dirty="0">
                <a:solidFill>
                  <a:schemeClr val="accent4">
                    <a:lumMod val="75000"/>
                  </a:schemeClr>
                </a:solidFill>
                <a:cs typeface="Cavolini" panose="03000502040302020204" pitchFamily="66" charset="0"/>
              </a:rPr>
              <a:t>jeux avec gains </a:t>
            </a:r>
            <a:r>
              <a:rPr lang="fr-FR" sz="1400" dirty="0">
                <a:solidFill>
                  <a:schemeClr val="tx1">
                    <a:lumMod val="75000"/>
                    <a:lumOff val="25000"/>
                  </a:schemeClr>
                </a:solidFill>
                <a:cs typeface="Cavolini" panose="03000502040302020204" pitchFamily="66" charset="0"/>
              </a:rPr>
              <a:t>pour les clients ont été réalisés afin de rendre ce moment le plus </a:t>
            </a:r>
            <a:r>
              <a:rPr lang="fr-FR" sz="1400" b="1" dirty="0">
                <a:solidFill>
                  <a:schemeClr val="accent4">
                    <a:lumMod val="75000"/>
                  </a:schemeClr>
                </a:solidFill>
                <a:cs typeface="Cavolini" panose="03000502040302020204" pitchFamily="66" charset="0"/>
              </a:rPr>
              <a:t>convivial </a:t>
            </a:r>
            <a:r>
              <a:rPr lang="fr-FR" sz="1400" dirty="0">
                <a:solidFill>
                  <a:schemeClr val="tx1">
                    <a:lumMod val="75000"/>
                    <a:lumOff val="25000"/>
                  </a:schemeClr>
                </a:solidFill>
                <a:cs typeface="Cavolini" panose="03000502040302020204" pitchFamily="66" charset="0"/>
              </a:rPr>
              <a:t>et de </a:t>
            </a:r>
            <a:r>
              <a:rPr lang="fr-FR" sz="1400" b="1" dirty="0">
                <a:solidFill>
                  <a:schemeClr val="accent4">
                    <a:lumMod val="75000"/>
                  </a:schemeClr>
                </a:solidFill>
                <a:cs typeface="Cavolini" panose="03000502040302020204" pitchFamily="66" charset="0"/>
              </a:rPr>
              <a:t>rassurer une clientèle dont les habitudes ont été changées </a:t>
            </a:r>
            <a:r>
              <a:rPr lang="fr-FR" sz="1400" dirty="0">
                <a:solidFill>
                  <a:schemeClr val="tx1">
                    <a:lumMod val="75000"/>
                    <a:lumOff val="25000"/>
                  </a:schemeClr>
                </a:solidFill>
                <a:cs typeface="Cavolini" panose="03000502040302020204" pitchFamily="66" charset="0"/>
              </a:rPr>
              <a:t>(regroupement de 3 agences et déménagement des locaux). </a:t>
            </a:r>
          </a:p>
          <a:p>
            <a:endParaRPr lang="fr-FR" sz="500" dirty="0">
              <a:solidFill>
                <a:schemeClr val="tx1">
                  <a:lumMod val="75000"/>
                  <a:lumOff val="25000"/>
                </a:schemeClr>
              </a:solidFill>
              <a:cs typeface="Cavolini" panose="03000502040302020204" pitchFamily="66" charset="0"/>
            </a:endParaRPr>
          </a:p>
          <a:p>
            <a:r>
              <a:rPr lang="fr-FR" sz="1400" dirty="0">
                <a:solidFill>
                  <a:schemeClr val="tx1">
                    <a:lumMod val="75000"/>
                    <a:lumOff val="25000"/>
                  </a:schemeClr>
                </a:solidFill>
                <a:cs typeface="Cavolini" panose="03000502040302020204" pitchFamily="66" charset="0"/>
              </a:rPr>
              <a:t>L’équipe est également partie </a:t>
            </a:r>
            <a:r>
              <a:rPr lang="fr-FR" sz="1400" b="1" dirty="0">
                <a:solidFill>
                  <a:schemeClr val="accent4">
                    <a:lumMod val="75000"/>
                  </a:schemeClr>
                </a:solidFill>
                <a:cs typeface="Cavolini" panose="03000502040302020204" pitchFamily="66" charset="0"/>
              </a:rPr>
              <a:t>à la rencontre des commerçants de la zone </a:t>
            </a:r>
            <a:r>
              <a:rPr lang="fr-FR" sz="1400" dirty="0">
                <a:solidFill>
                  <a:schemeClr val="tx1">
                    <a:lumMod val="75000"/>
                    <a:lumOff val="25000"/>
                  </a:schemeClr>
                </a:solidFill>
                <a:cs typeface="Cavolini" panose="03000502040302020204" pitchFamily="66" charset="0"/>
              </a:rPr>
              <a:t>dans l’optique de </a:t>
            </a:r>
            <a:r>
              <a:rPr lang="fr-FR" sz="1400" b="1" dirty="0">
                <a:solidFill>
                  <a:schemeClr val="accent4">
                    <a:lumMod val="75000"/>
                  </a:schemeClr>
                </a:solidFill>
                <a:cs typeface="Cavolini" panose="03000502040302020204" pitchFamily="66" charset="0"/>
              </a:rPr>
              <a:t>conquérir de nouveaux prospects</a:t>
            </a:r>
            <a:r>
              <a:rPr lang="fr-FR" sz="1400" dirty="0">
                <a:solidFill>
                  <a:schemeClr val="tx1">
                    <a:lumMod val="75000"/>
                    <a:lumOff val="25000"/>
                  </a:schemeClr>
                </a:solidFill>
                <a:cs typeface="Cavolini" panose="03000502040302020204" pitchFamily="66" charset="0"/>
              </a:rPr>
              <a:t>. Au regard des retours, cette tentative a connu un certain succès, véritable atout pour l’avenir. </a:t>
            </a:r>
          </a:p>
          <a:p>
            <a:endParaRPr lang="fr-FR" sz="500" dirty="0">
              <a:solidFill>
                <a:schemeClr val="tx1">
                  <a:lumMod val="75000"/>
                  <a:lumOff val="25000"/>
                </a:schemeClr>
              </a:solidFill>
              <a:cs typeface="Cavolini" panose="03000502040302020204" pitchFamily="66" charset="0"/>
            </a:endParaRPr>
          </a:p>
        </p:txBody>
      </p:sp>
      <p:sp>
        <p:nvSpPr>
          <p:cNvPr id="4" name="Espace réservé du texte 3">
            <a:extLst>
              <a:ext uri="{FF2B5EF4-FFF2-40B4-BE49-F238E27FC236}">
                <a16:creationId xmlns:a16="http://schemas.microsoft.com/office/drawing/2014/main" id="{F33F075C-FD4B-4B77-A7C9-3E5512252045}"/>
              </a:ext>
            </a:extLst>
          </p:cNvPr>
          <p:cNvSpPr>
            <a:spLocks noGrp="1"/>
          </p:cNvSpPr>
          <p:nvPr>
            <p:ph type="body" sz="quarter" idx="14"/>
          </p:nvPr>
        </p:nvSpPr>
        <p:spPr/>
        <p:txBody>
          <a:bodyPr/>
          <a:lstStyle/>
          <a:p>
            <a:endParaRPr lang="fr-FR"/>
          </a:p>
        </p:txBody>
      </p:sp>
      <p:sp>
        <p:nvSpPr>
          <p:cNvPr id="13" name="Espace réservé du texte 12">
            <a:extLst>
              <a:ext uri="{FF2B5EF4-FFF2-40B4-BE49-F238E27FC236}">
                <a16:creationId xmlns:a16="http://schemas.microsoft.com/office/drawing/2014/main" id="{2CC3B9FA-A37C-4ED0-983D-0434386F658F}"/>
              </a:ext>
            </a:extLst>
          </p:cNvPr>
          <p:cNvSpPr>
            <a:spLocks noGrp="1"/>
          </p:cNvSpPr>
          <p:nvPr>
            <p:ph type="body" sz="quarter" idx="16"/>
          </p:nvPr>
        </p:nvSpPr>
        <p:spPr/>
        <p:txBody>
          <a:bodyPr/>
          <a:lstStyle/>
          <a:p>
            <a:r>
              <a:rPr lang="fr-FR" dirty="0"/>
              <a:t>X</a:t>
            </a:r>
          </a:p>
        </p:txBody>
      </p:sp>
      <p:pic>
        <p:nvPicPr>
          <p:cNvPr id="18" name="Image 17">
            <a:extLst>
              <a:ext uri="{FF2B5EF4-FFF2-40B4-BE49-F238E27FC236}">
                <a16:creationId xmlns:a16="http://schemas.microsoft.com/office/drawing/2014/main" id="{89EB6C4D-FEF9-4FE3-B142-80AA2A463FA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409495">
            <a:off x="2165069" y="1534935"/>
            <a:ext cx="2576601" cy="1927659"/>
          </a:xfrm>
          <a:custGeom>
            <a:avLst/>
            <a:gdLst>
              <a:gd name="connsiteX0" fmla="*/ 0 w 2576601"/>
              <a:gd name="connsiteY0" fmla="*/ 0 h 1927659"/>
              <a:gd name="connsiteX1" fmla="*/ 669916 w 2576601"/>
              <a:gd name="connsiteY1" fmla="*/ 0 h 1927659"/>
              <a:gd name="connsiteX2" fmla="*/ 1262534 w 2576601"/>
              <a:gd name="connsiteY2" fmla="*/ 0 h 1927659"/>
              <a:gd name="connsiteX3" fmla="*/ 1958217 w 2576601"/>
              <a:gd name="connsiteY3" fmla="*/ 0 h 1927659"/>
              <a:gd name="connsiteX4" fmla="*/ 2576601 w 2576601"/>
              <a:gd name="connsiteY4" fmla="*/ 0 h 1927659"/>
              <a:gd name="connsiteX5" fmla="*/ 2576601 w 2576601"/>
              <a:gd name="connsiteY5" fmla="*/ 642553 h 1927659"/>
              <a:gd name="connsiteX6" fmla="*/ 2576601 w 2576601"/>
              <a:gd name="connsiteY6" fmla="*/ 1227276 h 1927659"/>
              <a:gd name="connsiteX7" fmla="*/ 2576601 w 2576601"/>
              <a:gd name="connsiteY7" fmla="*/ 1927659 h 1927659"/>
              <a:gd name="connsiteX8" fmla="*/ 1932451 w 2576601"/>
              <a:gd name="connsiteY8" fmla="*/ 1927659 h 1927659"/>
              <a:gd name="connsiteX9" fmla="*/ 1365599 w 2576601"/>
              <a:gd name="connsiteY9" fmla="*/ 1927659 h 1927659"/>
              <a:gd name="connsiteX10" fmla="*/ 798746 w 2576601"/>
              <a:gd name="connsiteY10" fmla="*/ 1927659 h 1927659"/>
              <a:gd name="connsiteX11" fmla="*/ 0 w 2576601"/>
              <a:gd name="connsiteY11" fmla="*/ 1927659 h 1927659"/>
              <a:gd name="connsiteX12" fmla="*/ 0 w 2576601"/>
              <a:gd name="connsiteY12" fmla="*/ 1285106 h 1927659"/>
              <a:gd name="connsiteX13" fmla="*/ 0 w 2576601"/>
              <a:gd name="connsiteY13" fmla="*/ 623276 h 1927659"/>
              <a:gd name="connsiteX14" fmla="*/ 0 w 2576601"/>
              <a:gd name="connsiteY14" fmla="*/ 0 h 19276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576601" h="1927659" fill="none" extrusionOk="0">
                <a:moveTo>
                  <a:pt x="0" y="0"/>
                </a:moveTo>
                <a:cubicBezTo>
                  <a:pt x="296825" y="-11139"/>
                  <a:pt x="436730" y="-18596"/>
                  <a:pt x="669916" y="0"/>
                </a:cubicBezTo>
                <a:cubicBezTo>
                  <a:pt x="903102" y="18596"/>
                  <a:pt x="1017307" y="6780"/>
                  <a:pt x="1262534" y="0"/>
                </a:cubicBezTo>
                <a:cubicBezTo>
                  <a:pt x="1507761" y="-6780"/>
                  <a:pt x="1735711" y="-20984"/>
                  <a:pt x="1958217" y="0"/>
                </a:cubicBezTo>
                <a:cubicBezTo>
                  <a:pt x="2180723" y="20984"/>
                  <a:pt x="2275514" y="-14564"/>
                  <a:pt x="2576601" y="0"/>
                </a:cubicBezTo>
                <a:cubicBezTo>
                  <a:pt x="2549080" y="131331"/>
                  <a:pt x="2607657" y="462321"/>
                  <a:pt x="2576601" y="642553"/>
                </a:cubicBezTo>
                <a:cubicBezTo>
                  <a:pt x="2545545" y="822785"/>
                  <a:pt x="2577207" y="987194"/>
                  <a:pt x="2576601" y="1227276"/>
                </a:cubicBezTo>
                <a:cubicBezTo>
                  <a:pt x="2575995" y="1467358"/>
                  <a:pt x="2582767" y="1741639"/>
                  <a:pt x="2576601" y="1927659"/>
                </a:cubicBezTo>
                <a:cubicBezTo>
                  <a:pt x="2446301" y="1953760"/>
                  <a:pt x="2070188" y="1937062"/>
                  <a:pt x="1932451" y="1927659"/>
                </a:cubicBezTo>
                <a:cubicBezTo>
                  <a:pt x="1794714" y="1918257"/>
                  <a:pt x="1535648" y="1905479"/>
                  <a:pt x="1365599" y="1927659"/>
                </a:cubicBezTo>
                <a:cubicBezTo>
                  <a:pt x="1195550" y="1949839"/>
                  <a:pt x="1044578" y="1901388"/>
                  <a:pt x="798746" y="1927659"/>
                </a:cubicBezTo>
                <a:cubicBezTo>
                  <a:pt x="552914" y="1953930"/>
                  <a:pt x="374491" y="1895629"/>
                  <a:pt x="0" y="1927659"/>
                </a:cubicBezTo>
                <a:cubicBezTo>
                  <a:pt x="-30428" y="1633225"/>
                  <a:pt x="-6520" y="1534028"/>
                  <a:pt x="0" y="1285106"/>
                </a:cubicBezTo>
                <a:cubicBezTo>
                  <a:pt x="6520" y="1036184"/>
                  <a:pt x="30953" y="805919"/>
                  <a:pt x="0" y="623276"/>
                </a:cubicBezTo>
                <a:cubicBezTo>
                  <a:pt x="-30953" y="440633"/>
                  <a:pt x="-8612" y="141876"/>
                  <a:pt x="0" y="0"/>
                </a:cubicBezTo>
                <a:close/>
              </a:path>
              <a:path w="2576601" h="1927659" stroke="0" extrusionOk="0">
                <a:moveTo>
                  <a:pt x="0" y="0"/>
                </a:moveTo>
                <a:cubicBezTo>
                  <a:pt x="149409" y="-9343"/>
                  <a:pt x="284952" y="-21403"/>
                  <a:pt x="566852" y="0"/>
                </a:cubicBezTo>
                <a:cubicBezTo>
                  <a:pt x="848752" y="21403"/>
                  <a:pt x="1015756" y="10174"/>
                  <a:pt x="1159470" y="0"/>
                </a:cubicBezTo>
                <a:cubicBezTo>
                  <a:pt x="1303184" y="-10174"/>
                  <a:pt x="1582295" y="-4609"/>
                  <a:pt x="1726323" y="0"/>
                </a:cubicBezTo>
                <a:cubicBezTo>
                  <a:pt x="1870351" y="4609"/>
                  <a:pt x="2225485" y="-9034"/>
                  <a:pt x="2576601" y="0"/>
                </a:cubicBezTo>
                <a:cubicBezTo>
                  <a:pt x="2562845" y="185522"/>
                  <a:pt x="2546476" y="391665"/>
                  <a:pt x="2576601" y="681106"/>
                </a:cubicBezTo>
                <a:cubicBezTo>
                  <a:pt x="2606726" y="970547"/>
                  <a:pt x="2565695" y="1045638"/>
                  <a:pt x="2576601" y="1304383"/>
                </a:cubicBezTo>
                <a:cubicBezTo>
                  <a:pt x="2587507" y="1563128"/>
                  <a:pt x="2572633" y="1662020"/>
                  <a:pt x="2576601" y="1927659"/>
                </a:cubicBezTo>
                <a:cubicBezTo>
                  <a:pt x="2372470" y="1954404"/>
                  <a:pt x="2213044" y="1898351"/>
                  <a:pt x="1983983" y="1927659"/>
                </a:cubicBezTo>
                <a:cubicBezTo>
                  <a:pt x="1754922" y="1956967"/>
                  <a:pt x="1641337" y="1926017"/>
                  <a:pt x="1339833" y="1927659"/>
                </a:cubicBezTo>
                <a:cubicBezTo>
                  <a:pt x="1038329" y="1929302"/>
                  <a:pt x="838543" y="1905992"/>
                  <a:pt x="644150" y="1927659"/>
                </a:cubicBezTo>
                <a:cubicBezTo>
                  <a:pt x="449757" y="1949326"/>
                  <a:pt x="293647" y="1912976"/>
                  <a:pt x="0" y="1927659"/>
                </a:cubicBezTo>
                <a:cubicBezTo>
                  <a:pt x="-25058" y="1709773"/>
                  <a:pt x="-26182" y="1592166"/>
                  <a:pt x="0" y="1265829"/>
                </a:cubicBezTo>
                <a:cubicBezTo>
                  <a:pt x="26182" y="939492"/>
                  <a:pt x="5137" y="825131"/>
                  <a:pt x="0" y="604000"/>
                </a:cubicBezTo>
                <a:cubicBezTo>
                  <a:pt x="-5137" y="382869"/>
                  <a:pt x="24870" y="123981"/>
                  <a:pt x="0" y="0"/>
                </a:cubicBezTo>
                <a:close/>
              </a:path>
            </a:pathLst>
          </a:custGeom>
          <a:ln w="12700">
            <a:solidFill>
              <a:schemeClr val="tx1">
                <a:lumMod val="75000"/>
                <a:lumOff val="25000"/>
              </a:schemeClr>
            </a:solidFill>
            <a:extLst>
              <a:ext uri="{C807C97D-BFC1-408E-A445-0C87EB9F89A2}">
                <ask:lineSketchStyleProps xmlns:ask="http://schemas.microsoft.com/office/drawing/2018/sketchyshapes" sd="543360050">
                  <a:prstGeom prst="rect">
                    <a:avLst/>
                  </a:prstGeom>
                  <ask:type>
                    <ask:lineSketchFreehand/>
                  </ask:type>
                </ask:lineSketchStyleProps>
              </a:ext>
            </a:extLst>
          </a:ln>
        </p:spPr>
      </p:pic>
      <p:pic>
        <p:nvPicPr>
          <p:cNvPr id="15" name="Image 14">
            <a:extLst>
              <a:ext uri="{FF2B5EF4-FFF2-40B4-BE49-F238E27FC236}">
                <a16:creationId xmlns:a16="http://schemas.microsoft.com/office/drawing/2014/main" id="{89D5925C-4FCA-41DA-BFC3-DC5DCE01DEF5}"/>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29259"/>
          <a:stretch/>
        </p:blipFill>
        <p:spPr>
          <a:xfrm rot="21038590">
            <a:off x="475930" y="1980612"/>
            <a:ext cx="2010763" cy="1899281"/>
          </a:xfrm>
          <a:custGeom>
            <a:avLst/>
            <a:gdLst>
              <a:gd name="connsiteX0" fmla="*/ 0 w 2010763"/>
              <a:gd name="connsiteY0" fmla="*/ 0 h 1899281"/>
              <a:gd name="connsiteX1" fmla="*/ 690362 w 2010763"/>
              <a:gd name="connsiteY1" fmla="*/ 0 h 1899281"/>
              <a:gd name="connsiteX2" fmla="*/ 1320401 w 2010763"/>
              <a:gd name="connsiteY2" fmla="*/ 0 h 1899281"/>
              <a:gd name="connsiteX3" fmla="*/ 2010763 w 2010763"/>
              <a:gd name="connsiteY3" fmla="*/ 0 h 1899281"/>
              <a:gd name="connsiteX4" fmla="*/ 2010763 w 2010763"/>
              <a:gd name="connsiteY4" fmla="*/ 576115 h 1899281"/>
              <a:gd name="connsiteX5" fmla="*/ 2010763 w 2010763"/>
              <a:gd name="connsiteY5" fmla="*/ 1190216 h 1899281"/>
              <a:gd name="connsiteX6" fmla="*/ 2010763 w 2010763"/>
              <a:gd name="connsiteY6" fmla="*/ 1899281 h 1899281"/>
              <a:gd name="connsiteX7" fmla="*/ 1380724 w 2010763"/>
              <a:gd name="connsiteY7" fmla="*/ 1899281 h 1899281"/>
              <a:gd name="connsiteX8" fmla="*/ 770792 w 2010763"/>
              <a:gd name="connsiteY8" fmla="*/ 1899281 h 1899281"/>
              <a:gd name="connsiteX9" fmla="*/ 0 w 2010763"/>
              <a:gd name="connsiteY9" fmla="*/ 1899281 h 1899281"/>
              <a:gd name="connsiteX10" fmla="*/ 0 w 2010763"/>
              <a:gd name="connsiteY10" fmla="*/ 1266187 h 1899281"/>
              <a:gd name="connsiteX11" fmla="*/ 0 w 2010763"/>
              <a:gd name="connsiteY11" fmla="*/ 671079 h 1899281"/>
              <a:gd name="connsiteX12" fmla="*/ 0 w 2010763"/>
              <a:gd name="connsiteY12" fmla="*/ 0 h 18992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010763" h="1899281" fill="none" extrusionOk="0">
                <a:moveTo>
                  <a:pt x="0" y="0"/>
                </a:moveTo>
                <a:cubicBezTo>
                  <a:pt x="300489" y="-28480"/>
                  <a:pt x="427101" y="5488"/>
                  <a:pt x="690362" y="0"/>
                </a:cubicBezTo>
                <a:cubicBezTo>
                  <a:pt x="953623" y="-5488"/>
                  <a:pt x="1058586" y="-5395"/>
                  <a:pt x="1320401" y="0"/>
                </a:cubicBezTo>
                <a:cubicBezTo>
                  <a:pt x="1582216" y="5395"/>
                  <a:pt x="1726515" y="24988"/>
                  <a:pt x="2010763" y="0"/>
                </a:cubicBezTo>
                <a:cubicBezTo>
                  <a:pt x="2034759" y="245062"/>
                  <a:pt x="1988117" y="334983"/>
                  <a:pt x="2010763" y="576115"/>
                </a:cubicBezTo>
                <a:cubicBezTo>
                  <a:pt x="2033409" y="817247"/>
                  <a:pt x="2009060" y="1041587"/>
                  <a:pt x="2010763" y="1190216"/>
                </a:cubicBezTo>
                <a:cubicBezTo>
                  <a:pt x="2012466" y="1338845"/>
                  <a:pt x="2018188" y="1663394"/>
                  <a:pt x="2010763" y="1899281"/>
                </a:cubicBezTo>
                <a:cubicBezTo>
                  <a:pt x="1706870" y="1880097"/>
                  <a:pt x="1637645" y="1903341"/>
                  <a:pt x="1380724" y="1899281"/>
                </a:cubicBezTo>
                <a:cubicBezTo>
                  <a:pt x="1123803" y="1895221"/>
                  <a:pt x="918141" y="1899177"/>
                  <a:pt x="770792" y="1899281"/>
                </a:cubicBezTo>
                <a:cubicBezTo>
                  <a:pt x="623443" y="1899385"/>
                  <a:pt x="271099" y="1913436"/>
                  <a:pt x="0" y="1899281"/>
                </a:cubicBezTo>
                <a:cubicBezTo>
                  <a:pt x="14942" y="1643692"/>
                  <a:pt x="31353" y="1393970"/>
                  <a:pt x="0" y="1266187"/>
                </a:cubicBezTo>
                <a:cubicBezTo>
                  <a:pt x="-31353" y="1138404"/>
                  <a:pt x="10487" y="808536"/>
                  <a:pt x="0" y="671079"/>
                </a:cubicBezTo>
                <a:cubicBezTo>
                  <a:pt x="-10487" y="533622"/>
                  <a:pt x="19595" y="134873"/>
                  <a:pt x="0" y="0"/>
                </a:cubicBezTo>
                <a:close/>
              </a:path>
              <a:path w="2010763" h="1899281" stroke="0" extrusionOk="0">
                <a:moveTo>
                  <a:pt x="0" y="0"/>
                </a:moveTo>
                <a:cubicBezTo>
                  <a:pt x="255622" y="-14343"/>
                  <a:pt x="412143" y="-290"/>
                  <a:pt x="670254" y="0"/>
                </a:cubicBezTo>
                <a:cubicBezTo>
                  <a:pt x="928365" y="290"/>
                  <a:pt x="1022530" y="31547"/>
                  <a:pt x="1360616" y="0"/>
                </a:cubicBezTo>
                <a:cubicBezTo>
                  <a:pt x="1698702" y="-31547"/>
                  <a:pt x="1686579" y="-7403"/>
                  <a:pt x="2010763" y="0"/>
                </a:cubicBezTo>
                <a:cubicBezTo>
                  <a:pt x="1993251" y="143590"/>
                  <a:pt x="2041434" y="457649"/>
                  <a:pt x="2010763" y="633094"/>
                </a:cubicBezTo>
                <a:cubicBezTo>
                  <a:pt x="1980092" y="808539"/>
                  <a:pt x="2022347" y="987999"/>
                  <a:pt x="2010763" y="1285180"/>
                </a:cubicBezTo>
                <a:cubicBezTo>
                  <a:pt x="1999179" y="1582361"/>
                  <a:pt x="1993326" y="1613172"/>
                  <a:pt x="2010763" y="1899281"/>
                </a:cubicBezTo>
                <a:cubicBezTo>
                  <a:pt x="1774930" y="1904647"/>
                  <a:pt x="1491671" y="1877607"/>
                  <a:pt x="1340509" y="1899281"/>
                </a:cubicBezTo>
                <a:cubicBezTo>
                  <a:pt x="1189347" y="1920955"/>
                  <a:pt x="873301" y="1898336"/>
                  <a:pt x="710470" y="1899281"/>
                </a:cubicBezTo>
                <a:cubicBezTo>
                  <a:pt x="547639" y="1900226"/>
                  <a:pt x="348644" y="1867776"/>
                  <a:pt x="0" y="1899281"/>
                </a:cubicBezTo>
                <a:cubicBezTo>
                  <a:pt x="29328" y="1659684"/>
                  <a:pt x="-1246" y="1457735"/>
                  <a:pt x="0" y="1266187"/>
                </a:cubicBezTo>
                <a:cubicBezTo>
                  <a:pt x="1246" y="1074639"/>
                  <a:pt x="-17643" y="919600"/>
                  <a:pt x="0" y="671079"/>
                </a:cubicBezTo>
                <a:cubicBezTo>
                  <a:pt x="17643" y="422558"/>
                  <a:pt x="-5981" y="283853"/>
                  <a:pt x="0" y="0"/>
                </a:cubicBezTo>
                <a:close/>
              </a:path>
            </a:pathLst>
          </a:custGeom>
          <a:ln w="12700">
            <a:solidFill>
              <a:schemeClr val="tx1">
                <a:lumMod val="75000"/>
                <a:lumOff val="25000"/>
              </a:schemeClr>
            </a:solidFill>
            <a:extLst>
              <a:ext uri="{C807C97D-BFC1-408E-A445-0C87EB9F89A2}">
                <ask:lineSketchStyleProps xmlns:ask="http://schemas.microsoft.com/office/drawing/2018/sketchyshapes" sd="313170810">
                  <a:prstGeom prst="rect">
                    <a:avLst/>
                  </a:prstGeom>
                  <ask:type>
                    <ask:lineSketchFreehand/>
                  </ask:type>
                </ask:lineSketchStyleProps>
              </a:ext>
            </a:extLst>
          </a:ln>
        </p:spPr>
      </p:pic>
      <p:pic>
        <p:nvPicPr>
          <p:cNvPr id="14" name="Image 13">
            <a:extLst>
              <a:ext uri="{FF2B5EF4-FFF2-40B4-BE49-F238E27FC236}">
                <a16:creationId xmlns:a16="http://schemas.microsoft.com/office/drawing/2014/main" id="{BD090F9B-4615-4B99-BD52-97A4C2AF8046}"/>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8788" t="4383" r="9916"/>
          <a:stretch/>
        </p:blipFill>
        <p:spPr>
          <a:xfrm rot="443050">
            <a:off x="510703" y="3851829"/>
            <a:ext cx="1941217" cy="1944296"/>
          </a:xfrm>
          <a:custGeom>
            <a:avLst/>
            <a:gdLst>
              <a:gd name="connsiteX0" fmla="*/ 0 w 1941217"/>
              <a:gd name="connsiteY0" fmla="*/ 0 h 1944296"/>
              <a:gd name="connsiteX1" fmla="*/ 666485 w 1941217"/>
              <a:gd name="connsiteY1" fmla="*/ 0 h 1944296"/>
              <a:gd name="connsiteX2" fmla="*/ 1332969 w 1941217"/>
              <a:gd name="connsiteY2" fmla="*/ 0 h 1944296"/>
              <a:gd name="connsiteX3" fmla="*/ 1941217 w 1941217"/>
              <a:gd name="connsiteY3" fmla="*/ 0 h 1944296"/>
              <a:gd name="connsiteX4" fmla="*/ 1941217 w 1941217"/>
              <a:gd name="connsiteY4" fmla="*/ 609213 h 1944296"/>
              <a:gd name="connsiteX5" fmla="*/ 1941217 w 1941217"/>
              <a:gd name="connsiteY5" fmla="*/ 1276754 h 1944296"/>
              <a:gd name="connsiteX6" fmla="*/ 1941217 w 1941217"/>
              <a:gd name="connsiteY6" fmla="*/ 1944296 h 1944296"/>
              <a:gd name="connsiteX7" fmla="*/ 1255320 w 1941217"/>
              <a:gd name="connsiteY7" fmla="*/ 1944296 h 1944296"/>
              <a:gd name="connsiteX8" fmla="*/ 627660 w 1941217"/>
              <a:gd name="connsiteY8" fmla="*/ 1944296 h 1944296"/>
              <a:gd name="connsiteX9" fmla="*/ 0 w 1941217"/>
              <a:gd name="connsiteY9" fmla="*/ 1944296 h 1944296"/>
              <a:gd name="connsiteX10" fmla="*/ 0 w 1941217"/>
              <a:gd name="connsiteY10" fmla="*/ 1257311 h 1944296"/>
              <a:gd name="connsiteX11" fmla="*/ 0 w 1941217"/>
              <a:gd name="connsiteY11" fmla="*/ 609213 h 1944296"/>
              <a:gd name="connsiteX12" fmla="*/ 0 w 1941217"/>
              <a:gd name="connsiteY12" fmla="*/ 0 h 1944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941217" h="1944296" fill="none" extrusionOk="0">
                <a:moveTo>
                  <a:pt x="0" y="0"/>
                </a:moveTo>
                <a:cubicBezTo>
                  <a:pt x="234029" y="-5076"/>
                  <a:pt x="494297" y="28202"/>
                  <a:pt x="666485" y="0"/>
                </a:cubicBezTo>
                <a:cubicBezTo>
                  <a:pt x="838673" y="-28202"/>
                  <a:pt x="1196640" y="-14451"/>
                  <a:pt x="1332969" y="0"/>
                </a:cubicBezTo>
                <a:cubicBezTo>
                  <a:pt x="1469298" y="14451"/>
                  <a:pt x="1644538" y="-5504"/>
                  <a:pt x="1941217" y="0"/>
                </a:cubicBezTo>
                <a:cubicBezTo>
                  <a:pt x="1957030" y="266111"/>
                  <a:pt x="1938758" y="411097"/>
                  <a:pt x="1941217" y="609213"/>
                </a:cubicBezTo>
                <a:cubicBezTo>
                  <a:pt x="1943676" y="807329"/>
                  <a:pt x="1927875" y="1134892"/>
                  <a:pt x="1941217" y="1276754"/>
                </a:cubicBezTo>
                <a:cubicBezTo>
                  <a:pt x="1954559" y="1418616"/>
                  <a:pt x="1964316" y="1753873"/>
                  <a:pt x="1941217" y="1944296"/>
                </a:cubicBezTo>
                <a:cubicBezTo>
                  <a:pt x="1705124" y="1962991"/>
                  <a:pt x="1533050" y="1910945"/>
                  <a:pt x="1255320" y="1944296"/>
                </a:cubicBezTo>
                <a:cubicBezTo>
                  <a:pt x="977590" y="1977647"/>
                  <a:pt x="871257" y="1960708"/>
                  <a:pt x="627660" y="1944296"/>
                </a:cubicBezTo>
                <a:cubicBezTo>
                  <a:pt x="384063" y="1927884"/>
                  <a:pt x="308677" y="1953658"/>
                  <a:pt x="0" y="1944296"/>
                </a:cubicBezTo>
                <a:cubicBezTo>
                  <a:pt x="-13303" y="1619612"/>
                  <a:pt x="3362" y="1568359"/>
                  <a:pt x="0" y="1257311"/>
                </a:cubicBezTo>
                <a:cubicBezTo>
                  <a:pt x="-3362" y="946263"/>
                  <a:pt x="1487" y="769942"/>
                  <a:pt x="0" y="609213"/>
                </a:cubicBezTo>
                <a:cubicBezTo>
                  <a:pt x="-1487" y="448484"/>
                  <a:pt x="-10186" y="219643"/>
                  <a:pt x="0" y="0"/>
                </a:cubicBezTo>
                <a:close/>
              </a:path>
              <a:path w="1941217" h="1944296" stroke="0" extrusionOk="0">
                <a:moveTo>
                  <a:pt x="0" y="0"/>
                </a:moveTo>
                <a:cubicBezTo>
                  <a:pt x="192335" y="12056"/>
                  <a:pt x="429855" y="-3653"/>
                  <a:pt x="588836" y="0"/>
                </a:cubicBezTo>
                <a:cubicBezTo>
                  <a:pt x="747817" y="3653"/>
                  <a:pt x="1097355" y="-5531"/>
                  <a:pt x="1274732" y="0"/>
                </a:cubicBezTo>
                <a:cubicBezTo>
                  <a:pt x="1452109" y="5531"/>
                  <a:pt x="1691268" y="26104"/>
                  <a:pt x="1941217" y="0"/>
                </a:cubicBezTo>
                <a:cubicBezTo>
                  <a:pt x="1966321" y="268454"/>
                  <a:pt x="1949132" y="347326"/>
                  <a:pt x="1941217" y="589770"/>
                </a:cubicBezTo>
                <a:cubicBezTo>
                  <a:pt x="1933303" y="832214"/>
                  <a:pt x="1948596" y="1006722"/>
                  <a:pt x="1941217" y="1179540"/>
                </a:cubicBezTo>
                <a:cubicBezTo>
                  <a:pt x="1933839" y="1352358"/>
                  <a:pt x="1952509" y="1739852"/>
                  <a:pt x="1941217" y="1944296"/>
                </a:cubicBezTo>
                <a:cubicBezTo>
                  <a:pt x="1657514" y="1952137"/>
                  <a:pt x="1635458" y="1923597"/>
                  <a:pt x="1352381" y="1944296"/>
                </a:cubicBezTo>
                <a:cubicBezTo>
                  <a:pt x="1069304" y="1964995"/>
                  <a:pt x="988474" y="1939088"/>
                  <a:pt x="666485" y="1944296"/>
                </a:cubicBezTo>
                <a:cubicBezTo>
                  <a:pt x="344496" y="1949504"/>
                  <a:pt x="240600" y="1912190"/>
                  <a:pt x="0" y="1944296"/>
                </a:cubicBezTo>
                <a:cubicBezTo>
                  <a:pt x="-11980" y="1669168"/>
                  <a:pt x="6213" y="1603859"/>
                  <a:pt x="0" y="1354526"/>
                </a:cubicBezTo>
                <a:cubicBezTo>
                  <a:pt x="-6213" y="1105193"/>
                  <a:pt x="16130" y="979171"/>
                  <a:pt x="0" y="667542"/>
                </a:cubicBezTo>
                <a:cubicBezTo>
                  <a:pt x="-16130" y="355913"/>
                  <a:pt x="-28941" y="330955"/>
                  <a:pt x="0" y="0"/>
                </a:cubicBezTo>
                <a:close/>
              </a:path>
            </a:pathLst>
          </a:custGeom>
          <a:ln w="12700">
            <a:solidFill>
              <a:schemeClr val="tx1">
                <a:lumMod val="75000"/>
                <a:lumOff val="25000"/>
              </a:schemeClr>
            </a:solidFill>
            <a:extLst>
              <a:ext uri="{C807C97D-BFC1-408E-A445-0C87EB9F89A2}">
                <ask:lineSketchStyleProps xmlns:ask="http://schemas.microsoft.com/office/drawing/2018/sketchyshapes" sd="3858030178">
                  <a:prstGeom prst="rect">
                    <a:avLst/>
                  </a:prstGeom>
                  <ask:type>
                    <ask:lineSketchFreehand/>
                  </ask:type>
                </ask:lineSketchStyleProps>
              </a:ext>
            </a:extLst>
          </a:ln>
        </p:spPr>
      </p:pic>
      <p:pic>
        <p:nvPicPr>
          <p:cNvPr id="17" name="Image 16">
            <a:extLst>
              <a:ext uri="{FF2B5EF4-FFF2-40B4-BE49-F238E27FC236}">
                <a16:creationId xmlns:a16="http://schemas.microsoft.com/office/drawing/2014/main" id="{2DF5808D-7158-4C3C-B3CC-C5CDB45F9A0B}"/>
              </a:ext>
            </a:extLst>
          </p:cNvPr>
          <p:cNvPicPr>
            <a:picLocks noChangeAspect="1"/>
          </p:cNvPicPr>
          <p:nvPr/>
        </p:nvPicPr>
        <p:blipFill rotWithShape="1">
          <a:blip r:embed="rId5">
            <a:extLst>
              <a:ext uri="{28A0092B-C50C-407E-A947-70E740481C1C}">
                <a14:useLocalDpi xmlns:a14="http://schemas.microsoft.com/office/drawing/2010/main" val="0"/>
              </a:ext>
            </a:extLst>
          </a:blip>
          <a:srcRect t="10141" b="11450"/>
          <a:stretch/>
        </p:blipFill>
        <p:spPr>
          <a:xfrm rot="21082833">
            <a:off x="2351257" y="3520292"/>
            <a:ext cx="2204223" cy="2312131"/>
          </a:xfrm>
          <a:custGeom>
            <a:avLst/>
            <a:gdLst>
              <a:gd name="connsiteX0" fmla="*/ 0 w 2204223"/>
              <a:gd name="connsiteY0" fmla="*/ 0 h 2312131"/>
              <a:gd name="connsiteX1" fmla="*/ 506971 w 2204223"/>
              <a:gd name="connsiteY1" fmla="*/ 0 h 2312131"/>
              <a:gd name="connsiteX2" fmla="*/ 1058027 w 2204223"/>
              <a:gd name="connsiteY2" fmla="*/ 0 h 2312131"/>
              <a:gd name="connsiteX3" fmla="*/ 1631125 w 2204223"/>
              <a:gd name="connsiteY3" fmla="*/ 0 h 2312131"/>
              <a:gd name="connsiteX4" fmla="*/ 2204223 w 2204223"/>
              <a:gd name="connsiteY4" fmla="*/ 0 h 2312131"/>
              <a:gd name="connsiteX5" fmla="*/ 2204223 w 2204223"/>
              <a:gd name="connsiteY5" fmla="*/ 624275 h 2312131"/>
              <a:gd name="connsiteX6" fmla="*/ 2204223 w 2204223"/>
              <a:gd name="connsiteY6" fmla="*/ 1132944 h 2312131"/>
              <a:gd name="connsiteX7" fmla="*/ 2204223 w 2204223"/>
              <a:gd name="connsiteY7" fmla="*/ 1734098 h 2312131"/>
              <a:gd name="connsiteX8" fmla="*/ 2204223 w 2204223"/>
              <a:gd name="connsiteY8" fmla="*/ 2312131 h 2312131"/>
              <a:gd name="connsiteX9" fmla="*/ 1675209 w 2204223"/>
              <a:gd name="connsiteY9" fmla="*/ 2312131 h 2312131"/>
              <a:gd name="connsiteX10" fmla="*/ 1124154 w 2204223"/>
              <a:gd name="connsiteY10" fmla="*/ 2312131 h 2312131"/>
              <a:gd name="connsiteX11" fmla="*/ 617182 w 2204223"/>
              <a:gd name="connsiteY11" fmla="*/ 2312131 h 2312131"/>
              <a:gd name="connsiteX12" fmla="*/ 0 w 2204223"/>
              <a:gd name="connsiteY12" fmla="*/ 2312131 h 2312131"/>
              <a:gd name="connsiteX13" fmla="*/ 0 w 2204223"/>
              <a:gd name="connsiteY13" fmla="*/ 1710977 h 2312131"/>
              <a:gd name="connsiteX14" fmla="*/ 0 w 2204223"/>
              <a:gd name="connsiteY14" fmla="*/ 1179187 h 2312131"/>
              <a:gd name="connsiteX15" fmla="*/ 0 w 2204223"/>
              <a:gd name="connsiteY15" fmla="*/ 670518 h 2312131"/>
              <a:gd name="connsiteX16" fmla="*/ 0 w 2204223"/>
              <a:gd name="connsiteY16" fmla="*/ 0 h 2312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204223" h="2312131" fill="none" extrusionOk="0">
                <a:moveTo>
                  <a:pt x="0" y="0"/>
                </a:moveTo>
                <a:cubicBezTo>
                  <a:pt x="218584" y="-4084"/>
                  <a:pt x="307920" y="2973"/>
                  <a:pt x="506971" y="0"/>
                </a:cubicBezTo>
                <a:cubicBezTo>
                  <a:pt x="706022" y="-2973"/>
                  <a:pt x="855683" y="1850"/>
                  <a:pt x="1058027" y="0"/>
                </a:cubicBezTo>
                <a:cubicBezTo>
                  <a:pt x="1260371" y="-1850"/>
                  <a:pt x="1480855" y="12161"/>
                  <a:pt x="1631125" y="0"/>
                </a:cubicBezTo>
                <a:cubicBezTo>
                  <a:pt x="1781395" y="-12161"/>
                  <a:pt x="1971320" y="8679"/>
                  <a:pt x="2204223" y="0"/>
                </a:cubicBezTo>
                <a:cubicBezTo>
                  <a:pt x="2218153" y="186672"/>
                  <a:pt x="2192051" y="351966"/>
                  <a:pt x="2204223" y="624275"/>
                </a:cubicBezTo>
                <a:cubicBezTo>
                  <a:pt x="2216395" y="896584"/>
                  <a:pt x="2228582" y="911358"/>
                  <a:pt x="2204223" y="1132944"/>
                </a:cubicBezTo>
                <a:cubicBezTo>
                  <a:pt x="2179864" y="1354530"/>
                  <a:pt x="2203827" y="1453976"/>
                  <a:pt x="2204223" y="1734098"/>
                </a:cubicBezTo>
                <a:cubicBezTo>
                  <a:pt x="2204619" y="2014220"/>
                  <a:pt x="2188575" y="2170472"/>
                  <a:pt x="2204223" y="2312131"/>
                </a:cubicBezTo>
                <a:cubicBezTo>
                  <a:pt x="2044476" y="2315523"/>
                  <a:pt x="1814909" y="2305369"/>
                  <a:pt x="1675209" y="2312131"/>
                </a:cubicBezTo>
                <a:cubicBezTo>
                  <a:pt x="1535509" y="2318893"/>
                  <a:pt x="1256345" y="2299309"/>
                  <a:pt x="1124154" y="2312131"/>
                </a:cubicBezTo>
                <a:cubicBezTo>
                  <a:pt x="991963" y="2324953"/>
                  <a:pt x="824036" y="2287521"/>
                  <a:pt x="617182" y="2312131"/>
                </a:cubicBezTo>
                <a:cubicBezTo>
                  <a:pt x="410328" y="2336741"/>
                  <a:pt x="180694" y="2292078"/>
                  <a:pt x="0" y="2312131"/>
                </a:cubicBezTo>
                <a:cubicBezTo>
                  <a:pt x="-19599" y="2171452"/>
                  <a:pt x="19061" y="1926890"/>
                  <a:pt x="0" y="1710977"/>
                </a:cubicBezTo>
                <a:cubicBezTo>
                  <a:pt x="-19061" y="1495064"/>
                  <a:pt x="14337" y="1366824"/>
                  <a:pt x="0" y="1179187"/>
                </a:cubicBezTo>
                <a:cubicBezTo>
                  <a:pt x="-14337" y="991550"/>
                  <a:pt x="9760" y="922086"/>
                  <a:pt x="0" y="670518"/>
                </a:cubicBezTo>
                <a:cubicBezTo>
                  <a:pt x="-9760" y="418950"/>
                  <a:pt x="16165" y="330929"/>
                  <a:pt x="0" y="0"/>
                </a:cubicBezTo>
                <a:close/>
              </a:path>
              <a:path w="2204223" h="2312131" stroke="0" extrusionOk="0">
                <a:moveTo>
                  <a:pt x="0" y="0"/>
                </a:moveTo>
                <a:cubicBezTo>
                  <a:pt x="181383" y="-6575"/>
                  <a:pt x="360756" y="-20175"/>
                  <a:pt x="529014" y="0"/>
                </a:cubicBezTo>
                <a:cubicBezTo>
                  <a:pt x="697272" y="20175"/>
                  <a:pt x="924182" y="-3800"/>
                  <a:pt x="1080069" y="0"/>
                </a:cubicBezTo>
                <a:cubicBezTo>
                  <a:pt x="1235956" y="3800"/>
                  <a:pt x="1504561" y="-11643"/>
                  <a:pt x="1653167" y="0"/>
                </a:cubicBezTo>
                <a:cubicBezTo>
                  <a:pt x="1801773" y="11643"/>
                  <a:pt x="1970450" y="15230"/>
                  <a:pt x="2204223" y="0"/>
                </a:cubicBezTo>
                <a:cubicBezTo>
                  <a:pt x="2222077" y="277701"/>
                  <a:pt x="2224910" y="408187"/>
                  <a:pt x="2204223" y="578033"/>
                </a:cubicBezTo>
                <a:cubicBezTo>
                  <a:pt x="2183536" y="747879"/>
                  <a:pt x="2202481" y="1024973"/>
                  <a:pt x="2204223" y="1156066"/>
                </a:cubicBezTo>
                <a:cubicBezTo>
                  <a:pt x="2205965" y="1287159"/>
                  <a:pt x="2201758" y="1609631"/>
                  <a:pt x="2204223" y="1780341"/>
                </a:cubicBezTo>
                <a:cubicBezTo>
                  <a:pt x="2206688" y="1951051"/>
                  <a:pt x="2221922" y="2158450"/>
                  <a:pt x="2204223" y="2312131"/>
                </a:cubicBezTo>
                <a:cubicBezTo>
                  <a:pt x="2007688" y="2296324"/>
                  <a:pt x="1872342" y="2319796"/>
                  <a:pt x="1631125" y="2312131"/>
                </a:cubicBezTo>
                <a:cubicBezTo>
                  <a:pt x="1389908" y="2304466"/>
                  <a:pt x="1247286" y="2333987"/>
                  <a:pt x="1080069" y="2312131"/>
                </a:cubicBezTo>
                <a:cubicBezTo>
                  <a:pt x="912852" y="2290275"/>
                  <a:pt x="817013" y="2321576"/>
                  <a:pt x="573098" y="2312131"/>
                </a:cubicBezTo>
                <a:cubicBezTo>
                  <a:pt x="329183" y="2302686"/>
                  <a:pt x="172333" y="2308229"/>
                  <a:pt x="0" y="2312131"/>
                </a:cubicBezTo>
                <a:cubicBezTo>
                  <a:pt x="24157" y="2085749"/>
                  <a:pt x="-3503" y="2011003"/>
                  <a:pt x="0" y="1780341"/>
                </a:cubicBezTo>
                <a:cubicBezTo>
                  <a:pt x="3503" y="1549679"/>
                  <a:pt x="26722" y="1418864"/>
                  <a:pt x="0" y="1179187"/>
                </a:cubicBezTo>
                <a:cubicBezTo>
                  <a:pt x="-26722" y="939510"/>
                  <a:pt x="-10890" y="790674"/>
                  <a:pt x="0" y="647397"/>
                </a:cubicBezTo>
                <a:cubicBezTo>
                  <a:pt x="10890" y="504120"/>
                  <a:pt x="-7004" y="136941"/>
                  <a:pt x="0" y="0"/>
                </a:cubicBezTo>
                <a:close/>
              </a:path>
            </a:pathLst>
          </a:custGeom>
          <a:ln w="12700">
            <a:solidFill>
              <a:schemeClr val="tx1">
                <a:lumMod val="75000"/>
                <a:lumOff val="25000"/>
              </a:schemeClr>
            </a:solidFill>
            <a:extLst>
              <a:ext uri="{C807C97D-BFC1-408E-A445-0C87EB9F89A2}">
                <ask:lineSketchStyleProps xmlns:ask="http://schemas.microsoft.com/office/drawing/2018/sketchyshapes" sd="1667461103">
                  <a:prstGeom prst="rect">
                    <a:avLst/>
                  </a:prstGeom>
                  <ask:type>
                    <ask:lineSketchFreehand/>
                  </ask:type>
                </ask:lineSketchStyleProps>
              </a:ext>
            </a:extLst>
          </a:ln>
        </p:spPr>
      </p:pic>
      <p:pic>
        <p:nvPicPr>
          <p:cNvPr id="82" name="Picture 6" descr="Vecteur gratuit collection de papier déchiré avec concept de bande">
            <a:extLst>
              <a:ext uri="{FF2B5EF4-FFF2-40B4-BE49-F238E27FC236}">
                <a16:creationId xmlns:a16="http://schemas.microsoft.com/office/drawing/2014/main" id="{3A0AED1F-6C70-442C-BAB6-6DD9504D40D2}"/>
              </a:ext>
            </a:extLst>
          </p:cNvPr>
          <p:cNvPicPr>
            <a:picLocks noChangeAspect="1" noChangeArrowheads="1"/>
          </p:cNvPicPr>
          <p:nvPr/>
        </p:nvPicPr>
        <p:blipFill rotWithShape="1">
          <a:blip r:embed="rId6">
            <a:clrChange>
              <a:clrFrom>
                <a:srgbClr val="C3C2BE"/>
              </a:clrFrom>
              <a:clrTo>
                <a:srgbClr val="C3C2BE">
                  <a:alpha val="0"/>
                </a:srgbClr>
              </a:clrTo>
            </a:clrChange>
            <a:extLst>
              <a:ext uri="{28A0092B-C50C-407E-A947-70E740481C1C}">
                <a14:useLocalDpi xmlns:a14="http://schemas.microsoft.com/office/drawing/2010/main" val="0"/>
              </a:ext>
            </a:extLst>
          </a:blip>
          <a:srcRect l="5866" t="2358" r="56463" b="63433"/>
          <a:stretch/>
        </p:blipFill>
        <p:spPr bwMode="auto">
          <a:xfrm>
            <a:off x="8441285" y="98724"/>
            <a:ext cx="3379191" cy="1731064"/>
          </a:xfrm>
          <a:prstGeom prst="rect">
            <a:avLst/>
          </a:prstGeom>
          <a:noFill/>
          <a:extLst>
            <a:ext uri="{909E8E84-426E-40DD-AFC4-6F175D3DCCD1}">
              <a14:hiddenFill xmlns:a14="http://schemas.microsoft.com/office/drawing/2010/main">
                <a:solidFill>
                  <a:srgbClr val="FFFFFF"/>
                </a:solidFill>
              </a14:hiddenFill>
            </a:ext>
          </a:extLst>
        </p:spPr>
      </p:pic>
      <p:sp>
        <p:nvSpPr>
          <p:cNvPr id="12" name="ZoneTexte 11">
            <a:extLst>
              <a:ext uri="{FF2B5EF4-FFF2-40B4-BE49-F238E27FC236}">
                <a16:creationId xmlns:a16="http://schemas.microsoft.com/office/drawing/2014/main" id="{FC48EBD3-524C-4E8B-8CF0-40BD2D80ADDE}"/>
              </a:ext>
            </a:extLst>
          </p:cNvPr>
          <p:cNvSpPr txBox="1"/>
          <p:nvPr/>
        </p:nvSpPr>
        <p:spPr>
          <a:xfrm>
            <a:off x="9250215" y="709233"/>
            <a:ext cx="2321469" cy="523220"/>
          </a:xfrm>
          <a:prstGeom prst="rect">
            <a:avLst/>
          </a:prstGeom>
          <a:noFill/>
        </p:spPr>
        <p:txBody>
          <a:bodyPr wrap="none" rtlCol="0">
            <a:spAutoFit/>
          </a:bodyPr>
          <a:lstStyle/>
          <a:p>
            <a:r>
              <a:rPr lang="fr-FR" sz="1400" u="sng" dirty="0">
                <a:solidFill>
                  <a:schemeClr val="tx1">
                    <a:lumMod val="75000"/>
                    <a:lumOff val="25000"/>
                  </a:schemeClr>
                </a:solidFill>
              </a:rPr>
              <a:t>Thématique</a:t>
            </a:r>
            <a:r>
              <a:rPr lang="fr-FR" sz="1400" dirty="0">
                <a:solidFill>
                  <a:schemeClr val="tx1">
                    <a:lumMod val="75000"/>
                    <a:lumOff val="25000"/>
                  </a:schemeClr>
                </a:solidFill>
              </a:rPr>
              <a:t> : Inauguration </a:t>
            </a:r>
          </a:p>
          <a:p>
            <a:r>
              <a:rPr lang="fr-FR" sz="1400" u="sng" dirty="0">
                <a:solidFill>
                  <a:schemeClr val="tx1">
                    <a:lumMod val="75000"/>
                    <a:lumOff val="25000"/>
                  </a:schemeClr>
                </a:solidFill>
              </a:rPr>
              <a:t>Cible</a:t>
            </a:r>
            <a:r>
              <a:rPr lang="fr-FR" sz="1400" dirty="0">
                <a:solidFill>
                  <a:schemeClr val="tx1">
                    <a:lumMod val="75000"/>
                    <a:lumOff val="25000"/>
                  </a:schemeClr>
                </a:solidFill>
              </a:rPr>
              <a:t> : tous clients</a:t>
            </a:r>
          </a:p>
        </p:txBody>
      </p:sp>
      <p:grpSp>
        <p:nvGrpSpPr>
          <p:cNvPr id="83" name="Graphique 1848">
            <a:extLst>
              <a:ext uri="{FF2B5EF4-FFF2-40B4-BE49-F238E27FC236}">
                <a16:creationId xmlns:a16="http://schemas.microsoft.com/office/drawing/2014/main" id="{6BAE2051-BF0C-40A6-A122-FA4C5DA279FF}"/>
              </a:ext>
            </a:extLst>
          </p:cNvPr>
          <p:cNvGrpSpPr/>
          <p:nvPr/>
        </p:nvGrpSpPr>
        <p:grpSpPr>
          <a:xfrm>
            <a:off x="8873884" y="823676"/>
            <a:ext cx="376331" cy="306800"/>
            <a:chOff x="1221041" y="4485535"/>
            <a:chExt cx="376330" cy="306800"/>
          </a:xfrm>
          <a:noFill/>
        </p:grpSpPr>
        <p:sp>
          <p:nvSpPr>
            <p:cNvPr id="84" name="Forme libre : forme 83">
              <a:extLst>
                <a:ext uri="{FF2B5EF4-FFF2-40B4-BE49-F238E27FC236}">
                  <a16:creationId xmlns:a16="http://schemas.microsoft.com/office/drawing/2014/main" id="{3259192F-0567-4A8B-853C-6484412A62C8}"/>
                </a:ext>
              </a:extLst>
            </p:cNvPr>
            <p:cNvSpPr/>
            <p:nvPr/>
          </p:nvSpPr>
          <p:spPr>
            <a:xfrm>
              <a:off x="1224106" y="4737090"/>
              <a:ext cx="21413" cy="35909"/>
            </a:xfrm>
            <a:custGeom>
              <a:avLst/>
              <a:gdLst>
                <a:gd name="connsiteX0" fmla="*/ 173 w 21413"/>
                <a:gd name="connsiteY0" fmla="*/ 0 h 35909"/>
                <a:gd name="connsiteX1" fmla="*/ 173 w 21413"/>
                <a:gd name="connsiteY1" fmla="*/ 8668 h 35909"/>
                <a:gd name="connsiteX2" fmla="*/ 21414 w 21413"/>
                <a:gd name="connsiteY2" fmla="*/ 35909 h 35909"/>
              </a:gdLst>
              <a:ahLst/>
              <a:cxnLst>
                <a:cxn ang="0">
                  <a:pos x="connsiteX0" y="connsiteY0"/>
                </a:cxn>
                <a:cxn ang="0">
                  <a:pos x="connsiteX1" y="connsiteY1"/>
                </a:cxn>
                <a:cxn ang="0">
                  <a:pos x="connsiteX2" y="connsiteY2"/>
                </a:cxn>
              </a:cxnLst>
              <a:rect l="l" t="t" r="r" b="b"/>
              <a:pathLst>
                <a:path w="21413" h="35909">
                  <a:moveTo>
                    <a:pt x="173" y="0"/>
                  </a:moveTo>
                  <a:lnTo>
                    <a:pt x="173" y="8668"/>
                  </a:lnTo>
                  <a:cubicBezTo>
                    <a:pt x="173" y="8668"/>
                    <a:pt x="-3351" y="35909"/>
                    <a:pt x="21414" y="35909"/>
                  </a:cubicBezTo>
                </a:path>
              </a:pathLst>
            </a:custGeom>
            <a:noFill/>
            <a:ln w="5715" cap="rnd">
              <a:solidFill>
                <a:schemeClr val="tx1">
                  <a:lumMod val="75000"/>
                  <a:lumOff val="25000"/>
                </a:schemeClr>
              </a:solidFill>
              <a:prstDash val="solid"/>
              <a:round/>
            </a:ln>
          </p:spPr>
          <p:txBody>
            <a:bodyPr rtlCol="0" anchor="ctr"/>
            <a:lstStyle/>
            <a:p>
              <a:endParaRPr lang="fr-FR" sz="1400"/>
            </a:p>
          </p:txBody>
        </p:sp>
        <p:sp>
          <p:nvSpPr>
            <p:cNvPr id="85" name="Forme libre : forme 84">
              <a:extLst>
                <a:ext uri="{FF2B5EF4-FFF2-40B4-BE49-F238E27FC236}">
                  <a16:creationId xmlns:a16="http://schemas.microsoft.com/office/drawing/2014/main" id="{4757242A-E68E-42E3-985D-B3E58F55C987}"/>
                </a:ext>
              </a:extLst>
            </p:cNvPr>
            <p:cNvSpPr/>
            <p:nvPr/>
          </p:nvSpPr>
          <p:spPr>
            <a:xfrm>
              <a:off x="1223805" y="4644221"/>
              <a:ext cx="57433" cy="78962"/>
            </a:xfrm>
            <a:custGeom>
              <a:avLst/>
              <a:gdLst>
                <a:gd name="connsiteX0" fmla="*/ 40384 w 57433"/>
                <a:gd name="connsiteY0" fmla="*/ 19526 h 78962"/>
                <a:gd name="connsiteX1" fmla="*/ 48575 w 57433"/>
                <a:gd name="connsiteY1" fmla="*/ 26194 h 78962"/>
                <a:gd name="connsiteX2" fmla="*/ 57434 w 57433"/>
                <a:gd name="connsiteY2" fmla="*/ 14288 h 78962"/>
                <a:gd name="connsiteX3" fmla="*/ 41241 w 57433"/>
                <a:gd name="connsiteY3" fmla="*/ 0 h 78962"/>
                <a:gd name="connsiteX4" fmla="*/ 33621 w 57433"/>
                <a:gd name="connsiteY4" fmla="*/ 9430 h 78962"/>
                <a:gd name="connsiteX5" fmla="*/ 379 w 57433"/>
                <a:gd name="connsiteY5" fmla="*/ 54197 h 78962"/>
                <a:gd name="connsiteX6" fmla="*/ 379 w 57433"/>
                <a:gd name="connsiteY6" fmla="*/ 78962 h 78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7433" h="78962">
                  <a:moveTo>
                    <a:pt x="40384" y="19526"/>
                  </a:moveTo>
                  <a:lnTo>
                    <a:pt x="48575" y="26194"/>
                  </a:lnTo>
                  <a:lnTo>
                    <a:pt x="57434" y="14288"/>
                  </a:lnTo>
                  <a:lnTo>
                    <a:pt x="41241" y="0"/>
                  </a:lnTo>
                  <a:lnTo>
                    <a:pt x="33621" y="9430"/>
                  </a:lnTo>
                  <a:cubicBezTo>
                    <a:pt x="-6003" y="24098"/>
                    <a:pt x="379" y="54197"/>
                    <a:pt x="379" y="54197"/>
                  </a:cubicBezTo>
                  <a:lnTo>
                    <a:pt x="379" y="78962"/>
                  </a:lnTo>
                </a:path>
              </a:pathLst>
            </a:custGeom>
            <a:noFill/>
            <a:ln w="5715" cap="rnd">
              <a:solidFill>
                <a:schemeClr val="tx1">
                  <a:lumMod val="75000"/>
                  <a:lumOff val="25000"/>
                </a:schemeClr>
              </a:solidFill>
              <a:prstDash val="solid"/>
              <a:round/>
            </a:ln>
          </p:spPr>
          <p:txBody>
            <a:bodyPr rtlCol="0" anchor="ctr"/>
            <a:lstStyle/>
            <a:p>
              <a:endParaRPr lang="fr-FR" sz="1400"/>
            </a:p>
          </p:txBody>
        </p:sp>
        <p:sp>
          <p:nvSpPr>
            <p:cNvPr id="86" name="Forme libre : forme 85">
              <a:extLst>
                <a:ext uri="{FF2B5EF4-FFF2-40B4-BE49-F238E27FC236}">
                  <a16:creationId xmlns:a16="http://schemas.microsoft.com/office/drawing/2014/main" id="{AEE50E65-1D92-46D6-B404-471156C92907}"/>
                </a:ext>
              </a:extLst>
            </p:cNvPr>
            <p:cNvSpPr/>
            <p:nvPr/>
          </p:nvSpPr>
          <p:spPr>
            <a:xfrm>
              <a:off x="1283905" y="4643554"/>
              <a:ext cx="57433" cy="87915"/>
            </a:xfrm>
            <a:custGeom>
              <a:avLst/>
              <a:gdLst>
                <a:gd name="connsiteX0" fmla="*/ 8858 w 57433"/>
                <a:gd name="connsiteY0" fmla="*/ 26194 h 87915"/>
                <a:gd name="connsiteX1" fmla="*/ 0 w 57433"/>
                <a:gd name="connsiteY1" fmla="*/ 14288 h 87915"/>
                <a:gd name="connsiteX2" fmla="*/ 16193 w 57433"/>
                <a:gd name="connsiteY2" fmla="*/ 0 h 87915"/>
                <a:gd name="connsiteX3" fmla="*/ 23813 w 57433"/>
                <a:gd name="connsiteY3" fmla="*/ 9430 h 87915"/>
                <a:gd name="connsiteX4" fmla="*/ 57055 w 57433"/>
                <a:gd name="connsiteY4" fmla="*/ 54197 h 87915"/>
                <a:gd name="connsiteX5" fmla="*/ 57055 w 57433"/>
                <a:gd name="connsiteY5" fmla="*/ 87916 h 879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7433" h="87915">
                  <a:moveTo>
                    <a:pt x="8858" y="26194"/>
                  </a:moveTo>
                  <a:lnTo>
                    <a:pt x="0" y="14288"/>
                  </a:lnTo>
                  <a:lnTo>
                    <a:pt x="16193" y="0"/>
                  </a:lnTo>
                  <a:lnTo>
                    <a:pt x="23813" y="9430"/>
                  </a:lnTo>
                  <a:cubicBezTo>
                    <a:pt x="63437" y="24098"/>
                    <a:pt x="57055" y="54197"/>
                    <a:pt x="57055" y="54197"/>
                  </a:cubicBezTo>
                  <a:lnTo>
                    <a:pt x="57055" y="87916"/>
                  </a:lnTo>
                </a:path>
              </a:pathLst>
            </a:custGeom>
            <a:noFill/>
            <a:ln w="5715" cap="rnd">
              <a:solidFill>
                <a:schemeClr val="tx1">
                  <a:lumMod val="75000"/>
                  <a:lumOff val="25000"/>
                </a:schemeClr>
              </a:solidFill>
              <a:prstDash val="solid"/>
              <a:round/>
            </a:ln>
          </p:spPr>
          <p:txBody>
            <a:bodyPr rtlCol="0" anchor="ctr"/>
            <a:lstStyle/>
            <a:p>
              <a:endParaRPr lang="fr-FR" sz="1400"/>
            </a:p>
          </p:txBody>
        </p:sp>
        <p:sp>
          <p:nvSpPr>
            <p:cNvPr id="87" name="Forme libre : forme 86">
              <a:extLst>
                <a:ext uri="{FF2B5EF4-FFF2-40B4-BE49-F238E27FC236}">
                  <a16:creationId xmlns:a16="http://schemas.microsoft.com/office/drawing/2014/main" id="{D2B5A7A4-C285-4979-896E-E740D4EB2009}"/>
                </a:ext>
              </a:extLst>
            </p:cNvPr>
            <p:cNvSpPr/>
            <p:nvPr/>
          </p:nvSpPr>
          <p:spPr>
            <a:xfrm>
              <a:off x="1254568" y="4611741"/>
              <a:ext cx="27432" cy="27051"/>
            </a:xfrm>
            <a:custGeom>
              <a:avLst/>
              <a:gdLst>
                <a:gd name="connsiteX0" fmla="*/ 27432 w 27432"/>
                <a:gd name="connsiteY0" fmla="*/ 27051 h 27051"/>
                <a:gd name="connsiteX1" fmla="*/ 0 w 27432"/>
                <a:gd name="connsiteY1" fmla="*/ 0 h 27051"/>
              </a:gdLst>
              <a:ahLst/>
              <a:cxnLst>
                <a:cxn ang="0">
                  <a:pos x="connsiteX0" y="connsiteY0"/>
                </a:cxn>
                <a:cxn ang="0">
                  <a:pos x="connsiteX1" y="connsiteY1"/>
                </a:cxn>
              </a:cxnLst>
              <a:rect l="l" t="t" r="r" b="b"/>
              <a:pathLst>
                <a:path w="27432" h="27051">
                  <a:moveTo>
                    <a:pt x="27432" y="27051"/>
                  </a:moveTo>
                  <a:cubicBezTo>
                    <a:pt x="14764" y="27051"/>
                    <a:pt x="3905" y="15716"/>
                    <a:pt x="0" y="0"/>
                  </a:cubicBezTo>
                </a:path>
              </a:pathLst>
            </a:custGeom>
            <a:noFill/>
            <a:ln w="5715" cap="rnd">
              <a:solidFill>
                <a:schemeClr val="tx1">
                  <a:lumMod val="75000"/>
                  <a:lumOff val="25000"/>
                </a:schemeClr>
              </a:solidFill>
              <a:prstDash val="solid"/>
              <a:round/>
            </a:ln>
          </p:spPr>
          <p:txBody>
            <a:bodyPr rtlCol="0" anchor="ctr"/>
            <a:lstStyle/>
            <a:p>
              <a:endParaRPr lang="fr-FR" sz="1400"/>
            </a:p>
          </p:txBody>
        </p:sp>
        <p:sp>
          <p:nvSpPr>
            <p:cNvPr id="88" name="Forme libre : forme 87">
              <a:extLst>
                <a:ext uri="{FF2B5EF4-FFF2-40B4-BE49-F238E27FC236}">
                  <a16:creationId xmlns:a16="http://schemas.microsoft.com/office/drawing/2014/main" id="{43317C01-86F9-4BA0-B30F-4B9681E052D4}"/>
                </a:ext>
              </a:extLst>
            </p:cNvPr>
            <p:cNvSpPr/>
            <p:nvPr/>
          </p:nvSpPr>
          <p:spPr>
            <a:xfrm>
              <a:off x="1253140" y="4557829"/>
              <a:ext cx="28860" cy="37052"/>
            </a:xfrm>
            <a:custGeom>
              <a:avLst/>
              <a:gdLst>
                <a:gd name="connsiteX0" fmla="*/ 0 w 28860"/>
                <a:gd name="connsiteY0" fmla="*/ 37052 h 37052"/>
                <a:gd name="connsiteX1" fmla="*/ 28861 w 28860"/>
                <a:gd name="connsiteY1" fmla="*/ 0 h 37052"/>
              </a:gdLst>
              <a:ahLst/>
              <a:cxnLst>
                <a:cxn ang="0">
                  <a:pos x="connsiteX0" y="connsiteY0"/>
                </a:cxn>
                <a:cxn ang="0">
                  <a:pos x="connsiteX1" y="connsiteY1"/>
                </a:cxn>
              </a:cxnLst>
              <a:rect l="l" t="t" r="r" b="b"/>
              <a:pathLst>
                <a:path w="28860" h="37052">
                  <a:moveTo>
                    <a:pt x="0" y="37052"/>
                  </a:moveTo>
                  <a:cubicBezTo>
                    <a:pt x="953" y="15716"/>
                    <a:pt x="13811" y="0"/>
                    <a:pt x="28861" y="0"/>
                  </a:cubicBezTo>
                </a:path>
              </a:pathLst>
            </a:custGeom>
            <a:noFill/>
            <a:ln w="5715" cap="rnd">
              <a:solidFill>
                <a:schemeClr val="tx1">
                  <a:lumMod val="75000"/>
                  <a:lumOff val="25000"/>
                </a:schemeClr>
              </a:solidFill>
              <a:prstDash val="solid"/>
              <a:round/>
            </a:ln>
          </p:spPr>
          <p:txBody>
            <a:bodyPr rtlCol="0" anchor="ctr"/>
            <a:lstStyle/>
            <a:p>
              <a:endParaRPr lang="fr-FR" sz="1400"/>
            </a:p>
          </p:txBody>
        </p:sp>
        <p:sp>
          <p:nvSpPr>
            <p:cNvPr id="89" name="Forme libre : forme 88">
              <a:extLst>
                <a:ext uri="{FF2B5EF4-FFF2-40B4-BE49-F238E27FC236}">
                  <a16:creationId xmlns:a16="http://schemas.microsoft.com/office/drawing/2014/main" id="{B52C21EB-E050-4DA9-9394-69E860B19CD8}"/>
                </a:ext>
              </a:extLst>
            </p:cNvPr>
            <p:cNvSpPr/>
            <p:nvPr/>
          </p:nvSpPr>
          <p:spPr>
            <a:xfrm>
              <a:off x="1247139" y="4595644"/>
              <a:ext cx="5810" cy="15906"/>
            </a:xfrm>
            <a:custGeom>
              <a:avLst/>
              <a:gdLst>
                <a:gd name="connsiteX0" fmla="*/ 5810 w 5810"/>
                <a:gd name="connsiteY0" fmla="*/ 15907 h 15906"/>
                <a:gd name="connsiteX1" fmla="*/ 0 w 5810"/>
                <a:gd name="connsiteY1" fmla="*/ 8001 h 15906"/>
                <a:gd name="connsiteX2" fmla="*/ 5429 w 5810"/>
                <a:gd name="connsiteY2" fmla="*/ 0 h 15906"/>
              </a:gdLst>
              <a:ahLst/>
              <a:cxnLst>
                <a:cxn ang="0">
                  <a:pos x="connsiteX0" y="connsiteY0"/>
                </a:cxn>
                <a:cxn ang="0">
                  <a:pos x="connsiteX1" y="connsiteY1"/>
                </a:cxn>
                <a:cxn ang="0">
                  <a:pos x="connsiteX2" y="connsiteY2"/>
                </a:cxn>
              </a:cxnLst>
              <a:rect l="l" t="t" r="r" b="b"/>
              <a:pathLst>
                <a:path w="5810" h="15906">
                  <a:moveTo>
                    <a:pt x="5810" y="15907"/>
                  </a:moveTo>
                  <a:cubicBezTo>
                    <a:pt x="2572" y="15907"/>
                    <a:pt x="0" y="12382"/>
                    <a:pt x="0" y="8001"/>
                  </a:cubicBezTo>
                  <a:cubicBezTo>
                    <a:pt x="0" y="3619"/>
                    <a:pt x="2191" y="0"/>
                    <a:pt x="5429" y="0"/>
                  </a:cubicBezTo>
                </a:path>
              </a:pathLst>
            </a:custGeom>
            <a:noFill/>
            <a:ln w="5715" cap="rnd">
              <a:solidFill>
                <a:schemeClr val="tx1">
                  <a:lumMod val="75000"/>
                  <a:lumOff val="25000"/>
                </a:schemeClr>
              </a:solidFill>
              <a:prstDash val="solid"/>
              <a:round/>
            </a:ln>
          </p:spPr>
          <p:txBody>
            <a:bodyPr rtlCol="0" anchor="ctr"/>
            <a:lstStyle/>
            <a:p>
              <a:endParaRPr lang="fr-FR" sz="1400"/>
            </a:p>
          </p:txBody>
        </p:sp>
        <p:sp>
          <p:nvSpPr>
            <p:cNvPr id="90" name="Forme libre : forme 89">
              <a:extLst>
                <a:ext uri="{FF2B5EF4-FFF2-40B4-BE49-F238E27FC236}">
                  <a16:creationId xmlns:a16="http://schemas.microsoft.com/office/drawing/2014/main" id="{94A084F0-0F35-4A28-AF56-4AEE449F1A3E}"/>
                </a:ext>
              </a:extLst>
            </p:cNvPr>
            <p:cNvSpPr/>
            <p:nvPr/>
          </p:nvSpPr>
          <p:spPr>
            <a:xfrm>
              <a:off x="1283524" y="4611741"/>
              <a:ext cx="27431" cy="27051"/>
            </a:xfrm>
            <a:custGeom>
              <a:avLst/>
              <a:gdLst>
                <a:gd name="connsiteX0" fmla="*/ 0 w 27431"/>
                <a:gd name="connsiteY0" fmla="*/ 27051 h 27051"/>
                <a:gd name="connsiteX1" fmla="*/ 27432 w 27431"/>
                <a:gd name="connsiteY1" fmla="*/ 0 h 27051"/>
              </a:gdLst>
              <a:ahLst/>
              <a:cxnLst>
                <a:cxn ang="0">
                  <a:pos x="connsiteX0" y="connsiteY0"/>
                </a:cxn>
                <a:cxn ang="0">
                  <a:pos x="connsiteX1" y="connsiteY1"/>
                </a:cxn>
              </a:cxnLst>
              <a:rect l="l" t="t" r="r" b="b"/>
              <a:pathLst>
                <a:path w="27431" h="27051">
                  <a:moveTo>
                    <a:pt x="0" y="27051"/>
                  </a:moveTo>
                  <a:cubicBezTo>
                    <a:pt x="12668" y="27051"/>
                    <a:pt x="23527" y="15716"/>
                    <a:pt x="27432" y="0"/>
                  </a:cubicBezTo>
                </a:path>
              </a:pathLst>
            </a:custGeom>
            <a:noFill/>
            <a:ln w="5715" cap="rnd">
              <a:solidFill>
                <a:schemeClr val="tx1">
                  <a:lumMod val="75000"/>
                  <a:lumOff val="25000"/>
                </a:schemeClr>
              </a:solidFill>
              <a:prstDash val="solid"/>
              <a:round/>
            </a:ln>
          </p:spPr>
          <p:txBody>
            <a:bodyPr rtlCol="0" anchor="ctr"/>
            <a:lstStyle/>
            <a:p>
              <a:endParaRPr lang="fr-FR" sz="1400"/>
            </a:p>
          </p:txBody>
        </p:sp>
        <p:sp>
          <p:nvSpPr>
            <p:cNvPr id="91" name="Forme libre : forme 90">
              <a:extLst>
                <a:ext uri="{FF2B5EF4-FFF2-40B4-BE49-F238E27FC236}">
                  <a16:creationId xmlns:a16="http://schemas.microsoft.com/office/drawing/2014/main" id="{8C5381CE-B3C5-4C88-ACE0-68D02AC29804}"/>
                </a:ext>
              </a:extLst>
            </p:cNvPr>
            <p:cNvSpPr/>
            <p:nvPr/>
          </p:nvSpPr>
          <p:spPr>
            <a:xfrm>
              <a:off x="1283524" y="4557829"/>
              <a:ext cx="28860" cy="37052"/>
            </a:xfrm>
            <a:custGeom>
              <a:avLst/>
              <a:gdLst>
                <a:gd name="connsiteX0" fmla="*/ 28861 w 28860"/>
                <a:gd name="connsiteY0" fmla="*/ 37052 h 37052"/>
                <a:gd name="connsiteX1" fmla="*/ 0 w 28860"/>
                <a:gd name="connsiteY1" fmla="*/ 0 h 37052"/>
              </a:gdLst>
              <a:ahLst/>
              <a:cxnLst>
                <a:cxn ang="0">
                  <a:pos x="connsiteX0" y="connsiteY0"/>
                </a:cxn>
                <a:cxn ang="0">
                  <a:pos x="connsiteX1" y="connsiteY1"/>
                </a:cxn>
              </a:cxnLst>
              <a:rect l="l" t="t" r="r" b="b"/>
              <a:pathLst>
                <a:path w="28860" h="37052">
                  <a:moveTo>
                    <a:pt x="28861" y="37052"/>
                  </a:moveTo>
                  <a:cubicBezTo>
                    <a:pt x="27908" y="15716"/>
                    <a:pt x="15050" y="0"/>
                    <a:pt x="0" y="0"/>
                  </a:cubicBezTo>
                </a:path>
              </a:pathLst>
            </a:custGeom>
            <a:noFill/>
            <a:ln w="5715" cap="rnd">
              <a:solidFill>
                <a:schemeClr val="tx1">
                  <a:lumMod val="75000"/>
                  <a:lumOff val="25000"/>
                </a:schemeClr>
              </a:solidFill>
              <a:prstDash val="solid"/>
              <a:round/>
            </a:ln>
          </p:spPr>
          <p:txBody>
            <a:bodyPr rtlCol="0" anchor="ctr"/>
            <a:lstStyle/>
            <a:p>
              <a:endParaRPr lang="fr-FR" sz="1400"/>
            </a:p>
          </p:txBody>
        </p:sp>
        <p:sp>
          <p:nvSpPr>
            <p:cNvPr id="92" name="Forme libre : forme 91">
              <a:extLst>
                <a:ext uri="{FF2B5EF4-FFF2-40B4-BE49-F238E27FC236}">
                  <a16:creationId xmlns:a16="http://schemas.microsoft.com/office/drawing/2014/main" id="{581D26EF-1FD6-4635-9D71-F50F9910393C}"/>
                </a:ext>
              </a:extLst>
            </p:cNvPr>
            <p:cNvSpPr/>
            <p:nvPr/>
          </p:nvSpPr>
          <p:spPr>
            <a:xfrm>
              <a:off x="1312576" y="4595644"/>
              <a:ext cx="5810" cy="15906"/>
            </a:xfrm>
            <a:custGeom>
              <a:avLst/>
              <a:gdLst>
                <a:gd name="connsiteX0" fmla="*/ 0 w 5810"/>
                <a:gd name="connsiteY0" fmla="*/ 15907 h 15906"/>
                <a:gd name="connsiteX1" fmla="*/ 5810 w 5810"/>
                <a:gd name="connsiteY1" fmla="*/ 8001 h 15906"/>
                <a:gd name="connsiteX2" fmla="*/ 381 w 5810"/>
                <a:gd name="connsiteY2" fmla="*/ 0 h 15906"/>
              </a:gdLst>
              <a:ahLst/>
              <a:cxnLst>
                <a:cxn ang="0">
                  <a:pos x="connsiteX0" y="connsiteY0"/>
                </a:cxn>
                <a:cxn ang="0">
                  <a:pos x="connsiteX1" y="connsiteY1"/>
                </a:cxn>
                <a:cxn ang="0">
                  <a:pos x="connsiteX2" y="connsiteY2"/>
                </a:cxn>
              </a:cxnLst>
              <a:rect l="l" t="t" r="r" b="b"/>
              <a:pathLst>
                <a:path w="5810" h="15906">
                  <a:moveTo>
                    <a:pt x="0" y="15907"/>
                  </a:moveTo>
                  <a:cubicBezTo>
                    <a:pt x="3239" y="15907"/>
                    <a:pt x="5810" y="12382"/>
                    <a:pt x="5810" y="8001"/>
                  </a:cubicBezTo>
                  <a:cubicBezTo>
                    <a:pt x="5810" y="3619"/>
                    <a:pt x="3620" y="0"/>
                    <a:pt x="381" y="0"/>
                  </a:cubicBezTo>
                </a:path>
              </a:pathLst>
            </a:custGeom>
            <a:noFill/>
            <a:ln w="5715" cap="rnd">
              <a:solidFill>
                <a:schemeClr val="tx1">
                  <a:lumMod val="75000"/>
                  <a:lumOff val="25000"/>
                </a:schemeClr>
              </a:solidFill>
              <a:prstDash val="solid"/>
              <a:round/>
            </a:ln>
          </p:spPr>
          <p:txBody>
            <a:bodyPr rtlCol="0" anchor="ctr"/>
            <a:lstStyle/>
            <a:p>
              <a:endParaRPr lang="fr-FR" sz="1400"/>
            </a:p>
          </p:txBody>
        </p:sp>
        <p:sp>
          <p:nvSpPr>
            <p:cNvPr id="93" name="Forme libre : forme 92">
              <a:extLst>
                <a:ext uri="{FF2B5EF4-FFF2-40B4-BE49-F238E27FC236}">
                  <a16:creationId xmlns:a16="http://schemas.microsoft.com/office/drawing/2014/main" id="{37567A66-C10C-40FB-976E-3AE25BBA0994}"/>
                </a:ext>
              </a:extLst>
            </p:cNvPr>
            <p:cNvSpPr/>
            <p:nvPr/>
          </p:nvSpPr>
          <p:spPr>
            <a:xfrm>
              <a:off x="1351916" y="4644316"/>
              <a:ext cx="57433" cy="54197"/>
            </a:xfrm>
            <a:custGeom>
              <a:avLst/>
              <a:gdLst>
                <a:gd name="connsiteX0" fmla="*/ 379 w 57433"/>
                <a:gd name="connsiteY0" fmla="*/ 54197 h 54197"/>
                <a:gd name="connsiteX1" fmla="*/ 33621 w 57433"/>
                <a:gd name="connsiteY1" fmla="*/ 9430 h 54197"/>
                <a:gd name="connsiteX2" fmla="*/ 41241 w 57433"/>
                <a:gd name="connsiteY2" fmla="*/ 0 h 54197"/>
                <a:gd name="connsiteX3" fmla="*/ 57434 w 57433"/>
                <a:gd name="connsiteY3" fmla="*/ 14288 h 54197"/>
                <a:gd name="connsiteX4" fmla="*/ 48575 w 57433"/>
                <a:gd name="connsiteY4" fmla="*/ 26194 h 54197"/>
                <a:gd name="connsiteX5" fmla="*/ 40384 w 57433"/>
                <a:gd name="connsiteY5" fmla="*/ 19526 h 541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7433" h="54197">
                  <a:moveTo>
                    <a:pt x="379" y="54197"/>
                  </a:moveTo>
                  <a:cubicBezTo>
                    <a:pt x="379" y="54197"/>
                    <a:pt x="-6003" y="24003"/>
                    <a:pt x="33621" y="9430"/>
                  </a:cubicBezTo>
                  <a:lnTo>
                    <a:pt x="41241" y="0"/>
                  </a:lnTo>
                  <a:lnTo>
                    <a:pt x="57434" y="14288"/>
                  </a:lnTo>
                  <a:lnTo>
                    <a:pt x="48575" y="26194"/>
                  </a:lnTo>
                  <a:lnTo>
                    <a:pt x="40384" y="19526"/>
                  </a:lnTo>
                </a:path>
              </a:pathLst>
            </a:custGeom>
            <a:noFill/>
            <a:ln w="5715" cap="rnd">
              <a:solidFill>
                <a:schemeClr val="tx1">
                  <a:lumMod val="75000"/>
                  <a:lumOff val="25000"/>
                </a:schemeClr>
              </a:solidFill>
              <a:prstDash val="solid"/>
              <a:round/>
            </a:ln>
          </p:spPr>
          <p:txBody>
            <a:bodyPr rtlCol="0" anchor="ctr"/>
            <a:lstStyle/>
            <a:p>
              <a:endParaRPr lang="fr-FR" sz="1400"/>
            </a:p>
          </p:txBody>
        </p:sp>
        <p:sp>
          <p:nvSpPr>
            <p:cNvPr id="94" name="Forme libre : forme 93">
              <a:extLst>
                <a:ext uri="{FF2B5EF4-FFF2-40B4-BE49-F238E27FC236}">
                  <a16:creationId xmlns:a16="http://schemas.microsoft.com/office/drawing/2014/main" id="{DA8A3FA1-B14E-43F3-9DEC-0CD0DA20EA56}"/>
                </a:ext>
              </a:extLst>
            </p:cNvPr>
            <p:cNvSpPr/>
            <p:nvPr/>
          </p:nvSpPr>
          <p:spPr>
            <a:xfrm>
              <a:off x="1411826" y="4643554"/>
              <a:ext cx="57433" cy="54197"/>
            </a:xfrm>
            <a:custGeom>
              <a:avLst/>
              <a:gdLst>
                <a:gd name="connsiteX0" fmla="*/ 57055 w 57433"/>
                <a:gd name="connsiteY0" fmla="*/ 54197 h 54197"/>
                <a:gd name="connsiteX1" fmla="*/ 23813 w 57433"/>
                <a:gd name="connsiteY1" fmla="*/ 9430 h 54197"/>
                <a:gd name="connsiteX2" fmla="*/ 16192 w 57433"/>
                <a:gd name="connsiteY2" fmla="*/ 0 h 54197"/>
                <a:gd name="connsiteX3" fmla="*/ 0 w 57433"/>
                <a:gd name="connsiteY3" fmla="*/ 14288 h 54197"/>
                <a:gd name="connsiteX4" fmla="*/ 8858 w 57433"/>
                <a:gd name="connsiteY4" fmla="*/ 26194 h 541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433" h="54197">
                  <a:moveTo>
                    <a:pt x="57055" y="54197"/>
                  </a:moveTo>
                  <a:cubicBezTo>
                    <a:pt x="57055" y="54197"/>
                    <a:pt x="63437" y="24003"/>
                    <a:pt x="23813" y="9430"/>
                  </a:cubicBezTo>
                  <a:lnTo>
                    <a:pt x="16192" y="0"/>
                  </a:lnTo>
                  <a:lnTo>
                    <a:pt x="0" y="14288"/>
                  </a:lnTo>
                  <a:lnTo>
                    <a:pt x="8858" y="26194"/>
                  </a:lnTo>
                </a:path>
              </a:pathLst>
            </a:custGeom>
            <a:noFill/>
            <a:ln w="5715" cap="rnd">
              <a:solidFill>
                <a:schemeClr val="tx1">
                  <a:lumMod val="75000"/>
                  <a:lumOff val="25000"/>
                </a:schemeClr>
              </a:solidFill>
              <a:prstDash val="solid"/>
              <a:round/>
            </a:ln>
          </p:spPr>
          <p:txBody>
            <a:bodyPr rtlCol="0" anchor="ctr"/>
            <a:lstStyle/>
            <a:p>
              <a:endParaRPr lang="fr-FR" sz="1400"/>
            </a:p>
          </p:txBody>
        </p:sp>
        <p:sp>
          <p:nvSpPr>
            <p:cNvPr id="95" name="Forme libre : forme 94">
              <a:extLst>
                <a:ext uri="{FF2B5EF4-FFF2-40B4-BE49-F238E27FC236}">
                  <a16:creationId xmlns:a16="http://schemas.microsoft.com/office/drawing/2014/main" id="{41CE4A39-C013-41F4-B1EB-CC52B259DFB8}"/>
                </a:ext>
              </a:extLst>
            </p:cNvPr>
            <p:cNvSpPr/>
            <p:nvPr/>
          </p:nvSpPr>
          <p:spPr>
            <a:xfrm>
              <a:off x="1328197" y="4580880"/>
              <a:ext cx="16192" cy="14287"/>
            </a:xfrm>
            <a:custGeom>
              <a:avLst/>
              <a:gdLst>
                <a:gd name="connsiteX0" fmla="*/ 0 w 16192"/>
                <a:gd name="connsiteY0" fmla="*/ 0 h 14287"/>
                <a:gd name="connsiteX1" fmla="*/ 16192 w 16192"/>
                <a:gd name="connsiteY1" fmla="*/ 14288 h 14287"/>
              </a:gdLst>
              <a:ahLst/>
              <a:cxnLst>
                <a:cxn ang="0">
                  <a:pos x="connsiteX0" y="connsiteY0"/>
                </a:cxn>
                <a:cxn ang="0">
                  <a:pos x="connsiteX1" y="connsiteY1"/>
                </a:cxn>
              </a:cxnLst>
              <a:rect l="l" t="t" r="r" b="b"/>
              <a:pathLst>
                <a:path w="16192" h="14287">
                  <a:moveTo>
                    <a:pt x="0" y="0"/>
                  </a:moveTo>
                  <a:lnTo>
                    <a:pt x="16192" y="14288"/>
                  </a:lnTo>
                </a:path>
              </a:pathLst>
            </a:custGeom>
            <a:ln w="5715" cap="rnd">
              <a:solidFill>
                <a:schemeClr val="tx1">
                  <a:lumMod val="75000"/>
                  <a:lumOff val="25000"/>
                </a:schemeClr>
              </a:solidFill>
              <a:prstDash val="solid"/>
              <a:round/>
            </a:ln>
          </p:spPr>
          <p:txBody>
            <a:bodyPr rtlCol="0" anchor="ctr"/>
            <a:lstStyle/>
            <a:p>
              <a:endParaRPr lang="fr-FR" sz="1400"/>
            </a:p>
          </p:txBody>
        </p:sp>
        <p:sp>
          <p:nvSpPr>
            <p:cNvPr id="96" name="Forme libre : forme 95">
              <a:extLst>
                <a:ext uri="{FF2B5EF4-FFF2-40B4-BE49-F238E27FC236}">
                  <a16:creationId xmlns:a16="http://schemas.microsoft.com/office/drawing/2014/main" id="{6BF2449A-2B96-4962-B457-AE5CB93233EA}"/>
                </a:ext>
              </a:extLst>
            </p:cNvPr>
            <p:cNvSpPr/>
            <p:nvPr/>
          </p:nvSpPr>
          <p:spPr>
            <a:xfrm>
              <a:off x="1221041" y="4485535"/>
              <a:ext cx="9525" cy="9525"/>
            </a:xfrm>
            <a:custGeom>
              <a:avLst/>
              <a:gdLst/>
              <a:ahLst/>
              <a:cxnLst/>
              <a:rect l="l" t="t" r="r" b="b"/>
              <a:pathLst>
                <a:path w="9525" h="9525"/>
              </a:pathLst>
            </a:custGeom>
            <a:noFill/>
            <a:ln w="5715" cap="rnd">
              <a:solidFill>
                <a:schemeClr val="tx1">
                  <a:lumMod val="75000"/>
                  <a:lumOff val="25000"/>
                </a:schemeClr>
              </a:solidFill>
              <a:prstDash val="solid"/>
              <a:round/>
            </a:ln>
          </p:spPr>
          <p:txBody>
            <a:bodyPr rtlCol="0" anchor="ctr"/>
            <a:lstStyle/>
            <a:p>
              <a:endParaRPr lang="fr-FR" sz="1400"/>
            </a:p>
          </p:txBody>
        </p:sp>
        <p:sp>
          <p:nvSpPr>
            <p:cNvPr id="97" name="Forme libre : forme 96">
              <a:extLst>
                <a:ext uri="{FF2B5EF4-FFF2-40B4-BE49-F238E27FC236}">
                  <a16:creationId xmlns:a16="http://schemas.microsoft.com/office/drawing/2014/main" id="{BEF23CAE-350A-4193-9278-5EF6F75EA022}"/>
                </a:ext>
              </a:extLst>
            </p:cNvPr>
            <p:cNvSpPr/>
            <p:nvPr/>
          </p:nvSpPr>
          <p:spPr>
            <a:xfrm>
              <a:off x="1221041" y="4485535"/>
              <a:ext cx="9525" cy="9525"/>
            </a:xfrm>
            <a:custGeom>
              <a:avLst/>
              <a:gdLst/>
              <a:ahLst/>
              <a:cxnLst/>
              <a:rect l="l" t="t" r="r" b="b"/>
              <a:pathLst>
                <a:path w="9525" h="9525"/>
              </a:pathLst>
            </a:custGeom>
            <a:noFill/>
            <a:ln w="5715" cap="rnd">
              <a:solidFill>
                <a:schemeClr val="tx1">
                  <a:lumMod val="75000"/>
                  <a:lumOff val="25000"/>
                </a:schemeClr>
              </a:solidFill>
              <a:prstDash val="solid"/>
              <a:round/>
            </a:ln>
          </p:spPr>
          <p:txBody>
            <a:bodyPr rtlCol="0" anchor="ctr"/>
            <a:lstStyle/>
            <a:p>
              <a:endParaRPr lang="fr-FR" sz="1400"/>
            </a:p>
          </p:txBody>
        </p:sp>
        <p:sp>
          <p:nvSpPr>
            <p:cNvPr id="98" name="Forme libre : forme 97">
              <a:extLst>
                <a:ext uri="{FF2B5EF4-FFF2-40B4-BE49-F238E27FC236}">
                  <a16:creationId xmlns:a16="http://schemas.microsoft.com/office/drawing/2014/main" id="{3A70F9B0-A3F3-4AD9-AAFB-F3F2B4D2040C}"/>
                </a:ext>
              </a:extLst>
            </p:cNvPr>
            <p:cNvSpPr/>
            <p:nvPr/>
          </p:nvSpPr>
          <p:spPr>
            <a:xfrm>
              <a:off x="1347056" y="4580118"/>
              <a:ext cx="16097" cy="14382"/>
            </a:xfrm>
            <a:custGeom>
              <a:avLst/>
              <a:gdLst>
                <a:gd name="connsiteX0" fmla="*/ 16097 w 16097"/>
                <a:gd name="connsiteY0" fmla="*/ 0 h 14382"/>
                <a:gd name="connsiteX1" fmla="*/ 0 w 16097"/>
                <a:gd name="connsiteY1" fmla="*/ 14383 h 14382"/>
              </a:gdLst>
              <a:ahLst/>
              <a:cxnLst>
                <a:cxn ang="0">
                  <a:pos x="connsiteX0" y="connsiteY0"/>
                </a:cxn>
                <a:cxn ang="0">
                  <a:pos x="connsiteX1" y="connsiteY1"/>
                </a:cxn>
              </a:cxnLst>
              <a:rect l="l" t="t" r="r" b="b"/>
              <a:pathLst>
                <a:path w="16097" h="14382">
                  <a:moveTo>
                    <a:pt x="16097" y="0"/>
                  </a:moveTo>
                  <a:lnTo>
                    <a:pt x="0" y="14383"/>
                  </a:lnTo>
                </a:path>
              </a:pathLst>
            </a:custGeom>
            <a:ln w="5715" cap="rnd">
              <a:solidFill>
                <a:schemeClr val="tx1">
                  <a:lumMod val="75000"/>
                  <a:lumOff val="25000"/>
                </a:schemeClr>
              </a:solidFill>
              <a:prstDash val="solid"/>
              <a:round/>
            </a:ln>
          </p:spPr>
          <p:txBody>
            <a:bodyPr rtlCol="0" anchor="ctr"/>
            <a:lstStyle/>
            <a:p>
              <a:endParaRPr lang="fr-FR" sz="1400"/>
            </a:p>
          </p:txBody>
        </p:sp>
        <p:sp>
          <p:nvSpPr>
            <p:cNvPr id="99" name="Forme libre : forme 98">
              <a:extLst>
                <a:ext uri="{FF2B5EF4-FFF2-40B4-BE49-F238E27FC236}">
                  <a16:creationId xmlns:a16="http://schemas.microsoft.com/office/drawing/2014/main" id="{D94FB73C-5345-4438-A196-9DA05505664B}"/>
                </a:ext>
              </a:extLst>
            </p:cNvPr>
            <p:cNvSpPr/>
            <p:nvPr/>
          </p:nvSpPr>
          <p:spPr>
            <a:xfrm>
              <a:off x="1221041" y="4485535"/>
              <a:ext cx="9525" cy="9525"/>
            </a:xfrm>
            <a:custGeom>
              <a:avLst/>
              <a:gdLst/>
              <a:ahLst/>
              <a:cxnLst/>
              <a:rect l="l" t="t" r="r" b="b"/>
              <a:pathLst>
                <a:path w="9525" h="9525"/>
              </a:pathLst>
            </a:custGeom>
            <a:noFill/>
            <a:ln w="5715" cap="rnd">
              <a:solidFill>
                <a:schemeClr val="tx1">
                  <a:lumMod val="75000"/>
                  <a:lumOff val="25000"/>
                </a:schemeClr>
              </a:solidFill>
              <a:prstDash val="solid"/>
              <a:round/>
            </a:ln>
          </p:spPr>
          <p:txBody>
            <a:bodyPr rtlCol="0" anchor="ctr"/>
            <a:lstStyle/>
            <a:p>
              <a:endParaRPr lang="fr-FR" sz="1400"/>
            </a:p>
          </p:txBody>
        </p:sp>
        <p:sp>
          <p:nvSpPr>
            <p:cNvPr id="100" name="Forme libre : forme 99">
              <a:extLst>
                <a:ext uri="{FF2B5EF4-FFF2-40B4-BE49-F238E27FC236}">
                  <a16:creationId xmlns:a16="http://schemas.microsoft.com/office/drawing/2014/main" id="{E90A696D-9A82-4B75-B31C-D47F033A015B}"/>
                </a:ext>
              </a:extLst>
            </p:cNvPr>
            <p:cNvSpPr/>
            <p:nvPr/>
          </p:nvSpPr>
          <p:spPr>
            <a:xfrm>
              <a:off x="1317719" y="4542780"/>
              <a:ext cx="27432" cy="27051"/>
            </a:xfrm>
            <a:custGeom>
              <a:avLst/>
              <a:gdLst>
                <a:gd name="connsiteX0" fmla="*/ 27432 w 27432"/>
                <a:gd name="connsiteY0" fmla="*/ 27051 h 27051"/>
                <a:gd name="connsiteX1" fmla="*/ 0 w 27432"/>
                <a:gd name="connsiteY1" fmla="*/ 0 h 27051"/>
              </a:gdLst>
              <a:ahLst/>
              <a:cxnLst>
                <a:cxn ang="0">
                  <a:pos x="connsiteX0" y="connsiteY0"/>
                </a:cxn>
                <a:cxn ang="0">
                  <a:pos x="connsiteX1" y="connsiteY1"/>
                </a:cxn>
              </a:cxnLst>
              <a:rect l="l" t="t" r="r" b="b"/>
              <a:pathLst>
                <a:path w="27432" h="27051">
                  <a:moveTo>
                    <a:pt x="27432" y="27051"/>
                  </a:moveTo>
                  <a:cubicBezTo>
                    <a:pt x="14764" y="27051"/>
                    <a:pt x="3905" y="15716"/>
                    <a:pt x="0" y="0"/>
                  </a:cubicBezTo>
                </a:path>
              </a:pathLst>
            </a:custGeom>
            <a:noFill/>
            <a:ln w="5715" cap="rnd">
              <a:solidFill>
                <a:schemeClr val="tx1">
                  <a:lumMod val="75000"/>
                  <a:lumOff val="25000"/>
                </a:schemeClr>
              </a:solidFill>
              <a:prstDash val="solid"/>
              <a:round/>
            </a:ln>
          </p:spPr>
          <p:txBody>
            <a:bodyPr rtlCol="0" anchor="ctr"/>
            <a:lstStyle/>
            <a:p>
              <a:endParaRPr lang="fr-FR" sz="1400"/>
            </a:p>
          </p:txBody>
        </p:sp>
        <p:sp>
          <p:nvSpPr>
            <p:cNvPr id="101" name="Forme libre : forme 100">
              <a:extLst>
                <a:ext uri="{FF2B5EF4-FFF2-40B4-BE49-F238E27FC236}">
                  <a16:creationId xmlns:a16="http://schemas.microsoft.com/office/drawing/2014/main" id="{190615BF-7303-40BE-980B-C4DF3B1EB629}"/>
                </a:ext>
              </a:extLst>
            </p:cNvPr>
            <p:cNvSpPr/>
            <p:nvPr/>
          </p:nvSpPr>
          <p:spPr>
            <a:xfrm>
              <a:off x="1316291" y="4488773"/>
              <a:ext cx="28860" cy="37052"/>
            </a:xfrm>
            <a:custGeom>
              <a:avLst/>
              <a:gdLst>
                <a:gd name="connsiteX0" fmla="*/ 0 w 28860"/>
                <a:gd name="connsiteY0" fmla="*/ 37052 h 37052"/>
                <a:gd name="connsiteX1" fmla="*/ 28861 w 28860"/>
                <a:gd name="connsiteY1" fmla="*/ 0 h 37052"/>
              </a:gdLst>
              <a:ahLst/>
              <a:cxnLst>
                <a:cxn ang="0">
                  <a:pos x="connsiteX0" y="connsiteY0"/>
                </a:cxn>
                <a:cxn ang="0">
                  <a:pos x="connsiteX1" y="connsiteY1"/>
                </a:cxn>
              </a:cxnLst>
              <a:rect l="l" t="t" r="r" b="b"/>
              <a:pathLst>
                <a:path w="28860" h="37052">
                  <a:moveTo>
                    <a:pt x="0" y="37052"/>
                  </a:moveTo>
                  <a:cubicBezTo>
                    <a:pt x="953" y="15716"/>
                    <a:pt x="13811" y="0"/>
                    <a:pt x="28861" y="0"/>
                  </a:cubicBezTo>
                </a:path>
              </a:pathLst>
            </a:custGeom>
            <a:noFill/>
            <a:ln w="5715" cap="rnd">
              <a:solidFill>
                <a:schemeClr val="tx1">
                  <a:lumMod val="75000"/>
                  <a:lumOff val="25000"/>
                </a:schemeClr>
              </a:solidFill>
              <a:prstDash val="solid"/>
              <a:round/>
            </a:ln>
          </p:spPr>
          <p:txBody>
            <a:bodyPr rtlCol="0" anchor="ctr"/>
            <a:lstStyle/>
            <a:p>
              <a:endParaRPr lang="fr-FR" sz="1400"/>
            </a:p>
          </p:txBody>
        </p:sp>
        <p:sp>
          <p:nvSpPr>
            <p:cNvPr id="102" name="Forme libre : forme 101">
              <a:extLst>
                <a:ext uri="{FF2B5EF4-FFF2-40B4-BE49-F238E27FC236}">
                  <a16:creationId xmlns:a16="http://schemas.microsoft.com/office/drawing/2014/main" id="{B15D1E43-A7E6-427A-9CCB-378D88FF542A}"/>
                </a:ext>
              </a:extLst>
            </p:cNvPr>
            <p:cNvSpPr/>
            <p:nvPr/>
          </p:nvSpPr>
          <p:spPr>
            <a:xfrm>
              <a:off x="1310290" y="4526683"/>
              <a:ext cx="5810" cy="15811"/>
            </a:xfrm>
            <a:custGeom>
              <a:avLst/>
              <a:gdLst>
                <a:gd name="connsiteX0" fmla="*/ 5810 w 5810"/>
                <a:gd name="connsiteY0" fmla="*/ 15811 h 15811"/>
                <a:gd name="connsiteX1" fmla="*/ 0 w 5810"/>
                <a:gd name="connsiteY1" fmla="*/ 7906 h 15811"/>
                <a:gd name="connsiteX2" fmla="*/ 5429 w 5810"/>
                <a:gd name="connsiteY2" fmla="*/ 0 h 15811"/>
              </a:gdLst>
              <a:ahLst/>
              <a:cxnLst>
                <a:cxn ang="0">
                  <a:pos x="connsiteX0" y="connsiteY0"/>
                </a:cxn>
                <a:cxn ang="0">
                  <a:pos x="connsiteX1" y="connsiteY1"/>
                </a:cxn>
                <a:cxn ang="0">
                  <a:pos x="connsiteX2" y="connsiteY2"/>
                </a:cxn>
              </a:cxnLst>
              <a:rect l="l" t="t" r="r" b="b"/>
              <a:pathLst>
                <a:path w="5810" h="15811">
                  <a:moveTo>
                    <a:pt x="5810" y="15811"/>
                  </a:moveTo>
                  <a:cubicBezTo>
                    <a:pt x="2572" y="15811"/>
                    <a:pt x="0" y="12287"/>
                    <a:pt x="0" y="7906"/>
                  </a:cubicBezTo>
                  <a:cubicBezTo>
                    <a:pt x="0" y="3524"/>
                    <a:pt x="2191" y="0"/>
                    <a:pt x="5429" y="0"/>
                  </a:cubicBezTo>
                </a:path>
              </a:pathLst>
            </a:custGeom>
            <a:noFill/>
            <a:ln w="5715" cap="rnd">
              <a:solidFill>
                <a:schemeClr val="tx1">
                  <a:lumMod val="75000"/>
                  <a:lumOff val="25000"/>
                </a:schemeClr>
              </a:solidFill>
              <a:prstDash val="solid"/>
              <a:round/>
            </a:ln>
          </p:spPr>
          <p:txBody>
            <a:bodyPr rtlCol="0" anchor="ctr"/>
            <a:lstStyle/>
            <a:p>
              <a:endParaRPr lang="fr-FR" sz="1400"/>
            </a:p>
          </p:txBody>
        </p:sp>
        <p:sp>
          <p:nvSpPr>
            <p:cNvPr id="103" name="Forme libre : forme 102">
              <a:extLst>
                <a:ext uri="{FF2B5EF4-FFF2-40B4-BE49-F238E27FC236}">
                  <a16:creationId xmlns:a16="http://schemas.microsoft.com/office/drawing/2014/main" id="{1F26F974-49FD-4D91-BC0A-759FA3B0ED03}"/>
                </a:ext>
              </a:extLst>
            </p:cNvPr>
            <p:cNvSpPr/>
            <p:nvPr/>
          </p:nvSpPr>
          <p:spPr>
            <a:xfrm>
              <a:off x="1346580" y="4542780"/>
              <a:ext cx="27431" cy="27051"/>
            </a:xfrm>
            <a:custGeom>
              <a:avLst/>
              <a:gdLst>
                <a:gd name="connsiteX0" fmla="*/ 0 w 27431"/>
                <a:gd name="connsiteY0" fmla="*/ 27051 h 27051"/>
                <a:gd name="connsiteX1" fmla="*/ 27432 w 27431"/>
                <a:gd name="connsiteY1" fmla="*/ 0 h 27051"/>
              </a:gdLst>
              <a:ahLst/>
              <a:cxnLst>
                <a:cxn ang="0">
                  <a:pos x="connsiteX0" y="connsiteY0"/>
                </a:cxn>
                <a:cxn ang="0">
                  <a:pos x="connsiteX1" y="connsiteY1"/>
                </a:cxn>
              </a:cxnLst>
              <a:rect l="l" t="t" r="r" b="b"/>
              <a:pathLst>
                <a:path w="27431" h="27051">
                  <a:moveTo>
                    <a:pt x="0" y="27051"/>
                  </a:moveTo>
                  <a:cubicBezTo>
                    <a:pt x="12668" y="27051"/>
                    <a:pt x="23527" y="15716"/>
                    <a:pt x="27432" y="0"/>
                  </a:cubicBezTo>
                </a:path>
              </a:pathLst>
            </a:custGeom>
            <a:noFill/>
            <a:ln w="5715" cap="rnd">
              <a:solidFill>
                <a:schemeClr val="tx1">
                  <a:lumMod val="75000"/>
                  <a:lumOff val="25000"/>
                </a:schemeClr>
              </a:solidFill>
              <a:prstDash val="solid"/>
              <a:round/>
            </a:ln>
          </p:spPr>
          <p:txBody>
            <a:bodyPr rtlCol="0" anchor="ctr"/>
            <a:lstStyle/>
            <a:p>
              <a:endParaRPr lang="fr-FR" sz="1400"/>
            </a:p>
          </p:txBody>
        </p:sp>
        <p:sp>
          <p:nvSpPr>
            <p:cNvPr id="104" name="Forme libre : forme 103">
              <a:extLst>
                <a:ext uri="{FF2B5EF4-FFF2-40B4-BE49-F238E27FC236}">
                  <a16:creationId xmlns:a16="http://schemas.microsoft.com/office/drawing/2014/main" id="{0326C26F-87DF-4D57-BF39-E47D5F510083}"/>
                </a:ext>
              </a:extLst>
            </p:cNvPr>
            <p:cNvSpPr/>
            <p:nvPr/>
          </p:nvSpPr>
          <p:spPr>
            <a:xfrm>
              <a:off x="1346580" y="4488773"/>
              <a:ext cx="28860" cy="37052"/>
            </a:xfrm>
            <a:custGeom>
              <a:avLst/>
              <a:gdLst>
                <a:gd name="connsiteX0" fmla="*/ 28861 w 28860"/>
                <a:gd name="connsiteY0" fmla="*/ 37052 h 37052"/>
                <a:gd name="connsiteX1" fmla="*/ 0 w 28860"/>
                <a:gd name="connsiteY1" fmla="*/ 0 h 37052"/>
              </a:gdLst>
              <a:ahLst/>
              <a:cxnLst>
                <a:cxn ang="0">
                  <a:pos x="connsiteX0" y="connsiteY0"/>
                </a:cxn>
                <a:cxn ang="0">
                  <a:pos x="connsiteX1" y="connsiteY1"/>
                </a:cxn>
              </a:cxnLst>
              <a:rect l="l" t="t" r="r" b="b"/>
              <a:pathLst>
                <a:path w="28860" h="37052">
                  <a:moveTo>
                    <a:pt x="28861" y="37052"/>
                  </a:moveTo>
                  <a:cubicBezTo>
                    <a:pt x="27908" y="15716"/>
                    <a:pt x="15049" y="0"/>
                    <a:pt x="0" y="0"/>
                  </a:cubicBezTo>
                </a:path>
              </a:pathLst>
            </a:custGeom>
            <a:noFill/>
            <a:ln w="5715" cap="rnd">
              <a:solidFill>
                <a:schemeClr val="tx1">
                  <a:lumMod val="75000"/>
                  <a:lumOff val="25000"/>
                </a:schemeClr>
              </a:solidFill>
              <a:prstDash val="solid"/>
              <a:round/>
            </a:ln>
          </p:spPr>
          <p:txBody>
            <a:bodyPr rtlCol="0" anchor="ctr"/>
            <a:lstStyle/>
            <a:p>
              <a:endParaRPr lang="fr-FR" sz="1400"/>
            </a:p>
          </p:txBody>
        </p:sp>
        <p:sp>
          <p:nvSpPr>
            <p:cNvPr id="105" name="Forme libre : forme 104">
              <a:extLst>
                <a:ext uri="{FF2B5EF4-FFF2-40B4-BE49-F238E27FC236}">
                  <a16:creationId xmlns:a16="http://schemas.microsoft.com/office/drawing/2014/main" id="{BFC50424-CF89-4759-81AE-2850C2070A7E}"/>
                </a:ext>
              </a:extLst>
            </p:cNvPr>
            <p:cNvSpPr/>
            <p:nvPr/>
          </p:nvSpPr>
          <p:spPr>
            <a:xfrm>
              <a:off x="1375631" y="4526587"/>
              <a:ext cx="5810" cy="15906"/>
            </a:xfrm>
            <a:custGeom>
              <a:avLst/>
              <a:gdLst>
                <a:gd name="connsiteX0" fmla="*/ 0 w 5810"/>
                <a:gd name="connsiteY0" fmla="*/ 15907 h 15906"/>
                <a:gd name="connsiteX1" fmla="*/ 5810 w 5810"/>
                <a:gd name="connsiteY1" fmla="*/ 8001 h 15906"/>
                <a:gd name="connsiteX2" fmla="*/ 381 w 5810"/>
                <a:gd name="connsiteY2" fmla="*/ 0 h 15906"/>
              </a:gdLst>
              <a:ahLst/>
              <a:cxnLst>
                <a:cxn ang="0">
                  <a:pos x="connsiteX0" y="connsiteY0"/>
                </a:cxn>
                <a:cxn ang="0">
                  <a:pos x="connsiteX1" y="connsiteY1"/>
                </a:cxn>
                <a:cxn ang="0">
                  <a:pos x="connsiteX2" y="connsiteY2"/>
                </a:cxn>
              </a:cxnLst>
              <a:rect l="l" t="t" r="r" b="b"/>
              <a:pathLst>
                <a:path w="5810" h="15906">
                  <a:moveTo>
                    <a:pt x="0" y="15907"/>
                  </a:moveTo>
                  <a:cubicBezTo>
                    <a:pt x="3239" y="15907"/>
                    <a:pt x="5810" y="12383"/>
                    <a:pt x="5810" y="8001"/>
                  </a:cubicBezTo>
                  <a:cubicBezTo>
                    <a:pt x="5810" y="3620"/>
                    <a:pt x="3620" y="0"/>
                    <a:pt x="381" y="0"/>
                  </a:cubicBezTo>
                </a:path>
              </a:pathLst>
            </a:custGeom>
            <a:noFill/>
            <a:ln w="5715" cap="rnd">
              <a:solidFill>
                <a:schemeClr val="tx1">
                  <a:lumMod val="75000"/>
                  <a:lumOff val="25000"/>
                </a:schemeClr>
              </a:solidFill>
              <a:prstDash val="solid"/>
              <a:round/>
            </a:ln>
          </p:spPr>
          <p:txBody>
            <a:bodyPr rtlCol="0" anchor="ctr"/>
            <a:lstStyle/>
            <a:p>
              <a:endParaRPr lang="fr-FR" sz="1400"/>
            </a:p>
          </p:txBody>
        </p:sp>
        <p:sp>
          <p:nvSpPr>
            <p:cNvPr id="106" name="Forme libre : forme 105">
              <a:extLst>
                <a:ext uri="{FF2B5EF4-FFF2-40B4-BE49-F238E27FC236}">
                  <a16:creationId xmlns:a16="http://schemas.microsoft.com/office/drawing/2014/main" id="{C63E7898-33F0-4D0D-8DE2-04AE3948609E}"/>
                </a:ext>
              </a:extLst>
            </p:cNvPr>
            <p:cNvSpPr/>
            <p:nvPr/>
          </p:nvSpPr>
          <p:spPr>
            <a:xfrm>
              <a:off x="1330387" y="4507347"/>
              <a:ext cx="30003" cy="11843"/>
            </a:xfrm>
            <a:custGeom>
              <a:avLst/>
              <a:gdLst>
                <a:gd name="connsiteX0" fmla="*/ 0 w 30003"/>
                <a:gd name="connsiteY0" fmla="*/ 10954 h 11843"/>
                <a:gd name="connsiteX1" fmla="*/ 25908 w 30003"/>
                <a:gd name="connsiteY1" fmla="*/ 0 h 11843"/>
                <a:gd name="connsiteX2" fmla="*/ 30004 w 30003"/>
                <a:gd name="connsiteY2" fmla="*/ 8858 h 11843"/>
              </a:gdLst>
              <a:ahLst/>
              <a:cxnLst>
                <a:cxn ang="0">
                  <a:pos x="connsiteX0" y="connsiteY0"/>
                </a:cxn>
                <a:cxn ang="0">
                  <a:pos x="connsiteX1" y="connsiteY1"/>
                </a:cxn>
                <a:cxn ang="0">
                  <a:pos x="connsiteX2" y="connsiteY2"/>
                </a:cxn>
              </a:cxnLst>
              <a:rect l="l" t="t" r="r" b="b"/>
              <a:pathLst>
                <a:path w="30003" h="11843">
                  <a:moveTo>
                    <a:pt x="0" y="10954"/>
                  </a:moveTo>
                  <a:cubicBezTo>
                    <a:pt x="0" y="10954"/>
                    <a:pt x="15145" y="16478"/>
                    <a:pt x="25908" y="0"/>
                  </a:cubicBezTo>
                  <a:lnTo>
                    <a:pt x="30004" y="8858"/>
                  </a:lnTo>
                </a:path>
              </a:pathLst>
            </a:custGeom>
            <a:noFill/>
            <a:ln w="5715" cap="rnd">
              <a:solidFill>
                <a:schemeClr val="tx1">
                  <a:lumMod val="75000"/>
                  <a:lumOff val="25000"/>
                </a:schemeClr>
              </a:solidFill>
              <a:prstDash val="solid"/>
              <a:round/>
            </a:ln>
          </p:spPr>
          <p:txBody>
            <a:bodyPr rtlCol="0" anchor="ctr"/>
            <a:lstStyle/>
            <a:p>
              <a:endParaRPr lang="fr-FR" sz="1400"/>
            </a:p>
          </p:txBody>
        </p:sp>
        <p:sp>
          <p:nvSpPr>
            <p:cNvPr id="107" name="Forme libre : forme 106">
              <a:extLst>
                <a:ext uri="{FF2B5EF4-FFF2-40B4-BE49-F238E27FC236}">
                  <a16:creationId xmlns:a16="http://schemas.microsoft.com/office/drawing/2014/main" id="{45AA0006-2DB5-4C65-8318-90A11C158E3C}"/>
                </a:ext>
              </a:extLst>
            </p:cNvPr>
            <p:cNvSpPr/>
            <p:nvPr/>
          </p:nvSpPr>
          <p:spPr>
            <a:xfrm>
              <a:off x="1456784" y="4580880"/>
              <a:ext cx="16192" cy="14287"/>
            </a:xfrm>
            <a:custGeom>
              <a:avLst/>
              <a:gdLst>
                <a:gd name="connsiteX0" fmla="*/ 0 w 16192"/>
                <a:gd name="connsiteY0" fmla="*/ 0 h 14287"/>
                <a:gd name="connsiteX1" fmla="*/ 16193 w 16192"/>
                <a:gd name="connsiteY1" fmla="*/ 14288 h 14287"/>
              </a:gdLst>
              <a:ahLst/>
              <a:cxnLst>
                <a:cxn ang="0">
                  <a:pos x="connsiteX0" y="connsiteY0"/>
                </a:cxn>
                <a:cxn ang="0">
                  <a:pos x="connsiteX1" y="connsiteY1"/>
                </a:cxn>
              </a:cxnLst>
              <a:rect l="l" t="t" r="r" b="b"/>
              <a:pathLst>
                <a:path w="16192" h="14287">
                  <a:moveTo>
                    <a:pt x="0" y="0"/>
                  </a:moveTo>
                  <a:lnTo>
                    <a:pt x="16193" y="14288"/>
                  </a:lnTo>
                </a:path>
              </a:pathLst>
            </a:custGeom>
            <a:ln w="5715" cap="rnd">
              <a:solidFill>
                <a:schemeClr val="tx1">
                  <a:lumMod val="75000"/>
                  <a:lumOff val="25000"/>
                </a:schemeClr>
              </a:solidFill>
              <a:prstDash val="solid"/>
              <a:round/>
            </a:ln>
          </p:spPr>
          <p:txBody>
            <a:bodyPr rtlCol="0" anchor="ctr"/>
            <a:lstStyle/>
            <a:p>
              <a:endParaRPr lang="fr-FR" sz="1400"/>
            </a:p>
          </p:txBody>
        </p:sp>
        <p:sp>
          <p:nvSpPr>
            <p:cNvPr id="108" name="Forme libre : forme 107">
              <a:extLst>
                <a:ext uri="{FF2B5EF4-FFF2-40B4-BE49-F238E27FC236}">
                  <a16:creationId xmlns:a16="http://schemas.microsoft.com/office/drawing/2014/main" id="{AE3C42FA-102E-491F-B019-14E353A69FAA}"/>
                </a:ext>
              </a:extLst>
            </p:cNvPr>
            <p:cNvSpPr/>
            <p:nvPr/>
          </p:nvSpPr>
          <p:spPr>
            <a:xfrm>
              <a:off x="1221041" y="4485535"/>
              <a:ext cx="9525" cy="9525"/>
            </a:xfrm>
            <a:custGeom>
              <a:avLst/>
              <a:gdLst/>
              <a:ahLst/>
              <a:cxnLst/>
              <a:rect l="l" t="t" r="r" b="b"/>
              <a:pathLst>
                <a:path w="9525" h="9525"/>
              </a:pathLst>
            </a:custGeom>
            <a:noFill/>
            <a:ln w="5715" cap="rnd">
              <a:solidFill>
                <a:schemeClr val="tx1">
                  <a:lumMod val="75000"/>
                  <a:lumOff val="25000"/>
                </a:schemeClr>
              </a:solidFill>
              <a:prstDash val="solid"/>
              <a:round/>
            </a:ln>
          </p:spPr>
          <p:txBody>
            <a:bodyPr rtlCol="0" anchor="ctr"/>
            <a:lstStyle/>
            <a:p>
              <a:endParaRPr lang="fr-FR" sz="1400"/>
            </a:p>
          </p:txBody>
        </p:sp>
        <p:sp>
          <p:nvSpPr>
            <p:cNvPr id="109" name="Forme libre : forme 108">
              <a:extLst>
                <a:ext uri="{FF2B5EF4-FFF2-40B4-BE49-F238E27FC236}">
                  <a16:creationId xmlns:a16="http://schemas.microsoft.com/office/drawing/2014/main" id="{BEEADBF7-FE68-41FD-AE45-07E47830D1A1}"/>
                </a:ext>
              </a:extLst>
            </p:cNvPr>
            <p:cNvSpPr/>
            <p:nvPr/>
          </p:nvSpPr>
          <p:spPr>
            <a:xfrm>
              <a:off x="1475644" y="4580118"/>
              <a:ext cx="16097" cy="39528"/>
            </a:xfrm>
            <a:custGeom>
              <a:avLst/>
              <a:gdLst>
                <a:gd name="connsiteX0" fmla="*/ 16097 w 16097"/>
                <a:gd name="connsiteY0" fmla="*/ 0 h 39528"/>
                <a:gd name="connsiteX1" fmla="*/ 0 w 16097"/>
                <a:gd name="connsiteY1" fmla="*/ 14383 h 39528"/>
                <a:gd name="connsiteX2" fmla="*/ 0 w 16097"/>
                <a:gd name="connsiteY2" fmla="*/ 39529 h 39528"/>
              </a:gdLst>
              <a:ahLst/>
              <a:cxnLst>
                <a:cxn ang="0">
                  <a:pos x="connsiteX0" y="connsiteY0"/>
                </a:cxn>
                <a:cxn ang="0">
                  <a:pos x="connsiteX1" y="connsiteY1"/>
                </a:cxn>
                <a:cxn ang="0">
                  <a:pos x="connsiteX2" y="connsiteY2"/>
                </a:cxn>
              </a:cxnLst>
              <a:rect l="l" t="t" r="r" b="b"/>
              <a:pathLst>
                <a:path w="16097" h="39528">
                  <a:moveTo>
                    <a:pt x="16097" y="0"/>
                  </a:moveTo>
                  <a:lnTo>
                    <a:pt x="0" y="14383"/>
                  </a:lnTo>
                  <a:lnTo>
                    <a:pt x="0" y="39529"/>
                  </a:lnTo>
                </a:path>
              </a:pathLst>
            </a:custGeom>
            <a:noFill/>
            <a:ln w="5715" cap="rnd">
              <a:solidFill>
                <a:schemeClr val="tx1">
                  <a:lumMod val="75000"/>
                  <a:lumOff val="25000"/>
                </a:schemeClr>
              </a:solidFill>
              <a:prstDash val="solid"/>
              <a:round/>
            </a:ln>
          </p:spPr>
          <p:txBody>
            <a:bodyPr rtlCol="0" anchor="ctr"/>
            <a:lstStyle/>
            <a:p>
              <a:endParaRPr lang="fr-FR" sz="1400"/>
            </a:p>
          </p:txBody>
        </p:sp>
        <p:sp>
          <p:nvSpPr>
            <p:cNvPr id="110" name="Forme libre : forme 109">
              <a:extLst>
                <a:ext uri="{FF2B5EF4-FFF2-40B4-BE49-F238E27FC236}">
                  <a16:creationId xmlns:a16="http://schemas.microsoft.com/office/drawing/2014/main" id="{D8DF7F4B-9C07-4F3B-936B-2BECAAEB95A9}"/>
                </a:ext>
              </a:extLst>
            </p:cNvPr>
            <p:cNvSpPr/>
            <p:nvPr/>
          </p:nvSpPr>
          <p:spPr>
            <a:xfrm>
              <a:off x="1221041" y="4485535"/>
              <a:ext cx="9525" cy="9525"/>
            </a:xfrm>
            <a:custGeom>
              <a:avLst/>
              <a:gdLst/>
              <a:ahLst/>
              <a:cxnLst/>
              <a:rect l="l" t="t" r="r" b="b"/>
              <a:pathLst>
                <a:path w="9525" h="9525"/>
              </a:pathLst>
            </a:custGeom>
            <a:noFill/>
            <a:ln w="5715" cap="rnd">
              <a:solidFill>
                <a:schemeClr val="tx1">
                  <a:lumMod val="75000"/>
                  <a:lumOff val="25000"/>
                </a:schemeClr>
              </a:solidFill>
              <a:prstDash val="solid"/>
              <a:round/>
            </a:ln>
          </p:spPr>
          <p:txBody>
            <a:bodyPr rtlCol="0" anchor="ctr"/>
            <a:lstStyle/>
            <a:p>
              <a:endParaRPr lang="fr-FR" sz="1400"/>
            </a:p>
          </p:txBody>
        </p:sp>
        <p:sp>
          <p:nvSpPr>
            <p:cNvPr id="111" name="Forme libre : forme 110">
              <a:extLst>
                <a:ext uri="{FF2B5EF4-FFF2-40B4-BE49-F238E27FC236}">
                  <a16:creationId xmlns:a16="http://schemas.microsoft.com/office/drawing/2014/main" id="{BCB2F9CD-DD71-431D-891D-2C914CCF128C}"/>
                </a:ext>
              </a:extLst>
            </p:cNvPr>
            <p:cNvSpPr/>
            <p:nvPr/>
          </p:nvSpPr>
          <p:spPr>
            <a:xfrm>
              <a:off x="1479837" y="4644221"/>
              <a:ext cx="57433" cy="100583"/>
            </a:xfrm>
            <a:custGeom>
              <a:avLst/>
              <a:gdLst>
                <a:gd name="connsiteX0" fmla="*/ 40384 w 57433"/>
                <a:gd name="connsiteY0" fmla="*/ 19526 h 100583"/>
                <a:gd name="connsiteX1" fmla="*/ 48575 w 57433"/>
                <a:gd name="connsiteY1" fmla="*/ 26194 h 100583"/>
                <a:gd name="connsiteX2" fmla="*/ 57434 w 57433"/>
                <a:gd name="connsiteY2" fmla="*/ 14288 h 100583"/>
                <a:gd name="connsiteX3" fmla="*/ 41241 w 57433"/>
                <a:gd name="connsiteY3" fmla="*/ 0 h 100583"/>
                <a:gd name="connsiteX4" fmla="*/ 33621 w 57433"/>
                <a:gd name="connsiteY4" fmla="*/ 9430 h 100583"/>
                <a:gd name="connsiteX5" fmla="*/ 379 w 57433"/>
                <a:gd name="connsiteY5" fmla="*/ 54197 h 100583"/>
                <a:gd name="connsiteX6" fmla="*/ 379 w 57433"/>
                <a:gd name="connsiteY6" fmla="*/ 100584 h 1005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7433" h="100583">
                  <a:moveTo>
                    <a:pt x="40384" y="19526"/>
                  </a:moveTo>
                  <a:lnTo>
                    <a:pt x="48575" y="26194"/>
                  </a:lnTo>
                  <a:lnTo>
                    <a:pt x="57434" y="14288"/>
                  </a:lnTo>
                  <a:lnTo>
                    <a:pt x="41241" y="0"/>
                  </a:lnTo>
                  <a:lnTo>
                    <a:pt x="33621" y="9430"/>
                  </a:lnTo>
                  <a:cubicBezTo>
                    <a:pt x="-6003" y="24098"/>
                    <a:pt x="379" y="54197"/>
                    <a:pt x="379" y="54197"/>
                  </a:cubicBezTo>
                  <a:lnTo>
                    <a:pt x="379" y="100584"/>
                  </a:lnTo>
                </a:path>
              </a:pathLst>
            </a:custGeom>
            <a:noFill/>
            <a:ln w="5715" cap="rnd">
              <a:solidFill>
                <a:schemeClr val="tx1">
                  <a:lumMod val="75000"/>
                  <a:lumOff val="25000"/>
                </a:schemeClr>
              </a:solidFill>
              <a:prstDash val="solid"/>
              <a:round/>
            </a:ln>
          </p:spPr>
          <p:txBody>
            <a:bodyPr rtlCol="0" anchor="ctr"/>
            <a:lstStyle/>
            <a:p>
              <a:endParaRPr lang="fr-FR" sz="1400"/>
            </a:p>
          </p:txBody>
        </p:sp>
        <p:sp>
          <p:nvSpPr>
            <p:cNvPr id="112" name="Forme libre : forme 111">
              <a:extLst>
                <a:ext uri="{FF2B5EF4-FFF2-40B4-BE49-F238E27FC236}">
                  <a16:creationId xmlns:a16="http://schemas.microsoft.com/office/drawing/2014/main" id="{FC0F1B7E-3DED-40C3-83A7-1C454F014687}"/>
                </a:ext>
              </a:extLst>
            </p:cNvPr>
            <p:cNvSpPr/>
            <p:nvPr/>
          </p:nvSpPr>
          <p:spPr>
            <a:xfrm>
              <a:off x="1539937" y="4643554"/>
              <a:ext cx="57433" cy="103251"/>
            </a:xfrm>
            <a:custGeom>
              <a:avLst/>
              <a:gdLst>
                <a:gd name="connsiteX0" fmla="*/ 8858 w 57433"/>
                <a:gd name="connsiteY0" fmla="*/ 26194 h 103251"/>
                <a:gd name="connsiteX1" fmla="*/ 0 w 57433"/>
                <a:gd name="connsiteY1" fmla="*/ 14288 h 103251"/>
                <a:gd name="connsiteX2" fmla="*/ 16193 w 57433"/>
                <a:gd name="connsiteY2" fmla="*/ 0 h 103251"/>
                <a:gd name="connsiteX3" fmla="*/ 23813 w 57433"/>
                <a:gd name="connsiteY3" fmla="*/ 9430 h 103251"/>
                <a:gd name="connsiteX4" fmla="*/ 57055 w 57433"/>
                <a:gd name="connsiteY4" fmla="*/ 54197 h 103251"/>
                <a:gd name="connsiteX5" fmla="*/ 57055 w 57433"/>
                <a:gd name="connsiteY5" fmla="*/ 103251 h 1032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7433" h="103251">
                  <a:moveTo>
                    <a:pt x="8858" y="26194"/>
                  </a:moveTo>
                  <a:lnTo>
                    <a:pt x="0" y="14288"/>
                  </a:lnTo>
                  <a:lnTo>
                    <a:pt x="16193" y="0"/>
                  </a:lnTo>
                  <a:lnTo>
                    <a:pt x="23813" y="9430"/>
                  </a:lnTo>
                  <a:cubicBezTo>
                    <a:pt x="63437" y="24098"/>
                    <a:pt x="57055" y="54197"/>
                    <a:pt x="57055" y="54197"/>
                  </a:cubicBezTo>
                  <a:lnTo>
                    <a:pt x="57055" y="103251"/>
                  </a:lnTo>
                </a:path>
              </a:pathLst>
            </a:custGeom>
            <a:noFill/>
            <a:ln w="5715" cap="rnd">
              <a:solidFill>
                <a:schemeClr val="tx1">
                  <a:lumMod val="75000"/>
                  <a:lumOff val="25000"/>
                </a:schemeClr>
              </a:solidFill>
              <a:prstDash val="solid"/>
              <a:round/>
            </a:ln>
          </p:spPr>
          <p:txBody>
            <a:bodyPr rtlCol="0" anchor="ctr"/>
            <a:lstStyle/>
            <a:p>
              <a:endParaRPr lang="fr-FR" sz="1400"/>
            </a:p>
          </p:txBody>
        </p:sp>
        <p:sp>
          <p:nvSpPr>
            <p:cNvPr id="113" name="Forme libre : forme 112">
              <a:extLst>
                <a:ext uri="{FF2B5EF4-FFF2-40B4-BE49-F238E27FC236}">
                  <a16:creationId xmlns:a16="http://schemas.microsoft.com/office/drawing/2014/main" id="{50A03783-F0F6-4BA9-AAD8-D5CAEEEA41F8}"/>
                </a:ext>
              </a:extLst>
            </p:cNvPr>
            <p:cNvSpPr/>
            <p:nvPr/>
          </p:nvSpPr>
          <p:spPr>
            <a:xfrm>
              <a:off x="1510600" y="4611741"/>
              <a:ext cx="27431" cy="27051"/>
            </a:xfrm>
            <a:custGeom>
              <a:avLst/>
              <a:gdLst>
                <a:gd name="connsiteX0" fmla="*/ 27432 w 27431"/>
                <a:gd name="connsiteY0" fmla="*/ 27051 h 27051"/>
                <a:gd name="connsiteX1" fmla="*/ 0 w 27431"/>
                <a:gd name="connsiteY1" fmla="*/ 0 h 27051"/>
              </a:gdLst>
              <a:ahLst/>
              <a:cxnLst>
                <a:cxn ang="0">
                  <a:pos x="connsiteX0" y="connsiteY0"/>
                </a:cxn>
                <a:cxn ang="0">
                  <a:pos x="connsiteX1" y="connsiteY1"/>
                </a:cxn>
              </a:cxnLst>
              <a:rect l="l" t="t" r="r" b="b"/>
              <a:pathLst>
                <a:path w="27431" h="27051">
                  <a:moveTo>
                    <a:pt x="27432" y="27051"/>
                  </a:moveTo>
                  <a:cubicBezTo>
                    <a:pt x="14764" y="27051"/>
                    <a:pt x="3905" y="15716"/>
                    <a:pt x="0" y="0"/>
                  </a:cubicBezTo>
                </a:path>
              </a:pathLst>
            </a:custGeom>
            <a:noFill/>
            <a:ln w="5715" cap="rnd">
              <a:solidFill>
                <a:schemeClr val="tx1">
                  <a:lumMod val="75000"/>
                  <a:lumOff val="25000"/>
                </a:schemeClr>
              </a:solidFill>
              <a:prstDash val="solid"/>
              <a:round/>
            </a:ln>
          </p:spPr>
          <p:txBody>
            <a:bodyPr rtlCol="0" anchor="ctr"/>
            <a:lstStyle/>
            <a:p>
              <a:endParaRPr lang="fr-FR" sz="1400"/>
            </a:p>
          </p:txBody>
        </p:sp>
        <p:sp>
          <p:nvSpPr>
            <p:cNvPr id="114" name="Forme libre : forme 113">
              <a:extLst>
                <a:ext uri="{FF2B5EF4-FFF2-40B4-BE49-F238E27FC236}">
                  <a16:creationId xmlns:a16="http://schemas.microsoft.com/office/drawing/2014/main" id="{A5D2B990-10F2-41CF-8BD8-BA2EF7DB8B91}"/>
                </a:ext>
              </a:extLst>
            </p:cNvPr>
            <p:cNvSpPr/>
            <p:nvPr/>
          </p:nvSpPr>
          <p:spPr>
            <a:xfrm>
              <a:off x="1509267" y="4557829"/>
              <a:ext cx="28860" cy="37052"/>
            </a:xfrm>
            <a:custGeom>
              <a:avLst/>
              <a:gdLst>
                <a:gd name="connsiteX0" fmla="*/ 0 w 28860"/>
                <a:gd name="connsiteY0" fmla="*/ 37052 h 37052"/>
                <a:gd name="connsiteX1" fmla="*/ 28861 w 28860"/>
                <a:gd name="connsiteY1" fmla="*/ 0 h 37052"/>
              </a:gdLst>
              <a:ahLst/>
              <a:cxnLst>
                <a:cxn ang="0">
                  <a:pos x="connsiteX0" y="connsiteY0"/>
                </a:cxn>
                <a:cxn ang="0">
                  <a:pos x="connsiteX1" y="connsiteY1"/>
                </a:cxn>
              </a:cxnLst>
              <a:rect l="l" t="t" r="r" b="b"/>
              <a:pathLst>
                <a:path w="28860" h="37052">
                  <a:moveTo>
                    <a:pt x="0" y="37052"/>
                  </a:moveTo>
                  <a:cubicBezTo>
                    <a:pt x="953" y="15716"/>
                    <a:pt x="13811" y="0"/>
                    <a:pt x="28861" y="0"/>
                  </a:cubicBezTo>
                </a:path>
              </a:pathLst>
            </a:custGeom>
            <a:noFill/>
            <a:ln w="5715" cap="rnd">
              <a:solidFill>
                <a:schemeClr val="tx1">
                  <a:lumMod val="75000"/>
                  <a:lumOff val="25000"/>
                </a:schemeClr>
              </a:solidFill>
              <a:prstDash val="solid"/>
              <a:round/>
            </a:ln>
          </p:spPr>
          <p:txBody>
            <a:bodyPr rtlCol="0" anchor="ctr"/>
            <a:lstStyle/>
            <a:p>
              <a:endParaRPr lang="fr-FR" sz="1400"/>
            </a:p>
          </p:txBody>
        </p:sp>
        <p:sp>
          <p:nvSpPr>
            <p:cNvPr id="115" name="Forme libre : forme 114">
              <a:extLst>
                <a:ext uri="{FF2B5EF4-FFF2-40B4-BE49-F238E27FC236}">
                  <a16:creationId xmlns:a16="http://schemas.microsoft.com/office/drawing/2014/main" id="{1B41F6A4-5E12-47E4-AFA9-5C605CD10B90}"/>
                </a:ext>
              </a:extLst>
            </p:cNvPr>
            <p:cNvSpPr/>
            <p:nvPr/>
          </p:nvSpPr>
          <p:spPr>
            <a:xfrm>
              <a:off x="1503171" y="4595644"/>
              <a:ext cx="5810" cy="15906"/>
            </a:xfrm>
            <a:custGeom>
              <a:avLst/>
              <a:gdLst>
                <a:gd name="connsiteX0" fmla="*/ 5810 w 5810"/>
                <a:gd name="connsiteY0" fmla="*/ 15907 h 15906"/>
                <a:gd name="connsiteX1" fmla="*/ 0 w 5810"/>
                <a:gd name="connsiteY1" fmla="*/ 8001 h 15906"/>
                <a:gd name="connsiteX2" fmla="*/ 5429 w 5810"/>
                <a:gd name="connsiteY2" fmla="*/ 0 h 15906"/>
              </a:gdLst>
              <a:ahLst/>
              <a:cxnLst>
                <a:cxn ang="0">
                  <a:pos x="connsiteX0" y="connsiteY0"/>
                </a:cxn>
                <a:cxn ang="0">
                  <a:pos x="connsiteX1" y="connsiteY1"/>
                </a:cxn>
                <a:cxn ang="0">
                  <a:pos x="connsiteX2" y="connsiteY2"/>
                </a:cxn>
              </a:cxnLst>
              <a:rect l="l" t="t" r="r" b="b"/>
              <a:pathLst>
                <a:path w="5810" h="15906">
                  <a:moveTo>
                    <a:pt x="5810" y="15907"/>
                  </a:moveTo>
                  <a:cubicBezTo>
                    <a:pt x="2572" y="15907"/>
                    <a:pt x="0" y="12382"/>
                    <a:pt x="0" y="8001"/>
                  </a:cubicBezTo>
                  <a:cubicBezTo>
                    <a:pt x="0" y="3619"/>
                    <a:pt x="2191" y="0"/>
                    <a:pt x="5429" y="0"/>
                  </a:cubicBezTo>
                </a:path>
              </a:pathLst>
            </a:custGeom>
            <a:noFill/>
            <a:ln w="5715" cap="rnd">
              <a:solidFill>
                <a:schemeClr val="tx1">
                  <a:lumMod val="75000"/>
                  <a:lumOff val="25000"/>
                </a:schemeClr>
              </a:solidFill>
              <a:prstDash val="solid"/>
              <a:round/>
            </a:ln>
          </p:spPr>
          <p:txBody>
            <a:bodyPr rtlCol="0" anchor="ctr"/>
            <a:lstStyle/>
            <a:p>
              <a:endParaRPr lang="fr-FR" sz="1400"/>
            </a:p>
          </p:txBody>
        </p:sp>
        <p:sp>
          <p:nvSpPr>
            <p:cNvPr id="116" name="Forme libre : forme 115">
              <a:extLst>
                <a:ext uri="{FF2B5EF4-FFF2-40B4-BE49-F238E27FC236}">
                  <a16:creationId xmlns:a16="http://schemas.microsoft.com/office/drawing/2014/main" id="{C9C5E0A6-D680-44C0-80E1-E751C9B5FEF4}"/>
                </a:ext>
              </a:extLst>
            </p:cNvPr>
            <p:cNvSpPr/>
            <p:nvPr/>
          </p:nvSpPr>
          <p:spPr>
            <a:xfrm>
              <a:off x="1539556" y="4611741"/>
              <a:ext cx="27432" cy="27051"/>
            </a:xfrm>
            <a:custGeom>
              <a:avLst/>
              <a:gdLst>
                <a:gd name="connsiteX0" fmla="*/ 0 w 27432"/>
                <a:gd name="connsiteY0" fmla="*/ 27051 h 27051"/>
                <a:gd name="connsiteX1" fmla="*/ 27432 w 27432"/>
                <a:gd name="connsiteY1" fmla="*/ 0 h 27051"/>
              </a:gdLst>
              <a:ahLst/>
              <a:cxnLst>
                <a:cxn ang="0">
                  <a:pos x="connsiteX0" y="connsiteY0"/>
                </a:cxn>
                <a:cxn ang="0">
                  <a:pos x="connsiteX1" y="connsiteY1"/>
                </a:cxn>
              </a:cxnLst>
              <a:rect l="l" t="t" r="r" b="b"/>
              <a:pathLst>
                <a:path w="27432" h="27051">
                  <a:moveTo>
                    <a:pt x="0" y="27051"/>
                  </a:moveTo>
                  <a:cubicBezTo>
                    <a:pt x="12668" y="27051"/>
                    <a:pt x="23527" y="15716"/>
                    <a:pt x="27432" y="0"/>
                  </a:cubicBezTo>
                </a:path>
              </a:pathLst>
            </a:custGeom>
            <a:noFill/>
            <a:ln w="5715" cap="rnd">
              <a:solidFill>
                <a:schemeClr val="tx1">
                  <a:lumMod val="75000"/>
                  <a:lumOff val="25000"/>
                </a:schemeClr>
              </a:solidFill>
              <a:prstDash val="solid"/>
              <a:round/>
            </a:ln>
          </p:spPr>
          <p:txBody>
            <a:bodyPr rtlCol="0" anchor="ctr"/>
            <a:lstStyle/>
            <a:p>
              <a:endParaRPr lang="fr-FR" sz="1400"/>
            </a:p>
          </p:txBody>
        </p:sp>
        <p:sp>
          <p:nvSpPr>
            <p:cNvPr id="117" name="Forme libre : forme 116">
              <a:extLst>
                <a:ext uri="{FF2B5EF4-FFF2-40B4-BE49-F238E27FC236}">
                  <a16:creationId xmlns:a16="http://schemas.microsoft.com/office/drawing/2014/main" id="{7CB6EC0D-796E-4A29-B7F6-89CA2B0787E6}"/>
                </a:ext>
              </a:extLst>
            </p:cNvPr>
            <p:cNvSpPr/>
            <p:nvPr/>
          </p:nvSpPr>
          <p:spPr>
            <a:xfrm>
              <a:off x="1539556" y="4557829"/>
              <a:ext cx="28860" cy="37052"/>
            </a:xfrm>
            <a:custGeom>
              <a:avLst/>
              <a:gdLst>
                <a:gd name="connsiteX0" fmla="*/ 28861 w 28860"/>
                <a:gd name="connsiteY0" fmla="*/ 37052 h 37052"/>
                <a:gd name="connsiteX1" fmla="*/ 0 w 28860"/>
                <a:gd name="connsiteY1" fmla="*/ 0 h 37052"/>
              </a:gdLst>
              <a:ahLst/>
              <a:cxnLst>
                <a:cxn ang="0">
                  <a:pos x="connsiteX0" y="connsiteY0"/>
                </a:cxn>
                <a:cxn ang="0">
                  <a:pos x="connsiteX1" y="connsiteY1"/>
                </a:cxn>
              </a:cxnLst>
              <a:rect l="l" t="t" r="r" b="b"/>
              <a:pathLst>
                <a:path w="28860" h="37052">
                  <a:moveTo>
                    <a:pt x="28861" y="37052"/>
                  </a:moveTo>
                  <a:cubicBezTo>
                    <a:pt x="27908" y="15716"/>
                    <a:pt x="15050" y="0"/>
                    <a:pt x="0" y="0"/>
                  </a:cubicBezTo>
                </a:path>
              </a:pathLst>
            </a:custGeom>
            <a:noFill/>
            <a:ln w="5715" cap="rnd">
              <a:solidFill>
                <a:schemeClr val="tx1">
                  <a:lumMod val="75000"/>
                  <a:lumOff val="25000"/>
                </a:schemeClr>
              </a:solidFill>
              <a:prstDash val="solid"/>
              <a:round/>
            </a:ln>
          </p:spPr>
          <p:txBody>
            <a:bodyPr rtlCol="0" anchor="ctr"/>
            <a:lstStyle/>
            <a:p>
              <a:endParaRPr lang="fr-FR" sz="1400"/>
            </a:p>
          </p:txBody>
        </p:sp>
        <p:sp>
          <p:nvSpPr>
            <p:cNvPr id="118" name="Forme libre : forme 117">
              <a:extLst>
                <a:ext uri="{FF2B5EF4-FFF2-40B4-BE49-F238E27FC236}">
                  <a16:creationId xmlns:a16="http://schemas.microsoft.com/office/drawing/2014/main" id="{4E74F8C3-D0C5-40F3-B670-09DC02496711}"/>
                </a:ext>
              </a:extLst>
            </p:cNvPr>
            <p:cNvSpPr/>
            <p:nvPr/>
          </p:nvSpPr>
          <p:spPr>
            <a:xfrm>
              <a:off x="1568608" y="4595644"/>
              <a:ext cx="5810" cy="15906"/>
            </a:xfrm>
            <a:custGeom>
              <a:avLst/>
              <a:gdLst>
                <a:gd name="connsiteX0" fmla="*/ 0 w 5810"/>
                <a:gd name="connsiteY0" fmla="*/ 15907 h 15906"/>
                <a:gd name="connsiteX1" fmla="*/ 5810 w 5810"/>
                <a:gd name="connsiteY1" fmla="*/ 8001 h 15906"/>
                <a:gd name="connsiteX2" fmla="*/ 381 w 5810"/>
                <a:gd name="connsiteY2" fmla="*/ 0 h 15906"/>
              </a:gdLst>
              <a:ahLst/>
              <a:cxnLst>
                <a:cxn ang="0">
                  <a:pos x="connsiteX0" y="connsiteY0"/>
                </a:cxn>
                <a:cxn ang="0">
                  <a:pos x="connsiteX1" y="connsiteY1"/>
                </a:cxn>
                <a:cxn ang="0">
                  <a:pos x="connsiteX2" y="connsiteY2"/>
                </a:cxn>
              </a:cxnLst>
              <a:rect l="l" t="t" r="r" b="b"/>
              <a:pathLst>
                <a:path w="5810" h="15906">
                  <a:moveTo>
                    <a:pt x="0" y="15907"/>
                  </a:moveTo>
                  <a:cubicBezTo>
                    <a:pt x="3239" y="15907"/>
                    <a:pt x="5810" y="12382"/>
                    <a:pt x="5810" y="8001"/>
                  </a:cubicBezTo>
                  <a:cubicBezTo>
                    <a:pt x="5810" y="3619"/>
                    <a:pt x="3619" y="0"/>
                    <a:pt x="381" y="0"/>
                  </a:cubicBezTo>
                </a:path>
              </a:pathLst>
            </a:custGeom>
            <a:noFill/>
            <a:ln w="5715" cap="rnd">
              <a:solidFill>
                <a:schemeClr val="tx1">
                  <a:lumMod val="75000"/>
                  <a:lumOff val="25000"/>
                </a:schemeClr>
              </a:solidFill>
              <a:prstDash val="solid"/>
              <a:round/>
            </a:ln>
          </p:spPr>
          <p:txBody>
            <a:bodyPr rtlCol="0" anchor="ctr"/>
            <a:lstStyle/>
            <a:p>
              <a:endParaRPr lang="fr-FR" sz="1400"/>
            </a:p>
          </p:txBody>
        </p:sp>
        <p:sp>
          <p:nvSpPr>
            <p:cNvPr id="119" name="Forme libre : forme 118">
              <a:extLst>
                <a:ext uri="{FF2B5EF4-FFF2-40B4-BE49-F238E27FC236}">
                  <a16:creationId xmlns:a16="http://schemas.microsoft.com/office/drawing/2014/main" id="{92F5CE34-8B0C-4AFD-80C5-7B206438D9C7}"/>
                </a:ext>
              </a:extLst>
            </p:cNvPr>
            <p:cNvSpPr/>
            <p:nvPr/>
          </p:nvSpPr>
          <p:spPr>
            <a:xfrm>
              <a:off x="1522888" y="4576308"/>
              <a:ext cx="33242" cy="11843"/>
            </a:xfrm>
            <a:custGeom>
              <a:avLst/>
              <a:gdLst>
                <a:gd name="connsiteX0" fmla="*/ 33242 w 33242"/>
                <a:gd name="connsiteY0" fmla="*/ 10954 h 11843"/>
                <a:gd name="connsiteX1" fmla="*/ 4572 w 33242"/>
                <a:gd name="connsiteY1" fmla="*/ 0 h 11843"/>
                <a:gd name="connsiteX2" fmla="*/ 0 w 33242"/>
                <a:gd name="connsiteY2" fmla="*/ 8858 h 11843"/>
              </a:gdLst>
              <a:ahLst/>
              <a:cxnLst>
                <a:cxn ang="0">
                  <a:pos x="connsiteX0" y="connsiteY0"/>
                </a:cxn>
                <a:cxn ang="0">
                  <a:pos x="connsiteX1" y="connsiteY1"/>
                </a:cxn>
                <a:cxn ang="0">
                  <a:pos x="connsiteX2" y="connsiteY2"/>
                </a:cxn>
              </a:cxnLst>
              <a:rect l="l" t="t" r="r" b="b"/>
              <a:pathLst>
                <a:path w="33242" h="11843">
                  <a:moveTo>
                    <a:pt x="33242" y="10954"/>
                  </a:moveTo>
                  <a:cubicBezTo>
                    <a:pt x="33242" y="10954"/>
                    <a:pt x="16478" y="16478"/>
                    <a:pt x="4572" y="0"/>
                  </a:cubicBezTo>
                  <a:lnTo>
                    <a:pt x="0" y="8858"/>
                  </a:lnTo>
                </a:path>
              </a:pathLst>
            </a:custGeom>
            <a:noFill/>
            <a:ln w="5715" cap="rnd">
              <a:solidFill>
                <a:schemeClr val="tx1">
                  <a:lumMod val="75000"/>
                  <a:lumOff val="25000"/>
                </a:schemeClr>
              </a:solidFill>
              <a:prstDash val="solid"/>
              <a:round/>
            </a:ln>
          </p:spPr>
          <p:txBody>
            <a:bodyPr rtlCol="0" anchor="ctr"/>
            <a:lstStyle/>
            <a:p>
              <a:endParaRPr lang="fr-FR" sz="1400"/>
            </a:p>
          </p:txBody>
        </p:sp>
        <p:sp>
          <p:nvSpPr>
            <p:cNvPr id="120" name="Forme libre : forme 119">
              <a:extLst>
                <a:ext uri="{FF2B5EF4-FFF2-40B4-BE49-F238E27FC236}">
                  <a16:creationId xmlns:a16="http://schemas.microsoft.com/office/drawing/2014/main" id="{25AC1E3D-5BDE-4094-A26D-43A2149CE4CD}"/>
                </a:ext>
              </a:extLst>
            </p:cNvPr>
            <p:cNvSpPr/>
            <p:nvPr/>
          </p:nvSpPr>
          <p:spPr>
            <a:xfrm>
              <a:off x="1247425" y="4695847"/>
              <a:ext cx="9525" cy="96488"/>
            </a:xfrm>
            <a:custGeom>
              <a:avLst/>
              <a:gdLst>
                <a:gd name="connsiteX0" fmla="*/ 0 w 9525"/>
                <a:gd name="connsiteY0" fmla="*/ 0 h 96488"/>
                <a:gd name="connsiteX1" fmla="*/ 0 w 9525"/>
                <a:gd name="connsiteY1" fmla="*/ 96488 h 96488"/>
              </a:gdLst>
              <a:ahLst/>
              <a:cxnLst>
                <a:cxn ang="0">
                  <a:pos x="connsiteX0" y="connsiteY0"/>
                </a:cxn>
                <a:cxn ang="0">
                  <a:pos x="connsiteX1" y="connsiteY1"/>
                </a:cxn>
              </a:cxnLst>
              <a:rect l="l" t="t" r="r" b="b"/>
              <a:pathLst>
                <a:path w="9525" h="96488">
                  <a:moveTo>
                    <a:pt x="0" y="0"/>
                  </a:moveTo>
                  <a:lnTo>
                    <a:pt x="0" y="96488"/>
                  </a:lnTo>
                </a:path>
              </a:pathLst>
            </a:custGeom>
            <a:ln w="5715" cap="rnd">
              <a:solidFill>
                <a:schemeClr val="tx1">
                  <a:lumMod val="75000"/>
                  <a:lumOff val="25000"/>
                </a:schemeClr>
              </a:solidFill>
              <a:prstDash val="solid"/>
              <a:round/>
            </a:ln>
          </p:spPr>
          <p:txBody>
            <a:bodyPr rtlCol="0" anchor="ctr"/>
            <a:lstStyle/>
            <a:p>
              <a:endParaRPr lang="fr-FR" sz="1400"/>
            </a:p>
          </p:txBody>
        </p:sp>
        <p:sp>
          <p:nvSpPr>
            <p:cNvPr id="121" name="Forme libre : forme 120">
              <a:extLst>
                <a:ext uri="{FF2B5EF4-FFF2-40B4-BE49-F238E27FC236}">
                  <a16:creationId xmlns:a16="http://schemas.microsoft.com/office/drawing/2014/main" id="{42835F51-4E37-44F1-AAD9-B3BC2513C5CE}"/>
                </a:ext>
              </a:extLst>
            </p:cNvPr>
            <p:cNvSpPr/>
            <p:nvPr/>
          </p:nvSpPr>
          <p:spPr>
            <a:xfrm>
              <a:off x="1567179" y="4770808"/>
              <a:ext cx="9525" cy="9715"/>
            </a:xfrm>
            <a:custGeom>
              <a:avLst/>
              <a:gdLst>
                <a:gd name="connsiteX0" fmla="*/ 0 w 9525"/>
                <a:gd name="connsiteY0" fmla="*/ 0 h 9715"/>
                <a:gd name="connsiteX1" fmla="*/ 0 w 9525"/>
                <a:gd name="connsiteY1" fmla="*/ 9715 h 9715"/>
              </a:gdLst>
              <a:ahLst/>
              <a:cxnLst>
                <a:cxn ang="0">
                  <a:pos x="connsiteX0" y="connsiteY0"/>
                </a:cxn>
                <a:cxn ang="0">
                  <a:pos x="connsiteX1" y="connsiteY1"/>
                </a:cxn>
              </a:cxnLst>
              <a:rect l="l" t="t" r="r" b="b"/>
              <a:pathLst>
                <a:path w="9525" h="9715">
                  <a:moveTo>
                    <a:pt x="0" y="0"/>
                  </a:moveTo>
                  <a:lnTo>
                    <a:pt x="0" y="9715"/>
                  </a:lnTo>
                </a:path>
              </a:pathLst>
            </a:custGeom>
            <a:ln w="5715" cap="rnd">
              <a:solidFill>
                <a:schemeClr val="tx1">
                  <a:lumMod val="75000"/>
                  <a:lumOff val="25000"/>
                </a:schemeClr>
              </a:solidFill>
              <a:prstDash val="solid"/>
              <a:round/>
            </a:ln>
          </p:spPr>
          <p:txBody>
            <a:bodyPr rtlCol="0" anchor="ctr"/>
            <a:lstStyle/>
            <a:p>
              <a:endParaRPr lang="fr-FR" sz="1400"/>
            </a:p>
          </p:txBody>
        </p:sp>
        <p:sp>
          <p:nvSpPr>
            <p:cNvPr id="122" name="Forme libre : forme 121">
              <a:extLst>
                <a:ext uri="{FF2B5EF4-FFF2-40B4-BE49-F238E27FC236}">
                  <a16:creationId xmlns:a16="http://schemas.microsoft.com/office/drawing/2014/main" id="{9C030BDA-D556-41C3-8468-4612FF859A08}"/>
                </a:ext>
              </a:extLst>
            </p:cNvPr>
            <p:cNvSpPr/>
            <p:nvPr/>
          </p:nvSpPr>
          <p:spPr>
            <a:xfrm>
              <a:off x="1567179" y="4699847"/>
              <a:ext cx="9525" cy="56388"/>
            </a:xfrm>
            <a:custGeom>
              <a:avLst/>
              <a:gdLst>
                <a:gd name="connsiteX0" fmla="*/ 0 w 9525"/>
                <a:gd name="connsiteY0" fmla="*/ 0 h 56388"/>
                <a:gd name="connsiteX1" fmla="*/ 0 w 9525"/>
                <a:gd name="connsiteY1" fmla="*/ 56388 h 56388"/>
              </a:gdLst>
              <a:ahLst/>
              <a:cxnLst>
                <a:cxn ang="0">
                  <a:pos x="connsiteX0" y="connsiteY0"/>
                </a:cxn>
                <a:cxn ang="0">
                  <a:pos x="connsiteX1" y="connsiteY1"/>
                </a:cxn>
              </a:cxnLst>
              <a:rect l="l" t="t" r="r" b="b"/>
              <a:pathLst>
                <a:path w="9525" h="56388">
                  <a:moveTo>
                    <a:pt x="0" y="0"/>
                  </a:moveTo>
                  <a:lnTo>
                    <a:pt x="0" y="56388"/>
                  </a:lnTo>
                </a:path>
              </a:pathLst>
            </a:custGeom>
            <a:ln w="5715" cap="rnd">
              <a:solidFill>
                <a:schemeClr val="tx1">
                  <a:lumMod val="75000"/>
                  <a:lumOff val="25000"/>
                </a:schemeClr>
              </a:solidFill>
              <a:prstDash val="solid"/>
              <a:round/>
            </a:ln>
          </p:spPr>
          <p:txBody>
            <a:bodyPr rtlCol="0" anchor="ctr"/>
            <a:lstStyle/>
            <a:p>
              <a:endParaRPr lang="fr-FR" sz="1400"/>
            </a:p>
          </p:txBody>
        </p:sp>
        <p:sp>
          <p:nvSpPr>
            <p:cNvPr id="123" name="Forme libre : forme 122">
              <a:extLst>
                <a:ext uri="{FF2B5EF4-FFF2-40B4-BE49-F238E27FC236}">
                  <a16:creationId xmlns:a16="http://schemas.microsoft.com/office/drawing/2014/main" id="{285064DA-7C64-47CE-AE67-623DEE1B8FDE}"/>
                </a:ext>
              </a:extLst>
            </p:cNvPr>
            <p:cNvSpPr/>
            <p:nvPr/>
          </p:nvSpPr>
          <p:spPr>
            <a:xfrm>
              <a:off x="1440973" y="4702800"/>
              <a:ext cx="9525" cy="28194"/>
            </a:xfrm>
            <a:custGeom>
              <a:avLst/>
              <a:gdLst>
                <a:gd name="connsiteX0" fmla="*/ 0 w 9525"/>
                <a:gd name="connsiteY0" fmla="*/ 0 h 28194"/>
                <a:gd name="connsiteX1" fmla="*/ 0 w 9525"/>
                <a:gd name="connsiteY1" fmla="*/ 28194 h 28194"/>
              </a:gdLst>
              <a:ahLst/>
              <a:cxnLst>
                <a:cxn ang="0">
                  <a:pos x="connsiteX0" y="connsiteY0"/>
                </a:cxn>
                <a:cxn ang="0">
                  <a:pos x="connsiteX1" y="connsiteY1"/>
                </a:cxn>
              </a:cxnLst>
              <a:rect l="l" t="t" r="r" b="b"/>
              <a:pathLst>
                <a:path w="9525" h="28194">
                  <a:moveTo>
                    <a:pt x="0" y="0"/>
                  </a:moveTo>
                  <a:lnTo>
                    <a:pt x="0" y="28194"/>
                  </a:lnTo>
                </a:path>
              </a:pathLst>
            </a:custGeom>
            <a:ln w="5715" cap="rnd">
              <a:solidFill>
                <a:schemeClr val="tx1">
                  <a:lumMod val="75000"/>
                  <a:lumOff val="25000"/>
                </a:schemeClr>
              </a:solidFill>
              <a:prstDash val="solid"/>
              <a:round/>
            </a:ln>
          </p:spPr>
          <p:txBody>
            <a:bodyPr rtlCol="0" anchor="ctr"/>
            <a:lstStyle/>
            <a:p>
              <a:endParaRPr lang="fr-FR" sz="1400"/>
            </a:p>
          </p:txBody>
        </p:sp>
        <p:sp>
          <p:nvSpPr>
            <p:cNvPr id="124" name="Forme libre : forme 123">
              <a:extLst>
                <a:ext uri="{FF2B5EF4-FFF2-40B4-BE49-F238E27FC236}">
                  <a16:creationId xmlns:a16="http://schemas.microsoft.com/office/drawing/2014/main" id="{33182340-6FCD-49DB-98EF-B42E984555FF}"/>
                </a:ext>
              </a:extLst>
            </p:cNvPr>
            <p:cNvSpPr/>
            <p:nvPr/>
          </p:nvSpPr>
          <p:spPr>
            <a:xfrm>
              <a:off x="1375631" y="4690417"/>
              <a:ext cx="9525" cy="78676"/>
            </a:xfrm>
            <a:custGeom>
              <a:avLst/>
              <a:gdLst>
                <a:gd name="connsiteX0" fmla="*/ 0 w 9525"/>
                <a:gd name="connsiteY0" fmla="*/ 0 h 78676"/>
                <a:gd name="connsiteX1" fmla="*/ 0 w 9525"/>
                <a:gd name="connsiteY1" fmla="*/ 78677 h 78676"/>
              </a:gdLst>
              <a:ahLst/>
              <a:cxnLst>
                <a:cxn ang="0">
                  <a:pos x="connsiteX0" y="connsiteY0"/>
                </a:cxn>
                <a:cxn ang="0">
                  <a:pos x="connsiteX1" y="connsiteY1"/>
                </a:cxn>
              </a:cxnLst>
              <a:rect l="l" t="t" r="r" b="b"/>
              <a:pathLst>
                <a:path w="9525" h="78676">
                  <a:moveTo>
                    <a:pt x="0" y="0"/>
                  </a:moveTo>
                  <a:lnTo>
                    <a:pt x="0" y="78677"/>
                  </a:lnTo>
                </a:path>
              </a:pathLst>
            </a:custGeom>
            <a:ln w="5715" cap="rnd">
              <a:solidFill>
                <a:schemeClr val="tx1">
                  <a:lumMod val="75000"/>
                  <a:lumOff val="25000"/>
                </a:schemeClr>
              </a:solidFill>
              <a:prstDash val="solid"/>
              <a:round/>
            </a:ln>
          </p:spPr>
          <p:txBody>
            <a:bodyPr rtlCol="0" anchor="ctr"/>
            <a:lstStyle/>
            <a:p>
              <a:endParaRPr lang="fr-FR" sz="1400"/>
            </a:p>
          </p:txBody>
        </p:sp>
        <p:sp>
          <p:nvSpPr>
            <p:cNvPr id="125" name="Forme libre : forme 124">
              <a:extLst>
                <a:ext uri="{FF2B5EF4-FFF2-40B4-BE49-F238E27FC236}">
                  <a16:creationId xmlns:a16="http://schemas.microsoft.com/office/drawing/2014/main" id="{649501C5-9C62-4F62-975D-4A27C5D271A5}"/>
                </a:ext>
              </a:extLst>
            </p:cNvPr>
            <p:cNvSpPr/>
            <p:nvPr/>
          </p:nvSpPr>
          <p:spPr>
            <a:xfrm>
              <a:off x="1345628" y="4593739"/>
              <a:ext cx="9525" cy="50196"/>
            </a:xfrm>
            <a:custGeom>
              <a:avLst/>
              <a:gdLst>
                <a:gd name="connsiteX0" fmla="*/ 0 w 9525"/>
                <a:gd name="connsiteY0" fmla="*/ 0 h 50196"/>
                <a:gd name="connsiteX1" fmla="*/ 0 w 9525"/>
                <a:gd name="connsiteY1" fmla="*/ 50197 h 50196"/>
              </a:gdLst>
              <a:ahLst/>
              <a:cxnLst>
                <a:cxn ang="0">
                  <a:pos x="connsiteX0" y="connsiteY0"/>
                </a:cxn>
                <a:cxn ang="0">
                  <a:pos x="connsiteX1" y="connsiteY1"/>
                </a:cxn>
              </a:cxnLst>
              <a:rect l="l" t="t" r="r" b="b"/>
              <a:pathLst>
                <a:path w="9525" h="50196">
                  <a:moveTo>
                    <a:pt x="0" y="0"/>
                  </a:moveTo>
                  <a:lnTo>
                    <a:pt x="0" y="50197"/>
                  </a:lnTo>
                </a:path>
              </a:pathLst>
            </a:custGeom>
            <a:ln w="5715" cap="rnd">
              <a:solidFill>
                <a:schemeClr val="tx1">
                  <a:lumMod val="75000"/>
                  <a:lumOff val="25000"/>
                </a:schemeClr>
              </a:solidFill>
              <a:prstDash val="solid"/>
              <a:round/>
            </a:ln>
          </p:spPr>
          <p:txBody>
            <a:bodyPr rtlCol="0" anchor="ctr"/>
            <a:lstStyle/>
            <a:p>
              <a:endParaRPr lang="fr-FR" sz="1400"/>
            </a:p>
          </p:txBody>
        </p:sp>
        <p:grpSp>
          <p:nvGrpSpPr>
            <p:cNvPr id="126" name="Graphique 1848">
              <a:extLst>
                <a:ext uri="{FF2B5EF4-FFF2-40B4-BE49-F238E27FC236}">
                  <a16:creationId xmlns:a16="http://schemas.microsoft.com/office/drawing/2014/main" id="{E8E61019-6058-488D-B463-6CBE06728201}"/>
                </a:ext>
              </a:extLst>
            </p:cNvPr>
            <p:cNvGrpSpPr/>
            <p:nvPr/>
          </p:nvGrpSpPr>
          <p:grpSpPr>
            <a:xfrm>
              <a:off x="1365725" y="4557149"/>
              <a:ext cx="88773" cy="81642"/>
              <a:chOff x="1365725" y="4557149"/>
              <a:chExt cx="88773" cy="81642"/>
            </a:xfrm>
            <a:noFill/>
          </p:grpSpPr>
          <p:sp>
            <p:nvSpPr>
              <p:cNvPr id="133" name="Forme libre : forme 132">
                <a:extLst>
                  <a:ext uri="{FF2B5EF4-FFF2-40B4-BE49-F238E27FC236}">
                    <a16:creationId xmlns:a16="http://schemas.microsoft.com/office/drawing/2014/main" id="{8FC24CC3-11B4-4EA7-9039-0B2C3205FF75}"/>
                  </a:ext>
                </a:extLst>
              </p:cNvPr>
              <p:cNvSpPr/>
              <p:nvPr/>
            </p:nvSpPr>
            <p:spPr>
              <a:xfrm>
                <a:off x="1382584" y="4611741"/>
                <a:ext cx="27432" cy="27051"/>
              </a:xfrm>
              <a:custGeom>
                <a:avLst/>
                <a:gdLst>
                  <a:gd name="connsiteX0" fmla="*/ 27432 w 27432"/>
                  <a:gd name="connsiteY0" fmla="*/ 27051 h 27051"/>
                  <a:gd name="connsiteX1" fmla="*/ 0 w 27432"/>
                  <a:gd name="connsiteY1" fmla="*/ 0 h 27051"/>
                </a:gdLst>
                <a:ahLst/>
                <a:cxnLst>
                  <a:cxn ang="0">
                    <a:pos x="connsiteX0" y="connsiteY0"/>
                  </a:cxn>
                  <a:cxn ang="0">
                    <a:pos x="connsiteX1" y="connsiteY1"/>
                  </a:cxn>
                </a:cxnLst>
                <a:rect l="l" t="t" r="r" b="b"/>
                <a:pathLst>
                  <a:path w="27432" h="27051">
                    <a:moveTo>
                      <a:pt x="27432" y="27051"/>
                    </a:moveTo>
                    <a:cubicBezTo>
                      <a:pt x="14764" y="27051"/>
                      <a:pt x="3905" y="15716"/>
                      <a:pt x="0" y="0"/>
                    </a:cubicBezTo>
                  </a:path>
                </a:pathLst>
              </a:custGeom>
              <a:noFill/>
              <a:ln w="5715" cap="rnd">
                <a:solidFill>
                  <a:schemeClr val="tx1">
                    <a:lumMod val="75000"/>
                    <a:lumOff val="25000"/>
                  </a:schemeClr>
                </a:solidFill>
                <a:prstDash val="solid"/>
                <a:round/>
              </a:ln>
            </p:spPr>
            <p:txBody>
              <a:bodyPr rtlCol="0" anchor="ctr"/>
              <a:lstStyle/>
              <a:p>
                <a:endParaRPr lang="fr-FR" sz="1400"/>
              </a:p>
            </p:txBody>
          </p:sp>
          <p:sp>
            <p:nvSpPr>
              <p:cNvPr id="134" name="Forme libre : forme 133">
                <a:extLst>
                  <a:ext uri="{FF2B5EF4-FFF2-40B4-BE49-F238E27FC236}">
                    <a16:creationId xmlns:a16="http://schemas.microsoft.com/office/drawing/2014/main" id="{377BE3F4-0340-4015-9BE5-CD196360A3DB}"/>
                  </a:ext>
                </a:extLst>
              </p:cNvPr>
              <p:cNvSpPr/>
              <p:nvPr/>
            </p:nvSpPr>
            <p:spPr>
              <a:xfrm>
                <a:off x="1411541" y="4611741"/>
                <a:ext cx="27431" cy="27051"/>
              </a:xfrm>
              <a:custGeom>
                <a:avLst/>
                <a:gdLst>
                  <a:gd name="connsiteX0" fmla="*/ 0 w 27431"/>
                  <a:gd name="connsiteY0" fmla="*/ 27051 h 27051"/>
                  <a:gd name="connsiteX1" fmla="*/ 27432 w 27431"/>
                  <a:gd name="connsiteY1" fmla="*/ 0 h 27051"/>
                </a:gdLst>
                <a:ahLst/>
                <a:cxnLst>
                  <a:cxn ang="0">
                    <a:pos x="connsiteX0" y="connsiteY0"/>
                  </a:cxn>
                  <a:cxn ang="0">
                    <a:pos x="connsiteX1" y="connsiteY1"/>
                  </a:cxn>
                </a:cxnLst>
                <a:rect l="l" t="t" r="r" b="b"/>
                <a:pathLst>
                  <a:path w="27431" h="27051">
                    <a:moveTo>
                      <a:pt x="0" y="27051"/>
                    </a:moveTo>
                    <a:cubicBezTo>
                      <a:pt x="12668" y="27051"/>
                      <a:pt x="23527" y="15716"/>
                      <a:pt x="27432" y="0"/>
                    </a:cubicBezTo>
                  </a:path>
                </a:pathLst>
              </a:custGeom>
              <a:noFill/>
              <a:ln w="5715" cap="rnd">
                <a:solidFill>
                  <a:schemeClr val="tx1">
                    <a:lumMod val="75000"/>
                    <a:lumOff val="25000"/>
                  </a:schemeClr>
                </a:solidFill>
                <a:prstDash val="solid"/>
                <a:round/>
              </a:ln>
            </p:spPr>
            <p:txBody>
              <a:bodyPr rtlCol="0" anchor="ctr"/>
              <a:lstStyle/>
              <a:p>
                <a:endParaRPr lang="fr-FR" sz="1400"/>
              </a:p>
            </p:txBody>
          </p:sp>
          <p:sp>
            <p:nvSpPr>
              <p:cNvPr id="135" name="Forme libre : forme 134">
                <a:extLst>
                  <a:ext uri="{FF2B5EF4-FFF2-40B4-BE49-F238E27FC236}">
                    <a16:creationId xmlns:a16="http://schemas.microsoft.com/office/drawing/2014/main" id="{ED433C54-46A8-4520-A13A-0793C8A0B44C}"/>
                  </a:ext>
                </a:extLst>
              </p:cNvPr>
              <p:cNvSpPr/>
              <p:nvPr/>
            </p:nvSpPr>
            <p:spPr>
              <a:xfrm>
                <a:off x="1440592" y="4595644"/>
                <a:ext cx="5810" cy="15906"/>
              </a:xfrm>
              <a:custGeom>
                <a:avLst/>
                <a:gdLst>
                  <a:gd name="connsiteX0" fmla="*/ 0 w 5810"/>
                  <a:gd name="connsiteY0" fmla="*/ 15907 h 15906"/>
                  <a:gd name="connsiteX1" fmla="*/ 5810 w 5810"/>
                  <a:gd name="connsiteY1" fmla="*/ 8001 h 15906"/>
                  <a:gd name="connsiteX2" fmla="*/ 381 w 5810"/>
                  <a:gd name="connsiteY2" fmla="*/ 0 h 15906"/>
                </a:gdLst>
                <a:ahLst/>
                <a:cxnLst>
                  <a:cxn ang="0">
                    <a:pos x="connsiteX0" y="connsiteY0"/>
                  </a:cxn>
                  <a:cxn ang="0">
                    <a:pos x="connsiteX1" y="connsiteY1"/>
                  </a:cxn>
                  <a:cxn ang="0">
                    <a:pos x="connsiteX2" y="connsiteY2"/>
                  </a:cxn>
                </a:cxnLst>
                <a:rect l="l" t="t" r="r" b="b"/>
                <a:pathLst>
                  <a:path w="5810" h="15906">
                    <a:moveTo>
                      <a:pt x="0" y="15907"/>
                    </a:moveTo>
                    <a:cubicBezTo>
                      <a:pt x="3239" y="15907"/>
                      <a:pt x="5810" y="12382"/>
                      <a:pt x="5810" y="8001"/>
                    </a:cubicBezTo>
                    <a:cubicBezTo>
                      <a:pt x="5810" y="3619"/>
                      <a:pt x="3620" y="0"/>
                      <a:pt x="381" y="0"/>
                    </a:cubicBezTo>
                  </a:path>
                </a:pathLst>
              </a:custGeom>
              <a:noFill/>
              <a:ln w="5715" cap="rnd">
                <a:solidFill>
                  <a:schemeClr val="tx1">
                    <a:lumMod val="75000"/>
                    <a:lumOff val="25000"/>
                  </a:schemeClr>
                </a:solidFill>
                <a:prstDash val="solid"/>
                <a:round/>
              </a:ln>
            </p:spPr>
            <p:txBody>
              <a:bodyPr rtlCol="0" anchor="ctr"/>
              <a:lstStyle/>
              <a:p>
                <a:endParaRPr lang="fr-FR" sz="1400"/>
              </a:p>
            </p:txBody>
          </p:sp>
          <p:sp>
            <p:nvSpPr>
              <p:cNvPr id="136" name="Forme libre : forme 135">
                <a:extLst>
                  <a:ext uri="{FF2B5EF4-FFF2-40B4-BE49-F238E27FC236}">
                    <a16:creationId xmlns:a16="http://schemas.microsoft.com/office/drawing/2014/main" id="{6EDD5A51-AC50-48C7-8AA7-E6A586D97778}"/>
                  </a:ext>
                </a:extLst>
              </p:cNvPr>
              <p:cNvSpPr/>
              <p:nvPr/>
            </p:nvSpPr>
            <p:spPr>
              <a:xfrm>
                <a:off x="1389443" y="4578975"/>
                <a:ext cx="32004" cy="19145"/>
              </a:xfrm>
              <a:custGeom>
                <a:avLst/>
                <a:gdLst>
                  <a:gd name="connsiteX0" fmla="*/ 0 w 32004"/>
                  <a:gd name="connsiteY0" fmla="*/ 19145 h 19145"/>
                  <a:gd name="connsiteX1" fmla="*/ 32004 w 32004"/>
                  <a:gd name="connsiteY1" fmla="*/ 0 h 19145"/>
                </a:gdLst>
                <a:ahLst/>
                <a:cxnLst>
                  <a:cxn ang="0">
                    <a:pos x="connsiteX0" y="connsiteY0"/>
                  </a:cxn>
                  <a:cxn ang="0">
                    <a:pos x="connsiteX1" y="connsiteY1"/>
                  </a:cxn>
                </a:cxnLst>
                <a:rect l="l" t="t" r="r" b="b"/>
                <a:pathLst>
                  <a:path w="32004" h="19145">
                    <a:moveTo>
                      <a:pt x="0" y="19145"/>
                    </a:moveTo>
                    <a:cubicBezTo>
                      <a:pt x="7525" y="17526"/>
                      <a:pt x="19145" y="12859"/>
                      <a:pt x="32004" y="0"/>
                    </a:cubicBezTo>
                  </a:path>
                </a:pathLst>
              </a:custGeom>
              <a:noFill/>
              <a:ln w="5715" cap="rnd">
                <a:solidFill>
                  <a:schemeClr val="tx1">
                    <a:lumMod val="75000"/>
                    <a:lumOff val="25000"/>
                  </a:schemeClr>
                </a:solidFill>
                <a:prstDash val="solid"/>
                <a:round/>
              </a:ln>
            </p:spPr>
            <p:txBody>
              <a:bodyPr rtlCol="0" anchor="ctr"/>
              <a:lstStyle/>
              <a:p>
                <a:endParaRPr lang="fr-FR" sz="1400"/>
              </a:p>
            </p:txBody>
          </p:sp>
          <p:sp>
            <p:nvSpPr>
              <p:cNvPr id="137" name="Forme libre : forme 136">
                <a:extLst>
                  <a:ext uri="{FF2B5EF4-FFF2-40B4-BE49-F238E27FC236}">
                    <a16:creationId xmlns:a16="http://schemas.microsoft.com/office/drawing/2014/main" id="{0A5E92DD-DB30-4B46-87A3-7E3A2E9E9C8B}"/>
                  </a:ext>
                </a:extLst>
              </p:cNvPr>
              <p:cNvSpPr/>
              <p:nvPr/>
            </p:nvSpPr>
            <p:spPr>
              <a:xfrm>
                <a:off x="1365725" y="4576784"/>
                <a:ext cx="28003" cy="58728"/>
              </a:xfrm>
              <a:custGeom>
                <a:avLst/>
                <a:gdLst>
                  <a:gd name="connsiteX0" fmla="*/ 12097 w 28003"/>
                  <a:gd name="connsiteY0" fmla="*/ 0 h 58728"/>
                  <a:gd name="connsiteX1" fmla="*/ 7144 w 28003"/>
                  <a:gd name="connsiteY1" fmla="*/ 31433 h 58728"/>
                  <a:gd name="connsiteX2" fmla="*/ 0 w 28003"/>
                  <a:gd name="connsiteY2" fmla="*/ 52007 h 58728"/>
                  <a:gd name="connsiteX3" fmla="*/ 28003 w 28003"/>
                  <a:gd name="connsiteY3" fmla="*/ 55435 h 58728"/>
                </a:gdLst>
                <a:ahLst/>
                <a:cxnLst>
                  <a:cxn ang="0">
                    <a:pos x="connsiteX0" y="connsiteY0"/>
                  </a:cxn>
                  <a:cxn ang="0">
                    <a:pos x="connsiteX1" y="connsiteY1"/>
                  </a:cxn>
                  <a:cxn ang="0">
                    <a:pos x="connsiteX2" y="connsiteY2"/>
                  </a:cxn>
                  <a:cxn ang="0">
                    <a:pos x="connsiteX3" y="connsiteY3"/>
                  </a:cxn>
                </a:cxnLst>
                <a:rect l="l" t="t" r="r" b="b"/>
                <a:pathLst>
                  <a:path w="28003" h="58728">
                    <a:moveTo>
                      <a:pt x="12097" y="0"/>
                    </a:moveTo>
                    <a:cubicBezTo>
                      <a:pt x="6668" y="10382"/>
                      <a:pt x="4858" y="22860"/>
                      <a:pt x="7144" y="31433"/>
                    </a:cubicBezTo>
                    <a:cubicBezTo>
                      <a:pt x="11811" y="49530"/>
                      <a:pt x="0" y="52007"/>
                      <a:pt x="0" y="52007"/>
                    </a:cubicBezTo>
                    <a:cubicBezTo>
                      <a:pt x="16192" y="64770"/>
                      <a:pt x="28003" y="55435"/>
                      <a:pt x="28003" y="55435"/>
                    </a:cubicBezTo>
                  </a:path>
                </a:pathLst>
              </a:custGeom>
              <a:noFill/>
              <a:ln w="5715" cap="rnd">
                <a:solidFill>
                  <a:schemeClr val="tx1">
                    <a:lumMod val="75000"/>
                    <a:lumOff val="25000"/>
                  </a:schemeClr>
                </a:solidFill>
                <a:prstDash val="solid"/>
                <a:round/>
              </a:ln>
            </p:spPr>
            <p:txBody>
              <a:bodyPr rtlCol="0" anchor="ctr"/>
              <a:lstStyle/>
              <a:p>
                <a:endParaRPr lang="fr-FR" sz="1400"/>
              </a:p>
            </p:txBody>
          </p:sp>
          <p:sp>
            <p:nvSpPr>
              <p:cNvPr id="138" name="Forme libre : forme 137">
                <a:extLst>
                  <a:ext uri="{FF2B5EF4-FFF2-40B4-BE49-F238E27FC236}">
                    <a16:creationId xmlns:a16="http://schemas.microsoft.com/office/drawing/2014/main" id="{69C7BBBE-DEA6-4493-B921-2AC61953831C}"/>
                  </a:ext>
                </a:extLst>
              </p:cNvPr>
              <p:cNvSpPr/>
              <p:nvPr/>
            </p:nvSpPr>
            <p:spPr>
              <a:xfrm>
                <a:off x="1389823" y="4557149"/>
                <a:ext cx="64674" cy="78324"/>
              </a:xfrm>
              <a:custGeom>
                <a:avLst/>
                <a:gdLst>
                  <a:gd name="connsiteX0" fmla="*/ 38767 w 64674"/>
                  <a:gd name="connsiteY0" fmla="*/ 76308 h 78324"/>
                  <a:gd name="connsiteX1" fmla="*/ 64675 w 64674"/>
                  <a:gd name="connsiteY1" fmla="*/ 71641 h 78324"/>
                  <a:gd name="connsiteX2" fmla="*/ 57531 w 64674"/>
                  <a:gd name="connsiteY2" fmla="*/ 51067 h 78324"/>
                  <a:gd name="connsiteX3" fmla="*/ 19622 w 64674"/>
                  <a:gd name="connsiteY3" fmla="*/ 13 h 78324"/>
                  <a:gd name="connsiteX4" fmla="*/ 19526 w 64674"/>
                  <a:gd name="connsiteY4" fmla="*/ 13 h 78324"/>
                  <a:gd name="connsiteX5" fmla="*/ 0 w 64674"/>
                  <a:gd name="connsiteY5" fmla="*/ 5347 h 78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4674" h="78324">
                    <a:moveTo>
                      <a:pt x="38767" y="76308"/>
                    </a:moveTo>
                    <a:cubicBezTo>
                      <a:pt x="42863" y="78309"/>
                      <a:pt x="52578" y="81166"/>
                      <a:pt x="64675" y="71641"/>
                    </a:cubicBezTo>
                    <a:cubicBezTo>
                      <a:pt x="64675" y="71641"/>
                      <a:pt x="52864" y="69165"/>
                      <a:pt x="57531" y="51067"/>
                    </a:cubicBezTo>
                    <a:cubicBezTo>
                      <a:pt x="62198" y="32970"/>
                      <a:pt x="48578" y="-82"/>
                      <a:pt x="19622" y="13"/>
                    </a:cubicBezTo>
                    <a:lnTo>
                      <a:pt x="19526" y="13"/>
                    </a:lnTo>
                    <a:cubicBezTo>
                      <a:pt x="12192" y="-177"/>
                      <a:pt x="5239" y="1728"/>
                      <a:pt x="0" y="5347"/>
                    </a:cubicBezTo>
                  </a:path>
                </a:pathLst>
              </a:custGeom>
              <a:noFill/>
              <a:ln w="5715" cap="rnd">
                <a:solidFill>
                  <a:schemeClr val="tx1">
                    <a:lumMod val="75000"/>
                    <a:lumOff val="25000"/>
                  </a:schemeClr>
                </a:solidFill>
                <a:prstDash val="solid"/>
                <a:round/>
              </a:ln>
            </p:spPr>
            <p:txBody>
              <a:bodyPr rtlCol="0" anchor="ctr"/>
              <a:lstStyle/>
              <a:p>
                <a:endParaRPr lang="fr-FR" sz="1400"/>
              </a:p>
            </p:txBody>
          </p:sp>
        </p:grpSp>
        <p:sp>
          <p:nvSpPr>
            <p:cNvPr id="127" name="Forme libre : forme 126">
              <a:extLst>
                <a:ext uri="{FF2B5EF4-FFF2-40B4-BE49-F238E27FC236}">
                  <a16:creationId xmlns:a16="http://schemas.microsoft.com/office/drawing/2014/main" id="{613CFCAC-C094-4AFA-B5BF-C5BE055ED6C2}"/>
                </a:ext>
              </a:extLst>
            </p:cNvPr>
            <p:cNvSpPr/>
            <p:nvPr/>
          </p:nvSpPr>
          <p:spPr>
            <a:xfrm>
              <a:off x="1446402" y="4543065"/>
              <a:ext cx="27432" cy="27051"/>
            </a:xfrm>
            <a:custGeom>
              <a:avLst/>
              <a:gdLst>
                <a:gd name="connsiteX0" fmla="*/ 27432 w 27432"/>
                <a:gd name="connsiteY0" fmla="*/ 27051 h 27051"/>
                <a:gd name="connsiteX1" fmla="*/ 0 w 27432"/>
                <a:gd name="connsiteY1" fmla="*/ 0 h 27051"/>
              </a:gdLst>
              <a:ahLst/>
              <a:cxnLst>
                <a:cxn ang="0">
                  <a:pos x="connsiteX0" y="connsiteY0"/>
                </a:cxn>
                <a:cxn ang="0">
                  <a:pos x="connsiteX1" y="connsiteY1"/>
                </a:cxn>
              </a:cxnLst>
              <a:rect l="l" t="t" r="r" b="b"/>
              <a:pathLst>
                <a:path w="27432" h="27051">
                  <a:moveTo>
                    <a:pt x="27432" y="27051"/>
                  </a:moveTo>
                  <a:cubicBezTo>
                    <a:pt x="14764" y="27051"/>
                    <a:pt x="3905" y="15716"/>
                    <a:pt x="0" y="0"/>
                  </a:cubicBezTo>
                </a:path>
              </a:pathLst>
            </a:custGeom>
            <a:noFill/>
            <a:ln w="5715" cap="rnd">
              <a:solidFill>
                <a:schemeClr val="tx1">
                  <a:lumMod val="75000"/>
                  <a:lumOff val="25000"/>
                </a:schemeClr>
              </a:solidFill>
              <a:prstDash val="solid"/>
              <a:round/>
            </a:ln>
          </p:spPr>
          <p:txBody>
            <a:bodyPr rtlCol="0" anchor="ctr"/>
            <a:lstStyle/>
            <a:p>
              <a:endParaRPr lang="fr-FR" sz="1400"/>
            </a:p>
          </p:txBody>
        </p:sp>
        <p:sp>
          <p:nvSpPr>
            <p:cNvPr id="128" name="Forme libre : forme 127">
              <a:extLst>
                <a:ext uri="{FF2B5EF4-FFF2-40B4-BE49-F238E27FC236}">
                  <a16:creationId xmlns:a16="http://schemas.microsoft.com/office/drawing/2014/main" id="{844A0936-852B-454D-9BA1-DDCC0C124195}"/>
                </a:ext>
              </a:extLst>
            </p:cNvPr>
            <p:cNvSpPr/>
            <p:nvPr/>
          </p:nvSpPr>
          <p:spPr>
            <a:xfrm>
              <a:off x="1475358" y="4543065"/>
              <a:ext cx="27431" cy="27051"/>
            </a:xfrm>
            <a:custGeom>
              <a:avLst/>
              <a:gdLst>
                <a:gd name="connsiteX0" fmla="*/ 0 w 27431"/>
                <a:gd name="connsiteY0" fmla="*/ 27051 h 27051"/>
                <a:gd name="connsiteX1" fmla="*/ 27432 w 27431"/>
                <a:gd name="connsiteY1" fmla="*/ 0 h 27051"/>
              </a:gdLst>
              <a:ahLst/>
              <a:cxnLst>
                <a:cxn ang="0">
                  <a:pos x="connsiteX0" y="connsiteY0"/>
                </a:cxn>
                <a:cxn ang="0">
                  <a:pos x="connsiteX1" y="connsiteY1"/>
                </a:cxn>
              </a:cxnLst>
              <a:rect l="l" t="t" r="r" b="b"/>
              <a:pathLst>
                <a:path w="27431" h="27051">
                  <a:moveTo>
                    <a:pt x="0" y="27051"/>
                  </a:moveTo>
                  <a:cubicBezTo>
                    <a:pt x="12668" y="27051"/>
                    <a:pt x="23527" y="15716"/>
                    <a:pt x="27432" y="0"/>
                  </a:cubicBezTo>
                </a:path>
              </a:pathLst>
            </a:custGeom>
            <a:noFill/>
            <a:ln w="5715" cap="rnd">
              <a:solidFill>
                <a:schemeClr val="tx1">
                  <a:lumMod val="75000"/>
                  <a:lumOff val="25000"/>
                </a:schemeClr>
              </a:solidFill>
              <a:prstDash val="solid"/>
              <a:round/>
            </a:ln>
          </p:spPr>
          <p:txBody>
            <a:bodyPr rtlCol="0" anchor="ctr"/>
            <a:lstStyle/>
            <a:p>
              <a:endParaRPr lang="fr-FR" sz="1400"/>
            </a:p>
          </p:txBody>
        </p:sp>
        <p:sp>
          <p:nvSpPr>
            <p:cNvPr id="129" name="Forme libre : forme 128">
              <a:extLst>
                <a:ext uri="{FF2B5EF4-FFF2-40B4-BE49-F238E27FC236}">
                  <a16:creationId xmlns:a16="http://schemas.microsoft.com/office/drawing/2014/main" id="{53A7F703-E78E-4976-8BE7-5BCAB6058497}"/>
                </a:ext>
              </a:extLst>
            </p:cNvPr>
            <p:cNvSpPr/>
            <p:nvPr/>
          </p:nvSpPr>
          <p:spPr>
            <a:xfrm>
              <a:off x="1504409" y="4526873"/>
              <a:ext cx="5810" cy="15906"/>
            </a:xfrm>
            <a:custGeom>
              <a:avLst/>
              <a:gdLst>
                <a:gd name="connsiteX0" fmla="*/ 0 w 5810"/>
                <a:gd name="connsiteY0" fmla="*/ 15907 h 15906"/>
                <a:gd name="connsiteX1" fmla="*/ 5810 w 5810"/>
                <a:gd name="connsiteY1" fmla="*/ 8001 h 15906"/>
                <a:gd name="connsiteX2" fmla="*/ 381 w 5810"/>
                <a:gd name="connsiteY2" fmla="*/ 0 h 15906"/>
              </a:gdLst>
              <a:ahLst/>
              <a:cxnLst>
                <a:cxn ang="0">
                  <a:pos x="connsiteX0" y="connsiteY0"/>
                </a:cxn>
                <a:cxn ang="0">
                  <a:pos x="connsiteX1" y="connsiteY1"/>
                </a:cxn>
                <a:cxn ang="0">
                  <a:pos x="connsiteX2" y="connsiteY2"/>
                </a:cxn>
              </a:cxnLst>
              <a:rect l="l" t="t" r="r" b="b"/>
              <a:pathLst>
                <a:path w="5810" h="15906">
                  <a:moveTo>
                    <a:pt x="0" y="15907"/>
                  </a:moveTo>
                  <a:cubicBezTo>
                    <a:pt x="3239" y="15907"/>
                    <a:pt x="5810" y="12382"/>
                    <a:pt x="5810" y="8001"/>
                  </a:cubicBezTo>
                  <a:cubicBezTo>
                    <a:pt x="5810" y="3619"/>
                    <a:pt x="3619" y="0"/>
                    <a:pt x="381" y="0"/>
                  </a:cubicBezTo>
                </a:path>
              </a:pathLst>
            </a:custGeom>
            <a:noFill/>
            <a:ln w="5715" cap="rnd">
              <a:solidFill>
                <a:schemeClr val="tx1">
                  <a:lumMod val="75000"/>
                  <a:lumOff val="25000"/>
                </a:schemeClr>
              </a:solidFill>
              <a:prstDash val="solid"/>
              <a:round/>
            </a:ln>
          </p:spPr>
          <p:txBody>
            <a:bodyPr rtlCol="0" anchor="ctr"/>
            <a:lstStyle/>
            <a:p>
              <a:endParaRPr lang="fr-FR" sz="1400"/>
            </a:p>
          </p:txBody>
        </p:sp>
        <p:sp>
          <p:nvSpPr>
            <p:cNvPr id="130" name="Forme libre : forme 129">
              <a:extLst>
                <a:ext uri="{FF2B5EF4-FFF2-40B4-BE49-F238E27FC236}">
                  <a16:creationId xmlns:a16="http://schemas.microsoft.com/office/drawing/2014/main" id="{36F4AB5A-B2F0-4721-BA05-56C1709C3A49}"/>
                </a:ext>
              </a:extLst>
            </p:cNvPr>
            <p:cNvSpPr/>
            <p:nvPr/>
          </p:nvSpPr>
          <p:spPr>
            <a:xfrm>
              <a:off x="1457356" y="4510395"/>
              <a:ext cx="32004" cy="19145"/>
            </a:xfrm>
            <a:custGeom>
              <a:avLst/>
              <a:gdLst>
                <a:gd name="connsiteX0" fmla="*/ 32004 w 32004"/>
                <a:gd name="connsiteY0" fmla="*/ 19145 h 19145"/>
                <a:gd name="connsiteX1" fmla="*/ 0 w 32004"/>
                <a:gd name="connsiteY1" fmla="*/ 0 h 19145"/>
              </a:gdLst>
              <a:ahLst/>
              <a:cxnLst>
                <a:cxn ang="0">
                  <a:pos x="connsiteX0" y="connsiteY0"/>
                </a:cxn>
                <a:cxn ang="0">
                  <a:pos x="connsiteX1" y="connsiteY1"/>
                </a:cxn>
              </a:cxnLst>
              <a:rect l="l" t="t" r="r" b="b"/>
              <a:pathLst>
                <a:path w="32004" h="19145">
                  <a:moveTo>
                    <a:pt x="32004" y="19145"/>
                  </a:moveTo>
                  <a:cubicBezTo>
                    <a:pt x="24479" y="17526"/>
                    <a:pt x="12859" y="12859"/>
                    <a:pt x="0" y="0"/>
                  </a:cubicBezTo>
                </a:path>
              </a:pathLst>
            </a:custGeom>
            <a:noFill/>
            <a:ln w="5715" cap="rnd">
              <a:solidFill>
                <a:schemeClr val="tx1">
                  <a:lumMod val="75000"/>
                  <a:lumOff val="25000"/>
                </a:schemeClr>
              </a:solidFill>
              <a:prstDash val="solid"/>
              <a:round/>
            </a:ln>
          </p:spPr>
          <p:txBody>
            <a:bodyPr rtlCol="0" anchor="ctr"/>
            <a:lstStyle/>
            <a:p>
              <a:endParaRPr lang="fr-FR" sz="1400"/>
            </a:p>
          </p:txBody>
        </p:sp>
        <p:sp>
          <p:nvSpPr>
            <p:cNvPr id="131" name="Forme libre : forme 130">
              <a:extLst>
                <a:ext uri="{FF2B5EF4-FFF2-40B4-BE49-F238E27FC236}">
                  <a16:creationId xmlns:a16="http://schemas.microsoft.com/office/drawing/2014/main" id="{12BC61EA-303D-45C5-8245-F721D64DE940}"/>
                </a:ext>
              </a:extLst>
            </p:cNvPr>
            <p:cNvSpPr/>
            <p:nvPr/>
          </p:nvSpPr>
          <p:spPr>
            <a:xfrm>
              <a:off x="1429543" y="4508013"/>
              <a:ext cx="28003" cy="58728"/>
            </a:xfrm>
            <a:custGeom>
              <a:avLst/>
              <a:gdLst>
                <a:gd name="connsiteX0" fmla="*/ 12097 w 28003"/>
                <a:gd name="connsiteY0" fmla="*/ 0 h 58728"/>
                <a:gd name="connsiteX1" fmla="*/ 7144 w 28003"/>
                <a:gd name="connsiteY1" fmla="*/ 31433 h 58728"/>
                <a:gd name="connsiteX2" fmla="*/ 0 w 28003"/>
                <a:gd name="connsiteY2" fmla="*/ 52007 h 58728"/>
                <a:gd name="connsiteX3" fmla="*/ 28004 w 28003"/>
                <a:gd name="connsiteY3" fmla="*/ 55436 h 58728"/>
              </a:gdLst>
              <a:ahLst/>
              <a:cxnLst>
                <a:cxn ang="0">
                  <a:pos x="connsiteX0" y="connsiteY0"/>
                </a:cxn>
                <a:cxn ang="0">
                  <a:pos x="connsiteX1" y="connsiteY1"/>
                </a:cxn>
                <a:cxn ang="0">
                  <a:pos x="connsiteX2" y="connsiteY2"/>
                </a:cxn>
                <a:cxn ang="0">
                  <a:pos x="connsiteX3" y="connsiteY3"/>
                </a:cxn>
              </a:cxnLst>
              <a:rect l="l" t="t" r="r" b="b"/>
              <a:pathLst>
                <a:path w="28003" h="58728">
                  <a:moveTo>
                    <a:pt x="12097" y="0"/>
                  </a:moveTo>
                  <a:cubicBezTo>
                    <a:pt x="6668" y="10382"/>
                    <a:pt x="4858" y="22860"/>
                    <a:pt x="7144" y="31433"/>
                  </a:cubicBezTo>
                  <a:cubicBezTo>
                    <a:pt x="11811" y="49530"/>
                    <a:pt x="0" y="52007"/>
                    <a:pt x="0" y="52007"/>
                  </a:cubicBezTo>
                  <a:cubicBezTo>
                    <a:pt x="16193" y="64770"/>
                    <a:pt x="28004" y="55436"/>
                    <a:pt x="28004" y="55436"/>
                  </a:cubicBezTo>
                </a:path>
              </a:pathLst>
            </a:custGeom>
            <a:noFill/>
            <a:ln w="5715" cap="rnd">
              <a:solidFill>
                <a:schemeClr val="tx1">
                  <a:lumMod val="75000"/>
                  <a:lumOff val="25000"/>
                </a:schemeClr>
              </a:solidFill>
              <a:prstDash val="solid"/>
              <a:round/>
            </a:ln>
          </p:spPr>
          <p:txBody>
            <a:bodyPr rtlCol="0" anchor="ctr"/>
            <a:lstStyle/>
            <a:p>
              <a:endParaRPr lang="fr-FR" sz="1400"/>
            </a:p>
          </p:txBody>
        </p:sp>
        <p:sp>
          <p:nvSpPr>
            <p:cNvPr id="132" name="Forme libre : forme 131">
              <a:extLst>
                <a:ext uri="{FF2B5EF4-FFF2-40B4-BE49-F238E27FC236}">
                  <a16:creationId xmlns:a16="http://schemas.microsoft.com/office/drawing/2014/main" id="{7B27F51C-82B2-4325-998B-4889E35E486C}"/>
                </a:ext>
              </a:extLst>
            </p:cNvPr>
            <p:cNvSpPr/>
            <p:nvPr/>
          </p:nvSpPr>
          <p:spPr>
            <a:xfrm>
              <a:off x="1453546" y="4488474"/>
              <a:ext cx="64674" cy="78324"/>
            </a:xfrm>
            <a:custGeom>
              <a:avLst/>
              <a:gdLst>
                <a:gd name="connsiteX0" fmla="*/ 38767 w 64674"/>
                <a:gd name="connsiteY0" fmla="*/ 76308 h 78324"/>
                <a:gd name="connsiteX1" fmla="*/ 64675 w 64674"/>
                <a:gd name="connsiteY1" fmla="*/ 71641 h 78324"/>
                <a:gd name="connsiteX2" fmla="*/ 57531 w 64674"/>
                <a:gd name="connsiteY2" fmla="*/ 51067 h 78324"/>
                <a:gd name="connsiteX3" fmla="*/ 19621 w 64674"/>
                <a:gd name="connsiteY3" fmla="*/ 13 h 78324"/>
                <a:gd name="connsiteX4" fmla="*/ 19526 w 64674"/>
                <a:gd name="connsiteY4" fmla="*/ 13 h 78324"/>
                <a:gd name="connsiteX5" fmla="*/ 0 w 64674"/>
                <a:gd name="connsiteY5" fmla="*/ 5442 h 78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4674" h="78324">
                  <a:moveTo>
                    <a:pt x="38767" y="76308"/>
                  </a:moveTo>
                  <a:cubicBezTo>
                    <a:pt x="42863" y="78309"/>
                    <a:pt x="52578" y="81166"/>
                    <a:pt x="64675" y="71641"/>
                  </a:cubicBezTo>
                  <a:cubicBezTo>
                    <a:pt x="64675" y="71641"/>
                    <a:pt x="52864" y="69165"/>
                    <a:pt x="57531" y="51067"/>
                  </a:cubicBezTo>
                  <a:cubicBezTo>
                    <a:pt x="62198" y="32970"/>
                    <a:pt x="48578" y="-82"/>
                    <a:pt x="19621" y="13"/>
                  </a:cubicBezTo>
                  <a:lnTo>
                    <a:pt x="19526" y="13"/>
                  </a:lnTo>
                  <a:cubicBezTo>
                    <a:pt x="12192" y="-177"/>
                    <a:pt x="5239" y="1728"/>
                    <a:pt x="0" y="5442"/>
                  </a:cubicBezTo>
                </a:path>
              </a:pathLst>
            </a:custGeom>
            <a:noFill/>
            <a:ln w="5715" cap="rnd">
              <a:solidFill>
                <a:schemeClr val="tx1">
                  <a:lumMod val="75000"/>
                  <a:lumOff val="25000"/>
                </a:schemeClr>
              </a:solidFill>
              <a:prstDash val="solid"/>
              <a:round/>
            </a:ln>
          </p:spPr>
          <p:txBody>
            <a:bodyPr rtlCol="0" anchor="ctr"/>
            <a:lstStyle/>
            <a:p>
              <a:endParaRPr lang="fr-FR" sz="1400"/>
            </a:p>
          </p:txBody>
        </p:sp>
      </p:grpSp>
      <p:grpSp>
        <p:nvGrpSpPr>
          <p:cNvPr id="2" name="Groupe 1">
            <a:extLst>
              <a:ext uri="{FF2B5EF4-FFF2-40B4-BE49-F238E27FC236}">
                <a16:creationId xmlns:a16="http://schemas.microsoft.com/office/drawing/2014/main" id="{2C0BACD0-2A09-20DB-FB89-12FCBBC5B77E}"/>
              </a:ext>
            </a:extLst>
          </p:cNvPr>
          <p:cNvGrpSpPr/>
          <p:nvPr/>
        </p:nvGrpSpPr>
        <p:grpSpPr>
          <a:xfrm>
            <a:off x="10633551" y="5768117"/>
            <a:ext cx="1100148" cy="1285089"/>
            <a:chOff x="-2188878" y="1439576"/>
            <a:chExt cx="1100148" cy="1285089"/>
          </a:xfrm>
        </p:grpSpPr>
        <p:pic>
          <p:nvPicPr>
            <p:cNvPr id="5" name="Picture 4" descr="Splash aquarelle avec illustration mixte blanc, rouge, orange sur blanc. Vecteur gratuit">
              <a:extLst>
                <a:ext uri="{FF2B5EF4-FFF2-40B4-BE49-F238E27FC236}">
                  <a16:creationId xmlns:a16="http://schemas.microsoft.com/office/drawing/2014/main" id="{F676C83D-1579-BDE3-CE2F-2F0E2CBD35FA}"/>
                </a:ext>
              </a:extLst>
            </p:cNvPr>
            <p:cNvPicPr>
              <a:picLocks noChangeAspect="1" noChangeArrowheads="1"/>
            </p:cNvPicPr>
            <p:nvPr/>
          </p:nvPicPr>
          <p:blipFill rotWithShape="1">
            <a:blip r:embed="rId7">
              <a:clrChange>
                <a:clrFrom>
                  <a:srgbClr val="FFFFFF"/>
                </a:clrFrom>
                <a:clrTo>
                  <a:srgbClr val="FFFFFF">
                    <a:alpha val="0"/>
                  </a:srgbClr>
                </a:clrTo>
              </a:clrChange>
              <a:extLst>
                <a:ext uri="{28A0092B-C50C-407E-A947-70E740481C1C}">
                  <a14:useLocalDpi xmlns:a14="http://schemas.microsoft.com/office/drawing/2010/main" val="0"/>
                </a:ext>
              </a:extLst>
            </a:blip>
            <a:srcRect l="50000" t="70212" r="2264" b="8236"/>
            <a:stretch/>
          </p:blipFill>
          <p:spPr bwMode="auto">
            <a:xfrm>
              <a:off x="-2188878" y="1439576"/>
              <a:ext cx="1100148" cy="1285089"/>
            </a:xfrm>
            <a:prstGeom prst="rect">
              <a:avLst/>
            </a:prstGeom>
            <a:noFill/>
            <a:extLst>
              <a:ext uri="{909E8E84-426E-40DD-AFC4-6F175D3DCCD1}">
                <a14:hiddenFill xmlns:a14="http://schemas.microsoft.com/office/drawing/2010/main">
                  <a:solidFill>
                    <a:srgbClr val="FFFFFF"/>
                  </a:solidFill>
                </a14:hiddenFill>
              </a:ext>
            </a:extLst>
          </p:spPr>
        </p:pic>
        <p:grpSp>
          <p:nvGrpSpPr>
            <p:cNvPr id="7" name="Groupe 6">
              <a:extLst>
                <a:ext uri="{FF2B5EF4-FFF2-40B4-BE49-F238E27FC236}">
                  <a16:creationId xmlns:a16="http://schemas.microsoft.com/office/drawing/2014/main" id="{5BFF0CE0-F650-48F0-F417-C2DDFAAC18DE}"/>
                </a:ext>
              </a:extLst>
            </p:cNvPr>
            <p:cNvGrpSpPr/>
            <p:nvPr/>
          </p:nvGrpSpPr>
          <p:grpSpPr>
            <a:xfrm>
              <a:off x="-1980670" y="1805906"/>
              <a:ext cx="572484" cy="495254"/>
              <a:chOff x="11392866" y="540878"/>
              <a:chExt cx="572484" cy="495254"/>
            </a:xfrm>
          </p:grpSpPr>
          <p:pic>
            <p:nvPicPr>
              <p:cNvPr id="8" name="Image 7">
                <a:hlinkClick r:id="rId8" action="ppaction://hlinksldjump"/>
                <a:extLst>
                  <a:ext uri="{FF2B5EF4-FFF2-40B4-BE49-F238E27FC236}">
                    <a16:creationId xmlns:a16="http://schemas.microsoft.com/office/drawing/2014/main" id="{018F32FC-EB01-7706-2816-E60C866B125B}"/>
                  </a:ext>
                </a:extLst>
              </p:cNvPr>
              <p:cNvPicPr>
                <a:picLocks noChangeAspect="1"/>
              </p:cNvPicPr>
              <p:nvPr/>
            </p:nvPicPr>
            <p:blipFill>
              <a:blip r:embed="rId9">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1483846" y="540878"/>
                <a:ext cx="390525" cy="342900"/>
              </a:xfrm>
              <a:prstGeom prst="rect">
                <a:avLst/>
              </a:prstGeom>
            </p:spPr>
          </p:pic>
          <p:pic>
            <p:nvPicPr>
              <p:cNvPr id="9" name="Image 8">
                <a:hlinkClick r:id="rId8" action="ppaction://hlinksldjump"/>
                <a:extLst>
                  <a:ext uri="{FF2B5EF4-FFF2-40B4-BE49-F238E27FC236}">
                    <a16:creationId xmlns:a16="http://schemas.microsoft.com/office/drawing/2014/main" id="{5D7377F1-8C7A-AFF0-7EAB-0415B37EF55B}"/>
                  </a:ext>
                </a:extLst>
              </p:cNvPr>
              <p:cNvPicPr>
                <a:picLocks noChangeAspect="1"/>
              </p:cNvPicPr>
              <p:nvPr/>
            </p:nvPicPr>
            <p:blipFill>
              <a:blip r:embed="rId10" cstate="email">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1392866" y="731423"/>
                <a:ext cx="572484" cy="304709"/>
              </a:xfrm>
              <a:prstGeom prst="rect">
                <a:avLst/>
              </a:prstGeom>
            </p:spPr>
          </p:pic>
        </p:grpSp>
      </p:grpSp>
      <p:sp>
        <p:nvSpPr>
          <p:cNvPr id="10" name="Rectangle : coins arrondis 9">
            <a:hlinkClick r:id="rId11" action="ppaction://hlinksldjump"/>
            <a:extLst>
              <a:ext uri="{FF2B5EF4-FFF2-40B4-BE49-F238E27FC236}">
                <a16:creationId xmlns:a16="http://schemas.microsoft.com/office/drawing/2014/main" id="{E7893518-EB09-5C65-0F02-0A0E6477454C}"/>
              </a:ext>
            </a:extLst>
          </p:cNvPr>
          <p:cNvSpPr/>
          <p:nvPr/>
        </p:nvSpPr>
        <p:spPr>
          <a:xfrm>
            <a:off x="10768038" y="6013635"/>
            <a:ext cx="824298" cy="630134"/>
          </a:xfrm>
          <a:prstGeom prst="roundRect">
            <a:avLst/>
          </a:prstGeom>
          <a:solidFill>
            <a:srgbClr val="FFFFFF">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99812998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EB7FBDB6-8950-4168-97F1-D714CD2A08E6}"/>
              </a:ext>
            </a:extLst>
          </p:cNvPr>
          <p:cNvSpPr/>
          <p:nvPr/>
        </p:nvSpPr>
        <p:spPr>
          <a:xfrm>
            <a:off x="4781006" y="1388669"/>
            <a:ext cx="6895057" cy="4860000"/>
          </a:xfrm>
          <a:custGeom>
            <a:avLst/>
            <a:gdLst>
              <a:gd name="connsiteX0" fmla="*/ 0 w 6895057"/>
              <a:gd name="connsiteY0" fmla="*/ 0 h 4860000"/>
              <a:gd name="connsiteX1" fmla="*/ 758456 w 6895057"/>
              <a:gd name="connsiteY1" fmla="*/ 0 h 4860000"/>
              <a:gd name="connsiteX2" fmla="*/ 1241110 w 6895057"/>
              <a:gd name="connsiteY2" fmla="*/ 0 h 4860000"/>
              <a:gd name="connsiteX3" fmla="*/ 1930616 w 6895057"/>
              <a:gd name="connsiteY3" fmla="*/ 0 h 4860000"/>
              <a:gd name="connsiteX4" fmla="*/ 2758023 w 6895057"/>
              <a:gd name="connsiteY4" fmla="*/ 0 h 4860000"/>
              <a:gd name="connsiteX5" fmla="*/ 3240677 w 6895057"/>
              <a:gd name="connsiteY5" fmla="*/ 0 h 4860000"/>
              <a:gd name="connsiteX6" fmla="*/ 3723331 w 6895057"/>
              <a:gd name="connsiteY6" fmla="*/ 0 h 4860000"/>
              <a:gd name="connsiteX7" fmla="*/ 4550738 w 6895057"/>
              <a:gd name="connsiteY7" fmla="*/ 0 h 4860000"/>
              <a:gd name="connsiteX8" fmla="*/ 5102342 w 6895057"/>
              <a:gd name="connsiteY8" fmla="*/ 0 h 4860000"/>
              <a:gd name="connsiteX9" fmla="*/ 5722897 w 6895057"/>
              <a:gd name="connsiteY9" fmla="*/ 0 h 4860000"/>
              <a:gd name="connsiteX10" fmla="*/ 6895057 w 6895057"/>
              <a:gd name="connsiteY10" fmla="*/ 0 h 4860000"/>
              <a:gd name="connsiteX11" fmla="*/ 6895057 w 6895057"/>
              <a:gd name="connsiteY11" fmla="*/ 548486 h 4860000"/>
              <a:gd name="connsiteX12" fmla="*/ 6895057 w 6895057"/>
              <a:gd name="connsiteY12" fmla="*/ 1339971 h 4860000"/>
              <a:gd name="connsiteX13" fmla="*/ 6895057 w 6895057"/>
              <a:gd name="connsiteY13" fmla="*/ 1888457 h 4860000"/>
              <a:gd name="connsiteX14" fmla="*/ 6895057 w 6895057"/>
              <a:gd name="connsiteY14" fmla="*/ 2582743 h 4860000"/>
              <a:gd name="connsiteX15" fmla="*/ 6895057 w 6895057"/>
              <a:gd name="connsiteY15" fmla="*/ 3131229 h 4860000"/>
              <a:gd name="connsiteX16" fmla="*/ 6895057 w 6895057"/>
              <a:gd name="connsiteY16" fmla="*/ 3825514 h 4860000"/>
              <a:gd name="connsiteX17" fmla="*/ 6895057 w 6895057"/>
              <a:gd name="connsiteY17" fmla="*/ 4860000 h 4860000"/>
              <a:gd name="connsiteX18" fmla="*/ 6136601 w 6895057"/>
              <a:gd name="connsiteY18" fmla="*/ 4860000 h 4860000"/>
              <a:gd name="connsiteX19" fmla="*/ 5378144 w 6895057"/>
              <a:gd name="connsiteY19" fmla="*/ 4860000 h 4860000"/>
              <a:gd name="connsiteX20" fmla="*/ 4688639 w 6895057"/>
              <a:gd name="connsiteY20" fmla="*/ 4860000 h 4860000"/>
              <a:gd name="connsiteX21" fmla="*/ 4137034 w 6895057"/>
              <a:gd name="connsiteY21" fmla="*/ 4860000 h 4860000"/>
              <a:gd name="connsiteX22" fmla="*/ 3516479 w 6895057"/>
              <a:gd name="connsiteY22" fmla="*/ 4860000 h 4860000"/>
              <a:gd name="connsiteX23" fmla="*/ 2895924 w 6895057"/>
              <a:gd name="connsiteY23" fmla="*/ 4860000 h 4860000"/>
              <a:gd name="connsiteX24" fmla="*/ 2137468 w 6895057"/>
              <a:gd name="connsiteY24" fmla="*/ 4860000 h 4860000"/>
              <a:gd name="connsiteX25" fmla="*/ 1516913 w 6895057"/>
              <a:gd name="connsiteY25" fmla="*/ 4860000 h 4860000"/>
              <a:gd name="connsiteX26" fmla="*/ 758456 w 6895057"/>
              <a:gd name="connsiteY26" fmla="*/ 4860000 h 4860000"/>
              <a:gd name="connsiteX27" fmla="*/ 0 w 6895057"/>
              <a:gd name="connsiteY27" fmla="*/ 4860000 h 4860000"/>
              <a:gd name="connsiteX28" fmla="*/ 0 w 6895057"/>
              <a:gd name="connsiteY28" fmla="*/ 4214314 h 4860000"/>
              <a:gd name="connsiteX29" fmla="*/ 0 w 6895057"/>
              <a:gd name="connsiteY29" fmla="*/ 3665829 h 4860000"/>
              <a:gd name="connsiteX30" fmla="*/ 0 w 6895057"/>
              <a:gd name="connsiteY30" fmla="*/ 3117343 h 4860000"/>
              <a:gd name="connsiteX31" fmla="*/ 0 w 6895057"/>
              <a:gd name="connsiteY31" fmla="*/ 2423057 h 4860000"/>
              <a:gd name="connsiteX32" fmla="*/ 0 w 6895057"/>
              <a:gd name="connsiteY32" fmla="*/ 1825971 h 4860000"/>
              <a:gd name="connsiteX33" fmla="*/ 0 w 6895057"/>
              <a:gd name="connsiteY33" fmla="*/ 1277486 h 4860000"/>
              <a:gd name="connsiteX34" fmla="*/ 0 w 6895057"/>
              <a:gd name="connsiteY34" fmla="*/ 680400 h 4860000"/>
              <a:gd name="connsiteX35" fmla="*/ 0 w 6895057"/>
              <a:gd name="connsiteY35" fmla="*/ 0 h 486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6895057" h="4860000" fill="none" extrusionOk="0">
                <a:moveTo>
                  <a:pt x="0" y="0"/>
                </a:moveTo>
                <a:cubicBezTo>
                  <a:pt x="306979" y="17667"/>
                  <a:pt x="477682" y="12599"/>
                  <a:pt x="758456" y="0"/>
                </a:cubicBezTo>
                <a:cubicBezTo>
                  <a:pt x="1039230" y="-12599"/>
                  <a:pt x="1061179" y="15778"/>
                  <a:pt x="1241110" y="0"/>
                </a:cubicBezTo>
                <a:cubicBezTo>
                  <a:pt x="1421041" y="-15778"/>
                  <a:pt x="1735018" y="-19442"/>
                  <a:pt x="1930616" y="0"/>
                </a:cubicBezTo>
                <a:cubicBezTo>
                  <a:pt x="2126214" y="19442"/>
                  <a:pt x="2528404" y="-17069"/>
                  <a:pt x="2758023" y="0"/>
                </a:cubicBezTo>
                <a:cubicBezTo>
                  <a:pt x="2987642" y="17069"/>
                  <a:pt x="3124592" y="-22406"/>
                  <a:pt x="3240677" y="0"/>
                </a:cubicBezTo>
                <a:cubicBezTo>
                  <a:pt x="3356762" y="22406"/>
                  <a:pt x="3613064" y="7199"/>
                  <a:pt x="3723331" y="0"/>
                </a:cubicBezTo>
                <a:cubicBezTo>
                  <a:pt x="3833598" y="-7199"/>
                  <a:pt x="4151062" y="-32598"/>
                  <a:pt x="4550738" y="0"/>
                </a:cubicBezTo>
                <a:cubicBezTo>
                  <a:pt x="4950414" y="32598"/>
                  <a:pt x="4847507" y="13969"/>
                  <a:pt x="5102342" y="0"/>
                </a:cubicBezTo>
                <a:cubicBezTo>
                  <a:pt x="5357177" y="-13969"/>
                  <a:pt x="5537195" y="30482"/>
                  <a:pt x="5722897" y="0"/>
                </a:cubicBezTo>
                <a:cubicBezTo>
                  <a:pt x="5908600" y="-30482"/>
                  <a:pt x="6472891" y="24987"/>
                  <a:pt x="6895057" y="0"/>
                </a:cubicBezTo>
                <a:cubicBezTo>
                  <a:pt x="6882958" y="243008"/>
                  <a:pt x="6894737" y="424370"/>
                  <a:pt x="6895057" y="548486"/>
                </a:cubicBezTo>
                <a:cubicBezTo>
                  <a:pt x="6895377" y="672602"/>
                  <a:pt x="6861364" y="1078778"/>
                  <a:pt x="6895057" y="1339971"/>
                </a:cubicBezTo>
                <a:cubicBezTo>
                  <a:pt x="6928750" y="1601165"/>
                  <a:pt x="6898048" y="1777168"/>
                  <a:pt x="6895057" y="1888457"/>
                </a:cubicBezTo>
                <a:cubicBezTo>
                  <a:pt x="6892066" y="1999746"/>
                  <a:pt x="6928254" y="2367153"/>
                  <a:pt x="6895057" y="2582743"/>
                </a:cubicBezTo>
                <a:cubicBezTo>
                  <a:pt x="6861860" y="2798333"/>
                  <a:pt x="6881178" y="2883034"/>
                  <a:pt x="6895057" y="3131229"/>
                </a:cubicBezTo>
                <a:cubicBezTo>
                  <a:pt x="6908936" y="3379424"/>
                  <a:pt x="6893832" y="3663040"/>
                  <a:pt x="6895057" y="3825514"/>
                </a:cubicBezTo>
                <a:cubicBezTo>
                  <a:pt x="6896282" y="3987988"/>
                  <a:pt x="6865411" y="4470301"/>
                  <a:pt x="6895057" y="4860000"/>
                </a:cubicBezTo>
                <a:cubicBezTo>
                  <a:pt x="6562139" y="4835512"/>
                  <a:pt x="6436303" y="4892633"/>
                  <a:pt x="6136601" y="4860000"/>
                </a:cubicBezTo>
                <a:cubicBezTo>
                  <a:pt x="5836899" y="4827367"/>
                  <a:pt x="5723412" y="4896839"/>
                  <a:pt x="5378144" y="4860000"/>
                </a:cubicBezTo>
                <a:cubicBezTo>
                  <a:pt x="5032876" y="4823161"/>
                  <a:pt x="5016362" y="4862479"/>
                  <a:pt x="4688639" y="4860000"/>
                </a:cubicBezTo>
                <a:cubicBezTo>
                  <a:pt x="4360916" y="4857521"/>
                  <a:pt x="4383487" y="4862324"/>
                  <a:pt x="4137034" y="4860000"/>
                </a:cubicBezTo>
                <a:cubicBezTo>
                  <a:pt x="3890582" y="4857676"/>
                  <a:pt x="3670391" y="4851273"/>
                  <a:pt x="3516479" y="4860000"/>
                </a:cubicBezTo>
                <a:cubicBezTo>
                  <a:pt x="3362567" y="4868727"/>
                  <a:pt x="3199911" y="4873250"/>
                  <a:pt x="2895924" y="4860000"/>
                </a:cubicBezTo>
                <a:cubicBezTo>
                  <a:pt x="2591937" y="4846750"/>
                  <a:pt x="2500250" y="4832415"/>
                  <a:pt x="2137468" y="4860000"/>
                </a:cubicBezTo>
                <a:cubicBezTo>
                  <a:pt x="1774686" y="4887585"/>
                  <a:pt x="1704011" y="4847505"/>
                  <a:pt x="1516913" y="4860000"/>
                </a:cubicBezTo>
                <a:cubicBezTo>
                  <a:pt x="1329816" y="4872495"/>
                  <a:pt x="962491" y="4850271"/>
                  <a:pt x="758456" y="4860000"/>
                </a:cubicBezTo>
                <a:cubicBezTo>
                  <a:pt x="554421" y="4869729"/>
                  <a:pt x="309968" y="4878348"/>
                  <a:pt x="0" y="4860000"/>
                </a:cubicBezTo>
                <a:cubicBezTo>
                  <a:pt x="-6514" y="4678634"/>
                  <a:pt x="-27136" y="4524457"/>
                  <a:pt x="0" y="4214314"/>
                </a:cubicBezTo>
                <a:cubicBezTo>
                  <a:pt x="27136" y="3904171"/>
                  <a:pt x="-21240" y="3935154"/>
                  <a:pt x="0" y="3665829"/>
                </a:cubicBezTo>
                <a:cubicBezTo>
                  <a:pt x="21240" y="3396505"/>
                  <a:pt x="20951" y="3391505"/>
                  <a:pt x="0" y="3117343"/>
                </a:cubicBezTo>
                <a:cubicBezTo>
                  <a:pt x="-20951" y="2843181"/>
                  <a:pt x="18880" y="2592905"/>
                  <a:pt x="0" y="2423057"/>
                </a:cubicBezTo>
                <a:cubicBezTo>
                  <a:pt x="-18880" y="2253209"/>
                  <a:pt x="-23223" y="2046423"/>
                  <a:pt x="0" y="1825971"/>
                </a:cubicBezTo>
                <a:cubicBezTo>
                  <a:pt x="23223" y="1605519"/>
                  <a:pt x="-16438" y="1454332"/>
                  <a:pt x="0" y="1277486"/>
                </a:cubicBezTo>
                <a:cubicBezTo>
                  <a:pt x="16438" y="1100640"/>
                  <a:pt x="-6191" y="845931"/>
                  <a:pt x="0" y="680400"/>
                </a:cubicBezTo>
                <a:cubicBezTo>
                  <a:pt x="6191" y="514869"/>
                  <a:pt x="24037" y="257255"/>
                  <a:pt x="0" y="0"/>
                </a:cubicBezTo>
                <a:close/>
              </a:path>
              <a:path w="6895057" h="4860000" stroke="0" extrusionOk="0">
                <a:moveTo>
                  <a:pt x="0" y="0"/>
                </a:moveTo>
                <a:cubicBezTo>
                  <a:pt x="248219" y="10872"/>
                  <a:pt x="354849" y="-33106"/>
                  <a:pt x="689506" y="0"/>
                </a:cubicBezTo>
                <a:cubicBezTo>
                  <a:pt x="1024163" y="33106"/>
                  <a:pt x="985380" y="-11943"/>
                  <a:pt x="1241110" y="0"/>
                </a:cubicBezTo>
                <a:cubicBezTo>
                  <a:pt x="1496840" y="11943"/>
                  <a:pt x="1625327" y="-23823"/>
                  <a:pt x="1861665" y="0"/>
                </a:cubicBezTo>
                <a:cubicBezTo>
                  <a:pt x="2098004" y="23823"/>
                  <a:pt x="2522694" y="19918"/>
                  <a:pt x="2689072" y="0"/>
                </a:cubicBezTo>
                <a:cubicBezTo>
                  <a:pt x="2855450" y="-19918"/>
                  <a:pt x="3030045" y="20031"/>
                  <a:pt x="3309627" y="0"/>
                </a:cubicBezTo>
                <a:cubicBezTo>
                  <a:pt x="3589209" y="-20031"/>
                  <a:pt x="3711077" y="25290"/>
                  <a:pt x="3999133" y="0"/>
                </a:cubicBezTo>
                <a:cubicBezTo>
                  <a:pt x="4287189" y="-25290"/>
                  <a:pt x="4410557" y="1183"/>
                  <a:pt x="4619688" y="0"/>
                </a:cubicBezTo>
                <a:cubicBezTo>
                  <a:pt x="4828819" y="-1183"/>
                  <a:pt x="4957163" y="3626"/>
                  <a:pt x="5102342" y="0"/>
                </a:cubicBezTo>
                <a:cubicBezTo>
                  <a:pt x="5247521" y="-3626"/>
                  <a:pt x="5578925" y="-31347"/>
                  <a:pt x="5791848" y="0"/>
                </a:cubicBezTo>
                <a:cubicBezTo>
                  <a:pt x="6004771" y="31347"/>
                  <a:pt x="6629667" y="-19991"/>
                  <a:pt x="6895057" y="0"/>
                </a:cubicBezTo>
                <a:cubicBezTo>
                  <a:pt x="6918528" y="300892"/>
                  <a:pt x="6911409" y="468578"/>
                  <a:pt x="6895057" y="791486"/>
                </a:cubicBezTo>
                <a:cubicBezTo>
                  <a:pt x="6878705" y="1114394"/>
                  <a:pt x="6922543" y="1218130"/>
                  <a:pt x="6895057" y="1582971"/>
                </a:cubicBezTo>
                <a:cubicBezTo>
                  <a:pt x="6867571" y="1947812"/>
                  <a:pt x="6897986" y="2010700"/>
                  <a:pt x="6895057" y="2180057"/>
                </a:cubicBezTo>
                <a:cubicBezTo>
                  <a:pt x="6892128" y="2349414"/>
                  <a:pt x="6876098" y="2490300"/>
                  <a:pt x="6895057" y="2777143"/>
                </a:cubicBezTo>
                <a:cubicBezTo>
                  <a:pt x="6914016" y="3063986"/>
                  <a:pt x="6932296" y="3302975"/>
                  <a:pt x="6895057" y="3568629"/>
                </a:cubicBezTo>
                <a:cubicBezTo>
                  <a:pt x="6857818" y="3834283"/>
                  <a:pt x="6879048" y="3961256"/>
                  <a:pt x="6895057" y="4165714"/>
                </a:cubicBezTo>
                <a:cubicBezTo>
                  <a:pt x="6911066" y="4370173"/>
                  <a:pt x="6927537" y="4689283"/>
                  <a:pt x="6895057" y="4860000"/>
                </a:cubicBezTo>
                <a:cubicBezTo>
                  <a:pt x="6590339" y="4869938"/>
                  <a:pt x="6563705" y="4877796"/>
                  <a:pt x="6274502" y="4860000"/>
                </a:cubicBezTo>
                <a:cubicBezTo>
                  <a:pt x="5985300" y="4842204"/>
                  <a:pt x="5741150" y="4881163"/>
                  <a:pt x="5447095" y="4860000"/>
                </a:cubicBezTo>
                <a:cubicBezTo>
                  <a:pt x="5153040" y="4838837"/>
                  <a:pt x="5081236" y="4852502"/>
                  <a:pt x="4826540" y="4860000"/>
                </a:cubicBezTo>
                <a:cubicBezTo>
                  <a:pt x="4571845" y="4867498"/>
                  <a:pt x="4326211" y="4882916"/>
                  <a:pt x="4068084" y="4860000"/>
                </a:cubicBezTo>
                <a:cubicBezTo>
                  <a:pt x="3809957" y="4837084"/>
                  <a:pt x="3656022" y="4859998"/>
                  <a:pt x="3447529" y="4860000"/>
                </a:cubicBezTo>
                <a:cubicBezTo>
                  <a:pt x="3239036" y="4860002"/>
                  <a:pt x="2843112" y="4837364"/>
                  <a:pt x="2689072" y="4860000"/>
                </a:cubicBezTo>
                <a:cubicBezTo>
                  <a:pt x="2535032" y="4882636"/>
                  <a:pt x="2369812" y="4876817"/>
                  <a:pt x="2137468" y="4860000"/>
                </a:cubicBezTo>
                <a:cubicBezTo>
                  <a:pt x="1905124" y="4843183"/>
                  <a:pt x="1766873" y="4862116"/>
                  <a:pt x="1447962" y="4860000"/>
                </a:cubicBezTo>
                <a:cubicBezTo>
                  <a:pt x="1129051" y="4857884"/>
                  <a:pt x="981769" y="4832611"/>
                  <a:pt x="758456" y="4860000"/>
                </a:cubicBezTo>
                <a:cubicBezTo>
                  <a:pt x="535143" y="4887389"/>
                  <a:pt x="216255" y="4867429"/>
                  <a:pt x="0" y="4860000"/>
                </a:cubicBezTo>
                <a:cubicBezTo>
                  <a:pt x="21856" y="4529258"/>
                  <a:pt x="12920" y="4387656"/>
                  <a:pt x="0" y="4117114"/>
                </a:cubicBezTo>
                <a:cubicBezTo>
                  <a:pt x="-12920" y="3846572"/>
                  <a:pt x="28431" y="3635761"/>
                  <a:pt x="0" y="3471429"/>
                </a:cubicBezTo>
                <a:cubicBezTo>
                  <a:pt x="-28431" y="3307098"/>
                  <a:pt x="-8604" y="3075665"/>
                  <a:pt x="0" y="2728543"/>
                </a:cubicBezTo>
                <a:cubicBezTo>
                  <a:pt x="8604" y="2381421"/>
                  <a:pt x="-14810" y="2381290"/>
                  <a:pt x="0" y="2131457"/>
                </a:cubicBezTo>
                <a:cubicBezTo>
                  <a:pt x="14810" y="1881624"/>
                  <a:pt x="18970" y="1670786"/>
                  <a:pt x="0" y="1485771"/>
                </a:cubicBezTo>
                <a:cubicBezTo>
                  <a:pt x="-18970" y="1300756"/>
                  <a:pt x="1125" y="1119108"/>
                  <a:pt x="0" y="791486"/>
                </a:cubicBezTo>
                <a:cubicBezTo>
                  <a:pt x="-1125" y="463864"/>
                  <a:pt x="-7996" y="289473"/>
                  <a:pt x="0" y="0"/>
                </a:cubicBezTo>
                <a:close/>
              </a:path>
            </a:pathLst>
          </a:custGeom>
          <a:solidFill>
            <a:schemeClr val="bg1">
              <a:lumMod val="95000"/>
            </a:schemeClr>
          </a:solidFill>
          <a:ln w="28575">
            <a:solidFill>
              <a:schemeClr val="bg1"/>
            </a:solidFill>
            <a:extLst>
              <a:ext uri="{C807C97D-BFC1-408E-A445-0C87EB9F89A2}">
                <ask:lineSketchStyleProps xmlns:ask="http://schemas.microsoft.com/office/drawing/2018/sketchyshapes" sd="1617256088">
                  <a:prstGeom prst="rect">
                    <a:avLst/>
                  </a:prstGeom>
                  <ask:type>
                    <ask:lineSketchFreehand/>
                  </ask:type>
                </ask:lineSketchStyleProps>
              </a:ext>
            </a:extLst>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400" dirty="0">
                <a:solidFill>
                  <a:schemeClr val="tx1">
                    <a:lumMod val="75000"/>
                    <a:lumOff val="25000"/>
                  </a:schemeClr>
                </a:solidFill>
                <a:cs typeface="Cavolini" panose="03000502040302020204" pitchFamily="66" charset="0"/>
              </a:rPr>
              <a:t>Dans le cadre du partenariat noué avec le Bureau des étudiants de l’AFON (Association des Futurs Orthophonistes de Nancy), Tom WEBER, promoteur jeunes a conviés </a:t>
            </a:r>
            <a:r>
              <a:rPr lang="fr-FR" sz="1400" b="1" dirty="0">
                <a:solidFill>
                  <a:schemeClr val="accent4">
                    <a:lumMod val="75000"/>
                  </a:schemeClr>
                </a:solidFill>
                <a:cs typeface="Cavolini" panose="03000502040302020204" pitchFamily="66" charset="0"/>
              </a:rPr>
              <a:t>les étudiants</a:t>
            </a:r>
            <a:r>
              <a:rPr lang="fr-FR" sz="1400" dirty="0">
                <a:solidFill>
                  <a:schemeClr val="tx1">
                    <a:lumMod val="75000"/>
                    <a:lumOff val="25000"/>
                  </a:schemeClr>
                </a:solidFill>
                <a:cs typeface="Cavolini" panose="03000502040302020204" pitchFamily="66" charset="0"/>
              </a:rPr>
              <a:t>, membres de l’association à un </a:t>
            </a:r>
            <a:r>
              <a:rPr lang="fr-FR" sz="1400" b="1" dirty="0" err="1">
                <a:solidFill>
                  <a:schemeClr val="accent4">
                    <a:lumMod val="75000"/>
                  </a:schemeClr>
                </a:solidFill>
                <a:cs typeface="Cavolini" panose="03000502040302020204" pitchFamily="66" charset="0"/>
              </a:rPr>
              <a:t>afterwork</a:t>
            </a:r>
            <a:r>
              <a:rPr lang="fr-FR" sz="1400" b="1" dirty="0">
                <a:solidFill>
                  <a:schemeClr val="accent4">
                    <a:lumMod val="75000"/>
                  </a:schemeClr>
                </a:solidFill>
                <a:cs typeface="Cavolini" panose="03000502040302020204" pitchFamily="66" charset="0"/>
              </a:rPr>
              <a:t> </a:t>
            </a:r>
            <a:r>
              <a:rPr lang="fr-FR" sz="1400" dirty="0">
                <a:solidFill>
                  <a:schemeClr val="tx1">
                    <a:lumMod val="75000"/>
                    <a:lumOff val="25000"/>
                  </a:schemeClr>
                </a:solidFill>
                <a:cs typeface="Cavolini" panose="03000502040302020204" pitchFamily="66" charset="0"/>
              </a:rPr>
              <a:t>à l’agence de Nancy Place Dombasle. </a:t>
            </a:r>
          </a:p>
          <a:p>
            <a:endParaRPr lang="fr-FR" sz="500" dirty="0">
              <a:solidFill>
                <a:schemeClr val="tx1">
                  <a:lumMod val="75000"/>
                  <a:lumOff val="25000"/>
                </a:schemeClr>
              </a:solidFill>
              <a:cs typeface="Cavolini" panose="03000502040302020204" pitchFamily="66" charset="0"/>
            </a:endParaRPr>
          </a:p>
          <a:p>
            <a:r>
              <a:rPr lang="fr-FR" sz="1400" dirty="0">
                <a:solidFill>
                  <a:schemeClr val="tx1">
                    <a:lumMod val="75000"/>
                    <a:lumOff val="25000"/>
                  </a:schemeClr>
                </a:solidFill>
                <a:cs typeface="Cavolini" panose="03000502040302020204" pitchFamily="66" charset="0"/>
              </a:rPr>
              <a:t>Cet évènement avait pour objectif de </a:t>
            </a:r>
            <a:r>
              <a:rPr lang="fr-FR" sz="1400" b="1" dirty="0">
                <a:solidFill>
                  <a:schemeClr val="accent4">
                    <a:lumMod val="75000"/>
                  </a:schemeClr>
                </a:solidFill>
                <a:cs typeface="Cavolini" panose="03000502040302020204" pitchFamily="66" charset="0"/>
              </a:rPr>
              <a:t>présenter intégralement et personnellement le partenariat </a:t>
            </a:r>
            <a:r>
              <a:rPr lang="fr-FR" sz="1400" dirty="0">
                <a:solidFill>
                  <a:schemeClr val="tx1">
                    <a:lumMod val="75000"/>
                    <a:lumOff val="25000"/>
                  </a:schemeClr>
                </a:solidFill>
                <a:cs typeface="Cavolini" panose="03000502040302020204" pitchFamily="66" charset="0"/>
              </a:rPr>
              <a:t>qui lie l’association avec la CEGEE. Autour d’une </a:t>
            </a:r>
            <a:r>
              <a:rPr lang="fr-FR" sz="1400" b="1" dirty="0">
                <a:solidFill>
                  <a:schemeClr val="accent4">
                    <a:lumMod val="75000"/>
                  </a:schemeClr>
                </a:solidFill>
                <a:cs typeface="Cavolini" panose="03000502040302020204" pitchFamily="66" charset="0"/>
              </a:rPr>
              <a:t>collation</a:t>
            </a:r>
            <a:r>
              <a:rPr lang="fr-FR" sz="1400" dirty="0">
                <a:solidFill>
                  <a:schemeClr val="tx1">
                    <a:lumMod val="75000"/>
                    <a:lumOff val="25000"/>
                  </a:schemeClr>
                </a:solidFill>
                <a:cs typeface="Cavolini" panose="03000502040302020204" pitchFamily="66" charset="0"/>
              </a:rPr>
              <a:t>, de nombreuses questions ont été posées par les étudiants, permettant </a:t>
            </a:r>
            <a:r>
              <a:rPr lang="fr-FR" sz="1400" b="1" dirty="0">
                <a:solidFill>
                  <a:schemeClr val="accent4">
                    <a:lumMod val="75000"/>
                  </a:schemeClr>
                </a:solidFill>
                <a:cs typeface="Cavolini" panose="03000502040302020204" pitchFamily="66" charset="0"/>
              </a:rPr>
              <a:t>un échange constructif </a:t>
            </a:r>
            <a:r>
              <a:rPr lang="fr-FR" sz="1400" dirty="0">
                <a:solidFill>
                  <a:schemeClr val="tx1">
                    <a:lumMod val="75000"/>
                    <a:lumOff val="25000"/>
                  </a:schemeClr>
                </a:solidFill>
                <a:cs typeface="Cavolini" panose="03000502040302020204" pitchFamily="66" charset="0"/>
              </a:rPr>
              <a:t>avec le réseau commercial. </a:t>
            </a:r>
          </a:p>
          <a:p>
            <a:endParaRPr lang="fr-FR" sz="500" dirty="0">
              <a:solidFill>
                <a:schemeClr val="tx1">
                  <a:lumMod val="75000"/>
                  <a:lumOff val="25000"/>
                </a:schemeClr>
              </a:solidFill>
              <a:cs typeface="Cavolini" panose="03000502040302020204" pitchFamily="66" charset="0"/>
            </a:endParaRPr>
          </a:p>
          <a:p>
            <a:r>
              <a:rPr lang="fr-FR" sz="1400" b="1" dirty="0">
                <a:solidFill>
                  <a:schemeClr val="accent4">
                    <a:lumMod val="75000"/>
                  </a:schemeClr>
                </a:solidFill>
                <a:cs typeface="Cavolini" panose="03000502040302020204" pitchFamily="66" charset="0"/>
              </a:rPr>
              <a:t>En s’intéressant aux jeunes</a:t>
            </a:r>
            <a:r>
              <a:rPr lang="fr-FR" sz="1400" dirty="0">
                <a:solidFill>
                  <a:schemeClr val="tx1">
                    <a:lumMod val="75000"/>
                    <a:lumOff val="25000"/>
                  </a:schemeClr>
                </a:solidFill>
                <a:cs typeface="Cavolini" panose="03000502040302020204" pitchFamily="66" charset="0"/>
              </a:rPr>
              <a:t>, à leur parcours, leur futur métier sans oublier leurs appréhensions, Tom a mis en avant </a:t>
            </a:r>
            <a:r>
              <a:rPr lang="fr-FR" sz="1400" b="1" dirty="0">
                <a:solidFill>
                  <a:schemeClr val="accent4">
                    <a:lumMod val="75000"/>
                  </a:schemeClr>
                </a:solidFill>
                <a:cs typeface="Cavolini" panose="03000502040302020204" pitchFamily="66" charset="0"/>
              </a:rPr>
              <a:t>les valeurs de la CEGEE </a:t>
            </a:r>
            <a:r>
              <a:rPr lang="fr-FR" sz="1400" dirty="0">
                <a:solidFill>
                  <a:schemeClr val="tx1">
                    <a:lumMod val="75000"/>
                    <a:lumOff val="25000"/>
                  </a:schemeClr>
                </a:solidFill>
                <a:cs typeface="Cavolini" panose="03000502040302020204" pitchFamily="66" charset="0"/>
              </a:rPr>
              <a:t>: être utile pour tous professionnels et particuliers ! </a:t>
            </a:r>
          </a:p>
          <a:p>
            <a:endParaRPr lang="fr-FR" sz="500" dirty="0">
              <a:solidFill>
                <a:schemeClr val="tx1">
                  <a:lumMod val="75000"/>
                  <a:lumOff val="25000"/>
                </a:schemeClr>
              </a:solidFill>
              <a:cs typeface="Cavolini" panose="03000502040302020204" pitchFamily="66" charset="0"/>
            </a:endParaRPr>
          </a:p>
          <a:p>
            <a:r>
              <a:rPr lang="fr-FR" sz="1400" dirty="0">
                <a:solidFill>
                  <a:schemeClr val="tx1">
                    <a:lumMod val="75000"/>
                    <a:lumOff val="25000"/>
                  </a:schemeClr>
                </a:solidFill>
                <a:cs typeface="Cavolini" panose="03000502040302020204" pitchFamily="66" charset="0"/>
              </a:rPr>
              <a:t>Bien qu’à ce jour les retours commerciaux ne soient pas encore à l’ordre du jour, la réalisation d’animations sous quelques formes que ce soit, </a:t>
            </a:r>
            <a:r>
              <a:rPr lang="fr-FR" sz="1400" b="1" dirty="0">
                <a:solidFill>
                  <a:schemeClr val="accent4">
                    <a:lumMod val="75000"/>
                  </a:schemeClr>
                </a:solidFill>
                <a:cs typeface="Cavolini" panose="03000502040302020204" pitchFamily="66" charset="0"/>
              </a:rPr>
              <a:t>favorise la création de liens et renforce leur sentiment de reconnaissance</a:t>
            </a:r>
            <a:r>
              <a:rPr lang="fr-FR" sz="1400" dirty="0">
                <a:solidFill>
                  <a:schemeClr val="tx1">
                    <a:lumMod val="75000"/>
                    <a:lumOff val="25000"/>
                  </a:schemeClr>
                </a:solidFill>
                <a:cs typeface="Cavolini" panose="03000502040302020204" pitchFamily="66" charset="0"/>
              </a:rPr>
              <a:t>, véritable </a:t>
            </a:r>
            <a:r>
              <a:rPr lang="fr-FR" sz="1400" b="1" dirty="0">
                <a:solidFill>
                  <a:schemeClr val="accent4">
                    <a:lumMod val="75000"/>
                  </a:schemeClr>
                </a:solidFill>
                <a:cs typeface="Cavolini" panose="03000502040302020204" pitchFamily="66" charset="0"/>
              </a:rPr>
              <a:t>levier pour conquérir </a:t>
            </a:r>
            <a:r>
              <a:rPr lang="fr-FR" sz="1400" dirty="0">
                <a:solidFill>
                  <a:schemeClr val="tx1">
                    <a:lumMod val="75000"/>
                    <a:lumOff val="25000"/>
                  </a:schemeClr>
                </a:solidFill>
                <a:cs typeface="Cavolini" panose="03000502040302020204" pitchFamily="66" charset="0"/>
              </a:rPr>
              <a:t>ce marché au fort potentiel.</a:t>
            </a:r>
          </a:p>
        </p:txBody>
      </p:sp>
      <p:sp>
        <p:nvSpPr>
          <p:cNvPr id="3" name="Espace réservé du texte 2">
            <a:extLst>
              <a:ext uri="{FF2B5EF4-FFF2-40B4-BE49-F238E27FC236}">
                <a16:creationId xmlns:a16="http://schemas.microsoft.com/office/drawing/2014/main" id="{61A9BB9C-FD4B-45D5-994A-D957870F8EF8}"/>
              </a:ext>
            </a:extLst>
          </p:cNvPr>
          <p:cNvSpPr>
            <a:spLocks noGrp="1"/>
          </p:cNvSpPr>
          <p:nvPr>
            <p:ph type="body" sz="quarter" idx="12"/>
          </p:nvPr>
        </p:nvSpPr>
        <p:spPr/>
        <p:txBody>
          <a:bodyPr/>
          <a:lstStyle/>
          <a:p>
            <a:r>
              <a:rPr lang="fr-FR" dirty="0"/>
              <a:t>Janvier 2023 : </a:t>
            </a:r>
            <a:r>
              <a:rPr lang="fr-FR" dirty="0" err="1"/>
              <a:t>Afterwork</a:t>
            </a:r>
            <a:r>
              <a:rPr lang="fr-FR" dirty="0"/>
              <a:t> avec le Bureau des étudiants </a:t>
            </a:r>
          </a:p>
          <a:p>
            <a:r>
              <a:rPr lang="fr-FR" dirty="0"/>
              <a:t>AFON à l’agence Nancy Place Dombasle</a:t>
            </a:r>
          </a:p>
        </p:txBody>
      </p:sp>
      <p:sp>
        <p:nvSpPr>
          <p:cNvPr id="4" name="Espace réservé du texte 3">
            <a:extLst>
              <a:ext uri="{FF2B5EF4-FFF2-40B4-BE49-F238E27FC236}">
                <a16:creationId xmlns:a16="http://schemas.microsoft.com/office/drawing/2014/main" id="{F33F075C-FD4B-4B77-A7C9-3E5512252045}"/>
              </a:ext>
            </a:extLst>
          </p:cNvPr>
          <p:cNvSpPr>
            <a:spLocks noGrp="1"/>
          </p:cNvSpPr>
          <p:nvPr>
            <p:ph type="body" sz="quarter" idx="14"/>
          </p:nvPr>
        </p:nvSpPr>
        <p:spPr/>
        <p:txBody>
          <a:bodyPr/>
          <a:lstStyle/>
          <a:p>
            <a:endParaRPr lang="fr-FR"/>
          </a:p>
        </p:txBody>
      </p:sp>
      <p:sp>
        <p:nvSpPr>
          <p:cNvPr id="13" name="Espace réservé du texte 12">
            <a:extLst>
              <a:ext uri="{FF2B5EF4-FFF2-40B4-BE49-F238E27FC236}">
                <a16:creationId xmlns:a16="http://schemas.microsoft.com/office/drawing/2014/main" id="{2CC3B9FA-A37C-4ED0-983D-0434386F658F}"/>
              </a:ext>
            </a:extLst>
          </p:cNvPr>
          <p:cNvSpPr>
            <a:spLocks noGrp="1"/>
          </p:cNvSpPr>
          <p:nvPr>
            <p:ph type="body" sz="quarter" idx="16"/>
          </p:nvPr>
        </p:nvSpPr>
        <p:spPr/>
        <p:txBody>
          <a:bodyPr/>
          <a:lstStyle/>
          <a:p>
            <a:r>
              <a:rPr lang="fr-FR" dirty="0"/>
              <a:t>X</a:t>
            </a:r>
          </a:p>
        </p:txBody>
      </p:sp>
      <p:pic>
        <p:nvPicPr>
          <p:cNvPr id="75" name="Picture 6" descr="Vecteur gratuit collection de papier déchiré avec concept de bande">
            <a:extLst>
              <a:ext uri="{FF2B5EF4-FFF2-40B4-BE49-F238E27FC236}">
                <a16:creationId xmlns:a16="http://schemas.microsoft.com/office/drawing/2014/main" id="{766ACC3F-DBEC-4468-98AB-584907E0AD47}"/>
              </a:ext>
            </a:extLst>
          </p:cNvPr>
          <p:cNvPicPr>
            <a:picLocks noChangeAspect="1" noChangeArrowheads="1"/>
          </p:cNvPicPr>
          <p:nvPr/>
        </p:nvPicPr>
        <p:blipFill rotWithShape="1">
          <a:blip r:embed="rId2">
            <a:clrChange>
              <a:clrFrom>
                <a:srgbClr val="C3C2BE"/>
              </a:clrFrom>
              <a:clrTo>
                <a:srgbClr val="C3C2BE">
                  <a:alpha val="0"/>
                </a:srgbClr>
              </a:clrTo>
            </a:clrChange>
            <a:extLst>
              <a:ext uri="{28A0092B-C50C-407E-A947-70E740481C1C}">
                <a14:useLocalDpi xmlns:a14="http://schemas.microsoft.com/office/drawing/2010/main" val="0"/>
              </a:ext>
            </a:extLst>
          </a:blip>
          <a:srcRect l="5866" t="2358" r="56463" b="63433"/>
          <a:stretch/>
        </p:blipFill>
        <p:spPr bwMode="auto">
          <a:xfrm>
            <a:off x="8441285" y="98724"/>
            <a:ext cx="3379191" cy="1731064"/>
          </a:xfrm>
          <a:prstGeom prst="rect">
            <a:avLst/>
          </a:prstGeom>
          <a:noFill/>
          <a:extLst>
            <a:ext uri="{909E8E84-426E-40DD-AFC4-6F175D3DCCD1}">
              <a14:hiddenFill xmlns:a14="http://schemas.microsoft.com/office/drawing/2010/main">
                <a:solidFill>
                  <a:srgbClr val="FFFFFF"/>
                </a:solidFill>
              </a14:hiddenFill>
            </a:ext>
          </a:extLst>
        </p:spPr>
      </p:pic>
      <p:sp>
        <p:nvSpPr>
          <p:cNvPr id="76" name="ZoneTexte 75">
            <a:extLst>
              <a:ext uri="{FF2B5EF4-FFF2-40B4-BE49-F238E27FC236}">
                <a16:creationId xmlns:a16="http://schemas.microsoft.com/office/drawing/2014/main" id="{55D5BF98-01BD-4FDD-B580-2A3E288D1E78}"/>
              </a:ext>
            </a:extLst>
          </p:cNvPr>
          <p:cNvSpPr txBox="1"/>
          <p:nvPr/>
        </p:nvSpPr>
        <p:spPr>
          <a:xfrm>
            <a:off x="9252184" y="708924"/>
            <a:ext cx="2172390" cy="523220"/>
          </a:xfrm>
          <a:prstGeom prst="rect">
            <a:avLst/>
          </a:prstGeom>
          <a:noFill/>
        </p:spPr>
        <p:txBody>
          <a:bodyPr wrap="none" rtlCol="0">
            <a:spAutoFit/>
          </a:bodyPr>
          <a:lstStyle/>
          <a:p>
            <a:r>
              <a:rPr lang="fr-FR" sz="1400" u="sng" dirty="0">
                <a:solidFill>
                  <a:schemeClr val="tx1">
                    <a:lumMod val="75000"/>
                    <a:lumOff val="25000"/>
                  </a:schemeClr>
                </a:solidFill>
              </a:rPr>
              <a:t>Thématique</a:t>
            </a:r>
            <a:r>
              <a:rPr lang="fr-FR" sz="1400" dirty="0">
                <a:solidFill>
                  <a:schemeClr val="tx1">
                    <a:lumMod val="75000"/>
                    <a:lumOff val="25000"/>
                  </a:schemeClr>
                </a:solidFill>
              </a:rPr>
              <a:t> : La banque </a:t>
            </a:r>
          </a:p>
          <a:p>
            <a:r>
              <a:rPr lang="fr-FR" sz="1400" u="sng" dirty="0">
                <a:solidFill>
                  <a:schemeClr val="tx1">
                    <a:lumMod val="75000"/>
                    <a:lumOff val="25000"/>
                  </a:schemeClr>
                </a:solidFill>
              </a:rPr>
              <a:t>Cible</a:t>
            </a:r>
            <a:r>
              <a:rPr lang="fr-FR" sz="1400" dirty="0">
                <a:solidFill>
                  <a:schemeClr val="tx1">
                    <a:lumMod val="75000"/>
                    <a:lumOff val="25000"/>
                  </a:schemeClr>
                </a:solidFill>
              </a:rPr>
              <a:t> : les étudiants</a:t>
            </a:r>
          </a:p>
        </p:txBody>
      </p:sp>
      <p:grpSp>
        <p:nvGrpSpPr>
          <p:cNvPr id="140" name="Graphique 1867">
            <a:extLst>
              <a:ext uri="{FF2B5EF4-FFF2-40B4-BE49-F238E27FC236}">
                <a16:creationId xmlns:a16="http://schemas.microsoft.com/office/drawing/2014/main" id="{C5A4E9F4-8B81-4C13-AE6F-74CEF5C89BFE}"/>
              </a:ext>
            </a:extLst>
          </p:cNvPr>
          <p:cNvGrpSpPr/>
          <p:nvPr/>
        </p:nvGrpSpPr>
        <p:grpSpPr>
          <a:xfrm>
            <a:off x="8950054" y="750760"/>
            <a:ext cx="182689" cy="433387"/>
            <a:chOff x="11038723" y="4291335"/>
            <a:chExt cx="182689" cy="433387"/>
          </a:xfrm>
          <a:noFill/>
        </p:grpSpPr>
        <p:grpSp>
          <p:nvGrpSpPr>
            <p:cNvPr id="141" name="Graphique 1867">
              <a:extLst>
                <a:ext uri="{FF2B5EF4-FFF2-40B4-BE49-F238E27FC236}">
                  <a16:creationId xmlns:a16="http://schemas.microsoft.com/office/drawing/2014/main" id="{27C58C36-4133-4096-8FED-2BDB38DD8FDA}"/>
                </a:ext>
              </a:extLst>
            </p:cNvPr>
            <p:cNvGrpSpPr/>
            <p:nvPr/>
          </p:nvGrpSpPr>
          <p:grpSpPr>
            <a:xfrm>
              <a:off x="11038723" y="4291335"/>
              <a:ext cx="182689" cy="433387"/>
              <a:chOff x="11038723" y="4291335"/>
              <a:chExt cx="182689" cy="433387"/>
            </a:xfrm>
            <a:grpFill/>
          </p:grpSpPr>
          <p:sp>
            <p:nvSpPr>
              <p:cNvPr id="148" name="Forme libre : forme 147">
                <a:extLst>
                  <a:ext uri="{FF2B5EF4-FFF2-40B4-BE49-F238E27FC236}">
                    <a16:creationId xmlns:a16="http://schemas.microsoft.com/office/drawing/2014/main" id="{ED90685B-C2C1-4AF4-BD1F-97158420BAC7}"/>
                  </a:ext>
                </a:extLst>
              </p:cNvPr>
              <p:cNvSpPr/>
              <p:nvPr/>
            </p:nvSpPr>
            <p:spPr>
              <a:xfrm>
                <a:off x="11138735" y="4387346"/>
                <a:ext cx="15430" cy="5048"/>
              </a:xfrm>
              <a:custGeom>
                <a:avLst/>
                <a:gdLst>
                  <a:gd name="connsiteX0" fmla="*/ 15430 w 15430"/>
                  <a:gd name="connsiteY0" fmla="*/ 0 h 5048"/>
                  <a:gd name="connsiteX1" fmla="*/ 7715 w 15430"/>
                  <a:gd name="connsiteY1" fmla="*/ 5048 h 5048"/>
                  <a:gd name="connsiteX2" fmla="*/ 0 w 15430"/>
                  <a:gd name="connsiteY2" fmla="*/ 191 h 5048"/>
                </a:gdLst>
                <a:ahLst/>
                <a:cxnLst>
                  <a:cxn ang="0">
                    <a:pos x="connsiteX0" y="connsiteY0"/>
                  </a:cxn>
                  <a:cxn ang="0">
                    <a:pos x="connsiteX1" y="connsiteY1"/>
                  </a:cxn>
                  <a:cxn ang="0">
                    <a:pos x="connsiteX2" y="connsiteY2"/>
                  </a:cxn>
                </a:cxnLst>
                <a:rect l="l" t="t" r="r" b="b"/>
                <a:pathLst>
                  <a:path w="15430" h="5048">
                    <a:moveTo>
                      <a:pt x="15430" y="0"/>
                    </a:moveTo>
                    <a:cubicBezTo>
                      <a:pt x="14288" y="2953"/>
                      <a:pt x="11240" y="5048"/>
                      <a:pt x="7715" y="5048"/>
                    </a:cubicBezTo>
                    <a:cubicBezTo>
                      <a:pt x="4191" y="5048"/>
                      <a:pt x="1238" y="3048"/>
                      <a:pt x="0" y="191"/>
                    </a:cubicBezTo>
                  </a:path>
                </a:pathLst>
              </a:custGeom>
              <a:grpFill/>
              <a:ln w="5715" cap="rnd">
                <a:solidFill>
                  <a:schemeClr val="tx1">
                    <a:lumMod val="75000"/>
                    <a:lumOff val="25000"/>
                  </a:schemeClr>
                </a:solidFill>
                <a:prstDash val="solid"/>
                <a:round/>
              </a:ln>
            </p:spPr>
            <p:txBody>
              <a:bodyPr rtlCol="0" anchor="ctr"/>
              <a:lstStyle/>
              <a:p>
                <a:endParaRPr lang="fr-FR" sz="1400"/>
              </a:p>
            </p:txBody>
          </p:sp>
          <p:grpSp>
            <p:nvGrpSpPr>
              <p:cNvPr id="149" name="Graphique 1867">
                <a:extLst>
                  <a:ext uri="{FF2B5EF4-FFF2-40B4-BE49-F238E27FC236}">
                    <a16:creationId xmlns:a16="http://schemas.microsoft.com/office/drawing/2014/main" id="{42B06450-2410-4D84-AA92-7656D7263030}"/>
                  </a:ext>
                </a:extLst>
              </p:cNvPr>
              <p:cNvGrpSpPr/>
              <p:nvPr/>
            </p:nvGrpSpPr>
            <p:grpSpPr>
              <a:xfrm>
                <a:off x="11038723" y="4291335"/>
                <a:ext cx="160496" cy="141255"/>
                <a:chOff x="11038723" y="4291335"/>
                <a:chExt cx="160496" cy="141255"/>
              </a:xfrm>
              <a:grpFill/>
            </p:grpSpPr>
            <p:grpSp>
              <p:nvGrpSpPr>
                <p:cNvPr id="165" name="Graphique 1867">
                  <a:extLst>
                    <a:ext uri="{FF2B5EF4-FFF2-40B4-BE49-F238E27FC236}">
                      <a16:creationId xmlns:a16="http://schemas.microsoft.com/office/drawing/2014/main" id="{371123CD-7B0C-4C58-9C41-CA47F61F331F}"/>
                    </a:ext>
                  </a:extLst>
                </p:cNvPr>
                <p:cNvGrpSpPr/>
                <p:nvPr/>
              </p:nvGrpSpPr>
              <p:grpSpPr>
                <a:xfrm>
                  <a:off x="11038723" y="4291335"/>
                  <a:ext cx="160496" cy="141255"/>
                  <a:chOff x="11038723" y="4291335"/>
                  <a:chExt cx="160496" cy="141255"/>
                </a:xfrm>
                <a:grpFill/>
              </p:grpSpPr>
              <p:sp>
                <p:nvSpPr>
                  <p:cNvPr id="169" name="Forme libre : forme 168">
                    <a:extLst>
                      <a:ext uri="{FF2B5EF4-FFF2-40B4-BE49-F238E27FC236}">
                        <a16:creationId xmlns:a16="http://schemas.microsoft.com/office/drawing/2014/main" id="{667A55A9-31B4-4D20-B89C-B8E5F0DC75E1}"/>
                      </a:ext>
                    </a:extLst>
                  </p:cNvPr>
                  <p:cNvSpPr/>
                  <p:nvPr/>
                </p:nvSpPr>
                <p:spPr>
                  <a:xfrm>
                    <a:off x="11107588" y="4320481"/>
                    <a:ext cx="76676" cy="34289"/>
                  </a:xfrm>
                  <a:custGeom>
                    <a:avLst/>
                    <a:gdLst>
                      <a:gd name="connsiteX0" fmla="*/ 76676 w 76676"/>
                      <a:gd name="connsiteY0" fmla="*/ 33719 h 34289"/>
                      <a:gd name="connsiteX1" fmla="*/ 15145 w 76676"/>
                      <a:gd name="connsiteY1" fmla="*/ 0 h 34289"/>
                      <a:gd name="connsiteX2" fmla="*/ 0 w 76676"/>
                      <a:gd name="connsiteY2" fmla="*/ 34290 h 34289"/>
                    </a:gdLst>
                    <a:ahLst/>
                    <a:cxnLst>
                      <a:cxn ang="0">
                        <a:pos x="connsiteX0" y="connsiteY0"/>
                      </a:cxn>
                      <a:cxn ang="0">
                        <a:pos x="connsiteX1" y="connsiteY1"/>
                      </a:cxn>
                      <a:cxn ang="0">
                        <a:pos x="connsiteX2" y="connsiteY2"/>
                      </a:cxn>
                    </a:cxnLst>
                    <a:rect l="l" t="t" r="r" b="b"/>
                    <a:pathLst>
                      <a:path w="76676" h="34289">
                        <a:moveTo>
                          <a:pt x="76676" y="33719"/>
                        </a:moveTo>
                        <a:cubicBezTo>
                          <a:pt x="19717" y="33719"/>
                          <a:pt x="15145" y="0"/>
                          <a:pt x="15145" y="0"/>
                        </a:cubicBezTo>
                        <a:cubicBezTo>
                          <a:pt x="15145" y="0"/>
                          <a:pt x="0" y="9239"/>
                          <a:pt x="0" y="34290"/>
                        </a:cubicBezTo>
                      </a:path>
                    </a:pathLst>
                  </a:custGeom>
                  <a:grpFill/>
                  <a:ln w="5715" cap="rnd">
                    <a:solidFill>
                      <a:schemeClr val="tx1">
                        <a:lumMod val="75000"/>
                        <a:lumOff val="25000"/>
                      </a:schemeClr>
                    </a:solidFill>
                    <a:prstDash val="solid"/>
                    <a:round/>
                  </a:ln>
                </p:spPr>
                <p:txBody>
                  <a:bodyPr rtlCol="0" anchor="ctr"/>
                  <a:lstStyle/>
                  <a:p>
                    <a:endParaRPr lang="fr-FR" sz="1400"/>
                  </a:p>
                </p:txBody>
              </p:sp>
              <p:sp>
                <p:nvSpPr>
                  <p:cNvPr id="170" name="Forme libre : forme 169">
                    <a:extLst>
                      <a:ext uri="{FF2B5EF4-FFF2-40B4-BE49-F238E27FC236}">
                        <a16:creationId xmlns:a16="http://schemas.microsoft.com/office/drawing/2014/main" id="{067B6F35-FC8D-4DB8-BBDE-6BFC80DC70FA}"/>
                      </a:ext>
                    </a:extLst>
                  </p:cNvPr>
                  <p:cNvSpPr/>
                  <p:nvPr/>
                </p:nvSpPr>
                <p:spPr>
                  <a:xfrm>
                    <a:off x="11106327" y="4355533"/>
                    <a:ext cx="35078" cy="24102"/>
                  </a:xfrm>
                  <a:custGeom>
                    <a:avLst/>
                    <a:gdLst>
                      <a:gd name="connsiteX0" fmla="*/ 5072 w 35078"/>
                      <a:gd name="connsiteY0" fmla="*/ 0 h 24102"/>
                      <a:gd name="connsiteX1" fmla="*/ 30027 w 35078"/>
                      <a:gd name="connsiteY1" fmla="*/ 0 h 24102"/>
                      <a:gd name="connsiteX2" fmla="*/ 35075 w 35078"/>
                      <a:gd name="connsiteY2" fmla="*/ 5144 h 24102"/>
                      <a:gd name="connsiteX3" fmla="*/ 21645 w 35078"/>
                      <a:gd name="connsiteY3" fmla="*/ 24098 h 24102"/>
                      <a:gd name="connsiteX4" fmla="*/ 12406 w 35078"/>
                      <a:gd name="connsiteY4" fmla="*/ 24098 h 24102"/>
                      <a:gd name="connsiteX5" fmla="*/ 23 w 35078"/>
                      <a:gd name="connsiteY5" fmla="*/ 5525 h 24102"/>
                      <a:gd name="connsiteX6" fmla="*/ 5072 w 35078"/>
                      <a:gd name="connsiteY6" fmla="*/ 0 h 24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078" h="24102">
                        <a:moveTo>
                          <a:pt x="5072" y="0"/>
                        </a:moveTo>
                        <a:lnTo>
                          <a:pt x="30027" y="0"/>
                        </a:lnTo>
                        <a:cubicBezTo>
                          <a:pt x="32885" y="0"/>
                          <a:pt x="35171" y="2286"/>
                          <a:pt x="35075" y="5144"/>
                        </a:cubicBezTo>
                        <a:cubicBezTo>
                          <a:pt x="34885" y="12192"/>
                          <a:pt x="32980" y="24098"/>
                          <a:pt x="21645" y="24098"/>
                        </a:cubicBezTo>
                        <a:lnTo>
                          <a:pt x="12406" y="24098"/>
                        </a:lnTo>
                        <a:cubicBezTo>
                          <a:pt x="12406" y="24098"/>
                          <a:pt x="1833" y="24860"/>
                          <a:pt x="23" y="5525"/>
                        </a:cubicBezTo>
                        <a:cubicBezTo>
                          <a:pt x="-262" y="2572"/>
                          <a:pt x="2119" y="0"/>
                          <a:pt x="5072" y="0"/>
                        </a:cubicBezTo>
                        <a:close/>
                      </a:path>
                    </a:pathLst>
                  </a:custGeom>
                  <a:grpFill/>
                  <a:ln w="5715" cap="rnd">
                    <a:solidFill>
                      <a:schemeClr val="tx1">
                        <a:lumMod val="75000"/>
                        <a:lumOff val="25000"/>
                      </a:schemeClr>
                    </a:solidFill>
                    <a:prstDash val="solid"/>
                    <a:round/>
                  </a:ln>
                </p:spPr>
                <p:txBody>
                  <a:bodyPr rtlCol="0" anchor="ctr"/>
                  <a:lstStyle/>
                  <a:p>
                    <a:endParaRPr lang="fr-FR" sz="1400"/>
                  </a:p>
                </p:txBody>
              </p:sp>
              <p:sp>
                <p:nvSpPr>
                  <p:cNvPr id="171" name="Forme libre : forme 170">
                    <a:extLst>
                      <a:ext uri="{FF2B5EF4-FFF2-40B4-BE49-F238E27FC236}">
                        <a16:creationId xmlns:a16="http://schemas.microsoft.com/office/drawing/2014/main" id="{303E2439-2111-43B3-A8E5-9955E05076E6}"/>
                      </a:ext>
                    </a:extLst>
                  </p:cNvPr>
                  <p:cNvSpPr/>
                  <p:nvPr/>
                </p:nvSpPr>
                <p:spPr>
                  <a:xfrm>
                    <a:off x="11152162" y="4355533"/>
                    <a:ext cx="35078" cy="24102"/>
                  </a:xfrm>
                  <a:custGeom>
                    <a:avLst/>
                    <a:gdLst>
                      <a:gd name="connsiteX0" fmla="*/ 30007 w 35078"/>
                      <a:gd name="connsiteY0" fmla="*/ 0 h 24102"/>
                      <a:gd name="connsiteX1" fmla="*/ 5051 w 35078"/>
                      <a:gd name="connsiteY1" fmla="*/ 0 h 24102"/>
                      <a:gd name="connsiteX2" fmla="*/ 3 w 35078"/>
                      <a:gd name="connsiteY2" fmla="*/ 5144 h 24102"/>
                      <a:gd name="connsiteX3" fmla="*/ 13433 w 35078"/>
                      <a:gd name="connsiteY3" fmla="*/ 24098 h 24102"/>
                      <a:gd name="connsiteX4" fmla="*/ 22672 w 35078"/>
                      <a:gd name="connsiteY4" fmla="*/ 24098 h 24102"/>
                      <a:gd name="connsiteX5" fmla="*/ 35055 w 35078"/>
                      <a:gd name="connsiteY5" fmla="*/ 5525 h 24102"/>
                      <a:gd name="connsiteX6" fmla="*/ 30007 w 35078"/>
                      <a:gd name="connsiteY6" fmla="*/ 0 h 24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078" h="24102">
                        <a:moveTo>
                          <a:pt x="30007" y="0"/>
                        </a:moveTo>
                        <a:lnTo>
                          <a:pt x="5051" y="0"/>
                        </a:lnTo>
                        <a:cubicBezTo>
                          <a:pt x="2194" y="0"/>
                          <a:pt x="-92" y="2286"/>
                          <a:pt x="3" y="5144"/>
                        </a:cubicBezTo>
                        <a:cubicBezTo>
                          <a:pt x="193" y="12192"/>
                          <a:pt x="2098" y="24098"/>
                          <a:pt x="13433" y="24098"/>
                        </a:cubicBezTo>
                        <a:lnTo>
                          <a:pt x="22672" y="24098"/>
                        </a:lnTo>
                        <a:cubicBezTo>
                          <a:pt x="22672" y="24098"/>
                          <a:pt x="33245" y="24860"/>
                          <a:pt x="35055" y="5525"/>
                        </a:cubicBezTo>
                        <a:cubicBezTo>
                          <a:pt x="35341" y="2572"/>
                          <a:pt x="32959" y="0"/>
                          <a:pt x="30007" y="0"/>
                        </a:cubicBezTo>
                        <a:close/>
                      </a:path>
                    </a:pathLst>
                  </a:custGeom>
                  <a:grpFill/>
                  <a:ln w="5715" cap="rnd">
                    <a:solidFill>
                      <a:schemeClr val="tx1">
                        <a:lumMod val="75000"/>
                        <a:lumOff val="25000"/>
                      </a:schemeClr>
                    </a:solidFill>
                    <a:prstDash val="solid"/>
                    <a:round/>
                  </a:ln>
                </p:spPr>
                <p:txBody>
                  <a:bodyPr rtlCol="0" anchor="ctr"/>
                  <a:lstStyle/>
                  <a:p>
                    <a:endParaRPr lang="fr-FR" sz="1400"/>
                  </a:p>
                </p:txBody>
              </p:sp>
              <p:sp>
                <p:nvSpPr>
                  <p:cNvPr id="172" name="Forme libre : forme 171">
                    <a:extLst>
                      <a:ext uri="{FF2B5EF4-FFF2-40B4-BE49-F238E27FC236}">
                        <a16:creationId xmlns:a16="http://schemas.microsoft.com/office/drawing/2014/main" id="{2F884E20-3DA6-483D-B71A-748FB7CB5636}"/>
                      </a:ext>
                    </a:extLst>
                  </p:cNvPr>
                  <p:cNvSpPr/>
                  <p:nvPr/>
                </p:nvSpPr>
                <p:spPr>
                  <a:xfrm>
                    <a:off x="11038723" y="4291335"/>
                    <a:ext cx="9525" cy="9525"/>
                  </a:xfrm>
                  <a:custGeom>
                    <a:avLst/>
                    <a:gdLst/>
                    <a:ahLst/>
                    <a:cxnLst/>
                    <a:rect l="l" t="t" r="r" b="b"/>
                    <a:pathLst>
                      <a:path w="9525" h="9525"/>
                    </a:pathLst>
                  </a:custGeom>
                  <a:grpFill/>
                  <a:ln w="5715" cap="rnd">
                    <a:solidFill>
                      <a:schemeClr val="tx1">
                        <a:lumMod val="75000"/>
                        <a:lumOff val="25000"/>
                      </a:schemeClr>
                    </a:solidFill>
                    <a:prstDash val="solid"/>
                    <a:round/>
                  </a:ln>
                </p:spPr>
                <p:txBody>
                  <a:bodyPr rtlCol="0" anchor="ctr"/>
                  <a:lstStyle/>
                  <a:p>
                    <a:endParaRPr lang="fr-FR" sz="1400"/>
                  </a:p>
                </p:txBody>
              </p:sp>
              <p:sp>
                <p:nvSpPr>
                  <p:cNvPr id="173" name="Forme libre : forme 172">
                    <a:extLst>
                      <a:ext uri="{FF2B5EF4-FFF2-40B4-BE49-F238E27FC236}">
                        <a16:creationId xmlns:a16="http://schemas.microsoft.com/office/drawing/2014/main" id="{6707E80E-13B5-448F-A75E-95BEBB56033C}"/>
                      </a:ext>
                    </a:extLst>
                  </p:cNvPr>
                  <p:cNvSpPr/>
                  <p:nvPr/>
                </p:nvSpPr>
                <p:spPr>
                  <a:xfrm>
                    <a:off x="11038723" y="4291335"/>
                    <a:ext cx="9525" cy="9525"/>
                  </a:xfrm>
                  <a:custGeom>
                    <a:avLst/>
                    <a:gdLst/>
                    <a:ahLst/>
                    <a:cxnLst/>
                    <a:rect l="l" t="t" r="r" b="b"/>
                    <a:pathLst>
                      <a:path w="9525" h="9525"/>
                    </a:pathLst>
                  </a:custGeom>
                  <a:grpFill/>
                  <a:ln w="5715" cap="rnd">
                    <a:solidFill>
                      <a:schemeClr val="tx1">
                        <a:lumMod val="75000"/>
                        <a:lumOff val="25000"/>
                      </a:schemeClr>
                    </a:solidFill>
                    <a:prstDash val="solid"/>
                    <a:round/>
                  </a:ln>
                </p:spPr>
                <p:txBody>
                  <a:bodyPr rtlCol="0" anchor="ctr"/>
                  <a:lstStyle/>
                  <a:p>
                    <a:endParaRPr lang="fr-FR" sz="1400"/>
                  </a:p>
                </p:txBody>
              </p:sp>
              <p:sp>
                <p:nvSpPr>
                  <p:cNvPr id="174" name="Forme libre : forme 173">
                    <a:extLst>
                      <a:ext uri="{FF2B5EF4-FFF2-40B4-BE49-F238E27FC236}">
                        <a16:creationId xmlns:a16="http://schemas.microsoft.com/office/drawing/2014/main" id="{65E95F72-7D55-42F9-B091-D5C845189936}"/>
                      </a:ext>
                    </a:extLst>
                  </p:cNvPr>
                  <p:cNvSpPr/>
                  <p:nvPr/>
                </p:nvSpPr>
                <p:spPr>
                  <a:xfrm>
                    <a:off x="11108636" y="4374488"/>
                    <a:ext cx="76200" cy="38100"/>
                  </a:xfrm>
                  <a:custGeom>
                    <a:avLst/>
                    <a:gdLst>
                      <a:gd name="connsiteX0" fmla="*/ 76200 w 76200"/>
                      <a:gd name="connsiteY0" fmla="*/ 0 h 38100"/>
                      <a:gd name="connsiteX1" fmla="*/ 38100 w 76200"/>
                      <a:gd name="connsiteY1" fmla="*/ 38100 h 38100"/>
                      <a:gd name="connsiteX2" fmla="*/ 0 w 76200"/>
                      <a:gd name="connsiteY2" fmla="*/ 0 h 38100"/>
                    </a:gdLst>
                    <a:ahLst/>
                    <a:cxnLst>
                      <a:cxn ang="0">
                        <a:pos x="connsiteX0" y="connsiteY0"/>
                      </a:cxn>
                      <a:cxn ang="0">
                        <a:pos x="connsiteX1" y="connsiteY1"/>
                      </a:cxn>
                      <a:cxn ang="0">
                        <a:pos x="connsiteX2" y="connsiteY2"/>
                      </a:cxn>
                    </a:cxnLst>
                    <a:rect l="l" t="t" r="r" b="b"/>
                    <a:pathLst>
                      <a:path w="76200" h="38100">
                        <a:moveTo>
                          <a:pt x="76200" y="0"/>
                        </a:moveTo>
                        <a:cubicBezTo>
                          <a:pt x="76200" y="21050"/>
                          <a:pt x="59150" y="38100"/>
                          <a:pt x="38100" y="38100"/>
                        </a:cubicBezTo>
                        <a:cubicBezTo>
                          <a:pt x="17050" y="38100"/>
                          <a:pt x="0" y="21050"/>
                          <a:pt x="0" y="0"/>
                        </a:cubicBezTo>
                      </a:path>
                    </a:pathLst>
                  </a:custGeom>
                  <a:grpFill/>
                  <a:ln w="5715" cap="rnd">
                    <a:solidFill>
                      <a:schemeClr val="tx1">
                        <a:lumMod val="75000"/>
                        <a:lumOff val="25000"/>
                      </a:schemeClr>
                    </a:solidFill>
                    <a:prstDash val="solid"/>
                    <a:round/>
                  </a:ln>
                </p:spPr>
                <p:txBody>
                  <a:bodyPr rtlCol="0" anchor="ctr"/>
                  <a:lstStyle/>
                  <a:p>
                    <a:endParaRPr lang="fr-FR" sz="1400"/>
                  </a:p>
                </p:txBody>
              </p:sp>
              <p:sp>
                <p:nvSpPr>
                  <p:cNvPr id="175" name="Forme libre : forme 174">
                    <a:extLst>
                      <a:ext uri="{FF2B5EF4-FFF2-40B4-BE49-F238E27FC236}">
                        <a16:creationId xmlns:a16="http://schemas.microsoft.com/office/drawing/2014/main" id="{F2D327DF-98A7-405E-9E74-AB6160DBA6B4}"/>
                      </a:ext>
                    </a:extLst>
                  </p:cNvPr>
                  <p:cNvSpPr/>
                  <p:nvPr/>
                </p:nvSpPr>
                <p:spPr>
                  <a:xfrm>
                    <a:off x="11099492" y="4294192"/>
                    <a:ext cx="99726" cy="138398"/>
                  </a:xfrm>
                  <a:custGeom>
                    <a:avLst/>
                    <a:gdLst>
                      <a:gd name="connsiteX0" fmla="*/ 0 w 99726"/>
                      <a:gd name="connsiteY0" fmla="*/ 121158 h 138398"/>
                      <a:gd name="connsiteX1" fmla="*/ 0 w 99726"/>
                      <a:gd name="connsiteY1" fmla="*/ 52197 h 138398"/>
                      <a:gd name="connsiteX2" fmla="*/ 47530 w 99726"/>
                      <a:gd name="connsiteY2" fmla="*/ 0 h 138398"/>
                      <a:gd name="connsiteX3" fmla="*/ 47530 w 99726"/>
                      <a:gd name="connsiteY3" fmla="*/ 0 h 138398"/>
                      <a:gd name="connsiteX4" fmla="*/ 99727 w 99726"/>
                      <a:gd name="connsiteY4" fmla="*/ 52197 h 138398"/>
                      <a:gd name="connsiteX5" fmla="*/ 99727 w 99726"/>
                      <a:gd name="connsiteY5" fmla="*/ 138398 h 138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9726" h="138398">
                        <a:moveTo>
                          <a:pt x="0" y="121158"/>
                        </a:moveTo>
                        <a:lnTo>
                          <a:pt x="0" y="52197"/>
                        </a:lnTo>
                        <a:cubicBezTo>
                          <a:pt x="0" y="23527"/>
                          <a:pt x="18859" y="0"/>
                          <a:pt x="47530" y="0"/>
                        </a:cubicBezTo>
                        <a:lnTo>
                          <a:pt x="47530" y="0"/>
                        </a:lnTo>
                        <a:cubicBezTo>
                          <a:pt x="76200" y="0"/>
                          <a:pt x="99727" y="23432"/>
                          <a:pt x="99727" y="52197"/>
                        </a:cubicBezTo>
                        <a:lnTo>
                          <a:pt x="99727" y="138398"/>
                        </a:lnTo>
                      </a:path>
                    </a:pathLst>
                  </a:custGeom>
                  <a:grpFill/>
                  <a:ln w="5715" cap="rnd">
                    <a:solidFill>
                      <a:schemeClr val="tx1">
                        <a:lumMod val="75000"/>
                        <a:lumOff val="25000"/>
                      </a:schemeClr>
                    </a:solidFill>
                    <a:prstDash val="solid"/>
                    <a:round/>
                  </a:ln>
                </p:spPr>
                <p:txBody>
                  <a:bodyPr rtlCol="0" anchor="ctr"/>
                  <a:lstStyle/>
                  <a:p>
                    <a:endParaRPr lang="fr-FR" sz="1400"/>
                  </a:p>
                </p:txBody>
              </p:sp>
            </p:grpSp>
            <p:grpSp>
              <p:nvGrpSpPr>
                <p:cNvPr id="166" name="Graphique 1867">
                  <a:extLst>
                    <a:ext uri="{FF2B5EF4-FFF2-40B4-BE49-F238E27FC236}">
                      <a16:creationId xmlns:a16="http://schemas.microsoft.com/office/drawing/2014/main" id="{A62D0CC9-1F84-4C28-9879-32BB661CA443}"/>
                    </a:ext>
                  </a:extLst>
                </p:cNvPr>
                <p:cNvGrpSpPr/>
                <p:nvPr/>
              </p:nvGrpSpPr>
              <p:grpSpPr>
                <a:xfrm>
                  <a:off x="11127972" y="4361820"/>
                  <a:ext cx="36385" cy="6191"/>
                  <a:chOff x="11127972" y="4361820"/>
                  <a:chExt cx="36385" cy="6191"/>
                </a:xfrm>
                <a:grpFill/>
              </p:grpSpPr>
              <p:sp>
                <p:nvSpPr>
                  <p:cNvPr id="167" name="Forme libre : forme 166">
                    <a:extLst>
                      <a:ext uri="{FF2B5EF4-FFF2-40B4-BE49-F238E27FC236}">
                        <a16:creationId xmlns:a16="http://schemas.microsoft.com/office/drawing/2014/main" id="{67BC4D83-7306-4593-91C8-E11D53AEDC30}"/>
                      </a:ext>
                    </a:extLst>
                  </p:cNvPr>
                  <p:cNvSpPr/>
                  <p:nvPr/>
                </p:nvSpPr>
                <p:spPr>
                  <a:xfrm>
                    <a:off x="11127972" y="4361820"/>
                    <a:ext cx="9525" cy="5619"/>
                  </a:xfrm>
                  <a:custGeom>
                    <a:avLst/>
                    <a:gdLst>
                      <a:gd name="connsiteX0" fmla="*/ 0 w 9525"/>
                      <a:gd name="connsiteY0" fmla="*/ 0 h 5619"/>
                      <a:gd name="connsiteX1" fmla="*/ 0 w 9525"/>
                      <a:gd name="connsiteY1" fmla="*/ 5620 h 5619"/>
                    </a:gdLst>
                    <a:ahLst/>
                    <a:cxnLst>
                      <a:cxn ang="0">
                        <a:pos x="connsiteX0" y="connsiteY0"/>
                      </a:cxn>
                      <a:cxn ang="0">
                        <a:pos x="connsiteX1" y="connsiteY1"/>
                      </a:cxn>
                    </a:cxnLst>
                    <a:rect l="l" t="t" r="r" b="b"/>
                    <a:pathLst>
                      <a:path w="9525" h="5619">
                        <a:moveTo>
                          <a:pt x="0" y="0"/>
                        </a:moveTo>
                        <a:lnTo>
                          <a:pt x="0" y="5620"/>
                        </a:lnTo>
                      </a:path>
                    </a:pathLst>
                  </a:custGeom>
                  <a:grpFill/>
                  <a:ln w="5715" cap="rnd">
                    <a:solidFill>
                      <a:schemeClr val="tx1">
                        <a:lumMod val="75000"/>
                        <a:lumOff val="25000"/>
                      </a:schemeClr>
                    </a:solidFill>
                    <a:prstDash val="solid"/>
                    <a:round/>
                  </a:ln>
                </p:spPr>
                <p:txBody>
                  <a:bodyPr rtlCol="0" anchor="ctr"/>
                  <a:lstStyle/>
                  <a:p>
                    <a:endParaRPr lang="fr-FR" sz="1400"/>
                  </a:p>
                </p:txBody>
              </p:sp>
              <p:sp>
                <p:nvSpPr>
                  <p:cNvPr id="168" name="Forme libre : forme 167">
                    <a:extLst>
                      <a:ext uri="{FF2B5EF4-FFF2-40B4-BE49-F238E27FC236}">
                        <a16:creationId xmlns:a16="http://schemas.microsoft.com/office/drawing/2014/main" id="{529F2F8D-BC71-4400-AD1D-B998559C8DBC}"/>
                      </a:ext>
                    </a:extLst>
                  </p:cNvPr>
                  <p:cNvSpPr/>
                  <p:nvPr/>
                </p:nvSpPr>
                <p:spPr>
                  <a:xfrm>
                    <a:off x="11164357" y="4362391"/>
                    <a:ext cx="9525" cy="5619"/>
                  </a:xfrm>
                  <a:custGeom>
                    <a:avLst/>
                    <a:gdLst>
                      <a:gd name="connsiteX0" fmla="*/ 0 w 9525"/>
                      <a:gd name="connsiteY0" fmla="*/ 0 h 5619"/>
                      <a:gd name="connsiteX1" fmla="*/ 0 w 9525"/>
                      <a:gd name="connsiteY1" fmla="*/ 5620 h 5619"/>
                    </a:gdLst>
                    <a:ahLst/>
                    <a:cxnLst>
                      <a:cxn ang="0">
                        <a:pos x="connsiteX0" y="connsiteY0"/>
                      </a:cxn>
                      <a:cxn ang="0">
                        <a:pos x="connsiteX1" y="connsiteY1"/>
                      </a:cxn>
                    </a:cxnLst>
                    <a:rect l="l" t="t" r="r" b="b"/>
                    <a:pathLst>
                      <a:path w="9525" h="5619">
                        <a:moveTo>
                          <a:pt x="0" y="0"/>
                        </a:moveTo>
                        <a:lnTo>
                          <a:pt x="0" y="5620"/>
                        </a:lnTo>
                      </a:path>
                    </a:pathLst>
                  </a:custGeom>
                  <a:grpFill/>
                  <a:ln w="5715" cap="rnd">
                    <a:solidFill>
                      <a:schemeClr val="tx1">
                        <a:lumMod val="75000"/>
                        <a:lumOff val="25000"/>
                      </a:schemeClr>
                    </a:solidFill>
                    <a:prstDash val="solid"/>
                    <a:round/>
                  </a:ln>
                </p:spPr>
                <p:txBody>
                  <a:bodyPr rtlCol="0" anchor="ctr"/>
                  <a:lstStyle/>
                  <a:p>
                    <a:endParaRPr lang="fr-FR" sz="1400"/>
                  </a:p>
                </p:txBody>
              </p:sp>
            </p:grpSp>
          </p:grpSp>
          <p:sp>
            <p:nvSpPr>
              <p:cNvPr id="150" name="Forme libre : forme 149">
                <a:extLst>
                  <a:ext uri="{FF2B5EF4-FFF2-40B4-BE49-F238E27FC236}">
                    <a16:creationId xmlns:a16="http://schemas.microsoft.com/office/drawing/2014/main" id="{BFAEDCF7-238A-432F-A4B8-49CB23199444}"/>
                  </a:ext>
                </a:extLst>
              </p:cNvPr>
              <p:cNvSpPr/>
              <p:nvPr/>
            </p:nvSpPr>
            <p:spPr>
              <a:xfrm>
                <a:off x="11165595" y="4424107"/>
                <a:ext cx="47446" cy="133165"/>
              </a:xfrm>
              <a:custGeom>
                <a:avLst/>
                <a:gdLst>
                  <a:gd name="connsiteX0" fmla="*/ 0 w 47446"/>
                  <a:gd name="connsiteY0" fmla="*/ 6 h 133165"/>
                  <a:gd name="connsiteX1" fmla="*/ 45244 w 47446"/>
                  <a:gd name="connsiteY1" fmla="*/ 32391 h 133165"/>
                  <a:gd name="connsiteX2" fmla="*/ 36576 w 47446"/>
                  <a:gd name="connsiteY2" fmla="*/ 133165 h 133165"/>
                </a:gdLst>
                <a:ahLst/>
                <a:cxnLst>
                  <a:cxn ang="0">
                    <a:pos x="connsiteX0" y="connsiteY0"/>
                  </a:cxn>
                  <a:cxn ang="0">
                    <a:pos x="connsiteX1" y="connsiteY1"/>
                  </a:cxn>
                  <a:cxn ang="0">
                    <a:pos x="connsiteX2" y="connsiteY2"/>
                  </a:cxn>
                </a:cxnLst>
                <a:rect l="l" t="t" r="r" b="b"/>
                <a:pathLst>
                  <a:path w="47446" h="133165">
                    <a:moveTo>
                      <a:pt x="0" y="6"/>
                    </a:moveTo>
                    <a:cubicBezTo>
                      <a:pt x="0" y="6"/>
                      <a:pt x="45244" y="-1232"/>
                      <a:pt x="45244" y="32391"/>
                    </a:cubicBezTo>
                    <a:cubicBezTo>
                      <a:pt x="45244" y="62966"/>
                      <a:pt x="54007" y="113734"/>
                      <a:pt x="36576" y="133165"/>
                    </a:cubicBezTo>
                  </a:path>
                </a:pathLst>
              </a:custGeom>
              <a:grpFill/>
              <a:ln w="5715" cap="rnd">
                <a:solidFill>
                  <a:schemeClr val="tx1">
                    <a:lumMod val="75000"/>
                    <a:lumOff val="25000"/>
                  </a:schemeClr>
                </a:solidFill>
                <a:prstDash val="solid"/>
                <a:round/>
              </a:ln>
            </p:spPr>
            <p:txBody>
              <a:bodyPr rtlCol="0" anchor="ctr"/>
              <a:lstStyle/>
              <a:p>
                <a:endParaRPr lang="fr-FR" sz="1400"/>
              </a:p>
            </p:txBody>
          </p:sp>
          <p:sp>
            <p:nvSpPr>
              <p:cNvPr id="151" name="Forme libre : forme 150">
                <a:extLst>
                  <a:ext uri="{FF2B5EF4-FFF2-40B4-BE49-F238E27FC236}">
                    <a16:creationId xmlns:a16="http://schemas.microsoft.com/office/drawing/2014/main" id="{819BE97B-8D5A-468C-A0F1-142D6B3C32AE}"/>
                  </a:ext>
                </a:extLst>
              </p:cNvPr>
              <p:cNvSpPr/>
              <p:nvPr/>
            </p:nvSpPr>
            <p:spPr>
              <a:xfrm>
                <a:off x="11038723" y="4291335"/>
                <a:ext cx="9525" cy="9525"/>
              </a:xfrm>
              <a:custGeom>
                <a:avLst/>
                <a:gdLst/>
                <a:ahLst/>
                <a:cxnLst/>
                <a:rect l="l" t="t" r="r" b="b"/>
                <a:pathLst>
                  <a:path w="9525" h="9525"/>
                </a:pathLst>
              </a:custGeom>
              <a:grpFill/>
              <a:ln w="5715" cap="rnd">
                <a:solidFill>
                  <a:schemeClr val="tx1">
                    <a:lumMod val="75000"/>
                    <a:lumOff val="25000"/>
                  </a:schemeClr>
                </a:solidFill>
                <a:prstDash val="solid"/>
                <a:round/>
              </a:ln>
            </p:spPr>
            <p:txBody>
              <a:bodyPr rtlCol="0" anchor="ctr"/>
              <a:lstStyle/>
              <a:p>
                <a:endParaRPr lang="fr-FR" sz="1400"/>
              </a:p>
            </p:txBody>
          </p:sp>
          <p:sp>
            <p:nvSpPr>
              <p:cNvPr id="152" name="Forme libre : forme 151">
                <a:extLst>
                  <a:ext uri="{FF2B5EF4-FFF2-40B4-BE49-F238E27FC236}">
                    <a16:creationId xmlns:a16="http://schemas.microsoft.com/office/drawing/2014/main" id="{FF8EB81C-404C-446D-85FE-8FD8C623EB30}"/>
                  </a:ext>
                </a:extLst>
              </p:cNvPr>
              <p:cNvSpPr/>
              <p:nvPr/>
            </p:nvSpPr>
            <p:spPr>
              <a:xfrm>
                <a:off x="11038723" y="4291335"/>
                <a:ext cx="9525" cy="9525"/>
              </a:xfrm>
              <a:custGeom>
                <a:avLst/>
                <a:gdLst/>
                <a:ahLst/>
                <a:cxnLst/>
                <a:rect l="l" t="t" r="r" b="b"/>
                <a:pathLst>
                  <a:path w="9525" h="9525"/>
                </a:pathLst>
              </a:custGeom>
              <a:grpFill/>
              <a:ln w="5715" cap="rnd">
                <a:solidFill>
                  <a:schemeClr val="tx1">
                    <a:lumMod val="75000"/>
                    <a:lumOff val="25000"/>
                  </a:schemeClr>
                </a:solidFill>
                <a:prstDash val="solid"/>
                <a:round/>
              </a:ln>
            </p:spPr>
            <p:txBody>
              <a:bodyPr rtlCol="0" anchor="ctr"/>
              <a:lstStyle/>
              <a:p>
                <a:endParaRPr lang="fr-FR" sz="1400"/>
              </a:p>
            </p:txBody>
          </p:sp>
          <p:sp>
            <p:nvSpPr>
              <p:cNvPr id="153" name="Forme libre : forme 152">
                <a:extLst>
                  <a:ext uri="{FF2B5EF4-FFF2-40B4-BE49-F238E27FC236}">
                    <a16:creationId xmlns:a16="http://schemas.microsoft.com/office/drawing/2014/main" id="{5D8C89B8-47DD-4D2F-9142-A67A28E2358D}"/>
                  </a:ext>
                </a:extLst>
              </p:cNvPr>
              <p:cNvSpPr/>
              <p:nvPr/>
            </p:nvSpPr>
            <p:spPr>
              <a:xfrm>
                <a:off x="11038723" y="4291335"/>
                <a:ext cx="9525" cy="9525"/>
              </a:xfrm>
              <a:custGeom>
                <a:avLst/>
                <a:gdLst/>
                <a:ahLst/>
                <a:cxnLst/>
                <a:rect l="l" t="t" r="r" b="b"/>
                <a:pathLst>
                  <a:path w="9525" h="9525"/>
                </a:pathLst>
              </a:custGeom>
              <a:grpFill/>
              <a:ln w="5715" cap="rnd">
                <a:solidFill>
                  <a:schemeClr val="tx1">
                    <a:lumMod val="75000"/>
                    <a:lumOff val="25000"/>
                  </a:schemeClr>
                </a:solidFill>
                <a:prstDash val="solid"/>
                <a:round/>
              </a:ln>
            </p:spPr>
            <p:txBody>
              <a:bodyPr rtlCol="0" anchor="ctr"/>
              <a:lstStyle/>
              <a:p>
                <a:endParaRPr lang="fr-FR" sz="1400"/>
              </a:p>
            </p:txBody>
          </p:sp>
          <p:sp>
            <p:nvSpPr>
              <p:cNvPr id="154" name="Forme libre : forme 153">
                <a:extLst>
                  <a:ext uri="{FF2B5EF4-FFF2-40B4-BE49-F238E27FC236}">
                    <a16:creationId xmlns:a16="http://schemas.microsoft.com/office/drawing/2014/main" id="{DA7DEFA9-F2AD-4C1B-8D5A-88307BE9AFA7}"/>
                  </a:ext>
                </a:extLst>
              </p:cNvPr>
              <p:cNvSpPr/>
              <p:nvPr/>
            </p:nvSpPr>
            <p:spPr>
              <a:xfrm>
                <a:off x="11076537" y="4526697"/>
                <a:ext cx="74771" cy="196310"/>
              </a:xfrm>
              <a:custGeom>
                <a:avLst/>
                <a:gdLst>
                  <a:gd name="connsiteX0" fmla="*/ 74771 w 74771"/>
                  <a:gd name="connsiteY0" fmla="*/ 44768 h 196310"/>
                  <a:gd name="connsiteX1" fmla="*/ 30575 w 74771"/>
                  <a:gd name="connsiteY1" fmla="*/ 196310 h 196310"/>
                  <a:gd name="connsiteX2" fmla="*/ 0 w 74771"/>
                  <a:gd name="connsiteY2" fmla="*/ 196310 h 196310"/>
                  <a:gd name="connsiteX3" fmla="*/ 20765 w 74771"/>
                  <a:gd name="connsiteY3" fmla="*/ 181070 h 196310"/>
                  <a:gd name="connsiteX4" fmla="*/ 35528 w 74771"/>
                  <a:gd name="connsiteY4" fmla="*/ 0 h 1963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771" h="196310">
                    <a:moveTo>
                      <a:pt x="74771" y="44768"/>
                    </a:moveTo>
                    <a:lnTo>
                      <a:pt x="30575" y="196310"/>
                    </a:lnTo>
                    <a:lnTo>
                      <a:pt x="0" y="196310"/>
                    </a:lnTo>
                    <a:lnTo>
                      <a:pt x="20765" y="181070"/>
                    </a:lnTo>
                    <a:lnTo>
                      <a:pt x="35528" y="0"/>
                    </a:lnTo>
                  </a:path>
                </a:pathLst>
              </a:custGeom>
              <a:grpFill/>
              <a:ln w="5715" cap="rnd">
                <a:solidFill>
                  <a:schemeClr val="tx1">
                    <a:lumMod val="75000"/>
                    <a:lumOff val="25000"/>
                  </a:schemeClr>
                </a:solidFill>
                <a:prstDash val="solid"/>
                <a:round/>
              </a:ln>
            </p:spPr>
            <p:txBody>
              <a:bodyPr rtlCol="0" anchor="ctr"/>
              <a:lstStyle/>
              <a:p>
                <a:endParaRPr lang="fr-FR" sz="1400"/>
              </a:p>
            </p:txBody>
          </p:sp>
          <p:sp>
            <p:nvSpPr>
              <p:cNvPr id="155" name="Forme libre : forme 154">
                <a:extLst>
                  <a:ext uri="{FF2B5EF4-FFF2-40B4-BE49-F238E27FC236}">
                    <a16:creationId xmlns:a16="http://schemas.microsoft.com/office/drawing/2014/main" id="{34237319-FA47-4025-813A-90EF7624A14D}"/>
                  </a:ext>
                </a:extLst>
              </p:cNvPr>
              <p:cNvSpPr/>
              <p:nvPr/>
            </p:nvSpPr>
            <p:spPr>
              <a:xfrm>
                <a:off x="11152261" y="4571560"/>
                <a:ext cx="42386" cy="152780"/>
              </a:xfrm>
              <a:custGeom>
                <a:avLst/>
                <a:gdLst>
                  <a:gd name="connsiteX0" fmla="*/ 42386 w 42386"/>
                  <a:gd name="connsiteY0" fmla="*/ 37243 h 152780"/>
                  <a:gd name="connsiteX1" fmla="*/ 31814 w 42386"/>
                  <a:gd name="connsiteY1" fmla="*/ 139922 h 152780"/>
                  <a:gd name="connsiteX2" fmla="*/ 40386 w 42386"/>
                  <a:gd name="connsiteY2" fmla="*/ 152781 h 152780"/>
                  <a:gd name="connsiteX3" fmla="*/ 15335 w 42386"/>
                  <a:gd name="connsiteY3" fmla="*/ 152781 h 152780"/>
                  <a:gd name="connsiteX4" fmla="*/ 0 w 42386"/>
                  <a:gd name="connsiteY4" fmla="*/ 0 h 1527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386" h="152780">
                    <a:moveTo>
                      <a:pt x="42386" y="37243"/>
                    </a:moveTo>
                    <a:cubicBezTo>
                      <a:pt x="41624" y="71818"/>
                      <a:pt x="38671" y="107823"/>
                      <a:pt x="31814" y="139922"/>
                    </a:cubicBezTo>
                    <a:lnTo>
                      <a:pt x="40386" y="152781"/>
                    </a:lnTo>
                    <a:lnTo>
                      <a:pt x="15335" y="152781"/>
                    </a:lnTo>
                    <a:lnTo>
                      <a:pt x="0" y="0"/>
                    </a:lnTo>
                  </a:path>
                </a:pathLst>
              </a:custGeom>
              <a:grpFill/>
              <a:ln w="5715" cap="rnd">
                <a:solidFill>
                  <a:schemeClr val="tx1">
                    <a:lumMod val="75000"/>
                    <a:lumOff val="25000"/>
                  </a:schemeClr>
                </a:solidFill>
                <a:prstDash val="solid"/>
                <a:round/>
              </a:ln>
            </p:spPr>
            <p:txBody>
              <a:bodyPr rtlCol="0" anchor="ctr"/>
              <a:lstStyle/>
              <a:p>
                <a:endParaRPr lang="fr-FR" sz="1400"/>
              </a:p>
            </p:txBody>
          </p:sp>
          <p:sp>
            <p:nvSpPr>
              <p:cNvPr id="156" name="Forme libre : forme 155">
                <a:extLst>
                  <a:ext uri="{FF2B5EF4-FFF2-40B4-BE49-F238E27FC236}">
                    <a16:creationId xmlns:a16="http://schemas.microsoft.com/office/drawing/2014/main" id="{B22B1426-3F28-443F-B7A2-C45D59D6C435}"/>
                  </a:ext>
                </a:extLst>
              </p:cNvPr>
              <p:cNvSpPr/>
              <p:nvPr/>
            </p:nvSpPr>
            <p:spPr>
              <a:xfrm>
                <a:off x="11186741" y="4460022"/>
                <a:ext cx="7524" cy="97155"/>
              </a:xfrm>
              <a:custGeom>
                <a:avLst/>
                <a:gdLst>
                  <a:gd name="connsiteX0" fmla="*/ 0 w 7524"/>
                  <a:gd name="connsiteY0" fmla="*/ 0 h 97155"/>
                  <a:gd name="connsiteX1" fmla="*/ 7525 w 7524"/>
                  <a:gd name="connsiteY1" fmla="*/ 97155 h 97155"/>
                </a:gdLst>
                <a:ahLst/>
                <a:cxnLst>
                  <a:cxn ang="0">
                    <a:pos x="connsiteX0" y="connsiteY0"/>
                  </a:cxn>
                  <a:cxn ang="0">
                    <a:pos x="connsiteX1" y="connsiteY1"/>
                  </a:cxn>
                </a:cxnLst>
                <a:rect l="l" t="t" r="r" b="b"/>
                <a:pathLst>
                  <a:path w="7524" h="97155">
                    <a:moveTo>
                      <a:pt x="0" y="0"/>
                    </a:moveTo>
                    <a:cubicBezTo>
                      <a:pt x="0" y="0"/>
                      <a:pt x="5715" y="42101"/>
                      <a:pt x="7525" y="97155"/>
                    </a:cubicBezTo>
                  </a:path>
                </a:pathLst>
              </a:custGeom>
              <a:grpFill/>
              <a:ln w="5715" cap="rnd">
                <a:solidFill>
                  <a:schemeClr val="tx1">
                    <a:lumMod val="75000"/>
                    <a:lumOff val="25000"/>
                  </a:schemeClr>
                </a:solidFill>
                <a:prstDash val="solid"/>
                <a:round/>
              </a:ln>
            </p:spPr>
            <p:txBody>
              <a:bodyPr rtlCol="0" anchor="ctr"/>
              <a:lstStyle/>
              <a:p>
                <a:endParaRPr lang="fr-FR" sz="1400"/>
              </a:p>
            </p:txBody>
          </p:sp>
          <p:sp>
            <p:nvSpPr>
              <p:cNvPr id="157" name="Forme libre : forme 156">
                <a:extLst>
                  <a:ext uri="{FF2B5EF4-FFF2-40B4-BE49-F238E27FC236}">
                    <a16:creationId xmlns:a16="http://schemas.microsoft.com/office/drawing/2014/main" id="{C32DF1EE-C4C6-4A25-BD38-3228CF9BD657}"/>
                  </a:ext>
                </a:extLst>
              </p:cNvPr>
              <p:cNvSpPr/>
              <p:nvPr/>
            </p:nvSpPr>
            <p:spPr>
              <a:xfrm>
                <a:off x="11091800" y="4424018"/>
                <a:ext cx="40743" cy="133540"/>
              </a:xfrm>
              <a:custGeom>
                <a:avLst/>
                <a:gdLst>
                  <a:gd name="connsiteX0" fmla="*/ 40744 w 40743"/>
                  <a:gd name="connsiteY0" fmla="*/ 0 h 133540"/>
                  <a:gd name="connsiteX1" fmla="*/ 1024 w 40743"/>
                  <a:gd name="connsiteY1" fmla="*/ 33718 h 133540"/>
                  <a:gd name="connsiteX2" fmla="*/ 8644 w 40743"/>
                  <a:gd name="connsiteY2" fmla="*/ 133541 h 133540"/>
                </a:gdLst>
                <a:ahLst/>
                <a:cxnLst>
                  <a:cxn ang="0">
                    <a:pos x="connsiteX0" y="connsiteY0"/>
                  </a:cxn>
                  <a:cxn ang="0">
                    <a:pos x="connsiteX1" y="connsiteY1"/>
                  </a:cxn>
                  <a:cxn ang="0">
                    <a:pos x="connsiteX2" y="connsiteY2"/>
                  </a:cxn>
                </a:cxnLst>
                <a:rect l="l" t="t" r="r" b="b"/>
                <a:pathLst>
                  <a:path w="40743" h="133540">
                    <a:moveTo>
                      <a:pt x="40744" y="0"/>
                    </a:moveTo>
                    <a:cubicBezTo>
                      <a:pt x="22456" y="571"/>
                      <a:pt x="1024" y="3143"/>
                      <a:pt x="1024" y="33718"/>
                    </a:cubicBezTo>
                    <a:cubicBezTo>
                      <a:pt x="1024" y="64294"/>
                      <a:pt x="-4119" y="129064"/>
                      <a:pt x="8644" y="133541"/>
                    </a:cubicBezTo>
                  </a:path>
                </a:pathLst>
              </a:custGeom>
              <a:grpFill/>
              <a:ln w="5715" cap="rnd">
                <a:solidFill>
                  <a:schemeClr val="tx1">
                    <a:lumMod val="75000"/>
                    <a:lumOff val="25000"/>
                  </a:schemeClr>
                </a:solidFill>
                <a:prstDash val="solid"/>
                <a:round/>
              </a:ln>
            </p:spPr>
            <p:txBody>
              <a:bodyPr rtlCol="0" anchor="ctr"/>
              <a:lstStyle/>
              <a:p>
                <a:endParaRPr lang="fr-FR" sz="1400"/>
              </a:p>
            </p:txBody>
          </p:sp>
          <p:sp>
            <p:nvSpPr>
              <p:cNvPr id="158" name="Forme libre : forme 157">
                <a:extLst>
                  <a:ext uri="{FF2B5EF4-FFF2-40B4-BE49-F238E27FC236}">
                    <a16:creationId xmlns:a16="http://schemas.microsoft.com/office/drawing/2014/main" id="{A0752512-61F7-410F-9FC2-BD2FAE9276D2}"/>
                  </a:ext>
                </a:extLst>
              </p:cNvPr>
              <p:cNvSpPr/>
              <p:nvPr/>
            </p:nvSpPr>
            <p:spPr>
              <a:xfrm>
                <a:off x="11041580" y="4724722"/>
                <a:ext cx="176593" cy="9525"/>
              </a:xfrm>
              <a:custGeom>
                <a:avLst/>
                <a:gdLst>
                  <a:gd name="connsiteX0" fmla="*/ 0 w 176593"/>
                  <a:gd name="connsiteY0" fmla="*/ 0 h 9525"/>
                  <a:gd name="connsiteX1" fmla="*/ 176594 w 176593"/>
                  <a:gd name="connsiteY1" fmla="*/ 0 h 9525"/>
                </a:gdLst>
                <a:ahLst/>
                <a:cxnLst>
                  <a:cxn ang="0">
                    <a:pos x="connsiteX0" y="connsiteY0"/>
                  </a:cxn>
                  <a:cxn ang="0">
                    <a:pos x="connsiteX1" y="connsiteY1"/>
                  </a:cxn>
                </a:cxnLst>
                <a:rect l="l" t="t" r="r" b="b"/>
                <a:pathLst>
                  <a:path w="176593" h="9525">
                    <a:moveTo>
                      <a:pt x="0" y="0"/>
                    </a:moveTo>
                    <a:lnTo>
                      <a:pt x="176594" y="0"/>
                    </a:lnTo>
                  </a:path>
                </a:pathLst>
              </a:custGeom>
              <a:grpFill/>
              <a:ln w="5715" cap="rnd">
                <a:solidFill>
                  <a:schemeClr val="tx1">
                    <a:lumMod val="75000"/>
                    <a:lumOff val="25000"/>
                  </a:schemeClr>
                </a:solidFill>
                <a:prstDash val="solid"/>
                <a:round/>
              </a:ln>
            </p:spPr>
            <p:txBody>
              <a:bodyPr rtlCol="0" anchor="ctr"/>
              <a:lstStyle/>
              <a:p>
                <a:endParaRPr lang="fr-FR" sz="1400"/>
              </a:p>
            </p:txBody>
          </p:sp>
          <p:sp>
            <p:nvSpPr>
              <p:cNvPr id="159" name="Forme libre : forme 158">
                <a:extLst>
                  <a:ext uri="{FF2B5EF4-FFF2-40B4-BE49-F238E27FC236}">
                    <a16:creationId xmlns:a16="http://schemas.microsoft.com/office/drawing/2014/main" id="{2F849B15-9FAB-4989-8767-CA8248604D42}"/>
                  </a:ext>
                </a:extLst>
              </p:cNvPr>
              <p:cNvSpPr/>
              <p:nvPr/>
            </p:nvSpPr>
            <p:spPr>
              <a:xfrm>
                <a:off x="11102445" y="4462308"/>
                <a:ext cx="88582" cy="62102"/>
              </a:xfrm>
              <a:custGeom>
                <a:avLst/>
                <a:gdLst>
                  <a:gd name="connsiteX0" fmla="*/ 88583 w 88582"/>
                  <a:gd name="connsiteY0" fmla="*/ 62103 h 62102"/>
                  <a:gd name="connsiteX1" fmla="*/ 0 w 88582"/>
                  <a:gd name="connsiteY1" fmla="*/ 62103 h 62102"/>
                  <a:gd name="connsiteX2" fmla="*/ 14573 w 88582"/>
                  <a:gd name="connsiteY2" fmla="*/ 0 h 62102"/>
                </a:gdLst>
                <a:ahLst/>
                <a:cxnLst>
                  <a:cxn ang="0">
                    <a:pos x="connsiteX0" y="connsiteY0"/>
                  </a:cxn>
                  <a:cxn ang="0">
                    <a:pos x="connsiteX1" y="connsiteY1"/>
                  </a:cxn>
                  <a:cxn ang="0">
                    <a:pos x="connsiteX2" y="connsiteY2"/>
                  </a:cxn>
                </a:cxnLst>
                <a:rect l="l" t="t" r="r" b="b"/>
                <a:pathLst>
                  <a:path w="88582" h="62102">
                    <a:moveTo>
                      <a:pt x="88583" y="62103"/>
                    </a:moveTo>
                    <a:lnTo>
                      <a:pt x="0" y="62103"/>
                    </a:lnTo>
                    <a:lnTo>
                      <a:pt x="14573" y="0"/>
                    </a:lnTo>
                  </a:path>
                </a:pathLst>
              </a:custGeom>
              <a:grpFill/>
              <a:ln w="5715" cap="rnd">
                <a:solidFill>
                  <a:schemeClr val="tx1">
                    <a:lumMod val="75000"/>
                    <a:lumOff val="25000"/>
                  </a:schemeClr>
                </a:solidFill>
                <a:prstDash val="solid"/>
                <a:round/>
              </a:ln>
            </p:spPr>
            <p:txBody>
              <a:bodyPr rtlCol="0" anchor="ctr"/>
              <a:lstStyle/>
              <a:p>
                <a:endParaRPr lang="fr-FR" sz="1400"/>
              </a:p>
            </p:txBody>
          </p:sp>
          <p:sp>
            <p:nvSpPr>
              <p:cNvPr id="160" name="Forme libre : forme 159">
                <a:extLst>
                  <a:ext uri="{FF2B5EF4-FFF2-40B4-BE49-F238E27FC236}">
                    <a16:creationId xmlns:a16="http://schemas.microsoft.com/office/drawing/2014/main" id="{D95882B1-853B-4F8F-B62F-5CEAB88BC32A}"/>
                  </a:ext>
                </a:extLst>
              </p:cNvPr>
              <p:cNvSpPr/>
              <p:nvPr/>
            </p:nvSpPr>
            <p:spPr>
              <a:xfrm>
                <a:off x="11117113" y="4426494"/>
                <a:ext cx="9525" cy="39242"/>
              </a:xfrm>
              <a:custGeom>
                <a:avLst/>
                <a:gdLst>
                  <a:gd name="connsiteX0" fmla="*/ 0 w 9525"/>
                  <a:gd name="connsiteY0" fmla="*/ 0 h 39242"/>
                  <a:gd name="connsiteX1" fmla="*/ 0 w 9525"/>
                  <a:gd name="connsiteY1" fmla="*/ 39243 h 39242"/>
                </a:gdLst>
                <a:ahLst/>
                <a:cxnLst>
                  <a:cxn ang="0">
                    <a:pos x="connsiteX0" y="connsiteY0"/>
                  </a:cxn>
                  <a:cxn ang="0">
                    <a:pos x="connsiteX1" y="connsiteY1"/>
                  </a:cxn>
                </a:cxnLst>
                <a:rect l="l" t="t" r="r" b="b"/>
                <a:pathLst>
                  <a:path w="9525" h="39242">
                    <a:moveTo>
                      <a:pt x="0" y="0"/>
                    </a:moveTo>
                    <a:lnTo>
                      <a:pt x="0" y="39243"/>
                    </a:lnTo>
                  </a:path>
                </a:pathLst>
              </a:custGeom>
              <a:grpFill/>
              <a:ln w="5715" cap="rnd">
                <a:solidFill>
                  <a:schemeClr val="tx1">
                    <a:lumMod val="75000"/>
                    <a:lumOff val="25000"/>
                  </a:schemeClr>
                </a:solidFill>
                <a:prstDash val="solid"/>
                <a:round/>
              </a:ln>
            </p:spPr>
            <p:txBody>
              <a:bodyPr rtlCol="0" anchor="ctr"/>
              <a:lstStyle/>
              <a:p>
                <a:endParaRPr lang="fr-FR" sz="1400"/>
              </a:p>
            </p:txBody>
          </p:sp>
          <p:sp>
            <p:nvSpPr>
              <p:cNvPr id="161" name="Forme libre : forme 160">
                <a:extLst>
                  <a:ext uri="{FF2B5EF4-FFF2-40B4-BE49-F238E27FC236}">
                    <a16:creationId xmlns:a16="http://schemas.microsoft.com/office/drawing/2014/main" id="{0CCC624B-CF45-43B2-A1F7-E1405063FA0E}"/>
                  </a:ext>
                </a:extLst>
              </p:cNvPr>
              <p:cNvSpPr/>
              <p:nvPr/>
            </p:nvSpPr>
            <p:spPr>
              <a:xfrm>
                <a:off x="11117971" y="4466976"/>
                <a:ext cx="67532" cy="9525"/>
              </a:xfrm>
              <a:custGeom>
                <a:avLst/>
                <a:gdLst>
                  <a:gd name="connsiteX0" fmla="*/ 0 w 67532"/>
                  <a:gd name="connsiteY0" fmla="*/ 0 h 9525"/>
                  <a:gd name="connsiteX1" fmla="*/ 67532 w 67532"/>
                  <a:gd name="connsiteY1" fmla="*/ 0 h 9525"/>
                </a:gdLst>
                <a:ahLst/>
                <a:cxnLst>
                  <a:cxn ang="0">
                    <a:pos x="connsiteX0" y="connsiteY0"/>
                  </a:cxn>
                  <a:cxn ang="0">
                    <a:pos x="connsiteX1" y="connsiteY1"/>
                  </a:cxn>
                </a:cxnLst>
                <a:rect l="l" t="t" r="r" b="b"/>
                <a:pathLst>
                  <a:path w="67532" h="9525">
                    <a:moveTo>
                      <a:pt x="0" y="0"/>
                    </a:moveTo>
                    <a:lnTo>
                      <a:pt x="67532" y="0"/>
                    </a:lnTo>
                  </a:path>
                </a:pathLst>
              </a:custGeom>
              <a:grpFill/>
              <a:ln w="5715" cap="rnd">
                <a:solidFill>
                  <a:schemeClr val="tx1">
                    <a:lumMod val="75000"/>
                    <a:lumOff val="25000"/>
                  </a:schemeClr>
                </a:solidFill>
                <a:prstDash val="solid"/>
                <a:round/>
              </a:ln>
            </p:spPr>
            <p:txBody>
              <a:bodyPr rtlCol="0" anchor="ctr"/>
              <a:lstStyle/>
              <a:p>
                <a:endParaRPr lang="fr-FR" sz="1400"/>
              </a:p>
            </p:txBody>
          </p:sp>
          <p:sp>
            <p:nvSpPr>
              <p:cNvPr id="162" name="Forme libre : forme 161">
                <a:extLst>
                  <a:ext uri="{FF2B5EF4-FFF2-40B4-BE49-F238E27FC236}">
                    <a16:creationId xmlns:a16="http://schemas.microsoft.com/office/drawing/2014/main" id="{8D2593E4-0209-410C-8A14-10ED495ED884}"/>
                  </a:ext>
                </a:extLst>
              </p:cNvPr>
              <p:cNvSpPr/>
              <p:nvPr/>
            </p:nvSpPr>
            <p:spPr>
              <a:xfrm>
                <a:off x="11141497" y="4360677"/>
                <a:ext cx="10668" cy="9525"/>
              </a:xfrm>
              <a:custGeom>
                <a:avLst/>
                <a:gdLst>
                  <a:gd name="connsiteX0" fmla="*/ 0 w 10668"/>
                  <a:gd name="connsiteY0" fmla="*/ 0 h 9525"/>
                  <a:gd name="connsiteX1" fmla="*/ 10668 w 10668"/>
                  <a:gd name="connsiteY1" fmla="*/ 0 h 9525"/>
                </a:gdLst>
                <a:ahLst/>
                <a:cxnLst>
                  <a:cxn ang="0">
                    <a:pos x="connsiteX0" y="connsiteY0"/>
                  </a:cxn>
                  <a:cxn ang="0">
                    <a:pos x="connsiteX1" y="connsiteY1"/>
                  </a:cxn>
                </a:cxnLst>
                <a:rect l="l" t="t" r="r" b="b"/>
                <a:pathLst>
                  <a:path w="10668" h="9525">
                    <a:moveTo>
                      <a:pt x="0" y="0"/>
                    </a:moveTo>
                    <a:lnTo>
                      <a:pt x="10668" y="0"/>
                    </a:lnTo>
                  </a:path>
                </a:pathLst>
              </a:custGeom>
              <a:grpFill/>
              <a:ln w="5715" cap="rnd">
                <a:solidFill>
                  <a:schemeClr val="tx1">
                    <a:lumMod val="75000"/>
                    <a:lumOff val="25000"/>
                  </a:schemeClr>
                </a:solidFill>
                <a:prstDash val="solid"/>
                <a:round/>
              </a:ln>
            </p:spPr>
            <p:txBody>
              <a:bodyPr rtlCol="0" anchor="ctr"/>
              <a:lstStyle/>
              <a:p>
                <a:endParaRPr lang="fr-FR" sz="1400"/>
              </a:p>
            </p:txBody>
          </p:sp>
          <p:sp>
            <p:nvSpPr>
              <p:cNvPr id="163" name="Forme libre : forme 162">
                <a:extLst>
                  <a:ext uri="{FF2B5EF4-FFF2-40B4-BE49-F238E27FC236}">
                    <a16:creationId xmlns:a16="http://schemas.microsoft.com/office/drawing/2014/main" id="{146BD246-5B8B-4D56-8657-C6B17F1D0468}"/>
                  </a:ext>
                </a:extLst>
              </p:cNvPr>
              <p:cNvSpPr/>
              <p:nvPr/>
            </p:nvSpPr>
            <p:spPr>
              <a:xfrm>
                <a:off x="11173025" y="4424780"/>
                <a:ext cx="9525" cy="131921"/>
              </a:xfrm>
              <a:custGeom>
                <a:avLst/>
                <a:gdLst>
                  <a:gd name="connsiteX0" fmla="*/ 0 w 9525"/>
                  <a:gd name="connsiteY0" fmla="*/ 0 h 131921"/>
                  <a:gd name="connsiteX1" fmla="*/ 0 w 9525"/>
                  <a:gd name="connsiteY1" fmla="*/ 131921 h 131921"/>
                </a:gdLst>
                <a:ahLst/>
                <a:cxnLst>
                  <a:cxn ang="0">
                    <a:pos x="connsiteX0" y="connsiteY0"/>
                  </a:cxn>
                  <a:cxn ang="0">
                    <a:pos x="connsiteX1" y="connsiteY1"/>
                  </a:cxn>
                </a:cxnLst>
                <a:rect l="l" t="t" r="r" b="b"/>
                <a:pathLst>
                  <a:path w="9525" h="131921">
                    <a:moveTo>
                      <a:pt x="0" y="0"/>
                    </a:moveTo>
                    <a:lnTo>
                      <a:pt x="0" y="131921"/>
                    </a:lnTo>
                  </a:path>
                </a:pathLst>
              </a:custGeom>
              <a:grpFill/>
              <a:ln w="5715" cap="rnd">
                <a:solidFill>
                  <a:schemeClr val="tx1">
                    <a:lumMod val="75000"/>
                    <a:lumOff val="25000"/>
                  </a:schemeClr>
                </a:solidFill>
                <a:prstDash val="solid"/>
                <a:round/>
              </a:ln>
            </p:spPr>
            <p:txBody>
              <a:bodyPr rtlCol="0" anchor="ctr"/>
              <a:lstStyle/>
              <a:p>
                <a:endParaRPr lang="fr-FR" sz="1400"/>
              </a:p>
            </p:txBody>
          </p:sp>
          <p:sp>
            <p:nvSpPr>
              <p:cNvPr id="164" name="Forme libre : forme 163">
                <a:extLst>
                  <a:ext uri="{FF2B5EF4-FFF2-40B4-BE49-F238E27FC236}">
                    <a16:creationId xmlns:a16="http://schemas.microsoft.com/office/drawing/2014/main" id="{9EAEC24B-CBB2-46C9-9395-7F51CCDECBF9}"/>
                  </a:ext>
                </a:extLst>
              </p:cNvPr>
              <p:cNvSpPr/>
              <p:nvPr/>
            </p:nvSpPr>
            <p:spPr>
              <a:xfrm>
                <a:off x="11160738" y="4557653"/>
                <a:ext cx="60674" cy="50672"/>
              </a:xfrm>
              <a:custGeom>
                <a:avLst/>
                <a:gdLst>
                  <a:gd name="connsiteX0" fmla="*/ 52292 w 60674"/>
                  <a:gd name="connsiteY0" fmla="*/ 50673 h 50672"/>
                  <a:gd name="connsiteX1" fmla="*/ 8382 w 60674"/>
                  <a:gd name="connsiteY1" fmla="*/ 50673 h 50672"/>
                  <a:gd name="connsiteX2" fmla="*/ 0 w 60674"/>
                  <a:gd name="connsiteY2" fmla="*/ 42291 h 50672"/>
                  <a:gd name="connsiteX3" fmla="*/ 0 w 60674"/>
                  <a:gd name="connsiteY3" fmla="*/ 8382 h 50672"/>
                  <a:gd name="connsiteX4" fmla="*/ 8382 w 60674"/>
                  <a:gd name="connsiteY4" fmla="*/ 0 h 50672"/>
                  <a:gd name="connsiteX5" fmla="*/ 52292 w 60674"/>
                  <a:gd name="connsiteY5" fmla="*/ 0 h 50672"/>
                  <a:gd name="connsiteX6" fmla="*/ 60674 w 60674"/>
                  <a:gd name="connsiteY6" fmla="*/ 8382 h 50672"/>
                  <a:gd name="connsiteX7" fmla="*/ 60674 w 60674"/>
                  <a:gd name="connsiteY7" fmla="*/ 42291 h 50672"/>
                  <a:gd name="connsiteX8" fmla="*/ 52292 w 60674"/>
                  <a:gd name="connsiteY8" fmla="*/ 50673 h 506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0674" h="50672">
                    <a:moveTo>
                      <a:pt x="52292" y="50673"/>
                    </a:moveTo>
                    <a:lnTo>
                      <a:pt x="8382" y="50673"/>
                    </a:lnTo>
                    <a:cubicBezTo>
                      <a:pt x="3715" y="50673"/>
                      <a:pt x="0" y="46863"/>
                      <a:pt x="0" y="42291"/>
                    </a:cubicBezTo>
                    <a:lnTo>
                      <a:pt x="0" y="8382"/>
                    </a:lnTo>
                    <a:cubicBezTo>
                      <a:pt x="0" y="3715"/>
                      <a:pt x="3810" y="0"/>
                      <a:pt x="8382" y="0"/>
                    </a:cubicBezTo>
                    <a:lnTo>
                      <a:pt x="52292" y="0"/>
                    </a:lnTo>
                    <a:cubicBezTo>
                      <a:pt x="56960" y="0"/>
                      <a:pt x="60674" y="3810"/>
                      <a:pt x="60674" y="8382"/>
                    </a:cubicBezTo>
                    <a:lnTo>
                      <a:pt x="60674" y="42291"/>
                    </a:lnTo>
                    <a:cubicBezTo>
                      <a:pt x="60674" y="46863"/>
                      <a:pt x="56864" y="50673"/>
                      <a:pt x="52292" y="50673"/>
                    </a:cubicBezTo>
                    <a:close/>
                  </a:path>
                </a:pathLst>
              </a:custGeom>
              <a:grpFill/>
              <a:ln w="5715" cap="rnd">
                <a:solidFill>
                  <a:schemeClr val="tx1">
                    <a:lumMod val="75000"/>
                    <a:lumOff val="25000"/>
                  </a:schemeClr>
                </a:solidFill>
                <a:prstDash val="solid"/>
                <a:round/>
              </a:ln>
            </p:spPr>
            <p:txBody>
              <a:bodyPr rtlCol="0" anchor="ctr"/>
              <a:lstStyle/>
              <a:p>
                <a:endParaRPr lang="fr-FR" sz="1400"/>
              </a:p>
            </p:txBody>
          </p:sp>
        </p:grpSp>
        <p:sp>
          <p:nvSpPr>
            <p:cNvPr id="142" name="Forme libre : forme 141">
              <a:extLst>
                <a:ext uri="{FF2B5EF4-FFF2-40B4-BE49-F238E27FC236}">
                  <a16:creationId xmlns:a16="http://schemas.microsoft.com/office/drawing/2014/main" id="{3CFB284F-88E4-46B2-8F72-2EA3C62D971B}"/>
                </a:ext>
              </a:extLst>
            </p:cNvPr>
            <p:cNvSpPr/>
            <p:nvPr/>
          </p:nvSpPr>
          <p:spPr>
            <a:xfrm>
              <a:off x="11111589" y="4543176"/>
              <a:ext cx="79914" cy="9525"/>
            </a:xfrm>
            <a:custGeom>
              <a:avLst/>
              <a:gdLst>
                <a:gd name="connsiteX0" fmla="*/ 0 w 79914"/>
                <a:gd name="connsiteY0" fmla="*/ 0 h 9525"/>
                <a:gd name="connsiteX1" fmla="*/ 79915 w 79914"/>
                <a:gd name="connsiteY1" fmla="*/ 0 h 9525"/>
              </a:gdLst>
              <a:ahLst/>
              <a:cxnLst>
                <a:cxn ang="0">
                  <a:pos x="connsiteX0" y="connsiteY0"/>
                </a:cxn>
                <a:cxn ang="0">
                  <a:pos x="connsiteX1" y="connsiteY1"/>
                </a:cxn>
              </a:cxnLst>
              <a:rect l="l" t="t" r="r" b="b"/>
              <a:pathLst>
                <a:path w="79914" h="9525">
                  <a:moveTo>
                    <a:pt x="0" y="0"/>
                  </a:moveTo>
                  <a:lnTo>
                    <a:pt x="79915" y="0"/>
                  </a:lnTo>
                </a:path>
              </a:pathLst>
            </a:custGeom>
            <a:grpFill/>
            <a:ln w="5715" cap="rnd">
              <a:solidFill>
                <a:schemeClr val="tx1">
                  <a:lumMod val="75000"/>
                  <a:lumOff val="25000"/>
                </a:schemeClr>
              </a:solidFill>
              <a:prstDash val="solid"/>
              <a:round/>
            </a:ln>
          </p:spPr>
          <p:txBody>
            <a:bodyPr rtlCol="0" anchor="ctr"/>
            <a:lstStyle/>
            <a:p>
              <a:endParaRPr lang="fr-FR" sz="1400"/>
            </a:p>
          </p:txBody>
        </p:sp>
        <p:sp>
          <p:nvSpPr>
            <p:cNvPr id="143" name="Forme libre : forme 142">
              <a:extLst>
                <a:ext uri="{FF2B5EF4-FFF2-40B4-BE49-F238E27FC236}">
                  <a16:creationId xmlns:a16="http://schemas.microsoft.com/office/drawing/2014/main" id="{E41DA491-700E-4B82-AB7A-73B9838574D0}"/>
                </a:ext>
              </a:extLst>
            </p:cNvPr>
            <p:cNvSpPr/>
            <p:nvPr/>
          </p:nvSpPr>
          <p:spPr>
            <a:xfrm>
              <a:off x="11098825" y="4689289"/>
              <a:ext cx="16859" cy="9525"/>
            </a:xfrm>
            <a:custGeom>
              <a:avLst/>
              <a:gdLst>
                <a:gd name="connsiteX0" fmla="*/ 0 w 16859"/>
                <a:gd name="connsiteY0" fmla="*/ 0 h 9525"/>
                <a:gd name="connsiteX1" fmla="*/ 16859 w 16859"/>
                <a:gd name="connsiteY1" fmla="*/ 0 h 9525"/>
              </a:gdLst>
              <a:ahLst/>
              <a:cxnLst>
                <a:cxn ang="0">
                  <a:pos x="connsiteX0" y="connsiteY0"/>
                </a:cxn>
                <a:cxn ang="0">
                  <a:pos x="connsiteX1" y="connsiteY1"/>
                </a:cxn>
              </a:cxnLst>
              <a:rect l="l" t="t" r="r" b="b"/>
              <a:pathLst>
                <a:path w="16859" h="9525">
                  <a:moveTo>
                    <a:pt x="0" y="0"/>
                  </a:moveTo>
                  <a:lnTo>
                    <a:pt x="16859" y="0"/>
                  </a:lnTo>
                </a:path>
              </a:pathLst>
            </a:custGeom>
            <a:grpFill/>
            <a:ln w="5715" cap="rnd">
              <a:solidFill>
                <a:schemeClr val="tx1">
                  <a:lumMod val="75000"/>
                  <a:lumOff val="25000"/>
                </a:schemeClr>
              </a:solidFill>
              <a:prstDash val="solid"/>
              <a:round/>
            </a:ln>
          </p:spPr>
          <p:txBody>
            <a:bodyPr rtlCol="0" anchor="ctr"/>
            <a:lstStyle/>
            <a:p>
              <a:endParaRPr lang="fr-FR" sz="1400"/>
            </a:p>
          </p:txBody>
        </p:sp>
        <p:sp>
          <p:nvSpPr>
            <p:cNvPr id="144" name="Forme libre : forme 143">
              <a:extLst>
                <a:ext uri="{FF2B5EF4-FFF2-40B4-BE49-F238E27FC236}">
                  <a16:creationId xmlns:a16="http://schemas.microsoft.com/office/drawing/2014/main" id="{2A7CB9F3-E787-4572-856C-F70E7163257A}"/>
                </a:ext>
              </a:extLst>
            </p:cNvPr>
            <p:cNvSpPr/>
            <p:nvPr/>
          </p:nvSpPr>
          <p:spPr>
            <a:xfrm>
              <a:off x="11165500" y="4689670"/>
              <a:ext cx="20954" cy="9525"/>
            </a:xfrm>
            <a:custGeom>
              <a:avLst/>
              <a:gdLst>
                <a:gd name="connsiteX0" fmla="*/ 0 w 20954"/>
                <a:gd name="connsiteY0" fmla="*/ 0 h 9525"/>
                <a:gd name="connsiteX1" fmla="*/ 20955 w 20954"/>
                <a:gd name="connsiteY1" fmla="*/ 0 h 9525"/>
              </a:gdLst>
              <a:ahLst/>
              <a:cxnLst>
                <a:cxn ang="0">
                  <a:pos x="connsiteX0" y="connsiteY0"/>
                </a:cxn>
                <a:cxn ang="0">
                  <a:pos x="connsiteX1" y="connsiteY1"/>
                </a:cxn>
              </a:cxnLst>
              <a:rect l="l" t="t" r="r" b="b"/>
              <a:pathLst>
                <a:path w="20954" h="9525">
                  <a:moveTo>
                    <a:pt x="0" y="0"/>
                  </a:moveTo>
                  <a:lnTo>
                    <a:pt x="20955" y="0"/>
                  </a:lnTo>
                </a:path>
              </a:pathLst>
            </a:custGeom>
            <a:grpFill/>
            <a:ln w="5715" cap="rnd">
              <a:solidFill>
                <a:schemeClr val="tx1">
                  <a:lumMod val="75000"/>
                  <a:lumOff val="25000"/>
                </a:schemeClr>
              </a:solidFill>
              <a:prstDash val="solid"/>
              <a:round/>
            </a:ln>
          </p:spPr>
          <p:txBody>
            <a:bodyPr rtlCol="0" anchor="ctr"/>
            <a:lstStyle/>
            <a:p>
              <a:endParaRPr lang="fr-FR" sz="1400"/>
            </a:p>
          </p:txBody>
        </p:sp>
        <p:sp>
          <p:nvSpPr>
            <p:cNvPr id="145" name="Forme libre : forme 144">
              <a:extLst>
                <a:ext uri="{FF2B5EF4-FFF2-40B4-BE49-F238E27FC236}">
                  <a16:creationId xmlns:a16="http://schemas.microsoft.com/office/drawing/2014/main" id="{5F2400FD-A5D1-4C4C-AD1D-8FA39D863780}"/>
                </a:ext>
              </a:extLst>
            </p:cNvPr>
            <p:cNvSpPr/>
            <p:nvPr/>
          </p:nvSpPr>
          <p:spPr>
            <a:xfrm>
              <a:off x="11164548" y="4677859"/>
              <a:ext cx="10001" cy="9525"/>
            </a:xfrm>
            <a:custGeom>
              <a:avLst/>
              <a:gdLst>
                <a:gd name="connsiteX0" fmla="*/ 0 w 10001"/>
                <a:gd name="connsiteY0" fmla="*/ 0 h 9525"/>
                <a:gd name="connsiteX1" fmla="*/ 10001 w 10001"/>
                <a:gd name="connsiteY1" fmla="*/ 0 h 9525"/>
              </a:gdLst>
              <a:ahLst/>
              <a:cxnLst>
                <a:cxn ang="0">
                  <a:pos x="connsiteX0" y="connsiteY0"/>
                </a:cxn>
                <a:cxn ang="0">
                  <a:pos x="connsiteX1" y="connsiteY1"/>
                </a:cxn>
              </a:cxnLst>
              <a:rect l="l" t="t" r="r" b="b"/>
              <a:pathLst>
                <a:path w="10001" h="9525">
                  <a:moveTo>
                    <a:pt x="0" y="0"/>
                  </a:moveTo>
                  <a:lnTo>
                    <a:pt x="10001" y="0"/>
                  </a:lnTo>
                </a:path>
              </a:pathLst>
            </a:custGeom>
            <a:grpFill/>
            <a:ln w="5715" cap="rnd">
              <a:solidFill>
                <a:schemeClr val="tx1">
                  <a:lumMod val="75000"/>
                  <a:lumOff val="25000"/>
                </a:schemeClr>
              </a:solidFill>
              <a:prstDash val="solid"/>
              <a:round/>
            </a:ln>
          </p:spPr>
          <p:txBody>
            <a:bodyPr rtlCol="0" anchor="ctr"/>
            <a:lstStyle/>
            <a:p>
              <a:endParaRPr lang="fr-FR" sz="1400"/>
            </a:p>
          </p:txBody>
        </p:sp>
        <p:sp>
          <p:nvSpPr>
            <p:cNvPr id="146" name="Forme libre : forme 145">
              <a:extLst>
                <a:ext uri="{FF2B5EF4-FFF2-40B4-BE49-F238E27FC236}">
                  <a16:creationId xmlns:a16="http://schemas.microsoft.com/office/drawing/2014/main" id="{A9259A27-64C1-435F-98F0-703C0B52EDB9}"/>
                </a:ext>
              </a:extLst>
            </p:cNvPr>
            <p:cNvSpPr/>
            <p:nvPr/>
          </p:nvSpPr>
          <p:spPr>
            <a:xfrm>
              <a:off x="11097301" y="4707768"/>
              <a:ext cx="12858" cy="9525"/>
            </a:xfrm>
            <a:custGeom>
              <a:avLst/>
              <a:gdLst>
                <a:gd name="connsiteX0" fmla="*/ 0 w 12858"/>
                <a:gd name="connsiteY0" fmla="*/ 0 h 9525"/>
                <a:gd name="connsiteX1" fmla="*/ 12859 w 12858"/>
                <a:gd name="connsiteY1" fmla="*/ 0 h 9525"/>
              </a:gdLst>
              <a:ahLst/>
              <a:cxnLst>
                <a:cxn ang="0">
                  <a:pos x="connsiteX0" y="connsiteY0"/>
                </a:cxn>
                <a:cxn ang="0">
                  <a:pos x="connsiteX1" y="connsiteY1"/>
                </a:cxn>
              </a:cxnLst>
              <a:rect l="l" t="t" r="r" b="b"/>
              <a:pathLst>
                <a:path w="12858" h="9525">
                  <a:moveTo>
                    <a:pt x="0" y="0"/>
                  </a:moveTo>
                  <a:lnTo>
                    <a:pt x="12859" y="0"/>
                  </a:lnTo>
                </a:path>
              </a:pathLst>
            </a:custGeom>
            <a:grpFill/>
            <a:ln w="5715" cap="rnd">
              <a:solidFill>
                <a:schemeClr val="tx1">
                  <a:lumMod val="75000"/>
                  <a:lumOff val="25000"/>
                </a:schemeClr>
              </a:solidFill>
              <a:prstDash val="solid"/>
              <a:round/>
            </a:ln>
          </p:spPr>
          <p:txBody>
            <a:bodyPr rtlCol="0" anchor="ctr"/>
            <a:lstStyle/>
            <a:p>
              <a:endParaRPr lang="fr-FR" sz="1400"/>
            </a:p>
          </p:txBody>
        </p:sp>
        <p:sp>
          <p:nvSpPr>
            <p:cNvPr id="147" name="Forme libre : forme 146">
              <a:extLst>
                <a:ext uri="{FF2B5EF4-FFF2-40B4-BE49-F238E27FC236}">
                  <a16:creationId xmlns:a16="http://schemas.microsoft.com/office/drawing/2014/main" id="{4605A99F-2E6D-4B83-8FE3-0C174869FD0A}"/>
                </a:ext>
              </a:extLst>
            </p:cNvPr>
            <p:cNvSpPr/>
            <p:nvPr/>
          </p:nvSpPr>
          <p:spPr>
            <a:xfrm>
              <a:off x="11166358" y="4711387"/>
              <a:ext cx="17716" cy="9525"/>
            </a:xfrm>
            <a:custGeom>
              <a:avLst/>
              <a:gdLst>
                <a:gd name="connsiteX0" fmla="*/ 17717 w 17716"/>
                <a:gd name="connsiteY0" fmla="*/ 0 h 9525"/>
                <a:gd name="connsiteX1" fmla="*/ 0 w 17716"/>
                <a:gd name="connsiteY1" fmla="*/ 0 h 9525"/>
              </a:gdLst>
              <a:ahLst/>
              <a:cxnLst>
                <a:cxn ang="0">
                  <a:pos x="connsiteX0" y="connsiteY0"/>
                </a:cxn>
                <a:cxn ang="0">
                  <a:pos x="connsiteX1" y="connsiteY1"/>
                </a:cxn>
              </a:cxnLst>
              <a:rect l="l" t="t" r="r" b="b"/>
              <a:pathLst>
                <a:path w="17716" h="9525">
                  <a:moveTo>
                    <a:pt x="17717" y="0"/>
                  </a:moveTo>
                  <a:lnTo>
                    <a:pt x="0" y="0"/>
                  </a:lnTo>
                </a:path>
              </a:pathLst>
            </a:custGeom>
            <a:grpFill/>
            <a:ln w="5715" cap="rnd">
              <a:solidFill>
                <a:schemeClr val="tx1">
                  <a:lumMod val="75000"/>
                  <a:lumOff val="25000"/>
                </a:schemeClr>
              </a:solidFill>
              <a:prstDash val="solid"/>
              <a:round/>
            </a:ln>
          </p:spPr>
          <p:txBody>
            <a:bodyPr rtlCol="0" anchor="ctr"/>
            <a:lstStyle/>
            <a:p>
              <a:endParaRPr lang="fr-FR" sz="1400"/>
            </a:p>
          </p:txBody>
        </p:sp>
      </p:grpSp>
      <p:pic>
        <p:nvPicPr>
          <p:cNvPr id="2051" name="Picture 3">
            <a:extLst>
              <a:ext uri="{FF2B5EF4-FFF2-40B4-BE49-F238E27FC236}">
                <a16:creationId xmlns:a16="http://schemas.microsoft.com/office/drawing/2014/main" id="{F04EC092-B3E3-4E03-AD8E-AB01ADDFE4C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40810" b="37658"/>
          <a:stretch/>
        </p:blipFill>
        <p:spPr bwMode="auto">
          <a:xfrm rot="21160618">
            <a:off x="448088" y="3690205"/>
            <a:ext cx="4224588" cy="1970136"/>
          </a:xfrm>
          <a:custGeom>
            <a:avLst/>
            <a:gdLst>
              <a:gd name="connsiteX0" fmla="*/ 0 w 4224588"/>
              <a:gd name="connsiteY0" fmla="*/ 0 h 1970136"/>
              <a:gd name="connsiteX1" fmla="*/ 688004 w 4224588"/>
              <a:gd name="connsiteY1" fmla="*/ 0 h 1970136"/>
              <a:gd name="connsiteX2" fmla="*/ 1333763 w 4224588"/>
              <a:gd name="connsiteY2" fmla="*/ 0 h 1970136"/>
              <a:gd name="connsiteX3" fmla="*/ 1979521 w 4224588"/>
              <a:gd name="connsiteY3" fmla="*/ 0 h 1970136"/>
              <a:gd name="connsiteX4" fmla="*/ 2456296 w 4224588"/>
              <a:gd name="connsiteY4" fmla="*/ 0 h 1970136"/>
              <a:gd name="connsiteX5" fmla="*/ 3102055 w 4224588"/>
              <a:gd name="connsiteY5" fmla="*/ 0 h 1970136"/>
              <a:gd name="connsiteX6" fmla="*/ 4224588 w 4224588"/>
              <a:gd name="connsiteY6" fmla="*/ 0 h 1970136"/>
              <a:gd name="connsiteX7" fmla="*/ 4224588 w 4224588"/>
              <a:gd name="connsiteY7" fmla="*/ 597608 h 1970136"/>
              <a:gd name="connsiteX8" fmla="*/ 4224588 w 4224588"/>
              <a:gd name="connsiteY8" fmla="*/ 1195216 h 1970136"/>
              <a:gd name="connsiteX9" fmla="*/ 4224588 w 4224588"/>
              <a:gd name="connsiteY9" fmla="*/ 1970136 h 1970136"/>
              <a:gd name="connsiteX10" fmla="*/ 3578830 w 4224588"/>
              <a:gd name="connsiteY10" fmla="*/ 1970136 h 1970136"/>
              <a:gd name="connsiteX11" fmla="*/ 3102055 w 4224588"/>
              <a:gd name="connsiteY11" fmla="*/ 1970136 h 1970136"/>
              <a:gd name="connsiteX12" fmla="*/ 2498542 w 4224588"/>
              <a:gd name="connsiteY12" fmla="*/ 1970136 h 1970136"/>
              <a:gd name="connsiteX13" fmla="*/ 1852784 w 4224588"/>
              <a:gd name="connsiteY13" fmla="*/ 1970136 h 1970136"/>
              <a:gd name="connsiteX14" fmla="*/ 1207025 w 4224588"/>
              <a:gd name="connsiteY14" fmla="*/ 1970136 h 1970136"/>
              <a:gd name="connsiteX15" fmla="*/ 519021 w 4224588"/>
              <a:gd name="connsiteY15" fmla="*/ 1970136 h 1970136"/>
              <a:gd name="connsiteX16" fmla="*/ 0 w 4224588"/>
              <a:gd name="connsiteY16" fmla="*/ 1970136 h 1970136"/>
              <a:gd name="connsiteX17" fmla="*/ 0 w 4224588"/>
              <a:gd name="connsiteY17" fmla="*/ 1352827 h 1970136"/>
              <a:gd name="connsiteX18" fmla="*/ 0 w 4224588"/>
              <a:gd name="connsiteY18" fmla="*/ 656712 h 1970136"/>
              <a:gd name="connsiteX19" fmla="*/ 0 w 4224588"/>
              <a:gd name="connsiteY19" fmla="*/ 0 h 1970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224588" h="1970136" extrusionOk="0">
                <a:moveTo>
                  <a:pt x="0" y="0"/>
                </a:moveTo>
                <a:cubicBezTo>
                  <a:pt x="315187" y="7607"/>
                  <a:pt x="486552" y="-2723"/>
                  <a:pt x="688004" y="0"/>
                </a:cubicBezTo>
                <a:cubicBezTo>
                  <a:pt x="889456" y="2723"/>
                  <a:pt x="1042513" y="22175"/>
                  <a:pt x="1333763" y="0"/>
                </a:cubicBezTo>
                <a:cubicBezTo>
                  <a:pt x="1625013" y="-22175"/>
                  <a:pt x="1819665" y="30128"/>
                  <a:pt x="1979521" y="0"/>
                </a:cubicBezTo>
                <a:cubicBezTo>
                  <a:pt x="2139377" y="-30128"/>
                  <a:pt x="2325824" y="-7261"/>
                  <a:pt x="2456296" y="0"/>
                </a:cubicBezTo>
                <a:cubicBezTo>
                  <a:pt x="2586768" y="7261"/>
                  <a:pt x="2919971" y="-4841"/>
                  <a:pt x="3102055" y="0"/>
                </a:cubicBezTo>
                <a:cubicBezTo>
                  <a:pt x="3284139" y="4841"/>
                  <a:pt x="3868119" y="-52039"/>
                  <a:pt x="4224588" y="0"/>
                </a:cubicBezTo>
                <a:cubicBezTo>
                  <a:pt x="4209688" y="238319"/>
                  <a:pt x="4200382" y="435421"/>
                  <a:pt x="4224588" y="597608"/>
                </a:cubicBezTo>
                <a:cubicBezTo>
                  <a:pt x="4248794" y="759795"/>
                  <a:pt x="4236319" y="1026057"/>
                  <a:pt x="4224588" y="1195216"/>
                </a:cubicBezTo>
                <a:cubicBezTo>
                  <a:pt x="4212857" y="1364375"/>
                  <a:pt x="4241501" y="1779296"/>
                  <a:pt x="4224588" y="1970136"/>
                </a:cubicBezTo>
                <a:cubicBezTo>
                  <a:pt x="4080768" y="1966113"/>
                  <a:pt x="3717995" y="1950010"/>
                  <a:pt x="3578830" y="1970136"/>
                </a:cubicBezTo>
                <a:cubicBezTo>
                  <a:pt x="3439665" y="1990262"/>
                  <a:pt x="3259571" y="1968271"/>
                  <a:pt x="3102055" y="1970136"/>
                </a:cubicBezTo>
                <a:cubicBezTo>
                  <a:pt x="2944540" y="1972001"/>
                  <a:pt x="2783429" y="1966393"/>
                  <a:pt x="2498542" y="1970136"/>
                </a:cubicBezTo>
                <a:cubicBezTo>
                  <a:pt x="2213655" y="1973879"/>
                  <a:pt x="2054123" y="1951906"/>
                  <a:pt x="1852784" y="1970136"/>
                </a:cubicBezTo>
                <a:cubicBezTo>
                  <a:pt x="1651445" y="1988366"/>
                  <a:pt x="1445566" y="1990371"/>
                  <a:pt x="1207025" y="1970136"/>
                </a:cubicBezTo>
                <a:cubicBezTo>
                  <a:pt x="968484" y="1949901"/>
                  <a:pt x="819161" y="1947428"/>
                  <a:pt x="519021" y="1970136"/>
                </a:cubicBezTo>
                <a:cubicBezTo>
                  <a:pt x="218881" y="1992844"/>
                  <a:pt x="206044" y="1989957"/>
                  <a:pt x="0" y="1970136"/>
                </a:cubicBezTo>
                <a:cubicBezTo>
                  <a:pt x="-30606" y="1786227"/>
                  <a:pt x="-19025" y="1606246"/>
                  <a:pt x="0" y="1352827"/>
                </a:cubicBezTo>
                <a:cubicBezTo>
                  <a:pt x="19025" y="1099408"/>
                  <a:pt x="-16301" y="834055"/>
                  <a:pt x="0" y="656712"/>
                </a:cubicBezTo>
                <a:cubicBezTo>
                  <a:pt x="16301" y="479370"/>
                  <a:pt x="30958" y="289357"/>
                  <a:pt x="0" y="0"/>
                </a:cubicBezTo>
                <a:close/>
              </a:path>
            </a:pathLst>
          </a:custGeom>
          <a:noFill/>
          <a:ln w="12700">
            <a:solidFill>
              <a:srgbClr val="000000"/>
            </a:solidFill>
            <a:miter lim="800000"/>
            <a:headEnd/>
            <a:tailEnd/>
            <a:extLst>
              <a:ext uri="{C807C97D-BFC1-408E-A445-0C87EB9F89A2}">
                <ask:lineSketchStyleProps xmlns:ask="http://schemas.microsoft.com/office/drawing/2018/sketchyshapes" sd="3501710750">
                  <a:prstGeom prst="rect">
                    <a:avLst/>
                  </a:prstGeom>
                  <ask:type>
                    <ask:lineSketchFreehand/>
                  </ask:type>
                </ask:lineSketchStyleProps>
              </a:ext>
            </a:extLst>
          </a:ln>
          <a:extLst>
            <a:ext uri="{909E8E84-426E-40DD-AFC4-6F175D3DCCD1}">
              <a14:hiddenFill xmlns:a14="http://schemas.microsoft.com/office/drawing/2010/main">
                <a:solidFill>
                  <a:srgbClr val="FFFFFF"/>
                </a:solidFill>
              </a14:hiddenFill>
            </a:ext>
          </a:extLst>
        </p:spPr>
      </p:pic>
      <p:pic>
        <p:nvPicPr>
          <p:cNvPr id="2050" name="Picture 2">
            <a:extLst>
              <a:ext uri="{FF2B5EF4-FFF2-40B4-BE49-F238E27FC236}">
                <a16:creationId xmlns:a16="http://schemas.microsoft.com/office/drawing/2014/main" id="{A546E988-81B8-4D83-9DB4-4365BB599425}"/>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41172" r="6439" b="33001"/>
          <a:stretch/>
        </p:blipFill>
        <p:spPr bwMode="auto">
          <a:xfrm rot="427100">
            <a:off x="1000890" y="1669436"/>
            <a:ext cx="3354243" cy="2005358"/>
          </a:xfrm>
          <a:custGeom>
            <a:avLst/>
            <a:gdLst>
              <a:gd name="connsiteX0" fmla="*/ 0 w 3354243"/>
              <a:gd name="connsiteY0" fmla="*/ 0 h 2005358"/>
              <a:gd name="connsiteX1" fmla="*/ 704391 w 3354243"/>
              <a:gd name="connsiteY1" fmla="*/ 0 h 2005358"/>
              <a:gd name="connsiteX2" fmla="*/ 1308155 w 3354243"/>
              <a:gd name="connsiteY2" fmla="*/ 0 h 2005358"/>
              <a:gd name="connsiteX3" fmla="*/ 1911919 w 3354243"/>
              <a:gd name="connsiteY3" fmla="*/ 0 h 2005358"/>
              <a:gd name="connsiteX4" fmla="*/ 2616310 w 3354243"/>
              <a:gd name="connsiteY4" fmla="*/ 0 h 2005358"/>
              <a:gd name="connsiteX5" fmla="*/ 3354243 w 3354243"/>
              <a:gd name="connsiteY5" fmla="*/ 0 h 2005358"/>
              <a:gd name="connsiteX6" fmla="*/ 3354243 w 3354243"/>
              <a:gd name="connsiteY6" fmla="*/ 608292 h 2005358"/>
              <a:gd name="connsiteX7" fmla="*/ 3354243 w 3354243"/>
              <a:gd name="connsiteY7" fmla="*/ 1216584 h 2005358"/>
              <a:gd name="connsiteX8" fmla="*/ 3354243 w 3354243"/>
              <a:gd name="connsiteY8" fmla="*/ 2005358 h 2005358"/>
              <a:gd name="connsiteX9" fmla="*/ 2716937 w 3354243"/>
              <a:gd name="connsiteY9" fmla="*/ 2005358 h 2005358"/>
              <a:gd name="connsiteX10" fmla="*/ 2079631 w 3354243"/>
              <a:gd name="connsiteY10" fmla="*/ 2005358 h 2005358"/>
              <a:gd name="connsiteX11" fmla="*/ 1408782 w 3354243"/>
              <a:gd name="connsiteY11" fmla="*/ 2005358 h 2005358"/>
              <a:gd name="connsiteX12" fmla="*/ 670849 w 3354243"/>
              <a:gd name="connsiteY12" fmla="*/ 2005358 h 2005358"/>
              <a:gd name="connsiteX13" fmla="*/ 0 w 3354243"/>
              <a:gd name="connsiteY13" fmla="*/ 2005358 h 2005358"/>
              <a:gd name="connsiteX14" fmla="*/ 0 w 3354243"/>
              <a:gd name="connsiteY14" fmla="*/ 1377012 h 2005358"/>
              <a:gd name="connsiteX15" fmla="*/ 0 w 3354243"/>
              <a:gd name="connsiteY15" fmla="*/ 748667 h 2005358"/>
              <a:gd name="connsiteX16" fmla="*/ 0 w 3354243"/>
              <a:gd name="connsiteY16" fmla="*/ 0 h 20053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354243" h="2005358" extrusionOk="0">
                <a:moveTo>
                  <a:pt x="0" y="0"/>
                </a:moveTo>
                <a:cubicBezTo>
                  <a:pt x="306074" y="-22590"/>
                  <a:pt x="409751" y="14726"/>
                  <a:pt x="704391" y="0"/>
                </a:cubicBezTo>
                <a:cubicBezTo>
                  <a:pt x="999031" y="-14726"/>
                  <a:pt x="1159728" y="21145"/>
                  <a:pt x="1308155" y="0"/>
                </a:cubicBezTo>
                <a:cubicBezTo>
                  <a:pt x="1456582" y="-21145"/>
                  <a:pt x="1640614" y="10858"/>
                  <a:pt x="1911919" y="0"/>
                </a:cubicBezTo>
                <a:cubicBezTo>
                  <a:pt x="2183224" y="-10858"/>
                  <a:pt x="2456518" y="17415"/>
                  <a:pt x="2616310" y="0"/>
                </a:cubicBezTo>
                <a:cubicBezTo>
                  <a:pt x="2776102" y="-17415"/>
                  <a:pt x="3194787" y="-27955"/>
                  <a:pt x="3354243" y="0"/>
                </a:cubicBezTo>
                <a:cubicBezTo>
                  <a:pt x="3361128" y="265345"/>
                  <a:pt x="3331301" y="308225"/>
                  <a:pt x="3354243" y="608292"/>
                </a:cubicBezTo>
                <a:cubicBezTo>
                  <a:pt x="3377185" y="908359"/>
                  <a:pt x="3379451" y="977088"/>
                  <a:pt x="3354243" y="1216584"/>
                </a:cubicBezTo>
                <a:cubicBezTo>
                  <a:pt x="3329035" y="1456080"/>
                  <a:pt x="3380291" y="1735517"/>
                  <a:pt x="3354243" y="2005358"/>
                </a:cubicBezTo>
                <a:cubicBezTo>
                  <a:pt x="3090775" y="2005215"/>
                  <a:pt x="2850651" y="2027801"/>
                  <a:pt x="2716937" y="2005358"/>
                </a:cubicBezTo>
                <a:cubicBezTo>
                  <a:pt x="2583223" y="1982915"/>
                  <a:pt x="2214537" y="2034693"/>
                  <a:pt x="2079631" y="2005358"/>
                </a:cubicBezTo>
                <a:cubicBezTo>
                  <a:pt x="1944725" y="1976023"/>
                  <a:pt x="1713403" y="1973874"/>
                  <a:pt x="1408782" y="2005358"/>
                </a:cubicBezTo>
                <a:cubicBezTo>
                  <a:pt x="1104161" y="2036842"/>
                  <a:pt x="881065" y="2004929"/>
                  <a:pt x="670849" y="2005358"/>
                </a:cubicBezTo>
                <a:cubicBezTo>
                  <a:pt x="460633" y="2005787"/>
                  <a:pt x="165515" y="2005206"/>
                  <a:pt x="0" y="2005358"/>
                </a:cubicBezTo>
                <a:cubicBezTo>
                  <a:pt x="11326" y="1717762"/>
                  <a:pt x="-16364" y="1601957"/>
                  <a:pt x="0" y="1377012"/>
                </a:cubicBezTo>
                <a:cubicBezTo>
                  <a:pt x="16364" y="1152067"/>
                  <a:pt x="-4610" y="943072"/>
                  <a:pt x="0" y="748667"/>
                </a:cubicBezTo>
                <a:cubicBezTo>
                  <a:pt x="4610" y="554262"/>
                  <a:pt x="-21760" y="163026"/>
                  <a:pt x="0" y="0"/>
                </a:cubicBezTo>
                <a:close/>
              </a:path>
            </a:pathLst>
          </a:custGeom>
          <a:noFill/>
          <a:ln w="9525">
            <a:solidFill>
              <a:schemeClr val="tx1">
                <a:lumMod val="75000"/>
                <a:lumOff val="25000"/>
              </a:schemeClr>
            </a:solidFill>
            <a:miter lim="800000"/>
            <a:headEnd/>
            <a:tailEnd/>
            <a:extLst>
              <a:ext uri="{C807C97D-BFC1-408E-A445-0C87EB9F89A2}">
                <ask:lineSketchStyleProps xmlns:ask="http://schemas.microsoft.com/office/drawing/2018/sketchyshapes" sd="103940048">
                  <a:prstGeom prst="rect">
                    <a:avLst/>
                  </a:prstGeom>
                  <ask:type>
                    <ask:lineSketchFreehand/>
                  </ask:type>
                </ask:lineSketchStyleProps>
              </a:ext>
            </a:extLst>
          </a:ln>
          <a:extLst>
            <a:ext uri="{909E8E84-426E-40DD-AFC4-6F175D3DCCD1}">
              <a14:hiddenFill xmlns:a14="http://schemas.microsoft.com/office/drawing/2010/main">
                <a:solidFill>
                  <a:srgbClr val="FFFFFF"/>
                </a:solidFill>
              </a14:hiddenFill>
            </a:ext>
          </a:extLst>
        </p:spPr>
      </p:pic>
      <p:grpSp>
        <p:nvGrpSpPr>
          <p:cNvPr id="2" name="Groupe 1">
            <a:extLst>
              <a:ext uri="{FF2B5EF4-FFF2-40B4-BE49-F238E27FC236}">
                <a16:creationId xmlns:a16="http://schemas.microsoft.com/office/drawing/2014/main" id="{1FECF559-B0E7-9EEA-EFD0-A8C0B03E0562}"/>
              </a:ext>
            </a:extLst>
          </p:cNvPr>
          <p:cNvGrpSpPr/>
          <p:nvPr/>
        </p:nvGrpSpPr>
        <p:grpSpPr>
          <a:xfrm>
            <a:off x="10633551" y="5768117"/>
            <a:ext cx="1100148" cy="1285089"/>
            <a:chOff x="-2188878" y="1439576"/>
            <a:chExt cx="1100148" cy="1285089"/>
          </a:xfrm>
        </p:grpSpPr>
        <p:pic>
          <p:nvPicPr>
            <p:cNvPr id="5" name="Picture 4" descr="Splash aquarelle avec illustration mixte blanc, rouge, orange sur blanc. Vecteur gratuit">
              <a:extLst>
                <a:ext uri="{FF2B5EF4-FFF2-40B4-BE49-F238E27FC236}">
                  <a16:creationId xmlns:a16="http://schemas.microsoft.com/office/drawing/2014/main" id="{39C7DACD-F278-06C5-F6A7-8DE6E2E68E4A}"/>
                </a:ext>
              </a:extLst>
            </p:cNvPr>
            <p:cNvPicPr>
              <a:picLocks noChangeAspect="1" noChangeArrowheads="1"/>
            </p:cNvPicPr>
            <p:nvPr/>
          </p:nvPicPr>
          <p:blipFill rotWithShape="1">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l="50000" t="70212" r="2264" b="8236"/>
            <a:stretch/>
          </p:blipFill>
          <p:spPr bwMode="auto">
            <a:xfrm>
              <a:off x="-2188878" y="1439576"/>
              <a:ext cx="1100148" cy="1285089"/>
            </a:xfrm>
            <a:prstGeom prst="rect">
              <a:avLst/>
            </a:prstGeom>
            <a:noFill/>
            <a:extLst>
              <a:ext uri="{909E8E84-426E-40DD-AFC4-6F175D3DCCD1}">
                <a14:hiddenFill xmlns:a14="http://schemas.microsoft.com/office/drawing/2010/main">
                  <a:solidFill>
                    <a:srgbClr val="FFFFFF"/>
                  </a:solidFill>
                </a14:hiddenFill>
              </a:ext>
            </a:extLst>
          </p:spPr>
        </p:pic>
        <p:grpSp>
          <p:nvGrpSpPr>
            <p:cNvPr id="7" name="Groupe 6">
              <a:extLst>
                <a:ext uri="{FF2B5EF4-FFF2-40B4-BE49-F238E27FC236}">
                  <a16:creationId xmlns:a16="http://schemas.microsoft.com/office/drawing/2014/main" id="{3CCC3BE9-82BA-5B6E-552A-B0EC57D26756}"/>
                </a:ext>
              </a:extLst>
            </p:cNvPr>
            <p:cNvGrpSpPr/>
            <p:nvPr/>
          </p:nvGrpSpPr>
          <p:grpSpPr>
            <a:xfrm>
              <a:off x="-1980670" y="1805906"/>
              <a:ext cx="572484" cy="495254"/>
              <a:chOff x="11392866" y="540878"/>
              <a:chExt cx="572484" cy="495254"/>
            </a:xfrm>
          </p:grpSpPr>
          <p:pic>
            <p:nvPicPr>
              <p:cNvPr id="8" name="Image 7">
                <a:hlinkClick r:id="rId6" action="ppaction://hlinksldjump"/>
                <a:extLst>
                  <a:ext uri="{FF2B5EF4-FFF2-40B4-BE49-F238E27FC236}">
                    <a16:creationId xmlns:a16="http://schemas.microsoft.com/office/drawing/2014/main" id="{BFF603D8-9C18-F438-7F9C-1BFB6B32F99D}"/>
                  </a:ext>
                </a:extLst>
              </p:cNvPr>
              <p:cNvPicPr>
                <a:picLocks noChangeAspect="1"/>
              </p:cNvPicPr>
              <p:nvPr/>
            </p:nvPicPr>
            <p:blipFill>
              <a:blip r:embed="rId7">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1483846" y="540878"/>
                <a:ext cx="390525" cy="342900"/>
              </a:xfrm>
              <a:prstGeom prst="rect">
                <a:avLst/>
              </a:prstGeom>
            </p:spPr>
          </p:pic>
          <p:pic>
            <p:nvPicPr>
              <p:cNvPr id="9" name="Image 8">
                <a:hlinkClick r:id="rId6" action="ppaction://hlinksldjump"/>
                <a:extLst>
                  <a:ext uri="{FF2B5EF4-FFF2-40B4-BE49-F238E27FC236}">
                    <a16:creationId xmlns:a16="http://schemas.microsoft.com/office/drawing/2014/main" id="{300FFC04-8962-CFE6-B999-93B553257F73}"/>
                  </a:ext>
                </a:extLst>
              </p:cNvPr>
              <p:cNvPicPr>
                <a:picLocks noChangeAspect="1"/>
              </p:cNvPicPr>
              <p:nvPr/>
            </p:nvPicPr>
            <p:blipFill>
              <a:blip r:embed="rId8" cstate="email">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1392866" y="731423"/>
                <a:ext cx="572484" cy="304709"/>
              </a:xfrm>
              <a:prstGeom prst="rect">
                <a:avLst/>
              </a:prstGeom>
            </p:spPr>
          </p:pic>
        </p:grpSp>
      </p:grpSp>
      <p:sp>
        <p:nvSpPr>
          <p:cNvPr id="10" name="Rectangle : coins arrondis 9">
            <a:hlinkClick r:id="rId9" action="ppaction://hlinksldjump"/>
            <a:extLst>
              <a:ext uri="{FF2B5EF4-FFF2-40B4-BE49-F238E27FC236}">
                <a16:creationId xmlns:a16="http://schemas.microsoft.com/office/drawing/2014/main" id="{280FE964-527A-395C-2278-160258AE3497}"/>
              </a:ext>
            </a:extLst>
          </p:cNvPr>
          <p:cNvSpPr/>
          <p:nvPr/>
        </p:nvSpPr>
        <p:spPr>
          <a:xfrm>
            <a:off x="10768038" y="6013635"/>
            <a:ext cx="824298" cy="630134"/>
          </a:xfrm>
          <a:prstGeom prst="roundRect">
            <a:avLst/>
          </a:prstGeom>
          <a:solidFill>
            <a:srgbClr val="FFFFFF">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7222553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EB7FBDB6-8950-4168-97F1-D714CD2A08E6}"/>
              </a:ext>
            </a:extLst>
          </p:cNvPr>
          <p:cNvSpPr/>
          <p:nvPr/>
        </p:nvSpPr>
        <p:spPr>
          <a:xfrm>
            <a:off x="4781006" y="1388669"/>
            <a:ext cx="6895057" cy="4860000"/>
          </a:xfrm>
          <a:custGeom>
            <a:avLst/>
            <a:gdLst>
              <a:gd name="connsiteX0" fmla="*/ 0 w 6895057"/>
              <a:gd name="connsiteY0" fmla="*/ 0 h 4860000"/>
              <a:gd name="connsiteX1" fmla="*/ 758456 w 6895057"/>
              <a:gd name="connsiteY1" fmla="*/ 0 h 4860000"/>
              <a:gd name="connsiteX2" fmla="*/ 1241110 w 6895057"/>
              <a:gd name="connsiteY2" fmla="*/ 0 h 4860000"/>
              <a:gd name="connsiteX3" fmla="*/ 1930616 w 6895057"/>
              <a:gd name="connsiteY3" fmla="*/ 0 h 4860000"/>
              <a:gd name="connsiteX4" fmla="*/ 2758023 w 6895057"/>
              <a:gd name="connsiteY4" fmla="*/ 0 h 4860000"/>
              <a:gd name="connsiteX5" fmla="*/ 3240677 w 6895057"/>
              <a:gd name="connsiteY5" fmla="*/ 0 h 4860000"/>
              <a:gd name="connsiteX6" fmla="*/ 3723331 w 6895057"/>
              <a:gd name="connsiteY6" fmla="*/ 0 h 4860000"/>
              <a:gd name="connsiteX7" fmla="*/ 4550738 w 6895057"/>
              <a:gd name="connsiteY7" fmla="*/ 0 h 4860000"/>
              <a:gd name="connsiteX8" fmla="*/ 5102342 w 6895057"/>
              <a:gd name="connsiteY8" fmla="*/ 0 h 4860000"/>
              <a:gd name="connsiteX9" fmla="*/ 5722897 w 6895057"/>
              <a:gd name="connsiteY9" fmla="*/ 0 h 4860000"/>
              <a:gd name="connsiteX10" fmla="*/ 6895057 w 6895057"/>
              <a:gd name="connsiteY10" fmla="*/ 0 h 4860000"/>
              <a:gd name="connsiteX11" fmla="*/ 6895057 w 6895057"/>
              <a:gd name="connsiteY11" fmla="*/ 548486 h 4860000"/>
              <a:gd name="connsiteX12" fmla="*/ 6895057 w 6895057"/>
              <a:gd name="connsiteY12" fmla="*/ 1339971 h 4860000"/>
              <a:gd name="connsiteX13" fmla="*/ 6895057 w 6895057"/>
              <a:gd name="connsiteY13" fmla="*/ 1888457 h 4860000"/>
              <a:gd name="connsiteX14" fmla="*/ 6895057 w 6895057"/>
              <a:gd name="connsiteY14" fmla="*/ 2582743 h 4860000"/>
              <a:gd name="connsiteX15" fmla="*/ 6895057 w 6895057"/>
              <a:gd name="connsiteY15" fmla="*/ 3131229 h 4860000"/>
              <a:gd name="connsiteX16" fmla="*/ 6895057 w 6895057"/>
              <a:gd name="connsiteY16" fmla="*/ 3825514 h 4860000"/>
              <a:gd name="connsiteX17" fmla="*/ 6895057 w 6895057"/>
              <a:gd name="connsiteY17" fmla="*/ 4860000 h 4860000"/>
              <a:gd name="connsiteX18" fmla="*/ 6136601 w 6895057"/>
              <a:gd name="connsiteY18" fmla="*/ 4860000 h 4860000"/>
              <a:gd name="connsiteX19" fmla="*/ 5378144 w 6895057"/>
              <a:gd name="connsiteY19" fmla="*/ 4860000 h 4860000"/>
              <a:gd name="connsiteX20" fmla="*/ 4688639 w 6895057"/>
              <a:gd name="connsiteY20" fmla="*/ 4860000 h 4860000"/>
              <a:gd name="connsiteX21" fmla="*/ 4137034 w 6895057"/>
              <a:gd name="connsiteY21" fmla="*/ 4860000 h 4860000"/>
              <a:gd name="connsiteX22" fmla="*/ 3516479 w 6895057"/>
              <a:gd name="connsiteY22" fmla="*/ 4860000 h 4860000"/>
              <a:gd name="connsiteX23" fmla="*/ 2895924 w 6895057"/>
              <a:gd name="connsiteY23" fmla="*/ 4860000 h 4860000"/>
              <a:gd name="connsiteX24" fmla="*/ 2137468 w 6895057"/>
              <a:gd name="connsiteY24" fmla="*/ 4860000 h 4860000"/>
              <a:gd name="connsiteX25" fmla="*/ 1516913 w 6895057"/>
              <a:gd name="connsiteY25" fmla="*/ 4860000 h 4860000"/>
              <a:gd name="connsiteX26" fmla="*/ 758456 w 6895057"/>
              <a:gd name="connsiteY26" fmla="*/ 4860000 h 4860000"/>
              <a:gd name="connsiteX27" fmla="*/ 0 w 6895057"/>
              <a:gd name="connsiteY27" fmla="*/ 4860000 h 4860000"/>
              <a:gd name="connsiteX28" fmla="*/ 0 w 6895057"/>
              <a:gd name="connsiteY28" fmla="*/ 4214314 h 4860000"/>
              <a:gd name="connsiteX29" fmla="*/ 0 w 6895057"/>
              <a:gd name="connsiteY29" fmla="*/ 3665829 h 4860000"/>
              <a:gd name="connsiteX30" fmla="*/ 0 w 6895057"/>
              <a:gd name="connsiteY30" fmla="*/ 3117343 h 4860000"/>
              <a:gd name="connsiteX31" fmla="*/ 0 w 6895057"/>
              <a:gd name="connsiteY31" fmla="*/ 2423057 h 4860000"/>
              <a:gd name="connsiteX32" fmla="*/ 0 w 6895057"/>
              <a:gd name="connsiteY32" fmla="*/ 1825971 h 4860000"/>
              <a:gd name="connsiteX33" fmla="*/ 0 w 6895057"/>
              <a:gd name="connsiteY33" fmla="*/ 1277486 h 4860000"/>
              <a:gd name="connsiteX34" fmla="*/ 0 w 6895057"/>
              <a:gd name="connsiteY34" fmla="*/ 680400 h 4860000"/>
              <a:gd name="connsiteX35" fmla="*/ 0 w 6895057"/>
              <a:gd name="connsiteY35" fmla="*/ 0 h 486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6895057" h="4860000" fill="none" extrusionOk="0">
                <a:moveTo>
                  <a:pt x="0" y="0"/>
                </a:moveTo>
                <a:cubicBezTo>
                  <a:pt x="306979" y="17667"/>
                  <a:pt x="477682" y="12599"/>
                  <a:pt x="758456" y="0"/>
                </a:cubicBezTo>
                <a:cubicBezTo>
                  <a:pt x="1039230" y="-12599"/>
                  <a:pt x="1061179" y="15778"/>
                  <a:pt x="1241110" y="0"/>
                </a:cubicBezTo>
                <a:cubicBezTo>
                  <a:pt x="1421041" y="-15778"/>
                  <a:pt x="1735018" y="-19442"/>
                  <a:pt x="1930616" y="0"/>
                </a:cubicBezTo>
                <a:cubicBezTo>
                  <a:pt x="2126214" y="19442"/>
                  <a:pt x="2528404" y="-17069"/>
                  <a:pt x="2758023" y="0"/>
                </a:cubicBezTo>
                <a:cubicBezTo>
                  <a:pt x="2987642" y="17069"/>
                  <a:pt x="3124592" y="-22406"/>
                  <a:pt x="3240677" y="0"/>
                </a:cubicBezTo>
                <a:cubicBezTo>
                  <a:pt x="3356762" y="22406"/>
                  <a:pt x="3613064" y="7199"/>
                  <a:pt x="3723331" y="0"/>
                </a:cubicBezTo>
                <a:cubicBezTo>
                  <a:pt x="3833598" y="-7199"/>
                  <a:pt x="4151062" y="-32598"/>
                  <a:pt x="4550738" y="0"/>
                </a:cubicBezTo>
                <a:cubicBezTo>
                  <a:pt x="4950414" y="32598"/>
                  <a:pt x="4847507" y="13969"/>
                  <a:pt x="5102342" y="0"/>
                </a:cubicBezTo>
                <a:cubicBezTo>
                  <a:pt x="5357177" y="-13969"/>
                  <a:pt x="5537195" y="30482"/>
                  <a:pt x="5722897" y="0"/>
                </a:cubicBezTo>
                <a:cubicBezTo>
                  <a:pt x="5908600" y="-30482"/>
                  <a:pt x="6472891" y="24987"/>
                  <a:pt x="6895057" y="0"/>
                </a:cubicBezTo>
                <a:cubicBezTo>
                  <a:pt x="6882958" y="243008"/>
                  <a:pt x="6894737" y="424370"/>
                  <a:pt x="6895057" y="548486"/>
                </a:cubicBezTo>
                <a:cubicBezTo>
                  <a:pt x="6895377" y="672602"/>
                  <a:pt x="6861364" y="1078778"/>
                  <a:pt x="6895057" y="1339971"/>
                </a:cubicBezTo>
                <a:cubicBezTo>
                  <a:pt x="6928750" y="1601165"/>
                  <a:pt x="6898048" y="1777168"/>
                  <a:pt x="6895057" y="1888457"/>
                </a:cubicBezTo>
                <a:cubicBezTo>
                  <a:pt x="6892066" y="1999746"/>
                  <a:pt x="6928254" y="2367153"/>
                  <a:pt x="6895057" y="2582743"/>
                </a:cubicBezTo>
                <a:cubicBezTo>
                  <a:pt x="6861860" y="2798333"/>
                  <a:pt x="6881178" y="2883034"/>
                  <a:pt x="6895057" y="3131229"/>
                </a:cubicBezTo>
                <a:cubicBezTo>
                  <a:pt x="6908936" y="3379424"/>
                  <a:pt x="6893832" y="3663040"/>
                  <a:pt x="6895057" y="3825514"/>
                </a:cubicBezTo>
                <a:cubicBezTo>
                  <a:pt x="6896282" y="3987988"/>
                  <a:pt x="6865411" y="4470301"/>
                  <a:pt x="6895057" y="4860000"/>
                </a:cubicBezTo>
                <a:cubicBezTo>
                  <a:pt x="6562139" y="4835512"/>
                  <a:pt x="6436303" y="4892633"/>
                  <a:pt x="6136601" y="4860000"/>
                </a:cubicBezTo>
                <a:cubicBezTo>
                  <a:pt x="5836899" y="4827367"/>
                  <a:pt x="5723412" y="4896839"/>
                  <a:pt x="5378144" y="4860000"/>
                </a:cubicBezTo>
                <a:cubicBezTo>
                  <a:pt x="5032876" y="4823161"/>
                  <a:pt x="5016362" y="4862479"/>
                  <a:pt x="4688639" y="4860000"/>
                </a:cubicBezTo>
                <a:cubicBezTo>
                  <a:pt x="4360916" y="4857521"/>
                  <a:pt x="4383487" y="4862324"/>
                  <a:pt x="4137034" y="4860000"/>
                </a:cubicBezTo>
                <a:cubicBezTo>
                  <a:pt x="3890582" y="4857676"/>
                  <a:pt x="3670391" y="4851273"/>
                  <a:pt x="3516479" y="4860000"/>
                </a:cubicBezTo>
                <a:cubicBezTo>
                  <a:pt x="3362567" y="4868727"/>
                  <a:pt x="3199911" y="4873250"/>
                  <a:pt x="2895924" y="4860000"/>
                </a:cubicBezTo>
                <a:cubicBezTo>
                  <a:pt x="2591937" y="4846750"/>
                  <a:pt x="2500250" y="4832415"/>
                  <a:pt x="2137468" y="4860000"/>
                </a:cubicBezTo>
                <a:cubicBezTo>
                  <a:pt x="1774686" y="4887585"/>
                  <a:pt x="1704011" y="4847505"/>
                  <a:pt x="1516913" y="4860000"/>
                </a:cubicBezTo>
                <a:cubicBezTo>
                  <a:pt x="1329816" y="4872495"/>
                  <a:pt x="962491" y="4850271"/>
                  <a:pt x="758456" y="4860000"/>
                </a:cubicBezTo>
                <a:cubicBezTo>
                  <a:pt x="554421" y="4869729"/>
                  <a:pt x="309968" y="4878348"/>
                  <a:pt x="0" y="4860000"/>
                </a:cubicBezTo>
                <a:cubicBezTo>
                  <a:pt x="-6514" y="4678634"/>
                  <a:pt x="-27136" y="4524457"/>
                  <a:pt x="0" y="4214314"/>
                </a:cubicBezTo>
                <a:cubicBezTo>
                  <a:pt x="27136" y="3904171"/>
                  <a:pt x="-21240" y="3935154"/>
                  <a:pt x="0" y="3665829"/>
                </a:cubicBezTo>
                <a:cubicBezTo>
                  <a:pt x="21240" y="3396505"/>
                  <a:pt x="20951" y="3391505"/>
                  <a:pt x="0" y="3117343"/>
                </a:cubicBezTo>
                <a:cubicBezTo>
                  <a:pt x="-20951" y="2843181"/>
                  <a:pt x="18880" y="2592905"/>
                  <a:pt x="0" y="2423057"/>
                </a:cubicBezTo>
                <a:cubicBezTo>
                  <a:pt x="-18880" y="2253209"/>
                  <a:pt x="-23223" y="2046423"/>
                  <a:pt x="0" y="1825971"/>
                </a:cubicBezTo>
                <a:cubicBezTo>
                  <a:pt x="23223" y="1605519"/>
                  <a:pt x="-16438" y="1454332"/>
                  <a:pt x="0" y="1277486"/>
                </a:cubicBezTo>
                <a:cubicBezTo>
                  <a:pt x="16438" y="1100640"/>
                  <a:pt x="-6191" y="845931"/>
                  <a:pt x="0" y="680400"/>
                </a:cubicBezTo>
                <a:cubicBezTo>
                  <a:pt x="6191" y="514869"/>
                  <a:pt x="24037" y="257255"/>
                  <a:pt x="0" y="0"/>
                </a:cubicBezTo>
                <a:close/>
              </a:path>
              <a:path w="6895057" h="4860000" stroke="0" extrusionOk="0">
                <a:moveTo>
                  <a:pt x="0" y="0"/>
                </a:moveTo>
                <a:cubicBezTo>
                  <a:pt x="248219" y="10872"/>
                  <a:pt x="354849" y="-33106"/>
                  <a:pt x="689506" y="0"/>
                </a:cubicBezTo>
                <a:cubicBezTo>
                  <a:pt x="1024163" y="33106"/>
                  <a:pt x="985380" y="-11943"/>
                  <a:pt x="1241110" y="0"/>
                </a:cubicBezTo>
                <a:cubicBezTo>
                  <a:pt x="1496840" y="11943"/>
                  <a:pt x="1625327" y="-23823"/>
                  <a:pt x="1861665" y="0"/>
                </a:cubicBezTo>
                <a:cubicBezTo>
                  <a:pt x="2098004" y="23823"/>
                  <a:pt x="2522694" y="19918"/>
                  <a:pt x="2689072" y="0"/>
                </a:cubicBezTo>
                <a:cubicBezTo>
                  <a:pt x="2855450" y="-19918"/>
                  <a:pt x="3030045" y="20031"/>
                  <a:pt x="3309627" y="0"/>
                </a:cubicBezTo>
                <a:cubicBezTo>
                  <a:pt x="3589209" y="-20031"/>
                  <a:pt x="3711077" y="25290"/>
                  <a:pt x="3999133" y="0"/>
                </a:cubicBezTo>
                <a:cubicBezTo>
                  <a:pt x="4287189" y="-25290"/>
                  <a:pt x="4410557" y="1183"/>
                  <a:pt x="4619688" y="0"/>
                </a:cubicBezTo>
                <a:cubicBezTo>
                  <a:pt x="4828819" y="-1183"/>
                  <a:pt x="4957163" y="3626"/>
                  <a:pt x="5102342" y="0"/>
                </a:cubicBezTo>
                <a:cubicBezTo>
                  <a:pt x="5247521" y="-3626"/>
                  <a:pt x="5578925" y="-31347"/>
                  <a:pt x="5791848" y="0"/>
                </a:cubicBezTo>
                <a:cubicBezTo>
                  <a:pt x="6004771" y="31347"/>
                  <a:pt x="6629667" y="-19991"/>
                  <a:pt x="6895057" y="0"/>
                </a:cubicBezTo>
                <a:cubicBezTo>
                  <a:pt x="6918528" y="300892"/>
                  <a:pt x="6911409" y="468578"/>
                  <a:pt x="6895057" y="791486"/>
                </a:cubicBezTo>
                <a:cubicBezTo>
                  <a:pt x="6878705" y="1114394"/>
                  <a:pt x="6922543" y="1218130"/>
                  <a:pt x="6895057" y="1582971"/>
                </a:cubicBezTo>
                <a:cubicBezTo>
                  <a:pt x="6867571" y="1947812"/>
                  <a:pt x="6897986" y="2010700"/>
                  <a:pt x="6895057" y="2180057"/>
                </a:cubicBezTo>
                <a:cubicBezTo>
                  <a:pt x="6892128" y="2349414"/>
                  <a:pt x="6876098" y="2490300"/>
                  <a:pt x="6895057" y="2777143"/>
                </a:cubicBezTo>
                <a:cubicBezTo>
                  <a:pt x="6914016" y="3063986"/>
                  <a:pt x="6932296" y="3302975"/>
                  <a:pt x="6895057" y="3568629"/>
                </a:cubicBezTo>
                <a:cubicBezTo>
                  <a:pt x="6857818" y="3834283"/>
                  <a:pt x="6879048" y="3961256"/>
                  <a:pt x="6895057" y="4165714"/>
                </a:cubicBezTo>
                <a:cubicBezTo>
                  <a:pt x="6911066" y="4370173"/>
                  <a:pt x="6927537" y="4689283"/>
                  <a:pt x="6895057" y="4860000"/>
                </a:cubicBezTo>
                <a:cubicBezTo>
                  <a:pt x="6590339" y="4869938"/>
                  <a:pt x="6563705" y="4877796"/>
                  <a:pt x="6274502" y="4860000"/>
                </a:cubicBezTo>
                <a:cubicBezTo>
                  <a:pt x="5985300" y="4842204"/>
                  <a:pt x="5741150" y="4881163"/>
                  <a:pt x="5447095" y="4860000"/>
                </a:cubicBezTo>
                <a:cubicBezTo>
                  <a:pt x="5153040" y="4838837"/>
                  <a:pt x="5081236" y="4852502"/>
                  <a:pt x="4826540" y="4860000"/>
                </a:cubicBezTo>
                <a:cubicBezTo>
                  <a:pt x="4571845" y="4867498"/>
                  <a:pt x="4326211" y="4882916"/>
                  <a:pt x="4068084" y="4860000"/>
                </a:cubicBezTo>
                <a:cubicBezTo>
                  <a:pt x="3809957" y="4837084"/>
                  <a:pt x="3656022" y="4859998"/>
                  <a:pt x="3447529" y="4860000"/>
                </a:cubicBezTo>
                <a:cubicBezTo>
                  <a:pt x="3239036" y="4860002"/>
                  <a:pt x="2843112" y="4837364"/>
                  <a:pt x="2689072" y="4860000"/>
                </a:cubicBezTo>
                <a:cubicBezTo>
                  <a:pt x="2535032" y="4882636"/>
                  <a:pt x="2369812" y="4876817"/>
                  <a:pt x="2137468" y="4860000"/>
                </a:cubicBezTo>
                <a:cubicBezTo>
                  <a:pt x="1905124" y="4843183"/>
                  <a:pt x="1766873" y="4862116"/>
                  <a:pt x="1447962" y="4860000"/>
                </a:cubicBezTo>
                <a:cubicBezTo>
                  <a:pt x="1129051" y="4857884"/>
                  <a:pt x="981769" y="4832611"/>
                  <a:pt x="758456" y="4860000"/>
                </a:cubicBezTo>
                <a:cubicBezTo>
                  <a:pt x="535143" y="4887389"/>
                  <a:pt x="216255" y="4867429"/>
                  <a:pt x="0" y="4860000"/>
                </a:cubicBezTo>
                <a:cubicBezTo>
                  <a:pt x="21856" y="4529258"/>
                  <a:pt x="12920" y="4387656"/>
                  <a:pt x="0" y="4117114"/>
                </a:cubicBezTo>
                <a:cubicBezTo>
                  <a:pt x="-12920" y="3846572"/>
                  <a:pt x="28431" y="3635761"/>
                  <a:pt x="0" y="3471429"/>
                </a:cubicBezTo>
                <a:cubicBezTo>
                  <a:pt x="-28431" y="3307098"/>
                  <a:pt x="-8604" y="3075665"/>
                  <a:pt x="0" y="2728543"/>
                </a:cubicBezTo>
                <a:cubicBezTo>
                  <a:pt x="8604" y="2381421"/>
                  <a:pt x="-14810" y="2381290"/>
                  <a:pt x="0" y="2131457"/>
                </a:cubicBezTo>
                <a:cubicBezTo>
                  <a:pt x="14810" y="1881624"/>
                  <a:pt x="18970" y="1670786"/>
                  <a:pt x="0" y="1485771"/>
                </a:cubicBezTo>
                <a:cubicBezTo>
                  <a:pt x="-18970" y="1300756"/>
                  <a:pt x="1125" y="1119108"/>
                  <a:pt x="0" y="791486"/>
                </a:cubicBezTo>
                <a:cubicBezTo>
                  <a:pt x="-1125" y="463864"/>
                  <a:pt x="-7996" y="289473"/>
                  <a:pt x="0" y="0"/>
                </a:cubicBezTo>
                <a:close/>
              </a:path>
            </a:pathLst>
          </a:custGeom>
          <a:solidFill>
            <a:schemeClr val="bg1">
              <a:lumMod val="95000"/>
            </a:schemeClr>
          </a:solidFill>
          <a:ln w="28575">
            <a:solidFill>
              <a:schemeClr val="bg1"/>
            </a:solidFill>
            <a:extLst>
              <a:ext uri="{C807C97D-BFC1-408E-A445-0C87EB9F89A2}">
                <ask:lineSketchStyleProps xmlns:ask="http://schemas.microsoft.com/office/drawing/2018/sketchyshapes" sd="1617256088">
                  <a:prstGeom prst="rect">
                    <a:avLst/>
                  </a:prstGeom>
                  <ask:type>
                    <ask:lineSketchFreehand/>
                  </ask:type>
                </ask:lineSketchStyleProps>
              </a:ext>
            </a:extLst>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400" dirty="0">
                <a:solidFill>
                  <a:schemeClr val="tx1">
                    <a:lumMod val="75000"/>
                    <a:lumOff val="25000"/>
                  </a:schemeClr>
                </a:solidFill>
                <a:cs typeface="Cavolini" panose="03000502040302020204" pitchFamily="66" charset="0"/>
              </a:rPr>
              <a:t>Dans le cadre du partenariat noué avec le Bureau des étudiants de l’AFON (Association des Futurs Orthophonistes de Nancy), Tom WEBER, promoteur jeunes a conviés </a:t>
            </a:r>
            <a:r>
              <a:rPr lang="fr-FR" sz="1400" b="1" dirty="0">
                <a:solidFill>
                  <a:schemeClr val="accent4">
                    <a:lumMod val="75000"/>
                  </a:schemeClr>
                </a:solidFill>
                <a:cs typeface="Cavolini" panose="03000502040302020204" pitchFamily="66" charset="0"/>
              </a:rPr>
              <a:t>les étudiants</a:t>
            </a:r>
            <a:r>
              <a:rPr lang="fr-FR" sz="1400" dirty="0">
                <a:solidFill>
                  <a:schemeClr val="tx1">
                    <a:lumMod val="75000"/>
                    <a:lumOff val="25000"/>
                  </a:schemeClr>
                </a:solidFill>
                <a:cs typeface="Cavolini" panose="03000502040302020204" pitchFamily="66" charset="0"/>
              </a:rPr>
              <a:t>, membres de l’association à un </a:t>
            </a:r>
            <a:r>
              <a:rPr lang="fr-FR" sz="1400" b="1" dirty="0" err="1">
                <a:solidFill>
                  <a:schemeClr val="accent4">
                    <a:lumMod val="75000"/>
                  </a:schemeClr>
                </a:solidFill>
                <a:cs typeface="Cavolini" panose="03000502040302020204" pitchFamily="66" charset="0"/>
              </a:rPr>
              <a:t>afterwork</a:t>
            </a:r>
            <a:r>
              <a:rPr lang="fr-FR" sz="1400" b="1" dirty="0">
                <a:solidFill>
                  <a:schemeClr val="accent4">
                    <a:lumMod val="75000"/>
                  </a:schemeClr>
                </a:solidFill>
                <a:cs typeface="Cavolini" panose="03000502040302020204" pitchFamily="66" charset="0"/>
              </a:rPr>
              <a:t> </a:t>
            </a:r>
            <a:r>
              <a:rPr lang="fr-FR" sz="1400" dirty="0">
                <a:solidFill>
                  <a:schemeClr val="tx1">
                    <a:lumMod val="75000"/>
                    <a:lumOff val="25000"/>
                  </a:schemeClr>
                </a:solidFill>
                <a:cs typeface="Cavolini" panose="03000502040302020204" pitchFamily="66" charset="0"/>
              </a:rPr>
              <a:t>à l’agence de Nancy Place Dombasle. </a:t>
            </a:r>
          </a:p>
          <a:p>
            <a:endParaRPr lang="fr-FR" sz="500" dirty="0">
              <a:solidFill>
                <a:schemeClr val="tx1">
                  <a:lumMod val="75000"/>
                  <a:lumOff val="25000"/>
                </a:schemeClr>
              </a:solidFill>
              <a:cs typeface="Cavolini" panose="03000502040302020204" pitchFamily="66" charset="0"/>
            </a:endParaRPr>
          </a:p>
          <a:p>
            <a:r>
              <a:rPr lang="fr-FR" sz="1400" dirty="0">
                <a:solidFill>
                  <a:schemeClr val="tx1">
                    <a:lumMod val="75000"/>
                    <a:lumOff val="25000"/>
                  </a:schemeClr>
                </a:solidFill>
                <a:cs typeface="Cavolini" panose="03000502040302020204" pitchFamily="66" charset="0"/>
              </a:rPr>
              <a:t>Cet évènement avait pour objectif de </a:t>
            </a:r>
            <a:r>
              <a:rPr lang="fr-FR" sz="1400" b="1" dirty="0">
                <a:solidFill>
                  <a:schemeClr val="accent4">
                    <a:lumMod val="75000"/>
                  </a:schemeClr>
                </a:solidFill>
                <a:cs typeface="Cavolini" panose="03000502040302020204" pitchFamily="66" charset="0"/>
              </a:rPr>
              <a:t>présenter intégralement et personnellement le partenariat </a:t>
            </a:r>
            <a:r>
              <a:rPr lang="fr-FR" sz="1400" dirty="0">
                <a:solidFill>
                  <a:schemeClr val="tx1">
                    <a:lumMod val="75000"/>
                    <a:lumOff val="25000"/>
                  </a:schemeClr>
                </a:solidFill>
                <a:cs typeface="Cavolini" panose="03000502040302020204" pitchFamily="66" charset="0"/>
              </a:rPr>
              <a:t>qui lie l’association avec la CEGEE. Autour d’une </a:t>
            </a:r>
            <a:r>
              <a:rPr lang="fr-FR" sz="1400" b="1" dirty="0">
                <a:solidFill>
                  <a:schemeClr val="accent4">
                    <a:lumMod val="75000"/>
                  </a:schemeClr>
                </a:solidFill>
                <a:cs typeface="Cavolini" panose="03000502040302020204" pitchFamily="66" charset="0"/>
              </a:rPr>
              <a:t>collation</a:t>
            </a:r>
            <a:r>
              <a:rPr lang="fr-FR" sz="1400" dirty="0">
                <a:solidFill>
                  <a:schemeClr val="tx1">
                    <a:lumMod val="75000"/>
                    <a:lumOff val="25000"/>
                  </a:schemeClr>
                </a:solidFill>
                <a:cs typeface="Cavolini" panose="03000502040302020204" pitchFamily="66" charset="0"/>
              </a:rPr>
              <a:t>, de nombreuses questions ont été posées par les étudiants, permettant </a:t>
            </a:r>
            <a:r>
              <a:rPr lang="fr-FR" sz="1400" b="1" dirty="0">
                <a:solidFill>
                  <a:schemeClr val="accent4">
                    <a:lumMod val="75000"/>
                  </a:schemeClr>
                </a:solidFill>
                <a:cs typeface="Cavolini" panose="03000502040302020204" pitchFamily="66" charset="0"/>
              </a:rPr>
              <a:t>un échange constructif </a:t>
            </a:r>
            <a:r>
              <a:rPr lang="fr-FR" sz="1400" dirty="0">
                <a:solidFill>
                  <a:schemeClr val="tx1">
                    <a:lumMod val="75000"/>
                    <a:lumOff val="25000"/>
                  </a:schemeClr>
                </a:solidFill>
                <a:cs typeface="Cavolini" panose="03000502040302020204" pitchFamily="66" charset="0"/>
              </a:rPr>
              <a:t>avec le réseau commercial. </a:t>
            </a:r>
          </a:p>
          <a:p>
            <a:endParaRPr lang="fr-FR" sz="500" dirty="0">
              <a:solidFill>
                <a:schemeClr val="tx1">
                  <a:lumMod val="75000"/>
                  <a:lumOff val="25000"/>
                </a:schemeClr>
              </a:solidFill>
              <a:cs typeface="Cavolini" panose="03000502040302020204" pitchFamily="66" charset="0"/>
            </a:endParaRPr>
          </a:p>
          <a:p>
            <a:r>
              <a:rPr lang="fr-FR" sz="1400" b="1" dirty="0">
                <a:solidFill>
                  <a:schemeClr val="accent4">
                    <a:lumMod val="75000"/>
                  </a:schemeClr>
                </a:solidFill>
                <a:cs typeface="Cavolini" panose="03000502040302020204" pitchFamily="66" charset="0"/>
              </a:rPr>
              <a:t>En s’intéressant aux jeunes</a:t>
            </a:r>
            <a:r>
              <a:rPr lang="fr-FR" sz="1400" dirty="0">
                <a:solidFill>
                  <a:schemeClr val="tx1">
                    <a:lumMod val="75000"/>
                    <a:lumOff val="25000"/>
                  </a:schemeClr>
                </a:solidFill>
                <a:cs typeface="Cavolini" panose="03000502040302020204" pitchFamily="66" charset="0"/>
              </a:rPr>
              <a:t>, à leur parcours, leur futur métier sans oublier leurs appréhensions, Tom a mis en avant </a:t>
            </a:r>
            <a:r>
              <a:rPr lang="fr-FR" sz="1400" b="1" dirty="0">
                <a:solidFill>
                  <a:schemeClr val="accent4">
                    <a:lumMod val="75000"/>
                  </a:schemeClr>
                </a:solidFill>
                <a:cs typeface="Cavolini" panose="03000502040302020204" pitchFamily="66" charset="0"/>
              </a:rPr>
              <a:t>les valeurs de la CEGEE </a:t>
            </a:r>
            <a:r>
              <a:rPr lang="fr-FR" sz="1400" dirty="0">
                <a:solidFill>
                  <a:schemeClr val="tx1">
                    <a:lumMod val="75000"/>
                    <a:lumOff val="25000"/>
                  </a:schemeClr>
                </a:solidFill>
                <a:cs typeface="Cavolini" panose="03000502040302020204" pitchFamily="66" charset="0"/>
              </a:rPr>
              <a:t>: être utile pour tous professionnels et particuliers ! </a:t>
            </a:r>
          </a:p>
          <a:p>
            <a:endParaRPr lang="fr-FR" sz="500" dirty="0">
              <a:solidFill>
                <a:schemeClr val="tx1">
                  <a:lumMod val="75000"/>
                  <a:lumOff val="25000"/>
                </a:schemeClr>
              </a:solidFill>
              <a:cs typeface="Cavolini" panose="03000502040302020204" pitchFamily="66" charset="0"/>
            </a:endParaRPr>
          </a:p>
          <a:p>
            <a:r>
              <a:rPr lang="fr-FR" sz="1400" dirty="0">
                <a:solidFill>
                  <a:schemeClr val="tx1">
                    <a:lumMod val="75000"/>
                    <a:lumOff val="25000"/>
                  </a:schemeClr>
                </a:solidFill>
                <a:cs typeface="Cavolini" panose="03000502040302020204" pitchFamily="66" charset="0"/>
              </a:rPr>
              <a:t>Bien qu’à ce jour les retours commerciaux ne soient pas encore à l’ordre du jour, la réalisation d’animations sous quelques formes que ce soit, </a:t>
            </a:r>
            <a:r>
              <a:rPr lang="fr-FR" sz="1400" b="1" dirty="0">
                <a:solidFill>
                  <a:schemeClr val="accent4">
                    <a:lumMod val="75000"/>
                  </a:schemeClr>
                </a:solidFill>
                <a:cs typeface="Cavolini" panose="03000502040302020204" pitchFamily="66" charset="0"/>
              </a:rPr>
              <a:t>favorise la création de liens et renforce leur sentiment de reconnaissance</a:t>
            </a:r>
            <a:r>
              <a:rPr lang="fr-FR" sz="1400" dirty="0">
                <a:solidFill>
                  <a:schemeClr val="tx1">
                    <a:lumMod val="75000"/>
                    <a:lumOff val="25000"/>
                  </a:schemeClr>
                </a:solidFill>
                <a:cs typeface="Cavolini" panose="03000502040302020204" pitchFamily="66" charset="0"/>
              </a:rPr>
              <a:t>, véritable </a:t>
            </a:r>
            <a:r>
              <a:rPr lang="fr-FR" sz="1400" b="1" dirty="0">
                <a:solidFill>
                  <a:schemeClr val="accent4">
                    <a:lumMod val="75000"/>
                  </a:schemeClr>
                </a:solidFill>
                <a:cs typeface="Cavolini" panose="03000502040302020204" pitchFamily="66" charset="0"/>
              </a:rPr>
              <a:t>levier pour conquérir </a:t>
            </a:r>
            <a:r>
              <a:rPr lang="fr-FR" sz="1400" dirty="0">
                <a:solidFill>
                  <a:schemeClr val="tx1">
                    <a:lumMod val="75000"/>
                    <a:lumOff val="25000"/>
                  </a:schemeClr>
                </a:solidFill>
                <a:cs typeface="Cavolini" panose="03000502040302020204" pitchFamily="66" charset="0"/>
              </a:rPr>
              <a:t>ce marché au fort potentiel.</a:t>
            </a:r>
          </a:p>
        </p:txBody>
      </p:sp>
      <p:sp>
        <p:nvSpPr>
          <p:cNvPr id="3" name="Espace réservé du texte 2">
            <a:extLst>
              <a:ext uri="{FF2B5EF4-FFF2-40B4-BE49-F238E27FC236}">
                <a16:creationId xmlns:a16="http://schemas.microsoft.com/office/drawing/2014/main" id="{61A9BB9C-FD4B-45D5-994A-D957870F8EF8}"/>
              </a:ext>
            </a:extLst>
          </p:cNvPr>
          <p:cNvSpPr>
            <a:spLocks noGrp="1"/>
          </p:cNvSpPr>
          <p:nvPr>
            <p:ph type="body" sz="quarter" idx="12"/>
          </p:nvPr>
        </p:nvSpPr>
        <p:spPr/>
        <p:txBody>
          <a:bodyPr/>
          <a:lstStyle/>
          <a:p>
            <a:r>
              <a:rPr lang="fr-FR" dirty="0"/>
              <a:t>Janvier 2023 : </a:t>
            </a:r>
            <a:r>
              <a:rPr lang="fr-FR" dirty="0" err="1"/>
              <a:t>Afterwork</a:t>
            </a:r>
            <a:r>
              <a:rPr lang="fr-FR" dirty="0"/>
              <a:t> avec le Bureau des étudiants </a:t>
            </a:r>
          </a:p>
          <a:p>
            <a:r>
              <a:rPr lang="fr-FR" dirty="0"/>
              <a:t>AFON à l’agence Nancy Place Dombasle</a:t>
            </a:r>
          </a:p>
        </p:txBody>
      </p:sp>
      <p:sp>
        <p:nvSpPr>
          <p:cNvPr id="4" name="Espace réservé du texte 3">
            <a:extLst>
              <a:ext uri="{FF2B5EF4-FFF2-40B4-BE49-F238E27FC236}">
                <a16:creationId xmlns:a16="http://schemas.microsoft.com/office/drawing/2014/main" id="{F33F075C-FD4B-4B77-A7C9-3E5512252045}"/>
              </a:ext>
            </a:extLst>
          </p:cNvPr>
          <p:cNvSpPr>
            <a:spLocks noGrp="1"/>
          </p:cNvSpPr>
          <p:nvPr>
            <p:ph type="body" sz="quarter" idx="14"/>
          </p:nvPr>
        </p:nvSpPr>
        <p:spPr/>
        <p:txBody>
          <a:bodyPr/>
          <a:lstStyle/>
          <a:p>
            <a:endParaRPr lang="fr-FR"/>
          </a:p>
        </p:txBody>
      </p:sp>
      <p:sp>
        <p:nvSpPr>
          <p:cNvPr id="13" name="Espace réservé du texte 12">
            <a:extLst>
              <a:ext uri="{FF2B5EF4-FFF2-40B4-BE49-F238E27FC236}">
                <a16:creationId xmlns:a16="http://schemas.microsoft.com/office/drawing/2014/main" id="{2CC3B9FA-A37C-4ED0-983D-0434386F658F}"/>
              </a:ext>
            </a:extLst>
          </p:cNvPr>
          <p:cNvSpPr>
            <a:spLocks noGrp="1"/>
          </p:cNvSpPr>
          <p:nvPr>
            <p:ph type="body" sz="quarter" idx="16"/>
          </p:nvPr>
        </p:nvSpPr>
        <p:spPr/>
        <p:txBody>
          <a:bodyPr/>
          <a:lstStyle/>
          <a:p>
            <a:r>
              <a:rPr lang="fr-FR" dirty="0"/>
              <a:t>X</a:t>
            </a:r>
          </a:p>
        </p:txBody>
      </p:sp>
      <p:pic>
        <p:nvPicPr>
          <p:cNvPr id="75" name="Picture 6" descr="Vecteur gratuit collection de papier déchiré avec concept de bande">
            <a:extLst>
              <a:ext uri="{FF2B5EF4-FFF2-40B4-BE49-F238E27FC236}">
                <a16:creationId xmlns:a16="http://schemas.microsoft.com/office/drawing/2014/main" id="{766ACC3F-DBEC-4468-98AB-584907E0AD47}"/>
              </a:ext>
            </a:extLst>
          </p:cNvPr>
          <p:cNvPicPr>
            <a:picLocks noChangeAspect="1" noChangeArrowheads="1"/>
          </p:cNvPicPr>
          <p:nvPr/>
        </p:nvPicPr>
        <p:blipFill rotWithShape="1">
          <a:blip r:embed="rId2">
            <a:clrChange>
              <a:clrFrom>
                <a:srgbClr val="C3C2BE"/>
              </a:clrFrom>
              <a:clrTo>
                <a:srgbClr val="C3C2BE">
                  <a:alpha val="0"/>
                </a:srgbClr>
              </a:clrTo>
            </a:clrChange>
            <a:extLst>
              <a:ext uri="{28A0092B-C50C-407E-A947-70E740481C1C}">
                <a14:useLocalDpi xmlns:a14="http://schemas.microsoft.com/office/drawing/2010/main" val="0"/>
              </a:ext>
            </a:extLst>
          </a:blip>
          <a:srcRect l="5866" t="2358" r="56463" b="63433"/>
          <a:stretch/>
        </p:blipFill>
        <p:spPr bwMode="auto">
          <a:xfrm>
            <a:off x="8441285" y="98724"/>
            <a:ext cx="3379191" cy="1731064"/>
          </a:xfrm>
          <a:prstGeom prst="rect">
            <a:avLst/>
          </a:prstGeom>
          <a:noFill/>
          <a:extLst>
            <a:ext uri="{909E8E84-426E-40DD-AFC4-6F175D3DCCD1}">
              <a14:hiddenFill xmlns:a14="http://schemas.microsoft.com/office/drawing/2010/main">
                <a:solidFill>
                  <a:srgbClr val="FFFFFF"/>
                </a:solidFill>
              </a14:hiddenFill>
            </a:ext>
          </a:extLst>
        </p:spPr>
      </p:pic>
      <p:sp>
        <p:nvSpPr>
          <p:cNvPr id="76" name="ZoneTexte 75">
            <a:extLst>
              <a:ext uri="{FF2B5EF4-FFF2-40B4-BE49-F238E27FC236}">
                <a16:creationId xmlns:a16="http://schemas.microsoft.com/office/drawing/2014/main" id="{55D5BF98-01BD-4FDD-B580-2A3E288D1E78}"/>
              </a:ext>
            </a:extLst>
          </p:cNvPr>
          <p:cNvSpPr txBox="1"/>
          <p:nvPr/>
        </p:nvSpPr>
        <p:spPr>
          <a:xfrm>
            <a:off x="9252184" y="708924"/>
            <a:ext cx="2172390" cy="523220"/>
          </a:xfrm>
          <a:prstGeom prst="rect">
            <a:avLst/>
          </a:prstGeom>
          <a:noFill/>
        </p:spPr>
        <p:txBody>
          <a:bodyPr wrap="none" rtlCol="0">
            <a:spAutoFit/>
          </a:bodyPr>
          <a:lstStyle/>
          <a:p>
            <a:r>
              <a:rPr lang="fr-FR" sz="1400" u="sng" dirty="0">
                <a:solidFill>
                  <a:schemeClr val="tx1">
                    <a:lumMod val="75000"/>
                    <a:lumOff val="25000"/>
                  </a:schemeClr>
                </a:solidFill>
              </a:rPr>
              <a:t>Thématique</a:t>
            </a:r>
            <a:r>
              <a:rPr lang="fr-FR" sz="1400" dirty="0">
                <a:solidFill>
                  <a:schemeClr val="tx1">
                    <a:lumMod val="75000"/>
                    <a:lumOff val="25000"/>
                  </a:schemeClr>
                </a:solidFill>
              </a:rPr>
              <a:t> : La banque </a:t>
            </a:r>
          </a:p>
          <a:p>
            <a:r>
              <a:rPr lang="fr-FR" sz="1400" u="sng" dirty="0">
                <a:solidFill>
                  <a:schemeClr val="tx1">
                    <a:lumMod val="75000"/>
                    <a:lumOff val="25000"/>
                  </a:schemeClr>
                </a:solidFill>
              </a:rPr>
              <a:t>Cible</a:t>
            </a:r>
            <a:r>
              <a:rPr lang="fr-FR" sz="1400" dirty="0">
                <a:solidFill>
                  <a:schemeClr val="tx1">
                    <a:lumMod val="75000"/>
                    <a:lumOff val="25000"/>
                  </a:schemeClr>
                </a:solidFill>
              </a:rPr>
              <a:t> : les étudiants</a:t>
            </a:r>
          </a:p>
        </p:txBody>
      </p:sp>
      <p:grpSp>
        <p:nvGrpSpPr>
          <p:cNvPr id="140" name="Graphique 1867">
            <a:extLst>
              <a:ext uri="{FF2B5EF4-FFF2-40B4-BE49-F238E27FC236}">
                <a16:creationId xmlns:a16="http://schemas.microsoft.com/office/drawing/2014/main" id="{C5A4E9F4-8B81-4C13-AE6F-74CEF5C89BFE}"/>
              </a:ext>
            </a:extLst>
          </p:cNvPr>
          <p:cNvGrpSpPr/>
          <p:nvPr/>
        </p:nvGrpSpPr>
        <p:grpSpPr>
          <a:xfrm>
            <a:off x="8950054" y="750760"/>
            <a:ext cx="182689" cy="433387"/>
            <a:chOff x="11038723" y="4291335"/>
            <a:chExt cx="182689" cy="433387"/>
          </a:xfrm>
          <a:noFill/>
        </p:grpSpPr>
        <p:grpSp>
          <p:nvGrpSpPr>
            <p:cNvPr id="141" name="Graphique 1867">
              <a:extLst>
                <a:ext uri="{FF2B5EF4-FFF2-40B4-BE49-F238E27FC236}">
                  <a16:creationId xmlns:a16="http://schemas.microsoft.com/office/drawing/2014/main" id="{27C58C36-4133-4096-8FED-2BDB38DD8FDA}"/>
                </a:ext>
              </a:extLst>
            </p:cNvPr>
            <p:cNvGrpSpPr/>
            <p:nvPr/>
          </p:nvGrpSpPr>
          <p:grpSpPr>
            <a:xfrm>
              <a:off x="11038723" y="4291335"/>
              <a:ext cx="182689" cy="433387"/>
              <a:chOff x="11038723" y="4291335"/>
              <a:chExt cx="182689" cy="433387"/>
            </a:xfrm>
            <a:grpFill/>
          </p:grpSpPr>
          <p:sp>
            <p:nvSpPr>
              <p:cNvPr id="148" name="Forme libre : forme 147">
                <a:extLst>
                  <a:ext uri="{FF2B5EF4-FFF2-40B4-BE49-F238E27FC236}">
                    <a16:creationId xmlns:a16="http://schemas.microsoft.com/office/drawing/2014/main" id="{ED90685B-C2C1-4AF4-BD1F-97158420BAC7}"/>
                  </a:ext>
                </a:extLst>
              </p:cNvPr>
              <p:cNvSpPr/>
              <p:nvPr/>
            </p:nvSpPr>
            <p:spPr>
              <a:xfrm>
                <a:off x="11138735" y="4387346"/>
                <a:ext cx="15430" cy="5048"/>
              </a:xfrm>
              <a:custGeom>
                <a:avLst/>
                <a:gdLst>
                  <a:gd name="connsiteX0" fmla="*/ 15430 w 15430"/>
                  <a:gd name="connsiteY0" fmla="*/ 0 h 5048"/>
                  <a:gd name="connsiteX1" fmla="*/ 7715 w 15430"/>
                  <a:gd name="connsiteY1" fmla="*/ 5048 h 5048"/>
                  <a:gd name="connsiteX2" fmla="*/ 0 w 15430"/>
                  <a:gd name="connsiteY2" fmla="*/ 191 h 5048"/>
                </a:gdLst>
                <a:ahLst/>
                <a:cxnLst>
                  <a:cxn ang="0">
                    <a:pos x="connsiteX0" y="connsiteY0"/>
                  </a:cxn>
                  <a:cxn ang="0">
                    <a:pos x="connsiteX1" y="connsiteY1"/>
                  </a:cxn>
                  <a:cxn ang="0">
                    <a:pos x="connsiteX2" y="connsiteY2"/>
                  </a:cxn>
                </a:cxnLst>
                <a:rect l="l" t="t" r="r" b="b"/>
                <a:pathLst>
                  <a:path w="15430" h="5048">
                    <a:moveTo>
                      <a:pt x="15430" y="0"/>
                    </a:moveTo>
                    <a:cubicBezTo>
                      <a:pt x="14288" y="2953"/>
                      <a:pt x="11240" y="5048"/>
                      <a:pt x="7715" y="5048"/>
                    </a:cubicBezTo>
                    <a:cubicBezTo>
                      <a:pt x="4191" y="5048"/>
                      <a:pt x="1238" y="3048"/>
                      <a:pt x="0" y="191"/>
                    </a:cubicBezTo>
                  </a:path>
                </a:pathLst>
              </a:custGeom>
              <a:grpFill/>
              <a:ln w="5715" cap="rnd">
                <a:solidFill>
                  <a:schemeClr val="tx1">
                    <a:lumMod val="75000"/>
                    <a:lumOff val="25000"/>
                  </a:schemeClr>
                </a:solidFill>
                <a:prstDash val="solid"/>
                <a:round/>
              </a:ln>
            </p:spPr>
            <p:txBody>
              <a:bodyPr rtlCol="0" anchor="ctr"/>
              <a:lstStyle/>
              <a:p>
                <a:endParaRPr lang="fr-FR" sz="1400"/>
              </a:p>
            </p:txBody>
          </p:sp>
          <p:grpSp>
            <p:nvGrpSpPr>
              <p:cNvPr id="149" name="Graphique 1867">
                <a:extLst>
                  <a:ext uri="{FF2B5EF4-FFF2-40B4-BE49-F238E27FC236}">
                    <a16:creationId xmlns:a16="http://schemas.microsoft.com/office/drawing/2014/main" id="{42B06450-2410-4D84-AA92-7656D7263030}"/>
                  </a:ext>
                </a:extLst>
              </p:cNvPr>
              <p:cNvGrpSpPr/>
              <p:nvPr/>
            </p:nvGrpSpPr>
            <p:grpSpPr>
              <a:xfrm>
                <a:off x="11038723" y="4291335"/>
                <a:ext cx="160496" cy="141255"/>
                <a:chOff x="11038723" y="4291335"/>
                <a:chExt cx="160496" cy="141255"/>
              </a:xfrm>
              <a:grpFill/>
            </p:grpSpPr>
            <p:grpSp>
              <p:nvGrpSpPr>
                <p:cNvPr id="165" name="Graphique 1867">
                  <a:extLst>
                    <a:ext uri="{FF2B5EF4-FFF2-40B4-BE49-F238E27FC236}">
                      <a16:creationId xmlns:a16="http://schemas.microsoft.com/office/drawing/2014/main" id="{371123CD-7B0C-4C58-9C41-CA47F61F331F}"/>
                    </a:ext>
                  </a:extLst>
                </p:cNvPr>
                <p:cNvGrpSpPr/>
                <p:nvPr/>
              </p:nvGrpSpPr>
              <p:grpSpPr>
                <a:xfrm>
                  <a:off x="11038723" y="4291335"/>
                  <a:ext cx="160496" cy="141255"/>
                  <a:chOff x="11038723" y="4291335"/>
                  <a:chExt cx="160496" cy="141255"/>
                </a:xfrm>
                <a:grpFill/>
              </p:grpSpPr>
              <p:sp>
                <p:nvSpPr>
                  <p:cNvPr id="169" name="Forme libre : forme 168">
                    <a:extLst>
                      <a:ext uri="{FF2B5EF4-FFF2-40B4-BE49-F238E27FC236}">
                        <a16:creationId xmlns:a16="http://schemas.microsoft.com/office/drawing/2014/main" id="{667A55A9-31B4-4D20-B89C-B8E5F0DC75E1}"/>
                      </a:ext>
                    </a:extLst>
                  </p:cNvPr>
                  <p:cNvSpPr/>
                  <p:nvPr/>
                </p:nvSpPr>
                <p:spPr>
                  <a:xfrm>
                    <a:off x="11107588" y="4320481"/>
                    <a:ext cx="76676" cy="34289"/>
                  </a:xfrm>
                  <a:custGeom>
                    <a:avLst/>
                    <a:gdLst>
                      <a:gd name="connsiteX0" fmla="*/ 76676 w 76676"/>
                      <a:gd name="connsiteY0" fmla="*/ 33719 h 34289"/>
                      <a:gd name="connsiteX1" fmla="*/ 15145 w 76676"/>
                      <a:gd name="connsiteY1" fmla="*/ 0 h 34289"/>
                      <a:gd name="connsiteX2" fmla="*/ 0 w 76676"/>
                      <a:gd name="connsiteY2" fmla="*/ 34290 h 34289"/>
                    </a:gdLst>
                    <a:ahLst/>
                    <a:cxnLst>
                      <a:cxn ang="0">
                        <a:pos x="connsiteX0" y="connsiteY0"/>
                      </a:cxn>
                      <a:cxn ang="0">
                        <a:pos x="connsiteX1" y="connsiteY1"/>
                      </a:cxn>
                      <a:cxn ang="0">
                        <a:pos x="connsiteX2" y="connsiteY2"/>
                      </a:cxn>
                    </a:cxnLst>
                    <a:rect l="l" t="t" r="r" b="b"/>
                    <a:pathLst>
                      <a:path w="76676" h="34289">
                        <a:moveTo>
                          <a:pt x="76676" y="33719"/>
                        </a:moveTo>
                        <a:cubicBezTo>
                          <a:pt x="19717" y="33719"/>
                          <a:pt x="15145" y="0"/>
                          <a:pt x="15145" y="0"/>
                        </a:cubicBezTo>
                        <a:cubicBezTo>
                          <a:pt x="15145" y="0"/>
                          <a:pt x="0" y="9239"/>
                          <a:pt x="0" y="34290"/>
                        </a:cubicBezTo>
                      </a:path>
                    </a:pathLst>
                  </a:custGeom>
                  <a:grpFill/>
                  <a:ln w="5715" cap="rnd">
                    <a:solidFill>
                      <a:schemeClr val="tx1">
                        <a:lumMod val="75000"/>
                        <a:lumOff val="25000"/>
                      </a:schemeClr>
                    </a:solidFill>
                    <a:prstDash val="solid"/>
                    <a:round/>
                  </a:ln>
                </p:spPr>
                <p:txBody>
                  <a:bodyPr rtlCol="0" anchor="ctr"/>
                  <a:lstStyle/>
                  <a:p>
                    <a:endParaRPr lang="fr-FR" sz="1400"/>
                  </a:p>
                </p:txBody>
              </p:sp>
              <p:sp>
                <p:nvSpPr>
                  <p:cNvPr id="170" name="Forme libre : forme 169">
                    <a:extLst>
                      <a:ext uri="{FF2B5EF4-FFF2-40B4-BE49-F238E27FC236}">
                        <a16:creationId xmlns:a16="http://schemas.microsoft.com/office/drawing/2014/main" id="{067B6F35-FC8D-4DB8-BBDE-6BFC80DC70FA}"/>
                      </a:ext>
                    </a:extLst>
                  </p:cNvPr>
                  <p:cNvSpPr/>
                  <p:nvPr/>
                </p:nvSpPr>
                <p:spPr>
                  <a:xfrm>
                    <a:off x="11106327" y="4355533"/>
                    <a:ext cx="35078" cy="24102"/>
                  </a:xfrm>
                  <a:custGeom>
                    <a:avLst/>
                    <a:gdLst>
                      <a:gd name="connsiteX0" fmla="*/ 5072 w 35078"/>
                      <a:gd name="connsiteY0" fmla="*/ 0 h 24102"/>
                      <a:gd name="connsiteX1" fmla="*/ 30027 w 35078"/>
                      <a:gd name="connsiteY1" fmla="*/ 0 h 24102"/>
                      <a:gd name="connsiteX2" fmla="*/ 35075 w 35078"/>
                      <a:gd name="connsiteY2" fmla="*/ 5144 h 24102"/>
                      <a:gd name="connsiteX3" fmla="*/ 21645 w 35078"/>
                      <a:gd name="connsiteY3" fmla="*/ 24098 h 24102"/>
                      <a:gd name="connsiteX4" fmla="*/ 12406 w 35078"/>
                      <a:gd name="connsiteY4" fmla="*/ 24098 h 24102"/>
                      <a:gd name="connsiteX5" fmla="*/ 23 w 35078"/>
                      <a:gd name="connsiteY5" fmla="*/ 5525 h 24102"/>
                      <a:gd name="connsiteX6" fmla="*/ 5072 w 35078"/>
                      <a:gd name="connsiteY6" fmla="*/ 0 h 24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078" h="24102">
                        <a:moveTo>
                          <a:pt x="5072" y="0"/>
                        </a:moveTo>
                        <a:lnTo>
                          <a:pt x="30027" y="0"/>
                        </a:lnTo>
                        <a:cubicBezTo>
                          <a:pt x="32885" y="0"/>
                          <a:pt x="35171" y="2286"/>
                          <a:pt x="35075" y="5144"/>
                        </a:cubicBezTo>
                        <a:cubicBezTo>
                          <a:pt x="34885" y="12192"/>
                          <a:pt x="32980" y="24098"/>
                          <a:pt x="21645" y="24098"/>
                        </a:cubicBezTo>
                        <a:lnTo>
                          <a:pt x="12406" y="24098"/>
                        </a:lnTo>
                        <a:cubicBezTo>
                          <a:pt x="12406" y="24098"/>
                          <a:pt x="1833" y="24860"/>
                          <a:pt x="23" y="5525"/>
                        </a:cubicBezTo>
                        <a:cubicBezTo>
                          <a:pt x="-262" y="2572"/>
                          <a:pt x="2119" y="0"/>
                          <a:pt x="5072" y="0"/>
                        </a:cubicBezTo>
                        <a:close/>
                      </a:path>
                    </a:pathLst>
                  </a:custGeom>
                  <a:grpFill/>
                  <a:ln w="5715" cap="rnd">
                    <a:solidFill>
                      <a:schemeClr val="tx1">
                        <a:lumMod val="75000"/>
                        <a:lumOff val="25000"/>
                      </a:schemeClr>
                    </a:solidFill>
                    <a:prstDash val="solid"/>
                    <a:round/>
                  </a:ln>
                </p:spPr>
                <p:txBody>
                  <a:bodyPr rtlCol="0" anchor="ctr"/>
                  <a:lstStyle/>
                  <a:p>
                    <a:endParaRPr lang="fr-FR" sz="1400"/>
                  </a:p>
                </p:txBody>
              </p:sp>
              <p:sp>
                <p:nvSpPr>
                  <p:cNvPr id="171" name="Forme libre : forme 170">
                    <a:extLst>
                      <a:ext uri="{FF2B5EF4-FFF2-40B4-BE49-F238E27FC236}">
                        <a16:creationId xmlns:a16="http://schemas.microsoft.com/office/drawing/2014/main" id="{303E2439-2111-43B3-A8E5-9955E05076E6}"/>
                      </a:ext>
                    </a:extLst>
                  </p:cNvPr>
                  <p:cNvSpPr/>
                  <p:nvPr/>
                </p:nvSpPr>
                <p:spPr>
                  <a:xfrm>
                    <a:off x="11152162" y="4355533"/>
                    <a:ext cx="35078" cy="24102"/>
                  </a:xfrm>
                  <a:custGeom>
                    <a:avLst/>
                    <a:gdLst>
                      <a:gd name="connsiteX0" fmla="*/ 30007 w 35078"/>
                      <a:gd name="connsiteY0" fmla="*/ 0 h 24102"/>
                      <a:gd name="connsiteX1" fmla="*/ 5051 w 35078"/>
                      <a:gd name="connsiteY1" fmla="*/ 0 h 24102"/>
                      <a:gd name="connsiteX2" fmla="*/ 3 w 35078"/>
                      <a:gd name="connsiteY2" fmla="*/ 5144 h 24102"/>
                      <a:gd name="connsiteX3" fmla="*/ 13433 w 35078"/>
                      <a:gd name="connsiteY3" fmla="*/ 24098 h 24102"/>
                      <a:gd name="connsiteX4" fmla="*/ 22672 w 35078"/>
                      <a:gd name="connsiteY4" fmla="*/ 24098 h 24102"/>
                      <a:gd name="connsiteX5" fmla="*/ 35055 w 35078"/>
                      <a:gd name="connsiteY5" fmla="*/ 5525 h 24102"/>
                      <a:gd name="connsiteX6" fmla="*/ 30007 w 35078"/>
                      <a:gd name="connsiteY6" fmla="*/ 0 h 24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078" h="24102">
                        <a:moveTo>
                          <a:pt x="30007" y="0"/>
                        </a:moveTo>
                        <a:lnTo>
                          <a:pt x="5051" y="0"/>
                        </a:lnTo>
                        <a:cubicBezTo>
                          <a:pt x="2194" y="0"/>
                          <a:pt x="-92" y="2286"/>
                          <a:pt x="3" y="5144"/>
                        </a:cubicBezTo>
                        <a:cubicBezTo>
                          <a:pt x="193" y="12192"/>
                          <a:pt x="2098" y="24098"/>
                          <a:pt x="13433" y="24098"/>
                        </a:cubicBezTo>
                        <a:lnTo>
                          <a:pt x="22672" y="24098"/>
                        </a:lnTo>
                        <a:cubicBezTo>
                          <a:pt x="22672" y="24098"/>
                          <a:pt x="33245" y="24860"/>
                          <a:pt x="35055" y="5525"/>
                        </a:cubicBezTo>
                        <a:cubicBezTo>
                          <a:pt x="35341" y="2572"/>
                          <a:pt x="32959" y="0"/>
                          <a:pt x="30007" y="0"/>
                        </a:cubicBezTo>
                        <a:close/>
                      </a:path>
                    </a:pathLst>
                  </a:custGeom>
                  <a:grpFill/>
                  <a:ln w="5715" cap="rnd">
                    <a:solidFill>
                      <a:schemeClr val="tx1">
                        <a:lumMod val="75000"/>
                        <a:lumOff val="25000"/>
                      </a:schemeClr>
                    </a:solidFill>
                    <a:prstDash val="solid"/>
                    <a:round/>
                  </a:ln>
                </p:spPr>
                <p:txBody>
                  <a:bodyPr rtlCol="0" anchor="ctr"/>
                  <a:lstStyle/>
                  <a:p>
                    <a:endParaRPr lang="fr-FR" sz="1400"/>
                  </a:p>
                </p:txBody>
              </p:sp>
              <p:sp>
                <p:nvSpPr>
                  <p:cNvPr id="172" name="Forme libre : forme 171">
                    <a:extLst>
                      <a:ext uri="{FF2B5EF4-FFF2-40B4-BE49-F238E27FC236}">
                        <a16:creationId xmlns:a16="http://schemas.microsoft.com/office/drawing/2014/main" id="{2F884E20-3DA6-483D-B71A-748FB7CB5636}"/>
                      </a:ext>
                    </a:extLst>
                  </p:cNvPr>
                  <p:cNvSpPr/>
                  <p:nvPr/>
                </p:nvSpPr>
                <p:spPr>
                  <a:xfrm>
                    <a:off x="11038723" y="4291335"/>
                    <a:ext cx="9525" cy="9525"/>
                  </a:xfrm>
                  <a:custGeom>
                    <a:avLst/>
                    <a:gdLst/>
                    <a:ahLst/>
                    <a:cxnLst/>
                    <a:rect l="l" t="t" r="r" b="b"/>
                    <a:pathLst>
                      <a:path w="9525" h="9525"/>
                    </a:pathLst>
                  </a:custGeom>
                  <a:grpFill/>
                  <a:ln w="5715" cap="rnd">
                    <a:solidFill>
                      <a:schemeClr val="tx1">
                        <a:lumMod val="75000"/>
                        <a:lumOff val="25000"/>
                      </a:schemeClr>
                    </a:solidFill>
                    <a:prstDash val="solid"/>
                    <a:round/>
                  </a:ln>
                </p:spPr>
                <p:txBody>
                  <a:bodyPr rtlCol="0" anchor="ctr"/>
                  <a:lstStyle/>
                  <a:p>
                    <a:endParaRPr lang="fr-FR" sz="1400"/>
                  </a:p>
                </p:txBody>
              </p:sp>
              <p:sp>
                <p:nvSpPr>
                  <p:cNvPr id="173" name="Forme libre : forme 172">
                    <a:extLst>
                      <a:ext uri="{FF2B5EF4-FFF2-40B4-BE49-F238E27FC236}">
                        <a16:creationId xmlns:a16="http://schemas.microsoft.com/office/drawing/2014/main" id="{6707E80E-13B5-448F-A75E-95BEBB56033C}"/>
                      </a:ext>
                    </a:extLst>
                  </p:cNvPr>
                  <p:cNvSpPr/>
                  <p:nvPr/>
                </p:nvSpPr>
                <p:spPr>
                  <a:xfrm>
                    <a:off x="11038723" y="4291335"/>
                    <a:ext cx="9525" cy="9525"/>
                  </a:xfrm>
                  <a:custGeom>
                    <a:avLst/>
                    <a:gdLst/>
                    <a:ahLst/>
                    <a:cxnLst/>
                    <a:rect l="l" t="t" r="r" b="b"/>
                    <a:pathLst>
                      <a:path w="9525" h="9525"/>
                    </a:pathLst>
                  </a:custGeom>
                  <a:grpFill/>
                  <a:ln w="5715" cap="rnd">
                    <a:solidFill>
                      <a:schemeClr val="tx1">
                        <a:lumMod val="75000"/>
                        <a:lumOff val="25000"/>
                      </a:schemeClr>
                    </a:solidFill>
                    <a:prstDash val="solid"/>
                    <a:round/>
                  </a:ln>
                </p:spPr>
                <p:txBody>
                  <a:bodyPr rtlCol="0" anchor="ctr"/>
                  <a:lstStyle/>
                  <a:p>
                    <a:endParaRPr lang="fr-FR" sz="1400"/>
                  </a:p>
                </p:txBody>
              </p:sp>
              <p:sp>
                <p:nvSpPr>
                  <p:cNvPr id="174" name="Forme libre : forme 173">
                    <a:extLst>
                      <a:ext uri="{FF2B5EF4-FFF2-40B4-BE49-F238E27FC236}">
                        <a16:creationId xmlns:a16="http://schemas.microsoft.com/office/drawing/2014/main" id="{65E95F72-7D55-42F9-B091-D5C845189936}"/>
                      </a:ext>
                    </a:extLst>
                  </p:cNvPr>
                  <p:cNvSpPr/>
                  <p:nvPr/>
                </p:nvSpPr>
                <p:spPr>
                  <a:xfrm>
                    <a:off x="11108636" y="4374488"/>
                    <a:ext cx="76200" cy="38100"/>
                  </a:xfrm>
                  <a:custGeom>
                    <a:avLst/>
                    <a:gdLst>
                      <a:gd name="connsiteX0" fmla="*/ 76200 w 76200"/>
                      <a:gd name="connsiteY0" fmla="*/ 0 h 38100"/>
                      <a:gd name="connsiteX1" fmla="*/ 38100 w 76200"/>
                      <a:gd name="connsiteY1" fmla="*/ 38100 h 38100"/>
                      <a:gd name="connsiteX2" fmla="*/ 0 w 76200"/>
                      <a:gd name="connsiteY2" fmla="*/ 0 h 38100"/>
                    </a:gdLst>
                    <a:ahLst/>
                    <a:cxnLst>
                      <a:cxn ang="0">
                        <a:pos x="connsiteX0" y="connsiteY0"/>
                      </a:cxn>
                      <a:cxn ang="0">
                        <a:pos x="connsiteX1" y="connsiteY1"/>
                      </a:cxn>
                      <a:cxn ang="0">
                        <a:pos x="connsiteX2" y="connsiteY2"/>
                      </a:cxn>
                    </a:cxnLst>
                    <a:rect l="l" t="t" r="r" b="b"/>
                    <a:pathLst>
                      <a:path w="76200" h="38100">
                        <a:moveTo>
                          <a:pt x="76200" y="0"/>
                        </a:moveTo>
                        <a:cubicBezTo>
                          <a:pt x="76200" y="21050"/>
                          <a:pt x="59150" y="38100"/>
                          <a:pt x="38100" y="38100"/>
                        </a:cubicBezTo>
                        <a:cubicBezTo>
                          <a:pt x="17050" y="38100"/>
                          <a:pt x="0" y="21050"/>
                          <a:pt x="0" y="0"/>
                        </a:cubicBezTo>
                      </a:path>
                    </a:pathLst>
                  </a:custGeom>
                  <a:grpFill/>
                  <a:ln w="5715" cap="rnd">
                    <a:solidFill>
                      <a:schemeClr val="tx1">
                        <a:lumMod val="75000"/>
                        <a:lumOff val="25000"/>
                      </a:schemeClr>
                    </a:solidFill>
                    <a:prstDash val="solid"/>
                    <a:round/>
                  </a:ln>
                </p:spPr>
                <p:txBody>
                  <a:bodyPr rtlCol="0" anchor="ctr"/>
                  <a:lstStyle/>
                  <a:p>
                    <a:endParaRPr lang="fr-FR" sz="1400"/>
                  </a:p>
                </p:txBody>
              </p:sp>
              <p:sp>
                <p:nvSpPr>
                  <p:cNvPr id="175" name="Forme libre : forme 174">
                    <a:extLst>
                      <a:ext uri="{FF2B5EF4-FFF2-40B4-BE49-F238E27FC236}">
                        <a16:creationId xmlns:a16="http://schemas.microsoft.com/office/drawing/2014/main" id="{F2D327DF-98A7-405E-9E74-AB6160DBA6B4}"/>
                      </a:ext>
                    </a:extLst>
                  </p:cNvPr>
                  <p:cNvSpPr/>
                  <p:nvPr/>
                </p:nvSpPr>
                <p:spPr>
                  <a:xfrm>
                    <a:off x="11099492" y="4294192"/>
                    <a:ext cx="99726" cy="138398"/>
                  </a:xfrm>
                  <a:custGeom>
                    <a:avLst/>
                    <a:gdLst>
                      <a:gd name="connsiteX0" fmla="*/ 0 w 99726"/>
                      <a:gd name="connsiteY0" fmla="*/ 121158 h 138398"/>
                      <a:gd name="connsiteX1" fmla="*/ 0 w 99726"/>
                      <a:gd name="connsiteY1" fmla="*/ 52197 h 138398"/>
                      <a:gd name="connsiteX2" fmla="*/ 47530 w 99726"/>
                      <a:gd name="connsiteY2" fmla="*/ 0 h 138398"/>
                      <a:gd name="connsiteX3" fmla="*/ 47530 w 99726"/>
                      <a:gd name="connsiteY3" fmla="*/ 0 h 138398"/>
                      <a:gd name="connsiteX4" fmla="*/ 99727 w 99726"/>
                      <a:gd name="connsiteY4" fmla="*/ 52197 h 138398"/>
                      <a:gd name="connsiteX5" fmla="*/ 99727 w 99726"/>
                      <a:gd name="connsiteY5" fmla="*/ 138398 h 138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9726" h="138398">
                        <a:moveTo>
                          <a:pt x="0" y="121158"/>
                        </a:moveTo>
                        <a:lnTo>
                          <a:pt x="0" y="52197"/>
                        </a:lnTo>
                        <a:cubicBezTo>
                          <a:pt x="0" y="23527"/>
                          <a:pt x="18859" y="0"/>
                          <a:pt x="47530" y="0"/>
                        </a:cubicBezTo>
                        <a:lnTo>
                          <a:pt x="47530" y="0"/>
                        </a:lnTo>
                        <a:cubicBezTo>
                          <a:pt x="76200" y="0"/>
                          <a:pt x="99727" y="23432"/>
                          <a:pt x="99727" y="52197"/>
                        </a:cubicBezTo>
                        <a:lnTo>
                          <a:pt x="99727" y="138398"/>
                        </a:lnTo>
                      </a:path>
                    </a:pathLst>
                  </a:custGeom>
                  <a:grpFill/>
                  <a:ln w="5715" cap="rnd">
                    <a:solidFill>
                      <a:schemeClr val="tx1">
                        <a:lumMod val="75000"/>
                        <a:lumOff val="25000"/>
                      </a:schemeClr>
                    </a:solidFill>
                    <a:prstDash val="solid"/>
                    <a:round/>
                  </a:ln>
                </p:spPr>
                <p:txBody>
                  <a:bodyPr rtlCol="0" anchor="ctr"/>
                  <a:lstStyle/>
                  <a:p>
                    <a:endParaRPr lang="fr-FR" sz="1400"/>
                  </a:p>
                </p:txBody>
              </p:sp>
            </p:grpSp>
            <p:grpSp>
              <p:nvGrpSpPr>
                <p:cNvPr id="166" name="Graphique 1867">
                  <a:extLst>
                    <a:ext uri="{FF2B5EF4-FFF2-40B4-BE49-F238E27FC236}">
                      <a16:creationId xmlns:a16="http://schemas.microsoft.com/office/drawing/2014/main" id="{A62D0CC9-1F84-4C28-9879-32BB661CA443}"/>
                    </a:ext>
                  </a:extLst>
                </p:cNvPr>
                <p:cNvGrpSpPr/>
                <p:nvPr/>
              </p:nvGrpSpPr>
              <p:grpSpPr>
                <a:xfrm>
                  <a:off x="11127972" y="4361820"/>
                  <a:ext cx="36385" cy="6191"/>
                  <a:chOff x="11127972" y="4361820"/>
                  <a:chExt cx="36385" cy="6191"/>
                </a:xfrm>
                <a:grpFill/>
              </p:grpSpPr>
              <p:sp>
                <p:nvSpPr>
                  <p:cNvPr id="167" name="Forme libre : forme 166">
                    <a:extLst>
                      <a:ext uri="{FF2B5EF4-FFF2-40B4-BE49-F238E27FC236}">
                        <a16:creationId xmlns:a16="http://schemas.microsoft.com/office/drawing/2014/main" id="{67BC4D83-7306-4593-91C8-E11D53AEDC30}"/>
                      </a:ext>
                    </a:extLst>
                  </p:cNvPr>
                  <p:cNvSpPr/>
                  <p:nvPr/>
                </p:nvSpPr>
                <p:spPr>
                  <a:xfrm>
                    <a:off x="11127972" y="4361820"/>
                    <a:ext cx="9525" cy="5619"/>
                  </a:xfrm>
                  <a:custGeom>
                    <a:avLst/>
                    <a:gdLst>
                      <a:gd name="connsiteX0" fmla="*/ 0 w 9525"/>
                      <a:gd name="connsiteY0" fmla="*/ 0 h 5619"/>
                      <a:gd name="connsiteX1" fmla="*/ 0 w 9525"/>
                      <a:gd name="connsiteY1" fmla="*/ 5620 h 5619"/>
                    </a:gdLst>
                    <a:ahLst/>
                    <a:cxnLst>
                      <a:cxn ang="0">
                        <a:pos x="connsiteX0" y="connsiteY0"/>
                      </a:cxn>
                      <a:cxn ang="0">
                        <a:pos x="connsiteX1" y="connsiteY1"/>
                      </a:cxn>
                    </a:cxnLst>
                    <a:rect l="l" t="t" r="r" b="b"/>
                    <a:pathLst>
                      <a:path w="9525" h="5619">
                        <a:moveTo>
                          <a:pt x="0" y="0"/>
                        </a:moveTo>
                        <a:lnTo>
                          <a:pt x="0" y="5620"/>
                        </a:lnTo>
                      </a:path>
                    </a:pathLst>
                  </a:custGeom>
                  <a:grpFill/>
                  <a:ln w="5715" cap="rnd">
                    <a:solidFill>
                      <a:schemeClr val="tx1">
                        <a:lumMod val="75000"/>
                        <a:lumOff val="25000"/>
                      </a:schemeClr>
                    </a:solidFill>
                    <a:prstDash val="solid"/>
                    <a:round/>
                  </a:ln>
                </p:spPr>
                <p:txBody>
                  <a:bodyPr rtlCol="0" anchor="ctr"/>
                  <a:lstStyle/>
                  <a:p>
                    <a:endParaRPr lang="fr-FR" sz="1400"/>
                  </a:p>
                </p:txBody>
              </p:sp>
              <p:sp>
                <p:nvSpPr>
                  <p:cNvPr id="168" name="Forme libre : forme 167">
                    <a:extLst>
                      <a:ext uri="{FF2B5EF4-FFF2-40B4-BE49-F238E27FC236}">
                        <a16:creationId xmlns:a16="http://schemas.microsoft.com/office/drawing/2014/main" id="{529F2F8D-BC71-4400-AD1D-B998559C8DBC}"/>
                      </a:ext>
                    </a:extLst>
                  </p:cNvPr>
                  <p:cNvSpPr/>
                  <p:nvPr/>
                </p:nvSpPr>
                <p:spPr>
                  <a:xfrm>
                    <a:off x="11164357" y="4362391"/>
                    <a:ext cx="9525" cy="5619"/>
                  </a:xfrm>
                  <a:custGeom>
                    <a:avLst/>
                    <a:gdLst>
                      <a:gd name="connsiteX0" fmla="*/ 0 w 9525"/>
                      <a:gd name="connsiteY0" fmla="*/ 0 h 5619"/>
                      <a:gd name="connsiteX1" fmla="*/ 0 w 9525"/>
                      <a:gd name="connsiteY1" fmla="*/ 5620 h 5619"/>
                    </a:gdLst>
                    <a:ahLst/>
                    <a:cxnLst>
                      <a:cxn ang="0">
                        <a:pos x="connsiteX0" y="connsiteY0"/>
                      </a:cxn>
                      <a:cxn ang="0">
                        <a:pos x="connsiteX1" y="connsiteY1"/>
                      </a:cxn>
                    </a:cxnLst>
                    <a:rect l="l" t="t" r="r" b="b"/>
                    <a:pathLst>
                      <a:path w="9525" h="5619">
                        <a:moveTo>
                          <a:pt x="0" y="0"/>
                        </a:moveTo>
                        <a:lnTo>
                          <a:pt x="0" y="5620"/>
                        </a:lnTo>
                      </a:path>
                    </a:pathLst>
                  </a:custGeom>
                  <a:grpFill/>
                  <a:ln w="5715" cap="rnd">
                    <a:solidFill>
                      <a:schemeClr val="tx1">
                        <a:lumMod val="75000"/>
                        <a:lumOff val="25000"/>
                      </a:schemeClr>
                    </a:solidFill>
                    <a:prstDash val="solid"/>
                    <a:round/>
                  </a:ln>
                </p:spPr>
                <p:txBody>
                  <a:bodyPr rtlCol="0" anchor="ctr"/>
                  <a:lstStyle/>
                  <a:p>
                    <a:endParaRPr lang="fr-FR" sz="1400"/>
                  </a:p>
                </p:txBody>
              </p:sp>
            </p:grpSp>
          </p:grpSp>
          <p:sp>
            <p:nvSpPr>
              <p:cNvPr id="150" name="Forme libre : forme 149">
                <a:extLst>
                  <a:ext uri="{FF2B5EF4-FFF2-40B4-BE49-F238E27FC236}">
                    <a16:creationId xmlns:a16="http://schemas.microsoft.com/office/drawing/2014/main" id="{BFAEDCF7-238A-432F-A4B8-49CB23199444}"/>
                  </a:ext>
                </a:extLst>
              </p:cNvPr>
              <p:cNvSpPr/>
              <p:nvPr/>
            </p:nvSpPr>
            <p:spPr>
              <a:xfrm>
                <a:off x="11165595" y="4424107"/>
                <a:ext cx="47446" cy="133165"/>
              </a:xfrm>
              <a:custGeom>
                <a:avLst/>
                <a:gdLst>
                  <a:gd name="connsiteX0" fmla="*/ 0 w 47446"/>
                  <a:gd name="connsiteY0" fmla="*/ 6 h 133165"/>
                  <a:gd name="connsiteX1" fmla="*/ 45244 w 47446"/>
                  <a:gd name="connsiteY1" fmla="*/ 32391 h 133165"/>
                  <a:gd name="connsiteX2" fmla="*/ 36576 w 47446"/>
                  <a:gd name="connsiteY2" fmla="*/ 133165 h 133165"/>
                </a:gdLst>
                <a:ahLst/>
                <a:cxnLst>
                  <a:cxn ang="0">
                    <a:pos x="connsiteX0" y="connsiteY0"/>
                  </a:cxn>
                  <a:cxn ang="0">
                    <a:pos x="connsiteX1" y="connsiteY1"/>
                  </a:cxn>
                  <a:cxn ang="0">
                    <a:pos x="connsiteX2" y="connsiteY2"/>
                  </a:cxn>
                </a:cxnLst>
                <a:rect l="l" t="t" r="r" b="b"/>
                <a:pathLst>
                  <a:path w="47446" h="133165">
                    <a:moveTo>
                      <a:pt x="0" y="6"/>
                    </a:moveTo>
                    <a:cubicBezTo>
                      <a:pt x="0" y="6"/>
                      <a:pt x="45244" y="-1232"/>
                      <a:pt x="45244" y="32391"/>
                    </a:cubicBezTo>
                    <a:cubicBezTo>
                      <a:pt x="45244" y="62966"/>
                      <a:pt x="54007" y="113734"/>
                      <a:pt x="36576" y="133165"/>
                    </a:cubicBezTo>
                  </a:path>
                </a:pathLst>
              </a:custGeom>
              <a:grpFill/>
              <a:ln w="5715" cap="rnd">
                <a:solidFill>
                  <a:schemeClr val="tx1">
                    <a:lumMod val="75000"/>
                    <a:lumOff val="25000"/>
                  </a:schemeClr>
                </a:solidFill>
                <a:prstDash val="solid"/>
                <a:round/>
              </a:ln>
            </p:spPr>
            <p:txBody>
              <a:bodyPr rtlCol="0" anchor="ctr"/>
              <a:lstStyle/>
              <a:p>
                <a:endParaRPr lang="fr-FR" sz="1400"/>
              </a:p>
            </p:txBody>
          </p:sp>
          <p:sp>
            <p:nvSpPr>
              <p:cNvPr id="151" name="Forme libre : forme 150">
                <a:extLst>
                  <a:ext uri="{FF2B5EF4-FFF2-40B4-BE49-F238E27FC236}">
                    <a16:creationId xmlns:a16="http://schemas.microsoft.com/office/drawing/2014/main" id="{819BE97B-8D5A-468C-A0F1-142D6B3C32AE}"/>
                  </a:ext>
                </a:extLst>
              </p:cNvPr>
              <p:cNvSpPr/>
              <p:nvPr/>
            </p:nvSpPr>
            <p:spPr>
              <a:xfrm>
                <a:off x="11038723" y="4291335"/>
                <a:ext cx="9525" cy="9525"/>
              </a:xfrm>
              <a:custGeom>
                <a:avLst/>
                <a:gdLst/>
                <a:ahLst/>
                <a:cxnLst/>
                <a:rect l="l" t="t" r="r" b="b"/>
                <a:pathLst>
                  <a:path w="9525" h="9525"/>
                </a:pathLst>
              </a:custGeom>
              <a:grpFill/>
              <a:ln w="5715" cap="rnd">
                <a:solidFill>
                  <a:schemeClr val="tx1">
                    <a:lumMod val="75000"/>
                    <a:lumOff val="25000"/>
                  </a:schemeClr>
                </a:solidFill>
                <a:prstDash val="solid"/>
                <a:round/>
              </a:ln>
            </p:spPr>
            <p:txBody>
              <a:bodyPr rtlCol="0" anchor="ctr"/>
              <a:lstStyle/>
              <a:p>
                <a:endParaRPr lang="fr-FR" sz="1400"/>
              </a:p>
            </p:txBody>
          </p:sp>
          <p:sp>
            <p:nvSpPr>
              <p:cNvPr id="152" name="Forme libre : forme 151">
                <a:extLst>
                  <a:ext uri="{FF2B5EF4-FFF2-40B4-BE49-F238E27FC236}">
                    <a16:creationId xmlns:a16="http://schemas.microsoft.com/office/drawing/2014/main" id="{FF8EB81C-404C-446D-85FE-8FD8C623EB30}"/>
                  </a:ext>
                </a:extLst>
              </p:cNvPr>
              <p:cNvSpPr/>
              <p:nvPr/>
            </p:nvSpPr>
            <p:spPr>
              <a:xfrm>
                <a:off x="11038723" y="4291335"/>
                <a:ext cx="9525" cy="9525"/>
              </a:xfrm>
              <a:custGeom>
                <a:avLst/>
                <a:gdLst/>
                <a:ahLst/>
                <a:cxnLst/>
                <a:rect l="l" t="t" r="r" b="b"/>
                <a:pathLst>
                  <a:path w="9525" h="9525"/>
                </a:pathLst>
              </a:custGeom>
              <a:grpFill/>
              <a:ln w="5715" cap="rnd">
                <a:solidFill>
                  <a:schemeClr val="tx1">
                    <a:lumMod val="75000"/>
                    <a:lumOff val="25000"/>
                  </a:schemeClr>
                </a:solidFill>
                <a:prstDash val="solid"/>
                <a:round/>
              </a:ln>
            </p:spPr>
            <p:txBody>
              <a:bodyPr rtlCol="0" anchor="ctr"/>
              <a:lstStyle/>
              <a:p>
                <a:endParaRPr lang="fr-FR" sz="1400"/>
              </a:p>
            </p:txBody>
          </p:sp>
          <p:sp>
            <p:nvSpPr>
              <p:cNvPr id="153" name="Forme libre : forme 152">
                <a:extLst>
                  <a:ext uri="{FF2B5EF4-FFF2-40B4-BE49-F238E27FC236}">
                    <a16:creationId xmlns:a16="http://schemas.microsoft.com/office/drawing/2014/main" id="{5D8C89B8-47DD-4D2F-9142-A67A28E2358D}"/>
                  </a:ext>
                </a:extLst>
              </p:cNvPr>
              <p:cNvSpPr/>
              <p:nvPr/>
            </p:nvSpPr>
            <p:spPr>
              <a:xfrm>
                <a:off x="11038723" y="4291335"/>
                <a:ext cx="9525" cy="9525"/>
              </a:xfrm>
              <a:custGeom>
                <a:avLst/>
                <a:gdLst/>
                <a:ahLst/>
                <a:cxnLst/>
                <a:rect l="l" t="t" r="r" b="b"/>
                <a:pathLst>
                  <a:path w="9525" h="9525"/>
                </a:pathLst>
              </a:custGeom>
              <a:grpFill/>
              <a:ln w="5715" cap="rnd">
                <a:solidFill>
                  <a:schemeClr val="tx1">
                    <a:lumMod val="75000"/>
                    <a:lumOff val="25000"/>
                  </a:schemeClr>
                </a:solidFill>
                <a:prstDash val="solid"/>
                <a:round/>
              </a:ln>
            </p:spPr>
            <p:txBody>
              <a:bodyPr rtlCol="0" anchor="ctr"/>
              <a:lstStyle/>
              <a:p>
                <a:endParaRPr lang="fr-FR" sz="1400"/>
              </a:p>
            </p:txBody>
          </p:sp>
          <p:sp>
            <p:nvSpPr>
              <p:cNvPr id="154" name="Forme libre : forme 153">
                <a:extLst>
                  <a:ext uri="{FF2B5EF4-FFF2-40B4-BE49-F238E27FC236}">
                    <a16:creationId xmlns:a16="http://schemas.microsoft.com/office/drawing/2014/main" id="{DA7DEFA9-F2AD-4C1B-8D5A-88307BE9AFA7}"/>
                  </a:ext>
                </a:extLst>
              </p:cNvPr>
              <p:cNvSpPr/>
              <p:nvPr/>
            </p:nvSpPr>
            <p:spPr>
              <a:xfrm>
                <a:off x="11076537" y="4526697"/>
                <a:ext cx="74771" cy="196310"/>
              </a:xfrm>
              <a:custGeom>
                <a:avLst/>
                <a:gdLst>
                  <a:gd name="connsiteX0" fmla="*/ 74771 w 74771"/>
                  <a:gd name="connsiteY0" fmla="*/ 44768 h 196310"/>
                  <a:gd name="connsiteX1" fmla="*/ 30575 w 74771"/>
                  <a:gd name="connsiteY1" fmla="*/ 196310 h 196310"/>
                  <a:gd name="connsiteX2" fmla="*/ 0 w 74771"/>
                  <a:gd name="connsiteY2" fmla="*/ 196310 h 196310"/>
                  <a:gd name="connsiteX3" fmla="*/ 20765 w 74771"/>
                  <a:gd name="connsiteY3" fmla="*/ 181070 h 196310"/>
                  <a:gd name="connsiteX4" fmla="*/ 35528 w 74771"/>
                  <a:gd name="connsiteY4" fmla="*/ 0 h 1963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771" h="196310">
                    <a:moveTo>
                      <a:pt x="74771" y="44768"/>
                    </a:moveTo>
                    <a:lnTo>
                      <a:pt x="30575" y="196310"/>
                    </a:lnTo>
                    <a:lnTo>
                      <a:pt x="0" y="196310"/>
                    </a:lnTo>
                    <a:lnTo>
                      <a:pt x="20765" y="181070"/>
                    </a:lnTo>
                    <a:lnTo>
                      <a:pt x="35528" y="0"/>
                    </a:lnTo>
                  </a:path>
                </a:pathLst>
              </a:custGeom>
              <a:grpFill/>
              <a:ln w="5715" cap="rnd">
                <a:solidFill>
                  <a:schemeClr val="tx1">
                    <a:lumMod val="75000"/>
                    <a:lumOff val="25000"/>
                  </a:schemeClr>
                </a:solidFill>
                <a:prstDash val="solid"/>
                <a:round/>
              </a:ln>
            </p:spPr>
            <p:txBody>
              <a:bodyPr rtlCol="0" anchor="ctr"/>
              <a:lstStyle/>
              <a:p>
                <a:endParaRPr lang="fr-FR" sz="1400"/>
              </a:p>
            </p:txBody>
          </p:sp>
          <p:sp>
            <p:nvSpPr>
              <p:cNvPr id="155" name="Forme libre : forme 154">
                <a:extLst>
                  <a:ext uri="{FF2B5EF4-FFF2-40B4-BE49-F238E27FC236}">
                    <a16:creationId xmlns:a16="http://schemas.microsoft.com/office/drawing/2014/main" id="{34237319-FA47-4025-813A-90EF7624A14D}"/>
                  </a:ext>
                </a:extLst>
              </p:cNvPr>
              <p:cNvSpPr/>
              <p:nvPr/>
            </p:nvSpPr>
            <p:spPr>
              <a:xfrm>
                <a:off x="11152261" y="4571560"/>
                <a:ext cx="42386" cy="152780"/>
              </a:xfrm>
              <a:custGeom>
                <a:avLst/>
                <a:gdLst>
                  <a:gd name="connsiteX0" fmla="*/ 42386 w 42386"/>
                  <a:gd name="connsiteY0" fmla="*/ 37243 h 152780"/>
                  <a:gd name="connsiteX1" fmla="*/ 31814 w 42386"/>
                  <a:gd name="connsiteY1" fmla="*/ 139922 h 152780"/>
                  <a:gd name="connsiteX2" fmla="*/ 40386 w 42386"/>
                  <a:gd name="connsiteY2" fmla="*/ 152781 h 152780"/>
                  <a:gd name="connsiteX3" fmla="*/ 15335 w 42386"/>
                  <a:gd name="connsiteY3" fmla="*/ 152781 h 152780"/>
                  <a:gd name="connsiteX4" fmla="*/ 0 w 42386"/>
                  <a:gd name="connsiteY4" fmla="*/ 0 h 1527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386" h="152780">
                    <a:moveTo>
                      <a:pt x="42386" y="37243"/>
                    </a:moveTo>
                    <a:cubicBezTo>
                      <a:pt x="41624" y="71818"/>
                      <a:pt x="38671" y="107823"/>
                      <a:pt x="31814" y="139922"/>
                    </a:cubicBezTo>
                    <a:lnTo>
                      <a:pt x="40386" y="152781"/>
                    </a:lnTo>
                    <a:lnTo>
                      <a:pt x="15335" y="152781"/>
                    </a:lnTo>
                    <a:lnTo>
                      <a:pt x="0" y="0"/>
                    </a:lnTo>
                  </a:path>
                </a:pathLst>
              </a:custGeom>
              <a:grpFill/>
              <a:ln w="5715" cap="rnd">
                <a:solidFill>
                  <a:schemeClr val="tx1">
                    <a:lumMod val="75000"/>
                    <a:lumOff val="25000"/>
                  </a:schemeClr>
                </a:solidFill>
                <a:prstDash val="solid"/>
                <a:round/>
              </a:ln>
            </p:spPr>
            <p:txBody>
              <a:bodyPr rtlCol="0" anchor="ctr"/>
              <a:lstStyle/>
              <a:p>
                <a:endParaRPr lang="fr-FR" sz="1400"/>
              </a:p>
            </p:txBody>
          </p:sp>
          <p:sp>
            <p:nvSpPr>
              <p:cNvPr id="156" name="Forme libre : forme 155">
                <a:extLst>
                  <a:ext uri="{FF2B5EF4-FFF2-40B4-BE49-F238E27FC236}">
                    <a16:creationId xmlns:a16="http://schemas.microsoft.com/office/drawing/2014/main" id="{B22B1426-3F28-443F-B7A2-C45D59D6C435}"/>
                  </a:ext>
                </a:extLst>
              </p:cNvPr>
              <p:cNvSpPr/>
              <p:nvPr/>
            </p:nvSpPr>
            <p:spPr>
              <a:xfrm>
                <a:off x="11186741" y="4460022"/>
                <a:ext cx="7524" cy="97155"/>
              </a:xfrm>
              <a:custGeom>
                <a:avLst/>
                <a:gdLst>
                  <a:gd name="connsiteX0" fmla="*/ 0 w 7524"/>
                  <a:gd name="connsiteY0" fmla="*/ 0 h 97155"/>
                  <a:gd name="connsiteX1" fmla="*/ 7525 w 7524"/>
                  <a:gd name="connsiteY1" fmla="*/ 97155 h 97155"/>
                </a:gdLst>
                <a:ahLst/>
                <a:cxnLst>
                  <a:cxn ang="0">
                    <a:pos x="connsiteX0" y="connsiteY0"/>
                  </a:cxn>
                  <a:cxn ang="0">
                    <a:pos x="connsiteX1" y="connsiteY1"/>
                  </a:cxn>
                </a:cxnLst>
                <a:rect l="l" t="t" r="r" b="b"/>
                <a:pathLst>
                  <a:path w="7524" h="97155">
                    <a:moveTo>
                      <a:pt x="0" y="0"/>
                    </a:moveTo>
                    <a:cubicBezTo>
                      <a:pt x="0" y="0"/>
                      <a:pt x="5715" y="42101"/>
                      <a:pt x="7525" y="97155"/>
                    </a:cubicBezTo>
                  </a:path>
                </a:pathLst>
              </a:custGeom>
              <a:grpFill/>
              <a:ln w="5715" cap="rnd">
                <a:solidFill>
                  <a:schemeClr val="tx1">
                    <a:lumMod val="75000"/>
                    <a:lumOff val="25000"/>
                  </a:schemeClr>
                </a:solidFill>
                <a:prstDash val="solid"/>
                <a:round/>
              </a:ln>
            </p:spPr>
            <p:txBody>
              <a:bodyPr rtlCol="0" anchor="ctr"/>
              <a:lstStyle/>
              <a:p>
                <a:endParaRPr lang="fr-FR" sz="1400"/>
              </a:p>
            </p:txBody>
          </p:sp>
          <p:sp>
            <p:nvSpPr>
              <p:cNvPr id="157" name="Forme libre : forme 156">
                <a:extLst>
                  <a:ext uri="{FF2B5EF4-FFF2-40B4-BE49-F238E27FC236}">
                    <a16:creationId xmlns:a16="http://schemas.microsoft.com/office/drawing/2014/main" id="{C32DF1EE-C4C6-4A25-BD38-3228CF9BD657}"/>
                  </a:ext>
                </a:extLst>
              </p:cNvPr>
              <p:cNvSpPr/>
              <p:nvPr/>
            </p:nvSpPr>
            <p:spPr>
              <a:xfrm>
                <a:off x="11091800" y="4424018"/>
                <a:ext cx="40743" cy="133540"/>
              </a:xfrm>
              <a:custGeom>
                <a:avLst/>
                <a:gdLst>
                  <a:gd name="connsiteX0" fmla="*/ 40744 w 40743"/>
                  <a:gd name="connsiteY0" fmla="*/ 0 h 133540"/>
                  <a:gd name="connsiteX1" fmla="*/ 1024 w 40743"/>
                  <a:gd name="connsiteY1" fmla="*/ 33718 h 133540"/>
                  <a:gd name="connsiteX2" fmla="*/ 8644 w 40743"/>
                  <a:gd name="connsiteY2" fmla="*/ 133541 h 133540"/>
                </a:gdLst>
                <a:ahLst/>
                <a:cxnLst>
                  <a:cxn ang="0">
                    <a:pos x="connsiteX0" y="connsiteY0"/>
                  </a:cxn>
                  <a:cxn ang="0">
                    <a:pos x="connsiteX1" y="connsiteY1"/>
                  </a:cxn>
                  <a:cxn ang="0">
                    <a:pos x="connsiteX2" y="connsiteY2"/>
                  </a:cxn>
                </a:cxnLst>
                <a:rect l="l" t="t" r="r" b="b"/>
                <a:pathLst>
                  <a:path w="40743" h="133540">
                    <a:moveTo>
                      <a:pt x="40744" y="0"/>
                    </a:moveTo>
                    <a:cubicBezTo>
                      <a:pt x="22456" y="571"/>
                      <a:pt x="1024" y="3143"/>
                      <a:pt x="1024" y="33718"/>
                    </a:cubicBezTo>
                    <a:cubicBezTo>
                      <a:pt x="1024" y="64294"/>
                      <a:pt x="-4119" y="129064"/>
                      <a:pt x="8644" y="133541"/>
                    </a:cubicBezTo>
                  </a:path>
                </a:pathLst>
              </a:custGeom>
              <a:grpFill/>
              <a:ln w="5715" cap="rnd">
                <a:solidFill>
                  <a:schemeClr val="tx1">
                    <a:lumMod val="75000"/>
                    <a:lumOff val="25000"/>
                  </a:schemeClr>
                </a:solidFill>
                <a:prstDash val="solid"/>
                <a:round/>
              </a:ln>
            </p:spPr>
            <p:txBody>
              <a:bodyPr rtlCol="0" anchor="ctr"/>
              <a:lstStyle/>
              <a:p>
                <a:endParaRPr lang="fr-FR" sz="1400"/>
              </a:p>
            </p:txBody>
          </p:sp>
          <p:sp>
            <p:nvSpPr>
              <p:cNvPr id="158" name="Forme libre : forme 157">
                <a:extLst>
                  <a:ext uri="{FF2B5EF4-FFF2-40B4-BE49-F238E27FC236}">
                    <a16:creationId xmlns:a16="http://schemas.microsoft.com/office/drawing/2014/main" id="{A0752512-61F7-410F-9FC2-BD2FAE9276D2}"/>
                  </a:ext>
                </a:extLst>
              </p:cNvPr>
              <p:cNvSpPr/>
              <p:nvPr/>
            </p:nvSpPr>
            <p:spPr>
              <a:xfrm>
                <a:off x="11041580" y="4724722"/>
                <a:ext cx="176593" cy="9525"/>
              </a:xfrm>
              <a:custGeom>
                <a:avLst/>
                <a:gdLst>
                  <a:gd name="connsiteX0" fmla="*/ 0 w 176593"/>
                  <a:gd name="connsiteY0" fmla="*/ 0 h 9525"/>
                  <a:gd name="connsiteX1" fmla="*/ 176594 w 176593"/>
                  <a:gd name="connsiteY1" fmla="*/ 0 h 9525"/>
                </a:gdLst>
                <a:ahLst/>
                <a:cxnLst>
                  <a:cxn ang="0">
                    <a:pos x="connsiteX0" y="connsiteY0"/>
                  </a:cxn>
                  <a:cxn ang="0">
                    <a:pos x="connsiteX1" y="connsiteY1"/>
                  </a:cxn>
                </a:cxnLst>
                <a:rect l="l" t="t" r="r" b="b"/>
                <a:pathLst>
                  <a:path w="176593" h="9525">
                    <a:moveTo>
                      <a:pt x="0" y="0"/>
                    </a:moveTo>
                    <a:lnTo>
                      <a:pt x="176594" y="0"/>
                    </a:lnTo>
                  </a:path>
                </a:pathLst>
              </a:custGeom>
              <a:grpFill/>
              <a:ln w="5715" cap="rnd">
                <a:solidFill>
                  <a:schemeClr val="tx1">
                    <a:lumMod val="75000"/>
                    <a:lumOff val="25000"/>
                  </a:schemeClr>
                </a:solidFill>
                <a:prstDash val="solid"/>
                <a:round/>
              </a:ln>
            </p:spPr>
            <p:txBody>
              <a:bodyPr rtlCol="0" anchor="ctr"/>
              <a:lstStyle/>
              <a:p>
                <a:endParaRPr lang="fr-FR" sz="1400"/>
              </a:p>
            </p:txBody>
          </p:sp>
          <p:sp>
            <p:nvSpPr>
              <p:cNvPr id="159" name="Forme libre : forme 158">
                <a:extLst>
                  <a:ext uri="{FF2B5EF4-FFF2-40B4-BE49-F238E27FC236}">
                    <a16:creationId xmlns:a16="http://schemas.microsoft.com/office/drawing/2014/main" id="{2F849B15-9FAB-4989-8767-CA8248604D42}"/>
                  </a:ext>
                </a:extLst>
              </p:cNvPr>
              <p:cNvSpPr/>
              <p:nvPr/>
            </p:nvSpPr>
            <p:spPr>
              <a:xfrm>
                <a:off x="11102445" y="4462308"/>
                <a:ext cx="88582" cy="62102"/>
              </a:xfrm>
              <a:custGeom>
                <a:avLst/>
                <a:gdLst>
                  <a:gd name="connsiteX0" fmla="*/ 88583 w 88582"/>
                  <a:gd name="connsiteY0" fmla="*/ 62103 h 62102"/>
                  <a:gd name="connsiteX1" fmla="*/ 0 w 88582"/>
                  <a:gd name="connsiteY1" fmla="*/ 62103 h 62102"/>
                  <a:gd name="connsiteX2" fmla="*/ 14573 w 88582"/>
                  <a:gd name="connsiteY2" fmla="*/ 0 h 62102"/>
                </a:gdLst>
                <a:ahLst/>
                <a:cxnLst>
                  <a:cxn ang="0">
                    <a:pos x="connsiteX0" y="connsiteY0"/>
                  </a:cxn>
                  <a:cxn ang="0">
                    <a:pos x="connsiteX1" y="connsiteY1"/>
                  </a:cxn>
                  <a:cxn ang="0">
                    <a:pos x="connsiteX2" y="connsiteY2"/>
                  </a:cxn>
                </a:cxnLst>
                <a:rect l="l" t="t" r="r" b="b"/>
                <a:pathLst>
                  <a:path w="88582" h="62102">
                    <a:moveTo>
                      <a:pt x="88583" y="62103"/>
                    </a:moveTo>
                    <a:lnTo>
                      <a:pt x="0" y="62103"/>
                    </a:lnTo>
                    <a:lnTo>
                      <a:pt x="14573" y="0"/>
                    </a:lnTo>
                  </a:path>
                </a:pathLst>
              </a:custGeom>
              <a:grpFill/>
              <a:ln w="5715" cap="rnd">
                <a:solidFill>
                  <a:schemeClr val="tx1">
                    <a:lumMod val="75000"/>
                    <a:lumOff val="25000"/>
                  </a:schemeClr>
                </a:solidFill>
                <a:prstDash val="solid"/>
                <a:round/>
              </a:ln>
            </p:spPr>
            <p:txBody>
              <a:bodyPr rtlCol="0" anchor="ctr"/>
              <a:lstStyle/>
              <a:p>
                <a:endParaRPr lang="fr-FR" sz="1400"/>
              </a:p>
            </p:txBody>
          </p:sp>
          <p:sp>
            <p:nvSpPr>
              <p:cNvPr id="160" name="Forme libre : forme 159">
                <a:extLst>
                  <a:ext uri="{FF2B5EF4-FFF2-40B4-BE49-F238E27FC236}">
                    <a16:creationId xmlns:a16="http://schemas.microsoft.com/office/drawing/2014/main" id="{D95882B1-853B-4F8F-B62F-5CEAB88BC32A}"/>
                  </a:ext>
                </a:extLst>
              </p:cNvPr>
              <p:cNvSpPr/>
              <p:nvPr/>
            </p:nvSpPr>
            <p:spPr>
              <a:xfrm>
                <a:off x="11117113" y="4426494"/>
                <a:ext cx="9525" cy="39242"/>
              </a:xfrm>
              <a:custGeom>
                <a:avLst/>
                <a:gdLst>
                  <a:gd name="connsiteX0" fmla="*/ 0 w 9525"/>
                  <a:gd name="connsiteY0" fmla="*/ 0 h 39242"/>
                  <a:gd name="connsiteX1" fmla="*/ 0 w 9525"/>
                  <a:gd name="connsiteY1" fmla="*/ 39243 h 39242"/>
                </a:gdLst>
                <a:ahLst/>
                <a:cxnLst>
                  <a:cxn ang="0">
                    <a:pos x="connsiteX0" y="connsiteY0"/>
                  </a:cxn>
                  <a:cxn ang="0">
                    <a:pos x="connsiteX1" y="connsiteY1"/>
                  </a:cxn>
                </a:cxnLst>
                <a:rect l="l" t="t" r="r" b="b"/>
                <a:pathLst>
                  <a:path w="9525" h="39242">
                    <a:moveTo>
                      <a:pt x="0" y="0"/>
                    </a:moveTo>
                    <a:lnTo>
                      <a:pt x="0" y="39243"/>
                    </a:lnTo>
                  </a:path>
                </a:pathLst>
              </a:custGeom>
              <a:grpFill/>
              <a:ln w="5715" cap="rnd">
                <a:solidFill>
                  <a:schemeClr val="tx1">
                    <a:lumMod val="75000"/>
                    <a:lumOff val="25000"/>
                  </a:schemeClr>
                </a:solidFill>
                <a:prstDash val="solid"/>
                <a:round/>
              </a:ln>
            </p:spPr>
            <p:txBody>
              <a:bodyPr rtlCol="0" anchor="ctr"/>
              <a:lstStyle/>
              <a:p>
                <a:endParaRPr lang="fr-FR" sz="1400"/>
              </a:p>
            </p:txBody>
          </p:sp>
          <p:sp>
            <p:nvSpPr>
              <p:cNvPr id="161" name="Forme libre : forme 160">
                <a:extLst>
                  <a:ext uri="{FF2B5EF4-FFF2-40B4-BE49-F238E27FC236}">
                    <a16:creationId xmlns:a16="http://schemas.microsoft.com/office/drawing/2014/main" id="{0CCC624B-CF45-43B2-A1F7-E1405063FA0E}"/>
                  </a:ext>
                </a:extLst>
              </p:cNvPr>
              <p:cNvSpPr/>
              <p:nvPr/>
            </p:nvSpPr>
            <p:spPr>
              <a:xfrm>
                <a:off x="11117971" y="4466976"/>
                <a:ext cx="67532" cy="9525"/>
              </a:xfrm>
              <a:custGeom>
                <a:avLst/>
                <a:gdLst>
                  <a:gd name="connsiteX0" fmla="*/ 0 w 67532"/>
                  <a:gd name="connsiteY0" fmla="*/ 0 h 9525"/>
                  <a:gd name="connsiteX1" fmla="*/ 67532 w 67532"/>
                  <a:gd name="connsiteY1" fmla="*/ 0 h 9525"/>
                </a:gdLst>
                <a:ahLst/>
                <a:cxnLst>
                  <a:cxn ang="0">
                    <a:pos x="connsiteX0" y="connsiteY0"/>
                  </a:cxn>
                  <a:cxn ang="0">
                    <a:pos x="connsiteX1" y="connsiteY1"/>
                  </a:cxn>
                </a:cxnLst>
                <a:rect l="l" t="t" r="r" b="b"/>
                <a:pathLst>
                  <a:path w="67532" h="9525">
                    <a:moveTo>
                      <a:pt x="0" y="0"/>
                    </a:moveTo>
                    <a:lnTo>
                      <a:pt x="67532" y="0"/>
                    </a:lnTo>
                  </a:path>
                </a:pathLst>
              </a:custGeom>
              <a:grpFill/>
              <a:ln w="5715" cap="rnd">
                <a:solidFill>
                  <a:schemeClr val="tx1">
                    <a:lumMod val="75000"/>
                    <a:lumOff val="25000"/>
                  </a:schemeClr>
                </a:solidFill>
                <a:prstDash val="solid"/>
                <a:round/>
              </a:ln>
            </p:spPr>
            <p:txBody>
              <a:bodyPr rtlCol="0" anchor="ctr"/>
              <a:lstStyle/>
              <a:p>
                <a:endParaRPr lang="fr-FR" sz="1400"/>
              </a:p>
            </p:txBody>
          </p:sp>
          <p:sp>
            <p:nvSpPr>
              <p:cNvPr id="162" name="Forme libre : forme 161">
                <a:extLst>
                  <a:ext uri="{FF2B5EF4-FFF2-40B4-BE49-F238E27FC236}">
                    <a16:creationId xmlns:a16="http://schemas.microsoft.com/office/drawing/2014/main" id="{8D2593E4-0209-410C-8A14-10ED495ED884}"/>
                  </a:ext>
                </a:extLst>
              </p:cNvPr>
              <p:cNvSpPr/>
              <p:nvPr/>
            </p:nvSpPr>
            <p:spPr>
              <a:xfrm>
                <a:off x="11141497" y="4360677"/>
                <a:ext cx="10668" cy="9525"/>
              </a:xfrm>
              <a:custGeom>
                <a:avLst/>
                <a:gdLst>
                  <a:gd name="connsiteX0" fmla="*/ 0 w 10668"/>
                  <a:gd name="connsiteY0" fmla="*/ 0 h 9525"/>
                  <a:gd name="connsiteX1" fmla="*/ 10668 w 10668"/>
                  <a:gd name="connsiteY1" fmla="*/ 0 h 9525"/>
                </a:gdLst>
                <a:ahLst/>
                <a:cxnLst>
                  <a:cxn ang="0">
                    <a:pos x="connsiteX0" y="connsiteY0"/>
                  </a:cxn>
                  <a:cxn ang="0">
                    <a:pos x="connsiteX1" y="connsiteY1"/>
                  </a:cxn>
                </a:cxnLst>
                <a:rect l="l" t="t" r="r" b="b"/>
                <a:pathLst>
                  <a:path w="10668" h="9525">
                    <a:moveTo>
                      <a:pt x="0" y="0"/>
                    </a:moveTo>
                    <a:lnTo>
                      <a:pt x="10668" y="0"/>
                    </a:lnTo>
                  </a:path>
                </a:pathLst>
              </a:custGeom>
              <a:grpFill/>
              <a:ln w="5715" cap="rnd">
                <a:solidFill>
                  <a:schemeClr val="tx1">
                    <a:lumMod val="75000"/>
                    <a:lumOff val="25000"/>
                  </a:schemeClr>
                </a:solidFill>
                <a:prstDash val="solid"/>
                <a:round/>
              </a:ln>
            </p:spPr>
            <p:txBody>
              <a:bodyPr rtlCol="0" anchor="ctr"/>
              <a:lstStyle/>
              <a:p>
                <a:endParaRPr lang="fr-FR" sz="1400"/>
              </a:p>
            </p:txBody>
          </p:sp>
          <p:sp>
            <p:nvSpPr>
              <p:cNvPr id="163" name="Forme libre : forme 162">
                <a:extLst>
                  <a:ext uri="{FF2B5EF4-FFF2-40B4-BE49-F238E27FC236}">
                    <a16:creationId xmlns:a16="http://schemas.microsoft.com/office/drawing/2014/main" id="{146BD246-5B8B-4D56-8657-C6B17F1D0468}"/>
                  </a:ext>
                </a:extLst>
              </p:cNvPr>
              <p:cNvSpPr/>
              <p:nvPr/>
            </p:nvSpPr>
            <p:spPr>
              <a:xfrm>
                <a:off x="11173025" y="4424780"/>
                <a:ext cx="9525" cy="131921"/>
              </a:xfrm>
              <a:custGeom>
                <a:avLst/>
                <a:gdLst>
                  <a:gd name="connsiteX0" fmla="*/ 0 w 9525"/>
                  <a:gd name="connsiteY0" fmla="*/ 0 h 131921"/>
                  <a:gd name="connsiteX1" fmla="*/ 0 w 9525"/>
                  <a:gd name="connsiteY1" fmla="*/ 131921 h 131921"/>
                </a:gdLst>
                <a:ahLst/>
                <a:cxnLst>
                  <a:cxn ang="0">
                    <a:pos x="connsiteX0" y="connsiteY0"/>
                  </a:cxn>
                  <a:cxn ang="0">
                    <a:pos x="connsiteX1" y="connsiteY1"/>
                  </a:cxn>
                </a:cxnLst>
                <a:rect l="l" t="t" r="r" b="b"/>
                <a:pathLst>
                  <a:path w="9525" h="131921">
                    <a:moveTo>
                      <a:pt x="0" y="0"/>
                    </a:moveTo>
                    <a:lnTo>
                      <a:pt x="0" y="131921"/>
                    </a:lnTo>
                  </a:path>
                </a:pathLst>
              </a:custGeom>
              <a:grpFill/>
              <a:ln w="5715" cap="rnd">
                <a:solidFill>
                  <a:schemeClr val="tx1">
                    <a:lumMod val="75000"/>
                    <a:lumOff val="25000"/>
                  </a:schemeClr>
                </a:solidFill>
                <a:prstDash val="solid"/>
                <a:round/>
              </a:ln>
            </p:spPr>
            <p:txBody>
              <a:bodyPr rtlCol="0" anchor="ctr"/>
              <a:lstStyle/>
              <a:p>
                <a:endParaRPr lang="fr-FR" sz="1400"/>
              </a:p>
            </p:txBody>
          </p:sp>
          <p:sp>
            <p:nvSpPr>
              <p:cNvPr id="164" name="Forme libre : forme 163">
                <a:extLst>
                  <a:ext uri="{FF2B5EF4-FFF2-40B4-BE49-F238E27FC236}">
                    <a16:creationId xmlns:a16="http://schemas.microsoft.com/office/drawing/2014/main" id="{9EAEC24B-CBB2-46C9-9395-7F51CCDECBF9}"/>
                  </a:ext>
                </a:extLst>
              </p:cNvPr>
              <p:cNvSpPr/>
              <p:nvPr/>
            </p:nvSpPr>
            <p:spPr>
              <a:xfrm>
                <a:off x="11160738" y="4557653"/>
                <a:ext cx="60674" cy="50672"/>
              </a:xfrm>
              <a:custGeom>
                <a:avLst/>
                <a:gdLst>
                  <a:gd name="connsiteX0" fmla="*/ 52292 w 60674"/>
                  <a:gd name="connsiteY0" fmla="*/ 50673 h 50672"/>
                  <a:gd name="connsiteX1" fmla="*/ 8382 w 60674"/>
                  <a:gd name="connsiteY1" fmla="*/ 50673 h 50672"/>
                  <a:gd name="connsiteX2" fmla="*/ 0 w 60674"/>
                  <a:gd name="connsiteY2" fmla="*/ 42291 h 50672"/>
                  <a:gd name="connsiteX3" fmla="*/ 0 w 60674"/>
                  <a:gd name="connsiteY3" fmla="*/ 8382 h 50672"/>
                  <a:gd name="connsiteX4" fmla="*/ 8382 w 60674"/>
                  <a:gd name="connsiteY4" fmla="*/ 0 h 50672"/>
                  <a:gd name="connsiteX5" fmla="*/ 52292 w 60674"/>
                  <a:gd name="connsiteY5" fmla="*/ 0 h 50672"/>
                  <a:gd name="connsiteX6" fmla="*/ 60674 w 60674"/>
                  <a:gd name="connsiteY6" fmla="*/ 8382 h 50672"/>
                  <a:gd name="connsiteX7" fmla="*/ 60674 w 60674"/>
                  <a:gd name="connsiteY7" fmla="*/ 42291 h 50672"/>
                  <a:gd name="connsiteX8" fmla="*/ 52292 w 60674"/>
                  <a:gd name="connsiteY8" fmla="*/ 50673 h 506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0674" h="50672">
                    <a:moveTo>
                      <a:pt x="52292" y="50673"/>
                    </a:moveTo>
                    <a:lnTo>
                      <a:pt x="8382" y="50673"/>
                    </a:lnTo>
                    <a:cubicBezTo>
                      <a:pt x="3715" y="50673"/>
                      <a:pt x="0" y="46863"/>
                      <a:pt x="0" y="42291"/>
                    </a:cubicBezTo>
                    <a:lnTo>
                      <a:pt x="0" y="8382"/>
                    </a:lnTo>
                    <a:cubicBezTo>
                      <a:pt x="0" y="3715"/>
                      <a:pt x="3810" y="0"/>
                      <a:pt x="8382" y="0"/>
                    </a:cubicBezTo>
                    <a:lnTo>
                      <a:pt x="52292" y="0"/>
                    </a:lnTo>
                    <a:cubicBezTo>
                      <a:pt x="56960" y="0"/>
                      <a:pt x="60674" y="3810"/>
                      <a:pt x="60674" y="8382"/>
                    </a:cubicBezTo>
                    <a:lnTo>
                      <a:pt x="60674" y="42291"/>
                    </a:lnTo>
                    <a:cubicBezTo>
                      <a:pt x="60674" y="46863"/>
                      <a:pt x="56864" y="50673"/>
                      <a:pt x="52292" y="50673"/>
                    </a:cubicBezTo>
                    <a:close/>
                  </a:path>
                </a:pathLst>
              </a:custGeom>
              <a:grpFill/>
              <a:ln w="5715" cap="rnd">
                <a:solidFill>
                  <a:schemeClr val="tx1">
                    <a:lumMod val="75000"/>
                    <a:lumOff val="25000"/>
                  </a:schemeClr>
                </a:solidFill>
                <a:prstDash val="solid"/>
                <a:round/>
              </a:ln>
            </p:spPr>
            <p:txBody>
              <a:bodyPr rtlCol="0" anchor="ctr"/>
              <a:lstStyle/>
              <a:p>
                <a:endParaRPr lang="fr-FR" sz="1400"/>
              </a:p>
            </p:txBody>
          </p:sp>
        </p:grpSp>
        <p:sp>
          <p:nvSpPr>
            <p:cNvPr id="142" name="Forme libre : forme 141">
              <a:extLst>
                <a:ext uri="{FF2B5EF4-FFF2-40B4-BE49-F238E27FC236}">
                  <a16:creationId xmlns:a16="http://schemas.microsoft.com/office/drawing/2014/main" id="{3CFB284F-88E4-46B2-8F72-2EA3C62D971B}"/>
                </a:ext>
              </a:extLst>
            </p:cNvPr>
            <p:cNvSpPr/>
            <p:nvPr/>
          </p:nvSpPr>
          <p:spPr>
            <a:xfrm>
              <a:off x="11111589" y="4543176"/>
              <a:ext cx="79914" cy="9525"/>
            </a:xfrm>
            <a:custGeom>
              <a:avLst/>
              <a:gdLst>
                <a:gd name="connsiteX0" fmla="*/ 0 w 79914"/>
                <a:gd name="connsiteY0" fmla="*/ 0 h 9525"/>
                <a:gd name="connsiteX1" fmla="*/ 79915 w 79914"/>
                <a:gd name="connsiteY1" fmla="*/ 0 h 9525"/>
              </a:gdLst>
              <a:ahLst/>
              <a:cxnLst>
                <a:cxn ang="0">
                  <a:pos x="connsiteX0" y="connsiteY0"/>
                </a:cxn>
                <a:cxn ang="0">
                  <a:pos x="connsiteX1" y="connsiteY1"/>
                </a:cxn>
              </a:cxnLst>
              <a:rect l="l" t="t" r="r" b="b"/>
              <a:pathLst>
                <a:path w="79914" h="9525">
                  <a:moveTo>
                    <a:pt x="0" y="0"/>
                  </a:moveTo>
                  <a:lnTo>
                    <a:pt x="79915" y="0"/>
                  </a:lnTo>
                </a:path>
              </a:pathLst>
            </a:custGeom>
            <a:grpFill/>
            <a:ln w="5715" cap="rnd">
              <a:solidFill>
                <a:schemeClr val="tx1">
                  <a:lumMod val="75000"/>
                  <a:lumOff val="25000"/>
                </a:schemeClr>
              </a:solidFill>
              <a:prstDash val="solid"/>
              <a:round/>
            </a:ln>
          </p:spPr>
          <p:txBody>
            <a:bodyPr rtlCol="0" anchor="ctr"/>
            <a:lstStyle/>
            <a:p>
              <a:endParaRPr lang="fr-FR" sz="1400"/>
            </a:p>
          </p:txBody>
        </p:sp>
        <p:sp>
          <p:nvSpPr>
            <p:cNvPr id="143" name="Forme libre : forme 142">
              <a:extLst>
                <a:ext uri="{FF2B5EF4-FFF2-40B4-BE49-F238E27FC236}">
                  <a16:creationId xmlns:a16="http://schemas.microsoft.com/office/drawing/2014/main" id="{E41DA491-700E-4B82-AB7A-73B9838574D0}"/>
                </a:ext>
              </a:extLst>
            </p:cNvPr>
            <p:cNvSpPr/>
            <p:nvPr/>
          </p:nvSpPr>
          <p:spPr>
            <a:xfrm>
              <a:off x="11098825" y="4689289"/>
              <a:ext cx="16859" cy="9525"/>
            </a:xfrm>
            <a:custGeom>
              <a:avLst/>
              <a:gdLst>
                <a:gd name="connsiteX0" fmla="*/ 0 w 16859"/>
                <a:gd name="connsiteY0" fmla="*/ 0 h 9525"/>
                <a:gd name="connsiteX1" fmla="*/ 16859 w 16859"/>
                <a:gd name="connsiteY1" fmla="*/ 0 h 9525"/>
              </a:gdLst>
              <a:ahLst/>
              <a:cxnLst>
                <a:cxn ang="0">
                  <a:pos x="connsiteX0" y="connsiteY0"/>
                </a:cxn>
                <a:cxn ang="0">
                  <a:pos x="connsiteX1" y="connsiteY1"/>
                </a:cxn>
              </a:cxnLst>
              <a:rect l="l" t="t" r="r" b="b"/>
              <a:pathLst>
                <a:path w="16859" h="9525">
                  <a:moveTo>
                    <a:pt x="0" y="0"/>
                  </a:moveTo>
                  <a:lnTo>
                    <a:pt x="16859" y="0"/>
                  </a:lnTo>
                </a:path>
              </a:pathLst>
            </a:custGeom>
            <a:grpFill/>
            <a:ln w="5715" cap="rnd">
              <a:solidFill>
                <a:schemeClr val="tx1">
                  <a:lumMod val="75000"/>
                  <a:lumOff val="25000"/>
                </a:schemeClr>
              </a:solidFill>
              <a:prstDash val="solid"/>
              <a:round/>
            </a:ln>
          </p:spPr>
          <p:txBody>
            <a:bodyPr rtlCol="0" anchor="ctr"/>
            <a:lstStyle/>
            <a:p>
              <a:endParaRPr lang="fr-FR" sz="1400"/>
            </a:p>
          </p:txBody>
        </p:sp>
        <p:sp>
          <p:nvSpPr>
            <p:cNvPr id="144" name="Forme libre : forme 143">
              <a:extLst>
                <a:ext uri="{FF2B5EF4-FFF2-40B4-BE49-F238E27FC236}">
                  <a16:creationId xmlns:a16="http://schemas.microsoft.com/office/drawing/2014/main" id="{2A7CB9F3-E787-4572-856C-F70E7163257A}"/>
                </a:ext>
              </a:extLst>
            </p:cNvPr>
            <p:cNvSpPr/>
            <p:nvPr/>
          </p:nvSpPr>
          <p:spPr>
            <a:xfrm>
              <a:off x="11165500" y="4689670"/>
              <a:ext cx="20954" cy="9525"/>
            </a:xfrm>
            <a:custGeom>
              <a:avLst/>
              <a:gdLst>
                <a:gd name="connsiteX0" fmla="*/ 0 w 20954"/>
                <a:gd name="connsiteY0" fmla="*/ 0 h 9525"/>
                <a:gd name="connsiteX1" fmla="*/ 20955 w 20954"/>
                <a:gd name="connsiteY1" fmla="*/ 0 h 9525"/>
              </a:gdLst>
              <a:ahLst/>
              <a:cxnLst>
                <a:cxn ang="0">
                  <a:pos x="connsiteX0" y="connsiteY0"/>
                </a:cxn>
                <a:cxn ang="0">
                  <a:pos x="connsiteX1" y="connsiteY1"/>
                </a:cxn>
              </a:cxnLst>
              <a:rect l="l" t="t" r="r" b="b"/>
              <a:pathLst>
                <a:path w="20954" h="9525">
                  <a:moveTo>
                    <a:pt x="0" y="0"/>
                  </a:moveTo>
                  <a:lnTo>
                    <a:pt x="20955" y="0"/>
                  </a:lnTo>
                </a:path>
              </a:pathLst>
            </a:custGeom>
            <a:grpFill/>
            <a:ln w="5715" cap="rnd">
              <a:solidFill>
                <a:schemeClr val="tx1">
                  <a:lumMod val="75000"/>
                  <a:lumOff val="25000"/>
                </a:schemeClr>
              </a:solidFill>
              <a:prstDash val="solid"/>
              <a:round/>
            </a:ln>
          </p:spPr>
          <p:txBody>
            <a:bodyPr rtlCol="0" anchor="ctr"/>
            <a:lstStyle/>
            <a:p>
              <a:endParaRPr lang="fr-FR" sz="1400"/>
            </a:p>
          </p:txBody>
        </p:sp>
        <p:sp>
          <p:nvSpPr>
            <p:cNvPr id="145" name="Forme libre : forme 144">
              <a:extLst>
                <a:ext uri="{FF2B5EF4-FFF2-40B4-BE49-F238E27FC236}">
                  <a16:creationId xmlns:a16="http://schemas.microsoft.com/office/drawing/2014/main" id="{5F2400FD-A5D1-4C4C-AD1D-8FA39D863780}"/>
                </a:ext>
              </a:extLst>
            </p:cNvPr>
            <p:cNvSpPr/>
            <p:nvPr/>
          </p:nvSpPr>
          <p:spPr>
            <a:xfrm>
              <a:off x="11164548" y="4677859"/>
              <a:ext cx="10001" cy="9525"/>
            </a:xfrm>
            <a:custGeom>
              <a:avLst/>
              <a:gdLst>
                <a:gd name="connsiteX0" fmla="*/ 0 w 10001"/>
                <a:gd name="connsiteY0" fmla="*/ 0 h 9525"/>
                <a:gd name="connsiteX1" fmla="*/ 10001 w 10001"/>
                <a:gd name="connsiteY1" fmla="*/ 0 h 9525"/>
              </a:gdLst>
              <a:ahLst/>
              <a:cxnLst>
                <a:cxn ang="0">
                  <a:pos x="connsiteX0" y="connsiteY0"/>
                </a:cxn>
                <a:cxn ang="0">
                  <a:pos x="connsiteX1" y="connsiteY1"/>
                </a:cxn>
              </a:cxnLst>
              <a:rect l="l" t="t" r="r" b="b"/>
              <a:pathLst>
                <a:path w="10001" h="9525">
                  <a:moveTo>
                    <a:pt x="0" y="0"/>
                  </a:moveTo>
                  <a:lnTo>
                    <a:pt x="10001" y="0"/>
                  </a:lnTo>
                </a:path>
              </a:pathLst>
            </a:custGeom>
            <a:grpFill/>
            <a:ln w="5715" cap="rnd">
              <a:solidFill>
                <a:schemeClr val="tx1">
                  <a:lumMod val="75000"/>
                  <a:lumOff val="25000"/>
                </a:schemeClr>
              </a:solidFill>
              <a:prstDash val="solid"/>
              <a:round/>
            </a:ln>
          </p:spPr>
          <p:txBody>
            <a:bodyPr rtlCol="0" anchor="ctr"/>
            <a:lstStyle/>
            <a:p>
              <a:endParaRPr lang="fr-FR" sz="1400"/>
            </a:p>
          </p:txBody>
        </p:sp>
        <p:sp>
          <p:nvSpPr>
            <p:cNvPr id="146" name="Forme libre : forme 145">
              <a:extLst>
                <a:ext uri="{FF2B5EF4-FFF2-40B4-BE49-F238E27FC236}">
                  <a16:creationId xmlns:a16="http://schemas.microsoft.com/office/drawing/2014/main" id="{A9259A27-64C1-435F-98F0-703C0B52EDB9}"/>
                </a:ext>
              </a:extLst>
            </p:cNvPr>
            <p:cNvSpPr/>
            <p:nvPr/>
          </p:nvSpPr>
          <p:spPr>
            <a:xfrm>
              <a:off x="11097301" y="4707768"/>
              <a:ext cx="12858" cy="9525"/>
            </a:xfrm>
            <a:custGeom>
              <a:avLst/>
              <a:gdLst>
                <a:gd name="connsiteX0" fmla="*/ 0 w 12858"/>
                <a:gd name="connsiteY0" fmla="*/ 0 h 9525"/>
                <a:gd name="connsiteX1" fmla="*/ 12859 w 12858"/>
                <a:gd name="connsiteY1" fmla="*/ 0 h 9525"/>
              </a:gdLst>
              <a:ahLst/>
              <a:cxnLst>
                <a:cxn ang="0">
                  <a:pos x="connsiteX0" y="connsiteY0"/>
                </a:cxn>
                <a:cxn ang="0">
                  <a:pos x="connsiteX1" y="connsiteY1"/>
                </a:cxn>
              </a:cxnLst>
              <a:rect l="l" t="t" r="r" b="b"/>
              <a:pathLst>
                <a:path w="12858" h="9525">
                  <a:moveTo>
                    <a:pt x="0" y="0"/>
                  </a:moveTo>
                  <a:lnTo>
                    <a:pt x="12859" y="0"/>
                  </a:lnTo>
                </a:path>
              </a:pathLst>
            </a:custGeom>
            <a:grpFill/>
            <a:ln w="5715" cap="rnd">
              <a:solidFill>
                <a:schemeClr val="tx1">
                  <a:lumMod val="75000"/>
                  <a:lumOff val="25000"/>
                </a:schemeClr>
              </a:solidFill>
              <a:prstDash val="solid"/>
              <a:round/>
            </a:ln>
          </p:spPr>
          <p:txBody>
            <a:bodyPr rtlCol="0" anchor="ctr"/>
            <a:lstStyle/>
            <a:p>
              <a:endParaRPr lang="fr-FR" sz="1400"/>
            </a:p>
          </p:txBody>
        </p:sp>
        <p:sp>
          <p:nvSpPr>
            <p:cNvPr id="147" name="Forme libre : forme 146">
              <a:extLst>
                <a:ext uri="{FF2B5EF4-FFF2-40B4-BE49-F238E27FC236}">
                  <a16:creationId xmlns:a16="http://schemas.microsoft.com/office/drawing/2014/main" id="{4605A99F-2E6D-4B83-8FE3-0C174869FD0A}"/>
                </a:ext>
              </a:extLst>
            </p:cNvPr>
            <p:cNvSpPr/>
            <p:nvPr/>
          </p:nvSpPr>
          <p:spPr>
            <a:xfrm>
              <a:off x="11166358" y="4711387"/>
              <a:ext cx="17716" cy="9525"/>
            </a:xfrm>
            <a:custGeom>
              <a:avLst/>
              <a:gdLst>
                <a:gd name="connsiteX0" fmla="*/ 17717 w 17716"/>
                <a:gd name="connsiteY0" fmla="*/ 0 h 9525"/>
                <a:gd name="connsiteX1" fmla="*/ 0 w 17716"/>
                <a:gd name="connsiteY1" fmla="*/ 0 h 9525"/>
              </a:gdLst>
              <a:ahLst/>
              <a:cxnLst>
                <a:cxn ang="0">
                  <a:pos x="connsiteX0" y="connsiteY0"/>
                </a:cxn>
                <a:cxn ang="0">
                  <a:pos x="connsiteX1" y="connsiteY1"/>
                </a:cxn>
              </a:cxnLst>
              <a:rect l="l" t="t" r="r" b="b"/>
              <a:pathLst>
                <a:path w="17716" h="9525">
                  <a:moveTo>
                    <a:pt x="17717" y="0"/>
                  </a:moveTo>
                  <a:lnTo>
                    <a:pt x="0" y="0"/>
                  </a:lnTo>
                </a:path>
              </a:pathLst>
            </a:custGeom>
            <a:grpFill/>
            <a:ln w="5715" cap="rnd">
              <a:solidFill>
                <a:schemeClr val="tx1">
                  <a:lumMod val="75000"/>
                  <a:lumOff val="25000"/>
                </a:schemeClr>
              </a:solidFill>
              <a:prstDash val="solid"/>
              <a:round/>
            </a:ln>
          </p:spPr>
          <p:txBody>
            <a:bodyPr rtlCol="0" anchor="ctr"/>
            <a:lstStyle/>
            <a:p>
              <a:endParaRPr lang="fr-FR" sz="1400"/>
            </a:p>
          </p:txBody>
        </p:sp>
      </p:grpSp>
      <p:pic>
        <p:nvPicPr>
          <p:cNvPr id="2051" name="Picture 3">
            <a:extLst>
              <a:ext uri="{FF2B5EF4-FFF2-40B4-BE49-F238E27FC236}">
                <a16:creationId xmlns:a16="http://schemas.microsoft.com/office/drawing/2014/main" id="{F04EC092-B3E3-4E03-AD8E-AB01ADDFE4C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40810" b="37658"/>
          <a:stretch/>
        </p:blipFill>
        <p:spPr bwMode="auto">
          <a:xfrm rot="21160618">
            <a:off x="448088" y="3690205"/>
            <a:ext cx="4224588" cy="1970136"/>
          </a:xfrm>
          <a:custGeom>
            <a:avLst/>
            <a:gdLst>
              <a:gd name="connsiteX0" fmla="*/ 0 w 4224588"/>
              <a:gd name="connsiteY0" fmla="*/ 0 h 1970136"/>
              <a:gd name="connsiteX1" fmla="*/ 688004 w 4224588"/>
              <a:gd name="connsiteY1" fmla="*/ 0 h 1970136"/>
              <a:gd name="connsiteX2" fmla="*/ 1333763 w 4224588"/>
              <a:gd name="connsiteY2" fmla="*/ 0 h 1970136"/>
              <a:gd name="connsiteX3" fmla="*/ 1979521 w 4224588"/>
              <a:gd name="connsiteY3" fmla="*/ 0 h 1970136"/>
              <a:gd name="connsiteX4" fmla="*/ 2456296 w 4224588"/>
              <a:gd name="connsiteY4" fmla="*/ 0 h 1970136"/>
              <a:gd name="connsiteX5" fmla="*/ 3102055 w 4224588"/>
              <a:gd name="connsiteY5" fmla="*/ 0 h 1970136"/>
              <a:gd name="connsiteX6" fmla="*/ 4224588 w 4224588"/>
              <a:gd name="connsiteY6" fmla="*/ 0 h 1970136"/>
              <a:gd name="connsiteX7" fmla="*/ 4224588 w 4224588"/>
              <a:gd name="connsiteY7" fmla="*/ 597608 h 1970136"/>
              <a:gd name="connsiteX8" fmla="*/ 4224588 w 4224588"/>
              <a:gd name="connsiteY8" fmla="*/ 1195216 h 1970136"/>
              <a:gd name="connsiteX9" fmla="*/ 4224588 w 4224588"/>
              <a:gd name="connsiteY9" fmla="*/ 1970136 h 1970136"/>
              <a:gd name="connsiteX10" fmla="*/ 3578830 w 4224588"/>
              <a:gd name="connsiteY10" fmla="*/ 1970136 h 1970136"/>
              <a:gd name="connsiteX11" fmla="*/ 3102055 w 4224588"/>
              <a:gd name="connsiteY11" fmla="*/ 1970136 h 1970136"/>
              <a:gd name="connsiteX12" fmla="*/ 2498542 w 4224588"/>
              <a:gd name="connsiteY12" fmla="*/ 1970136 h 1970136"/>
              <a:gd name="connsiteX13" fmla="*/ 1852784 w 4224588"/>
              <a:gd name="connsiteY13" fmla="*/ 1970136 h 1970136"/>
              <a:gd name="connsiteX14" fmla="*/ 1207025 w 4224588"/>
              <a:gd name="connsiteY14" fmla="*/ 1970136 h 1970136"/>
              <a:gd name="connsiteX15" fmla="*/ 519021 w 4224588"/>
              <a:gd name="connsiteY15" fmla="*/ 1970136 h 1970136"/>
              <a:gd name="connsiteX16" fmla="*/ 0 w 4224588"/>
              <a:gd name="connsiteY16" fmla="*/ 1970136 h 1970136"/>
              <a:gd name="connsiteX17" fmla="*/ 0 w 4224588"/>
              <a:gd name="connsiteY17" fmla="*/ 1352827 h 1970136"/>
              <a:gd name="connsiteX18" fmla="*/ 0 w 4224588"/>
              <a:gd name="connsiteY18" fmla="*/ 656712 h 1970136"/>
              <a:gd name="connsiteX19" fmla="*/ 0 w 4224588"/>
              <a:gd name="connsiteY19" fmla="*/ 0 h 1970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224588" h="1970136" extrusionOk="0">
                <a:moveTo>
                  <a:pt x="0" y="0"/>
                </a:moveTo>
                <a:cubicBezTo>
                  <a:pt x="315187" y="7607"/>
                  <a:pt x="486552" y="-2723"/>
                  <a:pt x="688004" y="0"/>
                </a:cubicBezTo>
                <a:cubicBezTo>
                  <a:pt x="889456" y="2723"/>
                  <a:pt x="1042513" y="22175"/>
                  <a:pt x="1333763" y="0"/>
                </a:cubicBezTo>
                <a:cubicBezTo>
                  <a:pt x="1625013" y="-22175"/>
                  <a:pt x="1819665" y="30128"/>
                  <a:pt x="1979521" y="0"/>
                </a:cubicBezTo>
                <a:cubicBezTo>
                  <a:pt x="2139377" y="-30128"/>
                  <a:pt x="2325824" y="-7261"/>
                  <a:pt x="2456296" y="0"/>
                </a:cubicBezTo>
                <a:cubicBezTo>
                  <a:pt x="2586768" y="7261"/>
                  <a:pt x="2919971" y="-4841"/>
                  <a:pt x="3102055" y="0"/>
                </a:cubicBezTo>
                <a:cubicBezTo>
                  <a:pt x="3284139" y="4841"/>
                  <a:pt x="3868119" y="-52039"/>
                  <a:pt x="4224588" y="0"/>
                </a:cubicBezTo>
                <a:cubicBezTo>
                  <a:pt x="4209688" y="238319"/>
                  <a:pt x="4200382" y="435421"/>
                  <a:pt x="4224588" y="597608"/>
                </a:cubicBezTo>
                <a:cubicBezTo>
                  <a:pt x="4248794" y="759795"/>
                  <a:pt x="4236319" y="1026057"/>
                  <a:pt x="4224588" y="1195216"/>
                </a:cubicBezTo>
                <a:cubicBezTo>
                  <a:pt x="4212857" y="1364375"/>
                  <a:pt x="4241501" y="1779296"/>
                  <a:pt x="4224588" y="1970136"/>
                </a:cubicBezTo>
                <a:cubicBezTo>
                  <a:pt x="4080768" y="1966113"/>
                  <a:pt x="3717995" y="1950010"/>
                  <a:pt x="3578830" y="1970136"/>
                </a:cubicBezTo>
                <a:cubicBezTo>
                  <a:pt x="3439665" y="1990262"/>
                  <a:pt x="3259571" y="1968271"/>
                  <a:pt x="3102055" y="1970136"/>
                </a:cubicBezTo>
                <a:cubicBezTo>
                  <a:pt x="2944540" y="1972001"/>
                  <a:pt x="2783429" y="1966393"/>
                  <a:pt x="2498542" y="1970136"/>
                </a:cubicBezTo>
                <a:cubicBezTo>
                  <a:pt x="2213655" y="1973879"/>
                  <a:pt x="2054123" y="1951906"/>
                  <a:pt x="1852784" y="1970136"/>
                </a:cubicBezTo>
                <a:cubicBezTo>
                  <a:pt x="1651445" y="1988366"/>
                  <a:pt x="1445566" y="1990371"/>
                  <a:pt x="1207025" y="1970136"/>
                </a:cubicBezTo>
                <a:cubicBezTo>
                  <a:pt x="968484" y="1949901"/>
                  <a:pt x="819161" y="1947428"/>
                  <a:pt x="519021" y="1970136"/>
                </a:cubicBezTo>
                <a:cubicBezTo>
                  <a:pt x="218881" y="1992844"/>
                  <a:pt x="206044" y="1989957"/>
                  <a:pt x="0" y="1970136"/>
                </a:cubicBezTo>
                <a:cubicBezTo>
                  <a:pt x="-30606" y="1786227"/>
                  <a:pt x="-19025" y="1606246"/>
                  <a:pt x="0" y="1352827"/>
                </a:cubicBezTo>
                <a:cubicBezTo>
                  <a:pt x="19025" y="1099408"/>
                  <a:pt x="-16301" y="834055"/>
                  <a:pt x="0" y="656712"/>
                </a:cubicBezTo>
                <a:cubicBezTo>
                  <a:pt x="16301" y="479370"/>
                  <a:pt x="30958" y="289357"/>
                  <a:pt x="0" y="0"/>
                </a:cubicBezTo>
                <a:close/>
              </a:path>
            </a:pathLst>
          </a:custGeom>
          <a:noFill/>
          <a:ln w="12700">
            <a:solidFill>
              <a:srgbClr val="000000"/>
            </a:solidFill>
            <a:miter lim="800000"/>
            <a:headEnd/>
            <a:tailEnd/>
            <a:extLst>
              <a:ext uri="{C807C97D-BFC1-408E-A445-0C87EB9F89A2}">
                <ask:lineSketchStyleProps xmlns:ask="http://schemas.microsoft.com/office/drawing/2018/sketchyshapes" sd="3501710750">
                  <a:prstGeom prst="rect">
                    <a:avLst/>
                  </a:prstGeom>
                  <ask:type>
                    <ask:lineSketchFreehand/>
                  </ask:type>
                </ask:lineSketchStyleProps>
              </a:ext>
            </a:extLst>
          </a:ln>
          <a:extLst>
            <a:ext uri="{909E8E84-426E-40DD-AFC4-6F175D3DCCD1}">
              <a14:hiddenFill xmlns:a14="http://schemas.microsoft.com/office/drawing/2010/main">
                <a:solidFill>
                  <a:srgbClr val="FFFFFF"/>
                </a:solidFill>
              </a14:hiddenFill>
            </a:ext>
          </a:extLst>
        </p:spPr>
      </p:pic>
      <p:pic>
        <p:nvPicPr>
          <p:cNvPr id="2050" name="Picture 2">
            <a:extLst>
              <a:ext uri="{FF2B5EF4-FFF2-40B4-BE49-F238E27FC236}">
                <a16:creationId xmlns:a16="http://schemas.microsoft.com/office/drawing/2014/main" id="{A546E988-81B8-4D83-9DB4-4365BB599425}"/>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41172" r="6439" b="33001"/>
          <a:stretch/>
        </p:blipFill>
        <p:spPr bwMode="auto">
          <a:xfrm rot="427100">
            <a:off x="1000890" y="1669436"/>
            <a:ext cx="3354243" cy="2005358"/>
          </a:xfrm>
          <a:custGeom>
            <a:avLst/>
            <a:gdLst>
              <a:gd name="connsiteX0" fmla="*/ 0 w 3354243"/>
              <a:gd name="connsiteY0" fmla="*/ 0 h 2005358"/>
              <a:gd name="connsiteX1" fmla="*/ 704391 w 3354243"/>
              <a:gd name="connsiteY1" fmla="*/ 0 h 2005358"/>
              <a:gd name="connsiteX2" fmla="*/ 1308155 w 3354243"/>
              <a:gd name="connsiteY2" fmla="*/ 0 h 2005358"/>
              <a:gd name="connsiteX3" fmla="*/ 1911919 w 3354243"/>
              <a:gd name="connsiteY3" fmla="*/ 0 h 2005358"/>
              <a:gd name="connsiteX4" fmla="*/ 2616310 w 3354243"/>
              <a:gd name="connsiteY4" fmla="*/ 0 h 2005358"/>
              <a:gd name="connsiteX5" fmla="*/ 3354243 w 3354243"/>
              <a:gd name="connsiteY5" fmla="*/ 0 h 2005358"/>
              <a:gd name="connsiteX6" fmla="*/ 3354243 w 3354243"/>
              <a:gd name="connsiteY6" fmla="*/ 608292 h 2005358"/>
              <a:gd name="connsiteX7" fmla="*/ 3354243 w 3354243"/>
              <a:gd name="connsiteY7" fmla="*/ 1216584 h 2005358"/>
              <a:gd name="connsiteX8" fmla="*/ 3354243 w 3354243"/>
              <a:gd name="connsiteY8" fmla="*/ 2005358 h 2005358"/>
              <a:gd name="connsiteX9" fmla="*/ 2716937 w 3354243"/>
              <a:gd name="connsiteY9" fmla="*/ 2005358 h 2005358"/>
              <a:gd name="connsiteX10" fmla="*/ 2079631 w 3354243"/>
              <a:gd name="connsiteY10" fmla="*/ 2005358 h 2005358"/>
              <a:gd name="connsiteX11" fmla="*/ 1408782 w 3354243"/>
              <a:gd name="connsiteY11" fmla="*/ 2005358 h 2005358"/>
              <a:gd name="connsiteX12" fmla="*/ 670849 w 3354243"/>
              <a:gd name="connsiteY12" fmla="*/ 2005358 h 2005358"/>
              <a:gd name="connsiteX13" fmla="*/ 0 w 3354243"/>
              <a:gd name="connsiteY13" fmla="*/ 2005358 h 2005358"/>
              <a:gd name="connsiteX14" fmla="*/ 0 w 3354243"/>
              <a:gd name="connsiteY14" fmla="*/ 1377012 h 2005358"/>
              <a:gd name="connsiteX15" fmla="*/ 0 w 3354243"/>
              <a:gd name="connsiteY15" fmla="*/ 748667 h 2005358"/>
              <a:gd name="connsiteX16" fmla="*/ 0 w 3354243"/>
              <a:gd name="connsiteY16" fmla="*/ 0 h 20053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354243" h="2005358" extrusionOk="0">
                <a:moveTo>
                  <a:pt x="0" y="0"/>
                </a:moveTo>
                <a:cubicBezTo>
                  <a:pt x="306074" y="-22590"/>
                  <a:pt x="409751" y="14726"/>
                  <a:pt x="704391" y="0"/>
                </a:cubicBezTo>
                <a:cubicBezTo>
                  <a:pt x="999031" y="-14726"/>
                  <a:pt x="1159728" y="21145"/>
                  <a:pt x="1308155" y="0"/>
                </a:cubicBezTo>
                <a:cubicBezTo>
                  <a:pt x="1456582" y="-21145"/>
                  <a:pt x="1640614" y="10858"/>
                  <a:pt x="1911919" y="0"/>
                </a:cubicBezTo>
                <a:cubicBezTo>
                  <a:pt x="2183224" y="-10858"/>
                  <a:pt x="2456518" y="17415"/>
                  <a:pt x="2616310" y="0"/>
                </a:cubicBezTo>
                <a:cubicBezTo>
                  <a:pt x="2776102" y="-17415"/>
                  <a:pt x="3194787" y="-27955"/>
                  <a:pt x="3354243" y="0"/>
                </a:cubicBezTo>
                <a:cubicBezTo>
                  <a:pt x="3361128" y="265345"/>
                  <a:pt x="3331301" y="308225"/>
                  <a:pt x="3354243" y="608292"/>
                </a:cubicBezTo>
                <a:cubicBezTo>
                  <a:pt x="3377185" y="908359"/>
                  <a:pt x="3379451" y="977088"/>
                  <a:pt x="3354243" y="1216584"/>
                </a:cubicBezTo>
                <a:cubicBezTo>
                  <a:pt x="3329035" y="1456080"/>
                  <a:pt x="3380291" y="1735517"/>
                  <a:pt x="3354243" y="2005358"/>
                </a:cubicBezTo>
                <a:cubicBezTo>
                  <a:pt x="3090775" y="2005215"/>
                  <a:pt x="2850651" y="2027801"/>
                  <a:pt x="2716937" y="2005358"/>
                </a:cubicBezTo>
                <a:cubicBezTo>
                  <a:pt x="2583223" y="1982915"/>
                  <a:pt x="2214537" y="2034693"/>
                  <a:pt x="2079631" y="2005358"/>
                </a:cubicBezTo>
                <a:cubicBezTo>
                  <a:pt x="1944725" y="1976023"/>
                  <a:pt x="1713403" y="1973874"/>
                  <a:pt x="1408782" y="2005358"/>
                </a:cubicBezTo>
                <a:cubicBezTo>
                  <a:pt x="1104161" y="2036842"/>
                  <a:pt x="881065" y="2004929"/>
                  <a:pt x="670849" y="2005358"/>
                </a:cubicBezTo>
                <a:cubicBezTo>
                  <a:pt x="460633" y="2005787"/>
                  <a:pt x="165515" y="2005206"/>
                  <a:pt x="0" y="2005358"/>
                </a:cubicBezTo>
                <a:cubicBezTo>
                  <a:pt x="11326" y="1717762"/>
                  <a:pt x="-16364" y="1601957"/>
                  <a:pt x="0" y="1377012"/>
                </a:cubicBezTo>
                <a:cubicBezTo>
                  <a:pt x="16364" y="1152067"/>
                  <a:pt x="-4610" y="943072"/>
                  <a:pt x="0" y="748667"/>
                </a:cubicBezTo>
                <a:cubicBezTo>
                  <a:pt x="4610" y="554262"/>
                  <a:pt x="-21760" y="163026"/>
                  <a:pt x="0" y="0"/>
                </a:cubicBezTo>
                <a:close/>
              </a:path>
            </a:pathLst>
          </a:custGeom>
          <a:noFill/>
          <a:ln w="9525">
            <a:solidFill>
              <a:schemeClr val="tx1">
                <a:lumMod val="75000"/>
                <a:lumOff val="25000"/>
              </a:schemeClr>
            </a:solidFill>
            <a:miter lim="800000"/>
            <a:headEnd/>
            <a:tailEnd/>
            <a:extLst>
              <a:ext uri="{C807C97D-BFC1-408E-A445-0C87EB9F89A2}">
                <ask:lineSketchStyleProps xmlns:ask="http://schemas.microsoft.com/office/drawing/2018/sketchyshapes" sd="103940048">
                  <a:prstGeom prst="rect">
                    <a:avLst/>
                  </a:prstGeom>
                  <ask:type>
                    <ask:lineSketchFreehand/>
                  </ask:type>
                </ask:lineSketchStyleProps>
              </a:ext>
            </a:extLst>
          </a:ln>
          <a:extLst>
            <a:ext uri="{909E8E84-426E-40DD-AFC4-6F175D3DCCD1}">
              <a14:hiddenFill xmlns:a14="http://schemas.microsoft.com/office/drawing/2010/main">
                <a:solidFill>
                  <a:srgbClr val="FFFFFF"/>
                </a:solidFill>
              </a14:hiddenFill>
            </a:ext>
          </a:extLst>
        </p:spPr>
      </p:pic>
      <p:grpSp>
        <p:nvGrpSpPr>
          <p:cNvPr id="2" name="Groupe 1">
            <a:extLst>
              <a:ext uri="{FF2B5EF4-FFF2-40B4-BE49-F238E27FC236}">
                <a16:creationId xmlns:a16="http://schemas.microsoft.com/office/drawing/2014/main" id="{1FECF559-B0E7-9EEA-EFD0-A8C0B03E0562}"/>
              </a:ext>
            </a:extLst>
          </p:cNvPr>
          <p:cNvGrpSpPr/>
          <p:nvPr/>
        </p:nvGrpSpPr>
        <p:grpSpPr>
          <a:xfrm>
            <a:off x="10633551" y="5768117"/>
            <a:ext cx="1100148" cy="1285089"/>
            <a:chOff x="-2188878" y="1439576"/>
            <a:chExt cx="1100148" cy="1285089"/>
          </a:xfrm>
        </p:grpSpPr>
        <p:pic>
          <p:nvPicPr>
            <p:cNvPr id="5" name="Picture 4" descr="Splash aquarelle avec illustration mixte blanc, rouge, orange sur blanc. Vecteur gratuit">
              <a:extLst>
                <a:ext uri="{FF2B5EF4-FFF2-40B4-BE49-F238E27FC236}">
                  <a16:creationId xmlns:a16="http://schemas.microsoft.com/office/drawing/2014/main" id="{39C7DACD-F278-06C5-F6A7-8DE6E2E68E4A}"/>
                </a:ext>
              </a:extLst>
            </p:cNvPr>
            <p:cNvPicPr>
              <a:picLocks noChangeAspect="1" noChangeArrowheads="1"/>
            </p:cNvPicPr>
            <p:nvPr/>
          </p:nvPicPr>
          <p:blipFill rotWithShape="1">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l="50000" t="70212" r="2264" b="8236"/>
            <a:stretch/>
          </p:blipFill>
          <p:spPr bwMode="auto">
            <a:xfrm>
              <a:off x="-2188878" y="1439576"/>
              <a:ext cx="1100148" cy="1285089"/>
            </a:xfrm>
            <a:prstGeom prst="rect">
              <a:avLst/>
            </a:prstGeom>
            <a:noFill/>
            <a:extLst>
              <a:ext uri="{909E8E84-426E-40DD-AFC4-6F175D3DCCD1}">
                <a14:hiddenFill xmlns:a14="http://schemas.microsoft.com/office/drawing/2010/main">
                  <a:solidFill>
                    <a:srgbClr val="FFFFFF"/>
                  </a:solidFill>
                </a14:hiddenFill>
              </a:ext>
            </a:extLst>
          </p:spPr>
        </p:pic>
        <p:grpSp>
          <p:nvGrpSpPr>
            <p:cNvPr id="7" name="Groupe 6">
              <a:extLst>
                <a:ext uri="{FF2B5EF4-FFF2-40B4-BE49-F238E27FC236}">
                  <a16:creationId xmlns:a16="http://schemas.microsoft.com/office/drawing/2014/main" id="{3CCC3BE9-82BA-5B6E-552A-B0EC57D26756}"/>
                </a:ext>
              </a:extLst>
            </p:cNvPr>
            <p:cNvGrpSpPr/>
            <p:nvPr/>
          </p:nvGrpSpPr>
          <p:grpSpPr>
            <a:xfrm>
              <a:off x="-1980670" y="1805906"/>
              <a:ext cx="572484" cy="495254"/>
              <a:chOff x="11392866" y="540878"/>
              <a:chExt cx="572484" cy="495254"/>
            </a:xfrm>
          </p:grpSpPr>
          <p:pic>
            <p:nvPicPr>
              <p:cNvPr id="8" name="Image 7">
                <a:hlinkClick r:id="rId6" action="ppaction://hlinksldjump"/>
                <a:extLst>
                  <a:ext uri="{FF2B5EF4-FFF2-40B4-BE49-F238E27FC236}">
                    <a16:creationId xmlns:a16="http://schemas.microsoft.com/office/drawing/2014/main" id="{BFF603D8-9C18-F438-7F9C-1BFB6B32F99D}"/>
                  </a:ext>
                </a:extLst>
              </p:cNvPr>
              <p:cNvPicPr>
                <a:picLocks noChangeAspect="1"/>
              </p:cNvPicPr>
              <p:nvPr/>
            </p:nvPicPr>
            <p:blipFill>
              <a:blip r:embed="rId7">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1483846" y="540878"/>
                <a:ext cx="390525" cy="342900"/>
              </a:xfrm>
              <a:prstGeom prst="rect">
                <a:avLst/>
              </a:prstGeom>
            </p:spPr>
          </p:pic>
          <p:pic>
            <p:nvPicPr>
              <p:cNvPr id="9" name="Image 8">
                <a:hlinkClick r:id="rId6" action="ppaction://hlinksldjump"/>
                <a:extLst>
                  <a:ext uri="{FF2B5EF4-FFF2-40B4-BE49-F238E27FC236}">
                    <a16:creationId xmlns:a16="http://schemas.microsoft.com/office/drawing/2014/main" id="{300FFC04-8962-CFE6-B999-93B553257F73}"/>
                  </a:ext>
                </a:extLst>
              </p:cNvPr>
              <p:cNvPicPr>
                <a:picLocks noChangeAspect="1"/>
              </p:cNvPicPr>
              <p:nvPr/>
            </p:nvPicPr>
            <p:blipFill>
              <a:blip r:embed="rId8" cstate="email">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1392866" y="731423"/>
                <a:ext cx="572484" cy="304709"/>
              </a:xfrm>
              <a:prstGeom prst="rect">
                <a:avLst/>
              </a:prstGeom>
            </p:spPr>
          </p:pic>
        </p:grpSp>
      </p:grpSp>
      <p:sp>
        <p:nvSpPr>
          <p:cNvPr id="10" name="Rectangle : coins arrondis 9">
            <a:hlinkClick r:id="rId9" action="ppaction://hlinksldjump"/>
            <a:extLst>
              <a:ext uri="{FF2B5EF4-FFF2-40B4-BE49-F238E27FC236}">
                <a16:creationId xmlns:a16="http://schemas.microsoft.com/office/drawing/2014/main" id="{280FE964-527A-395C-2278-160258AE3497}"/>
              </a:ext>
            </a:extLst>
          </p:cNvPr>
          <p:cNvSpPr/>
          <p:nvPr/>
        </p:nvSpPr>
        <p:spPr>
          <a:xfrm>
            <a:off x="10768038" y="6013635"/>
            <a:ext cx="824298" cy="630134"/>
          </a:xfrm>
          <a:prstGeom prst="roundRect">
            <a:avLst/>
          </a:prstGeom>
          <a:solidFill>
            <a:srgbClr val="FFFFFF">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15105961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EB7FBDB6-8950-4168-97F1-D714CD2A08E6}"/>
              </a:ext>
            </a:extLst>
          </p:cNvPr>
          <p:cNvSpPr/>
          <p:nvPr/>
        </p:nvSpPr>
        <p:spPr>
          <a:xfrm>
            <a:off x="8078598" y="1388669"/>
            <a:ext cx="3597465" cy="4860000"/>
          </a:xfrm>
          <a:custGeom>
            <a:avLst/>
            <a:gdLst>
              <a:gd name="connsiteX0" fmla="*/ 0 w 3597465"/>
              <a:gd name="connsiteY0" fmla="*/ 0 h 4860000"/>
              <a:gd name="connsiteX1" fmla="*/ 671527 w 3597465"/>
              <a:gd name="connsiteY1" fmla="*/ 0 h 4860000"/>
              <a:gd name="connsiteX2" fmla="*/ 1235130 w 3597465"/>
              <a:gd name="connsiteY2" fmla="*/ 0 h 4860000"/>
              <a:gd name="connsiteX3" fmla="*/ 1870682 w 3597465"/>
              <a:gd name="connsiteY3" fmla="*/ 0 h 4860000"/>
              <a:gd name="connsiteX4" fmla="*/ 2542209 w 3597465"/>
              <a:gd name="connsiteY4" fmla="*/ 0 h 4860000"/>
              <a:gd name="connsiteX5" fmla="*/ 3597465 w 3597465"/>
              <a:gd name="connsiteY5" fmla="*/ 0 h 4860000"/>
              <a:gd name="connsiteX6" fmla="*/ 3597465 w 3597465"/>
              <a:gd name="connsiteY6" fmla="*/ 645686 h 4860000"/>
              <a:gd name="connsiteX7" fmla="*/ 3597465 w 3597465"/>
              <a:gd name="connsiteY7" fmla="*/ 1388571 h 4860000"/>
              <a:gd name="connsiteX8" fmla="*/ 3597465 w 3597465"/>
              <a:gd name="connsiteY8" fmla="*/ 1937057 h 4860000"/>
              <a:gd name="connsiteX9" fmla="*/ 3597465 w 3597465"/>
              <a:gd name="connsiteY9" fmla="*/ 2679943 h 4860000"/>
              <a:gd name="connsiteX10" fmla="*/ 3597465 w 3597465"/>
              <a:gd name="connsiteY10" fmla="*/ 3325629 h 4860000"/>
              <a:gd name="connsiteX11" fmla="*/ 3597465 w 3597465"/>
              <a:gd name="connsiteY11" fmla="*/ 3874114 h 4860000"/>
              <a:gd name="connsiteX12" fmla="*/ 3597465 w 3597465"/>
              <a:gd name="connsiteY12" fmla="*/ 4860000 h 4860000"/>
              <a:gd name="connsiteX13" fmla="*/ 3033862 w 3597465"/>
              <a:gd name="connsiteY13" fmla="*/ 4860000 h 4860000"/>
              <a:gd name="connsiteX14" fmla="*/ 2398310 w 3597465"/>
              <a:gd name="connsiteY14" fmla="*/ 4860000 h 4860000"/>
              <a:gd name="connsiteX15" fmla="*/ 1870682 w 3597465"/>
              <a:gd name="connsiteY15" fmla="*/ 4860000 h 4860000"/>
              <a:gd name="connsiteX16" fmla="*/ 1199155 w 3597465"/>
              <a:gd name="connsiteY16" fmla="*/ 4860000 h 4860000"/>
              <a:gd name="connsiteX17" fmla="*/ 563603 w 3597465"/>
              <a:gd name="connsiteY17" fmla="*/ 4860000 h 4860000"/>
              <a:gd name="connsiteX18" fmla="*/ 0 w 3597465"/>
              <a:gd name="connsiteY18" fmla="*/ 4860000 h 4860000"/>
              <a:gd name="connsiteX19" fmla="*/ 0 w 3597465"/>
              <a:gd name="connsiteY19" fmla="*/ 4117114 h 4860000"/>
              <a:gd name="connsiteX20" fmla="*/ 0 w 3597465"/>
              <a:gd name="connsiteY20" fmla="*/ 3471429 h 4860000"/>
              <a:gd name="connsiteX21" fmla="*/ 0 w 3597465"/>
              <a:gd name="connsiteY21" fmla="*/ 2777143 h 4860000"/>
              <a:gd name="connsiteX22" fmla="*/ 0 w 3597465"/>
              <a:gd name="connsiteY22" fmla="*/ 2034257 h 4860000"/>
              <a:gd name="connsiteX23" fmla="*/ 0 w 3597465"/>
              <a:gd name="connsiteY23" fmla="*/ 1242771 h 4860000"/>
              <a:gd name="connsiteX24" fmla="*/ 0 w 3597465"/>
              <a:gd name="connsiteY24" fmla="*/ 597086 h 4860000"/>
              <a:gd name="connsiteX25" fmla="*/ 0 w 3597465"/>
              <a:gd name="connsiteY25" fmla="*/ 0 h 486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597465" h="4860000" fill="none" extrusionOk="0">
                <a:moveTo>
                  <a:pt x="0" y="0"/>
                </a:moveTo>
                <a:cubicBezTo>
                  <a:pt x="171910" y="-11203"/>
                  <a:pt x="498121" y="26722"/>
                  <a:pt x="671527" y="0"/>
                </a:cubicBezTo>
                <a:cubicBezTo>
                  <a:pt x="844933" y="-26722"/>
                  <a:pt x="1103135" y="21241"/>
                  <a:pt x="1235130" y="0"/>
                </a:cubicBezTo>
                <a:cubicBezTo>
                  <a:pt x="1367125" y="-21241"/>
                  <a:pt x="1735009" y="-3984"/>
                  <a:pt x="1870682" y="0"/>
                </a:cubicBezTo>
                <a:cubicBezTo>
                  <a:pt x="2006355" y="3984"/>
                  <a:pt x="2231765" y="-667"/>
                  <a:pt x="2542209" y="0"/>
                </a:cubicBezTo>
                <a:cubicBezTo>
                  <a:pt x="2852653" y="667"/>
                  <a:pt x="3119223" y="25779"/>
                  <a:pt x="3597465" y="0"/>
                </a:cubicBezTo>
                <a:cubicBezTo>
                  <a:pt x="3597003" y="291787"/>
                  <a:pt x="3585067" y="397084"/>
                  <a:pt x="3597465" y="645686"/>
                </a:cubicBezTo>
                <a:cubicBezTo>
                  <a:pt x="3609863" y="894288"/>
                  <a:pt x="3586127" y="1113663"/>
                  <a:pt x="3597465" y="1388571"/>
                </a:cubicBezTo>
                <a:cubicBezTo>
                  <a:pt x="3608803" y="1663480"/>
                  <a:pt x="3601705" y="1708602"/>
                  <a:pt x="3597465" y="1937057"/>
                </a:cubicBezTo>
                <a:cubicBezTo>
                  <a:pt x="3593225" y="2165512"/>
                  <a:pt x="3612050" y="2381774"/>
                  <a:pt x="3597465" y="2679943"/>
                </a:cubicBezTo>
                <a:cubicBezTo>
                  <a:pt x="3582880" y="2978112"/>
                  <a:pt x="3618179" y="3005693"/>
                  <a:pt x="3597465" y="3325629"/>
                </a:cubicBezTo>
                <a:cubicBezTo>
                  <a:pt x="3576751" y="3645565"/>
                  <a:pt x="3611203" y="3657034"/>
                  <a:pt x="3597465" y="3874114"/>
                </a:cubicBezTo>
                <a:cubicBezTo>
                  <a:pt x="3583727" y="4091194"/>
                  <a:pt x="3645932" y="4499680"/>
                  <a:pt x="3597465" y="4860000"/>
                </a:cubicBezTo>
                <a:cubicBezTo>
                  <a:pt x="3376563" y="4884211"/>
                  <a:pt x="3260053" y="4877300"/>
                  <a:pt x="3033862" y="4860000"/>
                </a:cubicBezTo>
                <a:cubicBezTo>
                  <a:pt x="2807671" y="4842700"/>
                  <a:pt x="2561381" y="4838802"/>
                  <a:pt x="2398310" y="4860000"/>
                </a:cubicBezTo>
                <a:cubicBezTo>
                  <a:pt x="2235239" y="4881198"/>
                  <a:pt x="2089434" y="4876592"/>
                  <a:pt x="1870682" y="4860000"/>
                </a:cubicBezTo>
                <a:cubicBezTo>
                  <a:pt x="1651930" y="4843408"/>
                  <a:pt x="1528975" y="4878361"/>
                  <a:pt x="1199155" y="4860000"/>
                </a:cubicBezTo>
                <a:cubicBezTo>
                  <a:pt x="869335" y="4841639"/>
                  <a:pt x="760964" y="4853668"/>
                  <a:pt x="563603" y="4860000"/>
                </a:cubicBezTo>
                <a:cubicBezTo>
                  <a:pt x="366242" y="4866332"/>
                  <a:pt x="184797" y="4873079"/>
                  <a:pt x="0" y="4860000"/>
                </a:cubicBezTo>
                <a:cubicBezTo>
                  <a:pt x="-11285" y="4565664"/>
                  <a:pt x="2985" y="4416780"/>
                  <a:pt x="0" y="4117114"/>
                </a:cubicBezTo>
                <a:cubicBezTo>
                  <a:pt x="-2985" y="3817448"/>
                  <a:pt x="30202" y="3785174"/>
                  <a:pt x="0" y="3471429"/>
                </a:cubicBezTo>
                <a:cubicBezTo>
                  <a:pt x="-30202" y="3157684"/>
                  <a:pt x="-27677" y="2921089"/>
                  <a:pt x="0" y="2777143"/>
                </a:cubicBezTo>
                <a:cubicBezTo>
                  <a:pt x="27677" y="2633197"/>
                  <a:pt x="29426" y="2229162"/>
                  <a:pt x="0" y="2034257"/>
                </a:cubicBezTo>
                <a:cubicBezTo>
                  <a:pt x="-29426" y="1839352"/>
                  <a:pt x="4688" y="1541192"/>
                  <a:pt x="0" y="1242771"/>
                </a:cubicBezTo>
                <a:cubicBezTo>
                  <a:pt x="-4688" y="944350"/>
                  <a:pt x="-6300" y="816755"/>
                  <a:pt x="0" y="597086"/>
                </a:cubicBezTo>
                <a:cubicBezTo>
                  <a:pt x="6300" y="377417"/>
                  <a:pt x="17893" y="248687"/>
                  <a:pt x="0" y="0"/>
                </a:cubicBezTo>
                <a:close/>
              </a:path>
              <a:path w="3597465" h="4860000" stroke="0" extrusionOk="0">
                <a:moveTo>
                  <a:pt x="0" y="0"/>
                </a:moveTo>
                <a:cubicBezTo>
                  <a:pt x="144008" y="-20155"/>
                  <a:pt x="351445" y="-1271"/>
                  <a:pt x="599578" y="0"/>
                </a:cubicBezTo>
                <a:cubicBezTo>
                  <a:pt x="847711" y="1271"/>
                  <a:pt x="940768" y="2354"/>
                  <a:pt x="1127206" y="0"/>
                </a:cubicBezTo>
                <a:cubicBezTo>
                  <a:pt x="1313644" y="-2354"/>
                  <a:pt x="1529096" y="-3203"/>
                  <a:pt x="1690809" y="0"/>
                </a:cubicBezTo>
                <a:cubicBezTo>
                  <a:pt x="1852522" y="3203"/>
                  <a:pt x="2187165" y="-15891"/>
                  <a:pt x="2362335" y="0"/>
                </a:cubicBezTo>
                <a:cubicBezTo>
                  <a:pt x="2537505" y="15891"/>
                  <a:pt x="2744598" y="21895"/>
                  <a:pt x="2925938" y="0"/>
                </a:cubicBezTo>
                <a:cubicBezTo>
                  <a:pt x="3107278" y="-21895"/>
                  <a:pt x="3331240" y="30536"/>
                  <a:pt x="3597465" y="0"/>
                </a:cubicBezTo>
                <a:cubicBezTo>
                  <a:pt x="3613936" y="287102"/>
                  <a:pt x="3584432" y="385189"/>
                  <a:pt x="3597465" y="645686"/>
                </a:cubicBezTo>
                <a:cubicBezTo>
                  <a:pt x="3610498" y="906183"/>
                  <a:pt x="3628871" y="1235040"/>
                  <a:pt x="3597465" y="1388571"/>
                </a:cubicBezTo>
                <a:cubicBezTo>
                  <a:pt x="3566059" y="1542103"/>
                  <a:pt x="3619625" y="1789752"/>
                  <a:pt x="3597465" y="2082857"/>
                </a:cubicBezTo>
                <a:cubicBezTo>
                  <a:pt x="3575305" y="2375962"/>
                  <a:pt x="3628035" y="2423696"/>
                  <a:pt x="3597465" y="2728543"/>
                </a:cubicBezTo>
                <a:cubicBezTo>
                  <a:pt x="3566895" y="3033390"/>
                  <a:pt x="3624959" y="3036339"/>
                  <a:pt x="3597465" y="3325629"/>
                </a:cubicBezTo>
                <a:cubicBezTo>
                  <a:pt x="3569971" y="3614919"/>
                  <a:pt x="3624951" y="3752273"/>
                  <a:pt x="3597465" y="4117114"/>
                </a:cubicBezTo>
                <a:cubicBezTo>
                  <a:pt x="3569979" y="4481955"/>
                  <a:pt x="3600655" y="4551031"/>
                  <a:pt x="3597465" y="4860000"/>
                </a:cubicBezTo>
                <a:cubicBezTo>
                  <a:pt x="3356812" y="4843992"/>
                  <a:pt x="3307221" y="4848198"/>
                  <a:pt x="3069837" y="4860000"/>
                </a:cubicBezTo>
                <a:cubicBezTo>
                  <a:pt x="2832453" y="4871802"/>
                  <a:pt x="2729433" y="4853495"/>
                  <a:pt x="2434285" y="4860000"/>
                </a:cubicBezTo>
                <a:cubicBezTo>
                  <a:pt x="2139137" y="4866505"/>
                  <a:pt x="2116262" y="4873906"/>
                  <a:pt x="1942631" y="4860000"/>
                </a:cubicBezTo>
                <a:cubicBezTo>
                  <a:pt x="1769000" y="4846094"/>
                  <a:pt x="1429475" y="4845025"/>
                  <a:pt x="1271104" y="4860000"/>
                </a:cubicBezTo>
                <a:cubicBezTo>
                  <a:pt x="1112733" y="4874975"/>
                  <a:pt x="822294" y="4878555"/>
                  <a:pt x="635552" y="4860000"/>
                </a:cubicBezTo>
                <a:cubicBezTo>
                  <a:pt x="448810" y="4841445"/>
                  <a:pt x="206483" y="4889819"/>
                  <a:pt x="0" y="4860000"/>
                </a:cubicBezTo>
                <a:cubicBezTo>
                  <a:pt x="4433" y="4591892"/>
                  <a:pt x="-30145" y="4354121"/>
                  <a:pt x="0" y="4214314"/>
                </a:cubicBezTo>
                <a:cubicBezTo>
                  <a:pt x="30145" y="4074507"/>
                  <a:pt x="-5566" y="3771247"/>
                  <a:pt x="0" y="3520029"/>
                </a:cubicBezTo>
                <a:cubicBezTo>
                  <a:pt x="5566" y="3268812"/>
                  <a:pt x="29766" y="3134059"/>
                  <a:pt x="0" y="2922943"/>
                </a:cubicBezTo>
                <a:cubicBezTo>
                  <a:pt x="-29766" y="2711827"/>
                  <a:pt x="-1125" y="2501635"/>
                  <a:pt x="0" y="2277257"/>
                </a:cubicBezTo>
                <a:cubicBezTo>
                  <a:pt x="1125" y="2052879"/>
                  <a:pt x="-5990" y="1886207"/>
                  <a:pt x="0" y="1534371"/>
                </a:cubicBezTo>
                <a:cubicBezTo>
                  <a:pt x="5990" y="1182535"/>
                  <a:pt x="-998" y="1168440"/>
                  <a:pt x="0" y="937286"/>
                </a:cubicBezTo>
                <a:cubicBezTo>
                  <a:pt x="998" y="706132"/>
                  <a:pt x="18855" y="390256"/>
                  <a:pt x="0" y="0"/>
                </a:cubicBezTo>
                <a:close/>
              </a:path>
            </a:pathLst>
          </a:custGeom>
          <a:solidFill>
            <a:schemeClr val="bg1">
              <a:lumMod val="95000"/>
            </a:schemeClr>
          </a:solidFill>
          <a:ln w="28575">
            <a:solidFill>
              <a:schemeClr val="bg1"/>
            </a:solidFill>
            <a:extLst>
              <a:ext uri="{C807C97D-BFC1-408E-A445-0C87EB9F89A2}">
                <ask:lineSketchStyleProps xmlns:ask="http://schemas.microsoft.com/office/drawing/2018/sketchyshapes" sd="1617256088">
                  <a:prstGeom prst="rect">
                    <a:avLst/>
                  </a:prstGeom>
                  <ask:type>
                    <ask:lineSketchFreehand/>
                  </ask:type>
                </ask:lineSketchStyleProps>
              </a:ext>
            </a:extLst>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fr-FR" sz="1400" dirty="0">
              <a:solidFill>
                <a:schemeClr val="tx1">
                  <a:lumMod val="75000"/>
                  <a:lumOff val="25000"/>
                </a:schemeClr>
              </a:solidFill>
              <a:cs typeface="Cavolini" panose="03000502040302020204" pitchFamily="66" charset="0"/>
            </a:endParaRPr>
          </a:p>
          <a:p>
            <a:endParaRPr lang="fr-FR" sz="1400" dirty="0">
              <a:solidFill>
                <a:schemeClr val="tx1">
                  <a:lumMod val="75000"/>
                  <a:lumOff val="25000"/>
                </a:schemeClr>
              </a:solidFill>
              <a:cs typeface="Cavolini" panose="03000502040302020204" pitchFamily="66" charset="0"/>
            </a:endParaRPr>
          </a:p>
          <a:p>
            <a:r>
              <a:rPr lang="fr-FR" sz="1400" dirty="0">
                <a:solidFill>
                  <a:schemeClr val="tx1">
                    <a:lumMod val="75000"/>
                    <a:lumOff val="25000"/>
                  </a:schemeClr>
                </a:solidFill>
                <a:cs typeface="Cavolini" panose="03000502040302020204" pitchFamily="66" charset="0"/>
              </a:rPr>
              <a:t>A l’occasion de Pâques, l’agence de Wassy a renouvelé cette année leur fameuse </a:t>
            </a:r>
            <a:r>
              <a:rPr lang="fr-FR" sz="1400" b="1" dirty="0">
                <a:solidFill>
                  <a:schemeClr val="accent4">
                    <a:lumMod val="75000"/>
                  </a:schemeClr>
                </a:solidFill>
                <a:cs typeface="Cavolini" panose="03000502040302020204" pitchFamily="66" charset="0"/>
              </a:rPr>
              <a:t>« chasse aux œufs »</a:t>
            </a:r>
            <a:r>
              <a:rPr lang="fr-FR" sz="1400" dirty="0">
                <a:solidFill>
                  <a:schemeClr val="tx1">
                    <a:lumMod val="75000"/>
                    <a:lumOff val="25000"/>
                  </a:schemeClr>
                </a:solidFill>
                <a:cs typeface="Cavolini" panose="03000502040302020204" pitchFamily="66" charset="0"/>
              </a:rPr>
              <a:t>. </a:t>
            </a:r>
          </a:p>
          <a:p>
            <a:r>
              <a:rPr lang="fr-FR" sz="1400" dirty="0">
                <a:solidFill>
                  <a:schemeClr val="tx1">
                    <a:lumMod val="75000"/>
                    <a:lumOff val="25000"/>
                  </a:schemeClr>
                </a:solidFill>
                <a:cs typeface="Cavolini" panose="03000502040302020204" pitchFamily="66" charset="0"/>
              </a:rPr>
              <a:t>La cible était les </a:t>
            </a:r>
            <a:r>
              <a:rPr lang="fr-FR" sz="1400" b="1" dirty="0">
                <a:solidFill>
                  <a:schemeClr val="accent4">
                    <a:lumMod val="75000"/>
                  </a:schemeClr>
                </a:solidFill>
                <a:cs typeface="Cavolini" panose="03000502040302020204" pitchFamily="66" charset="0"/>
              </a:rPr>
              <a:t>enfants de 4 à 10 ans</a:t>
            </a:r>
            <a:r>
              <a:rPr lang="fr-FR" sz="1400" dirty="0">
                <a:solidFill>
                  <a:schemeClr val="tx1">
                    <a:lumMod val="75000"/>
                    <a:lumOff val="25000"/>
                  </a:schemeClr>
                </a:solidFill>
                <a:cs typeface="Cavolini" panose="03000502040302020204" pitchFamily="66" charset="0"/>
              </a:rPr>
              <a:t>. L’après-midi du 10 avril (de 14 h à 16 h) était dédiée aux </a:t>
            </a:r>
            <a:r>
              <a:rPr lang="fr-FR" sz="1400" b="1" dirty="0">
                <a:solidFill>
                  <a:schemeClr val="accent4">
                    <a:lumMod val="75000"/>
                  </a:schemeClr>
                </a:solidFill>
                <a:cs typeface="Cavolini" panose="03000502040302020204" pitchFamily="66" charset="0"/>
              </a:rPr>
              <a:t>parents et enfants, clients et non clients. </a:t>
            </a:r>
          </a:p>
          <a:p>
            <a:endParaRPr lang="fr-FR" sz="1400" b="1" dirty="0">
              <a:solidFill>
                <a:schemeClr val="accent4">
                  <a:lumMod val="75000"/>
                </a:schemeClr>
              </a:solidFill>
              <a:cs typeface="Cavolini" panose="03000502040302020204" pitchFamily="66" charset="0"/>
            </a:endParaRPr>
          </a:p>
          <a:p>
            <a:r>
              <a:rPr lang="fr-FR" sz="1400" dirty="0">
                <a:solidFill>
                  <a:schemeClr val="tx1">
                    <a:lumMod val="75000"/>
                    <a:lumOff val="25000"/>
                  </a:schemeClr>
                </a:solidFill>
                <a:cs typeface="Cavolini" panose="03000502040302020204" pitchFamily="66" charset="0"/>
              </a:rPr>
              <a:t>Pendant 2 heures, </a:t>
            </a:r>
            <a:r>
              <a:rPr lang="fr-FR" sz="1400" b="1" dirty="0">
                <a:solidFill>
                  <a:schemeClr val="tx1">
                    <a:lumMod val="75000"/>
                    <a:lumOff val="25000"/>
                  </a:schemeClr>
                </a:solidFill>
                <a:cs typeface="Cavolini" panose="03000502040302020204" pitchFamily="66" charset="0"/>
              </a:rPr>
              <a:t>une chasse aux œufs avec un </a:t>
            </a:r>
            <a:r>
              <a:rPr lang="fr-FR" sz="1400" b="1" dirty="0">
                <a:solidFill>
                  <a:schemeClr val="accent4">
                    <a:lumMod val="75000"/>
                  </a:schemeClr>
                </a:solidFill>
                <a:cs typeface="Cavolini" panose="03000502040302020204" pitchFamily="66" charset="0"/>
              </a:rPr>
              <a:t>jeu de questions </a:t>
            </a:r>
            <a:r>
              <a:rPr lang="fr-FR" sz="1400" b="1" dirty="0">
                <a:solidFill>
                  <a:schemeClr val="tx1">
                    <a:lumMod val="75000"/>
                    <a:lumOff val="25000"/>
                  </a:schemeClr>
                </a:solidFill>
                <a:cs typeface="Cavolini" panose="03000502040302020204" pitchFamily="66" charset="0"/>
              </a:rPr>
              <a:t>était organisée afin de faire gagner des chocolats aux enfants… et évidemment, tout le monde était gagnant ! </a:t>
            </a:r>
          </a:p>
          <a:p>
            <a:endParaRPr lang="fr-FR" sz="1400" dirty="0">
              <a:solidFill>
                <a:schemeClr val="tx1">
                  <a:lumMod val="75000"/>
                  <a:lumOff val="25000"/>
                </a:schemeClr>
              </a:solidFill>
              <a:cs typeface="Cavolini" panose="03000502040302020204" pitchFamily="66" charset="0"/>
            </a:endParaRPr>
          </a:p>
          <a:p>
            <a:r>
              <a:rPr lang="fr-FR" sz="1400" dirty="0">
                <a:solidFill>
                  <a:schemeClr val="tx1">
                    <a:lumMod val="75000"/>
                    <a:lumOff val="25000"/>
                  </a:schemeClr>
                </a:solidFill>
                <a:cs typeface="Cavolini" panose="03000502040302020204" pitchFamily="66" charset="0"/>
              </a:rPr>
              <a:t>Les animations à l’agence de Wassy se suivent et se ressemblent… ou pas ! </a:t>
            </a:r>
            <a:r>
              <a:rPr lang="fr-FR" sz="1400" dirty="0">
                <a:solidFill>
                  <a:schemeClr val="tx1">
                    <a:lumMod val="75000"/>
                    <a:lumOff val="25000"/>
                  </a:schemeClr>
                </a:solidFill>
                <a:cs typeface="Cavolini" panose="03000502040302020204" pitchFamily="66" charset="0"/>
                <a:sym typeface="Wingdings" panose="05000000000000000000" pitchFamily="2" charset="2"/>
              </a:rPr>
              <a:t> </a:t>
            </a:r>
          </a:p>
          <a:p>
            <a:r>
              <a:rPr lang="fr-FR" sz="1400" b="1" dirty="0">
                <a:solidFill>
                  <a:schemeClr val="accent4">
                    <a:lumMod val="75000"/>
                  </a:schemeClr>
                </a:solidFill>
                <a:cs typeface="Cavolini" panose="03000502040302020204" pitchFamily="66" charset="0"/>
                <a:sym typeface="Wingdings" panose="05000000000000000000" pitchFamily="2" charset="2"/>
              </a:rPr>
              <a:t>Ce qui est certain, c’est qu’elles sont appréciées, reconnues et attendues dans le secteur. </a:t>
            </a:r>
            <a:endParaRPr lang="fr-FR" sz="1400" b="1" dirty="0">
              <a:solidFill>
                <a:schemeClr val="accent4">
                  <a:lumMod val="75000"/>
                </a:schemeClr>
              </a:solidFill>
              <a:cs typeface="Cavolini" panose="03000502040302020204" pitchFamily="66" charset="0"/>
            </a:endParaRPr>
          </a:p>
          <a:p>
            <a:endParaRPr lang="fr-FR" sz="1400" dirty="0">
              <a:solidFill>
                <a:schemeClr val="tx1">
                  <a:lumMod val="75000"/>
                  <a:lumOff val="25000"/>
                </a:schemeClr>
              </a:solidFill>
              <a:cs typeface="Cavolini" panose="03000502040302020204" pitchFamily="66" charset="0"/>
            </a:endParaRPr>
          </a:p>
          <a:p>
            <a:r>
              <a:rPr lang="fr-FR" sz="1400" dirty="0">
                <a:solidFill>
                  <a:schemeClr val="tx1">
                    <a:lumMod val="75000"/>
                    <a:lumOff val="25000"/>
                  </a:schemeClr>
                </a:solidFill>
                <a:cs typeface="Cavolini" panose="03000502040302020204" pitchFamily="66" charset="0"/>
              </a:rPr>
              <a:t> </a:t>
            </a:r>
          </a:p>
        </p:txBody>
      </p:sp>
      <p:sp>
        <p:nvSpPr>
          <p:cNvPr id="3" name="Espace réservé du texte 2">
            <a:extLst>
              <a:ext uri="{FF2B5EF4-FFF2-40B4-BE49-F238E27FC236}">
                <a16:creationId xmlns:a16="http://schemas.microsoft.com/office/drawing/2014/main" id="{61A9BB9C-FD4B-45D5-994A-D957870F8EF8}"/>
              </a:ext>
            </a:extLst>
          </p:cNvPr>
          <p:cNvSpPr>
            <a:spLocks noGrp="1"/>
          </p:cNvSpPr>
          <p:nvPr>
            <p:ph type="body" sz="quarter" idx="12"/>
          </p:nvPr>
        </p:nvSpPr>
        <p:spPr/>
        <p:txBody>
          <a:bodyPr>
            <a:normAutofit/>
          </a:bodyPr>
          <a:lstStyle/>
          <a:p>
            <a:r>
              <a:rPr lang="fr-FR" dirty="0"/>
              <a:t>Avril 2024 : Animation enfant avec chasse aux œufs </a:t>
            </a:r>
          </a:p>
          <a:p>
            <a:r>
              <a:rPr lang="fr-FR" dirty="0"/>
              <a:t>à l’agence de Wassy</a:t>
            </a:r>
          </a:p>
        </p:txBody>
      </p:sp>
      <p:sp>
        <p:nvSpPr>
          <p:cNvPr id="4" name="Espace réservé du texte 3">
            <a:extLst>
              <a:ext uri="{FF2B5EF4-FFF2-40B4-BE49-F238E27FC236}">
                <a16:creationId xmlns:a16="http://schemas.microsoft.com/office/drawing/2014/main" id="{F33F075C-FD4B-4B77-A7C9-3E5512252045}"/>
              </a:ext>
            </a:extLst>
          </p:cNvPr>
          <p:cNvSpPr>
            <a:spLocks noGrp="1"/>
          </p:cNvSpPr>
          <p:nvPr>
            <p:ph type="body" sz="quarter" idx="14"/>
          </p:nvPr>
        </p:nvSpPr>
        <p:spPr/>
        <p:txBody>
          <a:bodyPr/>
          <a:lstStyle/>
          <a:p>
            <a:endParaRPr lang="fr-FR"/>
          </a:p>
        </p:txBody>
      </p:sp>
      <p:sp>
        <p:nvSpPr>
          <p:cNvPr id="13" name="Espace réservé du texte 12">
            <a:extLst>
              <a:ext uri="{FF2B5EF4-FFF2-40B4-BE49-F238E27FC236}">
                <a16:creationId xmlns:a16="http://schemas.microsoft.com/office/drawing/2014/main" id="{2CC3B9FA-A37C-4ED0-983D-0434386F658F}"/>
              </a:ext>
            </a:extLst>
          </p:cNvPr>
          <p:cNvSpPr>
            <a:spLocks noGrp="1"/>
          </p:cNvSpPr>
          <p:nvPr>
            <p:ph type="body" sz="quarter" idx="16"/>
          </p:nvPr>
        </p:nvSpPr>
        <p:spPr/>
        <p:txBody>
          <a:bodyPr/>
          <a:lstStyle/>
          <a:p>
            <a:r>
              <a:rPr lang="fr-FR" dirty="0"/>
              <a:t>X</a:t>
            </a:r>
          </a:p>
        </p:txBody>
      </p:sp>
      <p:pic>
        <p:nvPicPr>
          <p:cNvPr id="75" name="Picture 6" descr="Vecteur gratuit collection de papier déchiré avec concept de bande">
            <a:extLst>
              <a:ext uri="{FF2B5EF4-FFF2-40B4-BE49-F238E27FC236}">
                <a16:creationId xmlns:a16="http://schemas.microsoft.com/office/drawing/2014/main" id="{766ACC3F-DBEC-4468-98AB-584907E0AD47}"/>
              </a:ext>
            </a:extLst>
          </p:cNvPr>
          <p:cNvPicPr>
            <a:picLocks noChangeAspect="1" noChangeArrowheads="1"/>
          </p:cNvPicPr>
          <p:nvPr/>
        </p:nvPicPr>
        <p:blipFill rotWithShape="1">
          <a:blip r:embed="rId2">
            <a:clrChange>
              <a:clrFrom>
                <a:srgbClr val="C3C2BE"/>
              </a:clrFrom>
              <a:clrTo>
                <a:srgbClr val="C3C2BE">
                  <a:alpha val="0"/>
                </a:srgbClr>
              </a:clrTo>
            </a:clrChange>
            <a:extLst>
              <a:ext uri="{28A0092B-C50C-407E-A947-70E740481C1C}">
                <a14:useLocalDpi xmlns:a14="http://schemas.microsoft.com/office/drawing/2010/main" val="0"/>
              </a:ext>
            </a:extLst>
          </a:blip>
          <a:srcRect l="5866" t="2358" r="56463" b="63433"/>
          <a:stretch/>
        </p:blipFill>
        <p:spPr bwMode="auto">
          <a:xfrm>
            <a:off x="8441285" y="98724"/>
            <a:ext cx="3379191" cy="1731064"/>
          </a:xfrm>
          <a:prstGeom prst="rect">
            <a:avLst/>
          </a:prstGeom>
          <a:noFill/>
          <a:extLst>
            <a:ext uri="{909E8E84-426E-40DD-AFC4-6F175D3DCCD1}">
              <a14:hiddenFill xmlns:a14="http://schemas.microsoft.com/office/drawing/2010/main">
                <a:solidFill>
                  <a:srgbClr val="FFFFFF"/>
                </a:solidFill>
              </a14:hiddenFill>
            </a:ext>
          </a:extLst>
        </p:spPr>
      </p:pic>
      <p:sp>
        <p:nvSpPr>
          <p:cNvPr id="76" name="ZoneTexte 75">
            <a:extLst>
              <a:ext uri="{FF2B5EF4-FFF2-40B4-BE49-F238E27FC236}">
                <a16:creationId xmlns:a16="http://schemas.microsoft.com/office/drawing/2014/main" id="{55D5BF98-01BD-4FDD-B580-2A3E288D1E78}"/>
              </a:ext>
            </a:extLst>
          </p:cNvPr>
          <p:cNvSpPr txBox="1"/>
          <p:nvPr/>
        </p:nvSpPr>
        <p:spPr>
          <a:xfrm>
            <a:off x="9252184" y="708924"/>
            <a:ext cx="2013693" cy="523220"/>
          </a:xfrm>
          <a:prstGeom prst="rect">
            <a:avLst/>
          </a:prstGeom>
          <a:noFill/>
        </p:spPr>
        <p:txBody>
          <a:bodyPr wrap="none" rtlCol="0">
            <a:spAutoFit/>
          </a:bodyPr>
          <a:lstStyle/>
          <a:p>
            <a:r>
              <a:rPr lang="fr-FR" sz="1400" u="sng" dirty="0">
                <a:solidFill>
                  <a:schemeClr val="tx1">
                    <a:lumMod val="75000"/>
                    <a:lumOff val="25000"/>
                  </a:schemeClr>
                </a:solidFill>
              </a:rPr>
              <a:t>Thématique</a:t>
            </a:r>
            <a:r>
              <a:rPr lang="fr-FR" sz="1400" dirty="0">
                <a:solidFill>
                  <a:schemeClr val="tx1">
                    <a:lumMod val="75000"/>
                    <a:lumOff val="25000"/>
                  </a:schemeClr>
                </a:solidFill>
              </a:rPr>
              <a:t> : conquête</a:t>
            </a:r>
          </a:p>
          <a:p>
            <a:r>
              <a:rPr lang="fr-FR" sz="1400" u="sng" dirty="0">
                <a:solidFill>
                  <a:schemeClr val="tx1">
                    <a:lumMod val="75000"/>
                    <a:lumOff val="25000"/>
                  </a:schemeClr>
                </a:solidFill>
              </a:rPr>
              <a:t>Cible</a:t>
            </a:r>
            <a:r>
              <a:rPr lang="fr-FR" sz="1400" dirty="0">
                <a:solidFill>
                  <a:schemeClr val="tx1">
                    <a:lumMod val="75000"/>
                    <a:lumOff val="25000"/>
                  </a:schemeClr>
                </a:solidFill>
              </a:rPr>
              <a:t> : les enfants</a:t>
            </a:r>
          </a:p>
        </p:txBody>
      </p:sp>
      <p:grpSp>
        <p:nvGrpSpPr>
          <p:cNvPr id="140" name="Graphique 1867">
            <a:extLst>
              <a:ext uri="{FF2B5EF4-FFF2-40B4-BE49-F238E27FC236}">
                <a16:creationId xmlns:a16="http://schemas.microsoft.com/office/drawing/2014/main" id="{C5A4E9F4-8B81-4C13-AE6F-74CEF5C89BFE}"/>
              </a:ext>
            </a:extLst>
          </p:cNvPr>
          <p:cNvGrpSpPr/>
          <p:nvPr/>
        </p:nvGrpSpPr>
        <p:grpSpPr>
          <a:xfrm>
            <a:off x="8950054" y="750760"/>
            <a:ext cx="182689" cy="433387"/>
            <a:chOff x="11038723" y="4291335"/>
            <a:chExt cx="182689" cy="433387"/>
          </a:xfrm>
          <a:noFill/>
        </p:grpSpPr>
        <p:grpSp>
          <p:nvGrpSpPr>
            <p:cNvPr id="141" name="Graphique 1867">
              <a:extLst>
                <a:ext uri="{FF2B5EF4-FFF2-40B4-BE49-F238E27FC236}">
                  <a16:creationId xmlns:a16="http://schemas.microsoft.com/office/drawing/2014/main" id="{27C58C36-4133-4096-8FED-2BDB38DD8FDA}"/>
                </a:ext>
              </a:extLst>
            </p:cNvPr>
            <p:cNvGrpSpPr/>
            <p:nvPr/>
          </p:nvGrpSpPr>
          <p:grpSpPr>
            <a:xfrm>
              <a:off x="11038723" y="4291335"/>
              <a:ext cx="182689" cy="433387"/>
              <a:chOff x="11038723" y="4291335"/>
              <a:chExt cx="182689" cy="433387"/>
            </a:xfrm>
            <a:grpFill/>
          </p:grpSpPr>
          <p:sp>
            <p:nvSpPr>
              <p:cNvPr id="148" name="Forme libre : forme 147">
                <a:extLst>
                  <a:ext uri="{FF2B5EF4-FFF2-40B4-BE49-F238E27FC236}">
                    <a16:creationId xmlns:a16="http://schemas.microsoft.com/office/drawing/2014/main" id="{ED90685B-C2C1-4AF4-BD1F-97158420BAC7}"/>
                  </a:ext>
                </a:extLst>
              </p:cNvPr>
              <p:cNvSpPr/>
              <p:nvPr/>
            </p:nvSpPr>
            <p:spPr>
              <a:xfrm>
                <a:off x="11138735" y="4387346"/>
                <a:ext cx="15430" cy="5048"/>
              </a:xfrm>
              <a:custGeom>
                <a:avLst/>
                <a:gdLst>
                  <a:gd name="connsiteX0" fmla="*/ 15430 w 15430"/>
                  <a:gd name="connsiteY0" fmla="*/ 0 h 5048"/>
                  <a:gd name="connsiteX1" fmla="*/ 7715 w 15430"/>
                  <a:gd name="connsiteY1" fmla="*/ 5048 h 5048"/>
                  <a:gd name="connsiteX2" fmla="*/ 0 w 15430"/>
                  <a:gd name="connsiteY2" fmla="*/ 191 h 5048"/>
                </a:gdLst>
                <a:ahLst/>
                <a:cxnLst>
                  <a:cxn ang="0">
                    <a:pos x="connsiteX0" y="connsiteY0"/>
                  </a:cxn>
                  <a:cxn ang="0">
                    <a:pos x="connsiteX1" y="connsiteY1"/>
                  </a:cxn>
                  <a:cxn ang="0">
                    <a:pos x="connsiteX2" y="connsiteY2"/>
                  </a:cxn>
                </a:cxnLst>
                <a:rect l="l" t="t" r="r" b="b"/>
                <a:pathLst>
                  <a:path w="15430" h="5048">
                    <a:moveTo>
                      <a:pt x="15430" y="0"/>
                    </a:moveTo>
                    <a:cubicBezTo>
                      <a:pt x="14288" y="2953"/>
                      <a:pt x="11240" y="5048"/>
                      <a:pt x="7715" y="5048"/>
                    </a:cubicBezTo>
                    <a:cubicBezTo>
                      <a:pt x="4191" y="5048"/>
                      <a:pt x="1238" y="3048"/>
                      <a:pt x="0" y="191"/>
                    </a:cubicBezTo>
                  </a:path>
                </a:pathLst>
              </a:custGeom>
              <a:grpFill/>
              <a:ln w="5715" cap="rnd">
                <a:solidFill>
                  <a:schemeClr val="tx1">
                    <a:lumMod val="75000"/>
                    <a:lumOff val="25000"/>
                  </a:schemeClr>
                </a:solidFill>
                <a:prstDash val="solid"/>
                <a:round/>
              </a:ln>
            </p:spPr>
            <p:txBody>
              <a:bodyPr rtlCol="0" anchor="ctr"/>
              <a:lstStyle/>
              <a:p>
                <a:endParaRPr lang="fr-FR" sz="1400"/>
              </a:p>
            </p:txBody>
          </p:sp>
          <p:grpSp>
            <p:nvGrpSpPr>
              <p:cNvPr id="149" name="Graphique 1867">
                <a:extLst>
                  <a:ext uri="{FF2B5EF4-FFF2-40B4-BE49-F238E27FC236}">
                    <a16:creationId xmlns:a16="http://schemas.microsoft.com/office/drawing/2014/main" id="{42B06450-2410-4D84-AA92-7656D7263030}"/>
                  </a:ext>
                </a:extLst>
              </p:cNvPr>
              <p:cNvGrpSpPr/>
              <p:nvPr/>
            </p:nvGrpSpPr>
            <p:grpSpPr>
              <a:xfrm>
                <a:off x="11038723" y="4291335"/>
                <a:ext cx="160496" cy="141255"/>
                <a:chOff x="11038723" y="4291335"/>
                <a:chExt cx="160496" cy="141255"/>
              </a:xfrm>
              <a:grpFill/>
            </p:grpSpPr>
            <p:grpSp>
              <p:nvGrpSpPr>
                <p:cNvPr id="165" name="Graphique 1867">
                  <a:extLst>
                    <a:ext uri="{FF2B5EF4-FFF2-40B4-BE49-F238E27FC236}">
                      <a16:creationId xmlns:a16="http://schemas.microsoft.com/office/drawing/2014/main" id="{371123CD-7B0C-4C58-9C41-CA47F61F331F}"/>
                    </a:ext>
                  </a:extLst>
                </p:cNvPr>
                <p:cNvGrpSpPr/>
                <p:nvPr/>
              </p:nvGrpSpPr>
              <p:grpSpPr>
                <a:xfrm>
                  <a:off x="11038723" y="4291335"/>
                  <a:ext cx="160496" cy="141255"/>
                  <a:chOff x="11038723" y="4291335"/>
                  <a:chExt cx="160496" cy="141255"/>
                </a:xfrm>
                <a:grpFill/>
              </p:grpSpPr>
              <p:sp>
                <p:nvSpPr>
                  <p:cNvPr id="169" name="Forme libre : forme 168">
                    <a:extLst>
                      <a:ext uri="{FF2B5EF4-FFF2-40B4-BE49-F238E27FC236}">
                        <a16:creationId xmlns:a16="http://schemas.microsoft.com/office/drawing/2014/main" id="{667A55A9-31B4-4D20-B89C-B8E5F0DC75E1}"/>
                      </a:ext>
                    </a:extLst>
                  </p:cNvPr>
                  <p:cNvSpPr/>
                  <p:nvPr/>
                </p:nvSpPr>
                <p:spPr>
                  <a:xfrm>
                    <a:off x="11107588" y="4320481"/>
                    <a:ext cx="76676" cy="34289"/>
                  </a:xfrm>
                  <a:custGeom>
                    <a:avLst/>
                    <a:gdLst>
                      <a:gd name="connsiteX0" fmla="*/ 76676 w 76676"/>
                      <a:gd name="connsiteY0" fmla="*/ 33719 h 34289"/>
                      <a:gd name="connsiteX1" fmla="*/ 15145 w 76676"/>
                      <a:gd name="connsiteY1" fmla="*/ 0 h 34289"/>
                      <a:gd name="connsiteX2" fmla="*/ 0 w 76676"/>
                      <a:gd name="connsiteY2" fmla="*/ 34290 h 34289"/>
                    </a:gdLst>
                    <a:ahLst/>
                    <a:cxnLst>
                      <a:cxn ang="0">
                        <a:pos x="connsiteX0" y="connsiteY0"/>
                      </a:cxn>
                      <a:cxn ang="0">
                        <a:pos x="connsiteX1" y="connsiteY1"/>
                      </a:cxn>
                      <a:cxn ang="0">
                        <a:pos x="connsiteX2" y="connsiteY2"/>
                      </a:cxn>
                    </a:cxnLst>
                    <a:rect l="l" t="t" r="r" b="b"/>
                    <a:pathLst>
                      <a:path w="76676" h="34289">
                        <a:moveTo>
                          <a:pt x="76676" y="33719"/>
                        </a:moveTo>
                        <a:cubicBezTo>
                          <a:pt x="19717" y="33719"/>
                          <a:pt x="15145" y="0"/>
                          <a:pt x="15145" y="0"/>
                        </a:cubicBezTo>
                        <a:cubicBezTo>
                          <a:pt x="15145" y="0"/>
                          <a:pt x="0" y="9239"/>
                          <a:pt x="0" y="34290"/>
                        </a:cubicBezTo>
                      </a:path>
                    </a:pathLst>
                  </a:custGeom>
                  <a:grpFill/>
                  <a:ln w="5715" cap="rnd">
                    <a:solidFill>
                      <a:schemeClr val="tx1">
                        <a:lumMod val="75000"/>
                        <a:lumOff val="25000"/>
                      </a:schemeClr>
                    </a:solidFill>
                    <a:prstDash val="solid"/>
                    <a:round/>
                  </a:ln>
                </p:spPr>
                <p:txBody>
                  <a:bodyPr rtlCol="0" anchor="ctr"/>
                  <a:lstStyle/>
                  <a:p>
                    <a:endParaRPr lang="fr-FR" sz="1400"/>
                  </a:p>
                </p:txBody>
              </p:sp>
              <p:sp>
                <p:nvSpPr>
                  <p:cNvPr id="170" name="Forme libre : forme 169">
                    <a:extLst>
                      <a:ext uri="{FF2B5EF4-FFF2-40B4-BE49-F238E27FC236}">
                        <a16:creationId xmlns:a16="http://schemas.microsoft.com/office/drawing/2014/main" id="{067B6F35-FC8D-4DB8-BBDE-6BFC80DC70FA}"/>
                      </a:ext>
                    </a:extLst>
                  </p:cNvPr>
                  <p:cNvSpPr/>
                  <p:nvPr/>
                </p:nvSpPr>
                <p:spPr>
                  <a:xfrm>
                    <a:off x="11106327" y="4355533"/>
                    <a:ext cx="35078" cy="24102"/>
                  </a:xfrm>
                  <a:custGeom>
                    <a:avLst/>
                    <a:gdLst>
                      <a:gd name="connsiteX0" fmla="*/ 5072 w 35078"/>
                      <a:gd name="connsiteY0" fmla="*/ 0 h 24102"/>
                      <a:gd name="connsiteX1" fmla="*/ 30027 w 35078"/>
                      <a:gd name="connsiteY1" fmla="*/ 0 h 24102"/>
                      <a:gd name="connsiteX2" fmla="*/ 35075 w 35078"/>
                      <a:gd name="connsiteY2" fmla="*/ 5144 h 24102"/>
                      <a:gd name="connsiteX3" fmla="*/ 21645 w 35078"/>
                      <a:gd name="connsiteY3" fmla="*/ 24098 h 24102"/>
                      <a:gd name="connsiteX4" fmla="*/ 12406 w 35078"/>
                      <a:gd name="connsiteY4" fmla="*/ 24098 h 24102"/>
                      <a:gd name="connsiteX5" fmla="*/ 23 w 35078"/>
                      <a:gd name="connsiteY5" fmla="*/ 5525 h 24102"/>
                      <a:gd name="connsiteX6" fmla="*/ 5072 w 35078"/>
                      <a:gd name="connsiteY6" fmla="*/ 0 h 24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078" h="24102">
                        <a:moveTo>
                          <a:pt x="5072" y="0"/>
                        </a:moveTo>
                        <a:lnTo>
                          <a:pt x="30027" y="0"/>
                        </a:lnTo>
                        <a:cubicBezTo>
                          <a:pt x="32885" y="0"/>
                          <a:pt x="35171" y="2286"/>
                          <a:pt x="35075" y="5144"/>
                        </a:cubicBezTo>
                        <a:cubicBezTo>
                          <a:pt x="34885" y="12192"/>
                          <a:pt x="32980" y="24098"/>
                          <a:pt x="21645" y="24098"/>
                        </a:cubicBezTo>
                        <a:lnTo>
                          <a:pt x="12406" y="24098"/>
                        </a:lnTo>
                        <a:cubicBezTo>
                          <a:pt x="12406" y="24098"/>
                          <a:pt x="1833" y="24860"/>
                          <a:pt x="23" y="5525"/>
                        </a:cubicBezTo>
                        <a:cubicBezTo>
                          <a:pt x="-262" y="2572"/>
                          <a:pt x="2119" y="0"/>
                          <a:pt x="5072" y="0"/>
                        </a:cubicBezTo>
                        <a:close/>
                      </a:path>
                    </a:pathLst>
                  </a:custGeom>
                  <a:grpFill/>
                  <a:ln w="5715" cap="rnd">
                    <a:solidFill>
                      <a:schemeClr val="tx1">
                        <a:lumMod val="75000"/>
                        <a:lumOff val="25000"/>
                      </a:schemeClr>
                    </a:solidFill>
                    <a:prstDash val="solid"/>
                    <a:round/>
                  </a:ln>
                </p:spPr>
                <p:txBody>
                  <a:bodyPr rtlCol="0" anchor="ctr"/>
                  <a:lstStyle/>
                  <a:p>
                    <a:endParaRPr lang="fr-FR" sz="1400"/>
                  </a:p>
                </p:txBody>
              </p:sp>
              <p:sp>
                <p:nvSpPr>
                  <p:cNvPr id="171" name="Forme libre : forme 170">
                    <a:extLst>
                      <a:ext uri="{FF2B5EF4-FFF2-40B4-BE49-F238E27FC236}">
                        <a16:creationId xmlns:a16="http://schemas.microsoft.com/office/drawing/2014/main" id="{303E2439-2111-43B3-A8E5-9955E05076E6}"/>
                      </a:ext>
                    </a:extLst>
                  </p:cNvPr>
                  <p:cNvSpPr/>
                  <p:nvPr/>
                </p:nvSpPr>
                <p:spPr>
                  <a:xfrm>
                    <a:off x="11152162" y="4355533"/>
                    <a:ext cx="35078" cy="24102"/>
                  </a:xfrm>
                  <a:custGeom>
                    <a:avLst/>
                    <a:gdLst>
                      <a:gd name="connsiteX0" fmla="*/ 30007 w 35078"/>
                      <a:gd name="connsiteY0" fmla="*/ 0 h 24102"/>
                      <a:gd name="connsiteX1" fmla="*/ 5051 w 35078"/>
                      <a:gd name="connsiteY1" fmla="*/ 0 h 24102"/>
                      <a:gd name="connsiteX2" fmla="*/ 3 w 35078"/>
                      <a:gd name="connsiteY2" fmla="*/ 5144 h 24102"/>
                      <a:gd name="connsiteX3" fmla="*/ 13433 w 35078"/>
                      <a:gd name="connsiteY3" fmla="*/ 24098 h 24102"/>
                      <a:gd name="connsiteX4" fmla="*/ 22672 w 35078"/>
                      <a:gd name="connsiteY4" fmla="*/ 24098 h 24102"/>
                      <a:gd name="connsiteX5" fmla="*/ 35055 w 35078"/>
                      <a:gd name="connsiteY5" fmla="*/ 5525 h 24102"/>
                      <a:gd name="connsiteX6" fmla="*/ 30007 w 35078"/>
                      <a:gd name="connsiteY6" fmla="*/ 0 h 24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078" h="24102">
                        <a:moveTo>
                          <a:pt x="30007" y="0"/>
                        </a:moveTo>
                        <a:lnTo>
                          <a:pt x="5051" y="0"/>
                        </a:lnTo>
                        <a:cubicBezTo>
                          <a:pt x="2194" y="0"/>
                          <a:pt x="-92" y="2286"/>
                          <a:pt x="3" y="5144"/>
                        </a:cubicBezTo>
                        <a:cubicBezTo>
                          <a:pt x="193" y="12192"/>
                          <a:pt x="2098" y="24098"/>
                          <a:pt x="13433" y="24098"/>
                        </a:cubicBezTo>
                        <a:lnTo>
                          <a:pt x="22672" y="24098"/>
                        </a:lnTo>
                        <a:cubicBezTo>
                          <a:pt x="22672" y="24098"/>
                          <a:pt x="33245" y="24860"/>
                          <a:pt x="35055" y="5525"/>
                        </a:cubicBezTo>
                        <a:cubicBezTo>
                          <a:pt x="35341" y="2572"/>
                          <a:pt x="32959" y="0"/>
                          <a:pt x="30007" y="0"/>
                        </a:cubicBezTo>
                        <a:close/>
                      </a:path>
                    </a:pathLst>
                  </a:custGeom>
                  <a:grpFill/>
                  <a:ln w="5715" cap="rnd">
                    <a:solidFill>
                      <a:schemeClr val="tx1">
                        <a:lumMod val="75000"/>
                        <a:lumOff val="25000"/>
                      </a:schemeClr>
                    </a:solidFill>
                    <a:prstDash val="solid"/>
                    <a:round/>
                  </a:ln>
                </p:spPr>
                <p:txBody>
                  <a:bodyPr rtlCol="0" anchor="ctr"/>
                  <a:lstStyle/>
                  <a:p>
                    <a:endParaRPr lang="fr-FR" sz="1400"/>
                  </a:p>
                </p:txBody>
              </p:sp>
              <p:sp>
                <p:nvSpPr>
                  <p:cNvPr id="172" name="Forme libre : forme 171">
                    <a:extLst>
                      <a:ext uri="{FF2B5EF4-FFF2-40B4-BE49-F238E27FC236}">
                        <a16:creationId xmlns:a16="http://schemas.microsoft.com/office/drawing/2014/main" id="{2F884E20-3DA6-483D-B71A-748FB7CB5636}"/>
                      </a:ext>
                    </a:extLst>
                  </p:cNvPr>
                  <p:cNvSpPr/>
                  <p:nvPr/>
                </p:nvSpPr>
                <p:spPr>
                  <a:xfrm>
                    <a:off x="11038723" y="4291335"/>
                    <a:ext cx="9525" cy="9525"/>
                  </a:xfrm>
                  <a:custGeom>
                    <a:avLst/>
                    <a:gdLst/>
                    <a:ahLst/>
                    <a:cxnLst/>
                    <a:rect l="l" t="t" r="r" b="b"/>
                    <a:pathLst>
                      <a:path w="9525" h="9525"/>
                    </a:pathLst>
                  </a:custGeom>
                  <a:grpFill/>
                  <a:ln w="5715" cap="rnd">
                    <a:solidFill>
                      <a:schemeClr val="tx1">
                        <a:lumMod val="75000"/>
                        <a:lumOff val="25000"/>
                      </a:schemeClr>
                    </a:solidFill>
                    <a:prstDash val="solid"/>
                    <a:round/>
                  </a:ln>
                </p:spPr>
                <p:txBody>
                  <a:bodyPr rtlCol="0" anchor="ctr"/>
                  <a:lstStyle/>
                  <a:p>
                    <a:endParaRPr lang="fr-FR" sz="1400"/>
                  </a:p>
                </p:txBody>
              </p:sp>
              <p:sp>
                <p:nvSpPr>
                  <p:cNvPr id="173" name="Forme libre : forme 172">
                    <a:extLst>
                      <a:ext uri="{FF2B5EF4-FFF2-40B4-BE49-F238E27FC236}">
                        <a16:creationId xmlns:a16="http://schemas.microsoft.com/office/drawing/2014/main" id="{6707E80E-13B5-448F-A75E-95BEBB56033C}"/>
                      </a:ext>
                    </a:extLst>
                  </p:cNvPr>
                  <p:cNvSpPr/>
                  <p:nvPr/>
                </p:nvSpPr>
                <p:spPr>
                  <a:xfrm>
                    <a:off x="11038723" y="4291335"/>
                    <a:ext cx="9525" cy="9525"/>
                  </a:xfrm>
                  <a:custGeom>
                    <a:avLst/>
                    <a:gdLst/>
                    <a:ahLst/>
                    <a:cxnLst/>
                    <a:rect l="l" t="t" r="r" b="b"/>
                    <a:pathLst>
                      <a:path w="9525" h="9525"/>
                    </a:pathLst>
                  </a:custGeom>
                  <a:grpFill/>
                  <a:ln w="5715" cap="rnd">
                    <a:solidFill>
                      <a:schemeClr val="tx1">
                        <a:lumMod val="75000"/>
                        <a:lumOff val="25000"/>
                      </a:schemeClr>
                    </a:solidFill>
                    <a:prstDash val="solid"/>
                    <a:round/>
                  </a:ln>
                </p:spPr>
                <p:txBody>
                  <a:bodyPr rtlCol="0" anchor="ctr"/>
                  <a:lstStyle/>
                  <a:p>
                    <a:endParaRPr lang="fr-FR" sz="1400"/>
                  </a:p>
                </p:txBody>
              </p:sp>
              <p:sp>
                <p:nvSpPr>
                  <p:cNvPr id="174" name="Forme libre : forme 173">
                    <a:extLst>
                      <a:ext uri="{FF2B5EF4-FFF2-40B4-BE49-F238E27FC236}">
                        <a16:creationId xmlns:a16="http://schemas.microsoft.com/office/drawing/2014/main" id="{65E95F72-7D55-42F9-B091-D5C845189936}"/>
                      </a:ext>
                    </a:extLst>
                  </p:cNvPr>
                  <p:cNvSpPr/>
                  <p:nvPr/>
                </p:nvSpPr>
                <p:spPr>
                  <a:xfrm>
                    <a:off x="11108636" y="4374488"/>
                    <a:ext cx="76200" cy="38100"/>
                  </a:xfrm>
                  <a:custGeom>
                    <a:avLst/>
                    <a:gdLst>
                      <a:gd name="connsiteX0" fmla="*/ 76200 w 76200"/>
                      <a:gd name="connsiteY0" fmla="*/ 0 h 38100"/>
                      <a:gd name="connsiteX1" fmla="*/ 38100 w 76200"/>
                      <a:gd name="connsiteY1" fmla="*/ 38100 h 38100"/>
                      <a:gd name="connsiteX2" fmla="*/ 0 w 76200"/>
                      <a:gd name="connsiteY2" fmla="*/ 0 h 38100"/>
                    </a:gdLst>
                    <a:ahLst/>
                    <a:cxnLst>
                      <a:cxn ang="0">
                        <a:pos x="connsiteX0" y="connsiteY0"/>
                      </a:cxn>
                      <a:cxn ang="0">
                        <a:pos x="connsiteX1" y="connsiteY1"/>
                      </a:cxn>
                      <a:cxn ang="0">
                        <a:pos x="connsiteX2" y="connsiteY2"/>
                      </a:cxn>
                    </a:cxnLst>
                    <a:rect l="l" t="t" r="r" b="b"/>
                    <a:pathLst>
                      <a:path w="76200" h="38100">
                        <a:moveTo>
                          <a:pt x="76200" y="0"/>
                        </a:moveTo>
                        <a:cubicBezTo>
                          <a:pt x="76200" y="21050"/>
                          <a:pt x="59150" y="38100"/>
                          <a:pt x="38100" y="38100"/>
                        </a:cubicBezTo>
                        <a:cubicBezTo>
                          <a:pt x="17050" y="38100"/>
                          <a:pt x="0" y="21050"/>
                          <a:pt x="0" y="0"/>
                        </a:cubicBezTo>
                      </a:path>
                    </a:pathLst>
                  </a:custGeom>
                  <a:grpFill/>
                  <a:ln w="5715" cap="rnd">
                    <a:solidFill>
                      <a:schemeClr val="tx1">
                        <a:lumMod val="75000"/>
                        <a:lumOff val="25000"/>
                      </a:schemeClr>
                    </a:solidFill>
                    <a:prstDash val="solid"/>
                    <a:round/>
                  </a:ln>
                </p:spPr>
                <p:txBody>
                  <a:bodyPr rtlCol="0" anchor="ctr"/>
                  <a:lstStyle/>
                  <a:p>
                    <a:endParaRPr lang="fr-FR" sz="1400"/>
                  </a:p>
                </p:txBody>
              </p:sp>
              <p:sp>
                <p:nvSpPr>
                  <p:cNvPr id="175" name="Forme libre : forme 174">
                    <a:extLst>
                      <a:ext uri="{FF2B5EF4-FFF2-40B4-BE49-F238E27FC236}">
                        <a16:creationId xmlns:a16="http://schemas.microsoft.com/office/drawing/2014/main" id="{F2D327DF-98A7-405E-9E74-AB6160DBA6B4}"/>
                      </a:ext>
                    </a:extLst>
                  </p:cNvPr>
                  <p:cNvSpPr/>
                  <p:nvPr/>
                </p:nvSpPr>
                <p:spPr>
                  <a:xfrm>
                    <a:off x="11099492" y="4294192"/>
                    <a:ext cx="99726" cy="138398"/>
                  </a:xfrm>
                  <a:custGeom>
                    <a:avLst/>
                    <a:gdLst>
                      <a:gd name="connsiteX0" fmla="*/ 0 w 99726"/>
                      <a:gd name="connsiteY0" fmla="*/ 121158 h 138398"/>
                      <a:gd name="connsiteX1" fmla="*/ 0 w 99726"/>
                      <a:gd name="connsiteY1" fmla="*/ 52197 h 138398"/>
                      <a:gd name="connsiteX2" fmla="*/ 47530 w 99726"/>
                      <a:gd name="connsiteY2" fmla="*/ 0 h 138398"/>
                      <a:gd name="connsiteX3" fmla="*/ 47530 w 99726"/>
                      <a:gd name="connsiteY3" fmla="*/ 0 h 138398"/>
                      <a:gd name="connsiteX4" fmla="*/ 99727 w 99726"/>
                      <a:gd name="connsiteY4" fmla="*/ 52197 h 138398"/>
                      <a:gd name="connsiteX5" fmla="*/ 99727 w 99726"/>
                      <a:gd name="connsiteY5" fmla="*/ 138398 h 138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9726" h="138398">
                        <a:moveTo>
                          <a:pt x="0" y="121158"/>
                        </a:moveTo>
                        <a:lnTo>
                          <a:pt x="0" y="52197"/>
                        </a:lnTo>
                        <a:cubicBezTo>
                          <a:pt x="0" y="23527"/>
                          <a:pt x="18859" y="0"/>
                          <a:pt x="47530" y="0"/>
                        </a:cubicBezTo>
                        <a:lnTo>
                          <a:pt x="47530" y="0"/>
                        </a:lnTo>
                        <a:cubicBezTo>
                          <a:pt x="76200" y="0"/>
                          <a:pt x="99727" y="23432"/>
                          <a:pt x="99727" y="52197"/>
                        </a:cubicBezTo>
                        <a:lnTo>
                          <a:pt x="99727" y="138398"/>
                        </a:lnTo>
                      </a:path>
                    </a:pathLst>
                  </a:custGeom>
                  <a:grpFill/>
                  <a:ln w="5715" cap="rnd">
                    <a:solidFill>
                      <a:schemeClr val="tx1">
                        <a:lumMod val="75000"/>
                        <a:lumOff val="25000"/>
                      </a:schemeClr>
                    </a:solidFill>
                    <a:prstDash val="solid"/>
                    <a:round/>
                  </a:ln>
                </p:spPr>
                <p:txBody>
                  <a:bodyPr rtlCol="0" anchor="ctr"/>
                  <a:lstStyle/>
                  <a:p>
                    <a:endParaRPr lang="fr-FR" sz="1400"/>
                  </a:p>
                </p:txBody>
              </p:sp>
            </p:grpSp>
            <p:grpSp>
              <p:nvGrpSpPr>
                <p:cNvPr id="166" name="Graphique 1867">
                  <a:extLst>
                    <a:ext uri="{FF2B5EF4-FFF2-40B4-BE49-F238E27FC236}">
                      <a16:creationId xmlns:a16="http://schemas.microsoft.com/office/drawing/2014/main" id="{A62D0CC9-1F84-4C28-9879-32BB661CA443}"/>
                    </a:ext>
                  </a:extLst>
                </p:cNvPr>
                <p:cNvGrpSpPr/>
                <p:nvPr/>
              </p:nvGrpSpPr>
              <p:grpSpPr>
                <a:xfrm>
                  <a:off x="11127972" y="4361820"/>
                  <a:ext cx="36385" cy="6191"/>
                  <a:chOff x="11127972" y="4361820"/>
                  <a:chExt cx="36385" cy="6191"/>
                </a:xfrm>
                <a:grpFill/>
              </p:grpSpPr>
              <p:sp>
                <p:nvSpPr>
                  <p:cNvPr id="167" name="Forme libre : forme 166">
                    <a:extLst>
                      <a:ext uri="{FF2B5EF4-FFF2-40B4-BE49-F238E27FC236}">
                        <a16:creationId xmlns:a16="http://schemas.microsoft.com/office/drawing/2014/main" id="{67BC4D83-7306-4593-91C8-E11D53AEDC30}"/>
                      </a:ext>
                    </a:extLst>
                  </p:cNvPr>
                  <p:cNvSpPr/>
                  <p:nvPr/>
                </p:nvSpPr>
                <p:spPr>
                  <a:xfrm>
                    <a:off x="11127972" y="4361820"/>
                    <a:ext cx="9525" cy="5619"/>
                  </a:xfrm>
                  <a:custGeom>
                    <a:avLst/>
                    <a:gdLst>
                      <a:gd name="connsiteX0" fmla="*/ 0 w 9525"/>
                      <a:gd name="connsiteY0" fmla="*/ 0 h 5619"/>
                      <a:gd name="connsiteX1" fmla="*/ 0 w 9525"/>
                      <a:gd name="connsiteY1" fmla="*/ 5620 h 5619"/>
                    </a:gdLst>
                    <a:ahLst/>
                    <a:cxnLst>
                      <a:cxn ang="0">
                        <a:pos x="connsiteX0" y="connsiteY0"/>
                      </a:cxn>
                      <a:cxn ang="0">
                        <a:pos x="connsiteX1" y="connsiteY1"/>
                      </a:cxn>
                    </a:cxnLst>
                    <a:rect l="l" t="t" r="r" b="b"/>
                    <a:pathLst>
                      <a:path w="9525" h="5619">
                        <a:moveTo>
                          <a:pt x="0" y="0"/>
                        </a:moveTo>
                        <a:lnTo>
                          <a:pt x="0" y="5620"/>
                        </a:lnTo>
                      </a:path>
                    </a:pathLst>
                  </a:custGeom>
                  <a:grpFill/>
                  <a:ln w="5715" cap="rnd">
                    <a:solidFill>
                      <a:schemeClr val="tx1">
                        <a:lumMod val="75000"/>
                        <a:lumOff val="25000"/>
                      </a:schemeClr>
                    </a:solidFill>
                    <a:prstDash val="solid"/>
                    <a:round/>
                  </a:ln>
                </p:spPr>
                <p:txBody>
                  <a:bodyPr rtlCol="0" anchor="ctr"/>
                  <a:lstStyle/>
                  <a:p>
                    <a:endParaRPr lang="fr-FR" sz="1400"/>
                  </a:p>
                </p:txBody>
              </p:sp>
              <p:sp>
                <p:nvSpPr>
                  <p:cNvPr id="168" name="Forme libre : forme 167">
                    <a:extLst>
                      <a:ext uri="{FF2B5EF4-FFF2-40B4-BE49-F238E27FC236}">
                        <a16:creationId xmlns:a16="http://schemas.microsoft.com/office/drawing/2014/main" id="{529F2F8D-BC71-4400-AD1D-B998559C8DBC}"/>
                      </a:ext>
                    </a:extLst>
                  </p:cNvPr>
                  <p:cNvSpPr/>
                  <p:nvPr/>
                </p:nvSpPr>
                <p:spPr>
                  <a:xfrm>
                    <a:off x="11164357" y="4362391"/>
                    <a:ext cx="9525" cy="5619"/>
                  </a:xfrm>
                  <a:custGeom>
                    <a:avLst/>
                    <a:gdLst>
                      <a:gd name="connsiteX0" fmla="*/ 0 w 9525"/>
                      <a:gd name="connsiteY0" fmla="*/ 0 h 5619"/>
                      <a:gd name="connsiteX1" fmla="*/ 0 w 9525"/>
                      <a:gd name="connsiteY1" fmla="*/ 5620 h 5619"/>
                    </a:gdLst>
                    <a:ahLst/>
                    <a:cxnLst>
                      <a:cxn ang="0">
                        <a:pos x="connsiteX0" y="connsiteY0"/>
                      </a:cxn>
                      <a:cxn ang="0">
                        <a:pos x="connsiteX1" y="connsiteY1"/>
                      </a:cxn>
                    </a:cxnLst>
                    <a:rect l="l" t="t" r="r" b="b"/>
                    <a:pathLst>
                      <a:path w="9525" h="5619">
                        <a:moveTo>
                          <a:pt x="0" y="0"/>
                        </a:moveTo>
                        <a:lnTo>
                          <a:pt x="0" y="5620"/>
                        </a:lnTo>
                      </a:path>
                    </a:pathLst>
                  </a:custGeom>
                  <a:grpFill/>
                  <a:ln w="5715" cap="rnd">
                    <a:solidFill>
                      <a:schemeClr val="tx1">
                        <a:lumMod val="75000"/>
                        <a:lumOff val="25000"/>
                      </a:schemeClr>
                    </a:solidFill>
                    <a:prstDash val="solid"/>
                    <a:round/>
                  </a:ln>
                </p:spPr>
                <p:txBody>
                  <a:bodyPr rtlCol="0" anchor="ctr"/>
                  <a:lstStyle/>
                  <a:p>
                    <a:endParaRPr lang="fr-FR" sz="1400"/>
                  </a:p>
                </p:txBody>
              </p:sp>
            </p:grpSp>
          </p:grpSp>
          <p:sp>
            <p:nvSpPr>
              <p:cNvPr id="150" name="Forme libre : forme 149">
                <a:extLst>
                  <a:ext uri="{FF2B5EF4-FFF2-40B4-BE49-F238E27FC236}">
                    <a16:creationId xmlns:a16="http://schemas.microsoft.com/office/drawing/2014/main" id="{BFAEDCF7-238A-432F-A4B8-49CB23199444}"/>
                  </a:ext>
                </a:extLst>
              </p:cNvPr>
              <p:cNvSpPr/>
              <p:nvPr/>
            </p:nvSpPr>
            <p:spPr>
              <a:xfrm>
                <a:off x="11165595" y="4424107"/>
                <a:ext cx="47446" cy="133165"/>
              </a:xfrm>
              <a:custGeom>
                <a:avLst/>
                <a:gdLst>
                  <a:gd name="connsiteX0" fmla="*/ 0 w 47446"/>
                  <a:gd name="connsiteY0" fmla="*/ 6 h 133165"/>
                  <a:gd name="connsiteX1" fmla="*/ 45244 w 47446"/>
                  <a:gd name="connsiteY1" fmla="*/ 32391 h 133165"/>
                  <a:gd name="connsiteX2" fmla="*/ 36576 w 47446"/>
                  <a:gd name="connsiteY2" fmla="*/ 133165 h 133165"/>
                </a:gdLst>
                <a:ahLst/>
                <a:cxnLst>
                  <a:cxn ang="0">
                    <a:pos x="connsiteX0" y="connsiteY0"/>
                  </a:cxn>
                  <a:cxn ang="0">
                    <a:pos x="connsiteX1" y="connsiteY1"/>
                  </a:cxn>
                  <a:cxn ang="0">
                    <a:pos x="connsiteX2" y="connsiteY2"/>
                  </a:cxn>
                </a:cxnLst>
                <a:rect l="l" t="t" r="r" b="b"/>
                <a:pathLst>
                  <a:path w="47446" h="133165">
                    <a:moveTo>
                      <a:pt x="0" y="6"/>
                    </a:moveTo>
                    <a:cubicBezTo>
                      <a:pt x="0" y="6"/>
                      <a:pt x="45244" y="-1232"/>
                      <a:pt x="45244" y="32391"/>
                    </a:cubicBezTo>
                    <a:cubicBezTo>
                      <a:pt x="45244" y="62966"/>
                      <a:pt x="54007" y="113734"/>
                      <a:pt x="36576" y="133165"/>
                    </a:cubicBezTo>
                  </a:path>
                </a:pathLst>
              </a:custGeom>
              <a:grpFill/>
              <a:ln w="5715" cap="rnd">
                <a:solidFill>
                  <a:schemeClr val="tx1">
                    <a:lumMod val="75000"/>
                    <a:lumOff val="25000"/>
                  </a:schemeClr>
                </a:solidFill>
                <a:prstDash val="solid"/>
                <a:round/>
              </a:ln>
            </p:spPr>
            <p:txBody>
              <a:bodyPr rtlCol="0" anchor="ctr"/>
              <a:lstStyle/>
              <a:p>
                <a:endParaRPr lang="fr-FR" sz="1400"/>
              </a:p>
            </p:txBody>
          </p:sp>
          <p:sp>
            <p:nvSpPr>
              <p:cNvPr id="151" name="Forme libre : forme 150">
                <a:extLst>
                  <a:ext uri="{FF2B5EF4-FFF2-40B4-BE49-F238E27FC236}">
                    <a16:creationId xmlns:a16="http://schemas.microsoft.com/office/drawing/2014/main" id="{819BE97B-8D5A-468C-A0F1-142D6B3C32AE}"/>
                  </a:ext>
                </a:extLst>
              </p:cNvPr>
              <p:cNvSpPr/>
              <p:nvPr/>
            </p:nvSpPr>
            <p:spPr>
              <a:xfrm>
                <a:off x="11038723" y="4291335"/>
                <a:ext cx="9525" cy="9525"/>
              </a:xfrm>
              <a:custGeom>
                <a:avLst/>
                <a:gdLst/>
                <a:ahLst/>
                <a:cxnLst/>
                <a:rect l="l" t="t" r="r" b="b"/>
                <a:pathLst>
                  <a:path w="9525" h="9525"/>
                </a:pathLst>
              </a:custGeom>
              <a:grpFill/>
              <a:ln w="5715" cap="rnd">
                <a:solidFill>
                  <a:schemeClr val="tx1">
                    <a:lumMod val="75000"/>
                    <a:lumOff val="25000"/>
                  </a:schemeClr>
                </a:solidFill>
                <a:prstDash val="solid"/>
                <a:round/>
              </a:ln>
            </p:spPr>
            <p:txBody>
              <a:bodyPr rtlCol="0" anchor="ctr"/>
              <a:lstStyle/>
              <a:p>
                <a:endParaRPr lang="fr-FR" sz="1400"/>
              </a:p>
            </p:txBody>
          </p:sp>
          <p:sp>
            <p:nvSpPr>
              <p:cNvPr id="152" name="Forme libre : forme 151">
                <a:extLst>
                  <a:ext uri="{FF2B5EF4-FFF2-40B4-BE49-F238E27FC236}">
                    <a16:creationId xmlns:a16="http://schemas.microsoft.com/office/drawing/2014/main" id="{FF8EB81C-404C-446D-85FE-8FD8C623EB30}"/>
                  </a:ext>
                </a:extLst>
              </p:cNvPr>
              <p:cNvSpPr/>
              <p:nvPr/>
            </p:nvSpPr>
            <p:spPr>
              <a:xfrm>
                <a:off x="11038723" y="4291335"/>
                <a:ext cx="9525" cy="9525"/>
              </a:xfrm>
              <a:custGeom>
                <a:avLst/>
                <a:gdLst/>
                <a:ahLst/>
                <a:cxnLst/>
                <a:rect l="l" t="t" r="r" b="b"/>
                <a:pathLst>
                  <a:path w="9525" h="9525"/>
                </a:pathLst>
              </a:custGeom>
              <a:grpFill/>
              <a:ln w="5715" cap="rnd">
                <a:solidFill>
                  <a:schemeClr val="tx1">
                    <a:lumMod val="75000"/>
                    <a:lumOff val="25000"/>
                  </a:schemeClr>
                </a:solidFill>
                <a:prstDash val="solid"/>
                <a:round/>
              </a:ln>
            </p:spPr>
            <p:txBody>
              <a:bodyPr rtlCol="0" anchor="ctr"/>
              <a:lstStyle/>
              <a:p>
                <a:endParaRPr lang="fr-FR" sz="1400"/>
              </a:p>
            </p:txBody>
          </p:sp>
          <p:sp>
            <p:nvSpPr>
              <p:cNvPr id="153" name="Forme libre : forme 152">
                <a:extLst>
                  <a:ext uri="{FF2B5EF4-FFF2-40B4-BE49-F238E27FC236}">
                    <a16:creationId xmlns:a16="http://schemas.microsoft.com/office/drawing/2014/main" id="{5D8C89B8-47DD-4D2F-9142-A67A28E2358D}"/>
                  </a:ext>
                </a:extLst>
              </p:cNvPr>
              <p:cNvSpPr/>
              <p:nvPr/>
            </p:nvSpPr>
            <p:spPr>
              <a:xfrm>
                <a:off x="11038723" y="4291335"/>
                <a:ext cx="9525" cy="9525"/>
              </a:xfrm>
              <a:custGeom>
                <a:avLst/>
                <a:gdLst/>
                <a:ahLst/>
                <a:cxnLst/>
                <a:rect l="l" t="t" r="r" b="b"/>
                <a:pathLst>
                  <a:path w="9525" h="9525"/>
                </a:pathLst>
              </a:custGeom>
              <a:grpFill/>
              <a:ln w="5715" cap="rnd">
                <a:solidFill>
                  <a:schemeClr val="tx1">
                    <a:lumMod val="75000"/>
                    <a:lumOff val="25000"/>
                  </a:schemeClr>
                </a:solidFill>
                <a:prstDash val="solid"/>
                <a:round/>
              </a:ln>
            </p:spPr>
            <p:txBody>
              <a:bodyPr rtlCol="0" anchor="ctr"/>
              <a:lstStyle/>
              <a:p>
                <a:endParaRPr lang="fr-FR" sz="1400"/>
              </a:p>
            </p:txBody>
          </p:sp>
          <p:sp>
            <p:nvSpPr>
              <p:cNvPr id="154" name="Forme libre : forme 153">
                <a:extLst>
                  <a:ext uri="{FF2B5EF4-FFF2-40B4-BE49-F238E27FC236}">
                    <a16:creationId xmlns:a16="http://schemas.microsoft.com/office/drawing/2014/main" id="{DA7DEFA9-F2AD-4C1B-8D5A-88307BE9AFA7}"/>
                  </a:ext>
                </a:extLst>
              </p:cNvPr>
              <p:cNvSpPr/>
              <p:nvPr/>
            </p:nvSpPr>
            <p:spPr>
              <a:xfrm>
                <a:off x="11076537" y="4526697"/>
                <a:ext cx="74771" cy="196310"/>
              </a:xfrm>
              <a:custGeom>
                <a:avLst/>
                <a:gdLst>
                  <a:gd name="connsiteX0" fmla="*/ 74771 w 74771"/>
                  <a:gd name="connsiteY0" fmla="*/ 44768 h 196310"/>
                  <a:gd name="connsiteX1" fmla="*/ 30575 w 74771"/>
                  <a:gd name="connsiteY1" fmla="*/ 196310 h 196310"/>
                  <a:gd name="connsiteX2" fmla="*/ 0 w 74771"/>
                  <a:gd name="connsiteY2" fmla="*/ 196310 h 196310"/>
                  <a:gd name="connsiteX3" fmla="*/ 20765 w 74771"/>
                  <a:gd name="connsiteY3" fmla="*/ 181070 h 196310"/>
                  <a:gd name="connsiteX4" fmla="*/ 35528 w 74771"/>
                  <a:gd name="connsiteY4" fmla="*/ 0 h 1963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771" h="196310">
                    <a:moveTo>
                      <a:pt x="74771" y="44768"/>
                    </a:moveTo>
                    <a:lnTo>
                      <a:pt x="30575" y="196310"/>
                    </a:lnTo>
                    <a:lnTo>
                      <a:pt x="0" y="196310"/>
                    </a:lnTo>
                    <a:lnTo>
                      <a:pt x="20765" y="181070"/>
                    </a:lnTo>
                    <a:lnTo>
                      <a:pt x="35528" y="0"/>
                    </a:lnTo>
                  </a:path>
                </a:pathLst>
              </a:custGeom>
              <a:grpFill/>
              <a:ln w="5715" cap="rnd">
                <a:solidFill>
                  <a:schemeClr val="tx1">
                    <a:lumMod val="75000"/>
                    <a:lumOff val="25000"/>
                  </a:schemeClr>
                </a:solidFill>
                <a:prstDash val="solid"/>
                <a:round/>
              </a:ln>
            </p:spPr>
            <p:txBody>
              <a:bodyPr rtlCol="0" anchor="ctr"/>
              <a:lstStyle/>
              <a:p>
                <a:endParaRPr lang="fr-FR" sz="1400"/>
              </a:p>
            </p:txBody>
          </p:sp>
          <p:sp>
            <p:nvSpPr>
              <p:cNvPr id="155" name="Forme libre : forme 154">
                <a:extLst>
                  <a:ext uri="{FF2B5EF4-FFF2-40B4-BE49-F238E27FC236}">
                    <a16:creationId xmlns:a16="http://schemas.microsoft.com/office/drawing/2014/main" id="{34237319-FA47-4025-813A-90EF7624A14D}"/>
                  </a:ext>
                </a:extLst>
              </p:cNvPr>
              <p:cNvSpPr/>
              <p:nvPr/>
            </p:nvSpPr>
            <p:spPr>
              <a:xfrm>
                <a:off x="11152261" y="4571560"/>
                <a:ext cx="42386" cy="152780"/>
              </a:xfrm>
              <a:custGeom>
                <a:avLst/>
                <a:gdLst>
                  <a:gd name="connsiteX0" fmla="*/ 42386 w 42386"/>
                  <a:gd name="connsiteY0" fmla="*/ 37243 h 152780"/>
                  <a:gd name="connsiteX1" fmla="*/ 31814 w 42386"/>
                  <a:gd name="connsiteY1" fmla="*/ 139922 h 152780"/>
                  <a:gd name="connsiteX2" fmla="*/ 40386 w 42386"/>
                  <a:gd name="connsiteY2" fmla="*/ 152781 h 152780"/>
                  <a:gd name="connsiteX3" fmla="*/ 15335 w 42386"/>
                  <a:gd name="connsiteY3" fmla="*/ 152781 h 152780"/>
                  <a:gd name="connsiteX4" fmla="*/ 0 w 42386"/>
                  <a:gd name="connsiteY4" fmla="*/ 0 h 1527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386" h="152780">
                    <a:moveTo>
                      <a:pt x="42386" y="37243"/>
                    </a:moveTo>
                    <a:cubicBezTo>
                      <a:pt x="41624" y="71818"/>
                      <a:pt x="38671" y="107823"/>
                      <a:pt x="31814" y="139922"/>
                    </a:cubicBezTo>
                    <a:lnTo>
                      <a:pt x="40386" y="152781"/>
                    </a:lnTo>
                    <a:lnTo>
                      <a:pt x="15335" y="152781"/>
                    </a:lnTo>
                    <a:lnTo>
                      <a:pt x="0" y="0"/>
                    </a:lnTo>
                  </a:path>
                </a:pathLst>
              </a:custGeom>
              <a:grpFill/>
              <a:ln w="5715" cap="rnd">
                <a:solidFill>
                  <a:schemeClr val="tx1">
                    <a:lumMod val="75000"/>
                    <a:lumOff val="25000"/>
                  </a:schemeClr>
                </a:solidFill>
                <a:prstDash val="solid"/>
                <a:round/>
              </a:ln>
            </p:spPr>
            <p:txBody>
              <a:bodyPr rtlCol="0" anchor="ctr"/>
              <a:lstStyle/>
              <a:p>
                <a:endParaRPr lang="fr-FR" sz="1400"/>
              </a:p>
            </p:txBody>
          </p:sp>
          <p:sp>
            <p:nvSpPr>
              <p:cNvPr id="156" name="Forme libre : forme 155">
                <a:extLst>
                  <a:ext uri="{FF2B5EF4-FFF2-40B4-BE49-F238E27FC236}">
                    <a16:creationId xmlns:a16="http://schemas.microsoft.com/office/drawing/2014/main" id="{B22B1426-3F28-443F-B7A2-C45D59D6C435}"/>
                  </a:ext>
                </a:extLst>
              </p:cNvPr>
              <p:cNvSpPr/>
              <p:nvPr/>
            </p:nvSpPr>
            <p:spPr>
              <a:xfrm>
                <a:off x="11186741" y="4460022"/>
                <a:ext cx="7524" cy="97155"/>
              </a:xfrm>
              <a:custGeom>
                <a:avLst/>
                <a:gdLst>
                  <a:gd name="connsiteX0" fmla="*/ 0 w 7524"/>
                  <a:gd name="connsiteY0" fmla="*/ 0 h 97155"/>
                  <a:gd name="connsiteX1" fmla="*/ 7525 w 7524"/>
                  <a:gd name="connsiteY1" fmla="*/ 97155 h 97155"/>
                </a:gdLst>
                <a:ahLst/>
                <a:cxnLst>
                  <a:cxn ang="0">
                    <a:pos x="connsiteX0" y="connsiteY0"/>
                  </a:cxn>
                  <a:cxn ang="0">
                    <a:pos x="connsiteX1" y="connsiteY1"/>
                  </a:cxn>
                </a:cxnLst>
                <a:rect l="l" t="t" r="r" b="b"/>
                <a:pathLst>
                  <a:path w="7524" h="97155">
                    <a:moveTo>
                      <a:pt x="0" y="0"/>
                    </a:moveTo>
                    <a:cubicBezTo>
                      <a:pt x="0" y="0"/>
                      <a:pt x="5715" y="42101"/>
                      <a:pt x="7525" y="97155"/>
                    </a:cubicBezTo>
                  </a:path>
                </a:pathLst>
              </a:custGeom>
              <a:grpFill/>
              <a:ln w="5715" cap="rnd">
                <a:solidFill>
                  <a:schemeClr val="tx1">
                    <a:lumMod val="75000"/>
                    <a:lumOff val="25000"/>
                  </a:schemeClr>
                </a:solidFill>
                <a:prstDash val="solid"/>
                <a:round/>
              </a:ln>
            </p:spPr>
            <p:txBody>
              <a:bodyPr rtlCol="0" anchor="ctr"/>
              <a:lstStyle/>
              <a:p>
                <a:endParaRPr lang="fr-FR" sz="1400"/>
              </a:p>
            </p:txBody>
          </p:sp>
          <p:sp>
            <p:nvSpPr>
              <p:cNvPr id="157" name="Forme libre : forme 156">
                <a:extLst>
                  <a:ext uri="{FF2B5EF4-FFF2-40B4-BE49-F238E27FC236}">
                    <a16:creationId xmlns:a16="http://schemas.microsoft.com/office/drawing/2014/main" id="{C32DF1EE-C4C6-4A25-BD38-3228CF9BD657}"/>
                  </a:ext>
                </a:extLst>
              </p:cNvPr>
              <p:cNvSpPr/>
              <p:nvPr/>
            </p:nvSpPr>
            <p:spPr>
              <a:xfrm>
                <a:off x="11091800" y="4424018"/>
                <a:ext cx="40743" cy="133540"/>
              </a:xfrm>
              <a:custGeom>
                <a:avLst/>
                <a:gdLst>
                  <a:gd name="connsiteX0" fmla="*/ 40744 w 40743"/>
                  <a:gd name="connsiteY0" fmla="*/ 0 h 133540"/>
                  <a:gd name="connsiteX1" fmla="*/ 1024 w 40743"/>
                  <a:gd name="connsiteY1" fmla="*/ 33718 h 133540"/>
                  <a:gd name="connsiteX2" fmla="*/ 8644 w 40743"/>
                  <a:gd name="connsiteY2" fmla="*/ 133541 h 133540"/>
                </a:gdLst>
                <a:ahLst/>
                <a:cxnLst>
                  <a:cxn ang="0">
                    <a:pos x="connsiteX0" y="connsiteY0"/>
                  </a:cxn>
                  <a:cxn ang="0">
                    <a:pos x="connsiteX1" y="connsiteY1"/>
                  </a:cxn>
                  <a:cxn ang="0">
                    <a:pos x="connsiteX2" y="connsiteY2"/>
                  </a:cxn>
                </a:cxnLst>
                <a:rect l="l" t="t" r="r" b="b"/>
                <a:pathLst>
                  <a:path w="40743" h="133540">
                    <a:moveTo>
                      <a:pt x="40744" y="0"/>
                    </a:moveTo>
                    <a:cubicBezTo>
                      <a:pt x="22456" y="571"/>
                      <a:pt x="1024" y="3143"/>
                      <a:pt x="1024" y="33718"/>
                    </a:cubicBezTo>
                    <a:cubicBezTo>
                      <a:pt x="1024" y="64294"/>
                      <a:pt x="-4119" y="129064"/>
                      <a:pt x="8644" y="133541"/>
                    </a:cubicBezTo>
                  </a:path>
                </a:pathLst>
              </a:custGeom>
              <a:grpFill/>
              <a:ln w="5715" cap="rnd">
                <a:solidFill>
                  <a:schemeClr val="tx1">
                    <a:lumMod val="75000"/>
                    <a:lumOff val="25000"/>
                  </a:schemeClr>
                </a:solidFill>
                <a:prstDash val="solid"/>
                <a:round/>
              </a:ln>
            </p:spPr>
            <p:txBody>
              <a:bodyPr rtlCol="0" anchor="ctr"/>
              <a:lstStyle/>
              <a:p>
                <a:endParaRPr lang="fr-FR" sz="1400"/>
              </a:p>
            </p:txBody>
          </p:sp>
          <p:sp>
            <p:nvSpPr>
              <p:cNvPr id="158" name="Forme libre : forme 157">
                <a:extLst>
                  <a:ext uri="{FF2B5EF4-FFF2-40B4-BE49-F238E27FC236}">
                    <a16:creationId xmlns:a16="http://schemas.microsoft.com/office/drawing/2014/main" id="{A0752512-61F7-410F-9FC2-BD2FAE9276D2}"/>
                  </a:ext>
                </a:extLst>
              </p:cNvPr>
              <p:cNvSpPr/>
              <p:nvPr/>
            </p:nvSpPr>
            <p:spPr>
              <a:xfrm>
                <a:off x="11041580" y="4724722"/>
                <a:ext cx="176593" cy="9525"/>
              </a:xfrm>
              <a:custGeom>
                <a:avLst/>
                <a:gdLst>
                  <a:gd name="connsiteX0" fmla="*/ 0 w 176593"/>
                  <a:gd name="connsiteY0" fmla="*/ 0 h 9525"/>
                  <a:gd name="connsiteX1" fmla="*/ 176594 w 176593"/>
                  <a:gd name="connsiteY1" fmla="*/ 0 h 9525"/>
                </a:gdLst>
                <a:ahLst/>
                <a:cxnLst>
                  <a:cxn ang="0">
                    <a:pos x="connsiteX0" y="connsiteY0"/>
                  </a:cxn>
                  <a:cxn ang="0">
                    <a:pos x="connsiteX1" y="connsiteY1"/>
                  </a:cxn>
                </a:cxnLst>
                <a:rect l="l" t="t" r="r" b="b"/>
                <a:pathLst>
                  <a:path w="176593" h="9525">
                    <a:moveTo>
                      <a:pt x="0" y="0"/>
                    </a:moveTo>
                    <a:lnTo>
                      <a:pt x="176594" y="0"/>
                    </a:lnTo>
                  </a:path>
                </a:pathLst>
              </a:custGeom>
              <a:grpFill/>
              <a:ln w="5715" cap="rnd">
                <a:solidFill>
                  <a:schemeClr val="tx1">
                    <a:lumMod val="75000"/>
                    <a:lumOff val="25000"/>
                  </a:schemeClr>
                </a:solidFill>
                <a:prstDash val="solid"/>
                <a:round/>
              </a:ln>
            </p:spPr>
            <p:txBody>
              <a:bodyPr rtlCol="0" anchor="ctr"/>
              <a:lstStyle/>
              <a:p>
                <a:endParaRPr lang="fr-FR" sz="1400"/>
              </a:p>
            </p:txBody>
          </p:sp>
          <p:sp>
            <p:nvSpPr>
              <p:cNvPr id="159" name="Forme libre : forme 158">
                <a:extLst>
                  <a:ext uri="{FF2B5EF4-FFF2-40B4-BE49-F238E27FC236}">
                    <a16:creationId xmlns:a16="http://schemas.microsoft.com/office/drawing/2014/main" id="{2F849B15-9FAB-4989-8767-CA8248604D42}"/>
                  </a:ext>
                </a:extLst>
              </p:cNvPr>
              <p:cNvSpPr/>
              <p:nvPr/>
            </p:nvSpPr>
            <p:spPr>
              <a:xfrm>
                <a:off x="11102445" y="4462308"/>
                <a:ext cx="88582" cy="62102"/>
              </a:xfrm>
              <a:custGeom>
                <a:avLst/>
                <a:gdLst>
                  <a:gd name="connsiteX0" fmla="*/ 88583 w 88582"/>
                  <a:gd name="connsiteY0" fmla="*/ 62103 h 62102"/>
                  <a:gd name="connsiteX1" fmla="*/ 0 w 88582"/>
                  <a:gd name="connsiteY1" fmla="*/ 62103 h 62102"/>
                  <a:gd name="connsiteX2" fmla="*/ 14573 w 88582"/>
                  <a:gd name="connsiteY2" fmla="*/ 0 h 62102"/>
                </a:gdLst>
                <a:ahLst/>
                <a:cxnLst>
                  <a:cxn ang="0">
                    <a:pos x="connsiteX0" y="connsiteY0"/>
                  </a:cxn>
                  <a:cxn ang="0">
                    <a:pos x="connsiteX1" y="connsiteY1"/>
                  </a:cxn>
                  <a:cxn ang="0">
                    <a:pos x="connsiteX2" y="connsiteY2"/>
                  </a:cxn>
                </a:cxnLst>
                <a:rect l="l" t="t" r="r" b="b"/>
                <a:pathLst>
                  <a:path w="88582" h="62102">
                    <a:moveTo>
                      <a:pt x="88583" y="62103"/>
                    </a:moveTo>
                    <a:lnTo>
                      <a:pt x="0" y="62103"/>
                    </a:lnTo>
                    <a:lnTo>
                      <a:pt x="14573" y="0"/>
                    </a:lnTo>
                  </a:path>
                </a:pathLst>
              </a:custGeom>
              <a:grpFill/>
              <a:ln w="5715" cap="rnd">
                <a:solidFill>
                  <a:schemeClr val="tx1">
                    <a:lumMod val="75000"/>
                    <a:lumOff val="25000"/>
                  </a:schemeClr>
                </a:solidFill>
                <a:prstDash val="solid"/>
                <a:round/>
              </a:ln>
            </p:spPr>
            <p:txBody>
              <a:bodyPr rtlCol="0" anchor="ctr"/>
              <a:lstStyle/>
              <a:p>
                <a:endParaRPr lang="fr-FR" sz="1400"/>
              </a:p>
            </p:txBody>
          </p:sp>
          <p:sp>
            <p:nvSpPr>
              <p:cNvPr id="160" name="Forme libre : forme 159">
                <a:extLst>
                  <a:ext uri="{FF2B5EF4-FFF2-40B4-BE49-F238E27FC236}">
                    <a16:creationId xmlns:a16="http://schemas.microsoft.com/office/drawing/2014/main" id="{D95882B1-853B-4F8F-B62F-5CEAB88BC32A}"/>
                  </a:ext>
                </a:extLst>
              </p:cNvPr>
              <p:cNvSpPr/>
              <p:nvPr/>
            </p:nvSpPr>
            <p:spPr>
              <a:xfrm>
                <a:off x="11117113" y="4426494"/>
                <a:ext cx="9525" cy="39242"/>
              </a:xfrm>
              <a:custGeom>
                <a:avLst/>
                <a:gdLst>
                  <a:gd name="connsiteX0" fmla="*/ 0 w 9525"/>
                  <a:gd name="connsiteY0" fmla="*/ 0 h 39242"/>
                  <a:gd name="connsiteX1" fmla="*/ 0 w 9525"/>
                  <a:gd name="connsiteY1" fmla="*/ 39243 h 39242"/>
                </a:gdLst>
                <a:ahLst/>
                <a:cxnLst>
                  <a:cxn ang="0">
                    <a:pos x="connsiteX0" y="connsiteY0"/>
                  </a:cxn>
                  <a:cxn ang="0">
                    <a:pos x="connsiteX1" y="connsiteY1"/>
                  </a:cxn>
                </a:cxnLst>
                <a:rect l="l" t="t" r="r" b="b"/>
                <a:pathLst>
                  <a:path w="9525" h="39242">
                    <a:moveTo>
                      <a:pt x="0" y="0"/>
                    </a:moveTo>
                    <a:lnTo>
                      <a:pt x="0" y="39243"/>
                    </a:lnTo>
                  </a:path>
                </a:pathLst>
              </a:custGeom>
              <a:grpFill/>
              <a:ln w="5715" cap="rnd">
                <a:solidFill>
                  <a:schemeClr val="tx1">
                    <a:lumMod val="75000"/>
                    <a:lumOff val="25000"/>
                  </a:schemeClr>
                </a:solidFill>
                <a:prstDash val="solid"/>
                <a:round/>
              </a:ln>
            </p:spPr>
            <p:txBody>
              <a:bodyPr rtlCol="0" anchor="ctr"/>
              <a:lstStyle/>
              <a:p>
                <a:endParaRPr lang="fr-FR" sz="1400"/>
              </a:p>
            </p:txBody>
          </p:sp>
          <p:sp>
            <p:nvSpPr>
              <p:cNvPr id="161" name="Forme libre : forme 160">
                <a:extLst>
                  <a:ext uri="{FF2B5EF4-FFF2-40B4-BE49-F238E27FC236}">
                    <a16:creationId xmlns:a16="http://schemas.microsoft.com/office/drawing/2014/main" id="{0CCC624B-CF45-43B2-A1F7-E1405063FA0E}"/>
                  </a:ext>
                </a:extLst>
              </p:cNvPr>
              <p:cNvSpPr/>
              <p:nvPr/>
            </p:nvSpPr>
            <p:spPr>
              <a:xfrm>
                <a:off x="11117971" y="4466976"/>
                <a:ext cx="67532" cy="9525"/>
              </a:xfrm>
              <a:custGeom>
                <a:avLst/>
                <a:gdLst>
                  <a:gd name="connsiteX0" fmla="*/ 0 w 67532"/>
                  <a:gd name="connsiteY0" fmla="*/ 0 h 9525"/>
                  <a:gd name="connsiteX1" fmla="*/ 67532 w 67532"/>
                  <a:gd name="connsiteY1" fmla="*/ 0 h 9525"/>
                </a:gdLst>
                <a:ahLst/>
                <a:cxnLst>
                  <a:cxn ang="0">
                    <a:pos x="connsiteX0" y="connsiteY0"/>
                  </a:cxn>
                  <a:cxn ang="0">
                    <a:pos x="connsiteX1" y="connsiteY1"/>
                  </a:cxn>
                </a:cxnLst>
                <a:rect l="l" t="t" r="r" b="b"/>
                <a:pathLst>
                  <a:path w="67532" h="9525">
                    <a:moveTo>
                      <a:pt x="0" y="0"/>
                    </a:moveTo>
                    <a:lnTo>
                      <a:pt x="67532" y="0"/>
                    </a:lnTo>
                  </a:path>
                </a:pathLst>
              </a:custGeom>
              <a:grpFill/>
              <a:ln w="5715" cap="rnd">
                <a:solidFill>
                  <a:schemeClr val="tx1">
                    <a:lumMod val="75000"/>
                    <a:lumOff val="25000"/>
                  </a:schemeClr>
                </a:solidFill>
                <a:prstDash val="solid"/>
                <a:round/>
              </a:ln>
            </p:spPr>
            <p:txBody>
              <a:bodyPr rtlCol="0" anchor="ctr"/>
              <a:lstStyle/>
              <a:p>
                <a:endParaRPr lang="fr-FR" sz="1400"/>
              </a:p>
            </p:txBody>
          </p:sp>
          <p:sp>
            <p:nvSpPr>
              <p:cNvPr id="162" name="Forme libre : forme 161">
                <a:extLst>
                  <a:ext uri="{FF2B5EF4-FFF2-40B4-BE49-F238E27FC236}">
                    <a16:creationId xmlns:a16="http://schemas.microsoft.com/office/drawing/2014/main" id="{8D2593E4-0209-410C-8A14-10ED495ED884}"/>
                  </a:ext>
                </a:extLst>
              </p:cNvPr>
              <p:cNvSpPr/>
              <p:nvPr/>
            </p:nvSpPr>
            <p:spPr>
              <a:xfrm>
                <a:off x="11141497" y="4360677"/>
                <a:ext cx="10668" cy="9525"/>
              </a:xfrm>
              <a:custGeom>
                <a:avLst/>
                <a:gdLst>
                  <a:gd name="connsiteX0" fmla="*/ 0 w 10668"/>
                  <a:gd name="connsiteY0" fmla="*/ 0 h 9525"/>
                  <a:gd name="connsiteX1" fmla="*/ 10668 w 10668"/>
                  <a:gd name="connsiteY1" fmla="*/ 0 h 9525"/>
                </a:gdLst>
                <a:ahLst/>
                <a:cxnLst>
                  <a:cxn ang="0">
                    <a:pos x="connsiteX0" y="connsiteY0"/>
                  </a:cxn>
                  <a:cxn ang="0">
                    <a:pos x="connsiteX1" y="connsiteY1"/>
                  </a:cxn>
                </a:cxnLst>
                <a:rect l="l" t="t" r="r" b="b"/>
                <a:pathLst>
                  <a:path w="10668" h="9525">
                    <a:moveTo>
                      <a:pt x="0" y="0"/>
                    </a:moveTo>
                    <a:lnTo>
                      <a:pt x="10668" y="0"/>
                    </a:lnTo>
                  </a:path>
                </a:pathLst>
              </a:custGeom>
              <a:grpFill/>
              <a:ln w="5715" cap="rnd">
                <a:solidFill>
                  <a:schemeClr val="tx1">
                    <a:lumMod val="75000"/>
                    <a:lumOff val="25000"/>
                  </a:schemeClr>
                </a:solidFill>
                <a:prstDash val="solid"/>
                <a:round/>
              </a:ln>
            </p:spPr>
            <p:txBody>
              <a:bodyPr rtlCol="0" anchor="ctr"/>
              <a:lstStyle/>
              <a:p>
                <a:endParaRPr lang="fr-FR" sz="1400"/>
              </a:p>
            </p:txBody>
          </p:sp>
          <p:sp>
            <p:nvSpPr>
              <p:cNvPr id="163" name="Forme libre : forme 162">
                <a:extLst>
                  <a:ext uri="{FF2B5EF4-FFF2-40B4-BE49-F238E27FC236}">
                    <a16:creationId xmlns:a16="http://schemas.microsoft.com/office/drawing/2014/main" id="{146BD246-5B8B-4D56-8657-C6B17F1D0468}"/>
                  </a:ext>
                </a:extLst>
              </p:cNvPr>
              <p:cNvSpPr/>
              <p:nvPr/>
            </p:nvSpPr>
            <p:spPr>
              <a:xfrm>
                <a:off x="11173025" y="4424780"/>
                <a:ext cx="9525" cy="131921"/>
              </a:xfrm>
              <a:custGeom>
                <a:avLst/>
                <a:gdLst>
                  <a:gd name="connsiteX0" fmla="*/ 0 w 9525"/>
                  <a:gd name="connsiteY0" fmla="*/ 0 h 131921"/>
                  <a:gd name="connsiteX1" fmla="*/ 0 w 9525"/>
                  <a:gd name="connsiteY1" fmla="*/ 131921 h 131921"/>
                </a:gdLst>
                <a:ahLst/>
                <a:cxnLst>
                  <a:cxn ang="0">
                    <a:pos x="connsiteX0" y="connsiteY0"/>
                  </a:cxn>
                  <a:cxn ang="0">
                    <a:pos x="connsiteX1" y="connsiteY1"/>
                  </a:cxn>
                </a:cxnLst>
                <a:rect l="l" t="t" r="r" b="b"/>
                <a:pathLst>
                  <a:path w="9525" h="131921">
                    <a:moveTo>
                      <a:pt x="0" y="0"/>
                    </a:moveTo>
                    <a:lnTo>
                      <a:pt x="0" y="131921"/>
                    </a:lnTo>
                  </a:path>
                </a:pathLst>
              </a:custGeom>
              <a:grpFill/>
              <a:ln w="5715" cap="rnd">
                <a:solidFill>
                  <a:schemeClr val="tx1">
                    <a:lumMod val="75000"/>
                    <a:lumOff val="25000"/>
                  </a:schemeClr>
                </a:solidFill>
                <a:prstDash val="solid"/>
                <a:round/>
              </a:ln>
            </p:spPr>
            <p:txBody>
              <a:bodyPr rtlCol="0" anchor="ctr"/>
              <a:lstStyle/>
              <a:p>
                <a:endParaRPr lang="fr-FR" sz="1400"/>
              </a:p>
            </p:txBody>
          </p:sp>
          <p:sp>
            <p:nvSpPr>
              <p:cNvPr id="164" name="Forme libre : forme 163">
                <a:extLst>
                  <a:ext uri="{FF2B5EF4-FFF2-40B4-BE49-F238E27FC236}">
                    <a16:creationId xmlns:a16="http://schemas.microsoft.com/office/drawing/2014/main" id="{9EAEC24B-CBB2-46C9-9395-7F51CCDECBF9}"/>
                  </a:ext>
                </a:extLst>
              </p:cNvPr>
              <p:cNvSpPr/>
              <p:nvPr/>
            </p:nvSpPr>
            <p:spPr>
              <a:xfrm>
                <a:off x="11160738" y="4557653"/>
                <a:ext cx="60674" cy="50672"/>
              </a:xfrm>
              <a:custGeom>
                <a:avLst/>
                <a:gdLst>
                  <a:gd name="connsiteX0" fmla="*/ 52292 w 60674"/>
                  <a:gd name="connsiteY0" fmla="*/ 50673 h 50672"/>
                  <a:gd name="connsiteX1" fmla="*/ 8382 w 60674"/>
                  <a:gd name="connsiteY1" fmla="*/ 50673 h 50672"/>
                  <a:gd name="connsiteX2" fmla="*/ 0 w 60674"/>
                  <a:gd name="connsiteY2" fmla="*/ 42291 h 50672"/>
                  <a:gd name="connsiteX3" fmla="*/ 0 w 60674"/>
                  <a:gd name="connsiteY3" fmla="*/ 8382 h 50672"/>
                  <a:gd name="connsiteX4" fmla="*/ 8382 w 60674"/>
                  <a:gd name="connsiteY4" fmla="*/ 0 h 50672"/>
                  <a:gd name="connsiteX5" fmla="*/ 52292 w 60674"/>
                  <a:gd name="connsiteY5" fmla="*/ 0 h 50672"/>
                  <a:gd name="connsiteX6" fmla="*/ 60674 w 60674"/>
                  <a:gd name="connsiteY6" fmla="*/ 8382 h 50672"/>
                  <a:gd name="connsiteX7" fmla="*/ 60674 w 60674"/>
                  <a:gd name="connsiteY7" fmla="*/ 42291 h 50672"/>
                  <a:gd name="connsiteX8" fmla="*/ 52292 w 60674"/>
                  <a:gd name="connsiteY8" fmla="*/ 50673 h 506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0674" h="50672">
                    <a:moveTo>
                      <a:pt x="52292" y="50673"/>
                    </a:moveTo>
                    <a:lnTo>
                      <a:pt x="8382" y="50673"/>
                    </a:lnTo>
                    <a:cubicBezTo>
                      <a:pt x="3715" y="50673"/>
                      <a:pt x="0" y="46863"/>
                      <a:pt x="0" y="42291"/>
                    </a:cubicBezTo>
                    <a:lnTo>
                      <a:pt x="0" y="8382"/>
                    </a:lnTo>
                    <a:cubicBezTo>
                      <a:pt x="0" y="3715"/>
                      <a:pt x="3810" y="0"/>
                      <a:pt x="8382" y="0"/>
                    </a:cubicBezTo>
                    <a:lnTo>
                      <a:pt x="52292" y="0"/>
                    </a:lnTo>
                    <a:cubicBezTo>
                      <a:pt x="56960" y="0"/>
                      <a:pt x="60674" y="3810"/>
                      <a:pt x="60674" y="8382"/>
                    </a:cubicBezTo>
                    <a:lnTo>
                      <a:pt x="60674" y="42291"/>
                    </a:lnTo>
                    <a:cubicBezTo>
                      <a:pt x="60674" y="46863"/>
                      <a:pt x="56864" y="50673"/>
                      <a:pt x="52292" y="50673"/>
                    </a:cubicBezTo>
                    <a:close/>
                  </a:path>
                </a:pathLst>
              </a:custGeom>
              <a:grpFill/>
              <a:ln w="5715" cap="rnd">
                <a:solidFill>
                  <a:schemeClr val="tx1">
                    <a:lumMod val="75000"/>
                    <a:lumOff val="25000"/>
                  </a:schemeClr>
                </a:solidFill>
                <a:prstDash val="solid"/>
                <a:round/>
              </a:ln>
            </p:spPr>
            <p:txBody>
              <a:bodyPr rtlCol="0" anchor="ctr"/>
              <a:lstStyle/>
              <a:p>
                <a:endParaRPr lang="fr-FR" sz="1400"/>
              </a:p>
            </p:txBody>
          </p:sp>
        </p:grpSp>
        <p:sp>
          <p:nvSpPr>
            <p:cNvPr id="142" name="Forme libre : forme 141">
              <a:extLst>
                <a:ext uri="{FF2B5EF4-FFF2-40B4-BE49-F238E27FC236}">
                  <a16:creationId xmlns:a16="http://schemas.microsoft.com/office/drawing/2014/main" id="{3CFB284F-88E4-46B2-8F72-2EA3C62D971B}"/>
                </a:ext>
              </a:extLst>
            </p:cNvPr>
            <p:cNvSpPr/>
            <p:nvPr/>
          </p:nvSpPr>
          <p:spPr>
            <a:xfrm>
              <a:off x="11111589" y="4543176"/>
              <a:ext cx="79914" cy="9525"/>
            </a:xfrm>
            <a:custGeom>
              <a:avLst/>
              <a:gdLst>
                <a:gd name="connsiteX0" fmla="*/ 0 w 79914"/>
                <a:gd name="connsiteY0" fmla="*/ 0 h 9525"/>
                <a:gd name="connsiteX1" fmla="*/ 79915 w 79914"/>
                <a:gd name="connsiteY1" fmla="*/ 0 h 9525"/>
              </a:gdLst>
              <a:ahLst/>
              <a:cxnLst>
                <a:cxn ang="0">
                  <a:pos x="connsiteX0" y="connsiteY0"/>
                </a:cxn>
                <a:cxn ang="0">
                  <a:pos x="connsiteX1" y="connsiteY1"/>
                </a:cxn>
              </a:cxnLst>
              <a:rect l="l" t="t" r="r" b="b"/>
              <a:pathLst>
                <a:path w="79914" h="9525">
                  <a:moveTo>
                    <a:pt x="0" y="0"/>
                  </a:moveTo>
                  <a:lnTo>
                    <a:pt x="79915" y="0"/>
                  </a:lnTo>
                </a:path>
              </a:pathLst>
            </a:custGeom>
            <a:grpFill/>
            <a:ln w="5715" cap="rnd">
              <a:solidFill>
                <a:schemeClr val="tx1">
                  <a:lumMod val="75000"/>
                  <a:lumOff val="25000"/>
                </a:schemeClr>
              </a:solidFill>
              <a:prstDash val="solid"/>
              <a:round/>
            </a:ln>
          </p:spPr>
          <p:txBody>
            <a:bodyPr rtlCol="0" anchor="ctr"/>
            <a:lstStyle/>
            <a:p>
              <a:endParaRPr lang="fr-FR" sz="1400"/>
            </a:p>
          </p:txBody>
        </p:sp>
        <p:sp>
          <p:nvSpPr>
            <p:cNvPr id="143" name="Forme libre : forme 142">
              <a:extLst>
                <a:ext uri="{FF2B5EF4-FFF2-40B4-BE49-F238E27FC236}">
                  <a16:creationId xmlns:a16="http://schemas.microsoft.com/office/drawing/2014/main" id="{E41DA491-700E-4B82-AB7A-73B9838574D0}"/>
                </a:ext>
              </a:extLst>
            </p:cNvPr>
            <p:cNvSpPr/>
            <p:nvPr/>
          </p:nvSpPr>
          <p:spPr>
            <a:xfrm>
              <a:off x="11098825" y="4689289"/>
              <a:ext cx="16859" cy="9525"/>
            </a:xfrm>
            <a:custGeom>
              <a:avLst/>
              <a:gdLst>
                <a:gd name="connsiteX0" fmla="*/ 0 w 16859"/>
                <a:gd name="connsiteY0" fmla="*/ 0 h 9525"/>
                <a:gd name="connsiteX1" fmla="*/ 16859 w 16859"/>
                <a:gd name="connsiteY1" fmla="*/ 0 h 9525"/>
              </a:gdLst>
              <a:ahLst/>
              <a:cxnLst>
                <a:cxn ang="0">
                  <a:pos x="connsiteX0" y="connsiteY0"/>
                </a:cxn>
                <a:cxn ang="0">
                  <a:pos x="connsiteX1" y="connsiteY1"/>
                </a:cxn>
              </a:cxnLst>
              <a:rect l="l" t="t" r="r" b="b"/>
              <a:pathLst>
                <a:path w="16859" h="9525">
                  <a:moveTo>
                    <a:pt x="0" y="0"/>
                  </a:moveTo>
                  <a:lnTo>
                    <a:pt x="16859" y="0"/>
                  </a:lnTo>
                </a:path>
              </a:pathLst>
            </a:custGeom>
            <a:grpFill/>
            <a:ln w="5715" cap="rnd">
              <a:solidFill>
                <a:schemeClr val="tx1">
                  <a:lumMod val="75000"/>
                  <a:lumOff val="25000"/>
                </a:schemeClr>
              </a:solidFill>
              <a:prstDash val="solid"/>
              <a:round/>
            </a:ln>
          </p:spPr>
          <p:txBody>
            <a:bodyPr rtlCol="0" anchor="ctr"/>
            <a:lstStyle/>
            <a:p>
              <a:endParaRPr lang="fr-FR" sz="1400"/>
            </a:p>
          </p:txBody>
        </p:sp>
        <p:sp>
          <p:nvSpPr>
            <p:cNvPr id="144" name="Forme libre : forme 143">
              <a:extLst>
                <a:ext uri="{FF2B5EF4-FFF2-40B4-BE49-F238E27FC236}">
                  <a16:creationId xmlns:a16="http://schemas.microsoft.com/office/drawing/2014/main" id="{2A7CB9F3-E787-4572-856C-F70E7163257A}"/>
                </a:ext>
              </a:extLst>
            </p:cNvPr>
            <p:cNvSpPr/>
            <p:nvPr/>
          </p:nvSpPr>
          <p:spPr>
            <a:xfrm>
              <a:off x="11165500" y="4689670"/>
              <a:ext cx="20954" cy="9525"/>
            </a:xfrm>
            <a:custGeom>
              <a:avLst/>
              <a:gdLst>
                <a:gd name="connsiteX0" fmla="*/ 0 w 20954"/>
                <a:gd name="connsiteY0" fmla="*/ 0 h 9525"/>
                <a:gd name="connsiteX1" fmla="*/ 20955 w 20954"/>
                <a:gd name="connsiteY1" fmla="*/ 0 h 9525"/>
              </a:gdLst>
              <a:ahLst/>
              <a:cxnLst>
                <a:cxn ang="0">
                  <a:pos x="connsiteX0" y="connsiteY0"/>
                </a:cxn>
                <a:cxn ang="0">
                  <a:pos x="connsiteX1" y="connsiteY1"/>
                </a:cxn>
              </a:cxnLst>
              <a:rect l="l" t="t" r="r" b="b"/>
              <a:pathLst>
                <a:path w="20954" h="9525">
                  <a:moveTo>
                    <a:pt x="0" y="0"/>
                  </a:moveTo>
                  <a:lnTo>
                    <a:pt x="20955" y="0"/>
                  </a:lnTo>
                </a:path>
              </a:pathLst>
            </a:custGeom>
            <a:grpFill/>
            <a:ln w="5715" cap="rnd">
              <a:solidFill>
                <a:schemeClr val="tx1">
                  <a:lumMod val="75000"/>
                  <a:lumOff val="25000"/>
                </a:schemeClr>
              </a:solidFill>
              <a:prstDash val="solid"/>
              <a:round/>
            </a:ln>
          </p:spPr>
          <p:txBody>
            <a:bodyPr rtlCol="0" anchor="ctr"/>
            <a:lstStyle/>
            <a:p>
              <a:endParaRPr lang="fr-FR" sz="1400"/>
            </a:p>
          </p:txBody>
        </p:sp>
        <p:sp>
          <p:nvSpPr>
            <p:cNvPr id="145" name="Forme libre : forme 144">
              <a:extLst>
                <a:ext uri="{FF2B5EF4-FFF2-40B4-BE49-F238E27FC236}">
                  <a16:creationId xmlns:a16="http://schemas.microsoft.com/office/drawing/2014/main" id="{5F2400FD-A5D1-4C4C-AD1D-8FA39D863780}"/>
                </a:ext>
              </a:extLst>
            </p:cNvPr>
            <p:cNvSpPr/>
            <p:nvPr/>
          </p:nvSpPr>
          <p:spPr>
            <a:xfrm>
              <a:off x="11164548" y="4677859"/>
              <a:ext cx="10001" cy="9525"/>
            </a:xfrm>
            <a:custGeom>
              <a:avLst/>
              <a:gdLst>
                <a:gd name="connsiteX0" fmla="*/ 0 w 10001"/>
                <a:gd name="connsiteY0" fmla="*/ 0 h 9525"/>
                <a:gd name="connsiteX1" fmla="*/ 10001 w 10001"/>
                <a:gd name="connsiteY1" fmla="*/ 0 h 9525"/>
              </a:gdLst>
              <a:ahLst/>
              <a:cxnLst>
                <a:cxn ang="0">
                  <a:pos x="connsiteX0" y="connsiteY0"/>
                </a:cxn>
                <a:cxn ang="0">
                  <a:pos x="connsiteX1" y="connsiteY1"/>
                </a:cxn>
              </a:cxnLst>
              <a:rect l="l" t="t" r="r" b="b"/>
              <a:pathLst>
                <a:path w="10001" h="9525">
                  <a:moveTo>
                    <a:pt x="0" y="0"/>
                  </a:moveTo>
                  <a:lnTo>
                    <a:pt x="10001" y="0"/>
                  </a:lnTo>
                </a:path>
              </a:pathLst>
            </a:custGeom>
            <a:grpFill/>
            <a:ln w="5715" cap="rnd">
              <a:solidFill>
                <a:schemeClr val="tx1">
                  <a:lumMod val="75000"/>
                  <a:lumOff val="25000"/>
                </a:schemeClr>
              </a:solidFill>
              <a:prstDash val="solid"/>
              <a:round/>
            </a:ln>
          </p:spPr>
          <p:txBody>
            <a:bodyPr rtlCol="0" anchor="ctr"/>
            <a:lstStyle/>
            <a:p>
              <a:endParaRPr lang="fr-FR" sz="1400"/>
            </a:p>
          </p:txBody>
        </p:sp>
        <p:sp>
          <p:nvSpPr>
            <p:cNvPr id="146" name="Forme libre : forme 145">
              <a:extLst>
                <a:ext uri="{FF2B5EF4-FFF2-40B4-BE49-F238E27FC236}">
                  <a16:creationId xmlns:a16="http://schemas.microsoft.com/office/drawing/2014/main" id="{A9259A27-64C1-435F-98F0-703C0B52EDB9}"/>
                </a:ext>
              </a:extLst>
            </p:cNvPr>
            <p:cNvSpPr/>
            <p:nvPr/>
          </p:nvSpPr>
          <p:spPr>
            <a:xfrm>
              <a:off x="11097301" y="4707768"/>
              <a:ext cx="12858" cy="9525"/>
            </a:xfrm>
            <a:custGeom>
              <a:avLst/>
              <a:gdLst>
                <a:gd name="connsiteX0" fmla="*/ 0 w 12858"/>
                <a:gd name="connsiteY0" fmla="*/ 0 h 9525"/>
                <a:gd name="connsiteX1" fmla="*/ 12859 w 12858"/>
                <a:gd name="connsiteY1" fmla="*/ 0 h 9525"/>
              </a:gdLst>
              <a:ahLst/>
              <a:cxnLst>
                <a:cxn ang="0">
                  <a:pos x="connsiteX0" y="connsiteY0"/>
                </a:cxn>
                <a:cxn ang="0">
                  <a:pos x="connsiteX1" y="connsiteY1"/>
                </a:cxn>
              </a:cxnLst>
              <a:rect l="l" t="t" r="r" b="b"/>
              <a:pathLst>
                <a:path w="12858" h="9525">
                  <a:moveTo>
                    <a:pt x="0" y="0"/>
                  </a:moveTo>
                  <a:lnTo>
                    <a:pt x="12859" y="0"/>
                  </a:lnTo>
                </a:path>
              </a:pathLst>
            </a:custGeom>
            <a:grpFill/>
            <a:ln w="5715" cap="rnd">
              <a:solidFill>
                <a:schemeClr val="tx1">
                  <a:lumMod val="75000"/>
                  <a:lumOff val="25000"/>
                </a:schemeClr>
              </a:solidFill>
              <a:prstDash val="solid"/>
              <a:round/>
            </a:ln>
          </p:spPr>
          <p:txBody>
            <a:bodyPr rtlCol="0" anchor="ctr"/>
            <a:lstStyle/>
            <a:p>
              <a:endParaRPr lang="fr-FR" sz="1400"/>
            </a:p>
          </p:txBody>
        </p:sp>
        <p:sp>
          <p:nvSpPr>
            <p:cNvPr id="147" name="Forme libre : forme 146">
              <a:extLst>
                <a:ext uri="{FF2B5EF4-FFF2-40B4-BE49-F238E27FC236}">
                  <a16:creationId xmlns:a16="http://schemas.microsoft.com/office/drawing/2014/main" id="{4605A99F-2E6D-4B83-8FE3-0C174869FD0A}"/>
                </a:ext>
              </a:extLst>
            </p:cNvPr>
            <p:cNvSpPr/>
            <p:nvPr/>
          </p:nvSpPr>
          <p:spPr>
            <a:xfrm>
              <a:off x="11166358" y="4711387"/>
              <a:ext cx="17716" cy="9525"/>
            </a:xfrm>
            <a:custGeom>
              <a:avLst/>
              <a:gdLst>
                <a:gd name="connsiteX0" fmla="*/ 17717 w 17716"/>
                <a:gd name="connsiteY0" fmla="*/ 0 h 9525"/>
                <a:gd name="connsiteX1" fmla="*/ 0 w 17716"/>
                <a:gd name="connsiteY1" fmla="*/ 0 h 9525"/>
              </a:gdLst>
              <a:ahLst/>
              <a:cxnLst>
                <a:cxn ang="0">
                  <a:pos x="connsiteX0" y="connsiteY0"/>
                </a:cxn>
                <a:cxn ang="0">
                  <a:pos x="connsiteX1" y="connsiteY1"/>
                </a:cxn>
              </a:cxnLst>
              <a:rect l="l" t="t" r="r" b="b"/>
              <a:pathLst>
                <a:path w="17716" h="9525">
                  <a:moveTo>
                    <a:pt x="17717" y="0"/>
                  </a:moveTo>
                  <a:lnTo>
                    <a:pt x="0" y="0"/>
                  </a:lnTo>
                </a:path>
              </a:pathLst>
            </a:custGeom>
            <a:grpFill/>
            <a:ln w="5715" cap="rnd">
              <a:solidFill>
                <a:schemeClr val="tx1">
                  <a:lumMod val="75000"/>
                  <a:lumOff val="25000"/>
                </a:schemeClr>
              </a:solidFill>
              <a:prstDash val="solid"/>
              <a:round/>
            </a:ln>
          </p:spPr>
          <p:txBody>
            <a:bodyPr rtlCol="0" anchor="ctr"/>
            <a:lstStyle/>
            <a:p>
              <a:endParaRPr lang="fr-FR" sz="1400"/>
            </a:p>
          </p:txBody>
        </p:sp>
      </p:grpSp>
      <p:grpSp>
        <p:nvGrpSpPr>
          <p:cNvPr id="2" name="Groupe 1">
            <a:extLst>
              <a:ext uri="{FF2B5EF4-FFF2-40B4-BE49-F238E27FC236}">
                <a16:creationId xmlns:a16="http://schemas.microsoft.com/office/drawing/2014/main" id="{1FECF559-B0E7-9EEA-EFD0-A8C0B03E0562}"/>
              </a:ext>
            </a:extLst>
          </p:cNvPr>
          <p:cNvGrpSpPr/>
          <p:nvPr/>
        </p:nvGrpSpPr>
        <p:grpSpPr>
          <a:xfrm>
            <a:off x="10633551" y="5768117"/>
            <a:ext cx="1100148" cy="1285089"/>
            <a:chOff x="-2188878" y="1439576"/>
            <a:chExt cx="1100148" cy="1285089"/>
          </a:xfrm>
        </p:grpSpPr>
        <p:pic>
          <p:nvPicPr>
            <p:cNvPr id="5" name="Picture 4" descr="Splash aquarelle avec illustration mixte blanc, rouge, orange sur blanc. Vecteur gratuit">
              <a:extLst>
                <a:ext uri="{FF2B5EF4-FFF2-40B4-BE49-F238E27FC236}">
                  <a16:creationId xmlns:a16="http://schemas.microsoft.com/office/drawing/2014/main" id="{39C7DACD-F278-06C5-F6A7-8DE6E2E68E4A}"/>
                </a:ext>
              </a:extLst>
            </p:cNvPr>
            <p:cNvPicPr>
              <a:picLocks noChangeAspect="1" noChangeArrowheads="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l="50000" t="70212" r="2264" b="8236"/>
            <a:stretch/>
          </p:blipFill>
          <p:spPr bwMode="auto">
            <a:xfrm>
              <a:off x="-2188878" y="1439576"/>
              <a:ext cx="1100148" cy="1285089"/>
            </a:xfrm>
            <a:prstGeom prst="rect">
              <a:avLst/>
            </a:prstGeom>
            <a:noFill/>
            <a:extLst>
              <a:ext uri="{909E8E84-426E-40DD-AFC4-6F175D3DCCD1}">
                <a14:hiddenFill xmlns:a14="http://schemas.microsoft.com/office/drawing/2010/main">
                  <a:solidFill>
                    <a:srgbClr val="FFFFFF"/>
                  </a:solidFill>
                </a14:hiddenFill>
              </a:ext>
            </a:extLst>
          </p:spPr>
        </p:pic>
        <p:grpSp>
          <p:nvGrpSpPr>
            <p:cNvPr id="7" name="Groupe 6">
              <a:extLst>
                <a:ext uri="{FF2B5EF4-FFF2-40B4-BE49-F238E27FC236}">
                  <a16:creationId xmlns:a16="http://schemas.microsoft.com/office/drawing/2014/main" id="{3CCC3BE9-82BA-5B6E-552A-B0EC57D26756}"/>
                </a:ext>
              </a:extLst>
            </p:cNvPr>
            <p:cNvGrpSpPr/>
            <p:nvPr/>
          </p:nvGrpSpPr>
          <p:grpSpPr>
            <a:xfrm>
              <a:off x="-1980670" y="1805906"/>
              <a:ext cx="572484" cy="495254"/>
              <a:chOff x="11392866" y="540878"/>
              <a:chExt cx="572484" cy="495254"/>
            </a:xfrm>
          </p:grpSpPr>
          <p:pic>
            <p:nvPicPr>
              <p:cNvPr id="8" name="Image 7">
                <a:hlinkClick r:id="rId4" action="ppaction://hlinksldjump"/>
                <a:extLst>
                  <a:ext uri="{FF2B5EF4-FFF2-40B4-BE49-F238E27FC236}">
                    <a16:creationId xmlns:a16="http://schemas.microsoft.com/office/drawing/2014/main" id="{BFF603D8-9C18-F438-7F9C-1BFB6B32F99D}"/>
                  </a:ext>
                </a:extLst>
              </p:cNvPr>
              <p:cNvPicPr>
                <a:picLocks noChangeAspect="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1483846" y="540878"/>
                <a:ext cx="390525" cy="342900"/>
              </a:xfrm>
              <a:prstGeom prst="rect">
                <a:avLst/>
              </a:prstGeom>
            </p:spPr>
          </p:pic>
          <p:pic>
            <p:nvPicPr>
              <p:cNvPr id="9" name="Image 8">
                <a:hlinkClick r:id="rId4" action="ppaction://hlinksldjump"/>
                <a:extLst>
                  <a:ext uri="{FF2B5EF4-FFF2-40B4-BE49-F238E27FC236}">
                    <a16:creationId xmlns:a16="http://schemas.microsoft.com/office/drawing/2014/main" id="{300FFC04-8962-CFE6-B999-93B553257F73}"/>
                  </a:ext>
                </a:extLst>
              </p:cNvPr>
              <p:cNvPicPr>
                <a:picLocks noChangeAspect="1"/>
              </p:cNvPicPr>
              <p:nvPr/>
            </p:nvPicPr>
            <p:blipFill>
              <a:blip r:embed="rId6" cstate="email">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1392866" y="731423"/>
                <a:ext cx="572484" cy="304709"/>
              </a:xfrm>
              <a:prstGeom prst="rect">
                <a:avLst/>
              </a:prstGeom>
            </p:spPr>
          </p:pic>
        </p:grpSp>
      </p:grpSp>
      <p:sp>
        <p:nvSpPr>
          <p:cNvPr id="10" name="Rectangle : coins arrondis 9">
            <a:hlinkClick r:id="rId7" action="ppaction://hlinksldjump"/>
            <a:extLst>
              <a:ext uri="{FF2B5EF4-FFF2-40B4-BE49-F238E27FC236}">
                <a16:creationId xmlns:a16="http://schemas.microsoft.com/office/drawing/2014/main" id="{280FE964-527A-395C-2278-160258AE3497}"/>
              </a:ext>
            </a:extLst>
          </p:cNvPr>
          <p:cNvSpPr/>
          <p:nvPr/>
        </p:nvSpPr>
        <p:spPr>
          <a:xfrm>
            <a:off x="10768038" y="6013635"/>
            <a:ext cx="824298" cy="630134"/>
          </a:xfrm>
          <a:prstGeom prst="roundRect">
            <a:avLst/>
          </a:prstGeom>
          <a:solidFill>
            <a:srgbClr val="FFFFFF">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026" name="Picture 2">
            <a:extLst>
              <a:ext uri="{FF2B5EF4-FFF2-40B4-BE49-F238E27FC236}">
                <a16:creationId xmlns:a16="http://schemas.microsoft.com/office/drawing/2014/main" id="{7D5DC4FA-76AE-7D5A-0210-605E6DD51690}"/>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rot="20905776">
            <a:off x="442912" y="1447670"/>
            <a:ext cx="1882760" cy="2510347"/>
          </a:xfrm>
          <a:custGeom>
            <a:avLst/>
            <a:gdLst>
              <a:gd name="connsiteX0" fmla="*/ 0 w 1882760"/>
              <a:gd name="connsiteY0" fmla="*/ 0 h 2510347"/>
              <a:gd name="connsiteX1" fmla="*/ 646414 w 1882760"/>
              <a:gd name="connsiteY1" fmla="*/ 0 h 2510347"/>
              <a:gd name="connsiteX2" fmla="*/ 1274001 w 1882760"/>
              <a:gd name="connsiteY2" fmla="*/ 0 h 2510347"/>
              <a:gd name="connsiteX3" fmla="*/ 1882760 w 1882760"/>
              <a:gd name="connsiteY3" fmla="*/ 0 h 2510347"/>
              <a:gd name="connsiteX4" fmla="*/ 1882760 w 1882760"/>
              <a:gd name="connsiteY4" fmla="*/ 652690 h 2510347"/>
              <a:gd name="connsiteX5" fmla="*/ 1882760 w 1882760"/>
              <a:gd name="connsiteY5" fmla="*/ 1204967 h 2510347"/>
              <a:gd name="connsiteX6" fmla="*/ 1882760 w 1882760"/>
              <a:gd name="connsiteY6" fmla="*/ 1857657 h 2510347"/>
              <a:gd name="connsiteX7" fmla="*/ 1882760 w 1882760"/>
              <a:gd name="connsiteY7" fmla="*/ 2510347 h 2510347"/>
              <a:gd name="connsiteX8" fmla="*/ 1236346 w 1882760"/>
              <a:gd name="connsiteY8" fmla="*/ 2510347 h 2510347"/>
              <a:gd name="connsiteX9" fmla="*/ 646414 w 1882760"/>
              <a:gd name="connsiteY9" fmla="*/ 2510347 h 2510347"/>
              <a:gd name="connsiteX10" fmla="*/ 0 w 1882760"/>
              <a:gd name="connsiteY10" fmla="*/ 2510347 h 2510347"/>
              <a:gd name="connsiteX11" fmla="*/ 0 w 1882760"/>
              <a:gd name="connsiteY11" fmla="*/ 1958071 h 2510347"/>
              <a:gd name="connsiteX12" fmla="*/ 0 w 1882760"/>
              <a:gd name="connsiteY12" fmla="*/ 1405794 h 2510347"/>
              <a:gd name="connsiteX13" fmla="*/ 0 w 1882760"/>
              <a:gd name="connsiteY13" fmla="*/ 778208 h 2510347"/>
              <a:gd name="connsiteX14" fmla="*/ 0 w 1882760"/>
              <a:gd name="connsiteY14" fmla="*/ 0 h 25103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882760" h="2510347" extrusionOk="0">
                <a:moveTo>
                  <a:pt x="0" y="0"/>
                </a:moveTo>
                <a:cubicBezTo>
                  <a:pt x="297446" y="25554"/>
                  <a:pt x="500724" y="21427"/>
                  <a:pt x="646414" y="0"/>
                </a:cubicBezTo>
                <a:cubicBezTo>
                  <a:pt x="792104" y="-21427"/>
                  <a:pt x="1102990" y="16497"/>
                  <a:pt x="1274001" y="0"/>
                </a:cubicBezTo>
                <a:cubicBezTo>
                  <a:pt x="1445012" y="-16497"/>
                  <a:pt x="1602201" y="24437"/>
                  <a:pt x="1882760" y="0"/>
                </a:cubicBezTo>
                <a:cubicBezTo>
                  <a:pt x="1883191" y="150127"/>
                  <a:pt x="1868710" y="387967"/>
                  <a:pt x="1882760" y="652690"/>
                </a:cubicBezTo>
                <a:cubicBezTo>
                  <a:pt x="1896811" y="917413"/>
                  <a:pt x="1907432" y="960288"/>
                  <a:pt x="1882760" y="1204967"/>
                </a:cubicBezTo>
                <a:cubicBezTo>
                  <a:pt x="1858088" y="1449646"/>
                  <a:pt x="1883978" y="1681441"/>
                  <a:pt x="1882760" y="1857657"/>
                </a:cubicBezTo>
                <a:cubicBezTo>
                  <a:pt x="1881543" y="2033873"/>
                  <a:pt x="1862902" y="2231817"/>
                  <a:pt x="1882760" y="2510347"/>
                </a:cubicBezTo>
                <a:cubicBezTo>
                  <a:pt x="1566349" y="2510597"/>
                  <a:pt x="1398007" y="2511283"/>
                  <a:pt x="1236346" y="2510347"/>
                </a:cubicBezTo>
                <a:cubicBezTo>
                  <a:pt x="1074685" y="2509411"/>
                  <a:pt x="815806" y="2485237"/>
                  <a:pt x="646414" y="2510347"/>
                </a:cubicBezTo>
                <a:cubicBezTo>
                  <a:pt x="477022" y="2535457"/>
                  <a:pt x="174311" y="2507063"/>
                  <a:pt x="0" y="2510347"/>
                </a:cubicBezTo>
                <a:cubicBezTo>
                  <a:pt x="-6537" y="2279450"/>
                  <a:pt x="21474" y="2129303"/>
                  <a:pt x="0" y="1958071"/>
                </a:cubicBezTo>
                <a:cubicBezTo>
                  <a:pt x="-21474" y="1786839"/>
                  <a:pt x="14" y="1651806"/>
                  <a:pt x="0" y="1405794"/>
                </a:cubicBezTo>
                <a:cubicBezTo>
                  <a:pt x="-14" y="1159782"/>
                  <a:pt x="27635" y="1091348"/>
                  <a:pt x="0" y="778208"/>
                </a:cubicBezTo>
                <a:cubicBezTo>
                  <a:pt x="-27635" y="465068"/>
                  <a:pt x="-3310" y="367614"/>
                  <a:pt x="0" y="0"/>
                </a:cubicBezTo>
                <a:close/>
              </a:path>
            </a:pathLst>
          </a:custGeom>
          <a:noFill/>
          <a:ln w="9525">
            <a:solidFill>
              <a:srgbClr val="000000"/>
            </a:solidFill>
            <a:miter lim="800000"/>
            <a:headEnd/>
            <a:tailEnd/>
            <a:extLst>
              <a:ext uri="{C807C97D-BFC1-408E-A445-0C87EB9F89A2}">
                <ask:lineSketchStyleProps xmlns:ask="http://schemas.microsoft.com/office/drawing/2018/sketchyshapes" sd="3064894813">
                  <a:prstGeom prst="rect">
                    <a:avLst/>
                  </a:prstGeom>
                  <ask:type>
                    <ask:lineSketchFreehand/>
                  </ask:type>
                </ask:lineSketchStyleProps>
              </a:ext>
            </a:extLst>
          </a:ln>
          <a:extLst>
            <a:ext uri="{909E8E84-426E-40DD-AFC4-6F175D3DCCD1}">
              <a14:hiddenFill xmlns:a14="http://schemas.microsoft.com/office/drawing/2010/main">
                <a:solidFill>
                  <a:srgbClr val="FFFFFF"/>
                </a:solidFill>
              </a14:hiddenFill>
            </a:ext>
          </a:extLst>
        </p:spPr>
      </p:pic>
      <p:pic>
        <p:nvPicPr>
          <p:cNvPr id="1030" name="Picture 6">
            <a:extLst>
              <a:ext uri="{FF2B5EF4-FFF2-40B4-BE49-F238E27FC236}">
                <a16:creationId xmlns:a16="http://schemas.microsoft.com/office/drawing/2014/main" id="{F171BD8C-5B41-59B1-7DE0-839792ADA382}"/>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rot="483126">
            <a:off x="4458157" y="1331136"/>
            <a:ext cx="1706362" cy="2275150"/>
          </a:xfrm>
          <a:custGeom>
            <a:avLst/>
            <a:gdLst>
              <a:gd name="connsiteX0" fmla="*/ 0 w 1706362"/>
              <a:gd name="connsiteY0" fmla="*/ 0 h 2275150"/>
              <a:gd name="connsiteX1" fmla="*/ 568787 w 1706362"/>
              <a:gd name="connsiteY1" fmla="*/ 0 h 2275150"/>
              <a:gd name="connsiteX2" fmla="*/ 1086384 w 1706362"/>
              <a:gd name="connsiteY2" fmla="*/ 0 h 2275150"/>
              <a:gd name="connsiteX3" fmla="*/ 1706362 w 1706362"/>
              <a:gd name="connsiteY3" fmla="*/ 0 h 2275150"/>
              <a:gd name="connsiteX4" fmla="*/ 1706362 w 1706362"/>
              <a:gd name="connsiteY4" fmla="*/ 500533 h 2275150"/>
              <a:gd name="connsiteX5" fmla="*/ 1706362 w 1706362"/>
              <a:gd name="connsiteY5" fmla="*/ 1114824 h 2275150"/>
              <a:gd name="connsiteX6" fmla="*/ 1706362 w 1706362"/>
              <a:gd name="connsiteY6" fmla="*/ 1638108 h 2275150"/>
              <a:gd name="connsiteX7" fmla="*/ 1706362 w 1706362"/>
              <a:gd name="connsiteY7" fmla="*/ 2275150 h 2275150"/>
              <a:gd name="connsiteX8" fmla="*/ 1154638 w 1706362"/>
              <a:gd name="connsiteY8" fmla="*/ 2275150 h 2275150"/>
              <a:gd name="connsiteX9" fmla="*/ 585851 w 1706362"/>
              <a:gd name="connsiteY9" fmla="*/ 2275150 h 2275150"/>
              <a:gd name="connsiteX10" fmla="*/ 0 w 1706362"/>
              <a:gd name="connsiteY10" fmla="*/ 2275150 h 2275150"/>
              <a:gd name="connsiteX11" fmla="*/ 0 w 1706362"/>
              <a:gd name="connsiteY11" fmla="*/ 1660860 h 2275150"/>
              <a:gd name="connsiteX12" fmla="*/ 0 w 1706362"/>
              <a:gd name="connsiteY12" fmla="*/ 1046569 h 2275150"/>
              <a:gd name="connsiteX13" fmla="*/ 0 w 1706362"/>
              <a:gd name="connsiteY13" fmla="*/ 546036 h 2275150"/>
              <a:gd name="connsiteX14" fmla="*/ 0 w 1706362"/>
              <a:gd name="connsiteY14" fmla="*/ 0 h 2275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706362" h="2275150" extrusionOk="0">
                <a:moveTo>
                  <a:pt x="0" y="0"/>
                </a:moveTo>
                <a:cubicBezTo>
                  <a:pt x="264682" y="18268"/>
                  <a:pt x="405932" y="19705"/>
                  <a:pt x="568787" y="0"/>
                </a:cubicBezTo>
                <a:cubicBezTo>
                  <a:pt x="731642" y="-19705"/>
                  <a:pt x="927668" y="-16175"/>
                  <a:pt x="1086384" y="0"/>
                </a:cubicBezTo>
                <a:cubicBezTo>
                  <a:pt x="1245100" y="16175"/>
                  <a:pt x="1401708" y="11396"/>
                  <a:pt x="1706362" y="0"/>
                </a:cubicBezTo>
                <a:cubicBezTo>
                  <a:pt x="1689359" y="189892"/>
                  <a:pt x="1727194" y="327436"/>
                  <a:pt x="1706362" y="500533"/>
                </a:cubicBezTo>
                <a:cubicBezTo>
                  <a:pt x="1685530" y="673630"/>
                  <a:pt x="1733529" y="895666"/>
                  <a:pt x="1706362" y="1114824"/>
                </a:cubicBezTo>
                <a:cubicBezTo>
                  <a:pt x="1679195" y="1333982"/>
                  <a:pt x="1714102" y="1396114"/>
                  <a:pt x="1706362" y="1638108"/>
                </a:cubicBezTo>
                <a:cubicBezTo>
                  <a:pt x="1698622" y="1880102"/>
                  <a:pt x="1735575" y="1997655"/>
                  <a:pt x="1706362" y="2275150"/>
                </a:cubicBezTo>
                <a:cubicBezTo>
                  <a:pt x="1480962" y="2261013"/>
                  <a:pt x="1355317" y="2294624"/>
                  <a:pt x="1154638" y="2275150"/>
                </a:cubicBezTo>
                <a:cubicBezTo>
                  <a:pt x="953959" y="2255676"/>
                  <a:pt x="738085" y="2285954"/>
                  <a:pt x="585851" y="2275150"/>
                </a:cubicBezTo>
                <a:cubicBezTo>
                  <a:pt x="433617" y="2264346"/>
                  <a:pt x="267965" y="2266304"/>
                  <a:pt x="0" y="2275150"/>
                </a:cubicBezTo>
                <a:cubicBezTo>
                  <a:pt x="-12039" y="2041133"/>
                  <a:pt x="18107" y="1944641"/>
                  <a:pt x="0" y="1660860"/>
                </a:cubicBezTo>
                <a:cubicBezTo>
                  <a:pt x="-18107" y="1377079"/>
                  <a:pt x="19992" y="1170925"/>
                  <a:pt x="0" y="1046569"/>
                </a:cubicBezTo>
                <a:cubicBezTo>
                  <a:pt x="-19992" y="922213"/>
                  <a:pt x="-21831" y="690490"/>
                  <a:pt x="0" y="546036"/>
                </a:cubicBezTo>
                <a:cubicBezTo>
                  <a:pt x="21831" y="401582"/>
                  <a:pt x="-12555" y="243575"/>
                  <a:pt x="0" y="0"/>
                </a:cubicBezTo>
                <a:close/>
              </a:path>
            </a:pathLst>
          </a:custGeom>
          <a:noFill/>
          <a:ln w="9525">
            <a:solidFill>
              <a:srgbClr val="000000"/>
            </a:solidFill>
            <a:miter lim="800000"/>
            <a:headEnd/>
            <a:tailEnd/>
            <a:extLst>
              <a:ext uri="{C807C97D-BFC1-408E-A445-0C87EB9F89A2}">
                <ask:lineSketchStyleProps xmlns:ask="http://schemas.microsoft.com/office/drawing/2018/sketchyshapes" sd="1849573649">
                  <a:prstGeom prst="rect">
                    <a:avLst/>
                  </a:prstGeom>
                  <ask:type>
                    <ask:lineSketchFreehand/>
                  </ask:type>
                </ask:lineSketchStyleProps>
              </a:ext>
            </a:extLst>
          </a:ln>
          <a:extLst>
            <a:ext uri="{909E8E84-426E-40DD-AFC4-6F175D3DCCD1}">
              <a14:hiddenFill xmlns:a14="http://schemas.microsoft.com/office/drawing/2010/main">
                <a:solidFill>
                  <a:srgbClr val="FFFFFF"/>
                </a:solidFill>
              </a14:hiddenFill>
            </a:ext>
          </a:extLst>
        </p:spPr>
      </p:pic>
      <p:pic>
        <p:nvPicPr>
          <p:cNvPr id="1031" name="Picture 7">
            <a:extLst>
              <a:ext uri="{FF2B5EF4-FFF2-40B4-BE49-F238E27FC236}">
                <a16:creationId xmlns:a16="http://schemas.microsoft.com/office/drawing/2014/main" id="{312AD4F8-E970-1551-C328-09FFF25339CF}"/>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rot="21248023">
            <a:off x="6113673" y="1313646"/>
            <a:ext cx="1813593" cy="2418124"/>
          </a:xfrm>
          <a:custGeom>
            <a:avLst/>
            <a:gdLst>
              <a:gd name="connsiteX0" fmla="*/ 0 w 1813593"/>
              <a:gd name="connsiteY0" fmla="*/ 0 h 2418124"/>
              <a:gd name="connsiteX1" fmla="*/ 640803 w 1813593"/>
              <a:gd name="connsiteY1" fmla="*/ 0 h 2418124"/>
              <a:gd name="connsiteX2" fmla="*/ 1227198 w 1813593"/>
              <a:gd name="connsiteY2" fmla="*/ 0 h 2418124"/>
              <a:gd name="connsiteX3" fmla="*/ 1813593 w 1813593"/>
              <a:gd name="connsiteY3" fmla="*/ 0 h 2418124"/>
              <a:gd name="connsiteX4" fmla="*/ 1813593 w 1813593"/>
              <a:gd name="connsiteY4" fmla="*/ 556169 h 2418124"/>
              <a:gd name="connsiteX5" fmla="*/ 1813593 w 1813593"/>
              <a:gd name="connsiteY5" fmla="*/ 1136518 h 2418124"/>
              <a:gd name="connsiteX6" fmla="*/ 1813593 w 1813593"/>
              <a:gd name="connsiteY6" fmla="*/ 1716868 h 2418124"/>
              <a:gd name="connsiteX7" fmla="*/ 1813593 w 1813593"/>
              <a:gd name="connsiteY7" fmla="*/ 2418124 h 2418124"/>
              <a:gd name="connsiteX8" fmla="*/ 1209062 w 1813593"/>
              <a:gd name="connsiteY8" fmla="*/ 2418124 h 2418124"/>
              <a:gd name="connsiteX9" fmla="*/ 640803 w 1813593"/>
              <a:gd name="connsiteY9" fmla="*/ 2418124 h 2418124"/>
              <a:gd name="connsiteX10" fmla="*/ 0 w 1813593"/>
              <a:gd name="connsiteY10" fmla="*/ 2418124 h 2418124"/>
              <a:gd name="connsiteX11" fmla="*/ 0 w 1813593"/>
              <a:gd name="connsiteY11" fmla="*/ 1813593 h 2418124"/>
              <a:gd name="connsiteX12" fmla="*/ 0 w 1813593"/>
              <a:gd name="connsiteY12" fmla="*/ 1160700 h 2418124"/>
              <a:gd name="connsiteX13" fmla="*/ 0 w 1813593"/>
              <a:gd name="connsiteY13" fmla="*/ 0 h 24181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813593" h="2418124" extrusionOk="0">
                <a:moveTo>
                  <a:pt x="0" y="0"/>
                </a:moveTo>
                <a:cubicBezTo>
                  <a:pt x="237991" y="14755"/>
                  <a:pt x="369908" y="-24812"/>
                  <a:pt x="640803" y="0"/>
                </a:cubicBezTo>
                <a:cubicBezTo>
                  <a:pt x="911698" y="24812"/>
                  <a:pt x="1011855" y="18497"/>
                  <a:pt x="1227198" y="0"/>
                </a:cubicBezTo>
                <a:cubicBezTo>
                  <a:pt x="1442541" y="-18497"/>
                  <a:pt x="1583376" y="-20491"/>
                  <a:pt x="1813593" y="0"/>
                </a:cubicBezTo>
                <a:cubicBezTo>
                  <a:pt x="1796551" y="155908"/>
                  <a:pt x="1789828" y="431728"/>
                  <a:pt x="1813593" y="556169"/>
                </a:cubicBezTo>
                <a:cubicBezTo>
                  <a:pt x="1837358" y="680610"/>
                  <a:pt x="1813200" y="1008711"/>
                  <a:pt x="1813593" y="1136518"/>
                </a:cubicBezTo>
                <a:cubicBezTo>
                  <a:pt x="1813986" y="1264325"/>
                  <a:pt x="1796457" y="1584178"/>
                  <a:pt x="1813593" y="1716868"/>
                </a:cubicBezTo>
                <a:cubicBezTo>
                  <a:pt x="1830730" y="1849558"/>
                  <a:pt x="1781986" y="2198264"/>
                  <a:pt x="1813593" y="2418124"/>
                </a:cubicBezTo>
                <a:cubicBezTo>
                  <a:pt x="1513939" y="2401488"/>
                  <a:pt x="1449858" y="2445567"/>
                  <a:pt x="1209062" y="2418124"/>
                </a:cubicBezTo>
                <a:cubicBezTo>
                  <a:pt x="968266" y="2390681"/>
                  <a:pt x="758964" y="2391338"/>
                  <a:pt x="640803" y="2418124"/>
                </a:cubicBezTo>
                <a:cubicBezTo>
                  <a:pt x="522642" y="2444910"/>
                  <a:pt x="258442" y="2415824"/>
                  <a:pt x="0" y="2418124"/>
                </a:cubicBezTo>
                <a:cubicBezTo>
                  <a:pt x="13511" y="2129902"/>
                  <a:pt x="1254" y="1941121"/>
                  <a:pt x="0" y="1813593"/>
                </a:cubicBezTo>
                <a:cubicBezTo>
                  <a:pt x="-1254" y="1686065"/>
                  <a:pt x="28028" y="1385213"/>
                  <a:pt x="0" y="1160700"/>
                </a:cubicBezTo>
                <a:cubicBezTo>
                  <a:pt x="-28028" y="936187"/>
                  <a:pt x="-31287" y="355575"/>
                  <a:pt x="0" y="0"/>
                </a:cubicBezTo>
                <a:close/>
              </a:path>
            </a:pathLst>
          </a:custGeom>
          <a:noFill/>
          <a:ln w="9525">
            <a:solidFill>
              <a:srgbClr val="000000"/>
            </a:solidFill>
            <a:miter lim="800000"/>
            <a:headEnd/>
            <a:tailEnd/>
            <a:extLst>
              <a:ext uri="{C807C97D-BFC1-408E-A445-0C87EB9F89A2}">
                <ask:lineSketchStyleProps xmlns:ask="http://schemas.microsoft.com/office/drawing/2018/sketchyshapes" sd="3050461077">
                  <a:prstGeom prst="rect">
                    <a:avLst/>
                  </a:prstGeom>
                  <ask:type>
                    <ask:lineSketchFreehand/>
                  </ask:type>
                </ask:lineSketchStyleProps>
              </a:ext>
            </a:extLst>
          </a:ln>
          <a:extLst>
            <a:ext uri="{909E8E84-426E-40DD-AFC4-6F175D3DCCD1}">
              <a14:hiddenFill xmlns:a14="http://schemas.microsoft.com/office/drawing/2010/main">
                <a:solidFill>
                  <a:srgbClr val="FFFFFF"/>
                </a:solidFill>
              </a14:hiddenFill>
            </a:ext>
          </a:extLst>
        </p:spPr>
      </p:pic>
      <p:pic>
        <p:nvPicPr>
          <p:cNvPr id="1032" name="Picture 8">
            <a:extLst>
              <a:ext uri="{FF2B5EF4-FFF2-40B4-BE49-F238E27FC236}">
                <a16:creationId xmlns:a16="http://schemas.microsoft.com/office/drawing/2014/main" id="{E101B5CB-9F7D-C048-0B3C-507BB2B24BCE}"/>
              </a:ext>
            </a:extLst>
          </p:cNvPr>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rot="387685">
            <a:off x="431362" y="3797742"/>
            <a:ext cx="1598372" cy="2132730"/>
          </a:xfrm>
          <a:custGeom>
            <a:avLst/>
            <a:gdLst>
              <a:gd name="connsiteX0" fmla="*/ 0 w 1598372"/>
              <a:gd name="connsiteY0" fmla="*/ 0 h 2132730"/>
              <a:gd name="connsiteX1" fmla="*/ 500823 w 1598372"/>
              <a:gd name="connsiteY1" fmla="*/ 0 h 2132730"/>
              <a:gd name="connsiteX2" fmla="*/ 1033614 w 1598372"/>
              <a:gd name="connsiteY2" fmla="*/ 0 h 2132730"/>
              <a:gd name="connsiteX3" fmla="*/ 1598372 w 1598372"/>
              <a:gd name="connsiteY3" fmla="*/ 0 h 2132730"/>
              <a:gd name="connsiteX4" fmla="*/ 1598372 w 1598372"/>
              <a:gd name="connsiteY4" fmla="*/ 533183 h 2132730"/>
              <a:gd name="connsiteX5" fmla="*/ 1598372 w 1598372"/>
              <a:gd name="connsiteY5" fmla="*/ 1087692 h 2132730"/>
              <a:gd name="connsiteX6" fmla="*/ 1598372 w 1598372"/>
              <a:gd name="connsiteY6" fmla="*/ 1599548 h 2132730"/>
              <a:gd name="connsiteX7" fmla="*/ 1598372 w 1598372"/>
              <a:gd name="connsiteY7" fmla="*/ 2132730 h 2132730"/>
              <a:gd name="connsiteX8" fmla="*/ 1049598 w 1598372"/>
              <a:gd name="connsiteY8" fmla="*/ 2132730 h 2132730"/>
              <a:gd name="connsiteX9" fmla="*/ 500823 w 1598372"/>
              <a:gd name="connsiteY9" fmla="*/ 2132730 h 2132730"/>
              <a:gd name="connsiteX10" fmla="*/ 0 w 1598372"/>
              <a:gd name="connsiteY10" fmla="*/ 2132730 h 2132730"/>
              <a:gd name="connsiteX11" fmla="*/ 0 w 1598372"/>
              <a:gd name="connsiteY11" fmla="*/ 1578220 h 2132730"/>
              <a:gd name="connsiteX12" fmla="*/ 0 w 1598372"/>
              <a:gd name="connsiteY12" fmla="*/ 1066365 h 2132730"/>
              <a:gd name="connsiteX13" fmla="*/ 0 w 1598372"/>
              <a:gd name="connsiteY13" fmla="*/ 575837 h 2132730"/>
              <a:gd name="connsiteX14" fmla="*/ 0 w 1598372"/>
              <a:gd name="connsiteY14" fmla="*/ 0 h 21327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598372" h="2132730" extrusionOk="0">
                <a:moveTo>
                  <a:pt x="0" y="0"/>
                </a:moveTo>
                <a:cubicBezTo>
                  <a:pt x="137913" y="722"/>
                  <a:pt x="351417" y="11150"/>
                  <a:pt x="500823" y="0"/>
                </a:cubicBezTo>
                <a:cubicBezTo>
                  <a:pt x="650229" y="-11150"/>
                  <a:pt x="785716" y="-24488"/>
                  <a:pt x="1033614" y="0"/>
                </a:cubicBezTo>
                <a:cubicBezTo>
                  <a:pt x="1281512" y="24488"/>
                  <a:pt x="1320613" y="9762"/>
                  <a:pt x="1598372" y="0"/>
                </a:cubicBezTo>
                <a:cubicBezTo>
                  <a:pt x="1594541" y="135259"/>
                  <a:pt x="1593167" y="268633"/>
                  <a:pt x="1598372" y="533183"/>
                </a:cubicBezTo>
                <a:cubicBezTo>
                  <a:pt x="1603577" y="797733"/>
                  <a:pt x="1598188" y="943284"/>
                  <a:pt x="1598372" y="1087692"/>
                </a:cubicBezTo>
                <a:cubicBezTo>
                  <a:pt x="1598556" y="1232100"/>
                  <a:pt x="1596243" y="1376542"/>
                  <a:pt x="1598372" y="1599548"/>
                </a:cubicBezTo>
                <a:cubicBezTo>
                  <a:pt x="1600501" y="1822554"/>
                  <a:pt x="1572283" y="1920834"/>
                  <a:pt x="1598372" y="2132730"/>
                </a:cubicBezTo>
                <a:cubicBezTo>
                  <a:pt x="1421730" y="2113191"/>
                  <a:pt x="1160799" y="2133908"/>
                  <a:pt x="1049598" y="2132730"/>
                </a:cubicBezTo>
                <a:cubicBezTo>
                  <a:pt x="938397" y="2131552"/>
                  <a:pt x="671117" y="2154756"/>
                  <a:pt x="500823" y="2132730"/>
                </a:cubicBezTo>
                <a:cubicBezTo>
                  <a:pt x="330530" y="2110704"/>
                  <a:pt x="234741" y="2150760"/>
                  <a:pt x="0" y="2132730"/>
                </a:cubicBezTo>
                <a:cubicBezTo>
                  <a:pt x="-10923" y="1995893"/>
                  <a:pt x="13821" y="1728662"/>
                  <a:pt x="0" y="1578220"/>
                </a:cubicBezTo>
                <a:cubicBezTo>
                  <a:pt x="-13821" y="1427778"/>
                  <a:pt x="-2856" y="1298076"/>
                  <a:pt x="0" y="1066365"/>
                </a:cubicBezTo>
                <a:cubicBezTo>
                  <a:pt x="2856" y="834654"/>
                  <a:pt x="3640" y="799241"/>
                  <a:pt x="0" y="575837"/>
                </a:cubicBezTo>
                <a:cubicBezTo>
                  <a:pt x="-3640" y="352433"/>
                  <a:pt x="12804" y="263434"/>
                  <a:pt x="0" y="0"/>
                </a:cubicBezTo>
                <a:close/>
              </a:path>
            </a:pathLst>
          </a:custGeom>
          <a:noFill/>
          <a:ln w="9525">
            <a:solidFill>
              <a:srgbClr val="000000"/>
            </a:solidFill>
            <a:miter lim="800000"/>
            <a:headEnd/>
            <a:tailEnd/>
            <a:extLst>
              <a:ext uri="{C807C97D-BFC1-408E-A445-0C87EB9F89A2}">
                <ask:lineSketchStyleProps xmlns:ask="http://schemas.microsoft.com/office/drawing/2018/sketchyshapes" sd="3979176936">
                  <a:prstGeom prst="rect">
                    <a:avLst/>
                  </a:prstGeom>
                  <ask:type>
                    <ask:lineSketchFreehand/>
                  </ask:type>
                </ask:lineSketchStyleProps>
              </a:ext>
            </a:extLst>
          </a:ln>
          <a:extLst>
            <a:ext uri="{909E8E84-426E-40DD-AFC4-6F175D3DCCD1}">
              <a14:hiddenFill xmlns:a14="http://schemas.microsoft.com/office/drawing/2010/main">
                <a:solidFill>
                  <a:srgbClr val="FFFFFF"/>
                </a:solidFill>
              </a14:hiddenFill>
            </a:ext>
          </a:extLst>
        </p:spPr>
      </p:pic>
      <p:pic>
        <p:nvPicPr>
          <p:cNvPr id="1034" name="Picture 10">
            <a:extLst>
              <a:ext uri="{FF2B5EF4-FFF2-40B4-BE49-F238E27FC236}">
                <a16:creationId xmlns:a16="http://schemas.microsoft.com/office/drawing/2014/main" id="{828BA3BA-3217-FFD4-AEE6-45A05A2EBE7F}"/>
              </a:ext>
            </a:extLst>
          </p:cNvPr>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rot="20915281">
            <a:off x="2064681" y="3769797"/>
            <a:ext cx="1992394" cy="2656526"/>
          </a:xfrm>
          <a:custGeom>
            <a:avLst/>
            <a:gdLst>
              <a:gd name="connsiteX0" fmla="*/ 0 w 1992394"/>
              <a:gd name="connsiteY0" fmla="*/ 0 h 2656526"/>
              <a:gd name="connsiteX1" fmla="*/ 684055 w 1992394"/>
              <a:gd name="connsiteY1" fmla="*/ 0 h 2656526"/>
              <a:gd name="connsiteX2" fmla="*/ 1328263 w 1992394"/>
              <a:gd name="connsiteY2" fmla="*/ 0 h 2656526"/>
              <a:gd name="connsiteX3" fmla="*/ 1992394 w 1992394"/>
              <a:gd name="connsiteY3" fmla="*/ 0 h 2656526"/>
              <a:gd name="connsiteX4" fmla="*/ 1992394 w 1992394"/>
              <a:gd name="connsiteY4" fmla="*/ 584436 h 2656526"/>
              <a:gd name="connsiteX5" fmla="*/ 1992394 w 1992394"/>
              <a:gd name="connsiteY5" fmla="*/ 1195437 h 2656526"/>
              <a:gd name="connsiteX6" fmla="*/ 1992394 w 1992394"/>
              <a:gd name="connsiteY6" fmla="*/ 1833003 h 2656526"/>
              <a:gd name="connsiteX7" fmla="*/ 1992394 w 1992394"/>
              <a:gd name="connsiteY7" fmla="*/ 2656526 h 2656526"/>
              <a:gd name="connsiteX8" fmla="*/ 1308339 w 1992394"/>
              <a:gd name="connsiteY8" fmla="*/ 2656526 h 2656526"/>
              <a:gd name="connsiteX9" fmla="*/ 604360 w 1992394"/>
              <a:gd name="connsiteY9" fmla="*/ 2656526 h 2656526"/>
              <a:gd name="connsiteX10" fmla="*/ 0 w 1992394"/>
              <a:gd name="connsiteY10" fmla="*/ 2656526 h 2656526"/>
              <a:gd name="connsiteX11" fmla="*/ 0 w 1992394"/>
              <a:gd name="connsiteY11" fmla="*/ 2045525 h 2656526"/>
              <a:gd name="connsiteX12" fmla="*/ 0 w 1992394"/>
              <a:gd name="connsiteY12" fmla="*/ 1434524 h 2656526"/>
              <a:gd name="connsiteX13" fmla="*/ 0 w 1992394"/>
              <a:gd name="connsiteY13" fmla="*/ 743827 h 2656526"/>
              <a:gd name="connsiteX14" fmla="*/ 0 w 1992394"/>
              <a:gd name="connsiteY14" fmla="*/ 0 h 2656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992394" h="2656526" extrusionOk="0">
                <a:moveTo>
                  <a:pt x="0" y="0"/>
                </a:moveTo>
                <a:cubicBezTo>
                  <a:pt x="224537" y="23361"/>
                  <a:pt x="372531" y="9290"/>
                  <a:pt x="684055" y="0"/>
                </a:cubicBezTo>
                <a:cubicBezTo>
                  <a:pt x="995579" y="-9290"/>
                  <a:pt x="1164217" y="-14541"/>
                  <a:pt x="1328263" y="0"/>
                </a:cubicBezTo>
                <a:cubicBezTo>
                  <a:pt x="1492309" y="14541"/>
                  <a:pt x="1663820" y="-8582"/>
                  <a:pt x="1992394" y="0"/>
                </a:cubicBezTo>
                <a:cubicBezTo>
                  <a:pt x="2003672" y="143271"/>
                  <a:pt x="2001984" y="312094"/>
                  <a:pt x="1992394" y="584436"/>
                </a:cubicBezTo>
                <a:cubicBezTo>
                  <a:pt x="1982804" y="856778"/>
                  <a:pt x="1973593" y="1049708"/>
                  <a:pt x="1992394" y="1195437"/>
                </a:cubicBezTo>
                <a:cubicBezTo>
                  <a:pt x="2011195" y="1341166"/>
                  <a:pt x="2023949" y="1535026"/>
                  <a:pt x="1992394" y="1833003"/>
                </a:cubicBezTo>
                <a:cubicBezTo>
                  <a:pt x="1960839" y="2130980"/>
                  <a:pt x="1964070" y="2322917"/>
                  <a:pt x="1992394" y="2656526"/>
                </a:cubicBezTo>
                <a:cubicBezTo>
                  <a:pt x="1739867" y="2624213"/>
                  <a:pt x="1627116" y="2659689"/>
                  <a:pt x="1308339" y="2656526"/>
                </a:cubicBezTo>
                <a:cubicBezTo>
                  <a:pt x="989563" y="2653363"/>
                  <a:pt x="825555" y="2640412"/>
                  <a:pt x="604360" y="2656526"/>
                </a:cubicBezTo>
                <a:cubicBezTo>
                  <a:pt x="383165" y="2672640"/>
                  <a:pt x="236640" y="2653517"/>
                  <a:pt x="0" y="2656526"/>
                </a:cubicBezTo>
                <a:cubicBezTo>
                  <a:pt x="15393" y="2377514"/>
                  <a:pt x="-20631" y="2308966"/>
                  <a:pt x="0" y="2045525"/>
                </a:cubicBezTo>
                <a:cubicBezTo>
                  <a:pt x="20631" y="1782084"/>
                  <a:pt x="2997" y="1635230"/>
                  <a:pt x="0" y="1434524"/>
                </a:cubicBezTo>
                <a:cubicBezTo>
                  <a:pt x="-2997" y="1233818"/>
                  <a:pt x="-18943" y="1011752"/>
                  <a:pt x="0" y="743827"/>
                </a:cubicBezTo>
                <a:cubicBezTo>
                  <a:pt x="18943" y="475902"/>
                  <a:pt x="-29945" y="172114"/>
                  <a:pt x="0" y="0"/>
                </a:cubicBezTo>
                <a:close/>
              </a:path>
            </a:pathLst>
          </a:custGeom>
          <a:noFill/>
          <a:ln w="9525">
            <a:solidFill>
              <a:srgbClr val="000000"/>
            </a:solidFill>
            <a:miter lim="800000"/>
            <a:headEnd/>
            <a:tailEnd/>
            <a:extLst>
              <a:ext uri="{C807C97D-BFC1-408E-A445-0C87EB9F89A2}">
                <ask:lineSketchStyleProps xmlns:ask="http://schemas.microsoft.com/office/drawing/2018/sketchyshapes" sd="2382742768">
                  <a:prstGeom prst="rect">
                    <a:avLst/>
                  </a:prstGeom>
                  <ask:type>
                    <ask:lineSketchFreehand/>
                  </ask:type>
                </ask:lineSketchStyleProps>
              </a:ext>
            </a:extLst>
          </a:ln>
          <a:extLst>
            <a:ext uri="{909E8E84-426E-40DD-AFC4-6F175D3DCCD1}">
              <a14:hiddenFill xmlns:a14="http://schemas.microsoft.com/office/drawing/2010/main">
                <a:solidFill>
                  <a:srgbClr val="FFFFFF"/>
                </a:solidFill>
              </a14:hiddenFill>
            </a:ext>
          </a:extLst>
        </p:spPr>
      </p:pic>
      <p:pic>
        <p:nvPicPr>
          <p:cNvPr id="1035" name="Picture 11">
            <a:extLst>
              <a:ext uri="{FF2B5EF4-FFF2-40B4-BE49-F238E27FC236}">
                <a16:creationId xmlns:a16="http://schemas.microsoft.com/office/drawing/2014/main" id="{F21DCA29-8B5A-4057-43CF-2509795DDB4C}"/>
              </a:ext>
            </a:extLst>
          </p:cNvPr>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5285221" y="3117855"/>
            <a:ext cx="1658645" cy="2211526"/>
          </a:xfrm>
          <a:custGeom>
            <a:avLst/>
            <a:gdLst>
              <a:gd name="connsiteX0" fmla="*/ 0 w 1658645"/>
              <a:gd name="connsiteY0" fmla="*/ 0 h 2211526"/>
              <a:gd name="connsiteX1" fmla="*/ 536295 w 1658645"/>
              <a:gd name="connsiteY1" fmla="*/ 0 h 2211526"/>
              <a:gd name="connsiteX2" fmla="*/ 1122350 w 1658645"/>
              <a:gd name="connsiteY2" fmla="*/ 0 h 2211526"/>
              <a:gd name="connsiteX3" fmla="*/ 1658645 w 1658645"/>
              <a:gd name="connsiteY3" fmla="*/ 0 h 2211526"/>
              <a:gd name="connsiteX4" fmla="*/ 1658645 w 1658645"/>
              <a:gd name="connsiteY4" fmla="*/ 597112 h 2211526"/>
              <a:gd name="connsiteX5" fmla="*/ 1658645 w 1658645"/>
              <a:gd name="connsiteY5" fmla="*/ 1127878 h 2211526"/>
              <a:gd name="connsiteX6" fmla="*/ 1658645 w 1658645"/>
              <a:gd name="connsiteY6" fmla="*/ 1614414 h 2211526"/>
              <a:gd name="connsiteX7" fmla="*/ 1658645 w 1658645"/>
              <a:gd name="connsiteY7" fmla="*/ 2211526 h 2211526"/>
              <a:gd name="connsiteX8" fmla="*/ 1122350 w 1658645"/>
              <a:gd name="connsiteY8" fmla="*/ 2211526 h 2211526"/>
              <a:gd name="connsiteX9" fmla="*/ 536295 w 1658645"/>
              <a:gd name="connsiteY9" fmla="*/ 2211526 h 2211526"/>
              <a:gd name="connsiteX10" fmla="*/ 0 w 1658645"/>
              <a:gd name="connsiteY10" fmla="*/ 2211526 h 2211526"/>
              <a:gd name="connsiteX11" fmla="*/ 0 w 1658645"/>
              <a:gd name="connsiteY11" fmla="*/ 1636529 h 2211526"/>
              <a:gd name="connsiteX12" fmla="*/ 0 w 1658645"/>
              <a:gd name="connsiteY12" fmla="*/ 1127878 h 2211526"/>
              <a:gd name="connsiteX13" fmla="*/ 0 w 1658645"/>
              <a:gd name="connsiteY13" fmla="*/ 641343 h 2211526"/>
              <a:gd name="connsiteX14" fmla="*/ 0 w 1658645"/>
              <a:gd name="connsiteY14" fmla="*/ 0 h 2211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658645" h="2211526" extrusionOk="0">
                <a:moveTo>
                  <a:pt x="0" y="0"/>
                </a:moveTo>
                <a:cubicBezTo>
                  <a:pt x="142629" y="-12145"/>
                  <a:pt x="341265" y="-341"/>
                  <a:pt x="536295" y="0"/>
                </a:cubicBezTo>
                <a:cubicBezTo>
                  <a:pt x="731326" y="341"/>
                  <a:pt x="835164" y="-24990"/>
                  <a:pt x="1122350" y="0"/>
                </a:cubicBezTo>
                <a:cubicBezTo>
                  <a:pt x="1409537" y="24990"/>
                  <a:pt x="1487918" y="7880"/>
                  <a:pt x="1658645" y="0"/>
                </a:cubicBezTo>
                <a:cubicBezTo>
                  <a:pt x="1643350" y="208967"/>
                  <a:pt x="1668698" y="464656"/>
                  <a:pt x="1658645" y="597112"/>
                </a:cubicBezTo>
                <a:cubicBezTo>
                  <a:pt x="1648592" y="729568"/>
                  <a:pt x="1656087" y="894147"/>
                  <a:pt x="1658645" y="1127878"/>
                </a:cubicBezTo>
                <a:cubicBezTo>
                  <a:pt x="1661203" y="1361609"/>
                  <a:pt x="1677599" y="1428232"/>
                  <a:pt x="1658645" y="1614414"/>
                </a:cubicBezTo>
                <a:cubicBezTo>
                  <a:pt x="1639691" y="1800596"/>
                  <a:pt x="1654833" y="1914435"/>
                  <a:pt x="1658645" y="2211526"/>
                </a:cubicBezTo>
                <a:cubicBezTo>
                  <a:pt x="1523953" y="2231047"/>
                  <a:pt x="1378975" y="2187704"/>
                  <a:pt x="1122350" y="2211526"/>
                </a:cubicBezTo>
                <a:cubicBezTo>
                  <a:pt x="865725" y="2235348"/>
                  <a:pt x="729820" y="2204247"/>
                  <a:pt x="536295" y="2211526"/>
                </a:cubicBezTo>
                <a:cubicBezTo>
                  <a:pt x="342770" y="2218805"/>
                  <a:pt x="165103" y="2218247"/>
                  <a:pt x="0" y="2211526"/>
                </a:cubicBezTo>
                <a:cubicBezTo>
                  <a:pt x="19978" y="1996503"/>
                  <a:pt x="5063" y="1867571"/>
                  <a:pt x="0" y="1636529"/>
                </a:cubicBezTo>
                <a:cubicBezTo>
                  <a:pt x="-5063" y="1405487"/>
                  <a:pt x="10004" y="1254642"/>
                  <a:pt x="0" y="1127878"/>
                </a:cubicBezTo>
                <a:cubicBezTo>
                  <a:pt x="-10004" y="1001114"/>
                  <a:pt x="20269" y="876042"/>
                  <a:pt x="0" y="641343"/>
                </a:cubicBezTo>
                <a:cubicBezTo>
                  <a:pt x="-20269" y="406645"/>
                  <a:pt x="9288" y="150079"/>
                  <a:pt x="0" y="0"/>
                </a:cubicBezTo>
                <a:close/>
              </a:path>
            </a:pathLst>
          </a:custGeom>
          <a:noFill/>
          <a:ln w="9525">
            <a:solidFill>
              <a:srgbClr val="000000"/>
            </a:solidFill>
            <a:miter lim="800000"/>
            <a:headEnd/>
            <a:tailEnd/>
            <a:extLst>
              <a:ext uri="{C807C97D-BFC1-408E-A445-0C87EB9F89A2}">
                <ask:lineSketchStyleProps xmlns:ask="http://schemas.microsoft.com/office/drawing/2018/sketchyshapes" sd="4159564846">
                  <a:prstGeom prst="rect">
                    <a:avLst/>
                  </a:prstGeom>
                  <ask:type>
                    <ask:lineSketchFreehand/>
                  </ask:type>
                </ask:lineSketchStyleProps>
              </a:ext>
            </a:extLst>
          </a:ln>
          <a:extLst>
            <a:ext uri="{909E8E84-426E-40DD-AFC4-6F175D3DCCD1}">
              <a14:hiddenFill xmlns:a14="http://schemas.microsoft.com/office/drawing/2010/main">
                <a:solidFill>
                  <a:srgbClr val="FFFFFF"/>
                </a:solidFill>
              </a14:hiddenFill>
            </a:ext>
          </a:extLst>
        </p:spPr>
      </p:pic>
      <p:pic>
        <p:nvPicPr>
          <p:cNvPr id="1027" name="Picture 3">
            <a:extLst>
              <a:ext uri="{FF2B5EF4-FFF2-40B4-BE49-F238E27FC236}">
                <a16:creationId xmlns:a16="http://schemas.microsoft.com/office/drawing/2014/main" id="{E336599F-714F-F1FA-1475-72C603BF4140}"/>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2349536" y="1279994"/>
            <a:ext cx="2127722" cy="2836963"/>
          </a:xfrm>
          <a:custGeom>
            <a:avLst/>
            <a:gdLst>
              <a:gd name="connsiteX0" fmla="*/ 0 w 2127722"/>
              <a:gd name="connsiteY0" fmla="*/ 0 h 2836963"/>
              <a:gd name="connsiteX1" fmla="*/ 574485 w 2127722"/>
              <a:gd name="connsiteY1" fmla="*/ 0 h 2836963"/>
              <a:gd name="connsiteX2" fmla="*/ 1042584 w 2127722"/>
              <a:gd name="connsiteY2" fmla="*/ 0 h 2836963"/>
              <a:gd name="connsiteX3" fmla="*/ 1553237 w 2127722"/>
              <a:gd name="connsiteY3" fmla="*/ 0 h 2836963"/>
              <a:gd name="connsiteX4" fmla="*/ 2127722 w 2127722"/>
              <a:gd name="connsiteY4" fmla="*/ 0 h 2836963"/>
              <a:gd name="connsiteX5" fmla="*/ 2127722 w 2127722"/>
              <a:gd name="connsiteY5" fmla="*/ 482284 h 2836963"/>
              <a:gd name="connsiteX6" fmla="*/ 2127722 w 2127722"/>
              <a:gd name="connsiteY6" fmla="*/ 964567 h 2836963"/>
              <a:gd name="connsiteX7" fmla="*/ 2127722 w 2127722"/>
              <a:gd name="connsiteY7" fmla="*/ 1446851 h 2836963"/>
              <a:gd name="connsiteX8" fmla="*/ 2127722 w 2127722"/>
              <a:gd name="connsiteY8" fmla="*/ 1957504 h 2836963"/>
              <a:gd name="connsiteX9" fmla="*/ 2127722 w 2127722"/>
              <a:gd name="connsiteY9" fmla="*/ 2836963 h 2836963"/>
              <a:gd name="connsiteX10" fmla="*/ 1574514 w 2127722"/>
              <a:gd name="connsiteY10" fmla="*/ 2836963 h 2836963"/>
              <a:gd name="connsiteX11" fmla="*/ 1106415 w 2127722"/>
              <a:gd name="connsiteY11" fmla="*/ 2836963 h 2836963"/>
              <a:gd name="connsiteX12" fmla="*/ 617039 w 2127722"/>
              <a:gd name="connsiteY12" fmla="*/ 2836963 h 2836963"/>
              <a:gd name="connsiteX13" fmla="*/ 0 w 2127722"/>
              <a:gd name="connsiteY13" fmla="*/ 2836963 h 2836963"/>
              <a:gd name="connsiteX14" fmla="*/ 0 w 2127722"/>
              <a:gd name="connsiteY14" fmla="*/ 2269570 h 2836963"/>
              <a:gd name="connsiteX15" fmla="*/ 0 w 2127722"/>
              <a:gd name="connsiteY15" fmla="*/ 1645439 h 2836963"/>
              <a:gd name="connsiteX16" fmla="*/ 0 w 2127722"/>
              <a:gd name="connsiteY16" fmla="*/ 1021307 h 2836963"/>
              <a:gd name="connsiteX17" fmla="*/ 0 w 2127722"/>
              <a:gd name="connsiteY17" fmla="*/ 0 h 28369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127722" h="2836963" extrusionOk="0">
                <a:moveTo>
                  <a:pt x="0" y="0"/>
                </a:moveTo>
                <a:cubicBezTo>
                  <a:pt x="209490" y="9395"/>
                  <a:pt x="295383" y="-18788"/>
                  <a:pt x="574485" y="0"/>
                </a:cubicBezTo>
                <a:cubicBezTo>
                  <a:pt x="853587" y="18788"/>
                  <a:pt x="915271" y="1762"/>
                  <a:pt x="1042584" y="0"/>
                </a:cubicBezTo>
                <a:cubicBezTo>
                  <a:pt x="1169897" y="-1762"/>
                  <a:pt x="1398721" y="20543"/>
                  <a:pt x="1553237" y="0"/>
                </a:cubicBezTo>
                <a:cubicBezTo>
                  <a:pt x="1707753" y="-20543"/>
                  <a:pt x="1985046" y="7436"/>
                  <a:pt x="2127722" y="0"/>
                </a:cubicBezTo>
                <a:cubicBezTo>
                  <a:pt x="2141274" y="218439"/>
                  <a:pt x="2119859" y="367641"/>
                  <a:pt x="2127722" y="482284"/>
                </a:cubicBezTo>
                <a:cubicBezTo>
                  <a:pt x="2135585" y="596927"/>
                  <a:pt x="2104966" y="856641"/>
                  <a:pt x="2127722" y="964567"/>
                </a:cubicBezTo>
                <a:cubicBezTo>
                  <a:pt x="2150478" y="1072493"/>
                  <a:pt x="2114117" y="1334647"/>
                  <a:pt x="2127722" y="1446851"/>
                </a:cubicBezTo>
                <a:cubicBezTo>
                  <a:pt x="2141327" y="1559055"/>
                  <a:pt x="2149979" y="1710577"/>
                  <a:pt x="2127722" y="1957504"/>
                </a:cubicBezTo>
                <a:cubicBezTo>
                  <a:pt x="2105465" y="2204431"/>
                  <a:pt x="2159929" y="2555134"/>
                  <a:pt x="2127722" y="2836963"/>
                </a:cubicBezTo>
                <a:cubicBezTo>
                  <a:pt x="1997090" y="2836426"/>
                  <a:pt x="1689777" y="2857713"/>
                  <a:pt x="1574514" y="2836963"/>
                </a:cubicBezTo>
                <a:cubicBezTo>
                  <a:pt x="1459251" y="2816213"/>
                  <a:pt x="1326922" y="2831289"/>
                  <a:pt x="1106415" y="2836963"/>
                </a:cubicBezTo>
                <a:cubicBezTo>
                  <a:pt x="885908" y="2842637"/>
                  <a:pt x="721955" y="2843744"/>
                  <a:pt x="617039" y="2836963"/>
                </a:cubicBezTo>
                <a:cubicBezTo>
                  <a:pt x="512123" y="2830182"/>
                  <a:pt x="257734" y="2824208"/>
                  <a:pt x="0" y="2836963"/>
                </a:cubicBezTo>
                <a:cubicBezTo>
                  <a:pt x="-18439" y="2635264"/>
                  <a:pt x="9619" y="2480718"/>
                  <a:pt x="0" y="2269570"/>
                </a:cubicBezTo>
                <a:cubicBezTo>
                  <a:pt x="-9619" y="2058422"/>
                  <a:pt x="-3443" y="1940869"/>
                  <a:pt x="0" y="1645439"/>
                </a:cubicBezTo>
                <a:cubicBezTo>
                  <a:pt x="3443" y="1350009"/>
                  <a:pt x="6953" y="1242300"/>
                  <a:pt x="0" y="1021307"/>
                </a:cubicBezTo>
                <a:cubicBezTo>
                  <a:pt x="-6953" y="800314"/>
                  <a:pt x="42630" y="223015"/>
                  <a:pt x="0" y="0"/>
                </a:cubicBezTo>
                <a:close/>
              </a:path>
            </a:pathLst>
          </a:custGeom>
          <a:noFill/>
          <a:ln w="9525">
            <a:solidFill>
              <a:srgbClr val="000000"/>
            </a:solidFill>
            <a:miter lim="800000"/>
            <a:headEnd/>
            <a:tailEnd/>
            <a:extLst>
              <a:ext uri="{C807C97D-BFC1-408E-A445-0C87EB9F89A2}">
                <ask:lineSketchStyleProps xmlns:ask="http://schemas.microsoft.com/office/drawing/2018/sketchyshapes" sd="2835520101">
                  <a:prstGeom prst="rect">
                    <a:avLst/>
                  </a:prstGeom>
                  <ask:type>
                    <ask:lineSketchFreehand/>
                  </ask:type>
                </ask:lineSketchStyleProps>
              </a:ext>
            </a:extLst>
          </a:ln>
          <a:extLst>
            <a:ext uri="{909E8E84-426E-40DD-AFC4-6F175D3DCCD1}">
              <a14:hiddenFill xmlns:a14="http://schemas.microsoft.com/office/drawing/2010/main">
                <a:solidFill>
                  <a:srgbClr val="FFFFFF"/>
                </a:solidFill>
              </a14:hiddenFill>
            </a:ext>
          </a:extLst>
        </p:spPr>
      </p:pic>
      <p:pic>
        <p:nvPicPr>
          <p:cNvPr id="1033" name="Picture 9">
            <a:extLst>
              <a:ext uri="{FF2B5EF4-FFF2-40B4-BE49-F238E27FC236}">
                <a16:creationId xmlns:a16="http://schemas.microsoft.com/office/drawing/2014/main" id="{0F1C5C50-FC5B-A16A-ED5A-ECF92F151268}"/>
              </a:ext>
            </a:extLst>
          </p:cNvPr>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3988720" y="4065139"/>
            <a:ext cx="1636160" cy="2183530"/>
          </a:xfrm>
          <a:custGeom>
            <a:avLst/>
            <a:gdLst>
              <a:gd name="connsiteX0" fmla="*/ 0 w 1636160"/>
              <a:gd name="connsiteY0" fmla="*/ 0 h 2183530"/>
              <a:gd name="connsiteX1" fmla="*/ 529025 w 1636160"/>
              <a:gd name="connsiteY1" fmla="*/ 0 h 2183530"/>
              <a:gd name="connsiteX2" fmla="*/ 1058050 w 1636160"/>
              <a:gd name="connsiteY2" fmla="*/ 0 h 2183530"/>
              <a:gd name="connsiteX3" fmla="*/ 1636160 w 1636160"/>
              <a:gd name="connsiteY3" fmla="*/ 0 h 2183530"/>
              <a:gd name="connsiteX4" fmla="*/ 1636160 w 1636160"/>
              <a:gd name="connsiteY4" fmla="*/ 545883 h 2183530"/>
              <a:gd name="connsiteX5" fmla="*/ 1636160 w 1636160"/>
              <a:gd name="connsiteY5" fmla="*/ 1091765 h 2183530"/>
              <a:gd name="connsiteX6" fmla="*/ 1636160 w 1636160"/>
              <a:gd name="connsiteY6" fmla="*/ 1593977 h 2183530"/>
              <a:gd name="connsiteX7" fmla="*/ 1636160 w 1636160"/>
              <a:gd name="connsiteY7" fmla="*/ 2183530 h 2183530"/>
              <a:gd name="connsiteX8" fmla="*/ 1123497 w 1636160"/>
              <a:gd name="connsiteY8" fmla="*/ 2183530 h 2183530"/>
              <a:gd name="connsiteX9" fmla="*/ 578110 w 1636160"/>
              <a:gd name="connsiteY9" fmla="*/ 2183530 h 2183530"/>
              <a:gd name="connsiteX10" fmla="*/ 0 w 1636160"/>
              <a:gd name="connsiteY10" fmla="*/ 2183530 h 2183530"/>
              <a:gd name="connsiteX11" fmla="*/ 0 w 1636160"/>
              <a:gd name="connsiteY11" fmla="*/ 1659483 h 2183530"/>
              <a:gd name="connsiteX12" fmla="*/ 0 w 1636160"/>
              <a:gd name="connsiteY12" fmla="*/ 1157271 h 2183530"/>
              <a:gd name="connsiteX13" fmla="*/ 0 w 1636160"/>
              <a:gd name="connsiteY13" fmla="*/ 611388 h 2183530"/>
              <a:gd name="connsiteX14" fmla="*/ 0 w 1636160"/>
              <a:gd name="connsiteY14" fmla="*/ 0 h 2183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636160" h="2183530" extrusionOk="0">
                <a:moveTo>
                  <a:pt x="0" y="0"/>
                </a:moveTo>
                <a:cubicBezTo>
                  <a:pt x="141220" y="-20544"/>
                  <a:pt x="299201" y="17245"/>
                  <a:pt x="529025" y="0"/>
                </a:cubicBezTo>
                <a:cubicBezTo>
                  <a:pt x="758850" y="-17245"/>
                  <a:pt x="928877" y="18929"/>
                  <a:pt x="1058050" y="0"/>
                </a:cubicBezTo>
                <a:cubicBezTo>
                  <a:pt x="1187223" y="-18929"/>
                  <a:pt x="1354468" y="-13015"/>
                  <a:pt x="1636160" y="0"/>
                </a:cubicBezTo>
                <a:cubicBezTo>
                  <a:pt x="1656249" y="172827"/>
                  <a:pt x="1650661" y="295755"/>
                  <a:pt x="1636160" y="545883"/>
                </a:cubicBezTo>
                <a:cubicBezTo>
                  <a:pt x="1621659" y="796011"/>
                  <a:pt x="1659764" y="920342"/>
                  <a:pt x="1636160" y="1091765"/>
                </a:cubicBezTo>
                <a:cubicBezTo>
                  <a:pt x="1612556" y="1263188"/>
                  <a:pt x="1625289" y="1459196"/>
                  <a:pt x="1636160" y="1593977"/>
                </a:cubicBezTo>
                <a:cubicBezTo>
                  <a:pt x="1647031" y="1728758"/>
                  <a:pt x="1615526" y="1895669"/>
                  <a:pt x="1636160" y="2183530"/>
                </a:cubicBezTo>
                <a:cubicBezTo>
                  <a:pt x="1451439" y="2206243"/>
                  <a:pt x="1364277" y="2199228"/>
                  <a:pt x="1123497" y="2183530"/>
                </a:cubicBezTo>
                <a:cubicBezTo>
                  <a:pt x="882717" y="2167832"/>
                  <a:pt x="768411" y="2164717"/>
                  <a:pt x="578110" y="2183530"/>
                </a:cubicBezTo>
                <a:cubicBezTo>
                  <a:pt x="387809" y="2202343"/>
                  <a:pt x="268946" y="2171952"/>
                  <a:pt x="0" y="2183530"/>
                </a:cubicBezTo>
                <a:cubicBezTo>
                  <a:pt x="-16681" y="2032331"/>
                  <a:pt x="-2626" y="1789227"/>
                  <a:pt x="0" y="1659483"/>
                </a:cubicBezTo>
                <a:cubicBezTo>
                  <a:pt x="2626" y="1529739"/>
                  <a:pt x="1" y="1369011"/>
                  <a:pt x="0" y="1157271"/>
                </a:cubicBezTo>
                <a:cubicBezTo>
                  <a:pt x="-1" y="945531"/>
                  <a:pt x="-23855" y="800798"/>
                  <a:pt x="0" y="611388"/>
                </a:cubicBezTo>
                <a:cubicBezTo>
                  <a:pt x="23855" y="421978"/>
                  <a:pt x="-13032" y="254955"/>
                  <a:pt x="0" y="0"/>
                </a:cubicBezTo>
                <a:close/>
              </a:path>
            </a:pathLst>
          </a:custGeom>
          <a:noFill/>
          <a:ln w="9525">
            <a:solidFill>
              <a:srgbClr val="000000"/>
            </a:solidFill>
            <a:miter lim="800000"/>
            <a:headEnd/>
            <a:tailEnd/>
            <a:extLst>
              <a:ext uri="{C807C97D-BFC1-408E-A445-0C87EB9F89A2}">
                <ask:lineSketchStyleProps xmlns:ask="http://schemas.microsoft.com/office/drawing/2018/sketchyshapes" sd="2044127017">
                  <a:prstGeom prst="rect">
                    <a:avLst/>
                  </a:prstGeom>
                  <ask:type>
                    <ask:lineSketchFreehand/>
                  </ask:type>
                </ask:lineSketchStyleProps>
              </a:ext>
            </a:extLst>
          </a:ln>
          <a:extLst>
            <a:ext uri="{909E8E84-426E-40DD-AFC4-6F175D3DCCD1}">
              <a14:hiddenFill xmlns:a14="http://schemas.microsoft.com/office/drawing/2010/main">
                <a:solidFill>
                  <a:srgbClr val="FFFFFF"/>
                </a:solidFill>
              </a14:hiddenFill>
            </a:ext>
          </a:extLst>
        </p:spPr>
      </p:pic>
      <p:pic>
        <p:nvPicPr>
          <p:cNvPr id="1029" name="Picture 5">
            <a:extLst>
              <a:ext uri="{FF2B5EF4-FFF2-40B4-BE49-F238E27FC236}">
                <a16:creationId xmlns:a16="http://schemas.microsoft.com/office/drawing/2014/main" id="{CEFF2EEC-6177-1626-35FA-034254EDA6D9}"/>
              </a:ext>
            </a:extLst>
          </p:cNvPr>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rot="20661050">
            <a:off x="6092409" y="4128958"/>
            <a:ext cx="1773703" cy="2372328"/>
          </a:xfrm>
          <a:custGeom>
            <a:avLst/>
            <a:gdLst>
              <a:gd name="connsiteX0" fmla="*/ 0 w 1773703"/>
              <a:gd name="connsiteY0" fmla="*/ 0 h 2372328"/>
              <a:gd name="connsiteX1" fmla="*/ 538023 w 1773703"/>
              <a:gd name="connsiteY1" fmla="*/ 0 h 2372328"/>
              <a:gd name="connsiteX2" fmla="*/ 1111521 w 1773703"/>
              <a:gd name="connsiteY2" fmla="*/ 0 h 2372328"/>
              <a:gd name="connsiteX3" fmla="*/ 1773703 w 1773703"/>
              <a:gd name="connsiteY3" fmla="*/ 0 h 2372328"/>
              <a:gd name="connsiteX4" fmla="*/ 1773703 w 1773703"/>
              <a:gd name="connsiteY4" fmla="*/ 521912 h 2372328"/>
              <a:gd name="connsiteX5" fmla="*/ 1773703 w 1773703"/>
              <a:gd name="connsiteY5" fmla="*/ 1067548 h 2372328"/>
              <a:gd name="connsiteX6" fmla="*/ 1773703 w 1773703"/>
              <a:gd name="connsiteY6" fmla="*/ 1636906 h 2372328"/>
              <a:gd name="connsiteX7" fmla="*/ 1773703 w 1773703"/>
              <a:gd name="connsiteY7" fmla="*/ 2372328 h 2372328"/>
              <a:gd name="connsiteX8" fmla="*/ 1200206 w 1773703"/>
              <a:gd name="connsiteY8" fmla="*/ 2372328 h 2372328"/>
              <a:gd name="connsiteX9" fmla="*/ 662182 w 1773703"/>
              <a:gd name="connsiteY9" fmla="*/ 2372328 h 2372328"/>
              <a:gd name="connsiteX10" fmla="*/ 0 w 1773703"/>
              <a:gd name="connsiteY10" fmla="*/ 2372328 h 2372328"/>
              <a:gd name="connsiteX11" fmla="*/ 0 w 1773703"/>
              <a:gd name="connsiteY11" fmla="*/ 1779246 h 2372328"/>
              <a:gd name="connsiteX12" fmla="*/ 0 w 1773703"/>
              <a:gd name="connsiteY12" fmla="*/ 1257334 h 2372328"/>
              <a:gd name="connsiteX13" fmla="*/ 0 w 1773703"/>
              <a:gd name="connsiteY13" fmla="*/ 616805 h 2372328"/>
              <a:gd name="connsiteX14" fmla="*/ 0 w 1773703"/>
              <a:gd name="connsiteY14" fmla="*/ 0 h 23723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773703" h="2372328" extrusionOk="0">
                <a:moveTo>
                  <a:pt x="0" y="0"/>
                </a:moveTo>
                <a:cubicBezTo>
                  <a:pt x="167152" y="20041"/>
                  <a:pt x="384067" y="14482"/>
                  <a:pt x="538023" y="0"/>
                </a:cubicBezTo>
                <a:cubicBezTo>
                  <a:pt x="691979" y="-14482"/>
                  <a:pt x="829730" y="-26782"/>
                  <a:pt x="1111521" y="0"/>
                </a:cubicBezTo>
                <a:cubicBezTo>
                  <a:pt x="1393312" y="26782"/>
                  <a:pt x="1528986" y="-29388"/>
                  <a:pt x="1773703" y="0"/>
                </a:cubicBezTo>
                <a:cubicBezTo>
                  <a:pt x="1759807" y="245267"/>
                  <a:pt x="1750092" y="414420"/>
                  <a:pt x="1773703" y="521912"/>
                </a:cubicBezTo>
                <a:cubicBezTo>
                  <a:pt x="1797314" y="629404"/>
                  <a:pt x="1779775" y="898461"/>
                  <a:pt x="1773703" y="1067548"/>
                </a:cubicBezTo>
                <a:cubicBezTo>
                  <a:pt x="1767631" y="1236635"/>
                  <a:pt x="1769319" y="1361105"/>
                  <a:pt x="1773703" y="1636906"/>
                </a:cubicBezTo>
                <a:cubicBezTo>
                  <a:pt x="1778087" y="1912707"/>
                  <a:pt x="1803523" y="2171899"/>
                  <a:pt x="1773703" y="2372328"/>
                </a:cubicBezTo>
                <a:cubicBezTo>
                  <a:pt x="1573115" y="2381399"/>
                  <a:pt x="1438236" y="2382771"/>
                  <a:pt x="1200206" y="2372328"/>
                </a:cubicBezTo>
                <a:cubicBezTo>
                  <a:pt x="962176" y="2361885"/>
                  <a:pt x="807503" y="2373715"/>
                  <a:pt x="662182" y="2372328"/>
                </a:cubicBezTo>
                <a:cubicBezTo>
                  <a:pt x="516861" y="2370941"/>
                  <a:pt x="257936" y="2359322"/>
                  <a:pt x="0" y="2372328"/>
                </a:cubicBezTo>
                <a:cubicBezTo>
                  <a:pt x="-29133" y="2196727"/>
                  <a:pt x="13305" y="1958483"/>
                  <a:pt x="0" y="1779246"/>
                </a:cubicBezTo>
                <a:cubicBezTo>
                  <a:pt x="-13305" y="1600009"/>
                  <a:pt x="-14933" y="1480753"/>
                  <a:pt x="0" y="1257334"/>
                </a:cubicBezTo>
                <a:cubicBezTo>
                  <a:pt x="14933" y="1033915"/>
                  <a:pt x="-29772" y="793136"/>
                  <a:pt x="0" y="616805"/>
                </a:cubicBezTo>
                <a:cubicBezTo>
                  <a:pt x="29772" y="440474"/>
                  <a:pt x="-6617" y="261561"/>
                  <a:pt x="0" y="0"/>
                </a:cubicBezTo>
                <a:close/>
              </a:path>
            </a:pathLst>
          </a:custGeom>
          <a:noFill/>
          <a:ln w="9525">
            <a:solidFill>
              <a:srgbClr val="000000"/>
            </a:solidFill>
            <a:miter lim="800000"/>
            <a:headEnd/>
            <a:tailEnd/>
            <a:extLst>
              <a:ext uri="{C807C97D-BFC1-408E-A445-0C87EB9F89A2}">
                <ask:lineSketchStyleProps xmlns:ask="http://schemas.microsoft.com/office/drawing/2018/sketchyshapes" sd="422796324">
                  <a:prstGeom prst="rect">
                    <a:avLst/>
                  </a:prstGeom>
                  <ask:type>
                    <ask:lineSketchFreehand/>
                  </ask:type>
                </ask:lineSketchStyleProps>
              </a:ext>
            </a:extLst>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8403034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ous-titre 1">
            <a:extLst>
              <a:ext uri="{FF2B5EF4-FFF2-40B4-BE49-F238E27FC236}">
                <a16:creationId xmlns:a16="http://schemas.microsoft.com/office/drawing/2014/main" id="{769938D1-9028-419E-A866-89E80A84739A}"/>
              </a:ext>
            </a:extLst>
          </p:cNvPr>
          <p:cNvSpPr>
            <a:spLocks noGrp="1"/>
          </p:cNvSpPr>
          <p:nvPr>
            <p:ph type="subTitle" idx="1"/>
          </p:nvPr>
        </p:nvSpPr>
        <p:spPr>
          <a:xfrm>
            <a:off x="2230015" y="4370041"/>
            <a:ext cx="7893700" cy="282887"/>
          </a:xfrm>
        </p:spPr>
        <p:txBody>
          <a:bodyPr/>
          <a:lstStyle/>
          <a:p>
            <a:r>
              <a:rPr lang="fr-FR" dirty="0"/>
              <a:t>Mode opératoire des animations en agence</a:t>
            </a:r>
          </a:p>
        </p:txBody>
      </p:sp>
      <p:sp>
        <p:nvSpPr>
          <p:cNvPr id="3" name="Espace réservé du texte 2">
            <a:extLst>
              <a:ext uri="{FF2B5EF4-FFF2-40B4-BE49-F238E27FC236}">
                <a16:creationId xmlns:a16="http://schemas.microsoft.com/office/drawing/2014/main" id="{C2611DD4-6F96-4F6B-90E0-E1117AB0D54B}"/>
              </a:ext>
            </a:extLst>
          </p:cNvPr>
          <p:cNvSpPr>
            <a:spLocks noGrp="1"/>
          </p:cNvSpPr>
          <p:nvPr>
            <p:ph type="body" sz="quarter" idx="10"/>
          </p:nvPr>
        </p:nvSpPr>
        <p:spPr>
          <a:xfrm>
            <a:off x="2230015" y="4739616"/>
            <a:ext cx="7893700" cy="304887"/>
          </a:xfrm>
        </p:spPr>
        <p:txBody>
          <a:bodyPr>
            <a:normAutofit fontScale="92500" lnSpcReduction="10000"/>
          </a:bodyPr>
          <a:lstStyle/>
          <a:p>
            <a:r>
              <a:rPr lang="fr-FR" dirty="0"/>
              <a:t>Août 2022</a:t>
            </a:r>
          </a:p>
        </p:txBody>
      </p:sp>
      <p:sp>
        <p:nvSpPr>
          <p:cNvPr id="4" name="Titre 3">
            <a:extLst>
              <a:ext uri="{FF2B5EF4-FFF2-40B4-BE49-F238E27FC236}">
                <a16:creationId xmlns:a16="http://schemas.microsoft.com/office/drawing/2014/main" id="{5C68B8E5-578C-4F2E-90B8-384F6A3688C8}"/>
              </a:ext>
            </a:extLst>
          </p:cNvPr>
          <p:cNvSpPr>
            <a:spLocks noGrp="1"/>
          </p:cNvSpPr>
          <p:nvPr>
            <p:ph type="ctrTitle"/>
          </p:nvPr>
        </p:nvSpPr>
        <p:spPr>
          <a:xfrm>
            <a:off x="2230017" y="1634720"/>
            <a:ext cx="7893698" cy="1817320"/>
          </a:xfrm>
        </p:spPr>
        <p:txBody>
          <a:bodyPr/>
          <a:lstStyle/>
          <a:p>
            <a:r>
              <a:rPr lang="fr-FR" dirty="0">
                <a:solidFill>
                  <a:srgbClr val="E6AB1F"/>
                </a:solidFill>
                <a:effectLst>
                  <a:outerShdw blurRad="38100" dist="38100" dir="2700000" algn="tl">
                    <a:srgbClr val="000000">
                      <a:alpha val="43137"/>
                    </a:srgbClr>
                  </a:outerShdw>
                </a:effectLst>
              </a:rPr>
              <a:t>K</a:t>
            </a:r>
            <a:r>
              <a:rPr lang="fr-FR" dirty="0">
                <a:effectLst>
                  <a:outerShdw blurRad="38100" dist="38100" dir="2700000" algn="tl">
                    <a:srgbClr val="000000">
                      <a:alpha val="43137"/>
                    </a:srgbClr>
                  </a:outerShdw>
                </a:effectLst>
              </a:rPr>
              <a:t>it </a:t>
            </a:r>
            <a:r>
              <a:rPr lang="fr-FR" dirty="0">
                <a:solidFill>
                  <a:srgbClr val="EA7A78"/>
                </a:solidFill>
                <a:effectLst>
                  <a:outerShdw blurRad="38100" dist="38100" dir="2700000" algn="tl">
                    <a:srgbClr val="000000">
                      <a:alpha val="43137"/>
                    </a:srgbClr>
                  </a:outerShdw>
                </a:effectLst>
              </a:rPr>
              <a:t>A</a:t>
            </a:r>
            <a:r>
              <a:rPr lang="fr-FR" dirty="0">
                <a:effectLst>
                  <a:outerShdw blurRad="38100" dist="38100" dir="2700000" algn="tl">
                    <a:srgbClr val="000000">
                      <a:alpha val="43137"/>
                    </a:srgbClr>
                  </a:outerShdw>
                </a:effectLst>
              </a:rPr>
              <a:t>nimation </a:t>
            </a:r>
            <a:r>
              <a:rPr lang="fr-FR" dirty="0">
                <a:solidFill>
                  <a:srgbClr val="4C7D8E"/>
                </a:solidFill>
                <a:effectLst>
                  <a:outerShdw blurRad="38100" dist="38100" dir="2700000" algn="tl">
                    <a:srgbClr val="000000">
                      <a:alpha val="43137"/>
                    </a:srgbClr>
                  </a:outerShdw>
                </a:effectLst>
              </a:rPr>
              <a:t>A</a:t>
            </a:r>
            <a:r>
              <a:rPr lang="fr-FR" dirty="0">
                <a:effectLst>
                  <a:outerShdw blurRad="38100" dist="38100" dir="2700000" algn="tl">
                    <a:srgbClr val="000000">
                      <a:alpha val="43137"/>
                    </a:srgbClr>
                  </a:outerShdw>
                </a:effectLst>
              </a:rPr>
              <a:t>gence</a:t>
            </a:r>
          </a:p>
        </p:txBody>
      </p:sp>
      <p:sp>
        <p:nvSpPr>
          <p:cNvPr id="5" name="Espace réservé du texte 4">
            <a:extLst>
              <a:ext uri="{FF2B5EF4-FFF2-40B4-BE49-F238E27FC236}">
                <a16:creationId xmlns:a16="http://schemas.microsoft.com/office/drawing/2014/main" id="{78BAB1D7-6E94-4A8A-A3B3-1543A061E2DE}"/>
              </a:ext>
            </a:extLst>
          </p:cNvPr>
          <p:cNvSpPr>
            <a:spLocks noGrp="1"/>
          </p:cNvSpPr>
          <p:nvPr>
            <p:ph type="body" sz="quarter" idx="11"/>
          </p:nvPr>
        </p:nvSpPr>
        <p:spPr>
          <a:xfrm>
            <a:off x="1091821" y="-174665"/>
            <a:ext cx="10686197" cy="303679"/>
          </a:xfrm>
        </p:spPr>
        <p:txBody>
          <a:bodyPr/>
          <a:lstStyle/>
          <a:p>
            <a:endParaRPr lang="fr-FR"/>
          </a:p>
        </p:txBody>
      </p:sp>
      <p:pic>
        <p:nvPicPr>
          <p:cNvPr id="1028" name="Picture 4" descr="Bannière de café vectorielle gratuite avec une femme dans un café">
            <a:extLst>
              <a:ext uri="{FF2B5EF4-FFF2-40B4-BE49-F238E27FC236}">
                <a16:creationId xmlns:a16="http://schemas.microsoft.com/office/drawing/2014/main" id="{D83F2FDF-10CA-4759-AE30-C04E7847745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7724"/>
          <a:stretch/>
        </p:blipFill>
        <p:spPr bwMode="auto">
          <a:xfrm>
            <a:off x="0" y="-247650"/>
            <a:ext cx="12192000" cy="7620000"/>
          </a:xfrm>
          <a:prstGeom prst="rect">
            <a:avLst/>
          </a:prstGeom>
          <a:noFill/>
          <a:extLst>
            <a:ext uri="{909E8E84-426E-40DD-AFC4-6F175D3DCCD1}">
              <a14:hiddenFill xmlns:a14="http://schemas.microsoft.com/office/drawing/2010/main">
                <a:solidFill>
                  <a:srgbClr val="FFFFFF"/>
                </a:solidFill>
              </a14:hiddenFill>
            </a:ext>
          </a:extLst>
        </p:spPr>
      </p:pic>
      <p:pic>
        <p:nvPicPr>
          <p:cNvPr id="6" name="Image 5">
            <a:extLst>
              <a:ext uri="{FF2B5EF4-FFF2-40B4-BE49-F238E27FC236}">
                <a16:creationId xmlns:a16="http://schemas.microsoft.com/office/drawing/2014/main" id="{928B988F-A71D-41FE-91DC-E50072C1CAC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2000" y="2114658"/>
            <a:ext cx="4880447" cy="3200291"/>
          </a:xfrm>
          <a:prstGeom prst="rect">
            <a:avLst/>
          </a:prstGeom>
        </p:spPr>
      </p:pic>
      <p:pic>
        <p:nvPicPr>
          <p:cNvPr id="12" name="Picture 4" descr="Bannière de café vectorielle gratuite avec une femme dans un café">
            <a:extLst>
              <a:ext uri="{FF2B5EF4-FFF2-40B4-BE49-F238E27FC236}">
                <a16:creationId xmlns:a16="http://schemas.microsoft.com/office/drawing/2014/main" id="{41FB2185-2707-495B-868C-8EF1A2116DD4}"/>
              </a:ext>
            </a:extLst>
          </p:cNvPr>
          <p:cNvPicPr>
            <a:picLocks noChangeAspect="1" noChangeArrowheads="1"/>
          </p:cNvPicPr>
          <p:nvPr/>
        </p:nvPicPr>
        <p:blipFill rotWithShape="1">
          <a:blip r:embed="rId4">
            <a:extLst>
              <a:ext uri="{BEBA8EAE-BF5A-486C-A8C5-ECC9F3942E4B}">
                <a14:imgProps xmlns:a14="http://schemas.microsoft.com/office/drawing/2010/main">
                  <a14:imgLayer r:embed="rId5">
                    <a14:imgEffect>
                      <a14:backgroundRemoval t="40330" b="67217" l="5911" r="15815">
                        <a14:foregroundMark x1="8339" y1="60377" x2="8307" y2="59906"/>
                        <a14:foregroundMark x1="8722" y1="66038" x2="8339" y2="60377"/>
                        <a14:foregroundMark x1="8786" y1="66981" x2="8722" y2="66038"/>
                        <a14:foregroundMark x1="11502" y1="62500" x2="11502" y2="62500"/>
                        <a14:foregroundMark x1="10703" y1="67217" x2="10703" y2="67217"/>
                        <a14:foregroundMark x1="6869" y1="65566" x2="6869" y2="65566"/>
                        <a14:foregroundMark x1="11022" y1="66745" x2="11022" y2="66745"/>
                        <a14:foregroundMark x1="11502" y1="66038" x2="11502" y2="66038"/>
                        <a14:foregroundMark x1="6869" y1="54953" x2="6869" y2="54953"/>
                        <a14:foregroundMark x1="7188" y1="55660" x2="7188" y2="55660"/>
                        <a14:foregroundMark x1="6709" y1="54717" x2="6709" y2="54717"/>
                        <a14:foregroundMark x1="7745" y1="60377" x2="6550" y2="53538"/>
                        <a14:foregroundMark x1="7827" y1="60849" x2="7745" y2="60377"/>
                        <a14:backgroundMark x1="6390" y1="66038" x2="6390" y2="66038"/>
                        <a14:backgroundMark x1="12939" y1="64623" x2="12939" y2="64623"/>
                        <a14:backgroundMark x1="9904" y1="50472" x2="9904" y2="50472"/>
                        <a14:backgroundMark x1="7508" y1="52123" x2="7508" y2="52123"/>
                        <a14:backgroundMark x1="7827" y1="57311" x2="7827" y2="57311"/>
                        <a14:backgroundMark x1="9425" y1="58491" x2="9425" y2="58491"/>
                        <a14:backgroundMark x1="11981" y1="65330" x2="11981" y2="65330"/>
                        <a14:backgroundMark x1="9585" y1="57547" x2="9585" y2="57547"/>
                        <a14:backgroundMark x1="8946" y1="60377" x2="8946" y2="60377"/>
                        <a14:backgroundMark x1="7029" y1="60377" x2="7029" y2="60377"/>
                      </a14:backgroundRemoval>
                    </a14:imgEffect>
                  </a14:imgLayer>
                </a14:imgProps>
              </a:ext>
              <a:ext uri="{28A0092B-C50C-407E-A947-70E740481C1C}">
                <a14:useLocalDpi xmlns:a14="http://schemas.microsoft.com/office/drawing/2010/main" val="0"/>
              </a:ext>
            </a:extLst>
          </a:blip>
          <a:srcRect l="5000" t="37602" r="82959" b="30793"/>
          <a:stretch/>
        </p:blipFill>
        <p:spPr bwMode="auto">
          <a:xfrm>
            <a:off x="596282" y="2657106"/>
            <a:ext cx="1576583" cy="2802863"/>
          </a:xfrm>
          <a:prstGeom prst="rect">
            <a:avLst/>
          </a:prstGeom>
          <a:noFill/>
          <a:extLst>
            <a:ext uri="{909E8E84-426E-40DD-AFC4-6F175D3DCCD1}">
              <a14:hiddenFill xmlns:a14="http://schemas.microsoft.com/office/drawing/2010/main">
                <a:solidFill>
                  <a:srgbClr val="FFFFFF"/>
                </a:solidFill>
              </a14:hiddenFill>
            </a:ext>
          </a:extLst>
        </p:spPr>
      </p:pic>
      <p:pic>
        <p:nvPicPr>
          <p:cNvPr id="7" name="Image 6">
            <a:extLst>
              <a:ext uri="{FF2B5EF4-FFF2-40B4-BE49-F238E27FC236}">
                <a16:creationId xmlns:a16="http://schemas.microsoft.com/office/drawing/2014/main" id="{8F3103D0-879A-45F7-B5B4-C0B45D148ACC}"/>
              </a:ext>
            </a:extLst>
          </p:cNvPr>
          <p:cNvPicPr>
            <a:picLocks noChangeAspect="1"/>
          </p:cNvPicPr>
          <p:nvPr/>
        </p:nvPicPr>
        <p:blipFill rotWithShape="1">
          <a:blip r:embed="rId6">
            <a:extLst>
              <a:ext uri="{28A0092B-C50C-407E-A947-70E740481C1C}">
                <a14:useLocalDpi xmlns:a14="http://schemas.microsoft.com/office/drawing/2010/main" val="0"/>
              </a:ext>
            </a:extLst>
          </a:blip>
          <a:srcRect t="55508"/>
          <a:stretch/>
        </p:blipFill>
        <p:spPr>
          <a:xfrm flipV="1">
            <a:off x="771721" y="1844212"/>
            <a:ext cx="5036444" cy="303679"/>
          </a:xfrm>
          <a:prstGeom prst="rect">
            <a:avLst/>
          </a:prstGeom>
        </p:spPr>
      </p:pic>
      <p:pic>
        <p:nvPicPr>
          <p:cNvPr id="18" name="Picture 10" descr="Drapeaux suspendus dessinés à la main sur une guirlande de cordes">
            <a:extLst>
              <a:ext uri="{FF2B5EF4-FFF2-40B4-BE49-F238E27FC236}">
                <a16:creationId xmlns:a16="http://schemas.microsoft.com/office/drawing/2014/main" id="{4BD0EECE-6373-400A-ACE1-62CD9B9D69E0}"/>
              </a:ext>
            </a:extLst>
          </p:cNvPr>
          <p:cNvPicPr>
            <a:picLocks noChangeAspect="1" noChangeArrowheads="1"/>
          </p:cNvPicPr>
          <p:nvPr/>
        </p:nvPicPr>
        <p:blipFill rotWithShape="1">
          <a:blip r:embed="rId7" cstate="print">
            <a:clrChange>
              <a:clrFrom>
                <a:srgbClr val="FFFFFF"/>
              </a:clrFrom>
              <a:clrTo>
                <a:srgbClr val="FFFFFF">
                  <a:alpha val="0"/>
                </a:srgbClr>
              </a:clrTo>
            </a:clrChange>
            <a:extLst>
              <a:ext uri="{28A0092B-C50C-407E-A947-70E740481C1C}">
                <a14:useLocalDpi xmlns:a14="http://schemas.microsoft.com/office/drawing/2010/main" val="0"/>
              </a:ext>
            </a:extLst>
          </a:blip>
          <a:srcRect b="53965"/>
          <a:stretch/>
        </p:blipFill>
        <p:spPr bwMode="auto">
          <a:xfrm rot="1510306" flipH="1">
            <a:off x="9016628" y="-708688"/>
            <a:ext cx="3721696" cy="1995999"/>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Vecteur gratuit mobilier de taverne médiévale bouteilles de vin bougies">
            <a:extLst>
              <a:ext uri="{FF2B5EF4-FFF2-40B4-BE49-F238E27FC236}">
                <a16:creationId xmlns:a16="http://schemas.microsoft.com/office/drawing/2014/main" id="{63E5A666-6F13-458C-88AD-B85C0047EB6A}"/>
              </a:ext>
            </a:extLst>
          </p:cNvPr>
          <p:cNvPicPr>
            <a:picLocks noChangeAspect="1" noChangeArrowheads="1"/>
          </p:cNvPicPr>
          <p:nvPr/>
        </p:nvPicPr>
        <p:blipFill rotWithShape="1">
          <a:blip r:embed="rId8">
            <a:clrChange>
              <a:clrFrom>
                <a:srgbClr val="FFFFFF"/>
              </a:clrFrom>
              <a:clrTo>
                <a:srgbClr val="FFFFFF">
                  <a:alpha val="0"/>
                </a:srgbClr>
              </a:clrTo>
            </a:clrChange>
            <a:extLst>
              <a:ext uri="{BEBA8EAE-BF5A-486C-A8C5-ECC9F3942E4B}">
                <a14:imgProps xmlns:a14="http://schemas.microsoft.com/office/drawing/2010/main">
                  <a14:imgLayer r:embed="rId9">
                    <a14:imgEffect>
                      <a14:backgroundRemoval t="3901" b="43262" l="35783" r="60224">
                        <a14:foregroundMark x1="50639" y1="41844" x2="50958" y2="17730"/>
                        <a14:foregroundMark x1="52875" y1="32624" x2="52875" y2="32624"/>
                        <a14:foregroundMark x1="52396" y1="30142" x2="52396" y2="30142"/>
                        <a14:foregroundMark x1="60224" y1="24468" x2="60224" y2="24468"/>
                        <a14:foregroundMark x1="59585" y1="29787" x2="59585" y2="29787"/>
                        <a14:foregroundMark x1="60064" y1="23404" x2="60064" y2="23404"/>
                        <a14:foregroundMark x1="45208" y1="32624" x2="45208" y2="32624"/>
                        <a14:foregroundMark x1="44888" y1="31206" x2="44888" y2="31206"/>
                        <a14:foregroundMark x1="46326" y1="31206" x2="46326" y2="31206"/>
                        <a14:foregroundMark x1="45208" y1="41135" x2="45208" y2="41135"/>
                        <a14:foregroundMark x1="44569" y1="42553" x2="44569" y2="42553"/>
                        <a14:foregroundMark x1="43930" y1="43262" x2="43930" y2="43262"/>
                      </a14:backgroundRemoval>
                    </a14:imgEffect>
                  </a14:imgLayer>
                </a14:imgProps>
              </a:ext>
              <a:ext uri="{28A0092B-C50C-407E-A947-70E740481C1C}">
                <a14:useLocalDpi xmlns:a14="http://schemas.microsoft.com/office/drawing/2010/main" val="0"/>
              </a:ext>
            </a:extLst>
          </a:blip>
          <a:srcRect l="33319" r="37422" b="54597"/>
          <a:stretch/>
        </p:blipFill>
        <p:spPr bwMode="auto">
          <a:xfrm>
            <a:off x="1131537" y="3197111"/>
            <a:ext cx="3374059" cy="2358638"/>
          </a:xfrm>
          <a:prstGeom prst="rect">
            <a:avLst/>
          </a:prstGeom>
          <a:noFill/>
          <a:extLst>
            <a:ext uri="{909E8E84-426E-40DD-AFC4-6F175D3DCCD1}">
              <a14:hiddenFill xmlns:a14="http://schemas.microsoft.com/office/drawing/2010/main">
                <a:solidFill>
                  <a:srgbClr val="FFFFFF"/>
                </a:solidFill>
              </a14:hiddenFill>
            </a:ext>
          </a:extLst>
        </p:spPr>
      </p:pic>
      <p:pic>
        <p:nvPicPr>
          <p:cNvPr id="20" name="Image 19">
            <a:extLst>
              <a:ext uri="{FF2B5EF4-FFF2-40B4-BE49-F238E27FC236}">
                <a16:creationId xmlns:a16="http://schemas.microsoft.com/office/drawing/2014/main" id="{C6BEB1BD-55E6-41BE-ABFD-78360F52B5D2}"/>
              </a:ext>
            </a:extLst>
          </p:cNvPr>
          <p:cNvPicPr>
            <a:picLocks noChangeAspect="1"/>
          </p:cNvPicPr>
          <p:nvPr/>
        </p:nvPicPr>
        <p:blipFill rotWithShape="1">
          <a:blip r:embed="rId10">
            <a:extLst>
              <a:ext uri="{BEBA8EAE-BF5A-486C-A8C5-ECC9F3942E4B}">
                <a14:imgProps xmlns:a14="http://schemas.microsoft.com/office/drawing/2010/main">
                  <a14:imgLayer r:embed="rId11">
                    <a14:imgEffect>
                      <a14:backgroundRemoval t="39888" b="92697" l="8961" r="86380">
                        <a14:foregroundMark x1="9319" y1="41573" x2="12545" y2="91011"/>
                        <a14:foregroundMark x1="12545" y1="91011" x2="18996" y2="92135"/>
                        <a14:foregroundMark x1="18996" y1="92135" x2="25448" y2="91573"/>
                        <a14:foregroundMark x1="25448" y1="91573" x2="41935" y2="91573"/>
                        <a14:foregroundMark x1="41935" y1="91573" x2="50896" y2="91573"/>
                        <a14:foregroundMark x1="50896" y1="91573" x2="80645" y2="92135"/>
                        <a14:foregroundMark x1="80645" y1="92135" x2="87455" y2="40449"/>
                        <a14:foregroundMark x1="87455" y1="40449" x2="10036" y2="39888"/>
                        <a14:foregroundMark x1="10036" y1="39888" x2="10036" y2="39888"/>
                        <a14:foregroundMark x1="81362" y1="89888" x2="51971" y2="91011"/>
                        <a14:foregroundMark x1="86738" y1="40449" x2="70609" y2="85955"/>
                        <a14:foregroundMark x1="83154" y1="91573" x2="86380" y2="48315"/>
                        <a14:foregroundMark x1="11470" y1="92697" x2="8961" y2="43820"/>
                        <a14:foregroundMark x1="72401" y1="75281" x2="17204" y2="76966"/>
                        <a14:foregroundMark x1="74910" y1="67978" x2="35842" y2="67416"/>
                        <a14:foregroundMark x1="74910" y1="65169" x2="58423" y2="66292"/>
                        <a14:foregroundMark x1="60215" y1="57303" x2="36918" y2="57303"/>
                        <a14:foregroundMark x1="56989" y1="61236" x2="51254" y2="60112"/>
                        <a14:foregroundMark x1="32975" y1="55056" x2="17921" y2="55056"/>
                        <a14:foregroundMark x1="19355" y1="56180" x2="27240" y2="76404"/>
                        <a14:foregroundMark x1="27240" y1="76404" x2="31900" y2="82022"/>
                        <a14:foregroundMark x1="27957" y1="70787" x2="26165" y2="55056"/>
                      </a14:backgroundRemoval>
                    </a14:imgEffect>
                  </a14:imgLayer>
                </a14:imgProps>
              </a:ext>
              <a:ext uri="{28A0092B-C50C-407E-A947-70E740481C1C}">
                <a14:useLocalDpi xmlns:a14="http://schemas.microsoft.com/office/drawing/2010/main" val="0"/>
              </a:ext>
            </a:extLst>
          </a:blip>
          <a:srcRect l="7915" t="35735" r="10569" b="6284"/>
          <a:stretch/>
        </p:blipFill>
        <p:spPr>
          <a:xfrm>
            <a:off x="1470037" y="1873858"/>
            <a:ext cx="3389695" cy="1538227"/>
          </a:xfrm>
          <a:prstGeom prst="rect">
            <a:avLst/>
          </a:prstGeom>
        </p:spPr>
      </p:pic>
      <p:pic>
        <p:nvPicPr>
          <p:cNvPr id="9" name="Picture 4" descr="Bannière de café vectorielle gratuite avec une femme dans un café">
            <a:extLst>
              <a:ext uri="{FF2B5EF4-FFF2-40B4-BE49-F238E27FC236}">
                <a16:creationId xmlns:a16="http://schemas.microsoft.com/office/drawing/2014/main" id="{CF8E6AE9-FE19-4CE5-8F6F-2FA586B23C7A}"/>
              </a:ext>
            </a:extLst>
          </p:cNvPr>
          <p:cNvPicPr>
            <a:picLocks noChangeAspect="1" noChangeArrowheads="1"/>
          </p:cNvPicPr>
          <p:nvPr/>
        </p:nvPicPr>
        <p:blipFill rotWithShape="1">
          <a:blip r:embed="rId12">
            <a:extLst>
              <a:ext uri="{BEBA8EAE-BF5A-486C-A8C5-ECC9F3942E4B}">
                <a14:imgProps xmlns:a14="http://schemas.microsoft.com/office/drawing/2010/main">
                  <a14:imgLayer r:embed="rId5">
                    <a14:imgEffect>
                      <a14:backgroundRemoval t="6132" b="89623" l="33227" r="72045">
                        <a14:foregroundMark x1="34984" y1="34434" x2="38978" y2="37500"/>
                        <a14:foregroundMark x1="38978" y1="37500" x2="41054" y2="40802"/>
                        <a14:foregroundMark x1="36102" y1="31368" x2="36102" y2="31368"/>
                        <a14:foregroundMark x1="33227" y1="34906" x2="33227" y2="34906"/>
                        <a14:foregroundMark x1="33387" y1="34198" x2="33387" y2="34198"/>
                        <a14:foregroundMark x1="47125" y1="49057" x2="43450" y2="46226"/>
                        <a14:foregroundMark x1="43450" y1="46226" x2="40096" y2="41038"/>
                        <a14:foregroundMark x1="39776" y1="43396" x2="39776" y2="43396"/>
                        <a14:foregroundMark x1="60703" y1="26651" x2="56070" y2="25943"/>
                        <a14:foregroundMark x1="56070" y1="25943" x2="52875" y2="22170"/>
                        <a14:foregroundMark x1="52875" y1="22170" x2="52556" y2="21226"/>
                        <a14:foregroundMark x1="51278" y1="13679" x2="59744" y2="8255"/>
                        <a14:foregroundMark x1="59744" y1="8255" x2="62460" y2="8491"/>
                        <a14:foregroundMark x1="56550" y1="16745" x2="58626" y2="20283"/>
                        <a14:foregroundMark x1="55431" y1="6132" x2="55431" y2="6132"/>
                        <a14:foregroundMark x1="63419" y1="6840" x2="63419" y2="6840"/>
                        <a14:backgroundMark x1="46965" y1="31604" x2="34665" y2="20519"/>
                        <a14:backgroundMark x1="48083" y1="17925" x2="42332" y2="26887"/>
                        <a14:backgroundMark x1="42332" y1="26887" x2="42173" y2="26887"/>
                        <a14:backgroundMark x1="65335" y1="42925" x2="65974" y2="29245"/>
                        <a14:backgroundMark x1="65974" y1="29245" x2="68850" y2="16038"/>
                        <a14:backgroundMark x1="67093" y1="64858" x2="69489" y2="53774"/>
                        <a14:backgroundMark x1="69489" y1="53774" x2="70927" y2="53302"/>
                        <a14:backgroundMark x1="71565" y1="40330" x2="72204" y2="52358"/>
                        <a14:backgroundMark x1="72204" y1="52358" x2="71406" y2="57311"/>
                      </a14:backgroundRemoval>
                    </a14:imgEffect>
                  </a14:imgLayer>
                </a14:imgProps>
              </a:ext>
              <a:ext uri="{28A0092B-C50C-407E-A947-70E740481C1C}">
                <a14:useLocalDpi xmlns:a14="http://schemas.microsoft.com/office/drawing/2010/main" val="0"/>
              </a:ext>
            </a:extLst>
          </a:blip>
          <a:srcRect l="31846" r="23385"/>
          <a:stretch/>
        </p:blipFill>
        <p:spPr bwMode="auto">
          <a:xfrm>
            <a:off x="3915167" y="-247763"/>
            <a:ext cx="5458266" cy="8257840"/>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a:extLst>
              <a:ext uri="{FF2B5EF4-FFF2-40B4-BE49-F238E27FC236}">
                <a16:creationId xmlns:a16="http://schemas.microsoft.com/office/drawing/2014/main" id="{E2906D37-7D50-4E4F-B3FF-BFA68DF6DB84}"/>
              </a:ext>
            </a:extLst>
          </p:cNvPr>
          <p:cNvSpPr/>
          <p:nvPr/>
        </p:nvSpPr>
        <p:spPr>
          <a:xfrm>
            <a:off x="2612175" y="5690569"/>
            <a:ext cx="8064250" cy="914400"/>
          </a:xfrm>
          <a:custGeom>
            <a:avLst/>
            <a:gdLst>
              <a:gd name="connsiteX0" fmla="*/ 0 w 8064250"/>
              <a:gd name="connsiteY0" fmla="*/ 0 h 914400"/>
              <a:gd name="connsiteX1" fmla="*/ 672021 w 8064250"/>
              <a:gd name="connsiteY1" fmla="*/ 0 h 914400"/>
              <a:gd name="connsiteX2" fmla="*/ 1424684 w 8064250"/>
              <a:gd name="connsiteY2" fmla="*/ 0 h 914400"/>
              <a:gd name="connsiteX3" fmla="*/ 2096705 w 8064250"/>
              <a:gd name="connsiteY3" fmla="*/ 0 h 914400"/>
              <a:gd name="connsiteX4" fmla="*/ 2768726 w 8064250"/>
              <a:gd name="connsiteY4" fmla="*/ 0 h 914400"/>
              <a:gd name="connsiteX5" fmla="*/ 3602032 w 8064250"/>
              <a:gd name="connsiteY5" fmla="*/ 0 h 914400"/>
              <a:gd name="connsiteX6" fmla="*/ 4435337 w 8064250"/>
              <a:gd name="connsiteY6" fmla="*/ 0 h 914400"/>
              <a:gd name="connsiteX7" fmla="*/ 5268643 w 8064250"/>
              <a:gd name="connsiteY7" fmla="*/ 0 h 914400"/>
              <a:gd name="connsiteX8" fmla="*/ 5779379 w 8064250"/>
              <a:gd name="connsiteY8" fmla="*/ 0 h 914400"/>
              <a:gd name="connsiteX9" fmla="*/ 6370758 w 8064250"/>
              <a:gd name="connsiteY9" fmla="*/ 0 h 914400"/>
              <a:gd name="connsiteX10" fmla="*/ 6800851 w 8064250"/>
              <a:gd name="connsiteY10" fmla="*/ 0 h 914400"/>
              <a:gd name="connsiteX11" fmla="*/ 7311587 w 8064250"/>
              <a:gd name="connsiteY11" fmla="*/ 0 h 914400"/>
              <a:gd name="connsiteX12" fmla="*/ 8064250 w 8064250"/>
              <a:gd name="connsiteY12" fmla="*/ 0 h 914400"/>
              <a:gd name="connsiteX13" fmla="*/ 8064250 w 8064250"/>
              <a:gd name="connsiteY13" fmla="*/ 457200 h 914400"/>
              <a:gd name="connsiteX14" fmla="*/ 8064250 w 8064250"/>
              <a:gd name="connsiteY14" fmla="*/ 914400 h 914400"/>
              <a:gd name="connsiteX15" fmla="*/ 7472872 w 8064250"/>
              <a:gd name="connsiteY15" fmla="*/ 914400 h 914400"/>
              <a:gd name="connsiteX16" fmla="*/ 7042778 w 8064250"/>
              <a:gd name="connsiteY16" fmla="*/ 914400 h 914400"/>
              <a:gd name="connsiteX17" fmla="*/ 6209473 w 8064250"/>
              <a:gd name="connsiteY17" fmla="*/ 914400 h 914400"/>
              <a:gd name="connsiteX18" fmla="*/ 5779379 w 8064250"/>
              <a:gd name="connsiteY18" fmla="*/ 914400 h 914400"/>
              <a:gd name="connsiteX19" fmla="*/ 5349286 w 8064250"/>
              <a:gd name="connsiteY19" fmla="*/ 914400 h 914400"/>
              <a:gd name="connsiteX20" fmla="*/ 4677265 w 8064250"/>
              <a:gd name="connsiteY20" fmla="*/ 914400 h 914400"/>
              <a:gd name="connsiteX21" fmla="*/ 3924602 w 8064250"/>
              <a:gd name="connsiteY21" fmla="*/ 914400 h 914400"/>
              <a:gd name="connsiteX22" fmla="*/ 3252581 w 8064250"/>
              <a:gd name="connsiteY22" fmla="*/ 914400 h 914400"/>
              <a:gd name="connsiteX23" fmla="*/ 2741845 w 8064250"/>
              <a:gd name="connsiteY23" fmla="*/ 914400 h 914400"/>
              <a:gd name="connsiteX24" fmla="*/ 2231109 w 8064250"/>
              <a:gd name="connsiteY24" fmla="*/ 914400 h 914400"/>
              <a:gd name="connsiteX25" fmla="*/ 1478446 w 8064250"/>
              <a:gd name="connsiteY25" fmla="*/ 914400 h 914400"/>
              <a:gd name="connsiteX26" fmla="*/ 887067 w 8064250"/>
              <a:gd name="connsiteY26" fmla="*/ 914400 h 914400"/>
              <a:gd name="connsiteX27" fmla="*/ 0 w 8064250"/>
              <a:gd name="connsiteY27" fmla="*/ 914400 h 914400"/>
              <a:gd name="connsiteX28" fmla="*/ 0 w 8064250"/>
              <a:gd name="connsiteY28" fmla="*/ 448056 h 914400"/>
              <a:gd name="connsiteX29" fmla="*/ 0 w 8064250"/>
              <a:gd name="connsiteY29" fmla="*/ 0 h 914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8064250" h="914400" fill="none" extrusionOk="0">
                <a:moveTo>
                  <a:pt x="0" y="0"/>
                </a:moveTo>
                <a:cubicBezTo>
                  <a:pt x="282899" y="-15537"/>
                  <a:pt x="485546" y="21298"/>
                  <a:pt x="672021" y="0"/>
                </a:cubicBezTo>
                <a:cubicBezTo>
                  <a:pt x="858496" y="-21298"/>
                  <a:pt x="1186498" y="11215"/>
                  <a:pt x="1424684" y="0"/>
                </a:cubicBezTo>
                <a:cubicBezTo>
                  <a:pt x="1662870" y="-11215"/>
                  <a:pt x="1920592" y="-24345"/>
                  <a:pt x="2096705" y="0"/>
                </a:cubicBezTo>
                <a:cubicBezTo>
                  <a:pt x="2272818" y="24345"/>
                  <a:pt x="2512246" y="18557"/>
                  <a:pt x="2768726" y="0"/>
                </a:cubicBezTo>
                <a:cubicBezTo>
                  <a:pt x="3025206" y="-18557"/>
                  <a:pt x="3255557" y="41184"/>
                  <a:pt x="3602032" y="0"/>
                </a:cubicBezTo>
                <a:cubicBezTo>
                  <a:pt x="3948507" y="-41184"/>
                  <a:pt x="4145290" y="21389"/>
                  <a:pt x="4435337" y="0"/>
                </a:cubicBezTo>
                <a:cubicBezTo>
                  <a:pt x="4725384" y="-21389"/>
                  <a:pt x="4880798" y="-23933"/>
                  <a:pt x="5268643" y="0"/>
                </a:cubicBezTo>
                <a:cubicBezTo>
                  <a:pt x="5656488" y="23933"/>
                  <a:pt x="5566762" y="6423"/>
                  <a:pt x="5779379" y="0"/>
                </a:cubicBezTo>
                <a:cubicBezTo>
                  <a:pt x="5991996" y="-6423"/>
                  <a:pt x="6237325" y="22826"/>
                  <a:pt x="6370758" y="0"/>
                </a:cubicBezTo>
                <a:cubicBezTo>
                  <a:pt x="6504191" y="-22826"/>
                  <a:pt x="6645602" y="-10123"/>
                  <a:pt x="6800851" y="0"/>
                </a:cubicBezTo>
                <a:cubicBezTo>
                  <a:pt x="6956100" y="10123"/>
                  <a:pt x="7184230" y="-11930"/>
                  <a:pt x="7311587" y="0"/>
                </a:cubicBezTo>
                <a:cubicBezTo>
                  <a:pt x="7438944" y="11930"/>
                  <a:pt x="7878936" y="-22630"/>
                  <a:pt x="8064250" y="0"/>
                </a:cubicBezTo>
                <a:cubicBezTo>
                  <a:pt x="8079573" y="211448"/>
                  <a:pt x="8076530" y="330726"/>
                  <a:pt x="8064250" y="457200"/>
                </a:cubicBezTo>
                <a:cubicBezTo>
                  <a:pt x="8051970" y="583674"/>
                  <a:pt x="8073540" y="779567"/>
                  <a:pt x="8064250" y="914400"/>
                </a:cubicBezTo>
                <a:cubicBezTo>
                  <a:pt x="7796364" y="932517"/>
                  <a:pt x="7745475" y="931191"/>
                  <a:pt x="7472872" y="914400"/>
                </a:cubicBezTo>
                <a:cubicBezTo>
                  <a:pt x="7200269" y="897609"/>
                  <a:pt x="7194121" y="894652"/>
                  <a:pt x="7042778" y="914400"/>
                </a:cubicBezTo>
                <a:cubicBezTo>
                  <a:pt x="6891435" y="934148"/>
                  <a:pt x="6513852" y="930246"/>
                  <a:pt x="6209473" y="914400"/>
                </a:cubicBezTo>
                <a:cubicBezTo>
                  <a:pt x="5905094" y="898554"/>
                  <a:pt x="5870398" y="921204"/>
                  <a:pt x="5779379" y="914400"/>
                </a:cubicBezTo>
                <a:cubicBezTo>
                  <a:pt x="5688360" y="907596"/>
                  <a:pt x="5499159" y="908922"/>
                  <a:pt x="5349286" y="914400"/>
                </a:cubicBezTo>
                <a:cubicBezTo>
                  <a:pt x="5199413" y="919878"/>
                  <a:pt x="4842758" y="909319"/>
                  <a:pt x="4677265" y="914400"/>
                </a:cubicBezTo>
                <a:cubicBezTo>
                  <a:pt x="4511772" y="919481"/>
                  <a:pt x="4248604" y="928255"/>
                  <a:pt x="3924602" y="914400"/>
                </a:cubicBezTo>
                <a:cubicBezTo>
                  <a:pt x="3600600" y="900545"/>
                  <a:pt x="3561064" y="922436"/>
                  <a:pt x="3252581" y="914400"/>
                </a:cubicBezTo>
                <a:cubicBezTo>
                  <a:pt x="2944098" y="906364"/>
                  <a:pt x="2914117" y="931491"/>
                  <a:pt x="2741845" y="914400"/>
                </a:cubicBezTo>
                <a:cubicBezTo>
                  <a:pt x="2569573" y="897309"/>
                  <a:pt x="2344353" y="918958"/>
                  <a:pt x="2231109" y="914400"/>
                </a:cubicBezTo>
                <a:cubicBezTo>
                  <a:pt x="2117865" y="909842"/>
                  <a:pt x="1762170" y="886301"/>
                  <a:pt x="1478446" y="914400"/>
                </a:cubicBezTo>
                <a:cubicBezTo>
                  <a:pt x="1194722" y="942499"/>
                  <a:pt x="1119423" y="900699"/>
                  <a:pt x="887067" y="914400"/>
                </a:cubicBezTo>
                <a:cubicBezTo>
                  <a:pt x="654711" y="928101"/>
                  <a:pt x="302512" y="907011"/>
                  <a:pt x="0" y="914400"/>
                </a:cubicBezTo>
                <a:cubicBezTo>
                  <a:pt x="12244" y="690494"/>
                  <a:pt x="-4799" y="576733"/>
                  <a:pt x="0" y="448056"/>
                </a:cubicBezTo>
                <a:cubicBezTo>
                  <a:pt x="4799" y="319379"/>
                  <a:pt x="-20731" y="184645"/>
                  <a:pt x="0" y="0"/>
                </a:cubicBezTo>
                <a:close/>
              </a:path>
              <a:path w="8064250" h="914400" stroke="0" extrusionOk="0">
                <a:moveTo>
                  <a:pt x="0" y="0"/>
                </a:moveTo>
                <a:cubicBezTo>
                  <a:pt x="171080" y="-18217"/>
                  <a:pt x="379871" y="-14064"/>
                  <a:pt x="591378" y="0"/>
                </a:cubicBezTo>
                <a:cubicBezTo>
                  <a:pt x="802885" y="14064"/>
                  <a:pt x="953342" y="-23836"/>
                  <a:pt x="1182757" y="0"/>
                </a:cubicBezTo>
                <a:cubicBezTo>
                  <a:pt x="1412172" y="23836"/>
                  <a:pt x="1485184" y="-13737"/>
                  <a:pt x="1774135" y="0"/>
                </a:cubicBezTo>
                <a:cubicBezTo>
                  <a:pt x="2063086" y="13737"/>
                  <a:pt x="2302799" y="-3965"/>
                  <a:pt x="2607441" y="0"/>
                </a:cubicBezTo>
                <a:cubicBezTo>
                  <a:pt x="2912083" y="3965"/>
                  <a:pt x="2937041" y="-24818"/>
                  <a:pt x="3118177" y="0"/>
                </a:cubicBezTo>
                <a:cubicBezTo>
                  <a:pt x="3299313" y="24818"/>
                  <a:pt x="3600585" y="25322"/>
                  <a:pt x="3951483" y="0"/>
                </a:cubicBezTo>
                <a:cubicBezTo>
                  <a:pt x="4302381" y="-25322"/>
                  <a:pt x="4524391" y="1238"/>
                  <a:pt x="4784788" y="0"/>
                </a:cubicBezTo>
                <a:cubicBezTo>
                  <a:pt x="5045186" y="-1238"/>
                  <a:pt x="5298001" y="-23634"/>
                  <a:pt x="5537452" y="0"/>
                </a:cubicBezTo>
                <a:cubicBezTo>
                  <a:pt x="5776903" y="23634"/>
                  <a:pt x="5912830" y="-9026"/>
                  <a:pt x="6128830" y="0"/>
                </a:cubicBezTo>
                <a:cubicBezTo>
                  <a:pt x="6344830" y="9026"/>
                  <a:pt x="6711400" y="9607"/>
                  <a:pt x="6962136" y="0"/>
                </a:cubicBezTo>
                <a:cubicBezTo>
                  <a:pt x="7212872" y="-9607"/>
                  <a:pt x="7653954" y="34053"/>
                  <a:pt x="8064250" y="0"/>
                </a:cubicBezTo>
                <a:cubicBezTo>
                  <a:pt x="8075716" y="123866"/>
                  <a:pt x="8081525" y="301034"/>
                  <a:pt x="8064250" y="475488"/>
                </a:cubicBezTo>
                <a:cubicBezTo>
                  <a:pt x="8046975" y="649942"/>
                  <a:pt x="8079838" y="740499"/>
                  <a:pt x="8064250" y="914400"/>
                </a:cubicBezTo>
                <a:cubicBezTo>
                  <a:pt x="7872545" y="908414"/>
                  <a:pt x="7630002" y="912405"/>
                  <a:pt x="7392229" y="914400"/>
                </a:cubicBezTo>
                <a:cubicBezTo>
                  <a:pt x="7154456" y="916395"/>
                  <a:pt x="6865274" y="886080"/>
                  <a:pt x="6639566" y="914400"/>
                </a:cubicBezTo>
                <a:cubicBezTo>
                  <a:pt x="6413858" y="942720"/>
                  <a:pt x="6139702" y="947109"/>
                  <a:pt x="5806260" y="914400"/>
                </a:cubicBezTo>
                <a:cubicBezTo>
                  <a:pt x="5472818" y="881691"/>
                  <a:pt x="5368565" y="892565"/>
                  <a:pt x="4972954" y="914400"/>
                </a:cubicBezTo>
                <a:cubicBezTo>
                  <a:pt x="4577343" y="936235"/>
                  <a:pt x="4470768" y="925895"/>
                  <a:pt x="4139648" y="914400"/>
                </a:cubicBezTo>
                <a:cubicBezTo>
                  <a:pt x="3808528" y="902905"/>
                  <a:pt x="3782791" y="901081"/>
                  <a:pt x="3467628" y="914400"/>
                </a:cubicBezTo>
                <a:cubicBezTo>
                  <a:pt x="3152465" y="927719"/>
                  <a:pt x="3035143" y="877847"/>
                  <a:pt x="2634322" y="914400"/>
                </a:cubicBezTo>
                <a:cubicBezTo>
                  <a:pt x="2233501" y="950953"/>
                  <a:pt x="2043531" y="895473"/>
                  <a:pt x="1881658" y="914400"/>
                </a:cubicBezTo>
                <a:cubicBezTo>
                  <a:pt x="1719785" y="933327"/>
                  <a:pt x="1435193" y="954643"/>
                  <a:pt x="1048353" y="914400"/>
                </a:cubicBezTo>
                <a:cubicBezTo>
                  <a:pt x="661513" y="874157"/>
                  <a:pt x="493837" y="930078"/>
                  <a:pt x="0" y="914400"/>
                </a:cubicBezTo>
                <a:cubicBezTo>
                  <a:pt x="4090" y="704512"/>
                  <a:pt x="13324" y="666427"/>
                  <a:pt x="0" y="475488"/>
                </a:cubicBezTo>
                <a:cubicBezTo>
                  <a:pt x="-13324" y="284549"/>
                  <a:pt x="562" y="134751"/>
                  <a:pt x="0" y="0"/>
                </a:cubicBezTo>
                <a:close/>
              </a:path>
            </a:pathLst>
          </a:custGeom>
          <a:solidFill>
            <a:srgbClr val="5F1026"/>
          </a:solidFill>
          <a:ln w="28575">
            <a:solidFill>
              <a:schemeClr val="bg1"/>
            </a:solidFill>
            <a:extLst>
              <a:ext uri="{C807C97D-BFC1-408E-A445-0C87EB9F89A2}">
                <ask:lineSketchStyleProps xmlns:ask="http://schemas.microsoft.com/office/drawing/2018/sketchyshapes" sd="19894686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6600" dirty="0">
                <a:effectLst>
                  <a:outerShdw blurRad="38100" dist="38100" dir="2700000" algn="tl">
                    <a:srgbClr val="000000">
                      <a:alpha val="43137"/>
                    </a:srgbClr>
                  </a:outerShdw>
                </a:effectLst>
                <a:latin typeface="Montserrat Black" panose="00000A00000000000000" pitchFamily="2" charset="0"/>
              </a:rPr>
              <a:t>Bon évènement ! </a:t>
            </a:r>
          </a:p>
        </p:txBody>
      </p:sp>
    </p:spTree>
    <p:extLst>
      <p:ext uri="{BB962C8B-B14F-4D97-AF65-F5344CB8AC3E}">
        <p14:creationId xmlns:p14="http://schemas.microsoft.com/office/powerpoint/2010/main" val="13856872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8" presetClass="entr" presetSubtype="0" accel="50000" fill="hold" grpId="0" nodeType="withEffect">
                                  <p:stCondLst>
                                    <p:cond delay="0"/>
                                  </p:stCondLst>
                                  <p:iterate type="lt">
                                    <p:tmPct val="50000"/>
                                  </p:iterate>
                                  <p:childTnLst>
                                    <p:set>
                                      <p:cBhvr>
                                        <p:cTn id="6" dur="1" fill="hold">
                                          <p:stCondLst>
                                            <p:cond delay="0"/>
                                          </p:stCondLst>
                                        </p:cTn>
                                        <p:tgtEl>
                                          <p:spTgt spid="8"/>
                                        </p:tgtEl>
                                        <p:attrNameLst>
                                          <p:attrName>style.visibility</p:attrName>
                                        </p:attrNameLst>
                                      </p:cBhvr>
                                      <p:to>
                                        <p:strVal val="visible"/>
                                      </p:to>
                                    </p:set>
                                    <p:set>
                                      <p:cBhvr>
                                        <p:cTn id="7" dur="455" fill="hold">
                                          <p:stCondLst>
                                            <p:cond delay="0"/>
                                          </p:stCondLst>
                                        </p:cTn>
                                        <p:tgtEl>
                                          <p:spTgt spid="8"/>
                                        </p:tgtEl>
                                        <p:attrNameLst>
                                          <p:attrName>style.rotation</p:attrName>
                                        </p:attrNameLst>
                                      </p:cBhvr>
                                      <p:to>
                                        <p:strVal val="-45.0"/>
                                      </p:to>
                                    </p:set>
                                    <p:anim calcmode="lin" valueType="num">
                                      <p:cBhvr>
                                        <p:cTn id="8" dur="455" fill="hold">
                                          <p:stCondLst>
                                            <p:cond delay="455"/>
                                          </p:stCondLst>
                                        </p:cTn>
                                        <p:tgtEl>
                                          <p:spTgt spid="8"/>
                                        </p:tgtEl>
                                        <p:attrNameLst>
                                          <p:attrName>style.rotation</p:attrName>
                                        </p:attrNameLst>
                                      </p:cBhvr>
                                      <p:tavLst>
                                        <p:tav tm="0">
                                          <p:val>
                                            <p:fltVal val="-45"/>
                                          </p:val>
                                        </p:tav>
                                        <p:tav tm="69900">
                                          <p:val>
                                            <p:fltVal val="45"/>
                                          </p:val>
                                        </p:tav>
                                        <p:tav tm="100000">
                                          <p:val>
                                            <p:fltVal val="0"/>
                                          </p:val>
                                        </p:tav>
                                      </p:tavLst>
                                    </p:anim>
                                    <p:anim calcmode="lin" valueType="num">
                                      <p:cBhvr>
                                        <p:cTn id="9" dur="455" fill="hold">
                                          <p:stCondLst>
                                            <p:cond delay="0"/>
                                          </p:stCondLst>
                                        </p:cTn>
                                        <p:tgtEl>
                                          <p:spTgt spid="8"/>
                                        </p:tgtEl>
                                        <p:attrNameLst>
                                          <p:attrName>ppt_y</p:attrName>
                                        </p:attrNameLst>
                                      </p:cBhvr>
                                      <p:tavLst>
                                        <p:tav tm="0">
                                          <p:val>
                                            <p:strVal val="#ppt_y-1"/>
                                          </p:val>
                                        </p:tav>
                                        <p:tav tm="100000">
                                          <p:val>
                                            <p:strVal val="#ppt_y-(0.354*#ppt_w-0.172*#ppt_h)"/>
                                          </p:val>
                                        </p:tav>
                                      </p:tavLst>
                                    </p:anim>
                                    <p:anim calcmode="lin" valueType="num">
                                      <p:cBhvr>
                                        <p:cTn id="10" dur="156" decel="50000" autoRev="1" fill="hold">
                                          <p:stCondLst>
                                            <p:cond delay="455"/>
                                          </p:stCondLst>
                                        </p:cTn>
                                        <p:tgtEl>
                                          <p:spTgt spid="8"/>
                                        </p:tgtEl>
                                        <p:attrNameLst>
                                          <p:attrName>ppt_y</p:attrName>
                                        </p:attrNameLst>
                                      </p:cBhvr>
                                      <p:tavLst>
                                        <p:tav tm="0">
                                          <p:val>
                                            <p:strVal val="#ppt_y-(0.354*#ppt_w-0.172*#ppt_h)"/>
                                          </p:val>
                                        </p:tav>
                                        <p:tav tm="100000">
                                          <p:val>
                                            <p:strVal val="#ppt_y-(0.354*#ppt_w-0.172*#ppt_h)-#ppt_h/2"/>
                                          </p:val>
                                        </p:tav>
                                      </p:tavLst>
                                    </p:anim>
                                    <p:anim calcmode="lin" valueType="num">
                                      <p:cBhvr>
                                        <p:cTn id="11" dur="136" fill="hold">
                                          <p:stCondLst>
                                            <p:cond delay="864"/>
                                          </p:stCondLst>
                                        </p:cTn>
                                        <p:tgtEl>
                                          <p:spTgt spid="8"/>
                                        </p:tgtEl>
                                        <p:attrNameLst>
                                          <p:attrName>ppt_y</p:attrName>
                                        </p:attrNameLst>
                                      </p:cBhvr>
                                      <p:tavLst>
                                        <p:tav tm="0">
                                          <p:val>
                                            <p:strVal val="#ppt_y-(0.354*#ppt_w-0.172*#ppt_h)"/>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theme/theme1.xml><?xml version="1.0" encoding="utf-8"?>
<a:theme xmlns:a="http://schemas.openxmlformats.org/drawingml/2006/main" name="Thème Office">
  <a:themeElements>
    <a:clrScheme name="_CEGEE">
      <a:dk1>
        <a:sysClr val="windowText" lastClr="000000"/>
      </a:dk1>
      <a:lt1>
        <a:sysClr val="window" lastClr="FFFFFF"/>
      </a:lt1>
      <a:dk2>
        <a:srgbClr val="FCBE04"/>
      </a:dk2>
      <a:lt2>
        <a:srgbClr val="722E53"/>
      </a:lt2>
      <a:accent1>
        <a:srgbClr val="C31632"/>
      </a:accent1>
      <a:accent2>
        <a:srgbClr val="F49D63"/>
      </a:accent2>
      <a:accent3>
        <a:srgbClr val="09B2AF"/>
      </a:accent3>
      <a:accent4>
        <a:srgbClr val="EA4E55"/>
      </a:accent4>
      <a:accent5>
        <a:srgbClr val="A89C86"/>
      </a:accent5>
      <a:accent6>
        <a:srgbClr val="A5CC74"/>
      </a:accent6>
      <a:hlink>
        <a:srgbClr val="0000FF"/>
      </a:hlink>
      <a:folHlink>
        <a:srgbClr val="800080"/>
      </a:folHlink>
    </a:clrScheme>
    <a:fontScheme name="Template BDD">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8B0DE9E3EEC639499EC5C362D51B0CB3" ma:contentTypeVersion="6" ma:contentTypeDescription="Crée un document." ma:contentTypeScope="" ma:versionID="a98e7cd8e6af16404adbbd2dbf36fd73">
  <xsd:schema xmlns:xsd="http://www.w3.org/2001/XMLSchema" xmlns:xs="http://www.w3.org/2001/XMLSchema" xmlns:p="http://schemas.microsoft.com/office/2006/metadata/properties" xmlns:ns2="402bd0e2-1d78-4f7d-9dde-91cd55d66e87" targetNamespace="http://schemas.microsoft.com/office/2006/metadata/properties" ma:root="true" ma:fieldsID="d045a51b23aae36d8e12e43b51c5a24b" ns2:_="">
    <xsd:import namespace="402bd0e2-1d78-4f7d-9dde-91cd55d66e87"/>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02bd0e2-1d78-4f7d-9dde-91cd55d66e8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mso-contentType ?>
<SharedContentType xmlns="Microsoft.SharePoint.Taxonomy.ContentTypeSync" SourceId="c52eb4dc-0ef3-4aa8-8e03-025dbf6c8637" ContentTypeId="0x0101" PreviousValue="false"/>
</file>

<file path=customXml/itemProps1.xml><?xml version="1.0" encoding="utf-8"?>
<ds:datastoreItem xmlns:ds="http://schemas.openxmlformats.org/officeDocument/2006/customXml" ds:itemID="{6DCBF3AC-1CE8-4CBE-A8E8-6C05D0153D3A}">
  <ds:schemaRefs>
    <ds:schemaRef ds:uri="http://schemas.microsoft.com/sharepoint/v3/contenttype/forms"/>
  </ds:schemaRefs>
</ds:datastoreItem>
</file>

<file path=customXml/itemProps2.xml><?xml version="1.0" encoding="utf-8"?>
<ds:datastoreItem xmlns:ds="http://schemas.openxmlformats.org/officeDocument/2006/customXml" ds:itemID="{AB1515AA-57AE-4459-BE05-37022DA03708}">
  <ds:schemaRefs>
    <ds:schemaRef ds:uri="http://schemas.microsoft.com/office/2006/documentManagement/types"/>
    <ds:schemaRef ds:uri="http://purl.org/dc/elements/1.1/"/>
    <ds:schemaRef ds:uri="http://schemas.microsoft.com/office/2006/metadata/properties"/>
    <ds:schemaRef ds:uri="http://purl.org/dc/terms/"/>
    <ds:schemaRef ds:uri="http://schemas.openxmlformats.org/package/2006/metadata/core-properties"/>
    <ds:schemaRef ds:uri="http://purl.org/dc/dcmitype/"/>
    <ds:schemaRef ds:uri="http://schemas.microsoft.com/office/infopath/2007/PartnerControls"/>
    <ds:schemaRef ds:uri="402bd0e2-1d78-4f7d-9dde-91cd55d66e87"/>
    <ds:schemaRef ds:uri="http://www.w3.org/XML/1998/namespace"/>
  </ds:schemaRefs>
</ds:datastoreItem>
</file>

<file path=customXml/itemProps3.xml><?xml version="1.0" encoding="utf-8"?>
<ds:datastoreItem xmlns:ds="http://schemas.openxmlformats.org/officeDocument/2006/customXml" ds:itemID="{1DCCBB72-847F-4065-875A-670B9A5E6ED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02bd0e2-1d78-4f7d-9dde-91cd55d66e8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E06315C2-90E4-4EB1-BDE2-0DFEE55D7B92}">
  <ds:schemaRefs>
    <ds:schemaRef ds:uri="Microsoft.SharePoint.Taxonomy.ContentTypeSync"/>
  </ds:schemaRefs>
</ds:datastoreItem>
</file>

<file path=docProps/app.xml><?xml version="1.0" encoding="utf-8"?>
<Properties xmlns="http://schemas.openxmlformats.org/officeDocument/2006/extended-properties" xmlns:vt="http://schemas.openxmlformats.org/officeDocument/2006/docPropsVTypes">
  <TotalTime>11175</TotalTime>
  <Words>4671</Words>
  <Application>Microsoft Office PowerPoint</Application>
  <PresentationFormat>Grand écran</PresentationFormat>
  <Paragraphs>808</Paragraphs>
  <Slides>45</Slides>
  <Notes>0</Notes>
  <HiddenSlides>0</HiddenSlides>
  <MMClips>0</MMClips>
  <ScaleCrop>false</ScaleCrop>
  <HeadingPairs>
    <vt:vector size="6" baseType="variant">
      <vt:variant>
        <vt:lpstr>Polices utilisées</vt:lpstr>
      </vt:variant>
      <vt:variant>
        <vt:i4>11</vt:i4>
      </vt:variant>
      <vt:variant>
        <vt:lpstr>Thème</vt:lpstr>
      </vt:variant>
      <vt:variant>
        <vt:i4>1</vt:i4>
      </vt:variant>
      <vt:variant>
        <vt:lpstr>Titres des diapositives</vt:lpstr>
      </vt:variant>
      <vt:variant>
        <vt:i4>45</vt:i4>
      </vt:variant>
    </vt:vector>
  </HeadingPairs>
  <TitlesOfParts>
    <vt:vector size="57" baseType="lpstr">
      <vt:lpstr>Arial</vt:lpstr>
      <vt:lpstr>Arial Black</vt:lpstr>
      <vt:lpstr>Bernard MT Condensed</vt:lpstr>
      <vt:lpstr>Bradley Hand ITC</vt:lpstr>
      <vt:lpstr>Calibri</vt:lpstr>
      <vt:lpstr>Cavolini</vt:lpstr>
      <vt:lpstr>Century Gothic</vt:lpstr>
      <vt:lpstr>Chiller</vt:lpstr>
      <vt:lpstr>Ink Free</vt:lpstr>
      <vt:lpstr>Montserrat Black</vt:lpstr>
      <vt:lpstr>Wingdings</vt:lpstr>
      <vt:lpstr>Thème Office</vt:lpstr>
      <vt:lpstr>Kit Animation Agence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Kit Animation Agence</vt:lpstr>
    </vt:vector>
  </TitlesOfParts>
  <Company>BPCEIT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JUNG Lucie [CEGEE]</dc:creator>
  <cp:lastModifiedBy>ESTANG Ludivine [CEGEE]</cp:lastModifiedBy>
  <cp:revision>569</cp:revision>
  <dcterms:created xsi:type="dcterms:W3CDTF">2020-06-24T09:20:11Z</dcterms:created>
  <dcterms:modified xsi:type="dcterms:W3CDTF">2024-05-17T15:35:45Z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0x0101008B0DE9E3EEC639499EC5C362D51B0CB3</vt:lpwstr>
  </property>
  <property fmtid="{D5CDD505-2E9C-101B-9397-08002B2CF9AE}" pid="3" name="MSIP_Label_48a19f0c-bea1-442e-a475-ed109d9ec508_Enabled">
    <vt:lpwstr>true</vt:lpwstr>
  </property>
  <property fmtid="{D5CDD505-2E9C-101B-9397-08002B2CF9AE}" pid="4" name="MSIP_Label_48a19f0c-bea1-442e-a475-ed109d9ec508_SetDate">
    <vt:lpwstr>2023-01-31T08:12:41Z</vt:lpwstr>
  </property>
  <property fmtid="{D5CDD505-2E9C-101B-9397-08002B2CF9AE}" pid="5" name="MSIP_Label_48a19f0c-bea1-442e-a475-ed109d9ec508_Method">
    <vt:lpwstr>Standard</vt:lpwstr>
  </property>
  <property fmtid="{D5CDD505-2E9C-101B-9397-08002B2CF9AE}" pid="6" name="MSIP_Label_48a19f0c-bea1-442e-a475-ed109d9ec508_Name">
    <vt:lpwstr>48a19f0c-bea1-442e-a475-ed109d9ec508</vt:lpwstr>
  </property>
  <property fmtid="{D5CDD505-2E9C-101B-9397-08002B2CF9AE}" pid="7" name="MSIP_Label_48a19f0c-bea1-442e-a475-ed109d9ec508_SiteId">
    <vt:lpwstr>d5bb6d35-8a82-4329-b49a-5030bd6497ab</vt:lpwstr>
  </property>
  <property fmtid="{D5CDD505-2E9C-101B-9397-08002B2CF9AE}" pid="8" name="MSIP_Label_48a19f0c-bea1-442e-a475-ed109d9ec508_ContentBits">
    <vt:lpwstr>0</vt:lpwstr>
  </property>
</Properties>
</file>