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731" r:id="rId5"/>
    <p:sldMasterId id="2147483751" r:id="rId6"/>
  </p:sldMasterIdLst>
  <p:notesMasterIdLst>
    <p:notesMasterId r:id="rId35"/>
  </p:notesMasterIdLst>
  <p:handoutMasterIdLst>
    <p:handoutMasterId r:id="rId36"/>
  </p:handoutMasterIdLst>
  <p:sldIdLst>
    <p:sldId id="281" r:id="rId7"/>
    <p:sldId id="259" r:id="rId8"/>
    <p:sldId id="260" r:id="rId9"/>
    <p:sldId id="286" r:id="rId10"/>
    <p:sldId id="291" r:id="rId11"/>
    <p:sldId id="283" r:id="rId12"/>
    <p:sldId id="288" r:id="rId13"/>
    <p:sldId id="302" r:id="rId14"/>
    <p:sldId id="301" r:id="rId15"/>
    <p:sldId id="289" r:id="rId16"/>
    <p:sldId id="2146847330" r:id="rId17"/>
    <p:sldId id="2146847325" r:id="rId18"/>
    <p:sldId id="305" r:id="rId19"/>
    <p:sldId id="2146847327" r:id="rId20"/>
    <p:sldId id="2146847328" r:id="rId21"/>
    <p:sldId id="2146847329" r:id="rId22"/>
    <p:sldId id="306" r:id="rId23"/>
    <p:sldId id="304" r:id="rId24"/>
    <p:sldId id="279" r:id="rId25"/>
    <p:sldId id="2146847331" r:id="rId26"/>
    <p:sldId id="2146847332" r:id="rId27"/>
    <p:sldId id="2146847326" r:id="rId28"/>
    <p:sldId id="287" r:id="rId29"/>
    <p:sldId id="294" r:id="rId30"/>
    <p:sldId id="295" r:id="rId31"/>
    <p:sldId id="298" r:id="rId32"/>
    <p:sldId id="296" r:id="rId33"/>
    <p:sldId id="299" r:id="rId34"/>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BABADA"/>
    <a:srgbClr val="B4E6CD"/>
    <a:srgbClr val="E9FDEB"/>
    <a:srgbClr val="EAEAEA"/>
    <a:srgbClr val="8AB973"/>
    <a:srgbClr val="C2E49C"/>
    <a:srgbClr val="339966"/>
    <a:srgbClr val="33CC33"/>
    <a:srgbClr val="6694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A80B39-BBF8-4CC2-B062-CA24F6F87C19}" v="35" dt="2024-03-18T14:58:04.333"/>
    <p1510:client id="{C43C5EA8-C04E-40C6-A5F7-9F3AD7C1CF7E}" v="18" dt="2024-03-19T08:44:30.187"/>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929F9F4-4A8F-4326-A1B4-22849713DDAB}" styleName="Style foncé 1 - Accentuation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89" autoAdjust="0"/>
  </p:normalViewPr>
  <p:slideViewPr>
    <p:cSldViewPr showGuides="1">
      <p:cViewPr varScale="1">
        <p:scale>
          <a:sx n="145" d="100"/>
          <a:sy n="145" d="100"/>
        </p:scale>
        <p:origin x="546" y="120"/>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2" d="100"/>
          <a:sy n="62" d="100"/>
        </p:scale>
        <p:origin x="3354" y="96"/>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GUAY Sabrina [CEBPL]" userId="8c15ad82-d428-4f86-862e-0d7b5d6ba26f" providerId="ADAL" clId="{C43C5EA8-C04E-40C6-A5F7-9F3AD7C1CF7E}"/>
    <pc:docChg chg="undo custSel addSld delSld modSld">
      <pc:chgData name="LEGUAY Sabrina [CEBPL]" userId="8c15ad82-d428-4f86-862e-0d7b5d6ba26f" providerId="ADAL" clId="{C43C5EA8-C04E-40C6-A5F7-9F3AD7C1CF7E}" dt="2024-03-19T08:45:52.620" v="1092" actId="1035"/>
      <pc:docMkLst>
        <pc:docMk/>
      </pc:docMkLst>
      <pc:sldChg chg="modSp mod">
        <pc:chgData name="LEGUAY Sabrina [CEBPL]" userId="8c15ad82-d428-4f86-862e-0d7b5d6ba26f" providerId="ADAL" clId="{C43C5EA8-C04E-40C6-A5F7-9F3AD7C1CF7E}" dt="2024-03-19T08:45:07.186" v="1090" actId="207"/>
        <pc:sldMkLst>
          <pc:docMk/>
          <pc:sldMk cId="1855726850" sldId="286"/>
        </pc:sldMkLst>
        <pc:spChg chg="mod">
          <ac:chgData name="LEGUAY Sabrina [CEBPL]" userId="8c15ad82-d428-4f86-862e-0d7b5d6ba26f" providerId="ADAL" clId="{C43C5EA8-C04E-40C6-A5F7-9F3AD7C1CF7E}" dt="2024-03-19T08:45:07.186" v="1090" actId="207"/>
          <ac:spMkLst>
            <pc:docMk/>
            <pc:sldMk cId="1855726850" sldId="286"/>
            <ac:spMk id="4" creationId="{DF8EFA5A-E014-9918-9834-138CDB75CFDB}"/>
          </ac:spMkLst>
        </pc:spChg>
      </pc:sldChg>
      <pc:sldChg chg="modSp mod">
        <pc:chgData name="LEGUAY Sabrina [CEBPL]" userId="8c15ad82-d428-4f86-862e-0d7b5d6ba26f" providerId="ADAL" clId="{C43C5EA8-C04E-40C6-A5F7-9F3AD7C1CF7E}" dt="2024-03-19T08:24:18.614" v="741" actId="115"/>
        <pc:sldMkLst>
          <pc:docMk/>
          <pc:sldMk cId="2248917978" sldId="289"/>
        </pc:sldMkLst>
        <pc:spChg chg="mod">
          <ac:chgData name="LEGUAY Sabrina [CEBPL]" userId="8c15ad82-d428-4f86-862e-0d7b5d6ba26f" providerId="ADAL" clId="{C43C5EA8-C04E-40C6-A5F7-9F3AD7C1CF7E}" dt="2024-03-19T08:24:18.614" v="741" actId="115"/>
          <ac:spMkLst>
            <pc:docMk/>
            <pc:sldMk cId="2248917978" sldId="289"/>
            <ac:spMk id="4" creationId="{182A677F-9FE3-FA1D-5EA6-7933225A6E4D}"/>
          </ac:spMkLst>
        </pc:spChg>
      </pc:sldChg>
      <pc:sldChg chg="modSp mod">
        <pc:chgData name="LEGUAY Sabrina [CEBPL]" userId="8c15ad82-d428-4f86-862e-0d7b5d6ba26f" providerId="ADAL" clId="{C43C5EA8-C04E-40C6-A5F7-9F3AD7C1CF7E}" dt="2024-03-19T08:45:52.620" v="1092" actId="1035"/>
        <pc:sldMkLst>
          <pc:docMk/>
          <pc:sldMk cId="2365688319" sldId="296"/>
        </pc:sldMkLst>
        <pc:spChg chg="mod">
          <ac:chgData name="LEGUAY Sabrina [CEBPL]" userId="8c15ad82-d428-4f86-862e-0d7b5d6ba26f" providerId="ADAL" clId="{C43C5EA8-C04E-40C6-A5F7-9F3AD7C1CF7E}" dt="2024-03-19T08:45:52.620" v="1092" actId="1035"/>
          <ac:spMkLst>
            <pc:docMk/>
            <pc:sldMk cId="2365688319" sldId="296"/>
            <ac:spMk id="6" creationId="{A3A0510D-8563-CE25-3199-3D8EC22412F6}"/>
          </ac:spMkLst>
        </pc:spChg>
        <pc:spChg chg="mod">
          <ac:chgData name="LEGUAY Sabrina [CEBPL]" userId="8c15ad82-d428-4f86-862e-0d7b5d6ba26f" providerId="ADAL" clId="{C43C5EA8-C04E-40C6-A5F7-9F3AD7C1CF7E}" dt="2024-03-19T08:45:52.620" v="1092" actId="1035"/>
          <ac:spMkLst>
            <pc:docMk/>
            <pc:sldMk cId="2365688319" sldId="296"/>
            <ac:spMk id="8" creationId="{2CE36FA6-D76F-21A7-CAC7-FC74361B599E}"/>
          </ac:spMkLst>
        </pc:spChg>
        <pc:spChg chg="mod">
          <ac:chgData name="LEGUAY Sabrina [CEBPL]" userId="8c15ad82-d428-4f86-862e-0d7b5d6ba26f" providerId="ADAL" clId="{C43C5EA8-C04E-40C6-A5F7-9F3AD7C1CF7E}" dt="2024-03-19T08:45:52.620" v="1092" actId="1035"/>
          <ac:spMkLst>
            <pc:docMk/>
            <pc:sldMk cId="2365688319" sldId="296"/>
            <ac:spMk id="9" creationId="{AC298BFB-9BBB-BD92-7C63-F7129702320D}"/>
          </ac:spMkLst>
        </pc:spChg>
        <pc:spChg chg="mod">
          <ac:chgData name="LEGUAY Sabrina [CEBPL]" userId="8c15ad82-d428-4f86-862e-0d7b5d6ba26f" providerId="ADAL" clId="{C43C5EA8-C04E-40C6-A5F7-9F3AD7C1CF7E}" dt="2024-03-19T08:45:52.620" v="1092" actId="1035"/>
          <ac:spMkLst>
            <pc:docMk/>
            <pc:sldMk cId="2365688319" sldId="296"/>
            <ac:spMk id="11" creationId="{55714449-95A5-0CE6-1F16-1104C197B828}"/>
          </ac:spMkLst>
        </pc:spChg>
        <pc:spChg chg="mod">
          <ac:chgData name="LEGUAY Sabrina [CEBPL]" userId="8c15ad82-d428-4f86-862e-0d7b5d6ba26f" providerId="ADAL" clId="{C43C5EA8-C04E-40C6-A5F7-9F3AD7C1CF7E}" dt="2024-03-19T08:45:52.620" v="1092" actId="1035"/>
          <ac:spMkLst>
            <pc:docMk/>
            <pc:sldMk cId="2365688319" sldId="296"/>
            <ac:spMk id="12" creationId="{0AF41684-DEED-AEA5-45C1-DCFA52A70B57}"/>
          </ac:spMkLst>
        </pc:spChg>
        <pc:graphicFrameChg chg="mod">
          <ac:chgData name="LEGUAY Sabrina [CEBPL]" userId="8c15ad82-d428-4f86-862e-0d7b5d6ba26f" providerId="ADAL" clId="{C43C5EA8-C04E-40C6-A5F7-9F3AD7C1CF7E}" dt="2024-03-19T08:45:52.620" v="1092" actId="1035"/>
          <ac:graphicFrameMkLst>
            <pc:docMk/>
            <pc:sldMk cId="2365688319" sldId="296"/>
            <ac:graphicFrameMk id="4" creationId="{CDAC623B-FAD9-D207-6469-92590CEEE4A8}"/>
          </ac:graphicFrameMkLst>
        </pc:graphicFrameChg>
        <pc:graphicFrameChg chg="mod">
          <ac:chgData name="LEGUAY Sabrina [CEBPL]" userId="8c15ad82-d428-4f86-862e-0d7b5d6ba26f" providerId="ADAL" clId="{C43C5EA8-C04E-40C6-A5F7-9F3AD7C1CF7E}" dt="2024-03-19T08:45:52.620" v="1092" actId="1035"/>
          <ac:graphicFrameMkLst>
            <pc:docMk/>
            <pc:sldMk cId="2365688319" sldId="296"/>
            <ac:graphicFrameMk id="7" creationId="{1D37D7B9-4707-DDC3-1BCA-ED8E83B979B5}"/>
          </ac:graphicFrameMkLst>
        </pc:graphicFrameChg>
      </pc:sldChg>
      <pc:sldChg chg="modSp del mod">
        <pc:chgData name="LEGUAY Sabrina [CEBPL]" userId="8c15ad82-d428-4f86-862e-0d7b5d6ba26f" providerId="ADAL" clId="{C43C5EA8-C04E-40C6-A5F7-9F3AD7C1CF7E}" dt="2024-03-19T07:59:00.066" v="297" actId="2696"/>
        <pc:sldMkLst>
          <pc:docMk/>
          <pc:sldMk cId="1144476513" sldId="303"/>
        </pc:sldMkLst>
        <pc:spChg chg="mod">
          <ac:chgData name="LEGUAY Sabrina [CEBPL]" userId="8c15ad82-d428-4f86-862e-0d7b5d6ba26f" providerId="ADAL" clId="{C43C5EA8-C04E-40C6-A5F7-9F3AD7C1CF7E}" dt="2024-03-18T15:45:29.870" v="101" actId="207"/>
          <ac:spMkLst>
            <pc:docMk/>
            <pc:sldMk cId="1144476513" sldId="303"/>
            <ac:spMk id="8" creationId="{BCE4D159-01D5-E2DA-CF11-597B78A5C23D}"/>
          </ac:spMkLst>
        </pc:spChg>
      </pc:sldChg>
      <pc:sldChg chg="modSp mod">
        <pc:chgData name="LEGUAY Sabrina [CEBPL]" userId="8c15ad82-d428-4f86-862e-0d7b5d6ba26f" providerId="ADAL" clId="{C43C5EA8-C04E-40C6-A5F7-9F3AD7C1CF7E}" dt="2024-03-18T15:45:04.522" v="98" actId="113"/>
        <pc:sldMkLst>
          <pc:docMk/>
          <pc:sldMk cId="765736284" sldId="305"/>
        </pc:sldMkLst>
        <pc:spChg chg="mod">
          <ac:chgData name="LEGUAY Sabrina [CEBPL]" userId="8c15ad82-d428-4f86-862e-0d7b5d6ba26f" providerId="ADAL" clId="{C43C5EA8-C04E-40C6-A5F7-9F3AD7C1CF7E}" dt="2024-03-18T15:45:04.522" v="98" actId="113"/>
          <ac:spMkLst>
            <pc:docMk/>
            <pc:sldMk cId="765736284" sldId="305"/>
            <ac:spMk id="3" creationId="{5E28E4F6-6918-7697-79DF-9D19E44EE253}"/>
          </ac:spMkLst>
        </pc:spChg>
      </pc:sldChg>
      <pc:sldChg chg="addSp delSp modSp mod">
        <pc:chgData name="LEGUAY Sabrina [CEBPL]" userId="8c15ad82-d428-4f86-862e-0d7b5d6ba26f" providerId="ADAL" clId="{C43C5EA8-C04E-40C6-A5F7-9F3AD7C1CF7E}" dt="2024-03-19T08:38:05.740" v="1071" actId="14100"/>
        <pc:sldMkLst>
          <pc:docMk/>
          <pc:sldMk cId="2868582453" sldId="2146847330"/>
        </pc:sldMkLst>
        <pc:spChg chg="mod">
          <ac:chgData name="LEGUAY Sabrina [CEBPL]" userId="8c15ad82-d428-4f86-862e-0d7b5d6ba26f" providerId="ADAL" clId="{C43C5EA8-C04E-40C6-A5F7-9F3AD7C1CF7E}" dt="2024-03-19T08:33:58.392" v="1056" actId="1076"/>
          <ac:spMkLst>
            <pc:docMk/>
            <pc:sldMk cId="2868582453" sldId="2146847330"/>
            <ac:spMk id="3" creationId="{5E28E4F6-6918-7697-79DF-9D19E44EE253}"/>
          </ac:spMkLst>
        </pc:spChg>
        <pc:spChg chg="mod">
          <ac:chgData name="LEGUAY Sabrina [CEBPL]" userId="8c15ad82-d428-4f86-862e-0d7b5d6ba26f" providerId="ADAL" clId="{C43C5EA8-C04E-40C6-A5F7-9F3AD7C1CF7E}" dt="2024-03-19T08:37:48.557" v="1068" actId="1076"/>
          <ac:spMkLst>
            <pc:docMk/>
            <pc:sldMk cId="2868582453" sldId="2146847330"/>
            <ac:spMk id="4" creationId="{182A677F-9FE3-FA1D-5EA6-7933225A6E4D}"/>
          </ac:spMkLst>
        </pc:spChg>
        <pc:spChg chg="mod">
          <ac:chgData name="LEGUAY Sabrina [CEBPL]" userId="8c15ad82-d428-4f86-862e-0d7b5d6ba26f" providerId="ADAL" clId="{C43C5EA8-C04E-40C6-A5F7-9F3AD7C1CF7E}" dt="2024-03-19T08:38:05.740" v="1071" actId="14100"/>
          <ac:spMkLst>
            <pc:docMk/>
            <pc:sldMk cId="2868582453" sldId="2146847330"/>
            <ac:spMk id="6" creationId="{CCDC0B3A-5D41-0EE8-2FE2-CC31F8937CEA}"/>
          </ac:spMkLst>
        </pc:spChg>
        <pc:spChg chg="add mod">
          <ac:chgData name="LEGUAY Sabrina [CEBPL]" userId="8c15ad82-d428-4f86-862e-0d7b5d6ba26f" providerId="ADAL" clId="{C43C5EA8-C04E-40C6-A5F7-9F3AD7C1CF7E}" dt="2024-03-19T08:34:10.792" v="1058" actId="14100"/>
          <ac:spMkLst>
            <pc:docMk/>
            <pc:sldMk cId="2868582453" sldId="2146847330"/>
            <ac:spMk id="10" creationId="{BA6B9942-E659-6F8F-6F5F-71ED19AC24AA}"/>
          </ac:spMkLst>
        </pc:spChg>
        <pc:spChg chg="add del mod">
          <ac:chgData name="LEGUAY Sabrina [CEBPL]" userId="8c15ad82-d428-4f86-862e-0d7b5d6ba26f" providerId="ADAL" clId="{C43C5EA8-C04E-40C6-A5F7-9F3AD7C1CF7E}" dt="2024-03-19T08:16:22.940" v="734" actId="478"/>
          <ac:spMkLst>
            <pc:docMk/>
            <pc:sldMk cId="2868582453" sldId="2146847330"/>
            <ac:spMk id="12" creationId="{BA87D164-1989-B36E-5725-60376694A419}"/>
          </ac:spMkLst>
        </pc:spChg>
        <pc:picChg chg="add del mod">
          <ac:chgData name="LEGUAY Sabrina [CEBPL]" userId="8c15ad82-d428-4f86-862e-0d7b5d6ba26f" providerId="ADAL" clId="{C43C5EA8-C04E-40C6-A5F7-9F3AD7C1CF7E}" dt="2024-03-19T08:00:31.588" v="301" actId="478"/>
          <ac:picMkLst>
            <pc:docMk/>
            <pc:sldMk cId="2868582453" sldId="2146847330"/>
            <ac:picMk id="7" creationId="{4625D124-D02C-AFBD-FAE3-591B05A64811}"/>
          </ac:picMkLst>
        </pc:picChg>
        <pc:picChg chg="add mod ord modCrop">
          <ac:chgData name="LEGUAY Sabrina [CEBPL]" userId="8c15ad82-d428-4f86-862e-0d7b5d6ba26f" providerId="ADAL" clId="{C43C5EA8-C04E-40C6-A5F7-9F3AD7C1CF7E}" dt="2024-03-19T08:37:57.358" v="1069" actId="14100"/>
          <ac:picMkLst>
            <pc:docMk/>
            <pc:sldMk cId="2868582453" sldId="2146847330"/>
            <ac:picMk id="9" creationId="{51C16C5B-B56B-8568-6AC5-25B749859D55}"/>
          </ac:picMkLst>
        </pc:picChg>
        <pc:picChg chg="add mod">
          <ac:chgData name="LEGUAY Sabrina [CEBPL]" userId="8c15ad82-d428-4f86-862e-0d7b5d6ba26f" providerId="ADAL" clId="{C43C5EA8-C04E-40C6-A5F7-9F3AD7C1CF7E}" dt="2024-03-19T08:37:42.421" v="1067" actId="1076"/>
          <ac:picMkLst>
            <pc:docMk/>
            <pc:sldMk cId="2868582453" sldId="2146847330"/>
            <ac:picMk id="14" creationId="{A2FCCA36-A905-BBEE-EF32-10FF75885E90}"/>
          </ac:picMkLst>
        </pc:picChg>
        <pc:picChg chg="del">
          <ac:chgData name="LEGUAY Sabrina [CEBPL]" userId="8c15ad82-d428-4f86-862e-0d7b5d6ba26f" providerId="ADAL" clId="{C43C5EA8-C04E-40C6-A5F7-9F3AD7C1CF7E}" dt="2024-03-19T08:00:09.341" v="298" actId="478"/>
          <ac:picMkLst>
            <pc:docMk/>
            <pc:sldMk cId="2868582453" sldId="2146847330"/>
            <ac:picMk id="1026" creationId="{E45CCF47-21C4-A8B3-CF31-665A929D0DAA}"/>
          </ac:picMkLst>
        </pc:picChg>
      </pc:sldChg>
      <pc:sldChg chg="addSp modSp add mod">
        <pc:chgData name="LEGUAY Sabrina [CEBPL]" userId="8c15ad82-d428-4f86-862e-0d7b5d6ba26f" providerId="ADAL" clId="{C43C5EA8-C04E-40C6-A5F7-9F3AD7C1CF7E}" dt="2024-03-19T07:40:58.835" v="208" actId="115"/>
        <pc:sldMkLst>
          <pc:docMk/>
          <pc:sldMk cId="1904123349" sldId="2146847331"/>
        </pc:sldMkLst>
        <pc:spChg chg="add mod">
          <ac:chgData name="LEGUAY Sabrina [CEBPL]" userId="8c15ad82-d428-4f86-862e-0d7b5d6ba26f" providerId="ADAL" clId="{C43C5EA8-C04E-40C6-A5F7-9F3AD7C1CF7E}" dt="2024-03-19T07:39:56.629" v="200" actId="115"/>
          <ac:spMkLst>
            <pc:docMk/>
            <pc:sldMk cId="1904123349" sldId="2146847331"/>
            <ac:spMk id="5" creationId="{4BA4BEA1-ECA5-C5E3-6C0F-0122F812F774}"/>
          </ac:spMkLst>
        </pc:spChg>
        <pc:spChg chg="mod">
          <ac:chgData name="LEGUAY Sabrina [CEBPL]" userId="8c15ad82-d428-4f86-862e-0d7b5d6ba26f" providerId="ADAL" clId="{C43C5EA8-C04E-40C6-A5F7-9F3AD7C1CF7E}" dt="2024-03-19T07:40:58.835" v="208" actId="115"/>
          <ac:spMkLst>
            <pc:docMk/>
            <pc:sldMk cId="1904123349" sldId="2146847331"/>
            <ac:spMk id="8" creationId="{BCE4D159-01D5-E2DA-CF11-597B78A5C23D}"/>
          </ac:spMkLst>
        </pc:spChg>
        <pc:spChg chg="add mod">
          <ac:chgData name="LEGUAY Sabrina [CEBPL]" userId="8c15ad82-d428-4f86-862e-0d7b5d6ba26f" providerId="ADAL" clId="{C43C5EA8-C04E-40C6-A5F7-9F3AD7C1CF7E}" dt="2024-03-19T07:39:49.875" v="197" actId="115"/>
          <ac:spMkLst>
            <pc:docMk/>
            <pc:sldMk cId="1904123349" sldId="2146847331"/>
            <ac:spMk id="9" creationId="{06C38899-F888-C056-6FE3-36B1F701C3EB}"/>
          </ac:spMkLst>
        </pc:spChg>
        <pc:spChg chg="add mod">
          <ac:chgData name="LEGUAY Sabrina [CEBPL]" userId="8c15ad82-d428-4f86-862e-0d7b5d6ba26f" providerId="ADAL" clId="{C43C5EA8-C04E-40C6-A5F7-9F3AD7C1CF7E}" dt="2024-03-19T07:40:19.650" v="203" actId="14100"/>
          <ac:spMkLst>
            <pc:docMk/>
            <pc:sldMk cId="1904123349" sldId="2146847331"/>
            <ac:spMk id="10" creationId="{514F01CE-C6C9-1467-CB5B-3D46BD85ED97}"/>
          </ac:spMkLst>
        </pc:spChg>
        <pc:spChg chg="add mod">
          <ac:chgData name="LEGUAY Sabrina [CEBPL]" userId="8c15ad82-d428-4f86-862e-0d7b5d6ba26f" providerId="ADAL" clId="{C43C5EA8-C04E-40C6-A5F7-9F3AD7C1CF7E}" dt="2024-03-19T07:40:29.154" v="206" actId="14100"/>
          <ac:spMkLst>
            <pc:docMk/>
            <pc:sldMk cId="1904123349" sldId="2146847331"/>
            <ac:spMk id="11" creationId="{D2067669-B34E-B7C0-84B9-3C1990B827A6}"/>
          </ac:spMkLst>
        </pc:spChg>
        <pc:picChg chg="add mod">
          <ac:chgData name="LEGUAY Sabrina [CEBPL]" userId="8c15ad82-d428-4f86-862e-0d7b5d6ba26f" providerId="ADAL" clId="{C43C5EA8-C04E-40C6-A5F7-9F3AD7C1CF7E}" dt="2024-03-19T07:39:26.729" v="193" actId="1076"/>
          <ac:picMkLst>
            <pc:docMk/>
            <pc:sldMk cId="1904123349" sldId="2146847331"/>
            <ac:picMk id="4" creationId="{0ABBF2C1-44C8-E5EB-9CC3-AB07EC2476C8}"/>
          </ac:picMkLst>
        </pc:picChg>
        <pc:picChg chg="add mod">
          <ac:chgData name="LEGUAY Sabrina [CEBPL]" userId="8c15ad82-d428-4f86-862e-0d7b5d6ba26f" providerId="ADAL" clId="{C43C5EA8-C04E-40C6-A5F7-9F3AD7C1CF7E}" dt="2024-03-19T07:39:40.579" v="196" actId="1076"/>
          <ac:picMkLst>
            <pc:docMk/>
            <pc:sldMk cId="1904123349" sldId="2146847331"/>
            <ac:picMk id="7" creationId="{8591112F-77A5-8709-A768-19E881F4164A}"/>
          </ac:picMkLst>
        </pc:picChg>
      </pc:sldChg>
      <pc:sldChg chg="addSp delSp modSp add mod">
        <pc:chgData name="LEGUAY Sabrina [CEBPL]" userId="8c15ad82-d428-4f86-862e-0d7b5d6ba26f" providerId="ADAL" clId="{C43C5EA8-C04E-40C6-A5F7-9F3AD7C1CF7E}" dt="2024-03-19T08:28:17.991" v="1032" actId="113"/>
        <pc:sldMkLst>
          <pc:docMk/>
          <pc:sldMk cId="1745651595" sldId="2146847332"/>
        </pc:sldMkLst>
        <pc:spChg chg="add mod">
          <ac:chgData name="LEGUAY Sabrina [CEBPL]" userId="8c15ad82-d428-4f86-862e-0d7b5d6ba26f" providerId="ADAL" clId="{C43C5EA8-C04E-40C6-A5F7-9F3AD7C1CF7E}" dt="2024-03-19T08:23:49.719" v="738" actId="1076"/>
          <ac:spMkLst>
            <pc:docMk/>
            <pc:sldMk cId="1745651595" sldId="2146847332"/>
            <ac:spMk id="3" creationId="{5337AB7F-8040-4085-5425-FFFB915CA493}"/>
          </ac:spMkLst>
        </pc:spChg>
        <pc:spChg chg="del mod">
          <ac:chgData name="LEGUAY Sabrina [CEBPL]" userId="8c15ad82-d428-4f86-862e-0d7b5d6ba26f" providerId="ADAL" clId="{C43C5EA8-C04E-40C6-A5F7-9F3AD7C1CF7E}" dt="2024-03-19T07:43:11.111" v="273" actId="478"/>
          <ac:spMkLst>
            <pc:docMk/>
            <pc:sldMk cId="1745651595" sldId="2146847332"/>
            <ac:spMk id="5" creationId="{4BA4BEA1-ECA5-C5E3-6C0F-0122F812F774}"/>
          </ac:spMkLst>
        </pc:spChg>
        <pc:spChg chg="add mod">
          <ac:chgData name="LEGUAY Sabrina [CEBPL]" userId="8c15ad82-d428-4f86-862e-0d7b5d6ba26f" providerId="ADAL" clId="{C43C5EA8-C04E-40C6-A5F7-9F3AD7C1CF7E}" dt="2024-03-19T08:24:56.393" v="742" actId="1076"/>
          <ac:spMkLst>
            <pc:docMk/>
            <pc:sldMk cId="1745651595" sldId="2146847332"/>
            <ac:spMk id="6" creationId="{06E24297-D7EE-98BE-1E97-77CA6886655E}"/>
          </ac:spMkLst>
        </pc:spChg>
        <pc:spChg chg="mod">
          <ac:chgData name="LEGUAY Sabrina [CEBPL]" userId="8c15ad82-d428-4f86-862e-0d7b5d6ba26f" providerId="ADAL" clId="{C43C5EA8-C04E-40C6-A5F7-9F3AD7C1CF7E}" dt="2024-03-19T07:41:27.774" v="253" actId="20577"/>
          <ac:spMkLst>
            <pc:docMk/>
            <pc:sldMk cId="1745651595" sldId="2146847332"/>
            <ac:spMk id="8" creationId="{BCE4D159-01D5-E2DA-CF11-597B78A5C23D}"/>
          </ac:spMkLst>
        </pc:spChg>
        <pc:spChg chg="del">
          <ac:chgData name="LEGUAY Sabrina [CEBPL]" userId="8c15ad82-d428-4f86-862e-0d7b5d6ba26f" providerId="ADAL" clId="{C43C5EA8-C04E-40C6-A5F7-9F3AD7C1CF7E}" dt="2024-03-19T07:41:52.130" v="257" actId="478"/>
          <ac:spMkLst>
            <pc:docMk/>
            <pc:sldMk cId="1745651595" sldId="2146847332"/>
            <ac:spMk id="9" creationId="{06C38899-F888-C056-6FE3-36B1F701C3EB}"/>
          </ac:spMkLst>
        </pc:spChg>
        <pc:spChg chg="del mod">
          <ac:chgData name="LEGUAY Sabrina [CEBPL]" userId="8c15ad82-d428-4f86-862e-0d7b5d6ba26f" providerId="ADAL" clId="{C43C5EA8-C04E-40C6-A5F7-9F3AD7C1CF7E}" dt="2024-03-19T07:58:38.485" v="294" actId="478"/>
          <ac:spMkLst>
            <pc:docMk/>
            <pc:sldMk cId="1745651595" sldId="2146847332"/>
            <ac:spMk id="10" creationId="{514F01CE-C6C9-1467-CB5B-3D46BD85ED97}"/>
          </ac:spMkLst>
        </pc:spChg>
        <pc:spChg chg="del mod">
          <ac:chgData name="LEGUAY Sabrina [CEBPL]" userId="8c15ad82-d428-4f86-862e-0d7b5d6ba26f" providerId="ADAL" clId="{C43C5EA8-C04E-40C6-A5F7-9F3AD7C1CF7E}" dt="2024-03-19T07:58:37.478" v="293" actId="478"/>
          <ac:spMkLst>
            <pc:docMk/>
            <pc:sldMk cId="1745651595" sldId="2146847332"/>
            <ac:spMk id="11" creationId="{D2067669-B34E-B7C0-84B9-3C1990B827A6}"/>
          </ac:spMkLst>
        </pc:spChg>
        <pc:spChg chg="add mod">
          <ac:chgData name="LEGUAY Sabrina [CEBPL]" userId="8c15ad82-d428-4f86-862e-0d7b5d6ba26f" providerId="ADAL" clId="{C43C5EA8-C04E-40C6-A5F7-9F3AD7C1CF7E}" dt="2024-03-19T08:28:17.991" v="1032" actId="113"/>
          <ac:spMkLst>
            <pc:docMk/>
            <pc:sldMk cId="1745651595" sldId="2146847332"/>
            <ac:spMk id="12" creationId="{2C213589-D8A9-130F-1EEF-E8708AAF3219}"/>
          </ac:spMkLst>
        </pc:spChg>
        <pc:graphicFrameChg chg="add del mod">
          <ac:chgData name="LEGUAY Sabrina [CEBPL]" userId="8c15ad82-d428-4f86-862e-0d7b5d6ba26f" providerId="ADAL" clId="{C43C5EA8-C04E-40C6-A5F7-9F3AD7C1CF7E}" dt="2024-03-19T07:52:52.301" v="287" actId="478"/>
          <ac:graphicFrameMkLst>
            <pc:docMk/>
            <pc:sldMk cId="1745651595" sldId="2146847332"/>
            <ac:graphicFrameMk id="13" creationId="{8387B7D9-61C3-80DC-3F9C-862208B59608}"/>
          </ac:graphicFrameMkLst>
        </pc:graphicFrameChg>
        <pc:graphicFrameChg chg="add mod">
          <ac:chgData name="LEGUAY Sabrina [CEBPL]" userId="8c15ad82-d428-4f86-862e-0d7b5d6ba26f" providerId="ADAL" clId="{C43C5EA8-C04E-40C6-A5F7-9F3AD7C1CF7E}" dt="2024-03-19T08:23:52.021" v="739" actId="1076"/>
          <ac:graphicFrameMkLst>
            <pc:docMk/>
            <pc:sldMk cId="1745651595" sldId="2146847332"/>
            <ac:graphicFrameMk id="14" creationId="{CCDD193F-0375-41AC-E298-DCE7A98C9733}"/>
          </ac:graphicFrameMkLst>
        </pc:graphicFrameChg>
        <pc:graphicFrameChg chg="add mod">
          <ac:chgData name="LEGUAY Sabrina [CEBPL]" userId="8c15ad82-d428-4f86-862e-0d7b5d6ba26f" providerId="ADAL" clId="{C43C5EA8-C04E-40C6-A5F7-9F3AD7C1CF7E}" dt="2024-03-19T08:23:56.068" v="740" actId="1076"/>
          <ac:graphicFrameMkLst>
            <pc:docMk/>
            <pc:sldMk cId="1745651595" sldId="2146847332"/>
            <ac:graphicFrameMk id="15" creationId="{BB49B948-E998-C982-6B93-0EC2722A5A2E}"/>
          </ac:graphicFrameMkLst>
        </pc:graphicFrameChg>
        <pc:picChg chg="del">
          <ac:chgData name="LEGUAY Sabrina [CEBPL]" userId="8c15ad82-d428-4f86-862e-0d7b5d6ba26f" providerId="ADAL" clId="{C43C5EA8-C04E-40C6-A5F7-9F3AD7C1CF7E}" dt="2024-03-19T07:41:10.837" v="210" actId="478"/>
          <ac:picMkLst>
            <pc:docMk/>
            <pc:sldMk cId="1745651595" sldId="2146847332"/>
            <ac:picMk id="4" creationId="{0ABBF2C1-44C8-E5EB-9CC3-AB07EC2476C8}"/>
          </ac:picMkLst>
        </pc:picChg>
        <pc:picChg chg="del">
          <ac:chgData name="LEGUAY Sabrina [CEBPL]" userId="8c15ad82-d428-4f86-862e-0d7b5d6ba26f" providerId="ADAL" clId="{C43C5EA8-C04E-40C6-A5F7-9F3AD7C1CF7E}" dt="2024-03-19T07:41:11.668" v="211" actId="478"/>
          <ac:picMkLst>
            <pc:docMk/>
            <pc:sldMk cId="1745651595" sldId="2146847332"/>
            <ac:picMk id="7" creationId="{8591112F-77A5-8709-A768-19E881F4164A}"/>
          </ac:picMkLst>
        </pc:picChg>
      </pc:sldChg>
    </pc:docChg>
  </pc:docChgLst>
  <pc:docChgLst>
    <pc:chgData name="LEGUAY Sabrina [CEBPL]" userId="8c15ad82-d428-4f86-862e-0d7b5d6ba26f" providerId="ADAL" clId="{3BA80B39-BBF8-4CC2-B062-CA24F6F87C19}"/>
    <pc:docChg chg="undo custSel addSld delSld modSld sldOrd">
      <pc:chgData name="LEGUAY Sabrina [CEBPL]" userId="8c15ad82-d428-4f86-862e-0d7b5d6ba26f" providerId="ADAL" clId="{3BA80B39-BBF8-4CC2-B062-CA24F6F87C19}" dt="2024-03-18T15:38:01.023" v="4771" actId="207"/>
      <pc:docMkLst>
        <pc:docMk/>
      </pc:docMkLst>
      <pc:sldChg chg="addSp modSp mod">
        <pc:chgData name="LEGUAY Sabrina [CEBPL]" userId="8c15ad82-d428-4f86-862e-0d7b5d6ba26f" providerId="ADAL" clId="{3BA80B39-BBF8-4CC2-B062-CA24F6F87C19}" dt="2024-03-15T07:17:08.616" v="238" actId="207"/>
        <pc:sldMkLst>
          <pc:docMk/>
          <pc:sldMk cId="3692900408" sldId="259"/>
        </pc:sldMkLst>
        <pc:spChg chg="mod">
          <ac:chgData name="LEGUAY Sabrina [CEBPL]" userId="8c15ad82-d428-4f86-862e-0d7b5d6ba26f" providerId="ADAL" clId="{3BA80B39-BBF8-4CC2-B062-CA24F6F87C19}" dt="2024-03-15T07:15:26.806" v="205" actId="20577"/>
          <ac:spMkLst>
            <pc:docMk/>
            <pc:sldMk cId="3692900408" sldId="259"/>
            <ac:spMk id="5" creationId="{923F4E02-B3BC-93EA-C12C-06FD6EF5209E}"/>
          </ac:spMkLst>
        </pc:spChg>
        <pc:spChg chg="add mod">
          <ac:chgData name="LEGUAY Sabrina [CEBPL]" userId="8c15ad82-d428-4f86-862e-0d7b5d6ba26f" providerId="ADAL" clId="{3BA80B39-BBF8-4CC2-B062-CA24F6F87C19}" dt="2024-03-15T07:17:08.616" v="238" actId="207"/>
          <ac:spMkLst>
            <pc:docMk/>
            <pc:sldMk cId="3692900408" sldId="259"/>
            <ac:spMk id="6" creationId="{F95E3917-E7FD-8FF8-598F-1A57CA2AD6AE}"/>
          </ac:spMkLst>
        </pc:spChg>
        <pc:spChg chg="add mod">
          <ac:chgData name="LEGUAY Sabrina [CEBPL]" userId="8c15ad82-d428-4f86-862e-0d7b5d6ba26f" providerId="ADAL" clId="{3BA80B39-BBF8-4CC2-B062-CA24F6F87C19}" dt="2024-03-15T07:15:59.866" v="236" actId="20577"/>
          <ac:spMkLst>
            <pc:docMk/>
            <pc:sldMk cId="3692900408" sldId="259"/>
            <ac:spMk id="7" creationId="{3CD224CB-3A0C-3820-8566-9B417DD8F99F}"/>
          </ac:spMkLst>
        </pc:spChg>
      </pc:sldChg>
      <pc:sldChg chg="add">
        <pc:chgData name="LEGUAY Sabrina [CEBPL]" userId="8c15ad82-d428-4f86-862e-0d7b5d6ba26f" providerId="ADAL" clId="{3BA80B39-BBF8-4CC2-B062-CA24F6F87C19}" dt="2024-03-15T07:13:12.404" v="107"/>
        <pc:sldMkLst>
          <pc:docMk/>
          <pc:sldMk cId="1607749167" sldId="260"/>
        </pc:sldMkLst>
      </pc:sldChg>
      <pc:sldChg chg="modSp add mod">
        <pc:chgData name="LEGUAY Sabrina [CEBPL]" userId="8c15ad82-d428-4f86-862e-0d7b5d6ba26f" providerId="ADAL" clId="{3BA80B39-BBF8-4CC2-B062-CA24F6F87C19}" dt="2024-03-15T07:14:50.786" v="181" actId="20577"/>
        <pc:sldMkLst>
          <pc:docMk/>
          <pc:sldMk cId="2142420218" sldId="279"/>
        </pc:sldMkLst>
        <pc:spChg chg="mod">
          <ac:chgData name="LEGUAY Sabrina [CEBPL]" userId="8c15ad82-d428-4f86-862e-0d7b5d6ba26f" providerId="ADAL" clId="{3BA80B39-BBF8-4CC2-B062-CA24F6F87C19}" dt="2024-03-15T07:14:50.786" v="181" actId="20577"/>
          <ac:spMkLst>
            <pc:docMk/>
            <pc:sldMk cId="2142420218" sldId="279"/>
            <ac:spMk id="3" creationId="{00000000-0000-0000-0000-000000000000}"/>
          </ac:spMkLst>
        </pc:spChg>
      </pc:sldChg>
      <pc:sldChg chg="modSp mod">
        <pc:chgData name="LEGUAY Sabrina [CEBPL]" userId="8c15ad82-d428-4f86-862e-0d7b5d6ba26f" providerId="ADAL" clId="{3BA80B39-BBF8-4CC2-B062-CA24F6F87C19}" dt="2024-03-15T07:19:14.184" v="246" actId="5793"/>
        <pc:sldMkLst>
          <pc:docMk/>
          <pc:sldMk cId="1202771510" sldId="283"/>
        </pc:sldMkLst>
        <pc:spChg chg="mod">
          <ac:chgData name="LEGUAY Sabrina [CEBPL]" userId="8c15ad82-d428-4f86-862e-0d7b5d6ba26f" providerId="ADAL" clId="{3BA80B39-BBF8-4CC2-B062-CA24F6F87C19}" dt="2024-03-15T07:18:46.444" v="244" actId="207"/>
          <ac:spMkLst>
            <pc:docMk/>
            <pc:sldMk cId="1202771510" sldId="283"/>
            <ac:spMk id="2" creationId="{7DDC094B-D541-102B-43C9-D92E0BB67E2A}"/>
          </ac:spMkLst>
        </pc:spChg>
        <pc:spChg chg="mod">
          <ac:chgData name="LEGUAY Sabrina [CEBPL]" userId="8c15ad82-d428-4f86-862e-0d7b5d6ba26f" providerId="ADAL" clId="{3BA80B39-BBF8-4CC2-B062-CA24F6F87C19}" dt="2024-03-15T07:19:14.184" v="246" actId="5793"/>
          <ac:spMkLst>
            <pc:docMk/>
            <pc:sldMk cId="1202771510" sldId="283"/>
            <ac:spMk id="8" creationId="{BCE4D159-01D5-E2DA-CF11-597B78A5C23D}"/>
          </ac:spMkLst>
        </pc:spChg>
      </pc:sldChg>
      <pc:sldChg chg="delSp modSp mod">
        <pc:chgData name="LEGUAY Sabrina [CEBPL]" userId="8c15ad82-d428-4f86-862e-0d7b5d6ba26f" providerId="ADAL" clId="{3BA80B39-BBF8-4CC2-B062-CA24F6F87C19}" dt="2024-03-18T14:34:39.206" v="3748" actId="20577"/>
        <pc:sldMkLst>
          <pc:docMk/>
          <pc:sldMk cId="1855726850" sldId="286"/>
        </pc:sldMkLst>
        <pc:spChg chg="mod">
          <ac:chgData name="LEGUAY Sabrina [CEBPL]" userId="8c15ad82-d428-4f86-862e-0d7b5d6ba26f" providerId="ADAL" clId="{3BA80B39-BBF8-4CC2-B062-CA24F6F87C19}" dt="2024-03-15T07:17:33.161" v="239" actId="207"/>
          <ac:spMkLst>
            <pc:docMk/>
            <pc:sldMk cId="1855726850" sldId="286"/>
            <ac:spMk id="2" creationId="{7DDC094B-D541-102B-43C9-D92E0BB67E2A}"/>
          </ac:spMkLst>
        </pc:spChg>
        <pc:spChg chg="del mod">
          <ac:chgData name="LEGUAY Sabrina [CEBPL]" userId="8c15ad82-d428-4f86-862e-0d7b5d6ba26f" providerId="ADAL" clId="{3BA80B39-BBF8-4CC2-B062-CA24F6F87C19}" dt="2024-03-18T14:02:06.848" v="2583" actId="478"/>
          <ac:spMkLst>
            <pc:docMk/>
            <pc:sldMk cId="1855726850" sldId="286"/>
            <ac:spMk id="3" creationId="{5E28E4F6-6918-7697-79DF-9D19E44EE253}"/>
          </ac:spMkLst>
        </pc:spChg>
        <pc:spChg chg="mod">
          <ac:chgData name="LEGUAY Sabrina [CEBPL]" userId="8c15ad82-d428-4f86-862e-0d7b5d6ba26f" providerId="ADAL" clId="{3BA80B39-BBF8-4CC2-B062-CA24F6F87C19}" dt="2024-03-18T14:34:39.206" v="3748" actId="20577"/>
          <ac:spMkLst>
            <pc:docMk/>
            <pc:sldMk cId="1855726850" sldId="286"/>
            <ac:spMk id="4" creationId="{DF8EFA5A-E014-9918-9834-138CDB75CFDB}"/>
          </ac:spMkLst>
        </pc:spChg>
      </pc:sldChg>
      <pc:sldChg chg="modSp mod">
        <pc:chgData name="LEGUAY Sabrina [CEBPL]" userId="8c15ad82-d428-4f86-862e-0d7b5d6ba26f" providerId="ADAL" clId="{3BA80B39-BBF8-4CC2-B062-CA24F6F87C19}" dt="2024-03-15T07:50:53.938" v="926" actId="207"/>
        <pc:sldMkLst>
          <pc:docMk/>
          <pc:sldMk cId="768770267" sldId="288"/>
        </pc:sldMkLst>
        <pc:spChg chg="mod">
          <ac:chgData name="LEGUAY Sabrina [CEBPL]" userId="8c15ad82-d428-4f86-862e-0d7b5d6ba26f" providerId="ADAL" clId="{3BA80B39-BBF8-4CC2-B062-CA24F6F87C19}" dt="2024-03-15T07:50:53.938" v="926" actId="207"/>
          <ac:spMkLst>
            <pc:docMk/>
            <pc:sldMk cId="768770267" sldId="288"/>
            <ac:spMk id="2" creationId="{7DDC094B-D541-102B-43C9-D92E0BB67E2A}"/>
          </ac:spMkLst>
        </pc:spChg>
      </pc:sldChg>
      <pc:sldChg chg="addSp delSp modSp mod">
        <pc:chgData name="LEGUAY Sabrina [CEBPL]" userId="8c15ad82-d428-4f86-862e-0d7b5d6ba26f" providerId="ADAL" clId="{3BA80B39-BBF8-4CC2-B062-CA24F6F87C19}" dt="2024-03-18T14:57:48.033" v="4717" actId="1076"/>
        <pc:sldMkLst>
          <pc:docMk/>
          <pc:sldMk cId="2248917978" sldId="289"/>
        </pc:sldMkLst>
        <pc:spChg chg="mod">
          <ac:chgData name="LEGUAY Sabrina [CEBPL]" userId="8c15ad82-d428-4f86-862e-0d7b5d6ba26f" providerId="ADAL" clId="{3BA80B39-BBF8-4CC2-B062-CA24F6F87C19}" dt="2024-03-15T07:23:09.525" v="256" actId="207"/>
          <ac:spMkLst>
            <pc:docMk/>
            <pc:sldMk cId="2248917978" sldId="289"/>
            <ac:spMk id="2" creationId="{7DDC094B-D541-102B-43C9-D92E0BB67E2A}"/>
          </ac:spMkLst>
        </pc:spChg>
        <pc:spChg chg="mod">
          <ac:chgData name="LEGUAY Sabrina [CEBPL]" userId="8c15ad82-d428-4f86-862e-0d7b5d6ba26f" providerId="ADAL" clId="{3BA80B39-BBF8-4CC2-B062-CA24F6F87C19}" dt="2024-03-15T07:28:26.118" v="470" actId="20577"/>
          <ac:spMkLst>
            <pc:docMk/>
            <pc:sldMk cId="2248917978" sldId="289"/>
            <ac:spMk id="4" creationId="{182A677F-9FE3-FA1D-5EA6-7933225A6E4D}"/>
          </ac:spMkLst>
        </pc:spChg>
        <pc:spChg chg="add mod">
          <ac:chgData name="LEGUAY Sabrina [CEBPL]" userId="8c15ad82-d428-4f86-862e-0d7b5d6ba26f" providerId="ADAL" clId="{3BA80B39-BBF8-4CC2-B062-CA24F6F87C19}" dt="2024-03-18T14:57:48.033" v="4717" actId="1076"/>
          <ac:spMkLst>
            <pc:docMk/>
            <pc:sldMk cId="2248917978" sldId="289"/>
            <ac:spMk id="6" creationId="{504D5909-F225-EF3E-5DDB-07B75633A29D}"/>
          </ac:spMkLst>
        </pc:spChg>
        <pc:spChg chg="mod">
          <ac:chgData name="LEGUAY Sabrina [CEBPL]" userId="8c15ad82-d428-4f86-862e-0d7b5d6ba26f" providerId="ADAL" clId="{3BA80B39-BBF8-4CC2-B062-CA24F6F87C19}" dt="2024-03-15T07:27:08.666" v="362" actId="1076"/>
          <ac:spMkLst>
            <pc:docMk/>
            <pc:sldMk cId="2248917978" sldId="289"/>
            <ac:spMk id="8" creationId="{BCE4D159-01D5-E2DA-CF11-597B78A5C23D}"/>
          </ac:spMkLst>
        </pc:spChg>
        <pc:picChg chg="mod">
          <ac:chgData name="LEGUAY Sabrina [CEBPL]" userId="8c15ad82-d428-4f86-862e-0d7b5d6ba26f" providerId="ADAL" clId="{3BA80B39-BBF8-4CC2-B062-CA24F6F87C19}" dt="2024-03-18T14:54:48.115" v="4666" actId="1076"/>
          <ac:picMkLst>
            <pc:docMk/>
            <pc:sldMk cId="2248917978" sldId="289"/>
            <ac:picMk id="1026" creationId="{E45CCF47-21C4-A8B3-CF31-665A929D0DAA}"/>
          </ac:picMkLst>
        </pc:picChg>
        <pc:inkChg chg="del mod">
          <ac:chgData name="LEGUAY Sabrina [CEBPL]" userId="8c15ad82-d428-4f86-862e-0d7b5d6ba26f" providerId="ADAL" clId="{3BA80B39-BBF8-4CC2-B062-CA24F6F87C19}" dt="2024-03-18T14:56:53.691" v="4711" actId="478"/>
          <ac:inkMkLst>
            <pc:docMk/>
            <pc:sldMk cId="2248917978" sldId="289"/>
            <ac:inkMk id="5" creationId="{DC5C0A0A-7368-1BE9-6DBC-F02777E86F06}"/>
          </ac:inkMkLst>
        </pc:inkChg>
      </pc:sldChg>
      <pc:sldChg chg="del">
        <pc:chgData name="LEGUAY Sabrina [CEBPL]" userId="8c15ad82-d428-4f86-862e-0d7b5d6ba26f" providerId="ADAL" clId="{3BA80B39-BBF8-4CC2-B062-CA24F6F87C19}" dt="2024-03-15T07:34:06.662" v="566" actId="2696"/>
        <pc:sldMkLst>
          <pc:docMk/>
          <pc:sldMk cId="4291039020" sldId="290"/>
        </pc:sldMkLst>
      </pc:sldChg>
      <pc:sldChg chg="modSp mod">
        <pc:chgData name="LEGUAY Sabrina [CEBPL]" userId="8c15ad82-d428-4f86-862e-0d7b5d6ba26f" providerId="ADAL" clId="{3BA80B39-BBF8-4CC2-B062-CA24F6F87C19}" dt="2024-03-15T07:18:22.061" v="243" actId="207"/>
        <pc:sldMkLst>
          <pc:docMk/>
          <pc:sldMk cId="2990666311" sldId="291"/>
        </pc:sldMkLst>
        <pc:spChg chg="mod">
          <ac:chgData name="LEGUAY Sabrina [CEBPL]" userId="8c15ad82-d428-4f86-862e-0d7b5d6ba26f" providerId="ADAL" clId="{3BA80B39-BBF8-4CC2-B062-CA24F6F87C19}" dt="2024-03-15T07:17:59.327" v="242" actId="207"/>
          <ac:spMkLst>
            <pc:docMk/>
            <pc:sldMk cId="2990666311" sldId="291"/>
            <ac:spMk id="2" creationId="{7DDC094B-D541-102B-43C9-D92E0BB67E2A}"/>
          </ac:spMkLst>
        </pc:spChg>
        <pc:spChg chg="mod">
          <ac:chgData name="LEGUAY Sabrina [CEBPL]" userId="8c15ad82-d428-4f86-862e-0d7b5d6ba26f" providerId="ADAL" clId="{3BA80B39-BBF8-4CC2-B062-CA24F6F87C19}" dt="2024-03-15T07:18:22.061" v="243" actId="207"/>
          <ac:spMkLst>
            <pc:docMk/>
            <pc:sldMk cId="2990666311" sldId="291"/>
            <ac:spMk id="4" creationId="{DF8EFA5A-E014-9918-9834-138CDB75CFDB}"/>
          </ac:spMkLst>
        </pc:spChg>
      </pc:sldChg>
      <pc:sldChg chg="addSp delSp modSp mod">
        <pc:chgData name="LEGUAY Sabrina [CEBPL]" userId="8c15ad82-d428-4f86-862e-0d7b5d6ba26f" providerId="ADAL" clId="{3BA80B39-BBF8-4CC2-B062-CA24F6F87C19}" dt="2024-03-15T12:50:44.346" v="2470" actId="20577"/>
        <pc:sldMkLst>
          <pc:docMk/>
          <pc:sldMk cId="2365688319" sldId="296"/>
        </pc:sldMkLst>
        <pc:spChg chg="mod">
          <ac:chgData name="LEGUAY Sabrina [CEBPL]" userId="8c15ad82-d428-4f86-862e-0d7b5d6ba26f" providerId="ADAL" clId="{3BA80B39-BBF8-4CC2-B062-CA24F6F87C19}" dt="2024-03-15T07:45:44.306" v="868" actId="1076"/>
          <ac:spMkLst>
            <pc:docMk/>
            <pc:sldMk cId="2365688319" sldId="296"/>
            <ac:spMk id="5" creationId="{A1F7CABA-1887-0291-C461-2E9BF46E3EB4}"/>
          </ac:spMkLst>
        </pc:spChg>
        <pc:spChg chg="mod">
          <ac:chgData name="LEGUAY Sabrina [CEBPL]" userId="8c15ad82-d428-4f86-862e-0d7b5d6ba26f" providerId="ADAL" clId="{3BA80B39-BBF8-4CC2-B062-CA24F6F87C19}" dt="2024-03-15T07:43:52.968" v="846" actId="1035"/>
          <ac:spMkLst>
            <pc:docMk/>
            <pc:sldMk cId="2365688319" sldId="296"/>
            <ac:spMk id="6" creationId="{A3A0510D-8563-CE25-3199-3D8EC22412F6}"/>
          </ac:spMkLst>
        </pc:spChg>
        <pc:spChg chg="mod">
          <ac:chgData name="LEGUAY Sabrina [CEBPL]" userId="8c15ad82-d428-4f86-862e-0d7b5d6ba26f" providerId="ADAL" clId="{3BA80B39-BBF8-4CC2-B062-CA24F6F87C19}" dt="2024-03-15T07:43:52.968" v="846" actId="1035"/>
          <ac:spMkLst>
            <pc:docMk/>
            <pc:sldMk cId="2365688319" sldId="296"/>
            <ac:spMk id="8" creationId="{2CE36FA6-D76F-21A7-CAC7-FC74361B599E}"/>
          </ac:spMkLst>
        </pc:spChg>
        <pc:spChg chg="mod">
          <ac:chgData name="LEGUAY Sabrina [CEBPL]" userId="8c15ad82-d428-4f86-862e-0d7b5d6ba26f" providerId="ADAL" clId="{3BA80B39-BBF8-4CC2-B062-CA24F6F87C19}" dt="2024-03-15T07:43:52.968" v="846" actId="1035"/>
          <ac:spMkLst>
            <pc:docMk/>
            <pc:sldMk cId="2365688319" sldId="296"/>
            <ac:spMk id="9" creationId="{AC298BFB-9BBB-BD92-7C63-F7129702320D}"/>
          </ac:spMkLst>
        </pc:spChg>
        <pc:spChg chg="mod">
          <ac:chgData name="LEGUAY Sabrina [CEBPL]" userId="8c15ad82-d428-4f86-862e-0d7b5d6ba26f" providerId="ADAL" clId="{3BA80B39-BBF8-4CC2-B062-CA24F6F87C19}" dt="2024-03-15T07:43:52.968" v="846" actId="1035"/>
          <ac:spMkLst>
            <pc:docMk/>
            <pc:sldMk cId="2365688319" sldId="296"/>
            <ac:spMk id="11" creationId="{55714449-95A5-0CE6-1F16-1104C197B828}"/>
          </ac:spMkLst>
        </pc:spChg>
        <pc:spChg chg="mod">
          <ac:chgData name="LEGUAY Sabrina [CEBPL]" userId="8c15ad82-d428-4f86-862e-0d7b5d6ba26f" providerId="ADAL" clId="{3BA80B39-BBF8-4CC2-B062-CA24F6F87C19}" dt="2024-03-15T07:43:52.968" v="846" actId="1035"/>
          <ac:spMkLst>
            <pc:docMk/>
            <pc:sldMk cId="2365688319" sldId="296"/>
            <ac:spMk id="12" creationId="{0AF41684-DEED-AEA5-45C1-DCFA52A70B57}"/>
          </ac:spMkLst>
        </pc:spChg>
        <pc:spChg chg="mod">
          <ac:chgData name="LEGUAY Sabrina [CEBPL]" userId="8c15ad82-d428-4f86-862e-0d7b5d6ba26f" providerId="ADAL" clId="{3BA80B39-BBF8-4CC2-B062-CA24F6F87C19}" dt="2024-03-15T07:43:52.968" v="846" actId="1035"/>
          <ac:spMkLst>
            <pc:docMk/>
            <pc:sldMk cId="2365688319" sldId="296"/>
            <ac:spMk id="15" creationId="{1286F118-30D4-C570-6797-BE1B042619E3}"/>
          </ac:spMkLst>
        </pc:spChg>
        <pc:spChg chg="add del">
          <ac:chgData name="LEGUAY Sabrina [CEBPL]" userId="8c15ad82-d428-4f86-862e-0d7b5d6ba26f" providerId="ADAL" clId="{3BA80B39-BBF8-4CC2-B062-CA24F6F87C19}" dt="2024-03-15T07:39:29.278" v="672" actId="22"/>
          <ac:spMkLst>
            <pc:docMk/>
            <pc:sldMk cId="2365688319" sldId="296"/>
            <ac:spMk id="17" creationId="{366A6418-526B-AEAC-B310-F9685DAF51B2}"/>
          </ac:spMkLst>
        </pc:spChg>
        <pc:graphicFrameChg chg="mod">
          <ac:chgData name="LEGUAY Sabrina [CEBPL]" userId="8c15ad82-d428-4f86-862e-0d7b5d6ba26f" providerId="ADAL" clId="{3BA80B39-BBF8-4CC2-B062-CA24F6F87C19}" dt="2024-03-15T07:43:52.968" v="846" actId="1035"/>
          <ac:graphicFrameMkLst>
            <pc:docMk/>
            <pc:sldMk cId="2365688319" sldId="296"/>
            <ac:graphicFrameMk id="4" creationId="{CDAC623B-FAD9-D207-6469-92590CEEE4A8}"/>
          </ac:graphicFrameMkLst>
        </pc:graphicFrameChg>
        <pc:graphicFrameChg chg="mod">
          <ac:chgData name="LEGUAY Sabrina [CEBPL]" userId="8c15ad82-d428-4f86-862e-0d7b5d6ba26f" providerId="ADAL" clId="{3BA80B39-BBF8-4CC2-B062-CA24F6F87C19}" dt="2024-03-15T07:43:52.968" v="846" actId="1035"/>
          <ac:graphicFrameMkLst>
            <pc:docMk/>
            <pc:sldMk cId="2365688319" sldId="296"/>
            <ac:graphicFrameMk id="7" creationId="{1D37D7B9-4707-DDC3-1BCA-ED8E83B979B5}"/>
          </ac:graphicFrameMkLst>
        </pc:graphicFrameChg>
        <pc:graphicFrameChg chg="add del">
          <ac:chgData name="LEGUAY Sabrina [CEBPL]" userId="8c15ad82-d428-4f86-862e-0d7b5d6ba26f" providerId="ADAL" clId="{3BA80B39-BBF8-4CC2-B062-CA24F6F87C19}" dt="2024-03-15T07:38:48.721" v="644" actId="478"/>
          <ac:graphicFrameMkLst>
            <pc:docMk/>
            <pc:sldMk cId="2365688319" sldId="296"/>
            <ac:graphicFrameMk id="10" creationId="{688D0981-82ED-8895-7464-DF7DA1B93175}"/>
          </ac:graphicFrameMkLst>
        </pc:graphicFrameChg>
        <pc:graphicFrameChg chg="add mod modGraphic">
          <ac:chgData name="LEGUAY Sabrina [CEBPL]" userId="8c15ad82-d428-4f86-862e-0d7b5d6ba26f" providerId="ADAL" clId="{3BA80B39-BBF8-4CC2-B062-CA24F6F87C19}" dt="2024-03-15T12:50:44.346" v="2470" actId="20577"/>
          <ac:graphicFrameMkLst>
            <pc:docMk/>
            <pc:sldMk cId="2365688319" sldId="296"/>
            <ac:graphicFrameMk id="14" creationId="{8363C03A-CBF6-43F3-8787-ECCC15FDC3D4}"/>
          </ac:graphicFrameMkLst>
        </pc:graphicFrameChg>
        <pc:picChg chg="del mod">
          <ac:chgData name="LEGUAY Sabrina [CEBPL]" userId="8c15ad82-d428-4f86-862e-0d7b5d6ba26f" providerId="ADAL" clId="{3BA80B39-BBF8-4CC2-B062-CA24F6F87C19}" dt="2024-03-15T07:43:19.473" v="839" actId="478"/>
          <ac:picMkLst>
            <pc:docMk/>
            <pc:sldMk cId="2365688319" sldId="296"/>
            <ac:picMk id="13" creationId="{EF82AB7B-86C4-A87C-B6C0-CB5B5DBB47B5}"/>
          </ac:picMkLst>
        </pc:picChg>
      </pc:sldChg>
      <pc:sldChg chg="modSp mod">
        <pc:chgData name="LEGUAY Sabrina [CEBPL]" userId="8c15ad82-d428-4f86-862e-0d7b5d6ba26f" providerId="ADAL" clId="{3BA80B39-BBF8-4CC2-B062-CA24F6F87C19}" dt="2024-03-15T07:36:18.370" v="580" actId="207"/>
        <pc:sldMkLst>
          <pc:docMk/>
          <pc:sldMk cId="550247687" sldId="299"/>
        </pc:sldMkLst>
        <pc:spChg chg="mod">
          <ac:chgData name="LEGUAY Sabrina [CEBPL]" userId="8c15ad82-d428-4f86-862e-0d7b5d6ba26f" providerId="ADAL" clId="{3BA80B39-BBF8-4CC2-B062-CA24F6F87C19}" dt="2024-03-15T07:36:18.370" v="580" actId="207"/>
          <ac:spMkLst>
            <pc:docMk/>
            <pc:sldMk cId="550247687" sldId="299"/>
            <ac:spMk id="8" creationId="{BCE4D159-01D5-E2DA-CF11-597B78A5C23D}"/>
          </ac:spMkLst>
        </pc:spChg>
      </pc:sldChg>
      <pc:sldChg chg="modSp mod">
        <pc:chgData name="LEGUAY Sabrina [CEBPL]" userId="8c15ad82-d428-4f86-862e-0d7b5d6ba26f" providerId="ADAL" clId="{3BA80B39-BBF8-4CC2-B062-CA24F6F87C19}" dt="2024-03-15T07:23:38.660" v="269" actId="207"/>
        <pc:sldMkLst>
          <pc:docMk/>
          <pc:sldMk cId="4134729655" sldId="301"/>
        </pc:sldMkLst>
        <pc:spChg chg="mod">
          <ac:chgData name="LEGUAY Sabrina [CEBPL]" userId="8c15ad82-d428-4f86-862e-0d7b5d6ba26f" providerId="ADAL" clId="{3BA80B39-BBF8-4CC2-B062-CA24F6F87C19}" dt="2024-03-15T07:22:36.770" v="254" actId="207"/>
          <ac:spMkLst>
            <pc:docMk/>
            <pc:sldMk cId="4134729655" sldId="301"/>
            <ac:spMk id="2" creationId="{7DDC094B-D541-102B-43C9-D92E0BB67E2A}"/>
          </ac:spMkLst>
        </pc:spChg>
        <pc:spChg chg="mod">
          <ac:chgData name="LEGUAY Sabrina [CEBPL]" userId="8c15ad82-d428-4f86-862e-0d7b5d6ba26f" providerId="ADAL" clId="{3BA80B39-BBF8-4CC2-B062-CA24F6F87C19}" dt="2024-03-15T07:23:38.660" v="269" actId="207"/>
          <ac:spMkLst>
            <pc:docMk/>
            <pc:sldMk cId="4134729655" sldId="301"/>
            <ac:spMk id="4" creationId="{8398AF8C-416D-CF85-DBD5-C92E2001BD0E}"/>
          </ac:spMkLst>
        </pc:spChg>
      </pc:sldChg>
      <pc:sldChg chg="addSp delSp modSp mod">
        <pc:chgData name="LEGUAY Sabrina [CEBPL]" userId="8c15ad82-d428-4f86-862e-0d7b5d6ba26f" providerId="ADAL" clId="{3BA80B39-BBF8-4CC2-B062-CA24F6F87C19}" dt="2024-03-15T08:25:42.479" v="2021" actId="1076"/>
        <pc:sldMkLst>
          <pc:docMk/>
          <pc:sldMk cId="4249352739" sldId="302"/>
        </pc:sldMkLst>
        <pc:spChg chg="mod">
          <ac:chgData name="LEGUAY Sabrina [CEBPL]" userId="8c15ad82-d428-4f86-862e-0d7b5d6ba26f" providerId="ADAL" clId="{3BA80B39-BBF8-4CC2-B062-CA24F6F87C19}" dt="2024-03-15T07:21:15.356" v="247" actId="207"/>
          <ac:spMkLst>
            <pc:docMk/>
            <pc:sldMk cId="4249352739" sldId="302"/>
            <ac:spMk id="2" creationId="{7DDC094B-D541-102B-43C9-D92E0BB67E2A}"/>
          </ac:spMkLst>
        </pc:spChg>
        <pc:spChg chg="add mod">
          <ac:chgData name="LEGUAY Sabrina [CEBPL]" userId="8c15ad82-d428-4f86-862e-0d7b5d6ba26f" providerId="ADAL" clId="{3BA80B39-BBF8-4CC2-B062-CA24F6F87C19}" dt="2024-03-15T08:25:27.472" v="2002" actId="14100"/>
          <ac:spMkLst>
            <pc:docMk/>
            <pc:sldMk cId="4249352739" sldId="302"/>
            <ac:spMk id="5" creationId="{59570F16-5D9C-040D-4FED-1B496A5D9DDC}"/>
          </ac:spMkLst>
        </pc:spChg>
        <pc:spChg chg="mod">
          <ac:chgData name="LEGUAY Sabrina [CEBPL]" userId="8c15ad82-d428-4f86-862e-0d7b5d6ba26f" providerId="ADAL" clId="{3BA80B39-BBF8-4CC2-B062-CA24F6F87C19}" dt="2024-03-15T08:25:42.479" v="2021" actId="1076"/>
          <ac:spMkLst>
            <pc:docMk/>
            <pc:sldMk cId="4249352739" sldId="302"/>
            <ac:spMk id="8" creationId="{BCE4D159-01D5-E2DA-CF11-597B78A5C23D}"/>
          </ac:spMkLst>
        </pc:spChg>
        <pc:picChg chg="add mod">
          <ac:chgData name="LEGUAY Sabrina [CEBPL]" userId="8c15ad82-d428-4f86-862e-0d7b5d6ba26f" providerId="ADAL" clId="{3BA80B39-BBF8-4CC2-B062-CA24F6F87C19}" dt="2024-03-15T08:25:04.135" v="1999" actId="1076"/>
          <ac:picMkLst>
            <pc:docMk/>
            <pc:sldMk cId="4249352739" sldId="302"/>
            <ac:picMk id="4" creationId="{08C663C4-D96D-5185-712B-031CDD3C4D07}"/>
          </ac:picMkLst>
        </pc:picChg>
        <pc:picChg chg="del">
          <ac:chgData name="LEGUAY Sabrina [CEBPL]" userId="8c15ad82-d428-4f86-862e-0d7b5d6ba26f" providerId="ADAL" clId="{3BA80B39-BBF8-4CC2-B062-CA24F6F87C19}" dt="2024-03-15T08:24:58.239" v="1996" actId="478"/>
          <ac:picMkLst>
            <pc:docMk/>
            <pc:sldMk cId="4249352739" sldId="302"/>
            <ac:picMk id="2052" creationId="{EAC156AC-019D-66F2-1582-27C766B197C5}"/>
          </ac:picMkLst>
        </pc:picChg>
      </pc:sldChg>
      <pc:sldChg chg="modSp mod ord">
        <pc:chgData name="LEGUAY Sabrina [CEBPL]" userId="8c15ad82-d428-4f86-862e-0d7b5d6ba26f" providerId="ADAL" clId="{3BA80B39-BBF8-4CC2-B062-CA24F6F87C19}" dt="2024-03-18T13:47:55.738" v="2533" actId="20577"/>
        <pc:sldMkLst>
          <pc:docMk/>
          <pc:sldMk cId="1144476513" sldId="303"/>
        </pc:sldMkLst>
        <pc:spChg chg="mod">
          <ac:chgData name="LEGUAY Sabrina [CEBPL]" userId="8c15ad82-d428-4f86-862e-0d7b5d6ba26f" providerId="ADAL" clId="{3BA80B39-BBF8-4CC2-B062-CA24F6F87C19}" dt="2024-03-15T07:30:51.895" v="536" actId="207"/>
          <ac:spMkLst>
            <pc:docMk/>
            <pc:sldMk cId="1144476513" sldId="303"/>
            <ac:spMk id="2" creationId="{7DDC094B-D541-102B-43C9-D92E0BB67E2A}"/>
          </ac:spMkLst>
        </pc:spChg>
        <pc:spChg chg="mod">
          <ac:chgData name="LEGUAY Sabrina [CEBPL]" userId="8c15ad82-d428-4f86-862e-0d7b5d6ba26f" providerId="ADAL" clId="{3BA80B39-BBF8-4CC2-B062-CA24F6F87C19}" dt="2024-03-18T13:47:55.738" v="2533" actId="20577"/>
          <ac:spMkLst>
            <pc:docMk/>
            <pc:sldMk cId="1144476513" sldId="303"/>
            <ac:spMk id="8" creationId="{BCE4D159-01D5-E2DA-CF11-597B78A5C23D}"/>
          </ac:spMkLst>
        </pc:spChg>
      </pc:sldChg>
      <pc:sldChg chg="modSp mod ord">
        <pc:chgData name="LEGUAY Sabrina [CEBPL]" userId="8c15ad82-d428-4f86-862e-0d7b5d6ba26f" providerId="ADAL" clId="{3BA80B39-BBF8-4CC2-B062-CA24F6F87C19}" dt="2024-03-15T09:01:08.025" v="2347" actId="20577"/>
        <pc:sldMkLst>
          <pc:docMk/>
          <pc:sldMk cId="4271331210" sldId="304"/>
        </pc:sldMkLst>
        <pc:spChg chg="mod">
          <ac:chgData name="LEGUAY Sabrina [CEBPL]" userId="8c15ad82-d428-4f86-862e-0d7b5d6ba26f" providerId="ADAL" clId="{3BA80B39-BBF8-4CC2-B062-CA24F6F87C19}" dt="2024-03-15T08:11:00.031" v="1488" actId="207"/>
          <ac:spMkLst>
            <pc:docMk/>
            <pc:sldMk cId="4271331210" sldId="304"/>
            <ac:spMk id="2" creationId="{7DDC094B-D541-102B-43C9-D92E0BB67E2A}"/>
          </ac:spMkLst>
        </pc:spChg>
        <pc:spChg chg="mod">
          <ac:chgData name="LEGUAY Sabrina [CEBPL]" userId="8c15ad82-d428-4f86-862e-0d7b5d6ba26f" providerId="ADAL" clId="{3BA80B39-BBF8-4CC2-B062-CA24F6F87C19}" dt="2024-03-15T09:01:08.025" v="2347" actId="20577"/>
          <ac:spMkLst>
            <pc:docMk/>
            <pc:sldMk cId="4271331210" sldId="304"/>
            <ac:spMk id="8" creationId="{BCE4D159-01D5-E2DA-CF11-597B78A5C23D}"/>
          </ac:spMkLst>
        </pc:spChg>
      </pc:sldChg>
      <pc:sldChg chg="addSp delSp modSp mod">
        <pc:chgData name="LEGUAY Sabrina [CEBPL]" userId="8c15ad82-d428-4f86-862e-0d7b5d6ba26f" providerId="ADAL" clId="{3BA80B39-BBF8-4CC2-B062-CA24F6F87C19}" dt="2024-03-15T08:01:47.382" v="1165" actId="20577"/>
        <pc:sldMkLst>
          <pc:docMk/>
          <pc:sldMk cId="765736284" sldId="305"/>
        </pc:sldMkLst>
        <pc:spChg chg="del mod">
          <ac:chgData name="LEGUAY Sabrina [CEBPL]" userId="8c15ad82-d428-4f86-862e-0d7b5d6ba26f" providerId="ADAL" clId="{3BA80B39-BBF8-4CC2-B062-CA24F6F87C19}" dt="2024-03-15T07:51:38.625" v="933" actId="478"/>
          <ac:spMkLst>
            <pc:docMk/>
            <pc:sldMk cId="765736284" sldId="305"/>
            <ac:spMk id="2" creationId="{7DDC094B-D541-102B-43C9-D92E0BB67E2A}"/>
          </ac:spMkLst>
        </pc:spChg>
        <pc:spChg chg="mod">
          <ac:chgData name="LEGUAY Sabrina [CEBPL]" userId="8c15ad82-d428-4f86-862e-0d7b5d6ba26f" providerId="ADAL" clId="{3BA80B39-BBF8-4CC2-B062-CA24F6F87C19}" dt="2024-03-15T07:53:33.120" v="1026" actId="20577"/>
          <ac:spMkLst>
            <pc:docMk/>
            <pc:sldMk cId="765736284" sldId="305"/>
            <ac:spMk id="3" creationId="{5E28E4F6-6918-7697-79DF-9D19E44EE253}"/>
          </ac:spMkLst>
        </pc:spChg>
        <pc:spChg chg="add mod">
          <ac:chgData name="LEGUAY Sabrina [CEBPL]" userId="8c15ad82-d428-4f86-862e-0d7b5d6ba26f" providerId="ADAL" clId="{3BA80B39-BBF8-4CC2-B062-CA24F6F87C19}" dt="2024-03-15T08:01:47.382" v="1165" actId="20577"/>
          <ac:spMkLst>
            <pc:docMk/>
            <pc:sldMk cId="765736284" sldId="305"/>
            <ac:spMk id="4" creationId="{D2F242E8-2CD7-3B30-F20E-EDF2BAEE1E56}"/>
          </ac:spMkLst>
        </pc:spChg>
        <pc:spChg chg="add del mod">
          <ac:chgData name="LEGUAY Sabrina [CEBPL]" userId="8c15ad82-d428-4f86-862e-0d7b5d6ba26f" providerId="ADAL" clId="{3BA80B39-BBF8-4CC2-B062-CA24F6F87C19}" dt="2024-03-15T07:51:41.538" v="934" actId="478"/>
          <ac:spMkLst>
            <pc:docMk/>
            <pc:sldMk cId="765736284" sldId="305"/>
            <ac:spMk id="6" creationId="{DACB703F-3E8D-3A83-6687-45E44F1323F5}"/>
          </ac:spMkLst>
        </pc:spChg>
        <pc:spChg chg="del mod">
          <ac:chgData name="LEGUAY Sabrina [CEBPL]" userId="8c15ad82-d428-4f86-862e-0d7b5d6ba26f" providerId="ADAL" clId="{3BA80B39-BBF8-4CC2-B062-CA24F6F87C19}" dt="2024-03-15T07:52:08.171" v="970" actId="478"/>
          <ac:spMkLst>
            <pc:docMk/>
            <pc:sldMk cId="765736284" sldId="305"/>
            <ac:spMk id="8" creationId="{BCE4D159-01D5-E2DA-CF11-597B78A5C23D}"/>
          </ac:spMkLst>
        </pc:spChg>
        <pc:spChg chg="add mod">
          <ac:chgData name="LEGUAY Sabrina [CEBPL]" userId="8c15ad82-d428-4f86-862e-0d7b5d6ba26f" providerId="ADAL" clId="{3BA80B39-BBF8-4CC2-B062-CA24F6F87C19}" dt="2024-03-15T07:59:28.055" v="1052" actId="1582"/>
          <ac:spMkLst>
            <pc:docMk/>
            <pc:sldMk cId="765736284" sldId="305"/>
            <ac:spMk id="20" creationId="{BD42A437-C626-8B5F-6651-1954443649D1}"/>
          </ac:spMkLst>
        </pc:spChg>
        <pc:spChg chg="add mod">
          <ac:chgData name="LEGUAY Sabrina [CEBPL]" userId="8c15ad82-d428-4f86-862e-0d7b5d6ba26f" providerId="ADAL" clId="{3BA80B39-BBF8-4CC2-B062-CA24F6F87C19}" dt="2024-03-15T07:59:36.381" v="1054" actId="1076"/>
          <ac:spMkLst>
            <pc:docMk/>
            <pc:sldMk cId="765736284" sldId="305"/>
            <ac:spMk id="21" creationId="{2D9C6C4B-F57C-95E6-55D8-774953366C43}"/>
          </ac:spMkLst>
        </pc:spChg>
        <pc:spChg chg="add mod">
          <ac:chgData name="LEGUAY Sabrina [CEBPL]" userId="8c15ad82-d428-4f86-862e-0d7b5d6ba26f" providerId="ADAL" clId="{3BA80B39-BBF8-4CC2-B062-CA24F6F87C19}" dt="2024-03-15T08:00:10.715" v="1063" actId="1037"/>
          <ac:spMkLst>
            <pc:docMk/>
            <pc:sldMk cId="765736284" sldId="305"/>
            <ac:spMk id="22" creationId="{09F8F101-D59E-F9E7-FF66-20F1435B5C80}"/>
          </ac:spMkLst>
        </pc:spChg>
        <pc:spChg chg="add mod">
          <ac:chgData name="LEGUAY Sabrina [CEBPL]" userId="8c15ad82-d428-4f86-862e-0d7b5d6ba26f" providerId="ADAL" clId="{3BA80B39-BBF8-4CC2-B062-CA24F6F87C19}" dt="2024-03-15T08:00:18.338" v="1065" actId="1076"/>
          <ac:spMkLst>
            <pc:docMk/>
            <pc:sldMk cId="765736284" sldId="305"/>
            <ac:spMk id="23" creationId="{DB40C059-6FA8-62FA-07B1-4D1C075BBCDB}"/>
          </ac:spMkLst>
        </pc:spChg>
        <pc:picChg chg="add del mod">
          <ac:chgData name="LEGUAY Sabrina [CEBPL]" userId="8c15ad82-d428-4f86-862e-0d7b5d6ba26f" providerId="ADAL" clId="{3BA80B39-BBF8-4CC2-B062-CA24F6F87C19}" dt="2024-03-14T16:45:11.244" v="87" actId="478"/>
          <ac:picMkLst>
            <pc:docMk/>
            <pc:sldMk cId="765736284" sldId="305"/>
            <ac:picMk id="5" creationId="{30D586BF-D3A2-8C1E-EB36-7F439B375909}"/>
          </ac:picMkLst>
        </pc:picChg>
        <pc:picChg chg="add del mod">
          <ac:chgData name="LEGUAY Sabrina [CEBPL]" userId="8c15ad82-d428-4f86-862e-0d7b5d6ba26f" providerId="ADAL" clId="{3BA80B39-BBF8-4CC2-B062-CA24F6F87C19}" dt="2024-03-15T07:53:10.283" v="979" actId="478"/>
          <ac:picMkLst>
            <pc:docMk/>
            <pc:sldMk cId="765736284" sldId="305"/>
            <ac:picMk id="7" creationId="{79D15774-DDAE-DD3A-A639-A0F8E51BE0BE}"/>
          </ac:picMkLst>
        </pc:picChg>
        <pc:picChg chg="add del mod">
          <ac:chgData name="LEGUAY Sabrina [CEBPL]" userId="8c15ad82-d428-4f86-862e-0d7b5d6ba26f" providerId="ADAL" clId="{3BA80B39-BBF8-4CC2-B062-CA24F6F87C19}" dt="2024-03-15T07:54:05.218" v="1027" actId="478"/>
          <ac:picMkLst>
            <pc:docMk/>
            <pc:sldMk cId="765736284" sldId="305"/>
            <ac:picMk id="10" creationId="{8C6F9546-1E0B-42BF-71C5-0B0EE030922B}"/>
          </ac:picMkLst>
        </pc:picChg>
        <pc:picChg chg="add mod">
          <ac:chgData name="LEGUAY Sabrina [CEBPL]" userId="8c15ad82-d428-4f86-862e-0d7b5d6ba26f" providerId="ADAL" clId="{3BA80B39-BBF8-4CC2-B062-CA24F6F87C19}" dt="2024-03-15T08:00:50.214" v="1068" actId="208"/>
          <ac:picMkLst>
            <pc:docMk/>
            <pc:sldMk cId="765736284" sldId="305"/>
            <ac:picMk id="12" creationId="{FC8DB5B9-7F12-83CD-4146-6BF9004E3BA8}"/>
          </ac:picMkLst>
        </pc:picChg>
        <pc:picChg chg="add mod">
          <ac:chgData name="LEGUAY Sabrina [CEBPL]" userId="8c15ad82-d428-4f86-862e-0d7b5d6ba26f" providerId="ADAL" clId="{3BA80B39-BBF8-4CC2-B062-CA24F6F87C19}" dt="2024-03-15T08:00:55.893" v="1069" actId="208"/>
          <ac:picMkLst>
            <pc:docMk/>
            <pc:sldMk cId="765736284" sldId="305"/>
            <ac:picMk id="14" creationId="{05A3FC46-BDCF-4E63-0AEF-D0371E418173}"/>
          </ac:picMkLst>
        </pc:picChg>
        <pc:cxnChg chg="add mod">
          <ac:chgData name="LEGUAY Sabrina [CEBPL]" userId="8c15ad82-d428-4f86-862e-0d7b5d6ba26f" providerId="ADAL" clId="{3BA80B39-BBF8-4CC2-B062-CA24F6F87C19}" dt="2024-03-15T07:58:38.379" v="1041" actId="1076"/>
          <ac:cxnSpMkLst>
            <pc:docMk/>
            <pc:sldMk cId="765736284" sldId="305"/>
            <ac:cxnSpMk id="16" creationId="{E1A3CCB9-5D1F-7680-DA4F-1FFB4C766C62}"/>
          </ac:cxnSpMkLst>
        </pc:cxnChg>
        <pc:cxnChg chg="add mod">
          <ac:chgData name="LEGUAY Sabrina [CEBPL]" userId="8c15ad82-d428-4f86-862e-0d7b5d6ba26f" providerId="ADAL" clId="{3BA80B39-BBF8-4CC2-B062-CA24F6F87C19}" dt="2024-03-15T07:58:47.073" v="1044" actId="1076"/>
          <ac:cxnSpMkLst>
            <pc:docMk/>
            <pc:sldMk cId="765736284" sldId="305"/>
            <ac:cxnSpMk id="18" creationId="{02457EC3-31D5-EB8E-1C01-3D427067A0D1}"/>
          </ac:cxnSpMkLst>
        </pc:cxnChg>
      </pc:sldChg>
      <pc:sldChg chg="addSp delSp modSp mod">
        <pc:chgData name="LEGUAY Sabrina [CEBPL]" userId="8c15ad82-d428-4f86-862e-0d7b5d6ba26f" providerId="ADAL" clId="{3BA80B39-BBF8-4CC2-B062-CA24F6F87C19}" dt="2024-03-15T08:21:17.630" v="1919" actId="1076"/>
        <pc:sldMkLst>
          <pc:docMk/>
          <pc:sldMk cId="1373773331" sldId="306"/>
        </pc:sldMkLst>
        <pc:spChg chg="mod">
          <ac:chgData name="LEGUAY Sabrina [CEBPL]" userId="8c15ad82-d428-4f86-862e-0d7b5d6ba26f" providerId="ADAL" clId="{3BA80B39-BBF8-4CC2-B062-CA24F6F87C19}" dt="2024-03-15T08:11:38.108" v="1523" actId="207"/>
          <ac:spMkLst>
            <pc:docMk/>
            <pc:sldMk cId="1373773331" sldId="306"/>
            <ac:spMk id="2" creationId="{7DDC094B-D541-102B-43C9-D92E0BB67E2A}"/>
          </ac:spMkLst>
        </pc:spChg>
        <pc:spChg chg="del">
          <ac:chgData name="LEGUAY Sabrina [CEBPL]" userId="8c15ad82-d428-4f86-862e-0d7b5d6ba26f" providerId="ADAL" clId="{3BA80B39-BBF8-4CC2-B062-CA24F6F87C19}" dt="2024-03-15T08:11:31.796" v="1521" actId="478"/>
          <ac:spMkLst>
            <pc:docMk/>
            <pc:sldMk cId="1373773331" sldId="306"/>
            <ac:spMk id="3" creationId="{5E28E4F6-6918-7697-79DF-9D19E44EE253}"/>
          </ac:spMkLst>
        </pc:spChg>
        <pc:spChg chg="mod">
          <ac:chgData name="LEGUAY Sabrina [CEBPL]" userId="8c15ad82-d428-4f86-862e-0d7b5d6ba26f" providerId="ADAL" clId="{3BA80B39-BBF8-4CC2-B062-CA24F6F87C19}" dt="2024-03-15T08:13:39.898" v="1539" actId="20577"/>
          <ac:spMkLst>
            <pc:docMk/>
            <pc:sldMk cId="1373773331" sldId="306"/>
            <ac:spMk id="4" creationId="{9CEE7204-4782-F1D4-B1C6-D86CAB26B16E}"/>
          </ac:spMkLst>
        </pc:spChg>
        <pc:spChg chg="add del mod">
          <ac:chgData name="LEGUAY Sabrina [CEBPL]" userId="8c15ad82-d428-4f86-862e-0d7b5d6ba26f" providerId="ADAL" clId="{3BA80B39-BBF8-4CC2-B062-CA24F6F87C19}" dt="2024-03-15T08:11:34.857" v="1522" actId="478"/>
          <ac:spMkLst>
            <pc:docMk/>
            <pc:sldMk cId="1373773331" sldId="306"/>
            <ac:spMk id="6" creationId="{7A39B967-4CF3-ED3C-6C3E-53A608ECB397}"/>
          </ac:spMkLst>
        </pc:spChg>
        <pc:spChg chg="del mod">
          <ac:chgData name="LEGUAY Sabrina [CEBPL]" userId="8c15ad82-d428-4f86-862e-0d7b5d6ba26f" providerId="ADAL" clId="{3BA80B39-BBF8-4CC2-B062-CA24F6F87C19}" dt="2024-03-15T08:11:52.544" v="1525" actId="478"/>
          <ac:spMkLst>
            <pc:docMk/>
            <pc:sldMk cId="1373773331" sldId="306"/>
            <ac:spMk id="8" creationId="{BCE4D159-01D5-E2DA-CF11-597B78A5C23D}"/>
          </ac:spMkLst>
        </pc:spChg>
        <pc:spChg chg="add mod">
          <ac:chgData name="LEGUAY Sabrina [CEBPL]" userId="8c15ad82-d428-4f86-862e-0d7b5d6ba26f" providerId="ADAL" clId="{3BA80B39-BBF8-4CC2-B062-CA24F6F87C19}" dt="2024-03-15T08:21:05.711" v="1918" actId="313"/>
          <ac:spMkLst>
            <pc:docMk/>
            <pc:sldMk cId="1373773331" sldId="306"/>
            <ac:spMk id="12" creationId="{E3A65B7D-08D5-1E80-12F8-4F55126CE930}"/>
          </ac:spMkLst>
        </pc:spChg>
        <pc:spChg chg="add mod">
          <ac:chgData name="LEGUAY Sabrina [CEBPL]" userId="8c15ad82-d428-4f86-862e-0d7b5d6ba26f" providerId="ADAL" clId="{3BA80B39-BBF8-4CC2-B062-CA24F6F87C19}" dt="2024-03-15T08:20:08.237" v="1834" actId="208"/>
          <ac:spMkLst>
            <pc:docMk/>
            <pc:sldMk cId="1373773331" sldId="306"/>
            <ac:spMk id="16" creationId="{764FD9EF-C843-AD29-BBA2-8E4A987F1FC6}"/>
          </ac:spMkLst>
        </pc:spChg>
        <pc:spChg chg="add mod">
          <ac:chgData name="LEGUAY Sabrina [CEBPL]" userId="8c15ad82-d428-4f86-862e-0d7b5d6ba26f" providerId="ADAL" clId="{3BA80B39-BBF8-4CC2-B062-CA24F6F87C19}" dt="2024-03-15T08:20:30.202" v="1838" actId="14100"/>
          <ac:spMkLst>
            <pc:docMk/>
            <pc:sldMk cId="1373773331" sldId="306"/>
            <ac:spMk id="17" creationId="{A8E1E7DB-D40F-30DB-8D0E-4FDF34CCAA3C}"/>
          </ac:spMkLst>
        </pc:spChg>
        <pc:picChg chg="add del mod">
          <ac:chgData name="LEGUAY Sabrina [CEBPL]" userId="8c15ad82-d428-4f86-862e-0d7b5d6ba26f" providerId="ADAL" clId="{3BA80B39-BBF8-4CC2-B062-CA24F6F87C19}" dt="2024-03-15T08:16:15.418" v="1543" actId="478"/>
          <ac:picMkLst>
            <pc:docMk/>
            <pc:sldMk cId="1373773331" sldId="306"/>
            <ac:picMk id="9" creationId="{69C2353A-A101-D98E-38ED-83736635CCFB}"/>
          </ac:picMkLst>
        </pc:picChg>
        <pc:picChg chg="add mod">
          <ac:chgData name="LEGUAY Sabrina [CEBPL]" userId="8c15ad82-d428-4f86-862e-0d7b5d6ba26f" providerId="ADAL" clId="{3BA80B39-BBF8-4CC2-B062-CA24F6F87C19}" dt="2024-03-15T08:20:01.807" v="1833" actId="1076"/>
          <ac:picMkLst>
            <pc:docMk/>
            <pc:sldMk cId="1373773331" sldId="306"/>
            <ac:picMk id="11" creationId="{0B255E13-AAF0-0B61-ED9D-A852FE0E7D3B}"/>
          </ac:picMkLst>
        </pc:picChg>
        <pc:cxnChg chg="add mod">
          <ac:chgData name="LEGUAY Sabrina [CEBPL]" userId="8c15ad82-d428-4f86-862e-0d7b5d6ba26f" providerId="ADAL" clId="{3BA80B39-BBF8-4CC2-B062-CA24F6F87C19}" dt="2024-03-15T08:21:17.630" v="1919" actId="1076"/>
          <ac:cxnSpMkLst>
            <pc:docMk/>
            <pc:sldMk cId="1373773331" sldId="306"/>
            <ac:cxnSpMk id="13" creationId="{A1D3D97F-2B6C-1173-0A17-4968306862CC}"/>
          </ac:cxnSpMkLst>
        </pc:cxnChg>
      </pc:sldChg>
      <pc:sldChg chg="delSp modSp add del mod">
        <pc:chgData name="LEGUAY Sabrina [CEBPL]" userId="8c15ad82-d428-4f86-862e-0d7b5d6ba26f" providerId="ADAL" clId="{3BA80B39-BBF8-4CC2-B062-CA24F6F87C19}" dt="2024-03-15T08:06:27.637" v="1340" actId="2696"/>
        <pc:sldMkLst>
          <pc:docMk/>
          <pc:sldMk cId="2758281730" sldId="307"/>
        </pc:sldMkLst>
        <pc:picChg chg="del mod">
          <ac:chgData name="LEGUAY Sabrina [CEBPL]" userId="8c15ad82-d428-4f86-862e-0d7b5d6ba26f" providerId="ADAL" clId="{3BA80B39-BBF8-4CC2-B062-CA24F6F87C19}" dt="2024-03-14T16:44:06.084" v="83" actId="478"/>
          <ac:picMkLst>
            <pc:docMk/>
            <pc:sldMk cId="2758281730" sldId="307"/>
            <ac:picMk id="5" creationId="{30D586BF-D3A2-8C1E-EB36-7F439B375909}"/>
          </ac:picMkLst>
        </pc:picChg>
      </pc:sldChg>
      <pc:sldChg chg="addSp delSp modSp add del mod">
        <pc:chgData name="LEGUAY Sabrina [CEBPL]" userId="8c15ad82-d428-4f86-862e-0d7b5d6ba26f" providerId="ADAL" clId="{3BA80B39-BBF8-4CC2-B062-CA24F6F87C19}" dt="2024-03-15T08:06:12.891" v="1339" actId="2696"/>
        <pc:sldMkLst>
          <pc:docMk/>
          <pc:sldMk cId="4033373027" sldId="308"/>
        </pc:sldMkLst>
        <pc:spChg chg="mod">
          <ac:chgData name="LEGUAY Sabrina [CEBPL]" userId="8c15ad82-d428-4f86-862e-0d7b5d6ba26f" providerId="ADAL" clId="{3BA80B39-BBF8-4CC2-B062-CA24F6F87C19}" dt="2024-03-14T17:00:51.174" v="102" actId="400"/>
          <ac:spMkLst>
            <pc:docMk/>
            <pc:sldMk cId="4033373027" sldId="308"/>
            <ac:spMk id="2" creationId="{7DDC094B-D541-102B-43C9-D92E0BB67E2A}"/>
          </ac:spMkLst>
        </pc:spChg>
        <pc:picChg chg="add mod">
          <ac:chgData name="LEGUAY Sabrina [CEBPL]" userId="8c15ad82-d428-4f86-862e-0d7b5d6ba26f" providerId="ADAL" clId="{3BA80B39-BBF8-4CC2-B062-CA24F6F87C19}" dt="2024-03-15T08:06:10.421" v="1338" actId="1076"/>
          <ac:picMkLst>
            <pc:docMk/>
            <pc:sldMk cId="4033373027" sldId="308"/>
            <ac:picMk id="5" creationId="{BF0541EA-925C-41A2-6593-F600C352F07A}"/>
          </ac:picMkLst>
        </pc:picChg>
        <pc:picChg chg="del">
          <ac:chgData name="LEGUAY Sabrina [CEBPL]" userId="8c15ad82-d428-4f86-862e-0d7b5d6ba26f" providerId="ADAL" clId="{3BA80B39-BBF8-4CC2-B062-CA24F6F87C19}" dt="2024-03-14T16:49:26.707" v="93" actId="478"/>
          <ac:picMkLst>
            <pc:docMk/>
            <pc:sldMk cId="4033373027" sldId="308"/>
            <ac:picMk id="7" creationId="{79D15774-DDAE-DD3A-A639-A0F8E51BE0BE}"/>
          </ac:picMkLst>
        </pc:picChg>
      </pc:sldChg>
      <pc:sldChg chg="addSp delSp modSp add del mod">
        <pc:chgData name="LEGUAY Sabrina [CEBPL]" userId="8c15ad82-d428-4f86-862e-0d7b5d6ba26f" providerId="ADAL" clId="{3BA80B39-BBF8-4CC2-B062-CA24F6F87C19}" dt="2024-03-15T08:10:52.266" v="1487" actId="2696"/>
        <pc:sldMkLst>
          <pc:docMk/>
          <pc:sldMk cId="1149891016" sldId="309"/>
        </pc:sldMkLst>
        <pc:picChg chg="add del mod">
          <ac:chgData name="LEGUAY Sabrina [CEBPL]" userId="8c15ad82-d428-4f86-862e-0d7b5d6ba26f" providerId="ADAL" clId="{3BA80B39-BBF8-4CC2-B062-CA24F6F87C19}" dt="2024-03-15T08:10:48.019" v="1486" actId="478"/>
          <ac:picMkLst>
            <pc:docMk/>
            <pc:sldMk cId="1149891016" sldId="309"/>
            <ac:picMk id="5" creationId="{1938D9AD-86AC-EAF9-6638-80B93DD4D010}"/>
          </ac:picMkLst>
        </pc:picChg>
      </pc:sldChg>
      <pc:sldChg chg="modSp add mod">
        <pc:chgData name="LEGUAY Sabrina [CEBPL]" userId="8c15ad82-d428-4f86-862e-0d7b5d6ba26f" providerId="ADAL" clId="{3BA80B39-BBF8-4CC2-B062-CA24F6F87C19}" dt="2024-03-15T07:30:18.872" v="533" actId="20577"/>
        <pc:sldMkLst>
          <pc:docMk/>
          <pc:sldMk cId="3245202598" sldId="2146847325"/>
        </pc:sldMkLst>
        <pc:spChg chg="mod">
          <ac:chgData name="LEGUAY Sabrina [CEBPL]" userId="8c15ad82-d428-4f86-862e-0d7b5d6ba26f" providerId="ADAL" clId="{3BA80B39-BBF8-4CC2-B062-CA24F6F87C19}" dt="2024-03-15T07:30:18.872" v="533" actId="20577"/>
          <ac:spMkLst>
            <pc:docMk/>
            <pc:sldMk cId="3245202598" sldId="2146847325"/>
            <ac:spMk id="3" creationId="{00000000-0000-0000-0000-000000000000}"/>
          </ac:spMkLst>
        </pc:spChg>
      </pc:sldChg>
      <pc:sldChg chg="modSp add mod ord">
        <pc:chgData name="LEGUAY Sabrina [CEBPL]" userId="8c15ad82-d428-4f86-862e-0d7b5d6ba26f" providerId="ADAL" clId="{3BA80B39-BBF8-4CC2-B062-CA24F6F87C19}" dt="2024-03-15T07:33:59.664" v="565" actId="207"/>
        <pc:sldMkLst>
          <pc:docMk/>
          <pc:sldMk cId="4175226417" sldId="2146847326"/>
        </pc:sldMkLst>
        <pc:spChg chg="mod">
          <ac:chgData name="LEGUAY Sabrina [CEBPL]" userId="8c15ad82-d428-4f86-862e-0d7b5d6ba26f" providerId="ADAL" clId="{3BA80B39-BBF8-4CC2-B062-CA24F6F87C19}" dt="2024-03-15T07:33:59.664" v="565" actId="207"/>
          <ac:spMkLst>
            <pc:docMk/>
            <pc:sldMk cId="4175226417" sldId="2146847326"/>
            <ac:spMk id="2" creationId="{00000000-0000-0000-0000-000000000000}"/>
          </ac:spMkLst>
        </pc:spChg>
        <pc:spChg chg="mod">
          <ac:chgData name="LEGUAY Sabrina [CEBPL]" userId="8c15ad82-d428-4f86-862e-0d7b5d6ba26f" providerId="ADAL" clId="{3BA80B39-BBF8-4CC2-B062-CA24F6F87C19}" dt="2024-03-15T07:33:47.893" v="560" actId="20577"/>
          <ac:spMkLst>
            <pc:docMk/>
            <pc:sldMk cId="4175226417" sldId="2146847326"/>
            <ac:spMk id="3" creationId="{00000000-0000-0000-0000-000000000000}"/>
          </ac:spMkLst>
        </pc:spChg>
      </pc:sldChg>
      <pc:sldChg chg="addSp delSp modSp add mod">
        <pc:chgData name="LEGUAY Sabrina [CEBPL]" userId="8c15ad82-d428-4f86-862e-0d7b5d6ba26f" providerId="ADAL" clId="{3BA80B39-BBF8-4CC2-B062-CA24F6F87C19}" dt="2024-03-15T08:05:45.284" v="1337" actId="1037"/>
        <pc:sldMkLst>
          <pc:docMk/>
          <pc:sldMk cId="3664078107" sldId="2146847327"/>
        </pc:sldMkLst>
        <pc:spChg chg="mod">
          <ac:chgData name="LEGUAY Sabrina [CEBPL]" userId="8c15ad82-d428-4f86-862e-0d7b5d6ba26f" providerId="ADAL" clId="{3BA80B39-BBF8-4CC2-B062-CA24F6F87C19}" dt="2024-03-15T08:01:40.525" v="1145" actId="20577"/>
          <ac:spMkLst>
            <pc:docMk/>
            <pc:sldMk cId="3664078107" sldId="2146847327"/>
            <ac:spMk id="3" creationId="{5E28E4F6-6918-7697-79DF-9D19E44EE253}"/>
          </ac:spMkLst>
        </pc:spChg>
        <pc:spChg chg="mod">
          <ac:chgData name="LEGUAY Sabrina [CEBPL]" userId="8c15ad82-d428-4f86-862e-0d7b5d6ba26f" providerId="ADAL" clId="{3BA80B39-BBF8-4CC2-B062-CA24F6F87C19}" dt="2024-03-15T08:02:02.511" v="1187" actId="20577"/>
          <ac:spMkLst>
            <pc:docMk/>
            <pc:sldMk cId="3664078107" sldId="2146847327"/>
            <ac:spMk id="4" creationId="{D2F242E8-2CD7-3B30-F20E-EDF2BAEE1E56}"/>
          </ac:spMkLst>
        </pc:spChg>
        <pc:spChg chg="add del mod">
          <ac:chgData name="LEGUAY Sabrina [CEBPL]" userId="8c15ad82-d428-4f86-862e-0d7b5d6ba26f" providerId="ADAL" clId="{3BA80B39-BBF8-4CC2-B062-CA24F6F87C19}" dt="2024-03-15T08:03:41.962" v="1211" actId="478"/>
          <ac:spMkLst>
            <pc:docMk/>
            <pc:sldMk cId="3664078107" sldId="2146847327"/>
            <ac:spMk id="5" creationId="{D0603E30-E633-A0B9-53AE-C9B24B988D67}"/>
          </ac:spMkLst>
        </pc:spChg>
        <pc:spChg chg="add del mod">
          <ac:chgData name="LEGUAY Sabrina [CEBPL]" userId="8c15ad82-d428-4f86-862e-0d7b5d6ba26f" providerId="ADAL" clId="{3BA80B39-BBF8-4CC2-B062-CA24F6F87C19}" dt="2024-03-15T08:04:24.702" v="1220" actId="478"/>
          <ac:spMkLst>
            <pc:docMk/>
            <pc:sldMk cId="3664078107" sldId="2146847327"/>
            <ac:spMk id="6" creationId="{26E17B37-1585-092C-B920-260F2C2B1C25}"/>
          </ac:spMkLst>
        </pc:spChg>
        <pc:spChg chg="add mod">
          <ac:chgData name="LEGUAY Sabrina [CEBPL]" userId="8c15ad82-d428-4f86-862e-0d7b5d6ba26f" providerId="ADAL" clId="{3BA80B39-BBF8-4CC2-B062-CA24F6F87C19}" dt="2024-03-15T08:05:36.343" v="1332" actId="113"/>
          <ac:spMkLst>
            <pc:docMk/>
            <pc:sldMk cId="3664078107" sldId="2146847327"/>
            <ac:spMk id="7" creationId="{7F731316-1285-F4AB-9A4D-7503A8A17E6B}"/>
          </ac:spMkLst>
        </pc:spChg>
        <pc:spChg chg="del mod">
          <ac:chgData name="LEGUAY Sabrina [CEBPL]" userId="8c15ad82-d428-4f86-862e-0d7b5d6ba26f" providerId="ADAL" clId="{3BA80B39-BBF8-4CC2-B062-CA24F6F87C19}" dt="2024-03-15T08:03:43.107" v="1212" actId="478"/>
          <ac:spMkLst>
            <pc:docMk/>
            <pc:sldMk cId="3664078107" sldId="2146847327"/>
            <ac:spMk id="20" creationId="{BD42A437-C626-8B5F-6651-1954443649D1}"/>
          </ac:spMkLst>
        </pc:spChg>
        <pc:spChg chg="del mod">
          <ac:chgData name="LEGUAY Sabrina [CEBPL]" userId="8c15ad82-d428-4f86-862e-0d7b5d6ba26f" providerId="ADAL" clId="{3BA80B39-BBF8-4CC2-B062-CA24F6F87C19}" dt="2024-03-15T08:03:43.882" v="1213" actId="478"/>
          <ac:spMkLst>
            <pc:docMk/>
            <pc:sldMk cId="3664078107" sldId="2146847327"/>
            <ac:spMk id="21" creationId="{2D9C6C4B-F57C-95E6-55D8-774953366C43}"/>
          </ac:spMkLst>
        </pc:spChg>
        <pc:spChg chg="mod">
          <ac:chgData name="LEGUAY Sabrina [CEBPL]" userId="8c15ad82-d428-4f86-862e-0d7b5d6ba26f" providerId="ADAL" clId="{3BA80B39-BBF8-4CC2-B062-CA24F6F87C19}" dt="2024-03-15T08:05:45.284" v="1337" actId="1037"/>
          <ac:spMkLst>
            <pc:docMk/>
            <pc:sldMk cId="3664078107" sldId="2146847327"/>
            <ac:spMk id="22" creationId="{09F8F101-D59E-F9E7-FF66-20F1435B5C80}"/>
          </ac:spMkLst>
        </pc:spChg>
        <pc:spChg chg="del mod">
          <ac:chgData name="LEGUAY Sabrina [CEBPL]" userId="8c15ad82-d428-4f86-862e-0d7b5d6ba26f" providerId="ADAL" clId="{3BA80B39-BBF8-4CC2-B062-CA24F6F87C19}" dt="2024-03-15T08:03:41.051" v="1210" actId="478"/>
          <ac:spMkLst>
            <pc:docMk/>
            <pc:sldMk cId="3664078107" sldId="2146847327"/>
            <ac:spMk id="23" creationId="{DB40C059-6FA8-62FA-07B1-4D1C075BBCDB}"/>
          </ac:spMkLst>
        </pc:spChg>
        <pc:picChg chg="add mod ord">
          <ac:chgData name="LEGUAY Sabrina [CEBPL]" userId="8c15ad82-d428-4f86-862e-0d7b5d6ba26f" providerId="ADAL" clId="{3BA80B39-BBF8-4CC2-B062-CA24F6F87C19}" dt="2024-03-15T08:05:39.532" v="1334" actId="14100"/>
          <ac:picMkLst>
            <pc:docMk/>
            <pc:sldMk cId="3664078107" sldId="2146847327"/>
            <ac:picMk id="2" creationId="{CAEA2830-A566-EC84-D843-482B960347C3}"/>
          </ac:picMkLst>
        </pc:picChg>
        <pc:picChg chg="del">
          <ac:chgData name="LEGUAY Sabrina [CEBPL]" userId="8c15ad82-d428-4f86-862e-0d7b5d6ba26f" providerId="ADAL" clId="{3BA80B39-BBF8-4CC2-B062-CA24F6F87C19}" dt="2024-03-15T08:02:07.530" v="1188" actId="478"/>
          <ac:picMkLst>
            <pc:docMk/>
            <pc:sldMk cId="3664078107" sldId="2146847327"/>
            <ac:picMk id="12" creationId="{FC8DB5B9-7F12-83CD-4146-6BF9004E3BA8}"/>
          </ac:picMkLst>
        </pc:picChg>
        <pc:picChg chg="del">
          <ac:chgData name="LEGUAY Sabrina [CEBPL]" userId="8c15ad82-d428-4f86-862e-0d7b5d6ba26f" providerId="ADAL" clId="{3BA80B39-BBF8-4CC2-B062-CA24F6F87C19}" dt="2024-03-15T08:02:08.016" v="1189" actId="478"/>
          <ac:picMkLst>
            <pc:docMk/>
            <pc:sldMk cId="3664078107" sldId="2146847327"/>
            <ac:picMk id="14" creationId="{05A3FC46-BDCF-4E63-0AEF-D0371E418173}"/>
          </ac:picMkLst>
        </pc:picChg>
        <pc:cxnChg chg="del mod">
          <ac:chgData name="LEGUAY Sabrina [CEBPL]" userId="8c15ad82-d428-4f86-862e-0d7b5d6ba26f" providerId="ADAL" clId="{3BA80B39-BBF8-4CC2-B062-CA24F6F87C19}" dt="2024-03-15T08:04:04.436" v="1217" actId="478"/>
          <ac:cxnSpMkLst>
            <pc:docMk/>
            <pc:sldMk cId="3664078107" sldId="2146847327"/>
            <ac:cxnSpMk id="16" creationId="{E1A3CCB9-5D1F-7680-DA4F-1FFB4C766C62}"/>
          </ac:cxnSpMkLst>
        </pc:cxnChg>
        <pc:cxnChg chg="del mod">
          <ac:chgData name="LEGUAY Sabrina [CEBPL]" userId="8c15ad82-d428-4f86-862e-0d7b5d6ba26f" providerId="ADAL" clId="{3BA80B39-BBF8-4CC2-B062-CA24F6F87C19}" dt="2024-03-15T08:04:05.761" v="1218" actId="478"/>
          <ac:cxnSpMkLst>
            <pc:docMk/>
            <pc:sldMk cId="3664078107" sldId="2146847327"/>
            <ac:cxnSpMk id="18" creationId="{02457EC3-31D5-EB8E-1C01-3D427067A0D1}"/>
          </ac:cxnSpMkLst>
        </pc:cxnChg>
      </pc:sldChg>
      <pc:sldChg chg="addSp delSp modSp add mod ord">
        <pc:chgData name="LEGUAY Sabrina [CEBPL]" userId="8c15ad82-d428-4f86-862e-0d7b5d6ba26f" providerId="ADAL" clId="{3BA80B39-BBF8-4CC2-B062-CA24F6F87C19}" dt="2024-03-15T08:09:03.329" v="1430" actId="208"/>
        <pc:sldMkLst>
          <pc:docMk/>
          <pc:sldMk cId="2797658407" sldId="2146847328"/>
        </pc:sldMkLst>
        <pc:spChg chg="mod">
          <ac:chgData name="LEGUAY Sabrina [CEBPL]" userId="8c15ad82-d428-4f86-862e-0d7b5d6ba26f" providerId="ADAL" clId="{3BA80B39-BBF8-4CC2-B062-CA24F6F87C19}" dt="2024-03-15T08:07:22.385" v="1400" actId="20577"/>
          <ac:spMkLst>
            <pc:docMk/>
            <pc:sldMk cId="2797658407" sldId="2146847328"/>
            <ac:spMk id="3" creationId="{5E28E4F6-6918-7697-79DF-9D19E44EE253}"/>
          </ac:spMkLst>
        </pc:spChg>
        <pc:spChg chg="mod">
          <ac:chgData name="LEGUAY Sabrina [CEBPL]" userId="8c15ad82-d428-4f86-862e-0d7b5d6ba26f" providerId="ADAL" clId="{3BA80B39-BBF8-4CC2-B062-CA24F6F87C19}" dt="2024-03-15T08:07:12.541" v="1382" actId="20577"/>
          <ac:spMkLst>
            <pc:docMk/>
            <pc:sldMk cId="2797658407" sldId="2146847328"/>
            <ac:spMk id="4" creationId="{D2F242E8-2CD7-3B30-F20E-EDF2BAEE1E56}"/>
          </ac:spMkLst>
        </pc:spChg>
        <pc:spChg chg="add mod">
          <ac:chgData name="LEGUAY Sabrina [CEBPL]" userId="8c15ad82-d428-4f86-862e-0d7b5d6ba26f" providerId="ADAL" clId="{3BA80B39-BBF8-4CC2-B062-CA24F6F87C19}" dt="2024-03-15T08:08:56.406" v="1429" actId="1076"/>
          <ac:spMkLst>
            <pc:docMk/>
            <pc:sldMk cId="2797658407" sldId="2146847328"/>
            <ac:spMk id="6" creationId="{2B4C3700-C779-2571-FE15-875C45E1B61D}"/>
          </ac:spMkLst>
        </pc:spChg>
        <pc:spChg chg="del">
          <ac:chgData name="LEGUAY Sabrina [CEBPL]" userId="8c15ad82-d428-4f86-862e-0d7b5d6ba26f" providerId="ADAL" clId="{3BA80B39-BBF8-4CC2-B062-CA24F6F87C19}" dt="2024-03-15T08:07:26.200" v="1403" actId="478"/>
          <ac:spMkLst>
            <pc:docMk/>
            <pc:sldMk cId="2797658407" sldId="2146847328"/>
            <ac:spMk id="20" creationId="{BD42A437-C626-8B5F-6651-1954443649D1}"/>
          </ac:spMkLst>
        </pc:spChg>
        <pc:spChg chg="del">
          <ac:chgData name="LEGUAY Sabrina [CEBPL]" userId="8c15ad82-d428-4f86-862e-0d7b5d6ba26f" providerId="ADAL" clId="{3BA80B39-BBF8-4CC2-B062-CA24F6F87C19}" dt="2024-03-15T08:07:27.314" v="1404" actId="478"/>
          <ac:spMkLst>
            <pc:docMk/>
            <pc:sldMk cId="2797658407" sldId="2146847328"/>
            <ac:spMk id="21" creationId="{2D9C6C4B-F57C-95E6-55D8-774953366C43}"/>
          </ac:spMkLst>
        </pc:spChg>
        <pc:spChg chg="mod">
          <ac:chgData name="LEGUAY Sabrina [CEBPL]" userId="8c15ad82-d428-4f86-862e-0d7b5d6ba26f" providerId="ADAL" clId="{3BA80B39-BBF8-4CC2-B062-CA24F6F87C19}" dt="2024-03-15T08:08:06.526" v="1420" actId="14100"/>
          <ac:spMkLst>
            <pc:docMk/>
            <pc:sldMk cId="2797658407" sldId="2146847328"/>
            <ac:spMk id="22" creationId="{09F8F101-D59E-F9E7-FF66-20F1435B5C80}"/>
          </ac:spMkLst>
        </pc:spChg>
        <pc:spChg chg="del mod">
          <ac:chgData name="LEGUAY Sabrina [CEBPL]" userId="8c15ad82-d428-4f86-862e-0d7b5d6ba26f" providerId="ADAL" clId="{3BA80B39-BBF8-4CC2-B062-CA24F6F87C19}" dt="2024-03-15T08:07:55.941" v="1416" actId="478"/>
          <ac:spMkLst>
            <pc:docMk/>
            <pc:sldMk cId="2797658407" sldId="2146847328"/>
            <ac:spMk id="23" creationId="{DB40C059-6FA8-62FA-07B1-4D1C075BBCDB}"/>
          </ac:spMkLst>
        </pc:spChg>
        <pc:picChg chg="add mod ord">
          <ac:chgData name="LEGUAY Sabrina [CEBPL]" userId="8c15ad82-d428-4f86-862e-0d7b5d6ba26f" providerId="ADAL" clId="{3BA80B39-BBF8-4CC2-B062-CA24F6F87C19}" dt="2024-03-15T08:09:03.329" v="1430" actId="208"/>
          <ac:picMkLst>
            <pc:docMk/>
            <pc:sldMk cId="2797658407" sldId="2146847328"/>
            <ac:picMk id="5" creationId="{EDB4EB2F-05CD-9386-2268-2CD3353256E4}"/>
          </ac:picMkLst>
        </pc:picChg>
        <pc:picChg chg="del">
          <ac:chgData name="LEGUAY Sabrina [CEBPL]" userId="8c15ad82-d428-4f86-862e-0d7b5d6ba26f" providerId="ADAL" clId="{3BA80B39-BBF8-4CC2-B062-CA24F6F87C19}" dt="2024-03-15T08:07:24.910" v="1402" actId="478"/>
          <ac:picMkLst>
            <pc:docMk/>
            <pc:sldMk cId="2797658407" sldId="2146847328"/>
            <ac:picMk id="12" creationId="{FC8DB5B9-7F12-83CD-4146-6BF9004E3BA8}"/>
          </ac:picMkLst>
        </pc:picChg>
        <pc:picChg chg="del">
          <ac:chgData name="LEGUAY Sabrina [CEBPL]" userId="8c15ad82-d428-4f86-862e-0d7b5d6ba26f" providerId="ADAL" clId="{3BA80B39-BBF8-4CC2-B062-CA24F6F87C19}" dt="2024-03-15T08:07:24.449" v="1401" actId="478"/>
          <ac:picMkLst>
            <pc:docMk/>
            <pc:sldMk cId="2797658407" sldId="2146847328"/>
            <ac:picMk id="14" creationId="{05A3FC46-BDCF-4E63-0AEF-D0371E418173}"/>
          </ac:picMkLst>
        </pc:picChg>
        <pc:cxnChg chg="del mod">
          <ac:chgData name="LEGUAY Sabrina [CEBPL]" userId="8c15ad82-d428-4f86-862e-0d7b5d6ba26f" providerId="ADAL" clId="{3BA80B39-BBF8-4CC2-B062-CA24F6F87C19}" dt="2024-03-15T08:07:57.570" v="1417" actId="478"/>
          <ac:cxnSpMkLst>
            <pc:docMk/>
            <pc:sldMk cId="2797658407" sldId="2146847328"/>
            <ac:cxnSpMk id="16" creationId="{E1A3CCB9-5D1F-7680-DA4F-1FFB4C766C62}"/>
          </ac:cxnSpMkLst>
        </pc:cxnChg>
        <pc:cxnChg chg="del">
          <ac:chgData name="LEGUAY Sabrina [CEBPL]" userId="8c15ad82-d428-4f86-862e-0d7b5d6ba26f" providerId="ADAL" clId="{3BA80B39-BBF8-4CC2-B062-CA24F6F87C19}" dt="2024-03-15T08:07:32.765" v="1407" actId="478"/>
          <ac:cxnSpMkLst>
            <pc:docMk/>
            <pc:sldMk cId="2797658407" sldId="2146847328"/>
            <ac:cxnSpMk id="18" creationId="{02457EC3-31D5-EB8E-1C01-3D427067A0D1}"/>
          </ac:cxnSpMkLst>
        </pc:cxnChg>
      </pc:sldChg>
      <pc:sldChg chg="addSp delSp modSp add mod">
        <pc:chgData name="LEGUAY Sabrina [CEBPL]" userId="8c15ad82-d428-4f86-862e-0d7b5d6ba26f" providerId="ADAL" clId="{3BA80B39-BBF8-4CC2-B062-CA24F6F87C19}" dt="2024-03-15T08:10:40.776" v="1485" actId="1035"/>
        <pc:sldMkLst>
          <pc:docMk/>
          <pc:sldMk cId="2469443641" sldId="2146847329"/>
        </pc:sldMkLst>
        <pc:spChg chg="mod">
          <ac:chgData name="LEGUAY Sabrina [CEBPL]" userId="8c15ad82-d428-4f86-862e-0d7b5d6ba26f" providerId="ADAL" clId="{3BA80B39-BBF8-4CC2-B062-CA24F6F87C19}" dt="2024-03-15T08:09:27.043" v="1463" actId="20577"/>
          <ac:spMkLst>
            <pc:docMk/>
            <pc:sldMk cId="2469443641" sldId="2146847329"/>
            <ac:spMk id="3" creationId="{5E28E4F6-6918-7697-79DF-9D19E44EE253}"/>
          </ac:spMkLst>
        </pc:spChg>
        <pc:spChg chg="del">
          <ac:chgData name="LEGUAY Sabrina [CEBPL]" userId="8c15ad82-d428-4f86-862e-0d7b5d6ba26f" providerId="ADAL" clId="{3BA80B39-BBF8-4CC2-B062-CA24F6F87C19}" dt="2024-03-15T08:09:32.809" v="1466" actId="478"/>
          <ac:spMkLst>
            <pc:docMk/>
            <pc:sldMk cId="2469443641" sldId="2146847329"/>
            <ac:spMk id="6" creationId="{2B4C3700-C779-2571-FE15-875C45E1B61D}"/>
          </ac:spMkLst>
        </pc:spChg>
        <pc:spChg chg="add mod">
          <ac:chgData name="LEGUAY Sabrina [CEBPL]" userId="8c15ad82-d428-4f86-862e-0d7b5d6ba26f" providerId="ADAL" clId="{3BA80B39-BBF8-4CC2-B062-CA24F6F87C19}" dt="2024-03-15T08:10:40.776" v="1485" actId="1035"/>
          <ac:spMkLst>
            <pc:docMk/>
            <pc:sldMk cId="2469443641" sldId="2146847329"/>
            <ac:spMk id="7" creationId="{DF180ED2-ADB1-B665-7D0E-856594C23A00}"/>
          </ac:spMkLst>
        </pc:spChg>
        <pc:spChg chg="add mod">
          <ac:chgData name="LEGUAY Sabrina [CEBPL]" userId="8c15ad82-d428-4f86-862e-0d7b5d6ba26f" providerId="ADAL" clId="{3BA80B39-BBF8-4CC2-B062-CA24F6F87C19}" dt="2024-03-15T08:10:26.742" v="1481" actId="14100"/>
          <ac:spMkLst>
            <pc:docMk/>
            <pc:sldMk cId="2469443641" sldId="2146847329"/>
            <ac:spMk id="8" creationId="{2CD5B2B4-03EF-E424-F2E3-9541482D7AD0}"/>
          </ac:spMkLst>
        </pc:spChg>
        <pc:spChg chg="mod">
          <ac:chgData name="LEGUAY Sabrina [CEBPL]" userId="8c15ad82-d428-4f86-862e-0d7b5d6ba26f" providerId="ADAL" clId="{3BA80B39-BBF8-4CC2-B062-CA24F6F87C19}" dt="2024-03-15T08:10:35.367" v="1483" actId="14100"/>
          <ac:spMkLst>
            <pc:docMk/>
            <pc:sldMk cId="2469443641" sldId="2146847329"/>
            <ac:spMk id="22" creationId="{09F8F101-D59E-F9E7-FF66-20F1435B5C80}"/>
          </ac:spMkLst>
        </pc:spChg>
        <pc:picChg chg="add mod ord">
          <ac:chgData name="LEGUAY Sabrina [CEBPL]" userId="8c15ad82-d428-4f86-862e-0d7b5d6ba26f" providerId="ADAL" clId="{3BA80B39-BBF8-4CC2-B062-CA24F6F87C19}" dt="2024-03-15T08:10:06.356" v="1476" actId="1076"/>
          <ac:picMkLst>
            <pc:docMk/>
            <pc:sldMk cId="2469443641" sldId="2146847329"/>
            <ac:picMk id="2" creationId="{D16BA332-68B4-917E-8689-6323AA2DB779}"/>
          </ac:picMkLst>
        </pc:picChg>
        <pc:picChg chg="del">
          <ac:chgData name="LEGUAY Sabrina [CEBPL]" userId="8c15ad82-d428-4f86-862e-0d7b5d6ba26f" providerId="ADAL" clId="{3BA80B39-BBF8-4CC2-B062-CA24F6F87C19}" dt="2024-03-15T08:09:29.336" v="1464" actId="478"/>
          <ac:picMkLst>
            <pc:docMk/>
            <pc:sldMk cId="2469443641" sldId="2146847329"/>
            <ac:picMk id="5" creationId="{EDB4EB2F-05CD-9386-2268-2CD3353256E4}"/>
          </ac:picMkLst>
        </pc:picChg>
      </pc:sldChg>
      <pc:sldChg chg="addSp delSp modSp add mod">
        <pc:chgData name="LEGUAY Sabrina [CEBPL]" userId="8c15ad82-d428-4f86-862e-0d7b5d6ba26f" providerId="ADAL" clId="{3BA80B39-BBF8-4CC2-B062-CA24F6F87C19}" dt="2024-03-18T15:38:01.023" v="4771" actId="207"/>
        <pc:sldMkLst>
          <pc:docMk/>
          <pc:sldMk cId="2868582453" sldId="2146847330"/>
        </pc:sldMkLst>
        <pc:spChg chg="mod">
          <ac:chgData name="LEGUAY Sabrina [CEBPL]" userId="8c15ad82-d428-4f86-862e-0d7b5d6ba26f" providerId="ADAL" clId="{3BA80B39-BBF8-4CC2-B062-CA24F6F87C19}" dt="2024-03-18T15:38:01.023" v="4771" actId="207"/>
          <ac:spMkLst>
            <pc:docMk/>
            <pc:sldMk cId="2868582453" sldId="2146847330"/>
            <ac:spMk id="3" creationId="{5E28E4F6-6918-7697-79DF-9D19E44EE253}"/>
          </ac:spMkLst>
        </pc:spChg>
        <pc:spChg chg="mod">
          <ac:chgData name="LEGUAY Sabrina [CEBPL]" userId="8c15ad82-d428-4f86-862e-0d7b5d6ba26f" providerId="ADAL" clId="{3BA80B39-BBF8-4CC2-B062-CA24F6F87C19}" dt="2024-03-18T15:00:29.479" v="4753" actId="255"/>
          <ac:spMkLst>
            <pc:docMk/>
            <pc:sldMk cId="2868582453" sldId="2146847330"/>
            <ac:spMk id="4" creationId="{182A677F-9FE3-FA1D-5EA6-7933225A6E4D}"/>
          </ac:spMkLst>
        </pc:spChg>
        <pc:spChg chg="add mod">
          <ac:chgData name="LEGUAY Sabrina [CEBPL]" userId="8c15ad82-d428-4f86-862e-0d7b5d6ba26f" providerId="ADAL" clId="{3BA80B39-BBF8-4CC2-B062-CA24F6F87C19}" dt="2024-03-18T14:58:23.872" v="4724" actId="692"/>
          <ac:spMkLst>
            <pc:docMk/>
            <pc:sldMk cId="2868582453" sldId="2146847330"/>
            <ac:spMk id="6" creationId="{CCDC0B3A-5D41-0EE8-2FE2-CC31F8937CEA}"/>
          </ac:spMkLst>
        </pc:spChg>
        <pc:spChg chg="del mod">
          <ac:chgData name="LEGUAY Sabrina [CEBPL]" userId="8c15ad82-d428-4f86-862e-0d7b5d6ba26f" providerId="ADAL" clId="{3BA80B39-BBF8-4CC2-B062-CA24F6F87C19}" dt="2024-03-18T15:00:19.949" v="4752" actId="478"/>
          <ac:spMkLst>
            <pc:docMk/>
            <pc:sldMk cId="2868582453" sldId="2146847330"/>
            <ac:spMk id="8" creationId="{BCE4D159-01D5-E2DA-CF11-597B78A5C23D}"/>
          </ac:spMkLst>
        </pc:spChg>
        <pc:picChg chg="mod">
          <ac:chgData name="LEGUAY Sabrina [CEBPL]" userId="8c15ad82-d428-4f86-862e-0d7b5d6ba26f" providerId="ADAL" clId="{3BA80B39-BBF8-4CC2-B062-CA24F6F87C19}" dt="2024-03-18T14:58:01.375" v="4719" actId="1076"/>
          <ac:picMkLst>
            <pc:docMk/>
            <pc:sldMk cId="2868582453" sldId="2146847330"/>
            <ac:picMk id="1026" creationId="{E45CCF47-21C4-A8B3-CF31-665A929D0DAA}"/>
          </ac:picMkLst>
        </pc:picChg>
        <pc:inkChg chg="del mod">
          <ac:chgData name="LEGUAY Sabrina [CEBPL]" userId="8c15ad82-d428-4f86-862e-0d7b5d6ba26f" providerId="ADAL" clId="{3BA80B39-BBF8-4CC2-B062-CA24F6F87C19}" dt="2024-03-18T14:58:15.947" v="4723" actId="478"/>
          <ac:inkMkLst>
            <pc:docMk/>
            <pc:sldMk cId="2868582453" sldId="2146847330"/>
            <ac:inkMk id="5" creationId="{DC5C0A0A-7368-1BE9-6DBC-F02777E86F06}"/>
          </ac:inkMkLst>
        </pc:ink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19/03/2024</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chemeClr val="tx2"/>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du département</a:t>
            </a:r>
          </a:p>
        </p:txBody>
      </p:sp>
      <p:pic>
        <p:nvPicPr>
          <p:cNvPr id="11" name="Image 10"/>
          <p:cNvPicPr>
            <a:picLocks noChangeAspect="1"/>
          </p:cNvPicPr>
          <p:nvPr userDrawn="1"/>
        </p:nvPicPr>
        <p:blipFill>
          <a:blip r:embed="rId4"/>
          <a:stretch>
            <a:fillRect/>
          </a:stretch>
        </p:blipFill>
        <p:spPr>
          <a:xfrm>
            <a:off x="144000" y="360000"/>
            <a:ext cx="3744000" cy="767503"/>
          </a:xfrm>
          <a:prstGeom prst="rect">
            <a:avLst/>
          </a:prstGeom>
        </p:spPr>
      </p:pic>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chemeClr val="tx2"/>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du département</a:t>
            </a:r>
          </a:p>
        </p:txBody>
      </p:sp>
      <p:pic>
        <p:nvPicPr>
          <p:cNvPr id="9" name="Image 8"/>
          <p:cNvPicPr>
            <a:picLocks noChangeAspect="1"/>
          </p:cNvPicPr>
          <p:nvPr userDrawn="1"/>
        </p:nvPicPr>
        <p:blipFill>
          <a:blip r:embed="rId4"/>
          <a:stretch>
            <a:fillRect/>
          </a:stretch>
        </p:blipFill>
        <p:spPr>
          <a:xfrm>
            <a:off x="5760000" y="4320000"/>
            <a:ext cx="3312000" cy="678945"/>
          </a:xfrm>
          <a:prstGeom prst="rect">
            <a:avLst/>
          </a:prstGeom>
        </p:spPr>
      </p:pic>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0_Titre">
    <p:spTree>
      <p:nvGrpSpPr>
        <p:cNvPr id="1" name="Shape 8"/>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A9035E8C-935C-2A7A-9310-7A6DC5824D9B}"/>
              </a:ext>
            </a:extLst>
          </p:cNvPr>
          <p:cNvSpPr>
            <a:spLocks noGrp="1"/>
          </p:cNvSpPr>
          <p:nvPr>
            <p:ph type="pic" sz="quarter" idx="16"/>
          </p:nvPr>
        </p:nvSpPr>
        <p:spPr>
          <a:xfrm>
            <a:off x="0" y="0"/>
            <a:ext cx="3908672" cy="5164138"/>
          </a:xfrm>
          <a:custGeom>
            <a:avLst/>
            <a:gdLst>
              <a:gd name="connsiteX0" fmla="*/ 0 w 3908672"/>
              <a:gd name="connsiteY0" fmla="*/ 0 h 5164138"/>
              <a:gd name="connsiteX1" fmla="*/ 3898055 w 3908672"/>
              <a:gd name="connsiteY1" fmla="*/ 0 h 5164138"/>
              <a:gd name="connsiteX2" fmla="*/ 3891409 w 3908672"/>
              <a:gd name="connsiteY2" fmla="*/ 12919 h 5164138"/>
              <a:gd name="connsiteX3" fmla="*/ 3306801 w 3908672"/>
              <a:gd name="connsiteY3" fmla="*/ 2571750 h 5164138"/>
              <a:gd name="connsiteX4" fmla="*/ 3891409 w 3908672"/>
              <a:gd name="connsiteY4" fmla="*/ 5130581 h 5164138"/>
              <a:gd name="connsiteX5" fmla="*/ 3908672 w 3908672"/>
              <a:gd name="connsiteY5" fmla="*/ 5164138 h 5164138"/>
              <a:gd name="connsiteX6" fmla="*/ 0 w 3908672"/>
              <a:gd name="connsiteY6" fmla="*/ 5164138 h 516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8672" h="5164138">
                <a:moveTo>
                  <a:pt x="0" y="0"/>
                </a:moveTo>
                <a:lnTo>
                  <a:pt x="3898055" y="0"/>
                </a:lnTo>
                <a:lnTo>
                  <a:pt x="3891409" y="12919"/>
                </a:lnTo>
                <a:cubicBezTo>
                  <a:pt x="3516757" y="787004"/>
                  <a:pt x="3306801" y="1654967"/>
                  <a:pt x="3306801" y="2571750"/>
                </a:cubicBezTo>
                <a:cubicBezTo>
                  <a:pt x="3306801" y="3488533"/>
                  <a:pt x="3516757" y="4356496"/>
                  <a:pt x="3891409" y="5130581"/>
                </a:cubicBezTo>
                <a:lnTo>
                  <a:pt x="3908672" y="5164138"/>
                </a:lnTo>
                <a:lnTo>
                  <a:pt x="0" y="5164138"/>
                </a:lnTo>
                <a:close/>
              </a:path>
            </a:pathLst>
          </a:custGeom>
          <a:solidFill>
            <a:schemeClr val="accent2"/>
          </a:solidFill>
        </p:spPr>
        <p:txBody>
          <a:bodyPr wrap="square">
            <a:noAutofit/>
          </a:bodyPr>
          <a:lstStyle/>
          <a:p>
            <a:endParaRPr lang="en-US"/>
          </a:p>
        </p:txBody>
      </p:sp>
      <p:sp>
        <p:nvSpPr>
          <p:cNvPr id="10" name="Shape 10"/>
          <p:cNvSpPr txBox="1">
            <a:spLocks noGrp="1"/>
          </p:cNvSpPr>
          <p:nvPr userDrawn="1">
            <p:ph type="ctrTitle" hasCustomPrompt="1"/>
          </p:nvPr>
        </p:nvSpPr>
        <p:spPr>
          <a:xfrm>
            <a:off x="3908672" y="2436058"/>
            <a:ext cx="4536504" cy="1159799"/>
          </a:xfrm>
          <a:prstGeom prst="rect">
            <a:avLst/>
          </a:prstGeom>
        </p:spPr>
        <p:txBody>
          <a:bodyPr lIns="0" tIns="0" rIns="0" bIns="0" anchor="t" anchorCtr="0">
            <a:noAutofit/>
          </a:bodyPr>
          <a:lstStyle>
            <a:lvl1pPr lvl="0" algn="ctr">
              <a:lnSpc>
                <a:spcPct val="85000"/>
              </a:lnSpc>
              <a:spcBef>
                <a:spcPts val="0"/>
              </a:spcBef>
              <a:buClr>
                <a:srgbClr val="FFFFFF"/>
              </a:buClr>
              <a:buSzPct val="100000"/>
              <a:buFont typeface="Cabin Condensed"/>
              <a:defRPr sz="36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Titre de partie</a:t>
            </a:r>
            <a:endParaRPr/>
          </a:p>
        </p:txBody>
      </p:sp>
      <p:sp>
        <p:nvSpPr>
          <p:cNvPr id="5" name="Espace réservé du texte 4">
            <a:extLst>
              <a:ext uri="{FF2B5EF4-FFF2-40B4-BE49-F238E27FC236}">
                <a16:creationId xmlns:a16="http://schemas.microsoft.com/office/drawing/2014/main" id="{587737E9-068F-A96B-3838-3F4586CA5CD7}"/>
              </a:ext>
            </a:extLst>
          </p:cNvPr>
          <p:cNvSpPr>
            <a:spLocks noGrp="1"/>
          </p:cNvSpPr>
          <p:nvPr>
            <p:ph type="body" sz="quarter" idx="15" hasCustomPrompt="1"/>
          </p:nvPr>
        </p:nvSpPr>
        <p:spPr>
          <a:xfrm>
            <a:off x="5528505" y="1203745"/>
            <a:ext cx="1296838" cy="1008062"/>
          </a:xfrm>
        </p:spPr>
        <p:txBody>
          <a:bodyPr lIns="0" rIns="0" anchor="b">
            <a:noAutofit/>
          </a:bodyPr>
          <a:lstStyle>
            <a:lvl1pPr marL="0" indent="0" algn="ctr">
              <a:buNone/>
              <a:defRPr sz="4000" b="1" i="0">
                <a:solidFill>
                  <a:srgbClr val="581D74"/>
                </a:solidFill>
                <a:latin typeface="Montserrat ExtraBold" pitchFamily="2" charset="77"/>
              </a:defRPr>
            </a:lvl1pPr>
          </a:lstStyle>
          <a:p>
            <a:pPr lvl="0"/>
            <a:r>
              <a:rPr lang="fr-FR"/>
              <a:t>XX</a:t>
            </a:r>
            <a:endParaRPr lang="en-US"/>
          </a:p>
        </p:txBody>
      </p:sp>
      <p:sp>
        <p:nvSpPr>
          <p:cNvPr id="2" name="Espace réservé du texte 52">
            <a:extLst>
              <a:ext uri="{FF2B5EF4-FFF2-40B4-BE49-F238E27FC236}">
                <a16:creationId xmlns:a16="http://schemas.microsoft.com/office/drawing/2014/main" id="{BE0EF120-9053-9994-061E-EFF7B4F38C5A}"/>
              </a:ext>
            </a:extLst>
          </p:cNvPr>
          <p:cNvSpPr>
            <a:spLocks noGrp="1"/>
          </p:cNvSpPr>
          <p:nvPr>
            <p:ph type="body" sz="quarter" idx="13" hasCustomPrompt="1"/>
          </p:nvPr>
        </p:nvSpPr>
        <p:spPr>
          <a:xfrm>
            <a:off x="3524049" y="5033052"/>
            <a:ext cx="2095903" cy="123000"/>
          </a:xfrm>
          <a:prstGeom prst="rect">
            <a:avLst/>
          </a:prstGeom>
        </p:spPr>
        <p:txBody>
          <a:bodyPr vert="horz" wrap="none" lIns="0" tIns="0" rIns="0" bIns="0" anchor="ctr" anchorCtr="0">
            <a:noAutofit/>
          </a:bodyPr>
          <a:lstStyle>
            <a:lvl1pPr marL="0" indent="0" algn="ctr">
              <a:buNone/>
              <a:defRPr sz="600" b="0" i="0" spc="100" baseline="0">
                <a:solidFill>
                  <a:schemeClr val="bg1">
                    <a:lumMod val="75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cxnSp>
        <p:nvCxnSpPr>
          <p:cNvPr id="3" name="Connecteur droit 2">
            <a:extLst>
              <a:ext uri="{FF2B5EF4-FFF2-40B4-BE49-F238E27FC236}">
                <a16:creationId xmlns:a16="http://schemas.microsoft.com/office/drawing/2014/main" id="{960423FA-EFEB-15EC-7F56-2DC3D8832C3B}"/>
              </a:ext>
            </a:extLst>
          </p:cNvPr>
          <p:cNvCxnSpPr>
            <a:cxnSpLocks/>
          </p:cNvCxnSpPr>
          <p:nvPr userDrawn="1"/>
        </p:nvCxnSpPr>
        <p:spPr>
          <a:xfrm flipH="1">
            <a:off x="0" y="5020022"/>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36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71957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719951" y="612000"/>
            <a:ext cx="7704098" cy="288032"/>
          </a:xfrm>
          <a:prstGeom prst="rect">
            <a:avLst/>
          </a:prstGeom>
        </p:spPr>
        <p:txBody>
          <a:bodyPr lIns="0" tIns="0" rIns="0" bIns="0">
            <a:normAutofit/>
          </a:bodyPr>
          <a:lstStyle>
            <a:lvl1pPr marL="0" indent="0" algn="ctr">
              <a:buNone/>
              <a:defRPr sz="1400" b="0" i="0" baseline="0">
                <a:solidFill>
                  <a:srgbClr val="B24388"/>
                </a:solidFill>
                <a:latin typeface="Montserrat" pitchFamily="2" charset="77"/>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572" y="1131589"/>
            <a:ext cx="7704856" cy="3712563"/>
          </a:xfrm>
          <a:prstGeom prst="rect">
            <a:avLst/>
          </a:prstGeom>
        </p:spPr>
        <p:txBody>
          <a:bodyPr>
            <a:normAutofit/>
          </a:bodyPr>
          <a:lstStyle>
            <a:lvl1pPr>
              <a:defRPr sz="1600"/>
            </a:lvl1pPr>
            <a:lvl2pPr>
              <a:defRPr sz="1400"/>
            </a:lvl2pPr>
            <a:lvl3pPr>
              <a:defRPr sz="1200"/>
            </a:lvl3pPr>
            <a:lvl4pPr>
              <a:defRPr sz="11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4387587" y="555526"/>
            <a:ext cx="3688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e la date 3">
            <a:extLst>
              <a:ext uri="{FF2B5EF4-FFF2-40B4-BE49-F238E27FC236}">
                <a16:creationId xmlns:a16="http://schemas.microsoft.com/office/drawing/2014/main" id="{5667C748-8DB2-AADC-D96E-F0F844C3E4B8}"/>
              </a:ext>
            </a:extLst>
          </p:cNvPr>
          <p:cNvSpPr>
            <a:spLocks noGrp="1"/>
          </p:cNvSpPr>
          <p:nvPr>
            <p:ph type="dt" sz="half" idx="14"/>
          </p:nvPr>
        </p:nvSpPr>
        <p:spPr>
          <a:xfrm>
            <a:off x="3543300" y="4943313"/>
            <a:ext cx="2057400" cy="155025"/>
          </a:xfrm>
          <a:prstGeom prst="rect">
            <a:avLst/>
          </a:prstGeom>
        </p:spPr>
        <p:txBody>
          <a:bodyPr/>
          <a:lstStyle/>
          <a:p>
            <a:pPr algn="ctr">
              <a:lnSpc>
                <a:spcPct val="90000"/>
              </a:lnSpc>
              <a:spcBef>
                <a:spcPts val="1000"/>
              </a:spcBef>
              <a:buClr>
                <a:schemeClr val="tx2"/>
              </a:buClr>
              <a:buFont typeface="Cambria Math" panose="02040503050406030204" pitchFamily="18" charset="0"/>
              <a:buNone/>
            </a:pPr>
            <a:fld id="{8973EB11-FAFD-3346-9912-5E2EFDE6E8AF}" type="datetime6">
              <a:rPr lang="fr-FR" smtClean="0"/>
              <a:t>mars 24</a:t>
            </a:fld>
            <a:endParaRPr lang="fr-FR"/>
          </a:p>
        </p:txBody>
      </p:sp>
      <p:sp>
        <p:nvSpPr>
          <p:cNvPr id="6" name="Espace réservé du pied de page 5">
            <a:extLst>
              <a:ext uri="{FF2B5EF4-FFF2-40B4-BE49-F238E27FC236}">
                <a16:creationId xmlns:a16="http://schemas.microsoft.com/office/drawing/2014/main" id="{D94EAEC3-26CE-146F-1A4C-9AFE2E18CFB4}"/>
              </a:ext>
            </a:extLst>
          </p:cNvPr>
          <p:cNvSpPr>
            <a:spLocks noGrp="1"/>
          </p:cNvSpPr>
          <p:nvPr>
            <p:ph type="ftr" sz="quarter" idx="15"/>
          </p:nvPr>
        </p:nvSpPr>
        <p:spPr>
          <a:xfrm>
            <a:off x="679747" y="4951576"/>
            <a:ext cx="3086100" cy="138499"/>
          </a:xfrm>
          <a:prstGeom prst="rect">
            <a:avLst/>
          </a:prstGeom>
        </p:spPr>
        <p:txBody>
          <a:bodyPr/>
          <a:lstStyle/>
          <a:p>
            <a:pPr>
              <a:lnSpc>
                <a:spcPct val="90000"/>
              </a:lnSpc>
              <a:spcBef>
                <a:spcPts val="1000"/>
              </a:spcBef>
              <a:buClr>
                <a:schemeClr val="tx2"/>
              </a:buClr>
              <a:buFont typeface="Cambria Math" panose="02040503050406030204" pitchFamily="18" charset="0"/>
              <a:buNone/>
            </a:pPr>
            <a:r>
              <a:rPr lang="fr-FR"/>
              <a:t>Titre du document</a:t>
            </a:r>
          </a:p>
        </p:txBody>
      </p:sp>
      <p:sp>
        <p:nvSpPr>
          <p:cNvPr id="12" name="Espace réservé du numéro de diapositive 11">
            <a:extLst>
              <a:ext uri="{FF2B5EF4-FFF2-40B4-BE49-F238E27FC236}">
                <a16:creationId xmlns:a16="http://schemas.microsoft.com/office/drawing/2014/main" id="{39C5823C-A942-DA11-45A6-441DF89BBFE2}"/>
              </a:ext>
            </a:extLst>
          </p:cNvPr>
          <p:cNvSpPr>
            <a:spLocks noGrp="1"/>
          </p:cNvSpPr>
          <p:nvPr>
            <p:ph type="sldNum" sz="quarter" idx="16"/>
          </p:nvPr>
        </p:nvSpPr>
        <p:spPr>
          <a:xfrm>
            <a:off x="7086600" y="4963648"/>
            <a:ext cx="2057400" cy="114354"/>
          </a:xfrm>
          <a:prstGeom prst="rect">
            <a:avLst/>
          </a:prstGeom>
        </p:spPr>
        <p:txBody>
          <a:bodyPr/>
          <a:lstStyle/>
          <a:p>
            <a:fld id="{66469C9F-7F3F-9D4E-A312-E2F09886DF08}" type="slidenum">
              <a:rPr lang="fr-FR" smtClean="0"/>
              <a:pPr/>
              <a:t>‹N°›</a:t>
            </a:fld>
            <a:endParaRPr lang="fr-FR"/>
          </a:p>
        </p:txBody>
      </p:sp>
    </p:spTree>
    <p:extLst>
      <p:ext uri="{BB962C8B-B14F-4D97-AF65-F5344CB8AC3E}">
        <p14:creationId xmlns:p14="http://schemas.microsoft.com/office/powerpoint/2010/main" val="1917075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3551763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2065336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1330492"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719951"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719572" y="908857"/>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01771687-4B57-9000-6F5D-DA55909C7FC4}"/>
              </a:ext>
            </a:extLst>
          </p:cNvPr>
          <p:cNvCxnSpPr>
            <a:cxnSpLocks/>
          </p:cNvCxnSpPr>
          <p:nvPr userDrawn="1"/>
        </p:nvCxnSpPr>
        <p:spPr>
          <a:xfrm flipH="1">
            <a:off x="0" y="4883355"/>
            <a:ext cx="9144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3">
            <a:extLst>
              <a:ext uri="{FF2B5EF4-FFF2-40B4-BE49-F238E27FC236}">
                <a16:creationId xmlns:a16="http://schemas.microsoft.com/office/drawing/2014/main" id="{7681A8D5-4C9A-C347-196F-876530703240}"/>
              </a:ext>
            </a:extLst>
          </p:cNvPr>
          <p:cNvSpPr txBox="1">
            <a:spLocks noChangeAspect="1" noChangeArrowheads="1"/>
          </p:cNvSpPr>
          <p:nvPr userDrawn="1"/>
        </p:nvSpPr>
        <p:spPr bwMode="auto">
          <a:xfrm>
            <a:off x="8820472" y="4959762"/>
            <a:ext cx="189154" cy="92333"/>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600" b="0" i="0" u="none" strike="noStrike" kern="1200" cap="none" spc="100" baseline="0">
                <a:solidFill>
                  <a:schemeClr val="bg1">
                    <a:lumMod val="75000"/>
                  </a:schemeClr>
                </a:solidFill>
                <a:latin typeface="Arial" panose="020B0604020202020204" pitchFamily="34" charset="0"/>
                <a:ea typeface="+mn-ea"/>
                <a:cs typeface="Arial" panose="020B0604020202020204" pitchFamily="34" charset="0"/>
                <a:sym typeface="Arial"/>
              </a:rPr>
              <a:pPr algn="r">
                <a:defRPr/>
              </a:pPr>
              <a:t>‹N°›</a:t>
            </a:fld>
            <a:endParaRPr lang="fr-FR" sz="600" b="0" i="0" u="none" strike="noStrike" kern="1200" cap="none" spc="100" baseline="0">
              <a:solidFill>
                <a:schemeClr val="bg1">
                  <a:lumMod val="75000"/>
                </a:schemeClr>
              </a:solidFill>
              <a:latin typeface="Arial" panose="020B0604020202020204" pitchFamily="34" charset="0"/>
              <a:ea typeface="+mn-ea"/>
              <a:cs typeface="Arial" panose="020B0604020202020204" pitchFamily="34" charset="0"/>
              <a:sym typeface="Arial"/>
            </a:endParaRPr>
          </a:p>
        </p:txBody>
      </p:sp>
      <p:sp>
        <p:nvSpPr>
          <p:cNvPr id="17" name="Espace réservé de la date 3">
            <a:extLst>
              <a:ext uri="{FF2B5EF4-FFF2-40B4-BE49-F238E27FC236}">
                <a16:creationId xmlns:a16="http://schemas.microsoft.com/office/drawing/2014/main" id="{B0B35ACB-1F6E-094E-5632-32C9451D616D}"/>
              </a:ext>
            </a:extLst>
          </p:cNvPr>
          <p:cNvSpPr txBox="1">
            <a:spLocks noGrp="1"/>
          </p:cNvSpPr>
          <p:nvPr userDrawn="1"/>
        </p:nvSpPr>
        <p:spPr bwMode="auto">
          <a:xfrm>
            <a:off x="1619672" y="4948014"/>
            <a:ext cx="1098058" cy="92333"/>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600" b="0" i="0" u="none" strike="noStrike" kern="1200" cap="none" spc="100" baseline="0">
                <a:solidFill>
                  <a:schemeClr val="bg1">
                    <a:lumMod val="75000"/>
                  </a:schemeClr>
                </a:solidFill>
                <a:latin typeface="Arial" panose="020B0604020202020204" pitchFamily="34" charset="0"/>
                <a:ea typeface="+mn-ea"/>
                <a:cs typeface="Arial" panose="020B0604020202020204" pitchFamily="34" charset="0"/>
                <a:sym typeface="Arial"/>
              </a:rPr>
              <a:t>Titre de la présentation</a:t>
            </a:r>
          </a:p>
        </p:txBody>
      </p:sp>
      <p:sp>
        <p:nvSpPr>
          <p:cNvPr id="18" name="Espace réservé de la date 3">
            <a:extLst>
              <a:ext uri="{FF2B5EF4-FFF2-40B4-BE49-F238E27FC236}">
                <a16:creationId xmlns:a16="http://schemas.microsoft.com/office/drawing/2014/main" id="{238685BB-5C32-9037-D5E7-394C90D67823}"/>
              </a:ext>
            </a:extLst>
          </p:cNvPr>
          <p:cNvSpPr txBox="1">
            <a:spLocks noGrp="1"/>
          </p:cNvSpPr>
          <p:nvPr userDrawn="1"/>
        </p:nvSpPr>
        <p:spPr bwMode="auto">
          <a:xfrm>
            <a:off x="4467111" y="4959762"/>
            <a:ext cx="214803" cy="92333"/>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600" b="0" i="0" u="none" strike="noStrike" kern="1200" cap="none" spc="100" baseline="0">
                <a:solidFill>
                  <a:schemeClr val="bg1">
                    <a:lumMod val="75000"/>
                  </a:schemeClr>
                </a:solidFill>
                <a:latin typeface="Arial" panose="020B0604020202020204" pitchFamily="34" charset="0"/>
                <a:ea typeface="+mn-ea"/>
                <a:cs typeface="Arial" panose="020B0604020202020204" pitchFamily="34" charset="0"/>
                <a:sym typeface="Arial"/>
              </a:rPr>
              <a:t>Date</a:t>
            </a:r>
          </a:p>
        </p:txBody>
      </p:sp>
      <p:pic>
        <p:nvPicPr>
          <p:cNvPr id="2" name="Image 1">
            <a:extLst>
              <a:ext uri="{FF2B5EF4-FFF2-40B4-BE49-F238E27FC236}">
                <a16:creationId xmlns:a16="http://schemas.microsoft.com/office/drawing/2014/main" id="{D9BE0EAC-26EF-2EDD-E19F-8B8EB7E169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7504" y="4876006"/>
            <a:ext cx="1368152" cy="228208"/>
          </a:xfrm>
          <a:prstGeom prst="rect">
            <a:avLst/>
          </a:prstGeom>
        </p:spPr>
      </p:pic>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79" r:id="rId1"/>
    <p:sldLayoutId id="2147483752" r:id="rId2"/>
    <p:sldLayoutId id="2147483780" r:id="rId3"/>
    <p:sldLayoutId id="2147483781" r:id="rId4"/>
  </p:sldLayoutIdLst>
  <p:hf hdr="0"/>
  <p:txStyles>
    <p:title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chemeClr val="tx2"/>
        </a:buClr>
        <a:buFont typeface="Cambria Math" panose="02040503050406030204" pitchFamily="18" charset="0"/>
        <a:buNone/>
        <a:tabLst/>
        <a:defRPr sz="1600" kern="1200">
          <a:solidFill>
            <a:schemeClr val="tx1"/>
          </a:solidFill>
          <a:latin typeface="Arial" panose="020B0604020202020204" pitchFamily="34" charset="0"/>
          <a:ea typeface="+mn-ea"/>
          <a:cs typeface="Arial" panose="020B0604020202020204" pitchFamily="34" charset="0"/>
        </a:defRPr>
      </a:lvl1pPr>
      <a:lvl2pPr marL="180975" indent="-174625" algn="l" defTabSz="914400" rtl="0" eaLnBrk="1" latinLnBrk="0" hangingPunct="1">
        <a:lnSpc>
          <a:spcPct val="90000"/>
        </a:lnSpc>
        <a:spcBef>
          <a:spcPts val="500"/>
        </a:spcBef>
        <a:buClr>
          <a:schemeClr val="accent1"/>
        </a:buClr>
        <a:buFont typeface="Wingdings" pitchFamily="2" charset="2"/>
        <a:buChar char="§"/>
        <a:tabLst/>
        <a:defRPr sz="1400" kern="1200">
          <a:solidFill>
            <a:schemeClr val="tx1"/>
          </a:solidFill>
          <a:latin typeface="Arial" panose="020B0604020202020204" pitchFamily="34" charset="0"/>
          <a:ea typeface="+mn-ea"/>
          <a:cs typeface="Arial" panose="020B0604020202020204" pitchFamily="34" charset="0"/>
        </a:defRPr>
      </a:lvl2pPr>
      <a:lvl3pPr marL="357188" indent="-176213" algn="l" defTabSz="914400" rtl="0" eaLnBrk="1" latinLnBrk="0" hangingPunct="1">
        <a:lnSpc>
          <a:spcPct val="90000"/>
        </a:lnSpc>
        <a:spcBef>
          <a:spcPts val="500"/>
        </a:spcBef>
        <a:buClr>
          <a:schemeClr val="accent3"/>
        </a:buClr>
        <a:buFont typeface="Wingdings" pitchFamily="2" charset="2"/>
        <a:buChar char="§"/>
        <a:tabLst/>
        <a:defRPr sz="1200" kern="1200">
          <a:solidFill>
            <a:schemeClr val="tx1"/>
          </a:solidFill>
          <a:latin typeface="Arial" panose="020B0604020202020204" pitchFamily="34" charset="0"/>
          <a:ea typeface="+mn-ea"/>
          <a:cs typeface="Arial" panose="020B0604020202020204" pitchFamily="34" charset="0"/>
        </a:defRPr>
      </a:lvl3pPr>
      <a:lvl4pPr marL="579438" indent="-222250" algn="l" defTabSz="914400" rtl="0" eaLnBrk="1" latinLnBrk="0" hangingPunct="1">
        <a:lnSpc>
          <a:spcPct val="90000"/>
        </a:lnSpc>
        <a:spcBef>
          <a:spcPts val="500"/>
        </a:spcBef>
        <a:buClr>
          <a:schemeClr val="accent2"/>
        </a:buClr>
        <a:buFont typeface="Wingdings" pitchFamily="2" charset="2"/>
        <a:buChar char="§"/>
        <a:tabLst/>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7.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1.bin"/><Relationship Id="rId1" Type="http://schemas.openxmlformats.org/officeDocument/2006/relationships/slideLayout" Target="../slideLayouts/slideLayout13.xml"/><Relationship Id="rId5" Type="http://schemas.openxmlformats.org/officeDocument/2006/relationships/image" Target="../media/image21.e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a:extLst>
              <a:ext uri="{FF2B5EF4-FFF2-40B4-BE49-F238E27FC236}">
                <a16:creationId xmlns:a16="http://schemas.microsoft.com/office/drawing/2014/main" id="{20FFB7D5-127B-7205-6842-8FB990F22915}"/>
              </a:ext>
            </a:extLst>
          </p:cNvPr>
          <p:cNvPicPr>
            <a:picLocks noGrp="1" noChangeAspect="1"/>
          </p:cNvPicPr>
          <p:nvPr>
            <p:ph type="pic" sz="quarter" idx="16"/>
          </p:nvPr>
        </p:nvPicPr>
        <p:blipFill rotWithShape="1">
          <a:blip r:embed="rId2" cstate="screen">
            <a:extLst>
              <a:ext uri="{28A0092B-C50C-407E-A947-70E740481C1C}">
                <a14:useLocalDpi xmlns:a14="http://schemas.microsoft.com/office/drawing/2010/main"/>
              </a:ext>
            </a:extLst>
          </a:blip>
          <a:srcRect l="6120" t="857" r="68751" b="13137"/>
          <a:stretch/>
        </p:blipFill>
        <p:spPr>
          <a:xfrm>
            <a:off x="0" y="-20538"/>
            <a:ext cx="3908672" cy="5164138"/>
          </a:xfrm>
        </p:spPr>
      </p:pic>
      <p:grpSp>
        <p:nvGrpSpPr>
          <p:cNvPr id="2" name="Groupe 1">
            <a:extLst>
              <a:ext uri="{FF2B5EF4-FFF2-40B4-BE49-F238E27FC236}">
                <a16:creationId xmlns:a16="http://schemas.microsoft.com/office/drawing/2014/main" id="{E3BD6230-6B62-AF82-CA8B-A227EC2A2F33}"/>
              </a:ext>
            </a:extLst>
          </p:cNvPr>
          <p:cNvGrpSpPr/>
          <p:nvPr/>
        </p:nvGrpSpPr>
        <p:grpSpPr>
          <a:xfrm>
            <a:off x="3051208" y="-20538"/>
            <a:ext cx="6094089" cy="5143500"/>
            <a:chOff x="3049912" y="0"/>
            <a:chExt cx="6094089" cy="5143500"/>
          </a:xfrm>
        </p:grpSpPr>
        <p:sp>
          <p:nvSpPr>
            <p:cNvPr id="45" name="Forme libre 44">
              <a:extLst>
                <a:ext uri="{FF2B5EF4-FFF2-40B4-BE49-F238E27FC236}">
                  <a16:creationId xmlns:a16="http://schemas.microsoft.com/office/drawing/2014/main" id="{FDF54AFA-DFB5-FC2F-303C-DA3457BC964E}"/>
                </a:ext>
              </a:extLst>
            </p:cNvPr>
            <p:cNvSpPr/>
            <p:nvPr/>
          </p:nvSpPr>
          <p:spPr>
            <a:xfrm>
              <a:off x="3049912" y="0"/>
              <a:ext cx="6094089" cy="5143500"/>
            </a:xfrm>
            <a:custGeom>
              <a:avLst/>
              <a:gdLst>
                <a:gd name="connsiteX0" fmla="*/ 565456 w 6094089"/>
                <a:gd name="connsiteY0" fmla="*/ 0 h 5143500"/>
                <a:gd name="connsiteX1" fmla="*/ 6094089 w 6094089"/>
                <a:gd name="connsiteY1" fmla="*/ 0 h 5143500"/>
                <a:gd name="connsiteX2" fmla="*/ 6094089 w 6094089"/>
                <a:gd name="connsiteY2" fmla="*/ 5143500 h 5143500"/>
                <a:gd name="connsiteX3" fmla="*/ 565456 w 6094089"/>
                <a:gd name="connsiteY3" fmla="*/ 5143500 h 5143500"/>
                <a:gd name="connsiteX4" fmla="*/ 486073 w 6094089"/>
                <a:gd name="connsiteY4" fmla="*/ 4968688 h 5143500"/>
                <a:gd name="connsiteX5" fmla="*/ 0 w 6094089"/>
                <a:gd name="connsiteY5" fmla="*/ 2571750 h 5143500"/>
                <a:gd name="connsiteX6" fmla="*/ 486073 w 6094089"/>
                <a:gd name="connsiteY6" fmla="*/ 174813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4089" h="5143500">
                  <a:moveTo>
                    <a:pt x="565456" y="0"/>
                  </a:moveTo>
                  <a:lnTo>
                    <a:pt x="6094089" y="0"/>
                  </a:lnTo>
                  <a:lnTo>
                    <a:pt x="6094089" y="5143500"/>
                  </a:lnTo>
                  <a:lnTo>
                    <a:pt x="565456" y="5143500"/>
                  </a:lnTo>
                  <a:lnTo>
                    <a:pt x="486073" y="4968688"/>
                  </a:lnTo>
                  <a:cubicBezTo>
                    <a:pt x="173079" y="4231965"/>
                    <a:pt x="0" y="3421980"/>
                    <a:pt x="0" y="2571750"/>
                  </a:cubicBezTo>
                  <a:cubicBezTo>
                    <a:pt x="0" y="1721520"/>
                    <a:pt x="173079" y="911535"/>
                    <a:pt x="486073" y="174813"/>
                  </a:cubicBezTo>
                  <a:close/>
                </a:path>
              </a:pathLst>
            </a:custGeom>
            <a:solidFill>
              <a:schemeClr val="bg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65000"/>
                  </a:schemeClr>
                </a:solidFill>
              </a:endParaRPr>
            </a:p>
          </p:txBody>
        </p:sp>
        <p:sp>
          <p:nvSpPr>
            <p:cNvPr id="44" name="Forme libre 43">
              <a:extLst>
                <a:ext uri="{FF2B5EF4-FFF2-40B4-BE49-F238E27FC236}">
                  <a16:creationId xmlns:a16="http://schemas.microsoft.com/office/drawing/2014/main" id="{D39936A6-32A1-3534-B4E2-769449CFABDC}"/>
                </a:ext>
              </a:extLst>
            </p:cNvPr>
            <p:cNvSpPr/>
            <p:nvPr/>
          </p:nvSpPr>
          <p:spPr>
            <a:xfrm>
              <a:off x="3168548" y="0"/>
              <a:ext cx="5975453" cy="5143500"/>
            </a:xfrm>
            <a:custGeom>
              <a:avLst/>
              <a:gdLst>
                <a:gd name="connsiteX0" fmla="*/ 577010 w 5975453"/>
                <a:gd name="connsiteY0" fmla="*/ 0 h 5143500"/>
                <a:gd name="connsiteX1" fmla="*/ 5975453 w 5975453"/>
                <a:gd name="connsiteY1" fmla="*/ 0 h 5143500"/>
                <a:gd name="connsiteX2" fmla="*/ 5975453 w 5975453"/>
                <a:gd name="connsiteY2" fmla="*/ 5143500 h 5143500"/>
                <a:gd name="connsiteX3" fmla="*/ 577010 w 5975453"/>
                <a:gd name="connsiteY3" fmla="*/ 5143500 h 5143500"/>
                <a:gd name="connsiteX4" fmla="*/ 476750 w 5975453"/>
                <a:gd name="connsiteY4" fmla="*/ 4922714 h 5143500"/>
                <a:gd name="connsiteX5" fmla="*/ 0 w 5975453"/>
                <a:gd name="connsiteY5" fmla="*/ 2571750 h 5143500"/>
                <a:gd name="connsiteX6" fmla="*/ 476750 w 5975453"/>
                <a:gd name="connsiteY6" fmla="*/ 220786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5453" h="5143500">
                  <a:moveTo>
                    <a:pt x="577010" y="0"/>
                  </a:moveTo>
                  <a:lnTo>
                    <a:pt x="5975453" y="0"/>
                  </a:lnTo>
                  <a:lnTo>
                    <a:pt x="5975453" y="5143500"/>
                  </a:lnTo>
                  <a:lnTo>
                    <a:pt x="577010" y="5143500"/>
                  </a:lnTo>
                  <a:lnTo>
                    <a:pt x="476750" y="4922714"/>
                  </a:lnTo>
                  <a:cubicBezTo>
                    <a:pt x="169759" y="4200122"/>
                    <a:pt x="0" y="3405673"/>
                    <a:pt x="0" y="2571750"/>
                  </a:cubicBezTo>
                  <a:cubicBezTo>
                    <a:pt x="0" y="1737827"/>
                    <a:pt x="169759" y="943378"/>
                    <a:pt x="476750" y="220786"/>
                  </a:cubicBezTo>
                  <a:close/>
                </a:path>
              </a:pathLst>
            </a:custGeom>
            <a:solidFill>
              <a:schemeClr val="bg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lumMod val="65000"/>
                  </a:schemeClr>
                </a:solidFill>
              </a:endParaRPr>
            </a:p>
          </p:txBody>
        </p:sp>
      </p:grpSp>
      <p:sp>
        <p:nvSpPr>
          <p:cNvPr id="4" name="Titre 3">
            <a:extLst>
              <a:ext uri="{FF2B5EF4-FFF2-40B4-BE49-F238E27FC236}">
                <a16:creationId xmlns:a16="http://schemas.microsoft.com/office/drawing/2014/main" id="{A875F359-8FF3-FA8C-ADC1-7C1D824D7584}"/>
              </a:ext>
            </a:extLst>
          </p:cNvPr>
          <p:cNvSpPr>
            <a:spLocks noGrp="1"/>
          </p:cNvSpPr>
          <p:nvPr>
            <p:ph type="ctrTitle"/>
          </p:nvPr>
        </p:nvSpPr>
        <p:spPr>
          <a:xfrm>
            <a:off x="3908672" y="2436058"/>
            <a:ext cx="4536504" cy="639747"/>
          </a:xfrm>
        </p:spPr>
        <p:txBody>
          <a:bodyPr/>
          <a:lstStyle/>
          <a:p>
            <a:r>
              <a:rPr lang="fr-FR" sz="1800" dirty="0"/>
              <a:t>Mise en Production 01/04/2024</a:t>
            </a:r>
          </a:p>
        </p:txBody>
      </p:sp>
      <p:sp>
        <p:nvSpPr>
          <p:cNvPr id="51" name="Espace réservé du texte 50">
            <a:extLst>
              <a:ext uri="{FF2B5EF4-FFF2-40B4-BE49-F238E27FC236}">
                <a16:creationId xmlns:a16="http://schemas.microsoft.com/office/drawing/2014/main" id="{21731656-5ED7-DD83-95B0-C59421BDA692}"/>
              </a:ext>
            </a:extLst>
          </p:cNvPr>
          <p:cNvSpPr>
            <a:spLocks noGrp="1"/>
          </p:cNvSpPr>
          <p:nvPr>
            <p:ph type="body" sz="quarter" idx="15"/>
          </p:nvPr>
        </p:nvSpPr>
        <p:spPr>
          <a:xfrm>
            <a:off x="4584861" y="1192955"/>
            <a:ext cx="3255616" cy="1008062"/>
          </a:xfrm>
        </p:spPr>
        <p:txBody>
          <a:bodyPr/>
          <a:lstStyle/>
          <a:p>
            <a:r>
              <a:rPr lang="en-US" sz="3200" dirty="0"/>
              <a:t>PTZ 2024</a:t>
            </a:r>
          </a:p>
        </p:txBody>
      </p:sp>
      <p:sp>
        <p:nvSpPr>
          <p:cNvPr id="50" name="Espace réservé du texte 49">
            <a:extLst>
              <a:ext uri="{FF2B5EF4-FFF2-40B4-BE49-F238E27FC236}">
                <a16:creationId xmlns:a16="http://schemas.microsoft.com/office/drawing/2014/main" id="{D37BD65C-22A6-8ADD-EC42-4FA135FDD735}"/>
              </a:ext>
            </a:extLst>
          </p:cNvPr>
          <p:cNvSpPr>
            <a:spLocks noGrp="1"/>
          </p:cNvSpPr>
          <p:nvPr>
            <p:ph type="body" sz="quarter" idx="13"/>
          </p:nvPr>
        </p:nvSpPr>
        <p:spPr/>
        <p:txBody>
          <a:bodyPr/>
          <a:lstStyle/>
          <a:p>
            <a:r>
              <a:rPr lang="fr-FR" dirty="0"/>
              <a:t>MARS 2024</a:t>
            </a:r>
          </a:p>
        </p:txBody>
      </p:sp>
      <p:cxnSp>
        <p:nvCxnSpPr>
          <p:cNvPr id="46" name="Connecteur droit 45">
            <a:extLst>
              <a:ext uri="{FF2B5EF4-FFF2-40B4-BE49-F238E27FC236}">
                <a16:creationId xmlns:a16="http://schemas.microsoft.com/office/drawing/2014/main" id="{0B7CF6A0-0632-8651-CDE6-82AEC1879FA4}"/>
              </a:ext>
            </a:extLst>
          </p:cNvPr>
          <p:cNvCxnSpPr>
            <a:cxnSpLocks/>
          </p:cNvCxnSpPr>
          <p:nvPr/>
        </p:nvCxnSpPr>
        <p:spPr>
          <a:xfrm>
            <a:off x="5906924" y="2279364"/>
            <a:ext cx="54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Espace réservé du texte 49">
            <a:extLst>
              <a:ext uri="{FF2B5EF4-FFF2-40B4-BE49-F238E27FC236}">
                <a16:creationId xmlns:a16="http://schemas.microsoft.com/office/drawing/2014/main" id="{CFDF6320-3D64-7CD9-0787-FC743645589F}"/>
              </a:ext>
            </a:extLst>
          </p:cNvPr>
          <p:cNvSpPr txBox="1">
            <a:spLocks/>
          </p:cNvSpPr>
          <p:nvPr/>
        </p:nvSpPr>
        <p:spPr>
          <a:xfrm>
            <a:off x="4788024" y="2975125"/>
            <a:ext cx="3009078" cy="351716"/>
          </a:xfrm>
          <a:prstGeom prst="rect">
            <a:avLst/>
          </a:prstGeom>
        </p:spPr>
        <p:txBody>
          <a:bodyPr vert="horz" wrap="none" lIns="0" tIns="0" rIns="0" bIns="0" rtlCol="0" anchor="ctr" anchorCtr="0">
            <a:no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600" b="0" i="0" kern="1200" spc="100" baseline="0">
                <a:solidFill>
                  <a:schemeClr val="bg1">
                    <a:lumMod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800" b="1" dirty="0">
                <a:solidFill>
                  <a:schemeClr val="bg1">
                    <a:lumMod val="65000"/>
                  </a:schemeClr>
                </a:solidFill>
              </a:rPr>
              <a:t>Conduite du changement - Etablissements</a:t>
            </a:r>
          </a:p>
        </p:txBody>
      </p:sp>
    </p:spTree>
    <p:extLst>
      <p:ext uri="{BB962C8B-B14F-4D97-AF65-F5344CB8AC3E}">
        <p14:creationId xmlns:p14="http://schemas.microsoft.com/office/powerpoint/2010/main" val="1998197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space réservé du texte 7">
            <a:extLst>
              <a:ext uri="{FF2B5EF4-FFF2-40B4-BE49-F238E27FC236}">
                <a16:creationId xmlns:a16="http://schemas.microsoft.com/office/drawing/2014/main" id="{435CED4D-5A58-4AC2-92EB-307F479DBB64}"/>
              </a:ext>
            </a:extLst>
          </p:cNvPr>
          <p:cNvSpPr txBox="1">
            <a:spLocks/>
          </p:cNvSpPr>
          <p:nvPr/>
        </p:nvSpPr>
        <p:spPr>
          <a:xfrm>
            <a:off x="554272" y="339502"/>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01	</a:t>
            </a:r>
          </a:p>
        </p:txBody>
      </p:sp>
      <p:sp>
        <p:nvSpPr>
          <p:cNvPr id="44" name="Espace réservé du texte 2">
            <a:extLst>
              <a:ext uri="{FF2B5EF4-FFF2-40B4-BE49-F238E27FC236}">
                <a16:creationId xmlns:a16="http://schemas.microsoft.com/office/drawing/2014/main" id="{56CEA83C-88A7-42B6-86E2-D14A5F2E1A5C}"/>
              </a:ext>
            </a:extLst>
          </p:cNvPr>
          <p:cNvSpPr>
            <a:spLocks noGrp="1"/>
          </p:cNvSpPr>
          <p:nvPr>
            <p:ph type="body" sz="quarter" idx="11"/>
          </p:nvPr>
        </p:nvSpPr>
        <p:spPr>
          <a:xfrm>
            <a:off x="1264490" y="400552"/>
            <a:ext cx="6346565" cy="509122"/>
          </a:xfrm>
        </p:spPr>
        <p:txBody>
          <a:bodyPr>
            <a:normAutofit/>
          </a:bodyPr>
          <a:lstStyle/>
          <a:p>
            <a:r>
              <a:rPr lang="pt-BR" altLang="en-US" b="1" dirty="0"/>
              <a:t>Présentation du projet</a:t>
            </a:r>
          </a:p>
        </p:txBody>
      </p:sp>
      <p:sp>
        <p:nvSpPr>
          <p:cNvPr id="2" name="Espace réservé du texte 8">
            <a:extLst>
              <a:ext uri="{FF2B5EF4-FFF2-40B4-BE49-F238E27FC236}">
                <a16:creationId xmlns:a16="http://schemas.microsoft.com/office/drawing/2014/main" id="{8F4C974B-FBA6-1AAE-C456-F42FDF0F8339}"/>
              </a:ext>
            </a:extLst>
          </p:cNvPr>
          <p:cNvSpPr txBox="1">
            <a:spLocks/>
          </p:cNvSpPr>
          <p:nvPr/>
        </p:nvSpPr>
        <p:spPr>
          <a:xfrm>
            <a:off x="540224" y="843558"/>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02</a:t>
            </a:r>
          </a:p>
        </p:txBody>
      </p:sp>
      <p:sp>
        <p:nvSpPr>
          <p:cNvPr id="3" name="Espace réservé du texte 9">
            <a:extLst>
              <a:ext uri="{FF2B5EF4-FFF2-40B4-BE49-F238E27FC236}">
                <a16:creationId xmlns:a16="http://schemas.microsoft.com/office/drawing/2014/main" id="{CBBA66AF-67A6-6EF4-074F-478C650165BF}"/>
              </a:ext>
            </a:extLst>
          </p:cNvPr>
          <p:cNvSpPr txBox="1">
            <a:spLocks/>
          </p:cNvSpPr>
          <p:nvPr/>
        </p:nvSpPr>
        <p:spPr>
          <a:xfrm>
            <a:off x="540224" y="1430454"/>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03</a:t>
            </a:r>
          </a:p>
        </p:txBody>
      </p:sp>
      <p:sp>
        <p:nvSpPr>
          <p:cNvPr id="4" name="Espace réservé du texte 4">
            <a:extLst>
              <a:ext uri="{FF2B5EF4-FFF2-40B4-BE49-F238E27FC236}">
                <a16:creationId xmlns:a16="http://schemas.microsoft.com/office/drawing/2014/main" id="{EDCBCDB7-359A-3964-2AD6-D43DA1E2AB03}"/>
              </a:ext>
            </a:extLst>
          </p:cNvPr>
          <p:cNvSpPr txBox="1">
            <a:spLocks/>
          </p:cNvSpPr>
          <p:nvPr/>
        </p:nvSpPr>
        <p:spPr>
          <a:xfrm>
            <a:off x="1250442" y="888890"/>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altLang="en-US" dirty="0"/>
              <a:t>Les améliorations dans Mycredimmo</a:t>
            </a:r>
          </a:p>
        </p:txBody>
      </p:sp>
      <p:sp>
        <p:nvSpPr>
          <p:cNvPr id="5" name="Espace réservé du texte 6">
            <a:extLst>
              <a:ext uri="{FF2B5EF4-FFF2-40B4-BE49-F238E27FC236}">
                <a16:creationId xmlns:a16="http://schemas.microsoft.com/office/drawing/2014/main" id="{923F4E02-B3BC-93EA-C12C-06FD6EF5209E}"/>
              </a:ext>
            </a:extLst>
          </p:cNvPr>
          <p:cNvSpPr>
            <a:spLocks noGrp="1"/>
          </p:cNvSpPr>
          <p:nvPr>
            <p:ph type="body" sz="quarter" idx="15"/>
          </p:nvPr>
        </p:nvSpPr>
        <p:spPr>
          <a:xfrm>
            <a:off x="1269332" y="1434690"/>
            <a:ext cx="6346565" cy="540883"/>
          </a:xfrm>
        </p:spPr>
        <p:txBody>
          <a:bodyPr/>
          <a:lstStyle/>
          <a:p>
            <a:r>
              <a:rPr lang="pt-BR" altLang="en-US" dirty="0"/>
              <a:t>Impacts éditiques</a:t>
            </a:r>
          </a:p>
        </p:txBody>
      </p:sp>
      <p:sp>
        <p:nvSpPr>
          <p:cNvPr id="6" name="Espace réservé du texte 9">
            <a:extLst>
              <a:ext uri="{FF2B5EF4-FFF2-40B4-BE49-F238E27FC236}">
                <a16:creationId xmlns:a16="http://schemas.microsoft.com/office/drawing/2014/main" id="{F95E3917-E7FD-8FF8-598F-1A57CA2AD6AE}"/>
              </a:ext>
            </a:extLst>
          </p:cNvPr>
          <p:cNvSpPr txBox="1">
            <a:spLocks/>
          </p:cNvSpPr>
          <p:nvPr/>
        </p:nvSpPr>
        <p:spPr>
          <a:xfrm>
            <a:off x="531722" y="2062628"/>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7030A0"/>
                </a:solidFill>
              </a:rPr>
              <a:t>04</a:t>
            </a:r>
          </a:p>
        </p:txBody>
      </p:sp>
      <p:sp>
        <p:nvSpPr>
          <p:cNvPr id="7" name="Espace réservé du texte 6">
            <a:extLst>
              <a:ext uri="{FF2B5EF4-FFF2-40B4-BE49-F238E27FC236}">
                <a16:creationId xmlns:a16="http://schemas.microsoft.com/office/drawing/2014/main" id="{3CD224CB-3A0C-3820-8566-9B417DD8F99F}"/>
              </a:ext>
            </a:extLst>
          </p:cNvPr>
          <p:cNvSpPr txBox="1">
            <a:spLocks/>
          </p:cNvSpPr>
          <p:nvPr/>
        </p:nvSpPr>
        <p:spPr>
          <a:xfrm>
            <a:off x="1250441" y="2062628"/>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tabLst/>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180975" indent="-174625" algn="l" defTabSz="914400" rtl="0" eaLnBrk="1" latinLnBrk="0" hangingPunct="1">
              <a:lnSpc>
                <a:spcPct val="90000"/>
              </a:lnSpc>
              <a:spcBef>
                <a:spcPts val="500"/>
              </a:spcBef>
              <a:buClr>
                <a:schemeClr val="accent1"/>
              </a:buClr>
              <a:buFont typeface="Wingdings" pitchFamily="2" charset="2"/>
              <a:buChar char="§"/>
              <a:tabLst/>
              <a:defRPr sz="1400" kern="1200">
                <a:solidFill>
                  <a:schemeClr val="tx1"/>
                </a:solidFill>
                <a:latin typeface="Arial" panose="020B0604020202020204" pitchFamily="34" charset="0"/>
                <a:ea typeface="+mn-ea"/>
                <a:cs typeface="Arial" panose="020B0604020202020204" pitchFamily="34" charset="0"/>
              </a:defRPr>
            </a:lvl2pPr>
            <a:lvl3pPr marL="357188" indent="-176213" algn="l" defTabSz="914400" rtl="0" eaLnBrk="1" latinLnBrk="0" hangingPunct="1">
              <a:lnSpc>
                <a:spcPct val="90000"/>
              </a:lnSpc>
              <a:spcBef>
                <a:spcPts val="500"/>
              </a:spcBef>
              <a:buClr>
                <a:schemeClr val="accent3"/>
              </a:buClr>
              <a:buFont typeface="Wingdings" pitchFamily="2" charset="2"/>
              <a:buChar char="§"/>
              <a:tabLst/>
              <a:defRPr sz="1200" kern="1200">
                <a:solidFill>
                  <a:schemeClr val="tx1"/>
                </a:solidFill>
                <a:latin typeface="Arial" panose="020B0604020202020204" pitchFamily="34" charset="0"/>
                <a:ea typeface="+mn-ea"/>
                <a:cs typeface="Arial" panose="020B0604020202020204" pitchFamily="34" charset="0"/>
              </a:defRPr>
            </a:lvl3pPr>
            <a:lvl4pPr marL="579438" indent="-222250" algn="l" defTabSz="914400" rtl="0" eaLnBrk="1" latinLnBrk="0" hangingPunct="1">
              <a:lnSpc>
                <a:spcPct val="90000"/>
              </a:lnSpc>
              <a:spcBef>
                <a:spcPts val="500"/>
              </a:spcBef>
              <a:buClr>
                <a:schemeClr val="accent2"/>
              </a:buClr>
              <a:buFont typeface="Wingdings" pitchFamily="2" charset="2"/>
              <a:buChar char="§"/>
              <a:tabLst/>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altLang="en-US" dirty="0"/>
              <a:t>Annexes</a:t>
            </a:r>
          </a:p>
        </p:txBody>
      </p:sp>
    </p:spTree>
    <p:extLst>
      <p:ext uri="{BB962C8B-B14F-4D97-AF65-F5344CB8AC3E}">
        <p14:creationId xmlns:p14="http://schemas.microsoft.com/office/powerpoint/2010/main" val="3692900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t>01</a:t>
            </a:r>
          </a:p>
        </p:txBody>
      </p:sp>
      <p:sp>
        <p:nvSpPr>
          <p:cNvPr id="3" name="Espace réservé du texte 2"/>
          <p:cNvSpPr>
            <a:spLocks noGrp="1"/>
          </p:cNvSpPr>
          <p:nvPr>
            <p:ph type="body" sz="quarter" idx="13"/>
          </p:nvPr>
        </p:nvSpPr>
        <p:spPr>
          <a:xfrm>
            <a:off x="2411760" y="2588947"/>
            <a:ext cx="6470818" cy="1082086"/>
          </a:xfrm>
        </p:spPr>
        <p:txBody>
          <a:bodyPr/>
          <a:lstStyle/>
          <a:p>
            <a:r>
              <a:rPr lang="fr-FR" dirty="0"/>
              <a:t>PRESENTATION DU PROJET</a:t>
            </a:r>
          </a:p>
        </p:txBody>
      </p:sp>
    </p:spTree>
    <p:extLst>
      <p:ext uri="{BB962C8B-B14F-4D97-AF65-F5344CB8AC3E}">
        <p14:creationId xmlns:p14="http://schemas.microsoft.com/office/powerpoint/2010/main" val="1607749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dirty="0">
                <a:solidFill>
                  <a:srgbClr val="7030A0"/>
                </a:solidFill>
                <a:latin typeface="Avenir Next LT Pro" panose="020B0504020202020204" pitchFamily="34" charset="0"/>
              </a:rPr>
              <a:t>Le Contexte</a:t>
            </a:r>
            <a:endParaRPr lang="fr-FR" sz="2000" dirty="0">
              <a:solidFill>
                <a:srgbClr val="7030A0"/>
              </a:solidFill>
            </a:endParaRPr>
          </a:p>
        </p:txBody>
      </p:sp>
      <p:sp>
        <p:nvSpPr>
          <p:cNvPr id="4" name="ZoneTexte 3">
            <a:extLst>
              <a:ext uri="{FF2B5EF4-FFF2-40B4-BE49-F238E27FC236}">
                <a16:creationId xmlns:a16="http://schemas.microsoft.com/office/drawing/2014/main" id="{DF8EFA5A-E014-9918-9834-138CDB75CFDB}"/>
              </a:ext>
            </a:extLst>
          </p:cNvPr>
          <p:cNvSpPr txBox="1"/>
          <p:nvPr/>
        </p:nvSpPr>
        <p:spPr>
          <a:xfrm>
            <a:off x="467544" y="1059582"/>
            <a:ext cx="8424936" cy="2893100"/>
          </a:xfrm>
          <a:prstGeom prst="rect">
            <a:avLst/>
          </a:prstGeom>
          <a:noFill/>
        </p:spPr>
        <p:txBody>
          <a:bodyPr wrap="square">
            <a:spAutoFit/>
          </a:bodyPr>
          <a:lstStyle/>
          <a:p>
            <a:pPr marL="285750" indent="-285750">
              <a:buFont typeface="Arial" panose="020B0604020202020204" pitchFamily="34" charset="0"/>
              <a:buChar char="•"/>
            </a:pPr>
            <a:r>
              <a:rPr lang="fr-FR" b="1" dirty="0">
                <a:latin typeface="Avenir Next LT Pro" panose="020B0504020202020204" pitchFamily="34" charset="0"/>
              </a:rPr>
              <a:t>La LOI DE FINANCE 2024 proroge le PTZ jusqu’en 2027</a:t>
            </a:r>
          </a:p>
          <a:p>
            <a:endParaRPr lang="fr-FR" dirty="0">
              <a:latin typeface="Avenir Next LT Pro" panose="020B0504020202020204" pitchFamily="34" charset="0"/>
            </a:endParaRPr>
          </a:p>
          <a:p>
            <a:pPr marL="285750" indent="-285750">
              <a:buFont typeface="Arial" panose="020B0604020202020204" pitchFamily="34" charset="0"/>
              <a:buChar char="•"/>
            </a:pPr>
            <a:r>
              <a:rPr lang="fr-FR" dirty="0">
                <a:latin typeface="Avenir Next LT Pro" panose="020B0504020202020204" pitchFamily="34" charset="0"/>
              </a:rPr>
              <a:t>Les nouveautés du PTZ s’appliquent aux offres émises </a:t>
            </a:r>
            <a:r>
              <a:rPr lang="fr-FR" b="1" u="sng" dirty="0">
                <a:latin typeface="Avenir Next LT Pro" panose="020B0504020202020204" pitchFamily="34" charset="0"/>
              </a:rPr>
              <a:t>à compter du 1</a:t>
            </a:r>
            <a:r>
              <a:rPr lang="fr-FR" b="1" u="sng" baseline="30000" dirty="0">
                <a:latin typeface="Avenir Next LT Pro" panose="020B0504020202020204" pitchFamily="34" charset="0"/>
              </a:rPr>
              <a:t>er</a:t>
            </a:r>
            <a:r>
              <a:rPr lang="fr-FR" b="1" u="sng" dirty="0">
                <a:latin typeface="Avenir Next LT Pro" panose="020B0504020202020204" pitchFamily="34" charset="0"/>
              </a:rPr>
              <a:t> avril 2024</a:t>
            </a:r>
          </a:p>
          <a:p>
            <a:pPr marL="285750" indent="-285750">
              <a:buFont typeface="Arial" panose="020B0604020202020204" pitchFamily="34" charset="0"/>
              <a:buChar char="•"/>
            </a:pPr>
            <a:endParaRPr lang="fr-FR" dirty="0">
              <a:latin typeface="Avenir Next LT Pro" panose="020B0504020202020204" pitchFamily="34" charset="0"/>
            </a:endParaRPr>
          </a:p>
          <a:p>
            <a:pPr marL="285750" indent="-285750">
              <a:buFont typeface="Arial" panose="020B0604020202020204" pitchFamily="34" charset="0"/>
              <a:buChar char="•"/>
            </a:pPr>
            <a:r>
              <a:rPr lang="fr-FR" b="1" dirty="0">
                <a:latin typeface="Avenir Next LT Pro" panose="020B0504020202020204" pitchFamily="34" charset="0"/>
              </a:rPr>
              <a:t>Le PTZ est recentré autour du </a:t>
            </a:r>
            <a:r>
              <a:rPr lang="fr-FR" b="1" u="sng" dirty="0">
                <a:latin typeface="Avenir Next LT Pro" panose="020B0504020202020204" pitchFamily="34" charset="0"/>
              </a:rPr>
              <a:t>NEUF en collectif</a:t>
            </a:r>
            <a:r>
              <a:rPr lang="fr-FR" dirty="0">
                <a:latin typeface="Avenir Next LT Pro" panose="020B0504020202020204" pitchFamily="34" charset="0"/>
              </a:rPr>
              <a:t>, impliquant l’arrêt du PTZ sur la construction de maison individuelle, </a:t>
            </a:r>
            <a:r>
              <a:rPr lang="fr-FR" dirty="0">
                <a:solidFill>
                  <a:schemeClr val="tx1"/>
                </a:solidFill>
                <a:latin typeface="Avenir Next LT Pro" panose="020B0504020202020204" pitchFamily="34" charset="0"/>
              </a:rPr>
              <a:t>sauf cas dérogatoires (cf.</a:t>
            </a:r>
            <a:r>
              <a:rPr lang="fr-FR" dirty="0">
                <a:solidFill>
                  <a:srgbClr val="0070C0"/>
                </a:solidFill>
                <a:latin typeface="Avenir Next LT Pro" panose="020B0504020202020204" pitchFamily="34" charset="0"/>
              </a:rPr>
              <a:t> </a:t>
            </a:r>
            <a:r>
              <a:rPr lang="fr-FR" dirty="0">
                <a:solidFill>
                  <a:srgbClr val="0070C0"/>
                </a:solidFill>
                <a:latin typeface="Avenir Next LT Pro" panose="020B0504020202020204" pitchFamily="34" charset="0"/>
                <a:hlinkClick r:id="rId2" action="ppaction://hlinksldjump"/>
              </a:rPr>
              <a:t>slide 7 </a:t>
            </a:r>
            <a:r>
              <a:rPr lang="fr-FR" dirty="0">
                <a:solidFill>
                  <a:schemeClr val="tx1"/>
                </a:solidFill>
                <a:latin typeface="Avenir Next LT Pro" panose="020B0504020202020204" pitchFamily="34" charset="0"/>
              </a:rPr>
              <a:t>et</a:t>
            </a:r>
            <a:r>
              <a:rPr lang="fr-FR" dirty="0">
                <a:solidFill>
                  <a:srgbClr val="0070C0"/>
                </a:solidFill>
                <a:latin typeface="Avenir Next LT Pro" panose="020B0504020202020204" pitchFamily="34" charset="0"/>
              </a:rPr>
              <a:t> </a:t>
            </a:r>
            <a:r>
              <a:rPr lang="fr-FR" dirty="0">
                <a:solidFill>
                  <a:srgbClr val="0070C0"/>
                </a:solidFill>
                <a:latin typeface="Avenir Next LT Pro" panose="020B0504020202020204" pitchFamily="34" charset="0"/>
                <a:hlinkClick r:id="rId3" action="ppaction://hlinksldjump"/>
              </a:rPr>
              <a:t>slide 8</a:t>
            </a:r>
            <a:r>
              <a:rPr lang="fr-FR" dirty="0">
                <a:solidFill>
                  <a:schemeClr val="tx1"/>
                </a:solidFill>
                <a:latin typeface="Avenir Next LT Pro" panose="020B0504020202020204" pitchFamily="34" charset="0"/>
              </a:rPr>
              <a:t>).</a:t>
            </a:r>
          </a:p>
          <a:p>
            <a:pPr marL="285750" indent="-285750">
              <a:buFont typeface="Arial" panose="020B0604020202020204" pitchFamily="34" charset="0"/>
              <a:buChar char="•"/>
            </a:pPr>
            <a:endParaRPr lang="fr-FR" dirty="0">
              <a:latin typeface="Avenir Next LT Pro" panose="020B0504020202020204" pitchFamily="34" charset="0"/>
            </a:endParaRPr>
          </a:p>
          <a:p>
            <a:pPr marL="285750" indent="-285750">
              <a:buFont typeface="Arial" panose="020B0604020202020204" pitchFamily="34" charset="0"/>
              <a:buChar char="•"/>
            </a:pPr>
            <a:r>
              <a:rPr lang="fr-FR" dirty="0">
                <a:latin typeface="Avenir Next LT Pro" panose="020B0504020202020204" pitchFamily="34" charset="0"/>
              </a:rPr>
              <a:t>En contrepartie, les barèmes sont adaptés afin d’assouplir les conditions d’accès</a:t>
            </a:r>
          </a:p>
          <a:p>
            <a:pPr marL="285750" indent="-285750">
              <a:buFont typeface="Arial" panose="020B0604020202020204" pitchFamily="34" charset="0"/>
              <a:buChar char="•"/>
            </a:pPr>
            <a:endParaRPr lang="fr-FR" dirty="0">
              <a:latin typeface="Avenir Next LT Pro" panose="020B0504020202020204" pitchFamily="34" charset="0"/>
            </a:endParaRPr>
          </a:p>
          <a:p>
            <a:pPr marL="285750" indent="-285750">
              <a:buFont typeface="Arial" panose="020B0604020202020204" pitchFamily="34" charset="0"/>
              <a:buChar char="•"/>
            </a:pPr>
            <a:r>
              <a:rPr lang="fr-FR" dirty="0">
                <a:latin typeface="Avenir Next LT Pro" panose="020B0504020202020204" pitchFamily="34" charset="0"/>
              </a:rPr>
              <a:t>Les Pouvoirs Publics visent un objectif de 40 000 opérations éligibles sur 2024 (VS 62 000 opérations en 2022)</a:t>
            </a:r>
          </a:p>
          <a:p>
            <a:endParaRPr lang="fr-FR" dirty="0">
              <a:latin typeface="Avenir Next LT Pro" panose="020B0504020202020204" pitchFamily="34" charset="0"/>
            </a:endParaRPr>
          </a:p>
          <a:p>
            <a:endParaRPr lang="fr-FR" dirty="0">
              <a:latin typeface="Avenir Next LT Pro" panose="020B0504020202020204" pitchFamily="34" charset="0"/>
            </a:endParaRPr>
          </a:p>
        </p:txBody>
      </p:sp>
    </p:spTree>
    <p:extLst>
      <p:ext uri="{BB962C8B-B14F-4D97-AF65-F5344CB8AC3E}">
        <p14:creationId xmlns:p14="http://schemas.microsoft.com/office/powerpoint/2010/main" val="1855726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sz="2000" dirty="0">
                <a:solidFill>
                  <a:srgbClr val="7030A0"/>
                </a:solidFill>
                <a:latin typeface="Avenir Next LT Pro" panose="020B0504020202020204" pitchFamily="34" charset="0"/>
              </a:rPr>
              <a:t>RAPPEL DES CONDITIONS </a:t>
            </a:r>
            <a:r>
              <a:rPr lang="fr-FR" dirty="0">
                <a:solidFill>
                  <a:srgbClr val="7030A0"/>
                </a:solidFill>
                <a:latin typeface="Avenir Next LT Pro" panose="020B0504020202020204" pitchFamily="34" charset="0"/>
              </a:rPr>
              <a:t>d’</a:t>
            </a:r>
            <a:r>
              <a:rPr lang="fr-FR" dirty="0" err="1">
                <a:solidFill>
                  <a:srgbClr val="7030A0"/>
                </a:solidFill>
                <a:latin typeface="Avenir Next LT Pro" panose="020B0504020202020204" pitchFamily="34" charset="0"/>
              </a:rPr>
              <a:t>Eligibilite</a:t>
            </a:r>
            <a:endParaRPr lang="fr-FR" sz="2000" dirty="0">
              <a:solidFill>
                <a:srgbClr val="7030A0"/>
              </a:solidFill>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755955" y="627534"/>
            <a:ext cx="7704098" cy="337362"/>
          </a:xfrm>
        </p:spPr>
        <p:txBody>
          <a:bodyPr>
            <a:normAutofit/>
          </a:bodyPr>
          <a:lstStyle/>
          <a:p>
            <a:r>
              <a:rPr lang="fr-FR" b="1" dirty="0">
                <a:latin typeface="Avenir Next LT Pro" panose="020B0504020202020204" pitchFamily="34" charset="0"/>
              </a:rPr>
              <a:t>3 grands principes à respecter sur le PTZ</a:t>
            </a:r>
            <a:endParaRPr lang="fr-FR" dirty="0">
              <a:latin typeface="Avenir Next LT Pro" panose="020B0504020202020204" pitchFamily="34" charset="0"/>
            </a:endParaRPr>
          </a:p>
        </p:txBody>
      </p:sp>
      <p:sp>
        <p:nvSpPr>
          <p:cNvPr id="4" name="ZoneTexte 3">
            <a:extLst>
              <a:ext uri="{FF2B5EF4-FFF2-40B4-BE49-F238E27FC236}">
                <a16:creationId xmlns:a16="http://schemas.microsoft.com/office/drawing/2014/main" id="{DF8EFA5A-E014-9918-9834-138CDB75CFDB}"/>
              </a:ext>
            </a:extLst>
          </p:cNvPr>
          <p:cNvSpPr txBox="1"/>
          <p:nvPr/>
        </p:nvSpPr>
        <p:spPr>
          <a:xfrm>
            <a:off x="395536" y="978886"/>
            <a:ext cx="8424936" cy="3108543"/>
          </a:xfrm>
          <a:prstGeom prst="rect">
            <a:avLst/>
          </a:prstGeom>
          <a:noFill/>
        </p:spPr>
        <p:txBody>
          <a:bodyPr wrap="square">
            <a:spAutoFit/>
          </a:bodyPr>
          <a:lstStyle/>
          <a:p>
            <a:pPr marL="1001713" lvl="7" indent="-285750">
              <a:buFont typeface="Wingdings" panose="05000000000000000000" pitchFamily="2" charset="2"/>
              <a:buChar char="§"/>
            </a:pPr>
            <a:endParaRPr lang="fr-FR" dirty="0">
              <a:latin typeface="Avenir Next LT Pro" panose="020B0504020202020204" pitchFamily="34" charset="0"/>
            </a:endParaRPr>
          </a:p>
          <a:p>
            <a:pPr marL="1001713" lvl="7" indent="-285750">
              <a:buFont typeface="Wingdings" panose="05000000000000000000" pitchFamily="2" charset="2"/>
              <a:buChar char="§"/>
            </a:pPr>
            <a:endParaRPr lang="fr-FR" dirty="0">
              <a:latin typeface="Avenir Next LT Pro" panose="020B0504020202020204" pitchFamily="34" charset="0"/>
            </a:endParaRPr>
          </a:p>
          <a:p>
            <a:pPr marL="463550" lvl="4" indent="-285750">
              <a:buFont typeface="Wingdings" panose="05000000000000000000" pitchFamily="2" charset="2"/>
              <a:buChar char="§"/>
            </a:pPr>
            <a:r>
              <a:rPr lang="fr-FR" b="1" dirty="0">
                <a:latin typeface="Avenir Next LT Pro" panose="020B0504020202020204" pitchFamily="34" charset="0"/>
              </a:rPr>
              <a:t>Primo-accession d’une résidence principale ;</a:t>
            </a:r>
            <a:r>
              <a:rPr lang="fr-FR" dirty="0">
                <a:latin typeface="Avenir Next LT Pro" panose="020B0504020202020204" pitchFamily="34" charset="0"/>
              </a:rPr>
              <a:t> </a:t>
            </a:r>
          </a:p>
          <a:p>
            <a:pPr marL="804863" lvl="6" indent="-177800">
              <a:buFont typeface="Wingdings" panose="05000000000000000000" pitchFamily="2" charset="2"/>
              <a:buChar char="§"/>
            </a:pPr>
            <a:r>
              <a:rPr lang="fr-FR" dirty="0">
                <a:latin typeface="Avenir Next LT Pro" panose="020B0504020202020204" pitchFamily="34" charset="0"/>
              </a:rPr>
              <a:t>L’emprunteur et co-emprunteur ne doivent pas avoir été propriétaires de leur résidence principale au cours des 2 dernières années qui précèdent l’émission de l’offre de prêt</a:t>
            </a:r>
          </a:p>
          <a:p>
            <a:pPr marL="804863" lvl="4" indent="-177800">
              <a:buFont typeface="Wingdings" panose="05000000000000000000" pitchFamily="2" charset="2"/>
              <a:buChar char="§"/>
            </a:pPr>
            <a:r>
              <a:rPr lang="fr-FR" dirty="0">
                <a:latin typeface="Avenir Next LT Pro" panose="020B0504020202020204" pitchFamily="34" charset="0"/>
              </a:rPr>
              <a:t>Le logement doit être la résidence principale du ménage (occupation au moins 8 mois dans l’année)</a:t>
            </a:r>
          </a:p>
          <a:p>
            <a:pPr marL="463550" lvl="4" indent="-285750">
              <a:buFont typeface="Wingdings" panose="05000000000000000000" pitchFamily="2" charset="2"/>
              <a:buChar char="§"/>
            </a:pPr>
            <a:endParaRPr lang="fr-FR" dirty="0">
              <a:latin typeface="Avenir Next LT Pro" panose="020B0504020202020204" pitchFamily="34" charset="0"/>
            </a:endParaRPr>
          </a:p>
          <a:p>
            <a:pPr marL="463550" lvl="4" indent="-285750">
              <a:buFont typeface="Wingdings" panose="05000000000000000000" pitchFamily="2" charset="2"/>
              <a:buChar char="§"/>
            </a:pPr>
            <a:r>
              <a:rPr lang="fr-FR" b="1" dirty="0">
                <a:latin typeface="Avenir Next LT Pro" panose="020B0504020202020204" pitchFamily="34" charset="0"/>
              </a:rPr>
              <a:t>Sous plafonds de ressources ;</a:t>
            </a:r>
            <a:r>
              <a:rPr lang="fr-FR" dirty="0">
                <a:latin typeface="Avenir Next LT Pro" panose="020B0504020202020204" pitchFamily="34" charset="0"/>
              </a:rPr>
              <a:t> </a:t>
            </a:r>
          </a:p>
          <a:p>
            <a:pPr marL="804863" lvl="4" indent="-177800">
              <a:buFont typeface="Wingdings" panose="05000000000000000000" pitchFamily="2" charset="2"/>
              <a:buChar char="§"/>
            </a:pPr>
            <a:r>
              <a:rPr lang="fr-FR" dirty="0">
                <a:latin typeface="Avenir Next LT Pro" panose="020B0504020202020204" pitchFamily="34" charset="0"/>
              </a:rPr>
              <a:t>sur la base du RFR N-2 </a:t>
            </a:r>
          </a:p>
          <a:p>
            <a:pPr marL="463550" lvl="4" indent="-285750">
              <a:buFont typeface="Wingdings" panose="05000000000000000000" pitchFamily="2" charset="2"/>
              <a:buChar char="§"/>
            </a:pPr>
            <a:endParaRPr lang="fr-FR" dirty="0">
              <a:latin typeface="Avenir Next LT Pro" panose="020B0504020202020204" pitchFamily="34" charset="0"/>
            </a:endParaRPr>
          </a:p>
          <a:p>
            <a:pPr marL="463550" lvl="4" indent="-285750">
              <a:buFont typeface="Wingdings" panose="05000000000000000000" pitchFamily="2" charset="2"/>
              <a:buChar char="§"/>
            </a:pPr>
            <a:r>
              <a:rPr lang="fr-FR" b="1" dirty="0">
                <a:latin typeface="Avenir Next LT Pro" panose="020B0504020202020204" pitchFamily="34" charset="0"/>
              </a:rPr>
              <a:t>Objet financé </a:t>
            </a:r>
            <a:r>
              <a:rPr lang="fr-FR" dirty="0">
                <a:latin typeface="Avenir Next LT Pro" panose="020B0504020202020204" pitchFamily="34" charset="0"/>
              </a:rPr>
              <a:t>en France métropolitaine et </a:t>
            </a:r>
            <a:r>
              <a:rPr lang="fr-FR" dirty="0">
                <a:solidFill>
                  <a:schemeClr val="tx1"/>
                </a:solidFill>
                <a:latin typeface="Avenir Next LT Pro" panose="020B0504020202020204" pitchFamily="34" charset="0"/>
              </a:rPr>
              <a:t>DROM ( Département et Région d’Outre Mer)</a:t>
            </a:r>
            <a:r>
              <a:rPr lang="fr-FR" b="1" dirty="0">
                <a:solidFill>
                  <a:schemeClr val="tx1"/>
                </a:solidFill>
                <a:latin typeface="Avenir Next LT Pro" panose="020B0504020202020204" pitchFamily="34" charset="0"/>
              </a:rPr>
              <a:t> </a:t>
            </a:r>
            <a:r>
              <a:rPr lang="fr-FR" b="1" dirty="0">
                <a:latin typeface="Avenir Next LT Pro" panose="020B0504020202020204" pitchFamily="34" charset="0"/>
              </a:rPr>
              <a:t>;</a:t>
            </a:r>
          </a:p>
          <a:p>
            <a:pPr marL="627063" lvl="5" indent="163513">
              <a:buFont typeface="Wingdings" panose="05000000000000000000" pitchFamily="2" charset="2"/>
              <a:buChar char="§"/>
            </a:pPr>
            <a:r>
              <a:rPr lang="fr-FR" dirty="0">
                <a:latin typeface="Avenir Next LT Pro" panose="020B0504020202020204" pitchFamily="34" charset="0"/>
              </a:rPr>
              <a:t>de type construction de logement, </a:t>
            </a:r>
            <a:r>
              <a:rPr lang="fr-FR" dirty="0">
                <a:highlight>
                  <a:srgbClr val="BABADA"/>
                </a:highlight>
                <a:latin typeface="Avenir Next LT Pro" panose="020B0504020202020204" pitchFamily="34" charset="0"/>
              </a:rPr>
              <a:t>centré sur le collectif à compter de 2024</a:t>
            </a:r>
          </a:p>
          <a:p>
            <a:pPr marL="627063" lvl="5" indent="163513">
              <a:buFont typeface="Wingdings" panose="05000000000000000000" pitchFamily="2" charset="2"/>
              <a:buChar char="§"/>
            </a:pPr>
            <a:r>
              <a:rPr lang="fr-FR" dirty="0">
                <a:latin typeface="Avenir Next LT Pro" panose="020B0504020202020204" pitchFamily="34" charset="0"/>
              </a:rPr>
              <a:t>ou achat dans l’ancien sous condition de travaux</a:t>
            </a:r>
          </a:p>
        </p:txBody>
      </p:sp>
    </p:spTree>
    <p:extLst>
      <p:ext uri="{BB962C8B-B14F-4D97-AF65-F5344CB8AC3E}">
        <p14:creationId xmlns:p14="http://schemas.microsoft.com/office/powerpoint/2010/main" val="2990666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dirty="0">
                <a:solidFill>
                  <a:srgbClr val="7030A0"/>
                </a:solidFill>
                <a:latin typeface="Avenir Next LT Pro" panose="020B0504020202020204" pitchFamily="34" charset="0"/>
              </a:rPr>
              <a:t>Les Evolutions sur le </a:t>
            </a:r>
            <a:r>
              <a:rPr lang="fr-FR" sz="2000" b="1" dirty="0">
                <a:solidFill>
                  <a:srgbClr val="7030A0"/>
                </a:solidFill>
                <a:latin typeface="Avenir Next LT Pro" panose="020B0504020202020204" pitchFamily="34" charset="0"/>
              </a:rPr>
              <a:t>PTZ 2024</a:t>
            </a:r>
            <a:endParaRPr lang="fr-FR" sz="2000" dirty="0">
              <a:solidFill>
                <a:srgbClr val="7030A0"/>
              </a:solidFill>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519590"/>
          </a:xfrm>
        </p:spPr>
        <p:txBody>
          <a:bodyPr>
            <a:normAutofit/>
          </a:bodyPr>
          <a:lstStyle/>
          <a:p>
            <a:r>
              <a:rPr lang="fr-FR" b="1" dirty="0">
                <a:latin typeface="Avenir Next LT Pro" panose="020B0504020202020204" pitchFamily="34" charset="0"/>
              </a:rPr>
              <a:t>A compter du 1</a:t>
            </a:r>
            <a:r>
              <a:rPr lang="fr-FR" b="1" baseline="30000" dirty="0">
                <a:latin typeface="Avenir Next LT Pro" panose="020B0504020202020204" pitchFamily="34" charset="0"/>
              </a:rPr>
              <a:t>er</a:t>
            </a:r>
            <a:r>
              <a:rPr lang="fr-FR" b="1" dirty="0">
                <a:latin typeface="Avenir Next LT Pro" panose="020B0504020202020204" pitchFamily="34" charset="0"/>
              </a:rPr>
              <a:t> avril 2024</a:t>
            </a:r>
            <a:endParaRPr lang="fr-FR" dirty="0">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395536" y="972950"/>
            <a:ext cx="8424936" cy="3570208"/>
          </a:xfrm>
          <a:prstGeom prst="rect">
            <a:avLst/>
          </a:prstGeom>
          <a:noFill/>
        </p:spPr>
        <p:txBody>
          <a:bodyPr wrap="square">
            <a:spAutoFit/>
          </a:bodyPr>
          <a:lstStyle/>
          <a:p>
            <a:endParaRPr lang="fr-FR" b="1" dirty="0">
              <a:latin typeface="Avenir Next LT Pro" panose="020B0504020202020204" pitchFamily="34" charset="0"/>
            </a:endParaRPr>
          </a:p>
          <a:p>
            <a:pPr marL="285750" indent="-285750">
              <a:buFont typeface="Arial" panose="020B0604020202020204" pitchFamily="34" charset="0"/>
              <a:buChar char="•"/>
            </a:pPr>
            <a:r>
              <a:rPr lang="fr-FR" b="1" dirty="0">
                <a:latin typeface="Avenir Next LT Pro" panose="020B0504020202020204" pitchFamily="34" charset="0"/>
              </a:rPr>
              <a:t>Recentrage</a:t>
            </a:r>
            <a:r>
              <a:rPr lang="fr-FR" dirty="0">
                <a:latin typeface="Avenir Next LT Pro" panose="020B0504020202020204" pitchFamily="34" charset="0"/>
              </a:rPr>
              <a:t> du PTZ sur les acquisitions : </a:t>
            </a:r>
          </a:p>
          <a:p>
            <a:pPr marL="285750" lvl="3" indent="165100">
              <a:buFont typeface="Arial" panose="020B0604020202020204" pitchFamily="34" charset="0"/>
              <a:buChar char="•"/>
            </a:pPr>
            <a:r>
              <a:rPr lang="fr-FR" dirty="0">
                <a:latin typeface="Avenir Next LT Pro" panose="020B0504020202020204" pitchFamily="34" charset="0"/>
              </a:rPr>
              <a:t>En </a:t>
            </a:r>
            <a:r>
              <a:rPr lang="fr-FR" b="1" dirty="0">
                <a:latin typeface="Avenir Next LT Pro" panose="020B0504020202020204" pitchFamily="34" charset="0"/>
              </a:rPr>
              <a:t>NEUF</a:t>
            </a:r>
            <a:r>
              <a:rPr lang="fr-FR" dirty="0">
                <a:latin typeface="Avenir Next LT Pro" panose="020B0504020202020204" pitchFamily="34" charset="0"/>
              </a:rPr>
              <a:t> en collectif en zone tendue A et B1</a:t>
            </a:r>
          </a:p>
          <a:p>
            <a:pPr marL="285750" lvl="3" indent="165100">
              <a:buFont typeface="Arial" panose="020B0604020202020204" pitchFamily="34" charset="0"/>
              <a:buChar char="•"/>
            </a:pPr>
            <a:r>
              <a:rPr lang="fr-FR" dirty="0">
                <a:latin typeface="Avenir Next LT Pro" panose="020B0504020202020204" pitchFamily="34" charset="0"/>
              </a:rPr>
              <a:t>En </a:t>
            </a:r>
            <a:r>
              <a:rPr lang="fr-FR" b="1" dirty="0">
                <a:latin typeface="Avenir Next LT Pro" panose="020B0504020202020204" pitchFamily="34" charset="0"/>
              </a:rPr>
              <a:t>ANCIEN</a:t>
            </a:r>
            <a:r>
              <a:rPr lang="fr-FR" dirty="0">
                <a:latin typeface="Avenir Next LT Pro" panose="020B0504020202020204" pitchFamily="34" charset="0"/>
              </a:rPr>
              <a:t> + </a:t>
            </a:r>
            <a:r>
              <a:rPr lang="fr-FR" b="1" dirty="0">
                <a:latin typeface="Avenir Next LT Pro" panose="020B0504020202020204" pitchFamily="34" charset="0"/>
              </a:rPr>
              <a:t>TRAVAUX</a:t>
            </a:r>
            <a:r>
              <a:rPr lang="fr-FR" dirty="0">
                <a:latin typeface="Avenir Next LT Pro" panose="020B0504020202020204" pitchFamily="34" charset="0"/>
              </a:rPr>
              <a:t> en zone détendue B2 et C pour limiter l’artificialisation des sols. En compensation de l’arrêt du neuf sur ces deux zones, 154 nouvelles communes passent en zone A ou B1 (applicable dès le 23 octobre 2023)</a:t>
            </a:r>
          </a:p>
          <a:p>
            <a:pPr marL="285750" lvl="3" indent="165100">
              <a:buFont typeface="Arial" panose="020B0604020202020204" pitchFamily="34" charset="0"/>
              <a:buChar char="•"/>
            </a:pPr>
            <a:endParaRPr lang="fr-FR" sz="1100" dirty="0">
              <a:latin typeface="Avenir Next LT Pro" panose="020B0504020202020204" pitchFamily="34" charset="0"/>
            </a:endParaRPr>
          </a:p>
          <a:p>
            <a:pPr marL="285750" indent="-285750">
              <a:buFont typeface="Arial" panose="020B0604020202020204" pitchFamily="34" charset="0"/>
              <a:buChar char="•"/>
            </a:pPr>
            <a:r>
              <a:rPr lang="fr-FR" b="1" dirty="0">
                <a:latin typeface="Avenir Next LT Pro" panose="020B0504020202020204" pitchFamily="34" charset="0"/>
              </a:rPr>
              <a:t>Rehaussement des plafonds de revenus </a:t>
            </a:r>
            <a:r>
              <a:rPr lang="fr-FR" dirty="0">
                <a:latin typeface="Avenir Next LT Pro" panose="020B0504020202020204" pitchFamily="34" charset="0"/>
              </a:rPr>
              <a:t>de 17% à 42% selon les zones et les tranches de revenus (les plafonds étaient inchangés depuis 2016)</a:t>
            </a:r>
          </a:p>
          <a:p>
            <a:pPr marL="285750" indent="-285750">
              <a:buFont typeface="Arial" panose="020B0604020202020204" pitchFamily="34" charset="0"/>
              <a:buChar char="•"/>
            </a:pPr>
            <a:endParaRPr lang="fr-FR" sz="1100" dirty="0">
              <a:latin typeface="Avenir Next LT Pro" panose="020B0504020202020204" pitchFamily="34" charset="0"/>
            </a:endParaRPr>
          </a:p>
          <a:p>
            <a:pPr marL="285750" indent="-285750">
              <a:buFont typeface="Arial" panose="020B0604020202020204" pitchFamily="34" charset="0"/>
              <a:buChar char="•"/>
            </a:pPr>
            <a:r>
              <a:rPr lang="fr-FR" dirty="0">
                <a:latin typeface="Avenir Next LT Pro" panose="020B0504020202020204" pitchFamily="34" charset="0"/>
              </a:rPr>
              <a:t>Augmentation </a:t>
            </a:r>
            <a:r>
              <a:rPr lang="fr-FR" b="1" dirty="0">
                <a:latin typeface="Avenir Next LT Pro" panose="020B0504020202020204" pitchFamily="34" charset="0"/>
              </a:rPr>
              <a:t>à 50% de la quotité financée </a:t>
            </a:r>
            <a:r>
              <a:rPr lang="fr-FR" dirty="0">
                <a:latin typeface="Avenir Next LT Pro" panose="020B0504020202020204" pitchFamily="34" charset="0"/>
              </a:rPr>
              <a:t>des </a:t>
            </a:r>
            <a:r>
              <a:rPr lang="fr-FR" b="1" dirty="0">
                <a:latin typeface="Avenir Next LT Pro" panose="020B0504020202020204" pitchFamily="34" charset="0"/>
              </a:rPr>
              <a:t>emprunteurs les plus modestes </a:t>
            </a:r>
            <a:r>
              <a:rPr lang="fr-FR" dirty="0">
                <a:latin typeface="Avenir Next LT Pro" panose="020B0504020202020204" pitchFamily="34" charset="0"/>
              </a:rPr>
              <a:t>de la tranche 1 (contre 40% actuellement)</a:t>
            </a:r>
          </a:p>
          <a:p>
            <a:pPr marL="285750" indent="-285750">
              <a:buFont typeface="Arial" panose="020B0604020202020204" pitchFamily="34" charset="0"/>
              <a:buChar char="•"/>
            </a:pPr>
            <a:endParaRPr lang="fr-FR" sz="1100" dirty="0">
              <a:latin typeface="Avenir Next LT Pro" panose="020B0504020202020204" pitchFamily="34" charset="0"/>
            </a:endParaRPr>
          </a:p>
          <a:p>
            <a:pPr marL="285750" indent="-285750">
              <a:buFont typeface="Arial" panose="020B0604020202020204" pitchFamily="34" charset="0"/>
              <a:buChar char="•"/>
            </a:pPr>
            <a:r>
              <a:rPr lang="fr-FR" b="1" dirty="0">
                <a:latin typeface="Avenir Next LT Pro" panose="020B0504020202020204" pitchFamily="34" charset="0"/>
              </a:rPr>
              <a:t>Création d’une 4</a:t>
            </a:r>
            <a:r>
              <a:rPr lang="fr-FR" b="1" baseline="30000" dirty="0">
                <a:latin typeface="Avenir Next LT Pro" panose="020B0504020202020204" pitchFamily="34" charset="0"/>
              </a:rPr>
              <a:t>e</a:t>
            </a:r>
            <a:r>
              <a:rPr lang="fr-FR" b="1" dirty="0">
                <a:latin typeface="Avenir Next LT Pro" panose="020B0504020202020204" pitchFamily="34" charset="0"/>
              </a:rPr>
              <a:t> tranche de revenus</a:t>
            </a:r>
            <a:r>
              <a:rPr lang="fr-FR" dirty="0">
                <a:latin typeface="Avenir Next LT Pro" panose="020B0504020202020204" pitchFamily="34" charset="0"/>
              </a:rPr>
              <a:t> donnant droit à un PTZ avec une moindre quotité (20%) et sans différé de remboursement</a:t>
            </a:r>
          </a:p>
          <a:p>
            <a:pPr marL="285750" indent="-285750">
              <a:buFont typeface="Arial" panose="020B0604020202020204" pitchFamily="34" charset="0"/>
              <a:buChar char="•"/>
            </a:pPr>
            <a:endParaRPr lang="fr-FR" sz="1100" dirty="0">
              <a:latin typeface="Avenir Next LT Pro" panose="020B0504020202020204" pitchFamily="34" charset="0"/>
            </a:endParaRPr>
          </a:p>
          <a:p>
            <a:pPr marL="285750" indent="-285750">
              <a:buFont typeface="Arial" panose="020B0604020202020204" pitchFamily="34" charset="0"/>
              <a:buChar char="•"/>
            </a:pPr>
            <a:r>
              <a:rPr lang="fr-FR" dirty="0">
                <a:latin typeface="Avenir Next LT Pro" panose="020B0504020202020204" pitchFamily="34" charset="0"/>
              </a:rPr>
              <a:t>Ajustement des durées de </a:t>
            </a:r>
            <a:r>
              <a:rPr lang="fr-FR" b="1" dirty="0">
                <a:latin typeface="Avenir Next LT Pro" panose="020B0504020202020204" pitchFamily="34" charset="0"/>
              </a:rPr>
              <a:t>périodes</a:t>
            </a:r>
            <a:r>
              <a:rPr lang="fr-FR" dirty="0">
                <a:latin typeface="Avenir Next LT Pro" panose="020B0504020202020204" pitchFamily="34" charset="0"/>
              </a:rPr>
              <a:t> de </a:t>
            </a:r>
            <a:r>
              <a:rPr lang="fr-FR" b="1" dirty="0">
                <a:latin typeface="Avenir Next LT Pro" panose="020B0504020202020204" pitchFamily="34" charset="0"/>
              </a:rPr>
              <a:t>différé</a:t>
            </a:r>
            <a:r>
              <a:rPr lang="fr-FR" dirty="0">
                <a:latin typeface="Avenir Next LT Pro" panose="020B0504020202020204" pitchFamily="34" charset="0"/>
              </a:rPr>
              <a:t> et </a:t>
            </a:r>
            <a:r>
              <a:rPr lang="fr-FR" b="1" dirty="0">
                <a:latin typeface="Avenir Next LT Pro" panose="020B0504020202020204" pitchFamily="34" charset="0"/>
              </a:rPr>
              <a:t>d’amortissement</a:t>
            </a:r>
            <a:r>
              <a:rPr lang="fr-FR" dirty="0">
                <a:latin typeface="Avenir Next LT Pro" panose="020B0504020202020204" pitchFamily="34" charset="0"/>
              </a:rPr>
              <a:t> </a:t>
            </a:r>
          </a:p>
        </p:txBody>
      </p:sp>
    </p:spTree>
    <p:extLst>
      <p:ext uri="{BB962C8B-B14F-4D97-AF65-F5344CB8AC3E}">
        <p14:creationId xmlns:p14="http://schemas.microsoft.com/office/powerpoint/2010/main" val="120277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solidFill>
                  <a:srgbClr val="7030A0"/>
                </a:solidFill>
                <a:latin typeface="Avenir Next LT Pro" panose="020B0504020202020204" pitchFamily="34" charset="0"/>
              </a:rPr>
              <a:t>Périmètre du PTZ 2024</a:t>
            </a:r>
            <a:endParaRPr lang="fr-FR" sz="2000" dirty="0">
              <a:solidFill>
                <a:srgbClr val="7030A0"/>
              </a:solidFill>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519590"/>
          </a:xfrm>
        </p:spPr>
        <p:txBody>
          <a:bodyPr>
            <a:normAutofit/>
          </a:bodyPr>
          <a:lstStyle/>
          <a:p>
            <a:r>
              <a:rPr lang="fr-FR" b="1" dirty="0">
                <a:latin typeface="Avenir Next LT Pro" panose="020B0504020202020204" pitchFamily="34" charset="0"/>
              </a:rPr>
              <a:t>FOCUS SUR LE RECENTRAGE AUTOUR DU NEUF</a:t>
            </a:r>
            <a:endParaRPr lang="fr-FR" dirty="0">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395536" y="972950"/>
            <a:ext cx="8424936" cy="3831818"/>
          </a:xfrm>
          <a:prstGeom prst="rect">
            <a:avLst/>
          </a:prstGeom>
          <a:noFill/>
        </p:spPr>
        <p:txBody>
          <a:bodyPr wrap="square">
            <a:spAutoFit/>
          </a:bodyPr>
          <a:lstStyle/>
          <a:p>
            <a:pPr marL="285750" indent="-285750">
              <a:buFont typeface="Wingdings" panose="05000000000000000000" pitchFamily="2" charset="2"/>
              <a:buChar char="è"/>
            </a:pPr>
            <a:endParaRPr lang="fr-FR" b="1" dirty="0">
              <a:latin typeface="Avenir Next LT Pro" panose="020B0504020202020204" pitchFamily="34" charset="0"/>
            </a:endParaRPr>
          </a:p>
          <a:p>
            <a:pPr marL="285750" indent="-285750">
              <a:buFont typeface="Arial" panose="020B0604020202020204" pitchFamily="34" charset="0"/>
              <a:buChar char="•"/>
            </a:pPr>
            <a:r>
              <a:rPr lang="fr-FR" b="1" dirty="0">
                <a:latin typeface="Avenir Next LT Pro" panose="020B0504020202020204" pitchFamily="34" charset="0"/>
              </a:rPr>
              <a:t>Recentrage sur le PTZ NEUF en </a:t>
            </a:r>
            <a:r>
              <a:rPr lang="fr-FR" b="1" dirty="0">
                <a:highlight>
                  <a:srgbClr val="BABADA"/>
                </a:highlight>
                <a:latin typeface="Avenir Next LT Pro" panose="020B0504020202020204" pitchFamily="34" charset="0"/>
              </a:rPr>
              <a:t>collectif</a:t>
            </a:r>
            <a:r>
              <a:rPr lang="fr-FR" b="1" dirty="0">
                <a:latin typeface="Avenir Next LT Pro" panose="020B0504020202020204" pitchFamily="34" charset="0"/>
              </a:rPr>
              <a:t> en zones tendues Zone A et B1 </a:t>
            </a:r>
            <a:r>
              <a:rPr lang="fr-FR" baseline="30000" dirty="0">
                <a:latin typeface="Avenir Next LT Pro" panose="020B0504020202020204" pitchFamily="34" charset="0"/>
              </a:rPr>
              <a:t>(1) (2)</a:t>
            </a:r>
            <a:r>
              <a:rPr lang="fr-FR" b="1" dirty="0">
                <a:latin typeface="Avenir Next LT Pro" panose="020B0504020202020204" pitchFamily="34" charset="0"/>
              </a:rPr>
              <a:t> </a:t>
            </a:r>
            <a:r>
              <a:rPr lang="fr-FR" dirty="0">
                <a:latin typeface="Avenir Next LT Pro" panose="020B0504020202020204" pitchFamily="34" charset="0"/>
              </a:rPr>
              <a:t>(arrêt maison individuelle et pas de collectif en zone B2 et C)</a:t>
            </a:r>
          </a:p>
          <a:p>
            <a:pPr marL="285750" indent="-285750">
              <a:buFont typeface="Arial" panose="020B0604020202020204" pitchFamily="34" charset="0"/>
              <a:buChar char="•"/>
            </a:pPr>
            <a:endParaRPr lang="fr-FR" sz="1100" dirty="0">
              <a:latin typeface="Avenir Next LT Pro" panose="020B0504020202020204" pitchFamily="34" charset="0"/>
            </a:endParaRPr>
          </a:p>
          <a:p>
            <a:pPr marL="285750" indent="-285750">
              <a:buFont typeface="Arial" panose="020B0604020202020204" pitchFamily="34" charset="0"/>
              <a:buChar char="•"/>
            </a:pPr>
            <a:endParaRPr lang="fr-FR" sz="1100" dirty="0">
              <a:latin typeface="Avenir Next LT Pro" panose="020B0504020202020204" pitchFamily="34" charset="0"/>
            </a:endParaRPr>
          </a:p>
          <a:p>
            <a:pPr marL="285750" indent="-285750">
              <a:buFont typeface="Arial" panose="020B0604020202020204" pitchFamily="34" charset="0"/>
              <a:buChar char="•"/>
            </a:pPr>
            <a:endParaRPr lang="fr-FR" sz="1100" dirty="0">
              <a:latin typeface="Avenir Next LT Pro" panose="020B0504020202020204" pitchFamily="34" charset="0"/>
            </a:endParaRPr>
          </a:p>
          <a:p>
            <a:pPr marL="285750" indent="-285750">
              <a:buFont typeface="Arial" panose="020B0604020202020204" pitchFamily="34" charset="0"/>
              <a:buChar char="•"/>
            </a:pPr>
            <a:r>
              <a:rPr lang="fr-FR" b="1" dirty="0">
                <a:latin typeface="Avenir Next LT Pro" panose="020B0504020202020204" pitchFamily="34" charset="0"/>
              </a:rPr>
              <a:t>Ajout de dérogations pour : </a:t>
            </a:r>
          </a:p>
          <a:p>
            <a:pPr marL="627063" lvl="2" indent="165100">
              <a:buFont typeface="Arial" panose="020B0604020202020204" pitchFamily="34" charset="0"/>
              <a:buChar char="•"/>
            </a:pPr>
            <a:r>
              <a:rPr lang="fr-FR" sz="1100" dirty="0">
                <a:latin typeface="Avenir Next LT Pro" panose="020B0504020202020204" pitchFamily="34" charset="0"/>
              </a:rPr>
              <a:t>l’acquisition d’un logement neuf PSLA;</a:t>
            </a:r>
          </a:p>
          <a:p>
            <a:pPr marL="627063" lvl="4" indent="165100">
              <a:buFont typeface="Arial" panose="020B0604020202020204" pitchFamily="34" charset="0"/>
              <a:buChar char="•"/>
            </a:pPr>
            <a:r>
              <a:rPr lang="fr-FR" sz="1100" dirty="0">
                <a:latin typeface="Avenir Next LT Pro" panose="020B0504020202020204" pitchFamily="34" charset="0"/>
              </a:rPr>
              <a:t>l’acquisition d’un logement neuf BRS ;</a:t>
            </a:r>
          </a:p>
          <a:p>
            <a:pPr marL="627063" lvl="4" indent="165100">
              <a:buFont typeface="Arial" panose="020B0604020202020204" pitchFamily="34" charset="0"/>
              <a:buChar char="•"/>
            </a:pPr>
            <a:r>
              <a:rPr lang="fr-FR" sz="1100" dirty="0">
                <a:latin typeface="Avenir Next LT Pro" panose="020B0504020202020204" pitchFamily="34" charset="0"/>
              </a:rPr>
              <a:t>l’acquisition d’un logement neuf en zones QPV-ANRU </a:t>
            </a:r>
            <a:r>
              <a:rPr lang="fr-FR" sz="1100" baseline="30000" dirty="0">
                <a:latin typeface="Avenir Next LT Pro" panose="020B0504020202020204" pitchFamily="34" charset="0"/>
              </a:rPr>
              <a:t>(3)</a:t>
            </a:r>
            <a:r>
              <a:rPr lang="fr-FR" sz="1100" dirty="0">
                <a:latin typeface="Avenir Next LT Pro" panose="020B0504020202020204" pitchFamily="34" charset="0"/>
              </a:rPr>
              <a:t> ; </a:t>
            </a:r>
          </a:p>
          <a:p>
            <a:pPr marL="627063" lvl="4" indent="165100">
              <a:buFont typeface="Arial" panose="020B0604020202020204" pitchFamily="34" charset="0"/>
              <a:buChar char="•"/>
            </a:pPr>
            <a:r>
              <a:rPr lang="fr-FR" sz="1100" dirty="0">
                <a:latin typeface="Avenir Next LT Pro" panose="020B0504020202020204" pitchFamily="34" charset="0"/>
              </a:rPr>
              <a:t>la transformation des locaux non-habitables en logement (« changement de destination »)</a:t>
            </a:r>
          </a:p>
          <a:p>
            <a:pPr marL="627063" lvl="4"/>
            <a:r>
              <a:rPr lang="fr-FR" sz="1100" dirty="0">
                <a:latin typeface="Avenir Next LT Pro" panose="020B0504020202020204" pitchFamily="34" charset="0"/>
              </a:rPr>
              <a:t>&gt;&gt; pour tous ces cas, la dérogation permet d’instruire un PTZ en NEUF sans restriction : </a:t>
            </a:r>
          </a:p>
          <a:p>
            <a:pPr marL="798513" lvl="4" indent="6350">
              <a:buFont typeface="Arial" panose="020B0604020202020204" pitchFamily="34" charset="0"/>
              <a:buChar char="•"/>
            </a:pPr>
            <a:r>
              <a:rPr lang="fr-FR" sz="1100" dirty="0">
                <a:latin typeface="Avenir Next LT Pro" panose="020B0504020202020204" pitchFamily="34" charset="0"/>
              </a:rPr>
              <a:t>	la construction d’un logement en collectif ou maison individuelle est possible</a:t>
            </a:r>
          </a:p>
          <a:p>
            <a:pPr marL="798513" lvl="4" indent="6350">
              <a:buFont typeface="Arial" panose="020B0604020202020204" pitchFamily="34" charset="0"/>
              <a:buChar char="•"/>
            </a:pPr>
            <a:r>
              <a:rPr lang="fr-FR" sz="1100" dirty="0">
                <a:latin typeface="Avenir Next LT Pro" panose="020B0504020202020204" pitchFamily="34" charset="0"/>
              </a:rPr>
              <a:t> et ce sur l’ensemble des zones, y compris en B2 et C.</a:t>
            </a:r>
          </a:p>
          <a:p>
            <a:pPr marL="627063" lvl="4"/>
            <a:endParaRPr lang="fr-FR" sz="1100" dirty="0">
              <a:latin typeface="Avenir Next LT Pro" panose="020B0504020202020204" pitchFamily="34" charset="0"/>
            </a:endParaRPr>
          </a:p>
          <a:p>
            <a:pPr marL="627063" lvl="4"/>
            <a:endParaRPr lang="fr-FR" sz="1100" dirty="0">
              <a:latin typeface="Avenir Next LT Pro" panose="020B0504020202020204" pitchFamily="34" charset="0"/>
            </a:endParaRPr>
          </a:p>
          <a:p>
            <a:pPr marL="285750" lvl="3"/>
            <a:endParaRPr lang="fr-FR" sz="1100" dirty="0">
              <a:latin typeface="Avenir Next LT Pro" panose="020B0504020202020204" pitchFamily="34" charset="0"/>
            </a:endParaRPr>
          </a:p>
          <a:p>
            <a:pPr marL="285750" lvl="3"/>
            <a:r>
              <a:rPr lang="fr-FR" sz="1100" baseline="30000" dirty="0">
                <a:latin typeface="Avenir Next LT Pro" panose="020B0504020202020204" pitchFamily="34" charset="0"/>
              </a:rPr>
              <a:t>(1) article L31-10-2 du CCH</a:t>
            </a:r>
          </a:p>
          <a:p>
            <a:pPr marL="285750" lvl="3"/>
            <a:r>
              <a:rPr lang="fr-FR" sz="1100" baseline="30000" dirty="0">
                <a:latin typeface="Avenir Next LT Pro" panose="020B0504020202020204" pitchFamily="34" charset="0"/>
              </a:rPr>
              <a:t>(2) Concerne également « l’ acquisition d’un logement avec travaux de remise à neuf TVA » (Rénovation lourde) qui reste assimilée à du Neuf. </a:t>
            </a:r>
          </a:p>
          <a:p>
            <a:pPr marL="285750" lvl="3"/>
            <a:r>
              <a:rPr lang="fr-FR" sz="1100" baseline="30000" dirty="0">
                <a:latin typeface="Avenir Next LT Pro" panose="020B0504020202020204" pitchFamily="34" charset="0"/>
              </a:rPr>
              <a:t>(3) Justification de la localisation incombant à l’emprunteur à travers la documentation à sa disposition au stade du contrat de réservation. Pas de contrôle IT sur la localisation</a:t>
            </a:r>
          </a:p>
          <a:p>
            <a:pPr marL="285750" lvl="3"/>
            <a:r>
              <a:rPr lang="fr-FR" sz="1100" baseline="30000" dirty="0">
                <a:latin typeface="Avenir Next LT Pro" panose="020B0504020202020204" pitchFamily="34" charset="0"/>
              </a:rPr>
              <a:t> </a:t>
            </a:r>
          </a:p>
          <a:p>
            <a:pPr marL="285750" lvl="3"/>
            <a:endParaRPr lang="fr-FR" sz="1100" baseline="30000" dirty="0">
              <a:latin typeface="Avenir Next LT Pro" panose="020B0504020202020204" pitchFamily="34" charset="0"/>
            </a:endParaRPr>
          </a:p>
          <a:p>
            <a:pPr marL="285750" lvl="3"/>
            <a:endParaRPr lang="fr-FR" sz="1100" baseline="30000" dirty="0">
              <a:latin typeface="Avenir Next LT Pro" panose="020B0504020202020204" pitchFamily="34" charset="0"/>
            </a:endParaRPr>
          </a:p>
        </p:txBody>
      </p:sp>
    </p:spTree>
    <p:extLst>
      <p:ext uri="{BB962C8B-B14F-4D97-AF65-F5344CB8AC3E}">
        <p14:creationId xmlns:p14="http://schemas.microsoft.com/office/powerpoint/2010/main" val="768770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a:xfrm>
            <a:off x="719572" y="195486"/>
            <a:ext cx="7704856" cy="492655"/>
          </a:xfrm>
        </p:spPr>
        <p:txBody>
          <a:bodyPr/>
          <a:lstStyle/>
          <a:p>
            <a:r>
              <a:rPr lang="fr-FR" b="1" dirty="0">
                <a:solidFill>
                  <a:srgbClr val="7030A0"/>
                </a:solidFill>
                <a:latin typeface="Avenir Next LT Pro" panose="020B0504020202020204" pitchFamily="34" charset="0"/>
              </a:rPr>
              <a:t>Nouveauté : cas dérogatoire en Zone QPV/ANRU</a:t>
            </a:r>
            <a:br>
              <a:rPr lang="fr-FR" b="1" strike="sngStrike" dirty="0">
                <a:latin typeface="Avenir Next LT Pro" panose="020B0504020202020204" pitchFamily="34" charset="0"/>
              </a:rPr>
            </a:br>
            <a:endParaRPr lang="fr-FR" sz="2000" strike="sngStrike" dirty="0"/>
          </a:p>
        </p:txBody>
      </p:sp>
      <p:sp>
        <p:nvSpPr>
          <p:cNvPr id="8" name="ZoneTexte 7">
            <a:extLst>
              <a:ext uri="{FF2B5EF4-FFF2-40B4-BE49-F238E27FC236}">
                <a16:creationId xmlns:a16="http://schemas.microsoft.com/office/drawing/2014/main" id="{BCE4D159-01D5-E2DA-CF11-597B78A5C23D}"/>
              </a:ext>
            </a:extLst>
          </p:cNvPr>
          <p:cNvSpPr txBox="1"/>
          <p:nvPr/>
        </p:nvSpPr>
        <p:spPr>
          <a:xfrm>
            <a:off x="539552" y="850384"/>
            <a:ext cx="8424936" cy="1559401"/>
          </a:xfrm>
          <a:prstGeom prst="rect">
            <a:avLst/>
          </a:prstGeom>
          <a:noFill/>
        </p:spPr>
        <p:txBody>
          <a:bodyPr wrap="square">
            <a:spAutoFit/>
          </a:bodyPr>
          <a:lstStyle/>
          <a:p>
            <a:pPr marL="171450" indent="-171450" algn="just">
              <a:buFont typeface="Arial" panose="020B0604020202020204" pitchFamily="34" charset="0"/>
              <a:buChar char="•"/>
            </a:pPr>
            <a:r>
              <a:rPr lang="fr-FR" sz="1100" dirty="0"/>
              <a:t>Ces opérations sont soumises à une TVA de 5,5%.</a:t>
            </a:r>
          </a:p>
          <a:p>
            <a:pPr marL="171450" indent="-171450" algn="just">
              <a:buFont typeface="Arial" panose="020B0604020202020204" pitchFamily="34" charset="0"/>
              <a:buChar char="•"/>
            </a:pPr>
            <a:r>
              <a:rPr lang="fr-FR" sz="1100" u="sng" dirty="0">
                <a:solidFill>
                  <a:schemeClr val="tx1"/>
                </a:solidFill>
              </a:rPr>
              <a:t>Cette mention de TVA, à contrôler, est indiquée dans Les contrats de construction/achat neuf.</a:t>
            </a:r>
          </a:p>
          <a:p>
            <a:pPr algn="just"/>
            <a:endParaRPr lang="fr-FR" sz="1100" u="sng" dirty="0">
              <a:solidFill>
                <a:srgbClr val="FFC000"/>
              </a:solidFill>
            </a:endParaRPr>
          </a:p>
          <a:p>
            <a:pPr marL="171450" indent="-171450" algn="just">
              <a:buFont typeface="Arial" panose="020B0604020202020204" pitchFamily="34" charset="0"/>
              <a:buChar char="•"/>
            </a:pPr>
            <a:r>
              <a:rPr lang="fr-FR" sz="1100" dirty="0"/>
              <a:t> </a:t>
            </a:r>
            <a:r>
              <a:rPr lang="fr-FR" sz="1100" b="1" dirty="0">
                <a:solidFill>
                  <a:srgbClr val="7030A0"/>
                </a:solidFill>
              </a:rPr>
              <a:t>Mycredimmo</a:t>
            </a:r>
            <a:r>
              <a:rPr lang="fr-FR" sz="1100" dirty="0"/>
              <a:t> : Pour bénéficier du PTZ dans cette zone, une nouvelle case à cocher</a:t>
            </a:r>
            <a:r>
              <a:rPr lang="fr-FR" sz="1100" dirty="0">
                <a:solidFill>
                  <a:srgbClr val="7030A0"/>
                </a:solidFill>
              </a:rPr>
              <a:t>, </a:t>
            </a:r>
            <a:r>
              <a:rPr lang="fr-FR" sz="1100" b="1" dirty="0">
                <a:solidFill>
                  <a:srgbClr val="0070C0"/>
                </a:solidFill>
              </a:rPr>
              <a:t>« Bien situé en zone QPV/ANRU » </a:t>
            </a:r>
            <a:r>
              <a:rPr lang="fr-FR" sz="1100" dirty="0">
                <a:solidFill>
                  <a:schemeClr val="tx1"/>
                </a:solidFill>
              </a:rPr>
              <a:t>est présente </a:t>
            </a:r>
            <a:r>
              <a:rPr lang="fr-FR" sz="1100" dirty="0"/>
              <a:t>dans la page Projet.</a:t>
            </a:r>
          </a:p>
          <a:p>
            <a:pPr algn="just"/>
            <a:endParaRPr lang="fr-FR" sz="1100" dirty="0"/>
          </a:p>
          <a:p>
            <a:pPr marL="171450" indent="-171450" algn="just">
              <a:buFont typeface="Arial" panose="020B0604020202020204" pitchFamily="34" charset="0"/>
              <a:buChar char="•"/>
            </a:pPr>
            <a:r>
              <a:rPr lang="fr-FR" sz="1100" b="1" dirty="0">
                <a:solidFill>
                  <a:srgbClr val="7030A0"/>
                </a:solidFill>
              </a:rPr>
              <a:t>PIECO</a:t>
            </a:r>
            <a:r>
              <a:rPr lang="fr-FR" sz="1100" dirty="0"/>
              <a:t> : proposition d’ un nouveau contrôle communautaire « Vérifier la présence du document justifiant du taux de TVA à 5,5% sur le bien financé ( permettant de justifier la localisation du bien en zone QPV/ANRU »</a:t>
            </a:r>
          </a:p>
          <a:p>
            <a:pPr marL="171450" indent="-171450" algn="just">
              <a:buFont typeface="Arial" panose="020B0604020202020204" pitchFamily="34" charset="0"/>
              <a:buChar char="•"/>
            </a:pPr>
            <a:endParaRPr lang="fr-FR" sz="1100" baseline="30000" dirty="0">
              <a:latin typeface="Avenir Next LT Pro" panose="020B0504020202020204" pitchFamily="34" charset="0"/>
            </a:endParaRPr>
          </a:p>
        </p:txBody>
      </p:sp>
      <p:pic>
        <p:nvPicPr>
          <p:cNvPr id="4" name="Image 3">
            <a:extLst>
              <a:ext uri="{FF2B5EF4-FFF2-40B4-BE49-F238E27FC236}">
                <a16:creationId xmlns:a16="http://schemas.microsoft.com/office/drawing/2014/main" id="{08C663C4-D96D-5185-712B-031CDD3C4D07}"/>
              </a:ext>
            </a:extLst>
          </p:cNvPr>
          <p:cNvPicPr>
            <a:picLocks noChangeAspect="1"/>
          </p:cNvPicPr>
          <p:nvPr/>
        </p:nvPicPr>
        <p:blipFill>
          <a:blip r:embed="rId2"/>
          <a:stretch>
            <a:fillRect/>
          </a:stretch>
        </p:blipFill>
        <p:spPr>
          <a:xfrm>
            <a:off x="1619672" y="2571750"/>
            <a:ext cx="6444208" cy="2213082"/>
          </a:xfrm>
          <a:prstGeom prst="rect">
            <a:avLst/>
          </a:prstGeom>
        </p:spPr>
      </p:pic>
      <p:sp>
        <p:nvSpPr>
          <p:cNvPr id="5" name="Rectangle : coins arrondis 4">
            <a:extLst>
              <a:ext uri="{FF2B5EF4-FFF2-40B4-BE49-F238E27FC236}">
                <a16:creationId xmlns:a16="http://schemas.microsoft.com/office/drawing/2014/main" id="{59570F16-5D9C-040D-4FED-1B496A5D9DDC}"/>
              </a:ext>
            </a:extLst>
          </p:cNvPr>
          <p:cNvSpPr/>
          <p:nvPr/>
        </p:nvSpPr>
        <p:spPr>
          <a:xfrm>
            <a:off x="3419872" y="4515966"/>
            <a:ext cx="1152128" cy="216024"/>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4249352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solidFill>
                  <a:srgbClr val="7030A0"/>
                </a:solidFill>
                <a:latin typeface="Avenir Next LT Pro" panose="020B0504020202020204" pitchFamily="34" charset="0"/>
              </a:rPr>
              <a:t>Caractéristiques du PTZ 2024</a:t>
            </a:r>
            <a:endParaRPr lang="fr-FR" sz="2000" dirty="0">
              <a:solidFill>
                <a:srgbClr val="7030A0"/>
              </a:solidFill>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519590"/>
          </a:xfrm>
        </p:spPr>
        <p:txBody>
          <a:bodyPr>
            <a:normAutofit/>
          </a:bodyPr>
          <a:lstStyle/>
          <a:p>
            <a:r>
              <a:rPr lang="fr-FR" b="1" dirty="0">
                <a:latin typeface="Avenir Next LT Pro" panose="020B0504020202020204" pitchFamily="34" charset="0"/>
              </a:rPr>
              <a:t>AUTRES </a:t>
            </a:r>
            <a:r>
              <a:rPr lang="fr-FR" b="1" cap="all" dirty="0">
                <a:latin typeface="Avenir Next LT Pro" panose="020B0504020202020204" pitchFamily="34" charset="0"/>
              </a:rPr>
              <a:t>évolutions</a:t>
            </a:r>
            <a:endParaRPr lang="fr-FR" cap="all" dirty="0">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481265" y="1661244"/>
            <a:ext cx="8424936" cy="1821011"/>
          </a:xfrm>
          <a:prstGeom prst="rect">
            <a:avLst/>
          </a:prstGeom>
          <a:noFill/>
        </p:spPr>
        <p:txBody>
          <a:bodyPr wrap="square">
            <a:spAutoFit/>
          </a:bodyPr>
          <a:lstStyle/>
          <a:p>
            <a:pPr marL="285750" indent="-285750">
              <a:buFont typeface="Arial" panose="020B0604020202020204" pitchFamily="34" charset="0"/>
              <a:buChar char="•"/>
            </a:pPr>
            <a:r>
              <a:rPr lang="fr-FR" b="1" dirty="0">
                <a:latin typeface="Avenir Next LT Pro" panose="020B0504020202020204" pitchFamily="34" charset="0"/>
              </a:rPr>
              <a:t>Plafonnement du PTZ au regard des autres prêts : </a:t>
            </a:r>
          </a:p>
          <a:p>
            <a:pPr marL="627063" lvl="4" indent="165100">
              <a:buFont typeface="Arial" panose="020B0604020202020204" pitchFamily="34" charset="0"/>
              <a:buChar char="•"/>
            </a:pPr>
            <a:r>
              <a:rPr lang="fr-FR" sz="1100" dirty="0">
                <a:latin typeface="Avenir Next LT Pro" panose="020B0504020202020204" pitchFamily="34" charset="0"/>
              </a:rPr>
              <a:t>Actuellement, le montant du PTZ ne peut excéder le montant des autres prêts (= max 100% du montant des autres prêts concourant au financement de l’opération) ;</a:t>
            </a:r>
          </a:p>
          <a:p>
            <a:pPr marL="627063" lvl="4" indent="165100">
              <a:buFont typeface="Arial" panose="020B0604020202020204" pitchFamily="34" charset="0"/>
              <a:buChar char="•"/>
            </a:pPr>
            <a:r>
              <a:rPr lang="fr-FR" sz="1100" dirty="0">
                <a:latin typeface="Avenir Next LT Pro" panose="020B0504020202020204" pitchFamily="34" charset="0"/>
              </a:rPr>
              <a:t>En 2024 sur la Tranche 1 ; avec une quotité maximale qui passe à 50% du coût d’opération, le montant du PTZ pourra être supérieur « du quart des autres prêts </a:t>
            </a:r>
            <a:r>
              <a:rPr lang="fr-FR" sz="1100" dirty="0">
                <a:highlight>
                  <a:srgbClr val="BABADA"/>
                </a:highlight>
                <a:latin typeface="Avenir Next LT Pro" panose="020B0504020202020204" pitchFamily="34" charset="0"/>
              </a:rPr>
              <a:t>(= max 125% du montant des autres prêts pour la Tranche 1</a:t>
            </a:r>
            <a:r>
              <a:rPr lang="fr-FR" sz="1100" dirty="0">
                <a:latin typeface="Avenir Next LT Pro" panose="020B0504020202020204" pitchFamily="34" charset="0"/>
              </a:rPr>
              <a:t>) </a:t>
            </a:r>
            <a:r>
              <a:rPr lang="fr-FR" sz="1100" baseline="30000" dirty="0">
                <a:latin typeface="Avenir Next LT Pro" panose="020B0504020202020204" pitchFamily="34" charset="0"/>
              </a:rPr>
              <a:t>(1). </a:t>
            </a:r>
            <a:r>
              <a:rPr lang="fr-FR" sz="1100" dirty="0">
                <a:latin typeface="Avenir Next LT Pro" panose="020B0504020202020204" pitchFamily="34" charset="0"/>
              </a:rPr>
              <a:t>Cette mesure vise à ne pas pénaliser les ménages mobilisant de l’apport dans l’opération. </a:t>
            </a:r>
          </a:p>
          <a:p>
            <a:pPr marL="177800"/>
            <a:endParaRPr lang="fr-FR" b="1"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285750" lvl="3"/>
            <a:endParaRPr lang="fr-FR" sz="1100" dirty="0">
              <a:latin typeface="Avenir Next LT Pro" panose="020B0504020202020204" pitchFamily="34" charset="0"/>
            </a:endParaRPr>
          </a:p>
          <a:p>
            <a:pPr marL="285750" lvl="3"/>
            <a:r>
              <a:rPr lang="fr-FR" sz="1100" baseline="30000" dirty="0">
                <a:latin typeface="Avenir Next LT Pro" panose="020B0504020202020204" pitchFamily="34" charset="0"/>
              </a:rPr>
              <a:t>(1) article L31-10-8 du CCH</a:t>
            </a:r>
          </a:p>
        </p:txBody>
      </p:sp>
      <p:sp>
        <p:nvSpPr>
          <p:cNvPr id="4" name="Titre 1">
            <a:extLst>
              <a:ext uri="{FF2B5EF4-FFF2-40B4-BE49-F238E27FC236}">
                <a16:creationId xmlns:a16="http://schemas.microsoft.com/office/drawing/2014/main" id="{8398AF8C-416D-CF85-DBD5-C92E2001BD0E}"/>
              </a:ext>
            </a:extLst>
          </p:cNvPr>
          <p:cNvSpPr txBox="1">
            <a:spLocks/>
          </p:cNvSpPr>
          <p:nvPr/>
        </p:nvSpPr>
        <p:spPr>
          <a:xfrm>
            <a:off x="717762" y="965500"/>
            <a:ext cx="7704856" cy="598138"/>
          </a:xfrm>
          <a:prstGeom prst="rect">
            <a:avLst/>
          </a:prstGeom>
        </p:spPr>
        <p:txBody>
          <a:bodyPr vert="horz" lIns="0" tIns="45720" rIns="0" bIns="4572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dirty="0">
                <a:solidFill>
                  <a:srgbClr val="0070C0"/>
                </a:solidFill>
                <a:latin typeface="Avenir Next LT Pro" panose="020B0504020202020204" pitchFamily="34" charset="0"/>
              </a:rPr>
              <a:t> </a:t>
            </a:r>
            <a:r>
              <a:rPr lang="fr-FR" b="1" dirty="0">
                <a:solidFill>
                  <a:srgbClr val="0070C0"/>
                </a:solidFill>
                <a:latin typeface="Avenir Next LT Pro" panose="020B0504020202020204" pitchFamily="34" charset="0"/>
              </a:rPr>
              <a:t>Plafonnement du PTZ au regard des autres prêts </a:t>
            </a:r>
            <a:br>
              <a:rPr lang="fr-FR" strike="sngStrike" dirty="0">
                <a:latin typeface="Avenir Next LT Pro" panose="020B0504020202020204" pitchFamily="34" charset="0"/>
              </a:rPr>
            </a:br>
            <a:endParaRPr lang="fr-FR" strike="sngStrike" dirty="0"/>
          </a:p>
        </p:txBody>
      </p:sp>
    </p:spTree>
    <p:extLst>
      <p:ext uri="{BB962C8B-B14F-4D97-AF65-F5344CB8AC3E}">
        <p14:creationId xmlns:p14="http://schemas.microsoft.com/office/powerpoint/2010/main" val="413472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solidFill>
                  <a:srgbClr val="7030A0"/>
                </a:solidFill>
                <a:latin typeface="Avenir Next LT Pro" panose="020B0504020202020204" pitchFamily="34" charset="0"/>
              </a:rPr>
              <a:t>Caractéristiques du PTZ 2024</a:t>
            </a:r>
            <a:endParaRPr lang="fr-FR" sz="2000" dirty="0">
              <a:solidFill>
                <a:srgbClr val="7030A0"/>
              </a:solidFill>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519590"/>
          </a:xfrm>
        </p:spPr>
        <p:txBody>
          <a:bodyPr>
            <a:normAutofit/>
          </a:bodyPr>
          <a:lstStyle/>
          <a:p>
            <a:r>
              <a:rPr lang="fr-FR" b="1" dirty="0">
                <a:latin typeface="Avenir Next LT Pro" panose="020B0504020202020204" pitchFamily="34" charset="0"/>
              </a:rPr>
              <a:t>AUTRES </a:t>
            </a:r>
            <a:r>
              <a:rPr lang="fr-FR" b="1" cap="all" dirty="0">
                <a:latin typeface="Avenir Next LT Pro" panose="020B0504020202020204" pitchFamily="34" charset="0"/>
              </a:rPr>
              <a:t>évolutions</a:t>
            </a:r>
            <a:endParaRPr lang="fr-FR" cap="all" dirty="0">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79863" y="915566"/>
            <a:ext cx="8352928" cy="907941"/>
          </a:xfrm>
          <a:prstGeom prst="rect">
            <a:avLst/>
          </a:prstGeom>
          <a:noFill/>
        </p:spPr>
        <p:txBody>
          <a:bodyPr wrap="square">
            <a:spAutoFit/>
          </a:bodyPr>
          <a:lstStyle/>
          <a:p>
            <a:r>
              <a:rPr lang="fr-FR" b="1" dirty="0">
                <a:solidFill>
                  <a:srgbClr val="0070C0"/>
                </a:solidFill>
                <a:latin typeface="Avenir Next LT Pro" panose="020B0504020202020204" pitchFamily="34" charset="0"/>
              </a:rPr>
              <a:t>PTZ Ancien + Travaux (zone B2 et C) : </a:t>
            </a:r>
          </a:p>
          <a:p>
            <a:endParaRPr lang="fr-FR" b="1" dirty="0">
              <a:latin typeface="Avenir Next LT Pro" panose="020B0504020202020204" pitchFamily="34" charset="0"/>
            </a:endParaRPr>
          </a:p>
          <a:p>
            <a:pPr marL="266700" indent="95250">
              <a:buFont typeface="Arial" panose="020B0604020202020204" pitchFamily="34" charset="0"/>
              <a:buChar char="•"/>
            </a:pPr>
            <a:r>
              <a:rPr lang="fr-FR" b="1" dirty="0">
                <a:latin typeface="Avenir Next LT Pro" panose="020B0504020202020204" pitchFamily="34" charset="0"/>
              </a:rPr>
              <a:t>    L’atteinte de performance « après travaux » passe à </a:t>
            </a:r>
            <a:r>
              <a:rPr lang="fr-FR" b="1" u="sng" dirty="0">
                <a:latin typeface="Avenir Next LT Pro" panose="020B0504020202020204" pitchFamily="34" charset="0"/>
              </a:rPr>
              <a:t>l’étiquette D (contre E actuellement)</a:t>
            </a:r>
            <a:endParaRPr lang="fr-FR" sz="1100" u="sng"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p:txBody>
      </p:sp>
      <p:pic>
        <p:nvPicPr>
          <p:cNvPr id="1026" name="Picture 2">
            <a:extLst>
              <a:ext uri="{FF2B5EF4-FFF2-40B4-BE49-F238E27FC236}">
                <a16:creationId xmlns:a16="http://schemas.microsoft.com/office/drawing/2014/main" id="{E45CCF47-21C4-A8B3-CF31-665A929D0D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1" r="7440" b="-1"/>
          <a:stretch/>
        </p:blipFill>
        <p:spPr bwMode="auto">
          <a:xfrm>
            <a:off x="3779912" y="2285164"/>
            <a:ext cx="5065416" cy="215028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182A677F-9FE3-FA1D-5EA6-7933225A6E4D}"/>
              </a:ext>
            </a:extLst>
          </p:cNvPr>
          <p:cNvSpPr txBox="1"/>
          <p:nvPr/>
        </p:nvSpPr>
        <p:spPr>
          <a:xfrm>
            <a:off x="79863" y="1635646"/>
            <a:ext cx="3402266" cy="5411738"/>
          </a:xfrm>
          <a:prstGeom prst="rect">
            <a:avLst/>
          </a:prstGeom>
          <a:noFill/>
        </p:spPr>
        <p:txBody>
          <a:bodyPr wrap="square">
            <a:spAutoFit/>
          </a:bodyPr>
          <a:lstStyle/>
          <a:p>
            <a:pPr marL="552450" indent="-285750">
              <a:buFont typeface="Arial" panose="020B0604020202020204" pitchFamily="34" charset="0"/>
              <a:buChar char="•"/>
            </a:pPr>
            <a:r>
              <a:rPr lang="fr-FR" b="1" u="sng" dirty="0">
                <a:latin typeface="Avenir Next LT Pro" panose="020B0504020202020204" pitchFamily="34" charset="0"/>
              </a:rPr>
              <a:t>Exclusion du chauffage à énergie fossile du coût d’opération éligible pour le calcul du PTZ</a:t>
            </a:r>
          </a:p>
          <a:p>
            <a:pPr marL="804863" lvl="2" indent="-177800">
              <a:buFont typeface="Arial" panose="020B0604020202020204" pitchFamily="34" charset="0"/>
              <a:buChar char="•"/>
            </a:pPr>
            <a:r>
              <a:rPr lang="fr-FR" sz="1100" dirty="0">
                <a:highlight>
                  <a:srgbClr val="BABADA"/>
                </a:highlight>
                <a:latin typeface="Avenir Next LT Pro" panose="020B0504020202020204" pitchFamily="34" charset="0"/>
              </a:rPr>
              <a:t>Le coût des travaux d’installation (ou remplacement) </a:t>
            </a:r>
            <a:r>
              <a:rPr lang="fr-FR" sz="1100" dirty="0">
                <a:latin typeface="Avenir Next LT Pro" panose="020B0504020202020204" pitchFamily="34" charset="0"/>
              </a:rPr>
              <a:t>d’un dispositif de chauffage fonctionnant aux énergies fossiles devra être exclu du coût total de l’opération </a:t>
            </a:r>
            <a:r>
              <a:rPr lang="fr-FR" sz="1100" baseline="30000" dirty="0">
                <a:latin typeface="Avenir Next LT Pro" panose="020B0504020202020204" pitchFamily="34" charset="0"/>
              </a:rPr>
              <a:t>(1)</a:t>
            </a:r>
            <a:r>
              <a:rPr lang="fr-FR" sz="1100" baseline="30000" dirty="0">
                <a:solidFill>
                  <a:srgbClr val="FFC000"/>
                </a:solidFill>
                <a:latin typeface="Avenir Next LT Pro" panose="020B0504020202020204" pitchFamily="34" charset="0"/>
              </a:rPr>
              <a:t> </a:t>
            </a:r>
            <a:r>
              <a:rPr lang="fr-FR" sz="1100" dirty="0">
                <a:latin typeface="Avenir Next LT Pro" panose="020B0504020202020204" pitchFamily="34" charset="0"/>
              </a:rPr>
              <a:t>pris en compte pour le calcul du PTZ.</a:t>
            </a:r>
          </a:p>
          <a:p>
            <a:pPr marL="804863" lvl="2" indent="-177800">
              <a:buFont typeface="Arial" panose="020B0604020202020204" pitchFamily="34" charset="0"/>
              <a:buChar char="•"/>
            </a:pPr>
            <a:r>
              <a:rPr lang="fr-FR" sz="1100" dirty="0">
                <a:solidFill>
                  <a:schemeClr val="tx1"/>
                </a:solidFill>
                <a:latin typeface="Avenir Next LT Pro" panose="020B0504020202020204" pitchFamily="34" charset="0"/>
              </a:rPr>
              <a:t>Ces travaux restent finançables en prêt immo classique </a:t>
            </a:r>
            <a:r>
              <a:rPr lang="fr-FR" sz="1100" u="sng" dirty="0">
                <a:solidFill>
                  <a:schemeClr val="tx1"/>
                </a:solidFill>
                <a:latin typeface="Avenir Next LT Pro" panose="020B0504020202020204" pitchFamily="34" charset="0"/>
              </a:rPr>
              <a:t>(Hors prêts PC /PAS)</a:t>
            </a:r>
          </a:p>
          <a:p>
            <a:pPr marL="804863" lvl="2" indent="-177800">
              <a:buFont typeface="Arial" panose="020B0604020202020204" pitchFamily="34" charset="0"/>
              <a:buChar char="•"/>
            </a:pPr>
            <a:r>
              <a:rPr lang="fr-FR" sz="1100" dirty="0">
                <a:solidFill>
                  <a:schemeClr val="tx1"/>
                </a:solidFill>
                <a:latin typeface="Avenir Next LT Pro" panose="020B0504020202020204" pitchFamily="34" charset="0"/>
              </a:rPr>
              <a:t>Il convient de saisir le montant de ces travaux dans un champ dédié dans Mycredimmo.</a:t>
            </a:r>
          </a:p>
          <a:p>
            <a:pPr marL="627063" lvl="2"/>
            <a:endParaRPr lang="fr-FR" sz="1100" dirty="0">
              <a:latin typeface="Avenir Next LT Pro" panose="020B0504020202020204" pitchFamily="34" charset="0"/>
            </a:endParaRPr>
          </a:p>
          <a:p>
            <a:pPr marL="627063" lvl="2"/>
            <a:r>
              <a:rPr lang="fr-FR" sz="1100" baseline="30000" dirty="0">
                <a:latin typeface="Avenir Next LT Pro" panose="020B0504020202020204" pitchFamily="34" charset="0"/>
              </a:rPr>
              <a:t>(1) article L31-10-10 du CCH </a:t>
            </a:r>
          </a:p>
          <a:p>
            <a:pPr marL="627063" lvl="2"/>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285750" lvl="3"/>
            <a:r>
              <a:rPr lang="fr-FR" sz="1100" baseline="30000" dirty="0">
                <a:latin typeface="Avenir Next LT Pro" panose="020B0504020202020204" pitchFamily="34" charset="0"/>
              </a:rPr>
              <a:t>(1) article L31-10-10 du CCH </a:t>
            </a:r>
          </a:p>
        </p:txBody>
      </p:sp>
      <p:sp>
        <p:nvSpPr>
          <p:cNvPr id="6" name="Rectangle : coins arrondis 5">
            <a:extLst>
              <a:ext uri="{FF2B5EF4-FFF2-40B4-BE49-F238E27FC236}">
                <a16:creationId xmlns:a16="http://schemas.microsoft.com/office/drawing/2014/main" id="{504D5909-F225-EF3E-5DDB-07B75633A29D}"/>
              </a:ext>
            </a:extLst>
          </p:cNvPr>
          <p:cNvSpPr/>
          <p:nvPr/>
        </p:nvSpPr>
        <p:spPr>
          <a:xfrm>
            <a:off x="4029630" y="3608337"/>
            <a:ext cx="2304256" cy="225959"/>
          </a:xfrm>
          <a:prstGeom prst="roundRect">
            <a:avLst/>
          </a:prstGeom>
          <a:solidFill>
            <a:srgbClr val="FFFF00">
              <a:alpha val="46000"/>
            </a:srgb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2248917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1C16C5B-B56B-8568-6AC5-25B749859D55}"/>
              </a:ext>
            </a:extLst>
          </p:cNvPr>
          <p:cNvPicPr>
            <a:picLocks noChangeAspect="1"/>
          </p:cNvPicPr>
          <p:nvPr/>
        </p:nvPicPr>
        <p:blipFill rotWithShape="1">
          <a:blip r:embed="rId2"/>
          <a:srcRect b="3456"/>
          <a:stretch/>
        </p:blipFill>
        <p:spPr>
          <a:xfrm>
            <a:off x="3707903" y="1563630"/>
            <a:ext cx="5224457" cy="2016232"/>
          </a:xfrm>
          <a:prstGeom prst="rect">
            <a:avLst/>
          </a:prstGeom>
          <a:ln w="9525">
            <a:solidFill>
              <a:schemeClr val="tx1"/>
            </a:solidFill>
          </a:ln>
        </p:spPr>
      </p:pic>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solidFill>
                  <a:srgbClr val="7030A0"/>
                </a:solidFill>
                <a:latin typeface="Avenir Next LT Pro" panose="020B0504020202020204" pitchFamily="34" charset="0"/>
              </a:rPr>
              <a:t>Caractéristiques du PTZ 2024</a:t>
            </a:r>
            <a:endParaRPr lang="fr-FR" sz="2000" dirty="0">
              <a:solidFill>
                <a:srgbClr val="7030A0"/>
              </a:solidFill>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107504" y="612000"/>
            <a:ext cx="9145016" cy="571378"/>
          </a:xfrm>
        </p:spPr>
        <p:txBody>
          <a:bodyPr>
            <a:normAutofit/>
          </a:bodyPr>
          <a:lstStyle/>
          <a:p>
            <a:r>
              <a:rPr lang="fr-FR" b="1" dirty="0">
                <a:latin typeface="Avenir Next LT Pro" panose="020B0504020202020204" pitchFamily="34" charset="0"/>
              </a:rPr>
              <a:t>Acquisition Logement avec travaux dont travaux éligibles à l ECOPTZ  </a:t>
            </a:r>
          </a:p>
          <a:p>
            <a:r>
              <a:rPr lang="fr-FR" b="1" dirty="0">
                <a:solidFill>
                  <a:srgbClr val="0070C0"/>
                </a:solidFill>
                <a:latin typeface="Avenir Next LT Pro" panose="020B0504020202020204" pitchFamily="34" charset="0"/>
              </a:rPr>
              <a:t>PTZ + ECOPTZ = 1 SEUL DOSSIER </a:t>
            </a:r>
            <a:endParaRPr lang="fr-FR" cap="all" dirty="0">
              <a:solidFill>
                <a:srgbClr val="0070C0"/>
              </a:solidFill>
              <a:latin typeface="Avenir Next LT Pro" panose="020B0504020202020204" pitchFamily="34" charset="0"/>
            </a:endParaRPr>
          </a:p>
        </p:txBody>
      </p:sp>
      <p:sp>
        <p:nvSpPr>
          <p:cNvPr id="4" name="ZoneTexte 3">
            <a:extLst>
              <a:ext uri="{FF2B5EF4-FFF2-40B4-BE49-F238E27FC236}">
                <a16:creationId xmlns:a16="http://schemas.microsoft.com/office/drawing/2014/main" id="{182A677F-9FE3-FA1D-5EA6-7933225A6E4D}"/>
              </a:ext>
            </a:extLst>
          </p:cNvPr>
          <p:cNvSpPr txBox="1"/>
          <p:nvPr/>
        </p:nvSpPr>
        <p:spPr>
          <a:xfrm>
            <a:off x="135805" y="1330624"/>
            <a:ext cx="2938885" cy="3200876"/>
          </a:xfrm>
          <a:prstGeom prst="rect">
            <a:avLst/>
          </a:prstGeom>
          <a:noFill/>
        </p:spPr>
        <p:txBody>
          <a:bodyPr wrap="square">
            <a:spAutoFit/>
          </a:bodyPr>
          <a:lstStyle/>
          <a:p>
            <a:r>
              <a:rPr lang="fr-FR" b="1" u="sng" dirty="0">
                <a:latin typeface="Avenir Next LT Pro" panose="020B0504020202020204" pitchFamily="34" charset="0"/>
              </a:rPr>
              <a:t>Il est impératif d’instruire 1 seul dossier pour une acquisition d’un logement avec travaux dont travaux éligibles à l ECOPTZ.</a:t>
            </a:r>
          </a:p>
          <a:p>
            <a:endParaRPr lang="fr-FR" sz="1100" b="1" u="sng" dirty="0">
              <a:latin typeface="Avenir Next LT Pro" panose="020B0504020202020204" pitchFamily="34" charset="0"/>
            </a:endParaRPr>
          </a:p>
          <a:p>
            <a:r>
              <a:rPr lang="fr-FR" sz="1100" dirty="0">
                <a:latin typeface="Avenir Next LT Pro" panose="020B0504020202020204" pitchFamily="34" charset="0"/>
              </a:rPr>
              <a:t>Les travaux qui sont financés par un ECOPTZ ne sont pas finançables par le PTZ. De ce fait, les travaux financés par l’ ECOPTZ ne sont pas pris en compte pour la vérification du respect des 25% de travaux permettant l’éligibilité au PTZ.</a:t>
            </a:r>
          </a:p>
          <a:p>
            <a:pPr marL="285750" indent="-285750">
              <a:buFont typeface="Arial" panose="020B0604020202020204" pitchFamily="34" charset="0"/>
              <a:buChar char="•"/>
            </a:pPr>
            <a:endParaRPr lang="fr-FR" sz="1100" dirty="0">
              <a:latin typeface="Avenir Next LT Pro" panose="020B0504020202020204" pitchFamily="34" charset="0"/>
            </a:endParaRPr>
          </a:p>
          <a:p>
            <a:r>
              <a:rPr lang="fr-FR" sz="1100" u="sng" dirty="0">
                <a:latin typeface="Avenir Next LT Pro" panose="020B0504020202020204" pitchFamily="34" charset="0"/>
              </a:rPr>
              <a:t>Si on fait deux dossiers, il y a un risque de financer 2 fois les mêmes travaux , par un </a:t>
            </a:r>
            <a:r>
              <a:rPr lang="fr-FR" sz="1100" u="sng" dirty="0" err="1">
                <a:latin typeface="Avenir Next LT Pro" panose="020B0504020202020204" pitchFamily="34" charset="0"/>
              </a:rPr>
              <a:t>Ecoptz</a:t>
            </a:r>
            <a:r>
              <a:rPr lang="fr-FR" sz="1100" u="sng" dirty="0">
                <a:latin typeface="Avenir Next LT Pro" panose="020B0504020202020204" pitchFamily="34" charset="0"/>
              </a:rPr>
              <a:t> et un PTZ sur 2 dossiers différents.</a:t>
            </a:r>
          </a:p>
          <a:p>
            <a:pPr marL="627063" lvl="2"/>
            <a:endParaRPr lang="fr-FR" sz="1100" dirty="0">
              <a:latin typeface="Avenir Next LT Pro" panose="020B0504020202020204" pitchFamily="34" charset="0"/>
            </a:endParaRPr>
          </a:p>
        </p:txBody>
      </p:sp>
      <p:sp>
        <p:nvSpPr>
          <p:cNvPr id="6" name="Rectangle : coins arrondis 5">
            <a:extLst>
              <a:ext uri="{FF2B5EF4-FFF2-40B4-BE49-F238E27FC236}">
                <a16:creationId xmlns:a16="http://schemas.microsoft.com/office/drawing/2014/main" id="{CCDC0B3A-5D41-0EE8-2FE2-CC31F8937CEA}"/>
              </a:ext>
            </a:extLst>
          </p:cNvPr>
          <p:cNvSpPr/>
          <p:nvPr/>
        </p:nvSpPr>
        <p:spPr>
          <a:xfrm>
            <a:off x="3851920" y="2643758"/>
            <a:ext cx="2592288" cy="153952"/>
          </a:xfrm>
          <a:prstGeom prst="roundRect">
            <a:avLst/>
          </a:prstGeom>
          <a:solidFill>
            <a:srgbClr val="FFFF00">
              <a:alpha val="46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0" name="ZoneTexte 9">
            <a:extLst>
              <a:ext uri="{FF2B5EF4-FFF2-40B4-BE49-F238E27FC236}">
                <a16:creationId xmlns:a16="http://schemas.microsoft.com/office/drawing/2014/main" id="{BA6B9942-E659-6F8F-6F5F-71ED19AC24AA}"/>
              </a:ext>
            </a:extLst>
          </p:cNvPr>
          <p:cNvSpPr txBox="1"/>
          <p:nvPr/>
        </p:nvSpPr>
        <p:spPr>
          <a:xfrm>
            <a:off x="3468711" y="3718016"/>
            <a:ext cx="5675289" cy="1194173"/>
          </a:xfrm>
          <a:prstGeom prst="rect">
            <a:avLst/>
          </a:prstGeom>
          <a:noFill/>
        </p:spPr>
        <p:txBody>
          <a:bodyPr wrap="square" rtlCol="0">
            <a:spAutoFit/>
          </a:bodyPr>
          <a:lstStyle/>
          <a:p>
            <a:pPr marL="171450" indent="-171450">
              <a:lnSpc>
                <a:spcPct val="85000"/>
              </a:lnSpc>
              <a:spcAft>
                <a:spcPts val="600"/>
              </a:spcAft>
              <a:buFont typeface="Arial" panose="020B0604020202020204" pitchFamily="34" charset="0"/>
              <a:buChar char="•"/>
            </a:pPr>
            <a:r>
              <a:rPr lang="fr-FR" sz="1200" b="1" u="sng" dirty="0"/>
              <a:t>Le montant des « travaux éligibles à l’ </a:t>
            </a:r>
            <a:r>
              <a:rPr lang="fr-FR" sz="1200" b="1" u="sng" dirty="0" err="1"/>
              <a:t>Ecoptz</a:t>
            </a:r>
            <a:r>
              <a:rPr lang="fr-FR" sz="1200" b="1" u="sng" dirty="0"/>
              <a:t> </a:t>
            </a:r>
            <a:r>
              <a:rPr lang="fr-FR" sz="1200" u="sng" dirty="0"/>
              <a:t>» </a:t>
            </a:r>
            <a:r>
              <a:rPr lang="fr-FR" sz="1200" dirty="0"/>
              <a:t>est à renseigner via « Détailler les travaux » et se rappatrie automatiquement sur la ligne dédiée ci-dessus.</a:t>
            </a:r>
          </a:p>
          <a:p>
            <a:pPr marL="171450" indent="-171450">
              <a:buFont typeface="Arial" panose="020B0604020202020204" pitchFamily="34" charset="0"/>
              <a:buChar char="•"/>
            </a:pPr>
            <a:r>
              <a:rPr lang="fr-FR" sz="1200" b="1" dirty="0"/>
              <a:t>Le </a:t>
            </a:r>
            <a:r>
              <a:rPr lang="fr-FR" sz="1200" b="1" u="sng" dirty="0"/>
              <a:t>"Montant des travaux", </a:t>
            </a:r>
            <a:r>
              <a:rPr lang="fr-FR" sz="1200" dirty="0"/>
              <a:t>à renseigner manuellement, doit intégrer le coût des travaux éligibles à l'Eco-PTZ et le coût des travaux de chauffage à énergie fossile.</a:t>
            </a:r>
          </a:p>
        </p:txBody>
      </p:sp>
      <p:pic>
        <p:nvPicPr>
          <p:cNvPr id="14" name="Image 13">
            <a:extLst>
              <a:ext uri="{FF2B5EF4-FFF2-40B4-BE49-F238E27FC236}">
                <a16:creationId xmlns:a16="http://schemas.microsoft.com/office/drawing/2014/main" id="{A2FCCA36-A905-BBEE-EF32-10FF75885E90}"/>
              </a:ext>
            </a:extLst>
          </p:cNvPr>
          <p:cNvPicPr>
            <a:picLocks noChangeAspect="1"/>
          </p:cNvPicPr>
          <p:nvPr/>
        </p:nvPicPr>
        <p:blipFill>
          <a:blip r:embed="rId3"/>
          <a:stretch>
            <a:fillRect/>
          </a:stretch>
        </p:blipFill>
        <p:spPr>
          <a:xfrm>
            <a:off x="3038998" y="3718016"/>
            <a:ext cx="573031" cy="501402"/>
          </a:xfrm>
          <a:prstGeom prst="rect">
            <a:avLst/>
          </a:prstGeom>
        </p:spPr>
      </p:pic>
    </p:spTree>
    <p:extLst>
      <p:ext uri="{BB962C8B-B14F-4D97-AF65-F5344CB8AC3E}">
        <p14:creationId xmlns:p14="http://schemas.microsoft.com/office/powerpoint/2010/main" val="2868582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rgbClr val="B34A8C"/>
                </a:solidFill>
              </a:rPr>
              <a:t>02</a:t>
            </a:r>
          </a:p>
        </p:txBody>
      </p:sp>
      <p:sp>
        <p:nvSpPr>
          <p:cNvPr id="3" name="Espace réservé du texte 2"/>
          <p:cNvSpPr>
            <a:spLocks noGrp="1"/>
          </p:cNvSpPr>
          <p:nvPr>
            <p:ph type="body" sz="quarter" idx="13"/>
          </p:nvPr>
        </p:nvSpPr>
        <p:spPr>
          <a:xfrm>
            <a:off x="2411760" y="2588947"/>
            <a:ext cx="6470818" cy="1082086"/>
          </a:xfrm>
        </p:spPr>
        <p:txBody>
          <a:bodyPr/>
          <a:lstStyle/>
          <a:p>
            <a:r>
              <a:rPr lang="fr-FR" dirty="0"/>
              <a:t>Evolutions Mycredimmo</a:t>
            </a:r>
          </a:p>
        </p:txBody>
      </p:sp>
    </p:spTree>
    <p:extLst>
      <p:ext uri="{BB962C8B-B14F-4D97-AF65-F5344CB8AC3E}">
        <p14:creationId xmlns:p14="http://schemas.microsoft.com/office/powerpoint/2010/main" val="3245202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251520" y="612000"/>
            <a:ext cx="8496944" cy="231558"/>
          </a:xfrm>
        </p:spPr>
        <p:txBody>
          <a:bodyPr>
            <a:normAutofit/>
          </a:bodyPr>
          <a:lstStyle/>
          <a:p>
            <a:r>
              <a:rPr lang="fr-FR" sz="1500" b="1" u="sng" dirty="0">
                <a:latin typeface="Avenir Next LT Pro" panose="020B0504020202020204" pitchFamily="34" charset="0"/>
                <a:ea typeface="Calibri" panose="020F0502020204030204" pitchFamily="34" charset="0"/>
                <a:cs typeface="Times New Roman" panose="02020603050405020304" pitchFamily="18" charset="0"/>
              </a:rPr>
              <a:t>Accès : via le bas de page client ou projet </a:t>
            </a:r>
            <a:r>
              <a:rPr lang="fr-FR" u="sng" dirty="0">
                <a:latin typeface="Avenir Next LT Pro" panose="020B0504020202020204" pitchFamily="34" charset="0"/>
                <a:ea typeface="Calibri" panose="020F0502020204030204" pitchFamily="34" charset="0"/>
                <a:cs typeface="Times New Roman" panose="02020603050405020304" pitchFamily="18" charset="0"/>
              </a:rPr>
              <a:t>ou</a:t>
            </a:r>
            <a:r>
              <a:rPr lang="fr-FR" b="1" u="sng" dirty="0">
                <a:latin typeface="Avenir Next LT Pro" panose="020B0504020202020204" pitchFamily="34" charset="0"/>
                <a:ea typeface="Calibri" panose="020F0502020204030204" pitchFamily="34" charset="0"/>
                <a:cs typeface="Times New Roman" panose="02020603050405020304" pitchFamily="18" charset="0"/>
              </a:rPr>
              <a:t> </a:t>
            </a:r>
            <a:r>
              <a:rPr lang="fr-FR" sz="1500" b="1" u="sng" dirty="0">
                <a:latin typeface="Avenir Next LT Pro" panose="020B0504020202020204" pitchFamily="34" charset="0"/>
                <a:ea typeface="Calibri" panose="020F0502020204030204" pitchFamily="34" charset="0"/>
                <a:cs typeface="Times New Roman" panose="02020603050405020304" pitchFamily="18" charset="0"/>
              </a:rPr>
              <a:t>via « plus d’action » dans la page financement </a:t>
            </a:r>
            <a:endParaRPr lang="fr-FR" sz="1500" dirty="0">
              <a:latin typeface="Avenir Next LT Pro" panose="020B05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467544" y="274638"/>
            <a:ext cx="7704856" cy="337362"/>
          </a:xfrm>
          <a:prstGeom prst="rect">
            <a:avLst/>
          </a:prstGeom>
        </p:spPr>
        <p:txBody>
          <a:bodyPr vert="horz" lIns="0" tIns="45720" rIns="0" bIns="4572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cap="none" dirty="0">
                <a:solidFill>
                  <a:srgbClr val="7030A0"/>
                </a:solidFill>
                <a:latin typeface="Avenir Next LT Pro" panose="020B0504020202020204" pitchFamily="34" charset="0"/>
              </a:rPr>
              <a:t>Ecran « vérifier éligibilité » </a:t>
            </a:r>
          </a:p>
        </p:txBody>
      </p:sp>
      <p:pic>
        <p:nvPicPr>
          <p:cNvPr id="12" name="Image 11">
            <a:extLst>
              <a:ext uri="{FF2B5EF4-FFF2-40B4-BE49-F238E27FC236}">
                <a16:creationId xmlns:a16="http://schemas.microsoft.com/office/drawing/2014/main" id="{FC8DB5B9-7F12-83CD-4146-6BF9004E3BA8}"/>
              </a:ext>
            </a:extLst>
          </p:cNvPr>
          <p:cNvPicPr>
            <a:picLocks noChangeAspect="1"/>
          </p:cNvPicPr>
          <p:nvPr/>
        </p:nvPicPr>
        <p:blipFill>
          <a:blip r:embed="rId2"/>
          <a:stretch>
            <a:fillRect/>
          </a:stretch>
        </p:blipFill>
        <p:spPr>
          <a:xfrm>
            <a:off x="144016" y="1707654"/>
            <a:ext cx="4427984" cy="2061303"/>
          </a:xfrm>
          <a:prstGeom prst="rect">
            <a:avLst/>
          </a:prstGeom>
          <a:ln w="9525">
            <a:solidFill>
              <a:schemeClr val="tx1">
                <a:lumMod val="50000"/>
                <a:lumOff val="50000"/>
              </a:schemeClr>
            </a:solidFill>
          </a:ln>
        </p:spPr>
      </p:pic>
      <p:pic>
        <p:nvPicPr>
          <p:cNvPr id="14" name="Image 13">
            <a:extLst>
              <a:ext uri="{FF2B5EF4-FFF2-40B4-BE49-F238E27FC236}">
                <a16:creationId xmlns:a16="http://schemas.microsoft.com/office/drawing/2014/main" id="{05A3FC46-BDCF-4E63-0AEF-D0371E418173}"/>
              </a:ext>
            </a:extLst>
          </p:cNvPr>
          <p:cNvPicPr>
            <a:picLocks noChangeAspect="1"/>
          </p:cNvPicPr>
          <p:nvPr/>
        </p:nvPicPr>
        <p:blipFill>
          <a:blip r:embed="rId3"/>
          <a:stretch>
            <a:fillRect/>
          </a:stretch>
        </p:blipFill>
        <p:spPr>
          <a:xfrm>
            <a:off x="4644008" y="1707654"/>
            <a:ext cx="4413697" cy="2007691"/>
          </a:xfrm>
          <a:prstGeom prst="rect">
            <a:avLst/>
          </a:prstGeom>
          <a:ln>
            <a:solidFill>
              <a:schemeClr val="tx1">
                <a:lumMod val="50000"/>
                <a:lumOff val="50000"/>
              </a:schemeClr>
            </a:solidFill>
          </a:ln>
        </p:spPr>
      </p:pic>
      <p:cxnSp>
        <p:nvCxnSpPr>
          <p:cNvPr id="16" name="Connecteur droit avec flèche 15">
            <a:extLst>
              <a:ext uri="{FF2B5EF4-FFF2-40B4-BE49-F238E27FC236}">
                <a16:creationId xmlns:a16="http://schemas.microsoft.com/office/drawing/2014/main" id="{E1A3CCB9-5D1F-7680-DA4F-1FFB4C766C62}"/>
              </a:ext>
            </a:extLst>
          </p:cNvPr>
          <p:cNvCxnSpPr>
            <a:cxnSpLocks/>
          </p:cNvCxnSpPr>
          <p:nvPr/>
        </p:nvCxnSpPr>
        <p:spPr>
          <a:xfrm flipH="1">
            <a:off x="2771800" y="949362"/>
            <a:ext cx="1008112" cy="61427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8" name="Connecteur droit avec flèche 17">
            <a:extLst>
              <a:ext uri="{FF2B5EF4-FFF2-40B4-BE49-F238E27FC236}">
                <a16:creationId xmlns:a16="http://schemas.microsoft.com/office/drawing/2014/main" id="{02457EC3-31D5-EB8E-1C01-3D427067A0D1}"/>
              </a:ext>
            </a:extLst>
          </p:cNvPr>
          <p:cNvCxnSpPr>
            <a:cxnSpLocks/>
          </p:cNvCxnSpPr>
          <p:nvPr/>
        </p:nvCxnSpPr>
        <p:spPr>
          <a:xfrm>
            <a:off x="5220072" y="972660"/>
            <a:ext cx="639688" cy="60589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0" name="Rectangle : coins arrondis 19">
            <a:extLst>
              <a:ext uri="{FF2B5EF4-FFF2-40B4-BE49-F238E27FC236}">
                <a16:creationId xmlns:a16="http://schemas.microsoft.com/office/drawing/2014/main" id="{BD42A437-C626-8B5F-6651-1954443649D1}"/>
              </a:ext>
            </a:extLst>
          </p:cNvPr>
          <p:cNvSpPr/>
          <p:nvPr/>
        </p:nvSpPr>
        <p:spPr>
          <a:xfrm>
            <a:off x="2915816" y="3579862"/>
            <a:ext cx="576064" cy="189095"/>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21" name="Rectangle : coins arrondis 20">
            <a:extLst>
              <a:ext uri="{FF2B5EF4-FFF2-40B4-BE49-F238E27FC236}">
                <a16:creationId xmlns:a16="http://schemas.microsoft.com/office/drawing/2014/main" id="{2D9C6C4B-F57C-95E6-55D8-774953366C43}"/>
              </a:ext>
            </a:extLst>
          </p:cNvPr>
          <p:cNvSpPr/>
          <p:nvPr/>
        </p:nvSpPr>
        <p:spPr>
          <a:xfrm>
            <a:off x="6156176" y="3219822"/>
            <a:ext cx="576064" cy="189095"/>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6084168" y="1707655"/>
            <a:ext cx="711696" cy="144016"/>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23" name="Rectangle : coins arrondis 22">
            <a:extLst>
              <a:ext uri="{FF2B5EF4-FFF2-40B4-BE49-F238E27FC236}">
                <a16:creationId xmlns:a16="http://schemas.microsoft.com/office/drawing/2014/main" id="{DB40C059-6FA8-62FA-07B1-4D1C075BBCDB}"/>
              </a:ext>
            </a:extLst>
          </p:cNvPr>
          <p:cNvSpPr/>
          <p:nvPr/>
        </p:nvSpPr>
        <p:spPr>
          <a:xfrm>
            <a:off x="111696" y="1712658"/>
            <a:ext cx="711696" cy="144016"/>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765736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AEA2830-A566-EC84-D843-482B960347C3}"/>
              </a:ext>
            </a:extLst>
          </p:cNvPr>
          <p:cNvPicPr>
            <a:picLocks noChangeAspect="1"/>
          </p:cNvPicPr>
          <p:nvPr/>
        </p:nvPicPr>
        <p:blipFill>
          <a:blip r:embed="rId2"/>
          <a:stretch>
            <a:fillRect/>
          </a:stretch>
        </p:blipFill>
        <p:spPr>
          <a:xfrm>
            <a:off x="1210378" y="959931"/>
            <a:ext cx="5737885" cy="3238995"/>
          </a:xfrm>
          <a:prstGeom prst="rect">
            <a:avLst/>
          </a:prstGeom>
        </p:spPr>
      </p:pic>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231558"/>
          </a:xfrm>
        </p:spPr>
        <p:txBody>
          <a:bodyPr>
            <a:normAutofit/>
          </a:bodyPr>
          <a:lstStyle/>
          <a:p>
            <a:r>
              <a:rPr lang="fr-FR" b="1" u="sng" dirty="0">
                <a:latin typeface="Avenir Next LT Pro" panose="020B0504020202020204" pitchFamily="34" charset="0"/>
                <a:cs typeface="Times New Roman" panose="02020603050405020304" pitchFamily="18" charset="0"/>
              </a:rPr>
              <a:t>Ecran en </a:t>
            </a:r>
            <a:r>
              <a:rPr lang="fr-FR" b="1" u="sng" dirty="0" err="1">
                <a:latin typeface="Avenir Next LT Pro" panose="020B0504020202020204" pitchFamily="34" charset="0"/>
                <a:cs typeface="Times New Roman" panose="02020603050405020304" pitchFamily="18" charset="0"/>
              </a:rPr>
              <a:t>multiproposition</a:t>
            </a:r>
            <a:endParaRPr lang="fr-FR" dirty="0">
              <a:latin typeface="Avenir Next LT Pro" panose="020B05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467544" y="274638"/>
            <a:ext cx="7704856" cy="337362"/>
          </a:xfrm>
          <a:prstGeom prst="rect">
            <a:avLst/>
          </a:prstGeom>
        </p:spPr>
        <p:txBody>
          <a:bodyPr vert="horz" lIns="0" tIns="45720" rIns="0" bIns="4572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cap="none" dirty="0">
                <a:solidFill>
                  <a:srgbClr val="7030A0"/>
                </a:solidFill>
                <a:latin typeface="Avenir Next LT Pro" panose="020B0504020202020204" pitchFamily="34" charset="0"/>
              </a:rPr>
              <a:t>Ecran « vérifier éligibilité » </a:t>
            </a: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1187624" y="1203598"/>
            <a:ext cx="711696" cy="144016"/>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7" name="ZoneTexte 6">
            <a:extLst>
              <a:ext uri="{FF2B5EF4-FFF2-40B4-BE49-F238E27FC236}">
                <a16:creationId xmlns:a16="http://schemas.microsoft.com/office/drawing/2014/main" id="{7F731316-1285-F4AB-9A4D-7503A8A17E6B}"/>
              </a:ext>
            </a:extLst>
          </p:cNvPr>
          <p:cNvSpPr txBox="1"/>
          <p:nvPr/>
        </p:nvSpPr>
        <p:spPr>
          <a:xfrm>
            <a:off x="35496" y="4430484"/>
            <a:ext cx="8424936" cy="713016"/>
          </a:xfrm>
          <a:prstGeom prst="rect">
            <a:avLst/>
          </a:prstGeom>
          <a:noFill/>
        </p:spPr>
        <p:txBody>
          <a:bodyPr wrap="square">
            <a:spAutoFit/>
          </a:bodyPr>
          <a:lstStyle/>
          <a:p>
            <a:pPr marL="627063" lvl="4" indent="165100">
              <a:buFont typeface="Arial" panose="020B0604020202020204" pitchFamily="34" charset="0"/>
              <a:buChar char="•"/>
            </a:pPr>
            <a:r>
              <a:rPr lang="fr-FR" sz="1100" b="1" u="sng" dirty="0">
                <a:latin typeface="Avenir Next LT Pro" panose="020B0504020202020204" pitchFamily="34" charset="0"/>
              </a:rPr>
              <a:t>Evolution à venir </a:t>
            </a:r>
            <a:r>
              <a:rPr lang="fr-FR" sz="1100" dirty="0">
                <a:latin typeface="Avenir Next LT Pro" panose="020B0504020202020204" pitchFamily="34" charset="0"/>
              </a:rPr>
              <a:t>: présence d’ un marqueur d’ éligibilité pour chaque proposition.</a:t>
            </a:r>
            <a:endParaRPr lang="fr-FR" b="1" dirty="0">
              <a:latin typeface="Avenir Next LT Pro" panose="020B0504020202020204" pitchFamily="34" charset="0"/>
            </a:endParaRPr>
          </a:p>
          <a:p>
            <a:pPr marL="804863" lvl="2" indent="-177800">
              <a:buFont typeface="Arial" panose="020B0604020202020204" pitchFamily="34" charset="0"/>
              <a:buChar char="•"/>
            </a:pPr>
            <a:endParaRPr lang="fr-FR" sz="1100" dirty="0">
              <a:latin typeface="Avenir Next LT Pro" panose="020B0504020202020204" pitchFamily="34" charset="0"/>
            </a:endParaRPr>
          </a:p>
          <a:p>
            <a:pPr marL="285750" lvl="3"/>
            <a:endParaRPr lang="fr-FR" sz="1100" dirty="0">
              <a:latin typeface="Avenir Next LT Pro" panose="020B0504020202020204" pitchFamily="34" charset="0"/>
            </a:endParaRPr>
          </a:p>
          <a:p>
            <a:pPr marL="285750" lvl="3"/>
            <a:r>
              <a:rPr lang="fr-FR" sz="1100" baseline="30000" dirty="0">
                <a:latin typeface="Avenir Next LT Pro" panose="020B0504020202020204" pitchFamily="34" charset="0"/>
              </a:rPr>
              <a:t>(1) article L31-10-8 du CCH</a:t>
            </a:r>
          </a:p>
        </p:txBody>
      </p:sp>
    </p:spTree>
    <p:extLst>
      <p:ext uri="{BB962C8B-B14F-4D97-AF65-F5344CB8AC3E}">
        <p14:creationId xmlns:p14="http://schemas.microsoft.com/office/powerpoint/2010/main" val="3664078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DB4EB2F-05CD-9386-2268-2CD3353256E4}"/>
              </a:ext>
            </a:extLst>
          </p:cNvPr>
          <p:cNvPicPr>
            <a:picLocks noChangeAspect="1"/>
          </p:cNvPicPr>
          <p:nvPr/>
        </p:nvPicPr>
        <p:blipFill>
          <a:blip r:embed="rId2"/>
          <a:stretch>
            <a:fillRect/>
          </a:stretch>
        </p:blipFill>
        <p:spPr>
          <a:xfrm>
            <a:off x="1043608" y="1272954"/>
            <a:ext cx="6894512" cy="3172123"/>
          </a:xfrm>
          <a:prstGeom prst="rect">
            <a:avLst/>
          </a:prstGeom>
          <a:ln>
            <a:solidFill>
              <a:schemeClr val="tx1">
                <a:lumMod val="50000"/>
                <a:lumOff val="50000"/>
              </a:schemeClr>
            </a:solidFill>
          </a:ln>
        </p:spPr>
      </p:pic>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231558"/>
          </a:xfrm>
        </p:spPr>
        <p:txBody>
          <a:bodyPr>
            <a:normAutofit/>
          </a:bodyPr>
          <a:lstStyle/>
          <a:p>
            <a:r>
              <a:rPr lang="fr-FR" b="1" u="sng" dirty="0">
                <a:latin typeface="Avenir Next LT Pro" panose="020B0504020202020204" pitchFamily="34" charset="0"/>
                <a:ea typeface="Calibri" panose="020F0502020204030204" pitchFamily="34" charset="0"/>
                <a:cs typeface="Times New Roman" panose="02020603050405020304" pitchFamily="18" charset="0"/>
              </a:rPr>
              <a:t>Accès : via la page financement </a:t>
            </a:r>
            <a:endParaRPr lang="fr-FR" dirty="0">
              <a:latin typeface="Avenir Next LT Pro" panose="020B05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467544" y="274638"/>
            <a:ext cx="7704856" cy="337362"/>
          </a:xfrm>
          <a:prstGeom prst="rect">
            <a:avLst/>
          </a:prstGeom>
        </p:spPr>
        <p:txBody>
          <a:bodyPr vert="horz" lIns="0" tIns="45720" rIns="0" bIns="4572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cap="none" dirty="0">
                <a:solidFill>
                  <a:srgbClr val="7030A0"/>
                </a:solidFill>
                <a:latin typeface="Avenir Next LT Pro" panose="020B0504020202020204" pitchFamily="34" charset="0"/>
              </a:rPr>
              <a:t>Ecran « Consulter infos PTZ » </a:t>
            </a: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3347864" y="3939902"/>
            <a:ext cx="1008112" cy="144016"/>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Flèche : courbe vers la droite 5">
            <a:extLst>
              <a:ext uri="{FF2B5EF4-FFF2-40B4-BE49-F238E27FC236}">
                <a16:creationId xmlns:a16="http://schemas.microsoft.com/office/drawing/2014/main" id="{2B4C3700-C779-2571-FE15-875C45E1B61D}"/>
              </a:ext>
            </a:extLst>
          </p:cNvPr>
          <p:cNvSpPr/>
          <p:nvPr/>
        </p:nvSpPr>
        <p:spPr>
          <a:xfrm rot="10800000" flipH="1">
            <a:off x="3059832" y="4011910"/>
            <a:ext cx="216024" cy="337362"/>
          </a:xfrm>
          <a:prstGeom prst="curved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2797658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16BA332-68B4-917E-8689-6323AA2DB779}"/>
              </a:ext>
            </a:extLst>
          </p:cNvPr>
          <p:cNvPicPr>
            <a:picLocks noChangeAspect="1"/>
          </p:cNvPicPr>
          <p:nvPr/>
        </p:nvPicPr>
        <p:blipFill>
          <a:blip r:embed="rId2"/>
          <a:stretch>
            <a:fillRect/>
          </a:stretch>
        </p:blipFill>
        <p:spPr>
          <a:xfrm>
            <a:off x="562692" y="783281"/>
            <a:ext cx="7956376" cy="4085581"/>
          </a:xfrm>
          <a:prstGeom prst="rect">
            <a:avLst/>
          </a:prstGeom>
        </p:spPr>
      </p:pic>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231558"/>
          </a:xfrm>
        </p:spPr>
        <p:txBody>
          <a:bodyPr>
            <a:normAutofit/>
          </a:bodyPr>
          <a:lstStyle/>
          <a:p>
            <a:endParaRPr lang="fr-FR" dirty="0">
              <a:latin typeface="Avenir Next LT Pro" panose="020B05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467544" y="274638"/>
            <a:ext cx="7704856" cy="337362"/>
          </a:xfrm>
          <a:prstGeom prst="rect">
            <a:avLst/>
          </a:prstGeom>
        </p:spPr>
        <p:txBody>
          <a:bodyPr vert="horz" lIns="0" tIns="45720" rIns="0" bIns="4572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cap="none" dirty="0">
                <a:solidFill>
                  <a:srgbClr val="7030A0"/>
                </a:solidFill>
                <a:latin typeface="Avenir Next LT Pro" panose="020B0504020202020204" pitchFamily="34" charset="0"/>
              </a:rPr>
              <a:t>Ecran « Consulter infos PTZ » </a:t>
            </a: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683568" y="1275605"/>
            <a:ext cx="562692" cy="193628"/>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7" name="Rectangle : coins arrondis 6">
            <a:extLst>
              <a:ext uri="{FF2B5EF4-FFF2-40B4-BE49-F238E27FC236}">
                <a16:creationId xmlns:a16="http://schemas.microsoft.com/office/drawing/2014/main" id="{DF180ED2-ADB1-B665-7D0E-856594C23A00}"/>
              </a:ext>
            </a:extLst>
          </p:cNvPr>
          <p:cNvSpPr/>
          <p:nvPr/>
        </p:nvSpPr>
        <p:spPr>
          <a:xfrm>
            <a:off x="4540880" y="1275606"/>
            <a:ext cx="562692" cy="179276"/>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8" name="Rectangle : coins arrondis 7">
            <a:extLst>
              <a:ext uri="{FF2B5EF4-FFF2-40B4-BE49-F238E27FC236}">
                <a16:creationId xmlns:a16="http://schemas.microsoft.com/office/drawing/2014/main" id="{2CD5B2B4-03EF-E424-F2E3-9541482D7AD0}"/>
              </a:ext>
            </a:extLst>
          </p:cNvPr>
          <p:cNvSpPr/>
          <p:nvPr/>
        </p:nvSpPr>
        <p:spPr>
          <a:xfrm>
            <a:off x="624932" y="2594146"/>
            <a:ext cx="562692" cy="193628"/>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2469443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dirty="0">
                <a:solidFill>
                  <a:srgbClr val="7030A0"/>
                </a:solidFill>
                <a:latin typeface="Avenir Next LT Pro" panose="020B0504020202020204" pitchFamily="34" charset="0"/>
              </a:rPr>
              <a:t>Autres Améliorations</a:t>
            </a:r>
            <a:endParaRPr lang="fr-FR" dirty="0">
              <a:solidFill>
                <a:srgbClr val="7030A0"/>
              </a:solidFill>
            </a:endParaRPr>
          </a:p>
        </p:txBody>
      </p:sp>
      <p:sp>
        <p:nvSpPr>
          <p:cNvPr id="4" name="ZoneTexte 3">
            <a:extLst>
              <a:ext uri="{FF2B5EF4-FFF2-40B4-BE49-F238E27FC236}">
                <a16:creationId xmlns:a16="http://schemas.microsoft.com/office/drawing/2014/main" id="{9CEE7204-4782-F1D4-B1C6-D86CAB26B16E}"/>
              </a:ext>
            </a:extLst>
          </p:cNvPr>
          <p:cNvSpPr txBox="1"/>
          <p:nvPr/>
        </p:nvSpPr>
        <p:spPr>
          <a:xfrm>
            <a:off x="539552" y="1131590"/>
            <a:ext cx="8424936" cy="1640193"/>
          </a:xfrm>
          <a:prstGeom prst="rect">
            <a:avLst/>
          </a:prstGeom>
          <a:noFill/>
        </p:spPr>
        <p:txBody>
          <a:bodyPr wrap="square">
            <a:spAutoFit/>
          </a:bodyPr>
          <a:lstStyle/>
          <a:p>
            <a:pPr defTabSz="914378">
              <a:lnSpc>
                <a:spcPct val="107000"/>
              </a:lnSpc>
              <a:spcAft>
                <a:spcPts val="800"/>
              </a:spcAft>
            </a:pPr>
            <a:r>
              <a:rPr lang="fr-FR" b="1" dirty="0">
                <a:latin typeface="Avenir Next LT Pro" panose="020B0504020202020204" pitchFamily="34" charset="0"/>
                <a:ea typeface="Calibri" panose="020F0502020204030204" pitchFamily="34" charset="0"/>
                <a:cs typeface="Times New Roman" panose="02020603050405020304" pitchFamily="18" charset="0"/>
              </a:rPr>
              <a:t>- </a:t>
            </a:r>
            <a:r>
              <a:rPr lang="fr-FR" dirty="0">
                <a:latin typeface="Avenir Next LT Pro" panose="020B0504020202020204" pitchFamily="34" charset="0"/>
                <a:ea typeface="Calibri" panose="020F0502020204030204" pitchFamily="34" charset="0"/>
                <a:cs typeface="Times New Roman" panose="02020603050405020304" pitchFamily="18" charset="0"/>
              </a:rPr>
              <a:t>Amélioration de la clarté des </a:t>
            </a:r>
            <a:r>
              <a:rPr lang="fr-FR" b="1" u="sng" dirty="0">
                <a:latin typeface="Avenir Next LT Pro" panose="020B0504020202020204" pitchFamily="34" charset="0"/>
                <a:ea typeface="Calibri" panose="020F0502020204030204" pitchFamily="34" charset="0"/>
                <a:cs typeface="Times New Roman" panose="02020603050405020304" pitchFamily="18" charset="0"/>
              </a:rPr>
              <a:t>messages d’ anomalies </a:t>
            </a:r>
            <a:r>
              <a:rPr lang="fr-FR" dirty="0">
                <a:latin typeface="Avenir Next LT Pro" panose="020B0504020202020204" pitchFamily="34" charset="0"/>
                <a:ea typeface="Calibri" panose="020F0502020204030204" pitchFamily="34" charset="0"/>
                <a:cs typeface="Times New Roman" panose="02020603050405020304" pitchFamily="18" charset="0"/>
              </a:rPr>
              <a:t>liés au PTZ </a:t>
            </a:r>
          </a:p>
          <a:p>
            <a:pPr defTabSz="914378">
              <a:lnSpc>
                <a:spcPct val="107000"/>
              </a:lnSpc>
              <a:spcAft>
                <a:spcPts val="800"/>
              </a:spcAft>
            </a:pPr>
            <a:r>
              <a:rPr lang="fr-FR" b="1" u="sng" dirty="0">
                <a:latin typeface="Avenir Next LT Pro" panose="020B0504020202020204" pitchFamily="34" charset="0"/>
                <a:cs typeface="Times New Roman" panose="02020603050405020304" pitchFamily="18" charset="0"/>
              </a:rPr>
              <a:t>- Ajustement automatique du montant du PTZ </a:t>
            </a:r>
            <a:r>
              <a:rPr lang="fr-FR" dirty="0">
                <a:latin typeface="Avenir Next LT Pro" panose="020B0504020202020204" pitchFamily="34" charset="0"/>
                <a:cs typeface="Times New Roman" panose="02020603050405020304" pitchFamily="18" charset="0"/>
              </a:rPr>
              <a:t>en cas de modification de l’apport personnel</a:t>
            </a:r>
          </a:p>
          <a:p>
            <a:pPr defTabSz="914378">
              <a:lnSpc>
                <a:spcPct val="107000"/>
              </a:lnSpc>
              <a:spcAft>
                <a:spcPts val="800"/>
              </a:spcAft>
            </a:pPr>
            <a:endParaRPr lang="fr-FR" dirty="0">
              <a:latin typeface="Avenir Next LT Pro" panose="020B0504020202020204" pitchFamily="34" charset="0"/>
              <a:cs typeface="Times New Roman" panose="02020603050405020304" pitchFamily="18" charset="0"/>
            </a:endParaRPr>
          </a:p>
          <a:p>
            <a:pPr defTabSz="914378">
              <a:lnSpc>
                <a:spcPct val="107000"/>
              </a:lnSpc>
              <a:spcAft>
                <a:spcPts val="800"/>
              </a:spcAft>
            </a:pPr>
            <a:endParaRPr lang="fr-FR" dirty="0">
              <a:latin typeface="Avenir Next LT Pro" panose="020B0504020202020204" pitchFamily="34" charset="0"/>
            </a:endParaRPr>
          </a:p>
          <a:p>
            <a:pPr defTabSz="914378"/>
            <a:endParaRPr lang="fr-FR" dirty="0">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11" name="Image 10">
            <a:extLst>
              <a:ext uri="{FF2B5EF4-FFF2-40B4-BE49-F238E27FC236}">
                <a16:creationId xmlns:a16="http://schemas.microsoft.com/office/drawing/2014/main" id="{0B255E13-AAF0-0B61-ED9D-A852FE0E7D3B}"/>
              </a:ext>
            </a:extLst>
          </p:cNvPr>
          <p:cNvPicPr>
            <a:picLocks noChangeAspect="1"/>
          </p:cNvPicPr>
          <p:nvPr/>
        </p:nvPicPr>
        <p:blipFill>
          <a:blip r:embed="rId2"/>
          <a:stretch>
            <a:fillRect/>
          </a:stretch>
        </p:blipFill>
        <p:spPr>
          <a:xfrm>
            <a:off x="827584" y="2040638"/>
            <a:ext cx="5580112" cy="2671022"/>
          </a:xfrm>
          <a:prstGeom prst="rect">
            <a:avLst/>
          </a:prstGeom>
        </p:spPr>
      </p:pic>
      <p:sp>
        <p:nvSpPr>
          <p:cNvPr id="12" name="Rectangle : coins arrondis 11">
            <a:extLst>
              <a:ext uri="{FF2B5EF4-FFF2-40B4-BE49-F238E27FC236}">
                <a16:creationId xmlns:a16="http://schemas.microsoft.com/office/drawing/2014/main" id="{E3A65B7D-08D5-1E80-12F8-4F55126CE930}"/>
              </a:ext>
            </a:extLst>
          </p:cNvPr>
          <p:cNvSpPr/>
          <p:nvPr/>
        </p:nvSpPr>
        <p:spPr>
          <a:xfrm>
            <a:off x="6784375" y="1779662"/>
            <a:ext cx="1800200" cy="3024336"/>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Ainsi, en cas de reste à financer, si on ne souhaite pas modifier le montant du PTZ, il convient de réaffecter le reste à financer sur les autres prêts, via la liste proposée ou « Calculer » pour l’intégrer au lissage</a:t>
            </a:r>
          </a:p>
        </p:txBody>
      </p:sp>
      <p:cxnSp>
        <p:nvCxnSpPr>
          <p:cNvPr id="13" name="Connecteur droit avec flèche 12">
            <a:extLst>
              <a:ext uri="{FF2B5EF4-FFF2-40B4-BE49-F238E27FC236}">
                <a16:creationId xmlns:a16="http://schemas.microsoft.com/office/drawing/2014/main" id="{A1D3D97F-2B6C-1173-0A17-4968306862CC}"/>
              </a:ext>
            </a:extLst>
          </p:cNvPr>
          <p:cNvCxnSpPr>
            <a:cxnSpLocks/>
          </p:cNvCxnSpPr>
          <p:nvPr/>
        </p:nvCxnSpPr>
        <p:spPr>
          <a:xfrm>
            <a:off x="1648202" y="4042031"/>
            <a:ext cx="144016" cy="222781"/>
          </a:xfrm>
          <a:prstGeom prst="straightConnector1">
            <a:avLst/>
          </a:prstGeom>
          <a:ln>
            <a:solidFill>
              <a:srgbClr val="7030A0"/>
            </a:solidFill>
            <a:tailEnd type="triangle"/>
          </a:ln>
        </p:spPr>
        <p:style>
          <a:lnRef idx="2">
            <a:schemeClr val="accent2"/>
          </a:lnRef>
          <a:fillRef idx="0">
            <a:schemeClr val="accent2"/>
          </a:fillRef>
          <a:effectRef idx="1">
            <a:schemeClr val="accent2"/>
          </a:effectRef>
          <a:fontRef idx="minor">
            <a:schemeClr val="tx1"/>
          </a:fontRef>
        </p:style>
      </p:cxnSp>
      <p:sp>
        <p:nvSpPr>
          <p:cNvPr id="16" name="Rectangle : coins arrondis 15">
            <a:extLst>
              <a:ext uri="{FF2B5EF4-FFF2-40B4-BE49-F238E27FC236}">
                <a16:creationId xmlns:a16="http://schemas.microsoft.com/office/drawing/2014/main" id="{764FD9EF-C843-AD29-BBA2-8E4A987F1FC6}"/>
              </a:ext>
            </a:extLst>
          </p:cNvPr>
          <p:cNvSpPr/>
          <p:nvPr/>
        </p:nvSpPr>
        <p:spPr>
          <a:xfrm>
            <a:off x="3617640" y="4505474"/>
            <a:ext cx="882352" cy="201648"/>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7" name="Rectangle : coins arrondis 16">
            <a:extLst>
              <a:ext uri="{FF2B5EF4-FFF2-40B4-BE49-F238E27FC236}">
                <a16:creationId xmlns:a16="http://schemas.microsoft.com/office/drawing/2014/main" id="{A8E1E7DB-D40F-30DB-8D0E-4FDF34CCAA3C}"/>
              </a:ext>
            </a:extLst>
          </p:cNvPr>
          <p:cNvSpPr/>
          <p:nvPr/>
        </p:nvSpPr>
        <p:spPr>
          <a:xfrm>
            <a:off x="1815826" y="4116543"/>
            <a:ext cx="1171997" cy="183399"/>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1373773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solidFill>
                  <a:srgbClr val="7030A0"/>
                </a:solidFill>
                <a:latin typeface="Avenir Next LT Pro" panose="020B0504020202020204" pitchFamily="34" charset="0"/>
              </a:rPr>
              <a:t>PROPOSITION CONTROLES COMMUNAUTAIRES PIECO</a:t>
            </a:r>
            <a:endParaRPr lang="fr-FR" dirty="0">
              <a:solidFill>
                <a:srgbClr val="7030A0"/>
              </a:solidFill>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231558"/>
          </a:xfrm>
        </p:spPr>
        <p:txBody>
          <a:bodyPr>
            <a:normAutofit/>
          </a:bodyPr>
          <a:lstStyle/>
          <a:p>
            <a:r>
              <a:rPr lang="fr-FR" b="1" dirty="0">
                <a:latin typeface="Avenir Next LT Pro" panose="020B0504020202020204" pitchFamily="34" charset="0"/>
              </a:rPr>
              <a:t>Contrôles agence et BO/MO</a:t>
            </a:r>
            <a:endParaRPr lang="fr-FR" cap="all" dirty="0">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359532" y="923796"/>
            <a:ext cx="8424936" cy="3439852"/>
          </a:xfrm>
          <a:prstGeom prst="rect">
            <a:avLst/>
          </a:prstGeom>
          <a:noFill/>
        </p:spPr>
        <p:txBody>
          <a:bodyPr wrap="square">
            <a:spAutoFit/>
          </a:bodyPr>
          <a:lstStyle/>
          <a:p>
            <a:pPr defTabSz="914378">
              <a:lnSpc>
                <a:spcPct val="107000"/>
              </a:lnSpc>
              <a:spcAft>
                <a:spcPts val="800"/>
              </a:spcAft>
            </a:pPr>
            <a:r>
              <a:rPr lang="fr-FR" b="1" u="sng" dirty="0">
                <a:latin typeface="Avenir Next LT Pro" panose="020B0504020202020204" pitchFamily="34" charset="0"/>
                <a:ea typeface="Calibri" panose="020F0502020204030204" pitchFamily="34" charset="0"/>
                <a:cs typeface="Times New Roman" panose="02020603050405020304" pitchFamily="18" charset="0"/>
              </a:rPr>
              <a:t>Annexe XVIII PTZ </a:t>
            </a:r>
            <a:r>
              <a:rPr lang="fr-FR" sz="1800" dirty="0">
                <a:latin typeface="Avenir Next LT Pro" panose="020B0504020202020204" pitchFamily="34" charset="0"/>
                <a:ea typeface="Calibri" panose="020F0502020204030204" pitchFamily="34" charset="0"/>
                <a:cs typeface="Times New Roman" panose="02020603050405020304" pitchFamily="18" charset="0"/>
              </a:rPr>
              <a:t>: </a:t>
            </a:r>
            <a:r>
              <a:rPr lang="fr-FR" dirty="0">
                <a:latin typeface="Avenir Next LT Pro" panose="020B0504020202020204" pitchFamily="34" charset="0"/>
                <a:ea typeface="Calibri" panose="020F0502020204030204" pitchFamily="34" charset="0"/>
                <a:cs typeface="Times New Roman" panose="02020603050405020304" pitchFamily="18" charset="0"/>
              </a:rPr>
              <a:t>Relative à la justification par l’emprunteur de l’exclusion de du financement de l’installation d’un chauffage à énergie fossile dans le cadre d’une acquisition d’un </a:t>
            </a:r>
            <a:r>
              <a:rPr lang="fr-FR" u="sng" dirty="0">
                <a:latin typeface="Avenir Next LT Pro" panose="020B0504020202020204" pitchFamily="34" charset="0"/>
                <a:ea typeface="Calibri" panose="020F0502020204030204" pitchFamily="34" charset="0"/>
                <a:cs typeface="Times New Roman" panose="02020603050405020304" pitchFamily="18" charset="0"/>
              </a:rPr>
              <a:t>logement du parc social (HLM) </a:t>
            </a:r>
            <a:r>
              <a:rPr lang="fr-FR" dirty="0">
                <a:latin typeface="Avenir Next LT Pro" panose="020B0504020202020204" pitchFamily="34" charset="0"/>
                <a:ea typeface="Calibri" panose="020F0502020204030204" pitchFamily="34" charset="0"/>
                <a:cs typeface="Times New Roman" panose="02020603050405020304" pitchFamily="18" charset="0"/>
              </a:rPr>
              <a:t>: vérifier la présence et la complétude du document (dont signature).</a:t>
            </a:r>
          </a:p>
          <a:p>
            <a:pPr defTabSz="914378">
              <a:lnSpc>
                <a:spcPct val="107000"/>
              </a:lnSpc>
              <a:spcAft>
                <a:spcPts val="800"/>
              </a:spcAft>
            </a:pPr>
            <a:r>
              <a:rPr lang="fr-FR" dirty="0">
                <a:latin typeface="Avenir Next LT Pro" panose="020B0504020202020204" pitchFamily="34" charset="0"/>
                <a:ea typeface="Calibri" panose="020F0502020204030204" pitchFamily="34" charset="0"/>
                <a:cs typeface="Times New Roman" panose="02020603050405020304" pitchFamily="18" charset="0"/>
              </a:rPr>
              <a:t>&gt;&gt; éligible à la Signature électronique</a:t>
            </a:r>
          </a:p>
          <a:p>
            <a:pPr defTabSz="914378"/>
            <a:endParaRPr lang="fr-FR" dirty="0">
              <a:latin typeface="Avenir Next LT Pro" panose="020B0504020202020204" pitchFamily="34" charset="0"/>
            </a:endParaRPr>
          </a:p>
          <a:p>
            <a:pPr defTabSz="914378"/>
            <a:r>
              <a:rPr lang="fr-FR" b="1" u="sng" dirty="0">
                <a:latin typeface="Avenir Next LT Pro" panose="020B0504020202020204" pitchFamily="34" charset="0"/>
                <a:ea typeface="Calibri" panose="020F0502020204030204" pitchFamily="34" charset="0"/>
                <a:cs typeface="Times New Roman" panose="02020603050405020304" pitchFamily="18" charset="0"/>
              </a:rPr>
              <a:t>Instruction</a:t>
            </a:r>
            <a:r>
              <a:rPr lang="fr-FR" b="1" dirty="0">
                <a:latin typeface="Avenir Next LT Pro" panose="020B0504020202020204" pitchFamily="34" charset="0"/>
                <a:ea typeface="Calibri" panose="020F0502020204030204" pitchFamily="34" charset="0"/>
                <a:cs typeface="Times New Roman" panose="02020603050405020304" pitchFamily="18" charset="0"/>
              </a:rPr>
              <a:t> </a:t>
            </a:r>
            <a:r>
              <a:rPr lang="fr-FR" dirty="0">
                <a:latin typeface="Avenir Next LT Pro" panose="020B0504020202020204" pitchFamily="34" charset="0"/>
                <a:ea typeface="Calibri" panose="020F0502020204030204" pitchFamily="34" charset="0"/>
                <a:cs typeface="Times New Roman" panose="02020603050405020304" pitchFamily="18" charset="0"/>
              </a:rPr>
              <a:t>: Vérifier la présence du document justifiant le taux TVA à 5.5% sur le bien financé (permettant de justifier la localisation du bien en zone QPV/ANRU)</a:t>
            </a:r>
          </a:p>
          <a:p>
            <a:pPr defTabSz="914378"/>
            <a:endParaRPr lang="fr-FR" dirty="0">
              <a:latin typeface="Avenir Next LT Pro" panose="020B0504020202020204" pitchFamily="34" charset="0"/>
              <a:ea typeface="Calibri" panose="020F0502020204030204" pitchFamily="34" charset="0"/>
              <a:cs typeface="Times New Roman" panose="02020603050405020304" pitchFamily="18" charset="0"/>
            </a:endParaRPr>
          </a:p>
          <a:p>
            <a:pPr defTabSz="914378"/>
            <a:r>
              <a:rPr lang="fr-FR" b="1" u="sng" dirty="0">
                <a:latin typeface="Avenir Next LT Pro" panose="020B0504020202020204" pitchFamily="34" charset="0"/>
                <a:ea typeface="Calibri" panose="020F0502020204030204" pitchFamily="34" charset="0"/>
                <a:cs typeface="Times New Roman" panose="02020603050405020304" pitchFamily="18" charset="0"/>
              </a:rPr>
              <a:t>Instruction</a:t>
            </a:r>
            <a:r>
              <a:rPr lang="fr-FR" b="1" dirty="0">
                <a:latin typeface="Avenir Next LT Pro" panose="020B0504020202020204" pitchFamily="34" charset="0"/>
                <a:ea typeface="Calibri" panose="020F0502020204030204" pitchFamily="34" charset="0"/>
                <a:cs typeface="Times New Roman" panose="02020603050405020304" pitchFamily="18" charset="0"/>
              </a:rPr>
              <a:t> </a:t>
            </a:r>
            <a:r>
              <a:rPr lang="fr-FR" dirty="0">
                <a:latin typeface="Avenir Next LT Pro" panose="020B0504020202020204" pitchFamily="34" charset="0"/>
                <a:ea typeface="Calibri" panose="020F0502020204030204" pitchFamily="34" charset="0"/>
                <a:cs typeface="Times New Roman" panose="02020603050405020304" pitchFamily="18" charset="0"/>
              </a:rPr>
              <a:t>: Vérifier que les coûts de travaux de chauffage à énergies fossiles sont correctement saisis dans la case dédiée « dont travaux de chauffage à énergie fossile » dans le Montant du Projet, le cas échéant. </a:t>
            </a:r>
          </a:p>
          <a:p>
            <a:pPr defTabSz="914378"/>
            <a:endParaRPr lang="fr-FR" dirty="0">
              <a:latin typeface="Avenir Next LT Pro" panose="020B0504020202020204" pitchFamily="34" charset="0"/>
              <a:ea typeface="Calibri" panose="020F0502020204030204" pitchFamily="34" charset="0"/>
              <a:cs typeface="Times New Roman" panose="02020603050405020304" pitchFamily="18" charset="0"/>
            </a:endParaRPr>
          </a:p>
          <a:p>
            <a:pPr defTabSz="914378"/>
            <a:r>
              <a:rPr lang="fr-FR" dirty="0">
                <a:latin typeface="Avenir Next LT Pro" panose="020B0504020202020204" pitchFamily="34" charset="0"/>
              </a:rPr>
              <a:t>&gt;&gt; validé en Comité SNC le 15/03/2024</a:t>
            </a:r>
          </a:p>
          <a:p>
            <a:pPr defTabSz="914378"/>
            <a:endParaRPr lang="fr-FR" dirty="0">
              <a:latin typeface="Avenir Next LT Pro" panose="020B0504020202020204" pitchFamily="34" charset="0"/>
            </a:endParaRPr>
          </a:p>
        </p:txBody>
      </p:sp>
    </p:spTree>
    <p:extLst>
      <p:ext uri="{BB962C8B-B14F-4D97-AF65-F5344CB8AC3E}">
        <p14:creationId xmlns:p14="http://schemas.microsoft.com/office/powerpoint/2010/main" val="4271331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rgbClr val="00A193"/>
                </a:solidFill>
              </a:rPr>
              <a:t>03</a:t>
            </a:r>
          </a:p>
        </p:txBody>
      </p:sp>
      <p:sp>
        <p:nvSpPr>
          <p:cNvPr id="3" name="Espace réservé du texte 2"/>
          <p:cNvSpPr>
            <a:spLocks noGrp="1"/>
          </p:cNvSpPr>
          <p:nvPr>
            <p:ph type="body" sz="quarter" idx="13"/>
          </p:nvPr>
        </p:nvSpPr>
        <p:spPr>
          <a:xfrm>
            <a:off x="2339752" y="2490048"/>
            <a:ext cx="6470818" cy="1082086"/>
          </a:xfrm>
        </p:spPr>
        <p:txBody>
          <a:bodyPr/>
          <a:lstStyle/>
          <a:p>
            <a:r>
              <a:rPr lang="fr-FR" dirty="0"/>
              <a:t>Impacts éditiques</a:t>
            </a:r>
          </a:p>
        </p:txBody>
      </p:sp>
    </p:spTree>
    <p:extLst>
      <p:ext uri="{BB962C8B-B14F-4D97-AF65-F5344CB8AC3E}">
        <p14:creationId xmlns:p14="http://schemas.microsoft.com/office/powerpoint/2010/main" val="2142420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solidFill>
                  <a:srgbClr val="7030A0"/>
                </a:solidFill>
                <a:latin typeface="Avenir Next LT Pro" panose="020B0504020202020204" pitchFamily="34" charset="0"/>
              </a:rPr>
              <a:t>IMPACTS EDITIQUES</a:t>
            </a:r>
            <a:endParaRPr lang="fr-FR" sz="2000" dirty="0">
              <a:solidFill>
                <a:srgbClr val="7030A0"/>
              </a:solidFill>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611560" y="627534"/>
            <a:ext cx="8035705" cy="307777"/>
          </a:xfrm>
          <a:prstGeom prst="rect">
            <a:avLst/>
          </a:prstGeom>
          <a:noFill/>
        </p:spPr>
        <p:txBody>
          <a:bodyPr wrap="square">
            <a:spAutoFit/>
          </a:bodyPr>
          <a:lstStyle/>
          <a:p>
            <a:pPr marL="285750" indent="-285750">
              <a:buFont typeface="Arial" panose="020B0604020202020204" pitchFamily="34" charset="0"/>
              <a:buChar char="•"/>
            </a:pPr>
            <a:r>
              <a:rPr lang="fr-FR" b="1" u="sng" dirty="0">
                <a:solidFill>
                  <a:srgbClr val="0070C0"/>
                </a:solidFill>
                <a:latin typeface="Avenir Next LT Pro" panose="020B0504020202020204" pitchFamily="34" charset="0"/>
              </a:rPr>
              <a:t>Demande de crédit :</a:t>
            </a:r>
          </a:p>
        </p:txBody>
      </p:sp>
      <p:pic>
        <p:nvPicPr>
          <p:cNvPr id="4" name="Image 3">
            <a:extLst>
              <a:ext uri="{FF2B5EF4-FFF2-40B4-BE49-F238E27FC236}">
                <a16:creationId xmlns:a16="http://schemas.microsoft.com/office/drawing/2014/main" id="{0ABBF2C1-44C8-E5EB-9CC3-AB07EC2476C8}"/>
              </a:ext>
            </a:extLst>
          </p:cNvPr>
          <p:cNvPicPr>
            <a:picLocks noChangeAspect="1"/>
          </p:cNvPicPr>
          <p:nvPr/>
        </p:nvPicPr>
        <p:blipFill>
          <a:blip r:embed="rId2"/>
          <a:stretch>
            <a:fillRect/>
          </a:stretch>
        </p:blipFill>
        <p:spPr>
          <a:xfrm>
            <a:off x="1475656" y="1209161"/>
            <a:ext cx="6048672" cy="1957860"/>
          </a:xfrm>
          <a:prstGeom prst="rect">
            <a:avLst/>
          </a:prstGeom>
        </p:spPr>
      </p:pic>
      <p:sp>
        <p:nvSpPr>
          <p:cNvPr id="5" name="ZoneTexte 4">
            <a:extLst>
              <a:ext uri="{FF2B5EF4-FFF2-40B4-BE49-F238E27FC236}">
                <a16:creationId xmlns:a16="http://schemas.microsoft.com/office/drawing/2014/main" id="{4BA4BEA1-ECA5-C5E3-6C0F-0122F812F774}"/>
              </a:ext>
            </a:extLst>
          </p:cNvPr>
          <p:cNvSpPr txBox="1"/>
          <p:nvPr/>
        </p:nvSpPr>
        <p:spPr>
          <a:xfrm>
            <a:off x="1108613" y="3219649"/>
            <a:ext cx="8035705" cy="307777"/>
          </a:xfrm>
          <a:prstGeom prst="rect">
            <a:avLst/>
          </a:prstGeom>
          <a:noFill/>
        </p:spPr>
        <p:txBody>
          <a:bodyPr wrap="square">
            <a:spAutoFit/>
          </a:bodyPr>
          <a:lstStyle/>
          <a:p>
            <a:pPr lvl="5"/>
            <a:r>
              <a:rPr lang="fr-FR" u="sng" dirty="0">
                <a:solidFill>
                  <a:schemeClr val="tx1"/>
                </a:solidFill>
                <a:latin typeface="Avenir Next LT Pro" panose="020B0504020202020204" pitchFamily="34" charset="0"/>
              </a:rPr>
              <a:t>Présence du montant des travaux éligibles au PTZ dans le montant de l’opération.</a:t>
            </a:r>
          </a:p>
        </p:txBody>
      </p:sp>
      <p:pic>
        <p:nvPicPr>
          <p:cNvPr id="7" name="Image 6">
            <a:extLst>
              <a:ext uri="{FF2B5EF4-FFF2-40B4-BE49-F238E27FC236}">
                <a16:creationId xmlns:a16="http://schemas.microsoft.com/office/drawing/2014/main" id="{8591112F-77A5-8709-A768-19E881F4164A}"/>
              </a:ext>
            </a:extLst>
          </p:cNvPr>
          <p:cNvPicPr>
            <a:picLocks noChangeAspect="1"/>
          </p:cNvPicPr>
          <p:nvPr/>
        </p:nvPicPr>
        <p:blipFill>
          <a:blip r:embed="rId3"/>
          <a:stretch>
            <a:fillRect/>
          </a:stretch>
        </p:blipFill>
        <p:spPr>
          <a:xfrm>
            <a:off x="1469584" y="3527426"/>
            <a:ext cx="7172325" cy="1362075"/>
          </a:xfrm>
          <a:prstGeom prst="rect">
            <a:avLst/>
          </a:prstGeom>
        </p:spPr>
      </p:pic>
      <p:sp>
        <p:nvSpPr>
          <p:cNvPr id="9" name="ZoneTexte 8">
            <a:extLst>
              <a:ext uri="{FF2B5EF4-FFF2-40B4-BE49-F238E27FC236}">
                <a16:creationId xmlns:a16="http://schemas.microsoft.com/office/drawing/2014/main" id="{06C38899-F888-C056-6FE3-36B1F701C3EB}"/>
              </a:ext>
            </a:extLst>
          </p:cNvPr>
          <p:cNvSpPr txBox="1"/>
          <p:nvPr/>
        </p:nvSpPr>
        <p:spPr>
          <a:xfrm>
            <a:off x="1108613" y="887516"/>
            <a:ext cx="8035705" cy="523220"/>
          </a:xfrm>
          <a:prstGeom prst="rect">
            <a:avLst/>
          </a:prstGeom>
          <a:noFill/>
        </p:spPr>
        <p:txBody>
          <a:bodyPr wrap="square">
            <a:spAutoFit/>
          </a:bodyPr>
          <a:lstStyle/>
          <a:p>
            <a:pPr lvl="5"/>
            <a:r>
              <a:rPr lang="fr-FR" u="sng" dirty="0">
                <a:solidFill>
                  <a:schemeClr val="tx1"/>
                </a:solidFill>
                <a:latin typeface="Avenir Next LT Pro" panose="020B0504020202020204" pitchFamily="34" charset="0"/>
              </a:rPr>
              <a:t>Présence  de la mention QPV/ANRU</a:t>
            </a:r>
            <a:endParaRPr lang="fr-FR" sz="1100" u="sng" dirty="0">
              <a:latin typeface="Avenir Next LT Pro" panose="020B0504020202020204" pitchFamily="34" charset="0"/>
            </a:endParaRPr>
          </a:p>
          <a:p>
            <a:pPr lvl="5"/>
            <a:endParaRPr lang="fr-FR" dirty="0">
              <a:solidFill>
                <a:schemeClr val="tx1"/>
              </a:solidFill>
              <a:latin typeface="Avenir Next LT Pro" panose="020B0504020202020204" pitchFamily="34" charset="0"/>
            </a:endParaRPr>
          </a:p>
        </p:txBody>
      </p:sp>
      <p:sp>
        <p:nvSpPr>
          <p:cNvPr id="10" name="Rectangle : coins arrondis 9">
            <a:extLst>
              <a:ext uri="{FF2B5EF4-FFF2-40B4-BE49-F238E27FC236}">
                <a16:creationId xmlns:a16="http://schemas.microsoft.com/office/drawing/2014/main" id="{514F01CE-C6C9-1467-CB5B-3D46BD85ED97}"/>
              </a:ext>
            </a:extLst>
          </p:cNvPr>
          <p:cNvSpPr/>
          <p:nvPr/>
        </p:nvSpPr>
        <p:spPr>
          <a:xfrm>
            <a:off x="3203848" y="2533232"/>
            <a:ext cx="1224136" cy="183399"/>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1" name="Rectangle : coins arrondis 10">
            <a:extLst>
              <a:ext uri="{FF2B5EF4-FFF2-40B4-BE49-F238E27FC236}">
                <a16:creationId xmlns:a16="http://schemas.microsoft.com/office/drawing/2014/main" id="{D2067669-B34E-B7C0-84B9-3C1990B827A6}"/>
              </a:ext>
            </a:extLst>
          </p:cNvPr>
          <p:cNvSpPr/>
          <p:nvPr/>
        </p:nvSpPr>
        <p:spPr>
          <a:xfrm>
            <a:off x="2699792" y="4197817"/>
            <a:ext cx="1512168" cy="183399"/>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1904123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solidFill>
                  <a:srgbClr val="7030A0"/>
                </a:solidFill>
                <a:latin typeface="Avenir Next LT Pro" panose="020B0504020202020204" pitchFamily="34" charset="0"/>
              </a:rPr>
              <a:t>IMPACTS EDITIQUES</a:t>
            </a:r>
            <a:endParaRPr lang="fr-FR" sz="2000" dirty="0">
              <a:solidFill>
                <a:srgbClr val="7030A0"/>
              </a:solidFill>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611560" y="627534"/>
            <a:ext cx="8035705" cy="307777"/>
          </a:xfrm>
          <a:prstGeom prst="rect">
            <a:avLst/>
          </a:prstGeom>
          <a:noFill/>
        </p:spPr>
        <p:txBody>
          <a:bodyPr wrap="square">
            <a:spAutoFit/>
          </a:bodyPr>
          <a:lstStyle/>
          <a:p>
            <a:pPr marL="285750" indent="-285750">
              <a:buFont typeface="Arial" panose="020B0604020202020204" pitchFamily="34" charset="0"/>
              <a:buChar char="•"/>
            </a:pPr>
            <a:r>
              <a:rPr lang="fr-FR" b="1" u="sng" dirty="0">
                <a:solidFill>
                  <a:srgbClr val="0070C0"/>
                </a:solidFill>
                <a:latin typeface="Avenir Next LT Pro" panose="020B0504020202020204" pitchFamily="34" charset="0"/>
              </a:rPr>
              <a:t>Annexes PTZ :</a:t>
            </a:r>
          </a:p>
        </p:txBody>
      </p:sp>
      <p:sp>
        <p:nvSpPr>
          <p:cNvPr id="3" name="ZoneTexte 2">
            <a:extLst>
              <a:ext uri="{FF2B5EF4-FFF2-40B4-BE49-F238E27FC236}">
                <a16:creationId xmlns:a16="http://schemas.microsoft.com/office/drawing/2014/main" id="{5337AB7F-8040-4085-5425-FFFB915CA493}"/>
              </a:ext>
            </a:extLst>
          </p:cNvPr>
          <p:cNvSpPr txBox="1"/>
          <p:nvPr/>
        </p:nvSpPr>
        <p:spPr>
          <a:xfrm>
            <a:off x="719572" y="935311"/>
            <a:ext cx="8035705" cy="2416046"/>
          </a:xfrm>
          <a:prstGeom prst="rect">
            <a:avLst/>
          </a:prstGeom>
          <a:noFill/>
        </p:spPr>
        <p:txBody>
          <a:bodyPr wrap="square">
            <a:spAutoFit/>
          </a:bodyPr>
          <a:lstStyle/>
          <a:p>
            <a:endParaRPr lang="fr-FR" dirty="0">
              <a:latin typeface="Avenir Next LT Pro" panose="020B0504020202020204" pitchFamily="34" charset="0"/>
            </a:endParaRPr>
          </a:p>
          <a:p>
            <a:pPr marL="266700" indent="95250">
              <a:buFont typeface="Arial" panose="020B0604020202020204" pitchFamily="34" charset="0"/>
              <a:buChar char="•"/>
            </a:pPr>
            <a:r>
              <a:rPr lang="fr-FR" u="sng" dirty="0">
                <a:latin typeface="Avenir Next LT Pro" panose="020B0504020202020204" pitchFamily="34" charset="0"/>
              </a:rPr>
              <a:t>Modification de l'annexe XIV (</a:t>
            </a:r>
            <a:r>
              <a:rPr lang="fr-FR" dirty="0">
                <a:latin typeface="Avenir Next LT Pro" panose="020B0504020202020204" pitchFamily="34" charset="0"/>
              </a:rPr>
              <a:t>attestation ANCIEN + TRAVAUX) ; </a:t>
            </a:r>
          </a:p>
          <a:p>
            <a:pPr marL="539750" lvl="5" indent="95250">
              <a:buFont typeface="Arial" panose="020B0604020202020204" pitchFamily="34" charset="0"/>
              <a:buChar char="•"/>
            </a:pPr>
            <a:r>
              <a:rPr lang="fr-FR" dirty="0">
                <a:latin typeface="Avenir Next LT Pro" panose="020B0504020202020204" pitchFamily="34" charset="0"/>
              </a:rPr>
              <a:t>Attestant de l’exclusion du financement (au moyen du PTZ) de l’installation d’un chauffage à énergies fossiles</a:t>
            </a:r>
          </a:p>
          <a:p>
            <a:pPr marL="539750" lvl="5" indent="95250">
              <a:buFont typeface="Arial" panose="020B0604020202020204" pitchFamily="34" charset="0"/>
              <a:buChar char="•"/>
            </a:pPr>
            <a:r>
              <a:rPr lang="fr-FR" dirty="0">
                <a:latin typeface="Avenir Next LT Pro" panose="020B0504020202020204" pitchFamily="34" charset="0"/>
              </a:rPr>
              <a:t>Modification du DPE cible ; A à D (contre A à E précédemment)</a:t>
            </a:r>
          </a:p>
          <a:p>
            <a:pPr marL="539750" lvl="5"/>
            <a:endParaRPr lang="fr-FR" dirty="0">
              <a:latin typeface="Avenir Next LT Pro" panose="020B0504020202020204" pitchFamily="34" charset="0"/>
            </a:endParaRPr>
          </a:p>
          <a:p>
            <a:pPr marL="539750" lvl="5"/>
            <a:endParaRPr lang="fr-FR" dirty="0">
              <a:latin typeface="Avenir Next LT Pro" panose="020B0504020202020204" pitchFamily="34" charset="0"/>
            </a:endParaRPr>
          </a:p>
          <a:p>
            <a:pPr marL="266700" indent="95250">
              <a:buFont typeface="Arial" panose="020B0604020202020204" pitchFamily="34" charset="0"/>
              <a:buChar char="•"/>
            </a:pPr>
            <a:r>
              <a:rPr lang="fr-FR" u="sng" dirty="0">
                <a:latin typeface="Avenir Next LT Pro" panose="020B0504020202020204" pitchFamily="34" charset="0"/>
              </a:rPr>
              <a:t>Création d’une annexe XVIII </a:t>
            </a:r>
            <a:r>
              <a:rPr lang="fr-FR" dirty="0">
                <a:latin typeface="Avenir Next LT Pro" panose="020B0504020202020204" pitchFamily="34" charset="0"/>
              </a:rPr>
              <a:t>sur le financement de </a:t>
            </a:r>
            <a:r>
              <a:rPr lang="fr-FR" u="sng" dirty="0">
                <a:latin typeface="Avenir Next LT Pro" panose="020B0504020202020204" pitchFamily="34" charset="0"/>
              </a:rPr>
              <a:t>logement HLM </a:t>
            </a:r>
            <a:r>
              <a:rPr lang="fr-FR" dirty="0">
                <a:latin typeface="Avenir Next LT Pro" panose="020B0504020202020204" pitchFamily="34" charset="0"/>
              </a:rPr>
              <a:t>:</a:t>
            </a:r>
          </a:p>
          <a:p>
            <a:pPr marL="539750" lvl="5" indent="95250">
              <a:buFont typeface="Arial" panose="020B0604020202020204" pitchFamily="34" charset="0"/>
              <a:buChar char="•"/>
            </a:pPr>
            <a:r>
              <a:rPr lang="fr-FR" dirty="0">
                <a:latin typeface="Avenir Next LT Pro" panose="020B0504020202020204" pitchFamily="34" charset="0"/>
              </a:rPr>
              <a:t>Attestant de l’exclusion du financement (au moyen du PTZ) de l’installation d’un chauffage à énergies fossiles</a:t>
            </a:r>
          </a:p>
          <a:p>
            <a:pPr marL="539750" lvl="5"/>
            <a:endParaRPr lang="fr-FR" sz="1100" dirty="0">
              <a:latin typeface="Avenir Next LT Pro" panose="020B0504020202020204" pitchFamily="34" charset="0"/>
            </a:endParaRPr>
          </a:p>
        </p:txBody>
      </p:sp>
      <p:sp>
        <p:nvSpPr>
          <p:cNvPr id="6" name="ZoneTexte 5">
            <a:extLst>
              <a:ext uri="{FF2B5EF4-FFF2-40B4-BE49-F238E27FC236}">
                <a16:creationId xmlns:a16="http://schemas.microsoft.com/office/drawing/2014/main" id="{06E24297-D7EE-98BE-1E97-77CA6886655E}"/>
              </a:ext>
            </a:extLst>
          </p:cNvPr>
          <p:cNvSpPr txBox="1"/>
          <p:nvPr/>
        </p:nvSpPr>
        <p:spPr>
          <a:xfrm>
            <a:off x="611559" y="3398558"/>
            <a:ext cx="8035705" cy="307777"/>
          </a:xfrm>
          <a:prstGeom prst="rect">
            <a:avLst/>
          </a:prstGeom>
          <a:noFill/>
        </p:spPr>
        <p:txBody>
          <a:bodyPr wrap="square">
            <a:spAutoFit/>
          </a:bodyPr>
          <a:lstStyle/>
          <a:p>
            <a:pPr marL="285750" indent="-285750">
              <a:buFont typeface="Arial" panose="020B0604020202020204" pitchFamily="34" charset="0"/>
              <a:buChar char="•"/>
            </a:pPr>
            <a:r>
              <a:rPr lang="fr-FR" b="1" u="sng" dirty="0">
                <a:solidFill>
                  <a:srgbClr val="0070C0"/>
                </a:solidFill>
                <a:latin typeface="Avenir Next LT Pro" panose="020B0504020202020204" pitchFamily="34" charset="0"/>
              </a:rPr>
              <a:t>Conditions spécifiques PTZ :</a:t>
            </a:r>
          </a:p>
        </p:txBody>
      </p:sp>
      <p:sp>
        <p:nvSpPr>
          <p:cNvPr id="12" name="ZoneTexte 11">
            <a:extLst>
              <a:ext uri="{FF2B5EF4-FFF2-40B4-BE49-F238E27FC236}">
                <a16:creationId xmlns:a16="http://schemas.microsoft.com/office/drawing/2014/main" id="{2C213589-D8A9-130F-1EEF-E8708AAF3219}"/>
              </a:ext>
            </a:extLst>
          </p:cNvPr>
          <p:cNvSpPr txBox="1"/>
          <p:nvPr/>
        </p:nvSpPr>
        <p:spPr>
          <a:xfrm>
            <a:off x="899592" y="3616195"/>
            <a:ext cx="8035705" cy="1292662"/>
          </a:xfrm>
          <a:prstGeom prst="rect">
            <a:avLst/>
          </a:prstGeom>
          <a:noFill/>
        </p:spPr>
        <p:txBody>
          <a:bodyPr wrap="square">
            <a:spAutoFit/>
          </a:bodyPr>
          <a:lstStyle/>
          <a:p>
            <a:pPr marL="539750" lvl="5"/>
            <a:endParaRPr lang="fr-FR" sz="1100" dirty="0">
              <a:latin typeface="Avenir Next LT Pro" panose="020B0504020202020204" pitchFamily="34" charset="0"/>
              <a:sym typeface="Wingdings" panose="05000000000000000000" pitchFamily="2" charset="2"/>
            </a:endParaRPr>
          </a:p>
          <a:p>
            <a:pPr marL="88900" lvl="5"/>
            <a:r>
              <a:rPr lang="fr-FR" dirty="0">
                <a:latin typeface="Avenir Next LT Pro" panose="020B0504020202020204" pitchFamily="34" charset="0"/>
                <a:sym typeface="Wingdings" panose="05000000000000000000" pitchFamily="2" charset="2"/>
              </a:rPr>
              <a:t>A noter : </a:t>
            </a:r>
            <a:r>
              <a:rPr lang="fr-FR" b="1" dirty="0">
                <a:latin typeface="Avenir Next LT Pro" panose="020B0504020202020204" pitchFamily="34" charset="0"/>
                <a:sym typeface="Wingdings" panose="05000000000000000000" pitchFamily="2" charset="2"/>
              </a:rPr>
              <a:t>les conditions spécifiques du PTZ </a:t>
            </a:r>
            <a:r>
              <a:rPr lang="fr-FR" dirty="0">
                <a:latin typeface="Avenir Next LT Pro" panose="020B0504020202020204" pitchFamily="34" charset="0"/>
                <a:sym typeface="Wingdings" panose="05000000000000000000" pitchFamily="2" charset="2"/>
              </a:rPr>
              <a:t>au sein de l’offre de prêt sont mises à jour (références à quelques articles de loi).</a:t>
            </a:r>
          </a:p>
          <a:p>
            <a:pPr marL="88900" lvl="5"/>
            <a:r>
              <a:rPr lang="fr-FR" b="1" dirty="0">
                <a:latin typeface="Avenir Next LT Pro" panose="020B0504020202020204" pitchFamily="34" charset="0"/>
                <a:sym typeface="Wingdings" panose="05000000000000000000" pitchFamily="2" charset="2"/>
              </a:rPr>
              <a:t>Les conditions spécifiques des PC/PAS</a:t>
            </a:r>
            <a:r>
              <a:rPr lang="fr-FR" dirty="0">
                <a:latin typeface="Avenir Next LT Pro" panose="020B0504020202020204" pitchFamily="34" charset="0"/>
                <a:sym typeface="Wingdings" panose="05000000000000000000" pitchFamily="2" charset="2"/>
              </a:rPr>
              <a:t>, sont simplifiées, en rapport à l’impossibilité de financer les travaux de chauffage à énergies fossiles avec les prêts PC/PAS.</a:t>
            </a:r>
            <a:endParaRPr lang="fr-FR" dirty="0">
              <a:latin typeface="Avenir Next LT Pro" panose="020B0504020202020204" pitchFamily="34" charset="0"/>
            </a:endParaRPr>
          </a:p>
          <a:p>
            <a:pPr marL="539750" lvl="5"/>
            <a:endParaRPr lang="fr-FR" sz="1100" dirty="0">
              <a:latin typeface="Avenir Next LT Pro" panose="020B0504020202020204" pitchFamily="34" charset="0"/>
            </a:endParaRPr>
          </a:p>
        </p:txBody>
      </p:sp>
      <p:graphicFrame>
        <p:nvGraphicFramePr>
          <p:cNvPr id="14" name="Objet 13">
            <a:extLst>
              <a:ext uri="{FF2B5EF4-FFF2-40B4-BE49-F238E27FC236}">
                <a16:creationId xmlns:a16="http://schemas.microsoft.com/office/drawing/2014/main" id="{CCDD193F-0375-41AC-E298-DCE7A98C9733}"/>
              </a:ext>
            </a:extLst>
          </p:cNvPr>
          <p:cNvGraphicFramePr>
            <a:graphicFrameLocks noChangeAspect="1"/>
          </p:cNvGraphicFramePr>
          <p:nvPr>
            <p:extLst>
              <p:ext uri="{D42A27DB-BD31-4B8C-83A1-F6EECF244321}">
                <p14:modId xmlns:p14="http://schemas.microsoft.com/office/powerpoint/2010/main" val="1051849281"/>
              </p:ext>
            </p:extLst>
          </p:nvPr>
        </p:nvGraphicFramePr>
        <p:xfrm>
          <a:off x="6876256" y="1684654"/>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2" imgW="914400" imgH="771837" progId="AcroExch.Document.DC">
                  <p:embed/>
                </p:oleObj>
              </mc:Choice>
              <mc:Fallback>
                <p:oleObj name="Acrobat Document" showAsIcon="1" r:id="rId2" imgW="914400" imgH="771837" progId="AcroExch.Document.DC">
                  <p:embed/>
                  <p:pic>
                    <p:nvPicPr>
                      <p:cNvPr id="14" name="Objet 13">
                        <a:extLst>
                          <a:ext uri="{FF2B5EF4-FFF2-40B4-BE49-F238E27FC236}">
                            <a16:creationId xmlns:a16="http://schemas.microsoft.com/office/drawing/2014/main" id="{CCDD193F-0375-41AC-E298-DCE7A98C9733}"/>
                          </a:ext>
                        </a:extLst>
                      </p:cNvPr>
                      <p:cNvPicPr/>
                      <p:nvPr/>
                    </p:nvPicPr>
                    <p:blipFill>
                      <a:blip r:embed="rId3"/>
                      <a:stretch>
                        <a:fillRect/>
                      </a:stretch>
                    </p:blipFill>
                    <p:spPr>
                      <a:xfrm>
                        <a:off x="6876256" y="1684654"/>
                        <a:ext cx="914400" cy="771525"/>
                      </a:xfrm>
                      <a:prstGeom prst="rect">
                        <a:avLst/>
                      </a:prstGeom>
                    </p:spPr>
                  </p:pic>
                </p:oleObj>
              </mc:Fallback>
            </mc:AlternateContent>
          </a:graphicData>
        </a:graphic>
      </p:graphicFrame>
      <p:graphicFrame>
        <p:nvGraphicFramePr>
          <p:cNvPr id="15" name="Objet 14">
            <a:extLst>
              <a:ext uri="{FF2B5EF4-FFF2-40B4-BE49-F238E27FC236}">
                <a16:creationId xmlns:a16="http://schemas.microsoft.com/office/drawing/2014/main" id="{BB49B948-E998-C982-6B93-0EC2722A5A2E}"/>
              </a:ext>
            </a:extLst>
          </p:cNvPr>
          <p:cNvGraphicFramePr>
            <a:graphicFrameLocks noChangeAspect="1"/>
          </p:cNvGraphicFramePr>
          <p:nvPr>
            <p:extLst>
              <p:ext uri="{D42A27DB-BD31-4B8C-83A1-F6EECF244321}">
                <p14:modId xmlns:p14="http://schemas.microsoft.com/office/powerpoint/2010/main" val="1862424369"/>
              </p:ext>
            </p:extLst>
          </p:nvPr>
        </p:nvGraphicFramePr>
        <p:xfrm>
          <a:off x="6876256" y="2973590"/>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4" imgW="914400" imgH="771837" progId="AcroExch.Document.DC">
                  <p:embed/>
                </p:oleObj>
              </mc:Choice>
              <mc:Fallback>
                <p:oleObj name="Acrobat Document" showAsIcon="1" r:id="rId4" imgW="914400" imgH="771837" progId="AcroExch.Document.DC">
                  <p:embed/>
                  <p:pic>
                    <p:nvPicPr>
                      <p:cNvPr id="15" name="Objet 14">
                        <a:extLst>
                          <a:ext uri="{FF2B5EF4-FFF2-40B4-BE49-F238E27FC236}">
                            <a16:creationId xmlns:a16="http://schemas.microsoft.com/office/drawing/2014/main" id="{BB49B948-E998-C982-6B93-0EC2722A5A2E}"/>
                          </a:ext>
                        </a:extLst>
                      </p:cNvPr>
                      <p:cNvPicPr/>
                      <p:nvPr/>
                    </p:nvPicPr>
                    <p:blipFill>
                      <a:blip r:embed="rId5"/>
                      <a:stretch>
                        <a:fillRect/>
                      </a:stretch>
                    </p:blipFill>
                    <p:spPr>
                      <a:xfrm>
                        <a:off x="6876256" y="297359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745651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a:solidFill>
                  <a:srgbClr val="7030A0"/>
                </a:solidFill>
              </a:rPr>
              <a:t>04</a:t>
            </a:r>
          </a:p>
        </p:txBody>
      </p:sp>
      <p:sp>
        <p:nvSpPr>
          <p:cNvPr id="3" name="Espace réservé du texte 2"/>
          <p:cNvSpPr>
            <a:spLocks noGrp="1"/>
          </p:cNvSpPr>
          <p:nvPr>
            <p:ph type="body" sz="quarter" idx="13"/>
          </p:nvPr>
        </p:nvSpPr>
        <p:spPr>
          <a:xfrm>
            <a:off x="2339752" y="2490048"/>
            <a:ext cx="6470818" cy="1082086"/>
          </a:xfrm>
        </p:spPr>
        <p:txBody>
          <a:bodyPr/>
          <a:lstStyle/>
          <a:p>
            <a:r>
              <a:rPr lang="fr-FR" dirty="0"/>
              <a:t>Annexes</a:t>
            </a:r>
          </a:p>
        </p:txBody>
      </p:sp>
    </p:spTree>
    <p:extLst>
      <p:ext uri="{BB962C8B-B14F-4D97-AF65-F5344CB8AC3E}">
        <p14:creationId xmlns:p14="http://schemas.microsoft.com/office/powerpoint/2010/main" val="4175226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A4072A-AEF9-A0C2-713C-EDE7A768DE69}"/>
              </a:ext>
            </a:extLst>
          </p:cNvPr>
          <p:cNvSpPr>
            <a:spLocks noGrp="1"/>
          </p:cNvSpPr>
          <p:nvPr>
            <p:ph type="title"/>
          </p:nvPr>
        </p:nvSpPr>
        <p:spPr/>
        <p:txBody>
          <a:bodyPr/>
          <a:lstStyle/>
          <a:p>
            <a:r>
              <a:rPr lang="fr-FR" dirty="0"/>
              <a:t>PLAFONDS DE RESSOURCES</a:t>
            </a:r>
          </a:p>
        </p:txBody>
      </p:sp>
      <p:sp>
        <p:nvSpPr>
          <p:cNvPr id="3" name="Espace réservé du texte 2">
            <a:extLst>
              <a:ext uri="{FF2B5EF4-FFF2-40B4-BE49-F238E27FC236}">
                <a16:creationId xmlns:a16="http://schemas.microsoft.com/office/drawing/2014/main" id="{B87934DB-858A-A6A4-1499-75DB2EDEEB6C}"/>
              </a:ext>
            </a:extLst>
          </p:cNvPr>
          <p:cNvSpPr>
            <a:spLocks noGrp="1"/>
          </p:cNvSpPr>
          <p:nvPr>
            <p:ph type="body" sz="quarter" idx="12"/>
          </p:nvPr>
        </p:nvSpPr>
        <p:spPr/>
        <p:txBody>
          <a:bodyPr/>
          <a:lstStyle/>
          <a:p>
            <a:r>
              <a:rPr lang="fr-FR" dirty="0"/>
              <a:t>Comparaison avant / après</a:t>
            </a:r>
          </a:p>
        </p:txBody>
      </p:sp>
      <p:graphicFrame>
        <p:nvGraphicFramePr>
          <p:cNvPr id="9" name="Tableau 8">
            <a:extLst>
              <a:ext uri="{FF2B5EF4-FFF2-40B4-BE49-F238E27FC236}">
                <a16:creationId xmlns:a16="http://schemas.microsoft.com/office/drawing/2014/main" id="{0DC7BB53-36DB-BF1D-7683-4594C9EC3E30}"/>
              </a:ext>
            </a:extLst>
          </p:cNvPr>
          <p:cNvGraphicFramePr>
            <a:graphicFrameLocks noGrp="1"/>
          </p:cNvGraphicFramePr>
          <p:nvPr>
            <p:extLst>
              <p:ext uri="{D42A27DB-BD31-4B8C-83A1-F6EECF244321}">
                <p14:modId xmlns:p14="http://schemas.microsoft.com/office/powerpoint/2010/main" val="1423400521"/>
              </p:ext>
            </p:extLst>
          </p:nvPr>
        </p:nvGraphicFramePr>
        <p:xfrm>
          <a:off x="539551" y="1059582"/>
          <a:ext cx="3454360" cy="1665610"/>
        </p:xfrm>
        <a:graphic>
          <a:graphicData uri="http://schemas.openxmlformats.org/drawingml/2006/table">
            <a:tbl>
              <a:tblPr>
                <a:tableStyleId>{3B4B98B0-60AC-42C2-AFA5-B58CD77FA1E5}</a:tableStyleId>
              </a:tblPr>
              <a:tblGrid>
                <a:gridCol w="690872">
                  <a:extLst>
                    <a:ext uri="{9D8B030D-6E8A-4147-A177-3AD203B41FA5}">
                      <a16:colId xmlns:a16="http://schemas.microsoft.com/office/drawing/2014/main" val="2175544695"/>
                    </a:ext>
                  </a:extLst>
                </a:gridCol>
                <a:gridCol w="690872">
                  <a:extLst>
                    <a:ext uri="{9D8B030D-6E8A-4147-A177-3AD203B41FA5}">
                      <a16:colId xmlns:a16="http://schemas.microsoft.com/office/drawing/2014/main" val="3055598576"/>
                    </a:ext>
                  </a:extLst>
                </a:gridCol>
                <a:gridCol w="690872">
                  <a:extLst>
                    <a:ext uri="{9D8B030D-6E8A-4147-A177-3AD203B41FA5}">
                      <a16:colId xmlns:a16="http://schemas.microsoft.com/office/drawing/2014/main" val="3948646255"/>
                    </a:ext>
                  </a:extLst>
                </a:gridCol>
                <a:gridCol w="690872">
                  <a:extLst>
                    <a:ext uri="{9D8B030D-6E8A-4147-A177-3AD203B41FA5}">
                      <a16:colId xmlns:a16="http://schemas.microsoft.com/office/drawing/2014/main" val="744158227"/>
                    </a:ext>
                  </a:extLst>
                </a:gridCol>
                <a:gridCol w="690872">
                  <a:extLst>
                    <a:ext uri="{9D8B030D-6E8A-4147-A177-3AD203B41FA5}">
                      <a16:colId xmlns:a16="http://schemas.microsoft.com/office/drawing/2014/main" val="69038001"/>
                    </a:ext>
                  </a:extLst>
                </a:gridCol>
              </a:tblGrid>
              <a:tr h="454258">
                <a:tc>
                  <a:txBody>
                    <a:bodyPr/>
                    <a:lstStyle/>
                    <a:p>
                      <a:pPr algn="ctr" fontAlgn="ctr"/>
                      <a:r>
                        <a:rPr lang="fr-FR" sz="800" u="none" strike="noStrike" dirty="0">
                          <a:effectLst/>
                        </a:rPr>
                        <a:t>NOMBRE DE PERSONNES</a:t>
                      </a:r>
                      <a:endParaRPr lang="fr-FR" sz="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b="1" u="none" strike="noStrike" dirty="0">
                          <a:effectLst/>
                        </a:rPr>
                        <a:t>ZONE A</a:t>
                      </a:r>
                      <a:endParaRPr lang="fr-FR" sz="9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b="1" u="none" strike="noStrike">
                          <a:effectLst/>
                        </a:rPr>
                        <a:t>ZONE B1</a:t>
                      </a:r>
                      <a:endParaRPr lang="fr-FR" sz="9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b="1" u="none" strike="noStrike">
                          <a:effectLst/>
                        </a:rPr>
                        <a:t>ZONE B2</a:t>
                      </a:r>
                      <a:endParaRPr lang="fr-FR" sz="9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b="1" u="none" strike="noStrike" dirty="0">
                          <a:effectLst/>
                        </a:rPr>
                        <a:t>ZONE C</a:t>
                      </a:r>
                      <a:endParaRPr lang="fr-FR" sz="9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118990467"/>
                  </a:ext>
                </a:extLst>
              </a:tr>
              <a:tr h="151419">
                <a:tc>
                  <a:txBody>
                    <a:bodyPr/>
                    <a:lstStyle/>
                    <a:p>
                      <a:pPr algn="ctr" fontAlgn="ctr"/>
                      <a:r>
                        <a:rPr lang="fr-FR" sz="900" u="none" strike="noStrike">
                          <a:effectLst/>
                        </a:rPr>
                        <a:t>1</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37 000 €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30 000 €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27 000 €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24 000 €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059432022"/>
                  </a:ext>
                </a:extLst>
              </a:tr>
              <a:tr h="151419">
                <a:tc>
                  <a:txBody>
                    <a:bodyPr/>
                    <a:lstStyle/>
                    <a:p>
                      <a:pPr algn="ctr" fontAlgn="ctr"/>
                      <a:r>
                        <a:rPr lang="fr-FR" sz="900" u="none" strike="noStrike">
                          <a:effectLst/>
                        </a:rPr>
                        <a:t>2</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51 800 €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42 000 €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37 800 €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33 600 €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98738704"/>
                  </a:ext>
                </a:extLst>
              </a:tr>
              <a:tr h="151419">
                <a:tc>
                  <a:txBody>
                    <a:bodyPr/>
                    <a:lstStyle/>
                    <a:p>
                      <a:pPr algn="ctr" fontAlgn="ctr"/>
                      <a:r>
                        <a:rPr lang="fr-FR" sz="900" u="none" strike="noStrike">
                          <a:effectLst/>
                        </a:rPr>
                        <a:t>3</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62 900 €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51 000 €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45 900 €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40 800 €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870954129"/>
                  </a:ext>
                </a:extLst>
              </a:tr>
              <a:tr h="151419">
                <a:tc>
                  <a:txBody>
                    <a:bodyPr/>
                    <a:lstStyle/>
                    <a:p>
                      <a:pPr algn="ctr" fontAlgn="ctr"/>
                      <a:r>
                        <a:rPr lang="fr-FR" sz="900" u="none" strike="noStrike">
                          <a:effectLst/>
                        </a:rPr>
                        <a:t>4</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74 000 €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60 000 €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54 000 €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48 000 €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99897857"/>
                  </a:ext>
                </a:extLst>
              </a:tr>
              <a:tr h="151419">
                <a:tc>
                  <a:txBody>
                    <a:bodyPr/>
                    <a:lstStyle/>
                    <a:p>
                      <a:pPr algn="ctr" fontAlgn="ctr"/>
                      <a:r>
                        <a:rPr lang="fr-FR" sz="900" u="none" strike="noStrike">
                          <a:effectLst/>
                        </a:rPr>
                        <a:t>5</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85 100 €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69 000 €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62 100 €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55 200 €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881482002"/>
                  </a:ext>
                </a:extLst>
              </a:tr>
              <a:tr h="151419">
                <a:tc>
                  <a:txBody>
                    <a:bodyPr/>
                    <a:lstStyle/>
                    <a:p>
                      <a:pPr algn="ctr" fontAlgn="ctr"/>
                      <a:r>
                        <a:rPr lang="fr-FR" sz="900" u="none" strike="noStrike">
                          <a:effectLst/>
                        </a:rPr>
                        <a:t>6</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96 200 €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78 000 €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70 200 €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62 400 €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37017222"/>
                  </a:ext>
                </a:extLst>
              </a:tr>
              <a:tr h="151419">
                <a:tc>
                  <a:txBody>
                    <a:bodyPr/>
                    <a:lstStyle/>
                    <a:p>
                      <a:pPr algn="ctr" fontAlgn="ctr"/>
                      <a:r>
                        <a:rPr lang="fr-FR" sz="900" u="none" strike="noStrike">
                          <a:effectLst/>
                        </a:rPr>
                        <a:t>7</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107 300 €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87 000 €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78 300 €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69 600 €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983341451"/>
                  </a:ext>
                </a:extLst>
              </a:tr>
              <a:tr h="151419">
                <a:tc>
                  <a:txBody>
                    <a:bodyPr/>
                    <a:lstStyle/>
                    <a:p>
                      <a:pPr algn="ctr" fontAlgn="ctr"/>
                      <a:r>
                        <a:rPr lang="fr-FR" sz="900" u="none" strike="noStrike" dirty="0">
                          <a:effectLst/>
                        </a:rPr>
                        <a:t>8 et plus</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118 400 €</a:t>
                      </a:r>
                      <a:endParaRPr lang="fr-FR" sz="9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96 000 €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a:effectLst/>
                        </a:rPr>
                        <a:t>86 400 €</a:t>
                      </a:r>
                      <a:endParaRPr lang="fr-FR" sz="9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900" u="none" strike="noStrike" dirty="0">
                          <a:effectLst/>
                        </a:rPr>
                        <a:t>76 800 €</a:t>
                      </a:r>
                      <a:endParaRPr lang="fr-FR"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535451710"/>
                  </a:ext>
                </a:extLst>
              </a:tr>
            </a:tbl>
          </a:graphicData>
        </a:graphic>
      </p:graphicFrame>
      <p:graphicFrame>
        <p:nvGraphicFramePr>
          <p:cNvPr id="10" name="Tableau 9">
            <a:extLst>
              <a:ext uri="{FF2B5EF4-FFF2-40B4-BE49-F238E27FC236}">
                <a16:creationId xmlns:a16="http://schemas.microsoft.com/office/drawing/2014/main" id="{CB4B01BE-53EE-379A-896D-F4FA1285C0E7}"/>
              </a:ext>
            </a:extLst>
          </p:cNvPr>
          <p:cNvGraphicFramePr>
            <a:graphicFrameLocks noGrp="1"/>
          </p:cNvGraphicFramePr>
          <p:nvPr>
            <p:extLst>
              <p:ext uri="{D42A27DB-BD31-4B8C-83A1-F6EECF244321}">
                <p14:modId xmlns:p14="http://schemas.microsoft.com/office/powerpoint/2010/main" val="2060902834"/>
              </p:ext>
            </p:extLst>
          </p:nvPr>
        </p:nvGraphicFramePr>
        <p:xfrm>
          <a:off x="4790048" y="1059582"/>
          <a:ext cx="3454360" cy="1665610"/>
        </p:xfrm>
        <a:graphic>
          <a:graphicData uri="http://schemas.openxmlformats.org/drawingml/2006/table">
            <a:tbl>
              <a:tblPr>
                <a:tableStyleId>{3B4B98B0-60AC-42C2-AFA5-B58CD77FA1E5}</a:tableStyleId>
              </a:tblPr>
              <a:tblGrid>
                <a:gridCol w="690872">
                  <a:extLst>
                    <a:ext uri="{9D8B030D-6E8A-4147-A177-3AD203B41FA5}">
                      <a16:colId xmlns:a16="http://schemas.microsoft.com/office/drawing/2014/main" val="529185680"/>
                    </a:ext>
                  </a:extLst>
                </a:gridCol>
                <a:gridCol w="690872">
                  <a:extLst>
                    <a:ext uri="{9D8B030D-6E8A-4147-A177-3AD203B41FA5}">
                      <a16:colId xmlns:a16="http://schemas.microsoft.com/office/drawing/2014/main" val="1261181612"/>
                    </a:ext>
                  </a:extLst>
                </a:gridCol>
                <a:gridCol w="690872">
                  <a:extLst>
                    <a:ext uri="{9D8B030D-6E8A-4147-A177-3AD203B41FA5}">
                      <a16:colId xmlns:a16="http://schemas.microsoft.com/office/drawing/2014/main" val="2777644827"/>
                    </a:ext>
                  </a:extLst>
                </a:gridCol>
                <a:gridCol w="690872">
                  <a:extLst>
                    <a:ext uri="{9D8B030D-6E8A-4147-A177-3AD203B41FA5}">
                      <a16:colId xmlns:a16="http://schemas.microsoft.com/office/drawing/2014/main" val="3138707163"/>
                    </a:ext>
                  </a:extLst>
                </a:gridCol>
                <a:gridCol w="690872">
                  <a:extLst>
                    <a:ext uri="{9D8B030D-6E8A-4147-A177-3AD203B41FA5}">
                      <a16:colId xmlns:a16="http://schemas.microsoft.com/office/drawing/2014/main" val="2293427796"/>
                    </a:ext>
                  </a:extLst>
                </a:gridCol>
              </a:tblGrid>
              <a:tr h="454258">
                <a:tc>
                  <a:txBody>
                    <a:bodyPr/>
                    <a:lstStyle/>
                    <a:p>
                      <a:pPr marL="0" algn="ctr" defTabSz="914400" rtl="0" eaLnBrk="1" fontAlgn="ctr" latinLnBrk="0" hangingPunct="1"/>
                      <a:r>
                        <a:rPr lang="fr-FR" sz="800" i="0" u="none" strike="noStrike" kern="1200" dirty="0">
                          <a:solidFill>
                            <a:schemeClr val="tx1"/>
                          </a:solidFill>
                          <a:effectLst/>
                        </a:rPr>
                        <a:t>NOMBRE DE PERSONNES</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A</a:t>
                      </a:r>
                      <a:endParaRPr lang="fr-FR" sz="900" b="1"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a:solidFill>
                            <a:schemeClr val="tx1"/>
                          </a:solidFill>
                          <a:effectLst/>
                        </a:rPr>
                        <a:t>ZONE B1</a:t>
                      </a:r>
                      <a:endParaRPr lang="fr-FR" sz="900" b="1"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a:solidFill>
                            <a:schemeClr val="tx1"/>
                          </a:solidFill>
                          <a:effectLst/>
                        </a:rPr>
                        <a:t>ZONE B2</a:t>
                      </a:r>
                      <a:endParaRPr lang="fr-FR" sz="900" b="1"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C</a:t>
                      </a:r>
                      <a:endParaRPr lang="fr-FR" sz="900" b="1" u="none" strike="noStrike" kern="120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1950934777"/>
                  </a:ext>
                </a:extLst>
              </a:tr>
              <a:tr h="151419">
                <a:tc>
                  <a:txBody>
                    <a:bodyPr/>
                    <a:lstStyle/>
                    <a:p>
                      <a:pPr marL="0" algn="ctr" defTabSz="914400" rtl="0" eaLnBrk="1" fontAlgn="ctr" latinLnBrk="0" hangingPunct="1"/>
                      <a:r>
                        <a:rPr lang="fr-FR" sz="900" u="none" strike="noStrike" kern="1200">
                          <a:solidFill>
                            <a:schemeClr val="tx1"/>
                          </a:solidFill>
                          <a:effectLst/>
                        </a:rPr>
                        <a:t>1</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49 000 €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34 500 €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31 500 €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28 500 €</a:t>
                      </a:r>
                      <a:endParaRPr lang="fr-FR" sz="900" u="none" strike="noStrike" kern="120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3848347843"/>
                  </a:ext>
                </a:extLst>
              </a:tr>
              <a:tr h="151419">
                <a:tc>
                  <a:txBody>
                    <a:bodyPr/>
                    <a:lstStyle/>
                    <a:p>
                      <a:pPr marL="0" algn="ctr" defTabSz="914400" rtl="0" eaLnBrk="1" fontAlgn="ctr" latinLnBrk="0" hangingPunct="1"/>
                      <a:r>
                        <a:rPr lang="fr-FR" sz="900" u="none" strike="noStrike" kern="1200">
                          <a:solidFill>
                            <a:schemeClr val="tx1"/>
                          </a:solidFill>
                          <a:effectLst/>
                        </a:rPr>
                        <a:t>2</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73 500 €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51 750 €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47 250 €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42 750 €</a:t>
                      </a:r>
                      <a:endParaRPr lang="fr-FR" sz="900" u="none" strike="noStrike" kern="120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2042615581"/>
                  </a:ext>
                </a:extLst>
              </a:tr>
              <a:tr h="151419">
                <a:tc>
                  <a:txBody>
                    <a:bodyPr/>
                    <a:lstStyle/>
                    <a:p>
                      <a:pPr marL="0" algn="ctr" defTabSz="914400" rtl="0" eaLnBrk="1" fontAlgn="ctr" latinLnBrk="0" hangingPunct="1"/>
                      <a:r>
                        <a:rPr lang="fr-FR" sz="900" u="none" strike="noStrike" kern="1200">
                          <a:solidFill>
                            <a:schemeClr val="tx1"/>
                          </a:solidFill>
                          <a:effectLst/>
                        </a:rPr>
                        <a:t>3</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88 200 €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62 100 €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56 700 €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51 300 €</a:t>
                      </a:r>
                      <a:endParaRPr lang="fr-FR" sz="900" u="none" strike="noStrike" kern="120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3361029505"/>
                  </a:ext>
                </a:extLst>
              </a:tr>
              <a:tr h="151419">
                <a:tc>
                  <a:txBody>
                    <a:bodyPr/>
                    <a:lstStyle/>
                    <a:p>
                      <a:pPr marL="0" algn="ctr" defTabSz="914400" rtl="0" eaLnBrk="1" fontAlgn="ctr" latinLnBrk="0" hangingPunct="1"/>
                      <a:r>
                        <a:rPr lang="fr-FR" sz="900" u="none" strike="noStrike" kern="1200">
                          <a:solidFill>
                            <a:schemeClr val="tx1"/>
                          </a:solidFill>
                          <a:effectLst/>
                        </a:rPr>
                        <a:t>4</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102 900 €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72 450 €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66 150 €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59 850 €</a:t>
                      </a:r>
                      <a:endParaRPr lang="fr-FR" sz="900" u="none" strike="noStrike" kern="120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3006900460"/>
                  </a:ext>
                </a:extLst>
              </a:tr>
              <a:tr h="151419">
                <a:tc>
                  <a:txBody>
                    <a:bodyPr/>
                    <a:lstStyle/>
                    <a:p>
                      <a:pPr marL="0" algn="ctr" defTabSz="914400" rtl="0" eaLnBrk="1" fontAlgn="ctr" latinLnBrk="0" hangingPunct="1"/>
                      <a:r>
                        <a:rPr lang="fr-FR" sz="900" u="none" strike="noStrike" kern="1200">
                          <a:solidFill>
                            <a:schemeClr val="tx1"/>
                          </a:solidFill>
                          <a:effectLst/>
                        </a:rPr>
                        <a:t>5</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117 600 €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82 800 €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75 600 €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68 400 €</a:t>
                      </a:r>
                      <a:endParaRPr lang="fr-FR" sz="900" u="none" strike="noStrike" kern="120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1455362230"/>
                  </a:ext>
                </a:extLst>
              </a:tr>
              <a:tr h="151419">
                <a:tc>
                  <a:txBody>
                    <a:bodyPr/>
                    <a:lstStyle/>
                    <a:p>
                      <a:pPr marL="0" algn="ctr" defTabSz="914400" rtl="0" eaLnBrk="1" fontAlgn="ctr" latinLnBrk="0" hangingPunct="1"/>
                      <a:r>
                        <a:rPr lang="fr-FR" sz="900" u="none" strike="noStrike" kern="1200">
                          <a:solidFill>
                            <a:schemeClr val="tx1"/>
                          </a:solidFill>
                          <a:effectLst/>
                        </a:rPr>
                        <a:t>6</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132 300 €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93 150 €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85 050 €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76 950 €</a:t>
                      </a:r>
                      <a:endParaRPr lang="fr-FR" sz="900" u="none" strike="noStrike" kern="120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55117881"/>
                  </a:ext>
                </a:extLst>
              </a:tr>
              <a:tr h="151419">
                <a:tc>
                  <a:txBody>
                    <a:bodyPr/>
                    <a:lstStyle/>
                    <a:p>
                      <a:pPr marL="0" algn="ctr" defTabSz="914400" rtl="0" eaLnBrk="1" fontAlgn="ctr" latinLnBrk="0" hangingPunct="1"/>
                      <a:r>
                        <a:rPr lang="fr-FR" sz="900" u="none" strike="noStrike" kern="1200">
                          <a:solidFill>
                            <a:schemeClr val="tx1"/>
                          </a:solidFill>
                          <a:effectLst/>
                        </a:rPr>
                        <a:t>7</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147 000 €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103 500 €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94 500 €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85 500 €</a:t>
                      </a:r>
                      <a:endParaRPr lang="fr-FR" sz="900" u="none" strike="noStrike" kern="120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3743519428"/>
                  </a:ext>
                </a:extLst>
              </a:tr>
              <a:tr h="151419">
                <a:tc>
                  <a:txBody>
                    <a:bodyPr/>
                    <a:lstStyle/>
                    <a:p>
                      <a:pPr marL="0" algn="ctr" defTabSz="914400" rtl="0" eaLnBrk="1" fontAlgn="ctr" latinLnBrk="0" hangingPunct="1"/>
                      <a:r>
                        <a:rPr lang="fr-FR" sz="900" u="none" strike="noStrike" kern="1200" dirty="0">
                          <a:solidFill>
                            <a:schemeClr val="tx1"/>
                          </a:solidFill>
                          <a:effectLst/>
                        </a:rPr>
                        <a:t>8 et plus</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161 700 €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113 850 €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a:solidFill>
                            <a:schemeClr val="tx1"/>
                          </a:solidFill>
                          <a:effectLst/>
                        </a:rPr>
                        <a:t>103 950 €</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u="none" strike="noStrike" kern="1200" dirty="0">
                          <a:solidFill>
                            <a:schemeClr val="tx1"/>
                          </a:solidFill>
                          <a:effectLst/>
                        </a:rPr>
                        <a:t>94 050 €</a:t>
                      </a:r>
                      <a:endParaRPr lang="fr-FR" sz="900" u="none" strike="noStrike" kern="120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3548295901"/>
                  </a:ext>
                </a:extLst>
              </a:tr>
            </a:tbl>
          </a:graphicData>
        </a:graphic>
      </p:graphicFrame>
      <p:sp>
        <p:nvSpPr>
          <p:cNvPr id="11" name="Espace réservé du texte 2">
            <a:extLst>
              <a:ext uri="{FF2B5EF4-FFF2-40B4-BE49-F238E27FC236}">
                <a16:creationId xmlns:a16="http://schemas.microsoft.com/office/drawing/2014/main" id="{55714449-95A5-0CE6-1F16-1104C197B828}"/>
              </a:ext>
            </a:extLst>
          </p:cNvPr>
          <p:cNvSpPr txBox="1">
            <a:spLocks/>
          </p:cNvSpPr>
          <p:nvPr/>
        </p:nvSpPr>
        <p:spPr>
          <a:xfrm>
            <a:off x="827584" y="824878"/>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2016 - 2023</a:t>
            </a:r>
          </a:p>
        </p:txBody>
      </p:sp>
      <p:sp>
        <p:nvSpPr>
          <p:cNvPr id="12" name="Espace réservé du texte 2">
            <a:extLst>
              <a:ext uri="{FF2B5EF4-FFF2-40B4-BE49-F238E27FC236}">
                <a16:creationId xmlns:a16="http://schemas.microsoft.com/office/drawing/2014/main" id="{0AF41684-DEED-AEA5-45C1-DCFA52A70B57}"/>
              </a:ext>
            </a:extLst>
          </p:cNvPr>
          <p:cNvSpPr txBox="1">
            <a:spLocks/>
          </p:cNvSpPr>
          <p:nvPr/>
        </p:nvSpPr>
        <p:spPr>
          <a:xfrm>
            <a:off x="5004048" y="824878"/>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2024</a:t>
            </a:r>
          </a:p>
        </p:txBody>
      </p:sp>
      <p:graphicFrame>
        <p:nvGraphicFramePr>
          <p:cNvPr id="13" name="Tableau 12">
            <a:extLst>
              <a:ext uri="{FF2B5EF4-FFF2-40B4-BE49-F238E27FC236}">
                <a16:creationId xmlns:a16="http://schemas.microsoft.com/office/drawing/2014/main" id="{C98DA1A3-6227-D633-9628-7ADF814ECD0F}"/>
              </a:ext>
            </a:extLst>
          </p:cNvPr>
          <p:cNvGraphicFramePr>
            <a:graphicFrameLocks noGrp="1"/>
          </p:cNvGraphicFramePr>
          <p:nvPr>
            <p:extLst>
              <p:ext uri="{D42A27DB-BD31-4B8C-83A1-F6EECF244321}">
                <p14:modId xmlns:p14="http://schemas.microsoft.com/office/powerpoint/2010/main" val="10246534"/>
              </p:ext>
            </p:extLst>
          </p:nvPr>
        </p:nvGraphicFramePr>
        <p:xfrm>
          <a:off x="2483769" y="3219822"/>
          <a:ext cx="3888430" cy="1451549"/>
        </p:xfrm>
        <a:graphic>
          <a:graphicData uri="http://schemas.openxmlformats.org/drawingml/2006/table">
            <a:tbl>
              <a:tblPr>
                <a:tableStyleId>{3B4B98B0-60AC-42C2-AFA5-B58CD77FA1E5}</a:tableStyleId>
              </a:tblPr>
              <a:tblGrid>
                <a:gridCol w="777686">
                  <a:extLst>
                    <a:ext uri="{9D8B030D-6E8A-4147-A177-3AD203B41FA5}">
                      <a16:colId xmlns:a16="http://schemas.microsoft.com/office/drawing/2014/main" val="2992583771"/>
                    </a:ext>
                  </a:extLst>
                </a:gridCol>
                <a:gridCol w="777686">
                  <a:extLst>
                    <a:ext uri="{9D8B030D-6E8A-4147-A177-3AD203B41FA5}">
                      <a16:colId xmlns:a16="http://schemas.microsoft.com/office/drawing/2014/main" val="1134094728"/>
                    </a:ext>
                  </a:extLst>
                </a:gridCol>
                <a:gridCol w="777686">
                  <a:extLst>
                    <a:ext uri="{9D8B030D-6E8A-4147-A177-3AD203B41FA5}">
                      <a16:colId xmlns:a16="http://schemas.microsoft.com/office/drawing/2014/main" val="287603954"/>
                    </a:ext>
                  </a:extLst>
                </a:gridCol>
                <a:gridCol w="777686">
                  <a:extLst>
                    <a:ext uri="{9D8B030D-6E8A-4147-A177-3AD203B41FA5}">
                      <a16:colId xmlns:a16="http://schemas.microsoft.com/office/drawing/2014/main" val="1600926672"/>
                    </a:ext>
                  </a:extLst>
                </a:gridCol>
                <a:gridCol w="777686">
                  <a:extLst>
                    <a:ext uri="{9D8B030D-6E8A-4147-A177-3AD203B41FA5}">
                      <a16:colId xmlns:a16="http://schemas.microsoft.com/office/drawing/2014/main" val="3271275305"/>
                    </a:ext>
                  </a:extLst>
                </a:gridCol>
              </a:tblGrid>
              <a:tr h="307471">
                <a:tc>
                  <a:txBody>
                    <a:bodyPr/>
                    <a:lstStyle/>
                    <a:p>
                      <a:pPr algn="ctr" fontAlgn="ctr"/>
                      <a:r>
                        <a:rPr lang="fr-FR" sz="700" u="none" strike="noStrike">
                          <a:effectLst/>
                        </a:rPr>
                        <a:t>NOMBRE DE PERSONNES</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A</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B1</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B2</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C</a:t>
                      </a:r>
                      <a:endParaRPr lang="fr-FR" sz="7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373443285"/>
                  </a:ext>
                </a:extLst>
              </a:tr>
              <a:tr h="126976">
                <a:tc>
                  <a:txBody>
                    <a:bodyPr/>
                    <a:lstStyle/>
                    <a:p>
                      <a:pPr algn="ctr" fontAlgn="ctr"/>
                      <a:r>
                        <a:rPr lang="fr-FR" sz="700" u="none" strike="noStrike">
                          <a:effectLst/>
                        </a:rPr>
                        <a:t>1</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marL="0" algn="ctr" defTabSz="914400" rtl="0" eaLnBrk="1" fontAlgn="ctr" latinLnBrk="0" hangingPunct="1"/>
                      <a:r>
                        <a:rPr lang="fr-FR" sz="700" u="none" strike="noStrike" kern="1200" dirty="0">
                          <a:solidFill>
                            <a:schemeClr val="tx1"/>
                          </a:solidFill>
                          <a:effectLst/>
                          <a:latin typeface="+mn-lt"/>
                          <a:ea typeface="+mn-ea"/>
                          <a:cs typeface="+mn-cs"/>
                        </a:rPr>
                        <a:t>32%</a:t>
                      </a:r>
                    </a:p>
                  </a:txBody>
                  <a:tcPr marL="6350" marR="6350" marT="6350" marB="0" anchor="ctr">
                    <a:solidFill>
                      <a:srgbClr val="C2E49C"/>
                    </a:solidFill>
                  </a:tcPr>
                </a:tc>
                <a:tc>
                  <a:txBody>
                    <a:bodyPr/>
                    <a:lstStyle/>
                    <a:p>
                      <a:pPr algn="ctr" fontAlgn="ctr"/>
                      <a:r>
                        <a:rPr lang="fr-FR" sz="700" u="none" strike="noStrike" dirty="0">
                          <a:effectLst/>
                        </a:rPr>
                        <a:t>15%</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algn="ctr" fontAlgn="ctr"/>
                      <a:r>
                        <a:rPr lang="fr-FR" sz="700" u="none" strike="noStrike" dirty="0">
                          <a:effectLst/>
                        </a:rPr>
                        <a:t>17%</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algn="ctr" fontAlgn="ctr"/>
                      <a:r>
                        <a:rPr lang="fr-FR" sz="700" u="none" strike="noStrike" dirty="0">
                          <a:effectLst/>
                        </a:rPr>
                        <a:t>19%</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E9FDEB"/>
                    </a:solidFill>
                  </a:tcPr>
                </a:tc>
                <a:extLst>
                  <a:ext uri="{0D108BD9-81ED-4DB2-BD59-A6C34878D82A}">
                    <a16:rowId xmlns:a16="http://schemas.microsoft.com/office/drawing/2014/main" val="3581846825"/>
                  </a:ext>
                </a:extLst>
              </a:tr>
              <a:tr h="126976">
                <a:tc>
                  <a:txBody>
                    <a:bodyPr/>
                    <a:lstStyle/>
                    <a:p>
                      <a:pPr algn="ctr" fontAlgn="ctr"/>
                      <a:r>
                        <a:rPr lang="fr-FR" sz="700" u="none" strike="noStrike">
                          <a:effectLst/>
                        </a:rPr>
                        <a:t>2</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42%</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33CC33"/>
                    </a:solidFill>
                  </a:tcPr>
                </a:tc>
                <a:tc>
                  <a:txBody>
                    <a:bodyPr/>
                    <a:lstStyle/>
                    <a:p>
                      <a:pPr algn="ctr" fontAlgn="ctr"/>
                      <a:r>
                        <a:rPr lang="fr-FR" sz="700" u="none" strike="noStrike" dirty="0">
                          <a:effectLst/>
                        </a:rPr>
                        <a:t>23%</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a:effectLst/>
                        </a:rPr>
                        <a:t>25%</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a:effectLst/>
                        </a:rPr>
                        <a:t>27%</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B4E6CD"/>
                    </a:solidFill>
                  </a:tcPr>
                </a:tc>
                <a:extLst>
                  <a:ext uri="{0D108BD9-81ED-4DB2-BD59-A6C34878D82A}">
                    <a16:rowId xmlns:a16="http://schemas.microsoft.com/office/drawing/2014/main" val="3566168320"/>
                  </a:ext>
                </a:extLst>
              </a:tr>
              <a:tr h="126976">
                <a:tc>
                  <a:txBody>
                    <a:bodyPr/>
                    <a:lstStyle/>
                    <a:p>
                      <a:pPr algn="ctr" fontAlgn="ctr"/>
                      <a:r>
                        <a:rPr lang="fr-FR" sz="700" u="none" strike="noStrike">
                          <a:effectLst/>
                        </a:rPr>
                        <a:t>3</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40%</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33CC33"/>
                    </a:solidFill>
                  </a:tcPr>
                </a:tc>
                <a:tc>
                  <a:txBody>
                    <a:bodyPr/>
                    <a:lstStyle/>
                    <a:p>
                      <a:pPr algn="ctr" fontAlgn="ctr"/>
                      <a:r>
                        <a:rPr lang="fr-FR" sz="700" u="none" strike="noStrike" dirty="0">
                          <a:effectLst/>
                        </a:rPr>
                        <a:t>22%</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dirty="0">
                          <a:effectLst/>
                        </a:rPr>
                        <a:t>24%</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a:effectLst/>
                        </a:rPr>
                        <a:t>26%</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B4E6CD"/>
                    </a:solidFill>
                  </a:tcPr>
                </a:tc>
                <a:extLst>
                  <a:ext uri="{0D108BD9-81ED-4DB2-BD59-A6C34878D82A}">
                    <a16:rowId xmlns:a16="http://schemas.microsoft.com/office/drawing/2014/main" val="1340645750"/>
                  </a:ext>
                </a:extLst>
              </a:tr>
              <a:tr h="126976">
                <a:tc>
                  <a:txBody>
                    <a:bodyPr/>
                    <a:lstStyle/>
                    <a:p>
                      <a:pPr algn="ctr" fontAlgn="ctr"/>
                      <a:r>
                        <a:rPr lang="fr-FR" sz="700" u="none" strike="noStrike">
                          <a:effectLst/>
                        </a:rPr>
                        <a:t>4</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39%</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C2E49C"/>
                    </a:solidFill>
                  </a:tcPr>
                </a:tc>
                <a:tc>
                  <a:txBody>
                    <a:bodyPr/>
                    <a:lstStyle/>
                    <a:p>
                      <a:pPr algn="ctr" fontAlgn="ctr"/>
                      <a:r>
                        <a:rPr lang="fr-FR" sz="700" u="none" strike="noStrike" dirty="0">
                          <a:effectLst/>
                        </a:rPr>
                        <a:t>21%</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dirty="0">
                          <a:effectLst/>
                        </a:rPr>
                        <a:t>23%</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a:effectLst/>
                        </a:rPr>
                        <a:t>25%</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B4E6CD"/>
                    </a:solidFill>
                  </a:tcPr>
                </a:tc>
                <a:extLst>
                  <a:ext uri="{0D108BD9-81ED-4DB2-BD59-A6C34878D82A}">
                    <a16:rowId xmlns:a16="http://schemas.microsoft.com/office/drawing/2014/main" val="2245282404"/>
                  </a:ext>
                </a:extLst>
              </a:tr>
              <a:tr h="126976">
                <a:tc>
                  <a:txBody>
                    <a:bodyPr/>
                    <a:lstStyle/>
                    <a:p>
                      <a:pPr algn="ctr" fontAlgn="ctr"/>
                      <a:r>
                        <a:rPr lang="fr-FR" sz="700" u="none" strike="noStrike">
                          <a:effectLst/>
                        </a:rPr>
                        <a:t>5</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38%</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C2E49C"/>
                    </a:solidFill>
                  </a:tcPr>
                </a:tc>
                <a:tc>
                  <a:txBody>
                    <a:bodyPr/>
                    <a:lstStyle/>
                    <a:p>
                      <a:pPr algn="ctr" fontAlgn="ctr"/>
                      <a:r>
                        <a:rPr lang="fr-FR" sz="700" u="none" strike="noStrike" dirty="0">
                          <a:effectLst/>
                        </a:rPr>
                        <a:t>20%</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dirty="0">
                          <a:effectLst/>
                        </a:rPr>
                        <a:t>22%</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dirty="0">
                          <a:effectLst/>
                        </a:rPr>
                        <a:t>24%</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extLst>
                  <a:ext uri="{0D108BD9-81ED-4DB2-BD59-A6C34878D82A}">
                    <a16:rowId xmlns:a16="http://schemas.microsoft.com/office/drawing/2014/main" val="3383949672"/>
                  </a:ext>
                </a:extLst>
              </a:tr>
              <a:tr h="126976">
                <a:tc>
                  <a:txBody>
                    <a:bodyPr/>
                    <a:lstStyle/>
                    <a:p>
                      <a:pPr algn="ctr" fontAlgn="ctr"/>
                      <a:r>
                        <a:rPr lang="fr-FR" sz="700" u="none" strike="noStrike">
                          <a:effectLst/>
                        </a:rPr>
                        <a:t>6</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38%</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C2E49C"/>
                    </a:solidFill>
                  </a:tcPr>
                </a:tc>
                <a:tc>
                  <a:txBody>
                    <a:bodyPr/>
                    <a:lstStyle/>
                    <a:p>
                      <a:pPr algn="ctr" fontAlgn="ctr"/>
                      <a:r>
                        <a:rPr lang="fr-FR" sz="700" u="none" strike="noStrike">
                          <a:effectLst/>
                        </a:rPr>
                        <a:t>19%</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algn="ctr" fontAlgn="ctr"/>
                      <a:r>
                        <a:rPr lang="fr-FR" sz="700" u="none" strike="noStrike" dirty="0">
                          <a:effectLst/>
                        </a:rPr>
                        <a:t>21%</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dirty="0">
                          <a:effectLst/>
                        </a:rPr>
                        <a:t>23%</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extLst>
                  <a:ext uri="{0D108BD9-81ED-4DB2-BD59-A6C34878D82A}">
                    <a16:rowId xmlns:a16="http://schemas.microsoft.com/office/drawing/2014/main" val="1037431652"/>
                  </a:ext>
                </a:extLst>
              </a:tr>
              <a:tr h="126976">
                <a:tc>
                  <a:txBody>
                    <a:bodyPr/>
                    <a:lstStyle/>
                    <a:p>
                      <a:pPr algn="ctr" fontAlgn="ctr"/>
                      <a:r>
                        <a:rPr lang="fr-FR" sz="700" u="none" strike="noStrike" dirty="0">
                          <a:effectLst/>
                        </a:rPr>
                        <a:t>7</a:t>
                      </a:r>
                      <a:endParaRPr lang="fr-FR" sz="7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37%</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C2E49C"/>
                    </a:solidFill>
                  </a:tcPr>
                </a:tc>
                <a:tc>
                  <a:txBody>
                    <a:bodyPr/>
                    <a:lstStyle/>
                    <a:p>
                      <a:pPr algn="ctr" fontAlgn="ctr"/>
                      <a:r>
                        <a:rPr lang="fr-FR" sz="700" u="none" strike="noStrike">
                          <a:effectLst/>
                        </a:rPr>
                        <a:t>19%</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algn="ctr" fontAlgn="ctr"/>
                      <a:r>
                        <a:rPr lang="fr-FR" sz="700" u="none" strike="noStrike">
                          <a:effectLst/>
                        </a:rPr>
                        <a:t>21%</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dirty="0">
                          <a:effectLst/>
                        </a:rPr>
                        <a:t>23%</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extLst>
                  <a:ext uri="{0D108BD9-81ED-4DB2-BD59-A6C34878D82A}">
                    <a16:rowId xmlns:a16="http://schemas.microsoft.com/office/drawing/2014/main" val="3857197911"/>
                  </a:ext>
                </a:extLst>
              </a:tr>
              <a:tr h="126976">
                <a:tc>
                  <a:txBody>
                    <a:bodyPr/>
                    <a:lstStyle/>
                    <a:p>
                      <a:pPr algn="ctr" fontAlgn="ctr"/>
                      <a:r>
                        <a:rPr lang="fr-FR" sz="700" u="none" strike="noStrike">
                          <a:effectLst/>
                        </a:rPr>
                        <a:t>8 et plus</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37%</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C2E49C"/>
                    </a:solidFill>
                  </a:tcPr>
                </a:tc>
                <a:tc>
                  <a:txBody>
                    <a:bodyPr/>
                    <a:lstStyle/>
                    <a:p>
                      <a:pPr algn="ctr" fontAlgn="ctr"/>
                      <a:r>
                        <a:rPr lang="fr-FR" sz="700" u="none" strike="noStrike" dirty="0">
                          <a:effectLst/>
                        </a:rPr>
                        <a:t>19%</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algn="ctr" fontAlgn="ctr"/>
                      <a:r>
                        <a:rPr lang="fr-FR" sz="700" u="none" strike="noStrike">
                          <a:effectLst/>
                        </a:rPr>
                        <a:t>20%</a:t>
                      </a:r>
                      <a:endParaRPr lang="fr-FR" sz="700" b="0" i="0" u="none" strike="noStrike">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algn="ctr" fontAlgn="ctr"/>
                      <a:r>
                        <a:rPr lang="fr-FR" sz="700" u="none" strike="noStrike" dirty="0">
                          <a:effectLst/>
                        </a:rPr>
                        <a:t>22%</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extLst>
                  <a:ext uri="{0D108BD9-81ED-4DB2-BD59-A6C34878D82A}">
                    <a16:rowId xmlns:a16="http://schemas.microsoft.com/office/drawing/2014/main" val="1406343665"/>
                  </a:ext>
                </a:extLst>
              </a:tr>
              <a:tr h="126976">
                <a:tc>
                  <a:txBody>
                    <a:bodyPr/>
                    <a:lstStyle/>
                    <a:p>
                      <a:pPr algn="l" fontAlgn="b"/>
                      <a:r>
                        <a:rPr lang="fr-FR" sz="800" b="1" u="none" strike="noStrike" dirty="0">
                          <a:effectLst/>
                        </a:rPr>
                        <a:t>Moyenne</a:t>
                      </a:r>
                      <a:endParaRPr lang="fr-FR" sz="8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fr-FR" sz="800" b="1" u="none" strike="noStrike" dirty="0">
                          <a:effectLst/>
                        </a:rPr>
                        <a:t>38%</a:t>
                      </a:r>
                      <a:endParaRPr lang="fr-FR" sz="8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fr-FR" sz="800" b="1" u="none" strike="noStrike">
                          <a:effectLst/>
                        </a:rPr>
                        <a:t>20%</a:t>
                      </a:r>
                      <a:endParaRPr lang="fr-FR" sz="8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800" b="1" u="none" strike="noStrike">
                          <a:effectLst/>
                        </a:rPr>
                        <a:t>21%</a:t>
                      </a:r>
                      <a:endParaRPr lang="fr-FR" sz="8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800" b="1" u="none" strike="noStrike" dirty="0">
                          <a:effectLst/>
                        </a:rPr>
                        <a:t>24%</a:t>
                      </a:r>
                      <a:endParaRPr lang="fr-FR" sz="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61768310"/>
                  </a:ext>
                </a:extLst>
              </a:tr>
            </a:tbl>
          </a:graphicData>
        </a:graphic>
      </p:graphicFrame>
      <p:sp>
        <p:nvSpPr>
          <p:cNvPr id="14" name="Espace réservé du texte 2">
            <a:extLst>
              <a:ext uri="{FF2B5EF4-FFF2-40B4-BE49-F238E27FC236}">
                <a16:creationId xmlns:a16="http://schemas.microsoft.com/office/drawing/2014/main" id="{C9F9AA11-5A92-AA85-FDB0-86A73EEC6079}"/>
              </a:ext>
            </a:extLst>
          </p:cNvPr>
          <p:cNvSpPr txBox="1">
            <a:spLocks/>
          </p:cNvSpPr>
          <p:nvPr/>
        </p:nvSpPr>
        <p:spPr>
          <a:xfrm>
            <a:off x="2951820" y="2985474"/>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Evolution</a:t>
            </a:r>
          </a:p>
        </p:txBody>
      </p:sp>
    </p:spTree>
    <p:extLst>
      <p:ext uri="{BB962C8B-B14F-4D97-AF65-F5344CB8AC3E}">
        <p14:creationId xmlns:p14="http://schemas.microsoft.com/office/powerpoint/2010/main" val="1313749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19193" y="214814"/>
            <a:ext cx="7704856" cy="337362"/>
          </a:xfrm>
        </p:spPr>
        <p:txBody>
          <a:bodyPr/>
          <a:lstStyle/>
          <a:p>
            <a:r>
              <a:rPr lang="fr-FR" dirty="0"/>
              <a:t>Quotité de financement</a:t>
            </a:r>
          </a:p>
        </p:txBody>
      </p:sp>
      <p:graphicFrame>
        <p:nvGraphicFramePr>
          <p:cNvPr id="7" name="Tableau 7">
            <a:extLst>
              <a:ext uri="{FF2B5EF4-FFF2-40B4-BE49-F238E27FC236}">
                <a16:creationId xmlns:a16="http://schemas.microsoft.com/office/drawing/2014/main" id="{86B9F0C0-804B-9888-46DC-F718A87E608C}"/>
              </a:ext>
            </a:extLst>
          </p:cNvPr>
          <p:cNvGraphicFramePr>
            <a:graphicFrameLocks noGrp="1"/>
          </p:cNvGraphicFramePr>
          <p:nvPr>
            <p:extLst>
              <p:ext uri="{D42A27DB-BD31-4B8C-83A1-F6EECF244321}">
                <p14:modId xmlns:p14="http://schemas.microsoft.com/office/powerpoint/2010/main" val="3289285304"/>
              </p:ext>
            </p:extLst>
          </p:nvPr>
        </p:nvGraphicFramePr>
        <p:xfrm>
          <a:off x="615658" y="1305694"/>
          <a:ext cx="7704856" cy="2857536"/>
        </p:xfrm>
        <a:graphic>
          <a:graphicData uri="http://schemas.openxmlformats.org/drawingml/2006/table">
            <a:tbl>
              <a:tblPr firstRow="1">
                <a:tableStyleId>{3B4B98B0-60AC-42C2-AFA5-B58CD77FA1E5}</a:tableStyleId>
              </a:tblPr>
              <a:tblGrid>
                <a:gridCol w="1508070">
                  <a:extLst>
                    <a:ext uri="{9D8B030D-6E8A-4147-A177-3AD203B41FA5}">
                      <a16:colId xmlns:a16="http://schemas.microsoft.com/office/drawing/2014/main" val="262605099"/>
                    </a:ext>
                  </a:extLst>
                </a:gridCol>
                <a:gridCol w="2088232">
                  <a:extLst>
                    <a:ext uri="{9D8B030D-6E8A-4147-A177-3AD203B41FA5}">
                      <a16:colId xmlns:a16="http://schemas.microsoft.com/office/drawing/2014/main" val="3781098844"/>
                    </a:ext>
                  </a:extLst>
                </a:gridCol>
                <a:gridCol w="2016224">
                  <a:extLst>
                    <a:ext uri="{9D8B030D-6E8A-4147-A177-3AD203B41FA5}">
                      <a16:colId xmlns:a16="http://schemas.microsoft.com/office/drawing/2014/main" val="89167117"/>
                    </a:ext>
                  </a:extLst>
                </a:gridCol>
                <a:gridCol w="2092330">
                  <a:extLst>
                    <a:ext uri="{9D8B030D-6E8A-4147-A177-3AD203B41FA5}">
                      <a16:colId xmlns:a16="http://schemas.microsoft.com/office/drawing/2014/main" val="380806161"/>
                    </a:ext>
                  </a:extLst>
                </a:gridCol>
              </a:tblGrid>
              <a:tr h="425056">
                <a:tc>
                  <a:txBody>
                    <a:bodyPr/>
                    <a:lstStyle/>
                    <a:p>
                      <a:pPr marL="0" algn="ctr" defTabSz="914400" rtl="0" eaLnBrk="1" fontAlgn="ctr" latinLnBrk="0" hangingPunct="1"/>
                      <a:r>
                        <a:rPr lang="fr-FR" sz="800" b="1" u="none" strike="noStrike" kern="1200" dirty="0">
                          <a:solidFill>
                            <a:schemeClr val="tx1"/>
                          </a:solidFill>
                          <a:effectLst/>
                          <a:latin typeface="Avenir Next LT Pro" panose="020B0504020202020204" pitchFamily="34" charset="0"/>
                        </a:rPr>
                        <a:t>Zones</a:t>
                      </a:r>
                      <a:endParaRPr lang="fr-FR" sz="800" b="1"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r>
                        <a:rPr lang="fr-FR" sz="1050" u="none" strike="noStrike" kern="1200" dirty="0">
                          <a:solidFill>
                            <a:schemeClr val="tx1"/>
                          </a:solidFill>
                          <a:effectLst/>
                          <a:latin typeface="Avenir Next LT Pro" panose="020B0504020202020204" pitchFamily="34" charset="0"/>
                        </a:rPr>
                        <a:t>NEUF</a:t>
                      </a:r>
                      <a:endParaRPr lang="fr-FR" sz="105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r>
                        <a:rPr lang="fr-FR" sz="1050" u="none" strike="noStrike" kern="1200" dirty="0">
                          <a:solidFill>
                            <a:schemeClr val="tx1"/>
                          </a:solidFill>
                          <a:effectLst/>
                          <a:latin typeface="Avenir Next LT Pro" panose="020B0504020202020204" pitchFamily="34" charset="0"/>
                        </a:rPr>
                        <a:t>ANCIEN + Travaux</a:t>
                      </a:r>
                      <a:endParaRPr lang="fr-FR" sz="105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r>
                        <a:rPr lang="fr-FR" sz="1050" u="none" strike="noStrike" kern="1200" dirty="0">
                          <a:solidFill>
                            <a:schemeClr val="tx1"/>
                          </a:solidFill>
                          <a:effectLst/>
                          <a:latin typeface="Avenir Next LT Pro" panose="020B0504020202020204" pitchFamily="34" charset="0"/>
                        </a:rPr>
                        <a:t>HLM ancien</a:t>
                      </a:r>
                    </a:p>
                    <a:p>
                      <a:pPr marL="0" algn="ctr" defTabSz="914400" rtl="0" eaLnBrk="1" fontAlgn="ctr" latinLnBrk="0" hangingPunct="1"/>
                      <a:r>
                        <a:rPr lang="fr-FR" sz="800" u="none" strike="noStrike" kern="1200" dirty="0">
                          <a:solidFill>
                            <a:schemeClr val="tx1"/>
                          </a:solidFill>
                          <a:effectLst/>
                          <a:latin typeface="Avenir Next LT Pro" panose="020B0504020202020204" pitchFamily="34" charset="0"/>
                        </a:rPr>
                        <a:t>(sans condition travaux)</a:t>
                      </a:r>
                      <a:endParaRPr lang="fr-FR" sz="80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7919368"/>
                  </a:ext>
                </a:extLst>
              </a:tr>
              <a:tr h="366128">
                <a:tc gridSpan="4">
                  <a:txBody>
                    <a:bodyPr/>
                    <a:lstStyle/>
                    <a:p>
                      <a:pPr marL="0" marR="0" lvl="0" indent="0" algn="ctr" defTabSz="914400" rtl="0" eaLnBrk="1" fontAlgn="ctr" latinLnBrk="0" hangingPunct="1">
                        <a:lnSpc>
                          <a:spcPct val="90000"/>
                        </a:lnSpc>
                        <a:spcBef>
                          <a:spcPts val="1000"/>
                        </a:spcBef>
                        <a:spcAft>
                          <a:spcPts val="0"/>
                        </a:spcAft>
                        <a:buClr>
                          <a:schemeClr val="tx2"/>
                        </a:buClr>
                        <a:buSzTx/>
                        <a:buFont typeface="Cambria Math" panose="02040503050406030204" pitchFamily="18" charset="0"/>
                        <a:buNone/>
                        <a:tabLst/>
                        <a:defRPr/>
                      </a:pPr>
                      <a:r>
                        <a:rPr lang="fr-FR" sz="1400" b="1" i="0" u="none" strike="noStrike" kern="1200" cap="none" baseline="0" dirty="0">
                          <a:solidFill>
                            <a:srgbClr val="B24388"/>
                          </a:solidFill>
                          <a:latin typeface="Avenir Next LT Pro" panose="020B0504020202020204" pitchFamily="34" charset="0"/>
                          <a:ea typeface="+mn-ea"/>
                          <a:cs typeface="Arial" panose="020B0604020202020204" pitchFamily="34" charset="0"/>
                          <a:sym typeface="Arial"/>
                        </a:rPr>
                        <a:t>PTZ 2023</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marL="0" algn="ctr" defTabSz="914400" rtl="0" eaLnBrk="1" fontAlgn="ctr" latinLnBrk="0" hangingPunct="1"/>
                      <a:endParaRPr lang="fr-FR" sz="800" u="none" strike="noStrike" kern="1200" dirty="0">
                        <a:solidFill>
                          <a:schemeClr val="tx1"/>
                        </a:solidFill>
                        <a:effectLst/>
                        <a:latin typeface="+mn-lt"/>
                        <a:ea typeface="+mn-ea"/>
                        <a:cs typeface="+mn-cs"/>
                      </a:endParaRPr>
                    </a:p>
                  </a:txBody>
                  <a:tcPr anchor="ctr">
                    <a:noFill/>
                  </a:tcPr>
                </a:tc>
                <a:tc hMerge="1">
                  <a:txBody>
                    <a:bodyPr/>
                    <a:lstStyle/>
                    <a:p>
                      <a:pPr marL="0" algn="ctr" defTabSz="914400" rtl="0" eaLnBrk="1" fontAlgn="ctr" latinLnBrk="0" hangingPunct="1"/>
                      <a:endParaRPr lang="fr-FR" sz="800" u="none" strike="noStrike" kern="1200" dirty="0">
                        <a:solidFill>
                          <a:schemeClr val="tx1"/>
                        </a:solidFill>
                        <a:effectLst/>
                        <a:latin typeface="+mn-lt"/>
                        <a:ea typeface="+mn-ea"/>
                        <a:cs typeface="+mn-cs"/>
                      </a:endParaRPr>
                    </a:p>
                  </a:txBody>
                  <a:tcPr anchor="ctr">
                    <a:noFill/>
                  </a:tcPr>
                </a:tc>
                <a:tc hMerge="1">
                  <a:txBody>
                    <a:bodyPr/>
                    <a:lstStyle/>
                    <a:p>
                      <a:pPr marL="0" algn="ctr" defTabSz="914400" rtl="0" eaLnBrk="1" fontAlgn="ctr" latinLnBrk="0" hangingPunct="1"/>
                      <a:endParaRPr lang="fr-FR" sz="800" u="none" strike="noStrike" kern="1200" dirty="0">
                        <a:solidFill>
                          <a:schemeClr val="tx1"/>
                        </a:solidFill>
                        <a:effectLst/>
                        <a:latin typeface="+mn-lt"/>
                        <a:ea typeface="+mn-ea"/>
                        <a:cs typeface="+mn-cs"/>
                      </a:endParaRPr>
                    </a:p>
                  </a:txBody>
                  <a:tcPr anchor="ctr">
                    <a:noFill/>
                  </a:tcPr>
                </a:tc>
                <a:extLst>
                  <a:ext uri="{0D108BD9-81ED-4DB2-BD59-A6C34878D82A}">
                    <a16:rowId xmlns:a16="http://schemas.microsoft.com/office/drawing/2014/main" val="1057513449"/>
                  </a:ext>
                </a:extLst>
              </a:tr>
              <a:tr h="270490">
                <a:tc>
                  <a:txBody>
                    <a:bodyPr/>
                    <a:lstStyle/>
                    <a:p>
                      <a:pPr marL="0" algn="ctr" defTabSz="914400" rtl="0" eaLnBrk="1" fontAlgn="ctr" latinLnBrk="0" hangingPunct="1"/>
                      <a:r>
                        <a:rPr lang="fr-FR" sz="900" b="0" i="0" u="none" strike="noStrike" kern="1200" dirty="0">
                          <a:solidFill>
                            <a:schemeClr val="tx1"/>
                          </a:solidFill>
                          <a:effectLst/>
                          <a:latin typeface="Avenir Next LT Pro" panose="020B0504020202020204" pitchFamily="34" charset="0"/>
                        </a:rPr>
                        <a:t>A et B1</a:t>
                      </a:r>
                      <a:endParaRPr lang="fr-FR" sz="900" b="0"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rPr>
                        <a:t>40%</a:t>
                      </a:r>
                      <a:endParaRPr lang="fr-FR" sz="900" b="1"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rPr>
                        <a:t>- </a:t>
                      </a:r>
                      <a:endParaRPr lang="fr-FR" sz="900" b="1"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rPr>
                        <a:t>10%</a:t>
                      </a:r>
                      <a:endParaRPr lang="fr-FR" sz="900" b="1"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487259"/>
                  </a:ext>
                </a:extLst>
              </a:tr>
              <a:tr h="270490">
                <a:tc>
                  <a:txBody>
                    <a:bodyPr/>
                    <a:lstStyle/>
                    <a:p>
                      <a:pPr marL="0" algn="ctr" defTabSz="914400" rtl="0" eaLnBrk="1" fontAlgn="ctr" latinLnBrk="0" hangingPunct="1"/>
                      <a:r>
                        <a:rPr lang="fr-FR" sz="900" b="0" i="0" u="none" strike="noStrike" kern="1200" dirty="0">
                          <a:solidFill>
                            <a:schemeClr val="tx1"/>
                          </a:solidFill>
                          <a:effectLst/>
                          <a:latin typeface="Avenir Next LT Pro" panose="020B0504020202020204" pitchFamily="34" charset="0"/>
                        </a:rPr>
                        <a:t>B2 et C</a:t>
                      </a:r>
                      <a:endParaRPr lang="fr-FR" sz="900" b="0"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rPr>
                        <a:t>20%</a:t>
                      </a:r>
                      <a:endParaRPr lang="fr-FR" sz="900" b="1"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rPr>
                        <a:t>40%</a:t>
                      </a:r>
                      <a:endParaRPr lang="fr-FR" sz="900" b="1"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algn="ctr" defTabSz="914400" rtl="0" eaLnBrk="1" fontAlgn="ctr" latinLnBrk="0" hangingPunct="1"/>
                      <a:endParaRPr lang="fr-FR" sz="900" b="0" i="0" u="none" strike="noStrike" kern="1200" dirty="0">
                        <a:solidFill>
                          <a:schemeClr val="tx1"/>
                        </a:solidFill>
                        <a:effectLst/>
                        <a:latin typeface="Avenir Next LT Pro" panose="020B0504020202020204" pitchFamily="34" charset="0"/>
                        <a:ea typeface="+mn-ea"/>
                        <a:cs typeface="+mn-cs"/>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8306531"/>
                  </a:ext>
                </a:extLst>
              </a:tr>
              <a:tr h="366128">
                <a:tc gridSpan="4">
                  <a:txBody>
                    <a:bodyPr/>
                    <a:lstStyle/>
                    <a:p>
                      <a:pPr marL="0" marR="0" lvl="0" indent="0" algn="ctr" defTabSz="914400" rtl="0" eaLnBrk="1" fontAlgn="ctr" latinLnBrk="0" hangingPunct="1">
                        <a:lnSpc>
                          <a:spcPct val="90000"/>
                        </a:lnSpc>
                        <a:spcBef>
                          <a:spcPts val="1000"/>
                        </a:spcBef>
                        <a:spcAft>
                          <a:spcPts val="0"/>
                        </a:spcAft>
                        <a:buClr>
                          <a:schemeClr val="tx2"/>
                        </a:buClr>
                        <a:buSzTx/>
                        <a:buFont typeface="Cambria Math" panose="02040503050406030204" pitchFamily="18" charset="0"/>
                        <a:buNone/>
                        <a:tabLst/>
                        <a:defRPr/>
                      </a:pPr>
                      <a:r>
                        <a:rPr lang="fr-FR" sz="1400" b="1" i="0" u="none" strike="noStrike" kern="1200" cap="none" baseline="0" dirty="0">
                          <a:solidFill>
                            <a:srgbClr val="B24388"/>
                          </a:solidFill>
                          <a:latin typeface="Avenir Next LT Pro" panose="020B0504020202020204" pitchFamily="34" charset="0"/>
                          <a:ea typeface="+mn-ea"/>
                          <a:cs typeface="Arial" panose="020B0604020202020204" pitchFamily="34" charset="0"/>
                          <a:sym typeface="Arial"/>
                        </a:rPr>
                        <a:t>PTZ 2024 recentré</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marL="0" algn="ctr" defTabSz="914400" rtl="0" eaLnBrk="1" fontAlgn="ctr" latinLnBrk="0" hangingPunct="1"/>
                      <a:endParaRPr lang="fr-FR" sz="800" u="none" strike="noStrike" kern="1200" dirty="0">
                        <a:solidFill>
                          <a:schemeClr val="tx1"/>
                        </a:solidFill>
                        <a:effectLst/>
                        <a:latin typeface="+mn-lt"/>
                        <a:ea typeface="+mn-ea"/>
                        <a:cs typeface="+mn-cs"/>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ctr" defTabSz="914400" rtl="0" eaLnBrk="1" fontAlgn="ctr" latinLnBrk="0" hangingPunct="1"/>
                      <a:endParaRPr lang="fr-FR" sz="800" u="none" strike="noStrike" kern="1200" dirty="0">
                        <a:solidFill>
                          <a:schemeClr val="tx1"/>
                        </a:solidFill>
                        <a:effectLst/>
                        <a:latin typeface="+mn-lt"/>
                        <a:ea typeface="+mn-ea"/>
                        <a:cs typeface="+mn-cs"/>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ctr" defTabSz="914400" rtl="0" eaLnBrk="1" fontAlgn="ctr" latinLnBrk="0" hangingPunct="1"/>
                      <a:endParaRPr lang="fr-FR" sz="800" u="none" strike="noStrike" kern="1200" dirty="0">
                        <a:solidFill>
                          <a:schemeClr val="tx1"/>
                        </a:solidFill>
                        <a:effectLst/>
                        <a:latin typeface="+mn-lt"/>
                        <a:ea typeface="+mn-ea"/>
                        <a:cs typeface="+mn-cs"/>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6439050"/>
                  </a:ext>
                </a:extLst>
              </a:tr>
              <a:tr h="579622">
                <a:tc>
                  <a:txBody>
                    <a:bodyPr/>
                    <a:lstStyle/>
                    <a:p>
                      <a:pPr marL="0" algn="ctr" defTabSz="914400" rtl="0" eaLnBrk="1" fontAlgn="ctr" latinLnBrk="0" hangingPunct="1"/>
                      <a:r>
                        <a:rPr lang="fr-FR" sz="900" b="0" i="0" u="none" strike="noStrike" kern="1200" dirty="0">
                          <a:solidFill>
                            <a:schemeClr val="tx1"/>
                          </a:solidFill>
                          <a:effectLst/>
                          <a:latin typeface="Avenir Next LT Pro" panose="020B0504020202020204" pitchFamily="34" charset="0"/>
                          <a:ea typeface="+mn-ea"/>
                          <a:cs typeface="+mn-cs"/>
                        </a:rPr>
                        <a:t>A et B1</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50% sur Tranche1</a:t>
                      </a:r>
                    </a:p>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40% sur Tranches 2 et 3</a:t>
                      </a:r>
                    </a:p>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20% sur nouvelle Tranche 4</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20%</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4644591"/>
                  </a:ext>
                </a:extLst>
              </a:tr>
              <a:tr h="579622">
                <a:tc>
                  <a:txBody>
                    <a:bodyPr/>
                    <a:lstStyle/>
                    <a:p>
                      <a:pPr marL="0" algn="ctr" defTabSz="914400" rtl="0" eaLnBrk="1" fontAlgn="ctr" latinLnBrk="0" hangingPunct="1"/>
                      <a:r>
                        <a:rPr lang="fr-FR" sz="900" b="0" i="0" u="none" strike="noStrike" kern="1200" dirty="0">
                          <a:solidFill>
                            <a:schemeClr val="tx1"/>
                          </a:solidFill>
                          <a:effectLst/>
                          <a:latin typeface="Avenir Next LT Pro" panose="020B0504020202020204" pitchFamily="34" charset="0"/>
                          <a:ea typeface="+mn-ea"/>
                          <a:cs typeface="+mn-cs"/>
                        </a:rPr>
                        <a:t>B2 et C</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1" dirty="0">
                          <a:highlight>
                            <a:srgbClr val="FF0000"/>
                          </a:highlight>
                        </a:rPr>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50% sur Tranche1</a:t>
                      </a:r>
                    </a:p>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40% sur Tranche 2 et 3</a:t>
                      </a:r>
                    </a:p>
                    <a:p>
                      <a:pPr marL="0" algn="ctr" defTabSz="914400" rtl="0" eaLnBrk="1" fontAlgn="ctr" latinLnBrk="0" hangingPunct="1"/>
                      <a:r>
                        <a:rPr lang="fr-FR" sz="900" b="1" i="0" u="none" strike="noStrike" kern="1200" dirty="0">
                          <a:solidFill>
                            <a:schemeClr val="tx1"/>
                          </a:solidFill>
                          <a:effectLst/>
                          <a:latin typeface="Avenir Next LT Pro" panose="020B0504020202020204" pitchFamily="34" charset="0"/>
                          <a:ea typeface="+mn-ea"/>
                          <a:cs typeface="+mn-cs"/>
                        </a:rPr>
                        <a:t>20% sur nouvelle Tranche 4</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algn="ctr" defTabSz="914400" rtl="0" eaLnBrk="1" fontAlgn="ctr" latinLnBrk="0" hangingPunct="1"/>
                      <a:r>
                        <a:rPr lang="fr-FR" sz="900" b="0" i="0" u="none" strike="noStrike" kern="1200" dirty="0">
                          <a:solidFill>
                            <a:schemeClr val="tx1"/>
                          </a:solidFill>
                          <a:effectLst/>
                          <a:latin typeface="Avenir Next LT Pro" panose="020B0504020202020204" pitchFamily="34" charset="0"/>
                          <a:ea typeface="+mn-ea"/>
                          <a:cs typeface="+mn-cs"/>
                        </a:rPr>
                        <a:t>20%</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7150810"/>
                  </a:ext>
                </a:extLst>
              </a:tr>
            </a:tbl>
          </a:graphicData>
        </a:graphic>
      </p:graphicFrame>
      <p:sp>
        <p:nvSpPr>
          <p:cNvPr id="2" name="Espace réservé du texte 2">
            <a:extLst>
              <a:ext uri="{FF2B5EF4-FFF2-40B4-BE49-F238E27FC236}">
                <a16:creationId xmlns:a16="http://schemas.microsoft.com/office/drawing/2014/main" id="{CF782264-5CB7-8B16-9A34-E7C8DDF406E0}"/>
              </a:ext>
            </a:extLst>
          </p:cNvPr>
          <p:cNvSpPr>
            <a:spLocks noGrp="1"/>
          </p:cNvSpPr>
          <p:nvPr>
            <p:ph type="body" sz="quarter" idx="12"/>
          </p:nvPr>
        </p:nvSpPr>
        <p:spPr>
          <a:xfrm>
            <a:off x="719951" y="612000"/>
            <a:ext cx="7704098" cy="288032"/>
          </a:xfrm>
        </p:spPr>
        <p:txBody>
          <a:bodyPr/>
          <a:lstStyle/>
          <a:p>
            <a:r>
              <a:rPr lang="fr-FR" dirty="0"/>
              <a:t>Par typologie d’opération</a:t>
            </a:r>
          </a:p>
        </p:txBody>
      </p:sp>
    </p:spTree>
    <p:extLst>
      <p:ext uri="{BB962C8B-B14F-4D97-AF65-F5344CB8AC3E}">
        <p14:creationId xmlns:p14="http://schemas.microsoft.com/office/powerpoint/2010/main" val="818007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A4072A-AEF9-A0C2-713C-EDE7A768DE69}"/>
              </a:ext>
            </a:extLst>
          </p:cNvPr>
          <p:cNvSpPr>
            <a:spLocks noGrp="1"/>
          </p:cNvSpPr>
          <p:nvPr>
            <p:ph type="title"/>
          </p:nvPr>
        </p:nvSpPr>
        <p:spPr/>
        <p:txBody>
          <a:bodyPr/>
          <a:lstStyle/>
          <a:p>
            <a:r>
              <a:rPr lang="fr-FR" dirty="0"/>
              <a:t>PLAFONDS D'Opérations</a:t>
            </a:r>
          </a:p>
        </p:txBody>
      </p:sp>
      <p:sp>
        <p:nvSpPr>
          <p:cNvPr id="3" name="Espace réservé du texte 2">
            <a:extLst>
              <a:ext uri="{FF2B5EF4-FFF2-40B4-BE49-F238E27FC236}">
                <a16:creationId xmlns:a16="http://schemas.microsoft.com/office/drawing/2014/main" id="{B87934DB-858A-A6A4-1499-75DB2EDEEB6C}"/>
              </a:ext>
            </a:extLst>
          </p:cNvPr>
          <p:cNvSpPr>
            <a:spLocks noGrp="1"/>
          </p:cNvSpPr>
          <p:nvPr>
            <p:ph type="body" sz="quarter" idx="12"/>
          </p:nvPr>
        </p:nvSpPr>
        <p:spPr/>
        <p:txBody>
          <a:bodyPr/>
          <a:lstStyle/>
          <a:p>
            <a:r>
              <a:rPr lang="fr-FR" dirty="0"/>
              <a:t>Comparaison avant / après</a:t>
            </a:r>
          </a:p>
        </p:txBody>
      </p:sp>
      <p:graphicFrame>
        <p:nvGraphicFramePr>
          <p:cNvPr id="10" name="Tableau 9">
            <a:extLst>
              <a:ext uri="{FF2B5EF4-FFF2-40B4-BE49-F238E27FC236}">
                <a16:creationId xmlns:a16="http://schemas.microsoft.com/office/drawing/2014/main" id="{CB4B01BE-53EE-379A-896D-F4FA1285C0E7}"/>
              </a:ext>
            </a:extLst>
          </p:cNvPr>
          <p:cNvGraphicFramePr>
            <a:graphicFrameLocks noGrp="1"/>
          </p:cNvGraphicFramePr>
          <p:nvPr>
            <p:extLst>
              <p:ext uri="{D42A27DB-BD31-4B8C-83A1-F6EECF244321}">
                <p14:modId xmlns:p14="http://schemas.microsoft.com/office/powerpoint/2010/main" val="2391302373"/>
              </p:ext>
            </p:extLst>
          </p:nvPr>
        </p:nvGraphicFramePr>
        <p:xfrm>
          <a:off x="4790048" y="1427149"/>
          <a:ext cx="3454360" cy="1211353"/>
        </p:xfrm>
        <a:graphic>
          <a:graphicData uri="http://schemas.openxmlformats.org/drawingml/2006/table">
            <a:tbl>
              <a:tblPr>
                <a:tableStyleId>{3B4B98B0-60AC-42C2-AFA5-B58CD77FA1E5}</a:tableStyleId>
              </a:tblPr>
              <a:tblGrid>
                <a:gridCol w="690872">
                  <a:extLst>
                    <a:ext uri="{9D8B030D-6E8A-4147-A177-3AD203B41FA5}">
                      <a16:colId xmlns:a16="http://schemas.microsoft.com/office/drawing/2014/main" val="529185680"/>
                    </a:ext>
                  </a:extLst>
                </a:gridCol>
                <a:gridCol w="690872">
                  <a:extLst>
                    <a:ext uri="{9D8B030D-6E8A-4147-A177-3AD203B41FA5}">
                      <a16:colId xmlns:a16="http://schemas.microsoft.com/office/drawing/2014/main" val="1261181612"/>
                    </a:ext>
                  </a:extLst>
                </a:gridCol>
                <a:gridCol w="690872">
                  <a:extLst>
                    <a:ext uri="{9D8B030D-6E8A-4147-A177-3AD203B41FA5}">
                      <a16:colId xmlns:a16="http://schemas.microsoft.com/office/drawing/2014/main" val="2777644827"/>
                    </a:ext>
                  </a:extLst>
                </a:gridCol>
                <a:gridCol w="690872">
                  <a:extLst>
                    <a:ext uri="{9D8B030D-6E8A-4147-A177-3AD203B41FA5}">
                      <a16:colId xmlns:a16="http://schemas.microsoft.com/office/drawing/2014/main" val="3138707163"/>
                    </a:ext>
                  </a:extLst>
                </a:gridCol>
                <a:gridCol w="690872">
                  <a:extLst>
                    <a:ext uri="{9D8B030D-6E8A-4147-A177-3AD203B41FA5}">
                      <a16:colId xmlns:a16="http://schemas.microsoft.com/office/drawing/2014/main" val="2293427796"/>
                    </a:ext>
                  </a:extLst>
                </a:gridCol>
              </a:tblGrid>
              <a:tr h="454258">
                <a:tc>
                  <a:txBody>
                    <a:bodyPr/>
                    <a:lstStyle/>
                    <a:p>
                      <a:pPr marL="0" algn="ctr" defTabSz="914400" rtl="0" eaLnBrk="1" fontAlgn="ctr" latinLnBrk="0" hangingPunct="1"/>
                      <a:r>
                        <a:rPr lang="fr-FR" sz="800" i="0" u="none" strike="noStrike" kern="1200" dirty="0">
                          <a:solidFill>
                            <a:schemeClr val="tx1"/>
                          </a:solidFill>
                          <a:effectLst/>
                        </a:rPr>
                        <a:t>NOMBRE DE PERSONNES</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A</a:t>
                      </a:r>
                      <a:endParaRPr lang="fr-FR" sz="900" b="1"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B1</a:t>
                      </a:r>
                      <a:endParaRPr lang="fr-FR" sz="900" b="1"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a:solidFill>
                            <a:schemeClr val="tx1"/>
                          </a:solidFill>
                          <a:effectLst/>
                        </a:rPr>
                        <a:t>ZONE B2</a:t>
                      </a:r>
                      <a:endParaRPr lang="fr-FR" sz="900" b="1"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C</a:t>
                      </a:r>
                      <a:endParaRPr lang="fr-FR" sz="900" b="1" u="none" strike="noStrike" kern="120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1950934777"/>
                  </a:ext>
                </a:extLst>
              </a:tr>
              <a:tr h="151419">
                <a:tc>
                  <a:txBody>
                    <a:bodyPr/>
                    <a:lstStyle/>
                    <a:p>
                      <a:pPr marL="0" algn="ctr" defTabSz="914400" rtl="0" eaLnBrk="1" fontAlgn="ctr" latinLnBrk="0" hangingPunct="1"/>
                      <a:r>
                        <a:rPr lang="fr-FR" sz="900" u="none" strike="noStrike" kern="1200">
                          <a:solidFill>
                            <a:schemeClr val="tx1"/>
                          </a:solidFill>
                          <a:effectLst/>
                        </a:rPr>
                        <a:t>1</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150 000 €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135 000 €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110 000 €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100 000 €</a:t>
                      </a:r>
                    </a:p>
                  </a:txBody>
                  <a:tcPr marL="68580" marR="68580" marT="0" marB="0"/>
                </a:tc>
                <a:extLst>
                  <a:ext uri="{0D108BD9-81ED-4DB2-BD59-A6C34878D82A}">
                    <a16:rowId xmlns:a16="http://schemas.microsoft.com/office/drawing/2014/main" val="3848347843"/>
                  </a:ext>
                </a:extLst>
              </a:tr>
              <a:tr h="151419">
                <a:tc>
                  <a:txBody>
                    <a:bodyPr/>
                    <a:lstStyle/>
                    <a:p>
                      <a:pPr marL="0" algn="ctr" defTabSz="914400" rtl="0" eaLnBrk="1" fontAlgn="ctr" latinLnBrk="0" hangingPunct="1"/>
                      <a:r>
                        <a:rPr lang="fr-FR" sz="900" u="none" strike="noStrike" kern="1200">
                          <a:solidFill>
                            <a:schemeClr val="tx1"/>
                          </a:solidFill>
                          <a:effectLst/>
                        </a:rPr>
                        <a:t>2</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225 000 €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202 500 €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165 000 €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150 000 €</a:t>
                      </a:r>
                    </a:p>
                  </a:txBody>
                  <a:tcPr marL="68580" marR="68580" marT="0" marB="0"/>
                </a:tc>
                <a:extLst>
                  <a:ext uri="{0D108BD9-81ED-4DB2-BD59-A6C34878D82A}">
                    <a16:rowId xmlns:a16="http://schemas.microsoft.com/office/drawing/2014/main" val="2042615581"/>
                  </a:ext>
                </a:extLst>
              </a:tr>
              <a:tr h="151419">
                <a:tc>
                  <a:txBody>
                    <a:bodyPr/>
                    <a:lstStyle/>
                    <a:p>
                      <a:pPr marL="0" algn="ctr" defTabSz="914400" rtl="0" eaLnBrk="1" fontAlgn="ctr" latinLnBrk="0" hangingPunct="1"/>
                      <a:r>
                        <a:rPr lang="fr-FR" sz="900" u="none" strike="noStrike" kern="1200">
                          <a:solidFill>
                            <a:schemeClr val="tx1"/>
                          </a:solidFill>
                          <a:effectLst/>
                        </a:rPr>
                        <a:t>3</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270 000 €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243 000 €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198 000 €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180 000 €</a:t>
                      </a:r>
                    </a:p>
                  </a:txBody>
                  <a:tcPr marL="68580" marR="68580" marT="0" marB="0"/>
                </a:tc>
                <a:extLst>
                  <a:ext uri="{0D108BD9-81ED-4DB2-BD59-A6C34878D82A}">
                    <a16:rowId xmlns:a16="http://schemas.microsoft.com/office/drawing/2014/main" val="3361029505"/>
                  </a:ext>
                </a:extLst>
              </a:tr>
              <a:tr h="151419">
                <a:tc>
                  <a:txBody>
                    <a:bodyPr/>
                    <a:lstStyle/>
                    <a:p>
                      <a:pPr marL="0" algn="ctr" defTabSz="914400" rtl="0" eaLnBrk="1" fontAlgn="ctr" latinLnBrk="0" hangingPunct="1"/>
                      <a:r>
                        <a:rPr lang="fr-FR" sz="900" u="none" strike="noStrike" kern="1200">
                          <a:solidFill>
                            <a:schemeClr val="tx1"/>
                          </a:solidFill>
                          <a:effectLst/>
                        </a:rPr>
                        <a:t>4</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315 000 €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283 500 €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231 000 €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210 000 €</a:t>
                      </a:r>
                    </a:p>
                  </a:txBody>
                  <a:tcPr marL="68580" marR="68580" marT="0" marB="0"/>
                </a:tc>
                <a:extLst>
                  <a:ext uri="{0D108BD9-81ED-4DB2-BD59-A6C34878D82A}">
                    <a16:rowId xmlns:a16="http://schemas.microsoft.com/office/drawing/2014/main" val="3006900460"/>
                  </a:ext>
                </a:extLst>
              </a:tr>
              <a:tr h="151419">
                <a:tc>
                  <a:txBody>
                    <a:bodyPr/>
                    <a:lstStyle/>
                    <a:p>
                      <a:pPr marL="0" algn="ctr" defTabSz="914400" rtl="0" eaLnBrk="1" fontAlgn="ctr" latinLnBrk="0" hangingPunct="1"/>
                      <a:r>
                        <a:rPr lang="fr-FR" sz="900" u="none" strike="noStrike" kern="1200" dirty="0">
                          <a:solidFill>
                            <a:schemeClr val="tx1"/>
                          </a:solidFill>
                          <a:effectLst/>
                        </a:rPr>
                        <a:t>5 et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360 000 €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324 000 €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264 000 €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240 000 €</a:t>
                      </a:r>
                    </a:p>
                  </a:txBody>
                  <a:tcPr marL="68580" marR="68580" marT="0" marB="0"/>
                </a:tc>
                <a:extLst>
                  <a:ext uri="{0D108BD9-81ED-4DB2-BD59-A6C34878D82A}">
                    <a16:rowId xmlns:a16="http://schemas.microsoft.com/office/drawing/2014/main" val="1455362230"/>
                  </a:ext>
                </a:extLst>
              </a:tr>
            </a:tbl>
          </a:graphicData>
        </a:graphic>
      </p:graphicFrame>
      <p:sp>
        <p:nvSpPr>
          <p:cNvPr id="11" name="Espace réservé du texte 2">
            <a:extLst>
              <a:ext uri="{FF2B5EF4-FFF2-40B4-BE49-F238E27FC236}">
                <a16:creationId xmlns:a16="http://schemas.microsoft.com/office/drawing/2014/main" id="{55714449-95A5-0CE6-1F16-1104C197B828}"/>
              </a:ext>
            </a:extLst>
          </p:cNvPr>
          <p:cNvSpPr txBox="1">
            <a:spLocks/>
          </p:cNvSpPr>
          <p:nvPr/>
        </p:nvSpPr>
        <p:spPr>
          <a:xfrm>
            <a:off x="827584" y="1192445"/>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2016 - 2023</a:t>
            </a:r>
          </a:p>
        </p:txBody>
      </p:sp>
      <p:sp>
        <p:nvSpPr>
          <p:cNvPr id="12" name="Espace réservé du texte 2">
            <a:extLst>
              <a:ext uri="{FF2B5EF4-FFF2-40B4-BE49-F238E27FC236}">
                <a16:creationId xmlns:a16="http://schemas.microsoft.com/office/drawing/2014/main" id="{0AF41684-DEED-AEA5-45C1-DCFA52A70B57}"/>
              </a:ext>
            </a:extLst>
          </p:cNvPr>
          <p:cNvSpPr txBox="1">
            <a:spLocks/>
          </p:cNvSpPr>
          <p:nvPr/>
        </p:nvSpPr>
        <p:spPr>
          <a:xfrm>
            <a:off x="5004048" y="1192445"/>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2024</a:t>
            </a:r>
          </a:p>
        </p:txBody>
      </p:sp>
      <p:graphicFrame>
        <p:nvGraphicFramePr>
          <p:cNvPr id="13" name="Tableau 12">
            <a:extLst>
              <a:ext uri="{FF2B5EF4-FFF2-40B4-BE49-F238E27FC236}">
                <a16:creationId xmlns:a16="http://schemas.microsoft.com/office/drawing/2014/main" id="{C98DA1A3-6227-D633-9628-7ADF814ECD0F}"/>
              </a:ext>
            </a:extLst>
          </p:cNvPr>
          <p:cNvGraphicFramePr>
            <a:graphicFrameLocks noGrp="1"/>
          </p:cNvGraphicFramePr>
          <p:nvPr>
            <p:extLst>
              <p:ext uri="{D42A27DB-BD31-4B8C-83A1-F6EECF244321}">
                <p14:modId xmlns:p14="http://schemas.microsoft.com/office/powerpoint/2010/main" val="4216128055"/>
              </p:ext>
            </p:extLst>
          </p:nvPr>
        </p:nvGraphicFramePr>
        <p:xfrm>
          <a:off x="2483769" y="3219822"/>
          <a:ext cx="3888430" cy="942351"/>
        </p:xfrm>
        <a:graphic>
          <a:graphicData uri="http://schemas.openxmlformats.org/drawingml/2006/table">
            <a:tbl>
              <a:tblPr>
                <a:tableStyleId>{3B4B98B0-60AC-42C2-AFA5-B58CD77FA1E5}</a:tableStyleId>
              </a:tblPr>
              <a:tblGrid>
                <a:gridCol w="777686">
                  <a:extLst>
                    <a:ext uri="{9D8B030D-6E8A-4147-A177-3AD203B41FA5}">
                      <a16:colId xmlns:a16="http://schemas.microsoft.com/office/drawing/2014/main" val="2992583771"/>
                    </a:ext>
                  </a:extLst>
                </a:gridCol>
                <a:gridCol w="777686">
                  <a:extLst>
                    <a:ext uri="{9D8B030D-6E8A-4147-A177-3AD203B41FA5}">
                      <a16:colId xmlns:a16="http://schemas.microsoft.com/office/drawing/2014/main" val="1134094728"/>
                    </a:ext>
                  </a:extLst>
                </a:gridCol>
                <a:gridCol w="777686">
                  <a:extLst>
                    <a:ext uri="{9D8B030D-6E8A-4147-A177-3AD203B41FA5}">
                      <a16:colId xmlns:a16="http://schemas.microsoft.com/office/drawing/2014/main" val="287603954"/>
                    </a:ext>
                  </a:extLst>
                </a:gridCol>
                <a:gridCol w="777686">
                  <a:extLst>
                    <a:ext uri="{9D8B030D-6E8A-4147-A177-3AD203B41FA5}">
                      <a16:colId xmlns:a16="http://schemas.microsoft.com/office/drawing/2014/main" val="1600926672"/>
                    </a:ext>
                  </a:extLst>
                </a:gridCol>
                <a:gridCol w="777686">
                  <a:extLst>
                    <a:ext uri="{9D8B030D-6E8A-4147-A177-3AD203B41FA5}">
                      <a16:colId xmlns:a16="http://schemas.microsoft.com/office/drawing/2014/main" val="3271275305"/>
                    </a:ext>
                  </a:extLst>
                </a:gridCol>
              </a:tblGrid>
              <a:tr h="307471">
                <a:tc>
                  <a:txBody>
                    <a:bodyPr/>
                    <a:lstStyle/>
                    <a:p>
                      <a:pPr algn="ctr" fontAlgn="ctr"/>
                      <a:r>
                        <a:rPr lang="fr-FR" sz="700" u="none" strike="noStrike">
                          <a:effectLst/>
                        </a:rPr>
                        <a:t>NOMBRE DE PERSONNES</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A</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B1</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B2</a:t>
                      </a:r>
                      <a:endParaRPr lang="fr-FR" sz="7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a:effectLst/>
                        </a:rPr>
                        <a:t>ZONE C</a:t>
                      </a:r>
                      <a:endParaRPr lang="fr-FR" sz="7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373443285"/>
                  </a:ext>
                </a:extLst>
              </a:tr>
              <a:tr h="126976">
                <a:tc>
                  <a:txBody>
                    <a:bodyPr/>
                    <a:lstStyle/>
                    <a:p>
                      <a:pPr algn="ctr" fontAlgn="ctr"/>
                      <a:r>
                        <a:rPr lang="fr-FR" sz="700" u="none" strike="noStrike">
                          <a:effectLst/>
                        </a:rPr>
                        <a:t>1</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marL="0" algn="ctr" defTabSz="914400" rtl="0" eaLnBrk="1" fontAlgn="ctr" latinLnBrk="0" hangingPunct="1"/>
                      <a:r>
                        <a:rPr lang="fr-FR" sz="700" u="none" strike="noStrike" kern="1200" dirty="0">
                          <a:solidFill>
                            <a:schemeClr val="tx1"/>
                          </a:solidFill>
                          <a:effectLst/>
                          <a:latin typeface="+mn-lt"/>
                          <a:ea typeface="+mn-ea"/>
                          <a:cs typeface="+mn-cs"/>
                        </a:rPr>
                        <a:t>0%</a:t>
                      </a:r>
                    </a:p>
                  </a:txBody>
                  <a:tcPr marL="6350" marR="6350" marT="635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0%</a:t>
                      </a:r>
                      <a:endParaRPr kumimoji="0" lang="fr-FR" sz="700" b="0" i="0" u="none" strike="noStrike" kern="1200" cap="none" spc="0" normalizeH="0" baseline="0" noProof="0" dirty="0">
                        <a:ln>
                          <a:noFill/>
                        </a:ln>
                        <a:solidFill>
                          <a:srgbClr val="000000"/>
                        </a:solidFill>
                        <a:effectLst/>
                        <a:uLnTx/>
                        <a:uFillTx/>
                        <a:latin typeface="Arial"/>
                        <a:ea typeface="+mn-ea"/>
                        <a:cs typeface="+mn-cs"/>
                      </a:endParaRPr>
                    </a:p>
                  </a:txBody>
                  <a:tcPr marL="6350" marR="6350" marT="635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0%</a:t>
                      </a:r>
                      <a:endParaRPr kumimoji="0" lang="fr-FR" sz="700" b="0" i="0" u="none" strike="noStrike" kern="1200" cap="none" spc="0" normalizeH="0" baseline="0" noProof="0" dirty="0">
                        <a:ln>
                          <a:noFill/>
                        </a:ln>
                        <a:solidFill>
                          <a:srgbClr val="000000"/>
                        </a:solidFill>
                        <a:effectLst/>
                        <a:uLnTx/>
                        <a:uFillTx/>
                        <a:latin typeface="Arial"/>
                        <a:ea typeface="+mn-ea"/>
                        <a:cs typeface="+mn-cs"/>
                      </a:endParaRPr>
                    </a:p>
                  </a:txBody>
                  <a:tcPr marL="6350" marR="6350" marT="635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000000"/>
                          </a:solidFill>
                          <a:effectLst/>
                          <a:uLnTx/>
                          <a:uFillTx/>
                          <a:latin typeface="Arial"/>
                          <a:ea typeface="+mn-ea"/>
                          <a:cs typeface="+mn-cs"/>
                        </a:rPr>
                        <a:t>0%</a:t>
                      </a:r>
                    </a:p>
                  </a:txBody>
                  <a:tcPr marL="6350" marR="6350" marT="6350" marB="0" anchor="ctr">
                    <a:noFill/>
                  </a:tcPr>
                </a:tc>
                <a:extLst>
                  <a:ext uri="{0D108BD9-81ED-4DB2-BD59-A6C34878D82A}">
                    <a16:rowId xmlns:a16="http://schemas.microsoft.com/office/drawing/2014/main" val="3581846825"/>
                  </a:ext>
                </a:extLst>
              </a:tr>
              <a:tr h="126976">
                <a:tc>
                  <a:txBody>
                    <a:bodyPr/>
                    <a:lstStyle/>
                    <a:p>
                      <a:pPr algn="ctr" fontAlgn="ctr"/>
                      <a:r>
                        <a:rPr lang="fr-FR" sz="700" u="none" strike="noStrike">
                          <a:effectLst/>
                        </a:rPr>
                        <a:t>2</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7%</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7%</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B4E6C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7%</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B4E6C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000000"/>
                          </a:solidFill>
                          <a:effectLst/>
                          <a:uLnTx/>
                          <a:uFillTx/>
                          <a:latin typeface="Arial"/>
                          <a:ea typeface="+mn-ea"/>
                          <a:cs typeface="+mn-cs"/>
                        </a:rPr>
                        <a:t>7%</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B4E6CD"/>
                    </a:solidFill>
                  </a:tcPr>
                </a:tc>
                <a:extLst>
                  <a:ext uri="{0D108BD9-81ED-4DB2-BD59-A6C34878D82A}">
                    <a16:rowId xmlns:a16="http://schemas.microsoft.com/office/drawing/2014/main" val="3566168320"/>
                  </a:ext>
                </a:extLst>
              </a:tr>
              <a:tr h="126976">
                <a:tc>
                  <a:txBody>
                    <a:bodyPr/>
                    <a:lstStyle/>
                    <a:p>
                      <a:pPr algn="ctr" fontAlgn="ctr"/>
                      <a:r>
                        <a:rPr lang="fr-FR" sz="700" u="none" strike="noStrike">
                          <a:effectLst/>
                        </a:rPr>
                        <a:t>3</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6%</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B4E6C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000000"/>
                          </a:solidFill>
                          <a:effectLst/>
                          <a:uLnTx/>
                          <a:uFillTx/>
                          <a:latin typeface="Arial"/>
                          <a:ea typeface="+mn-ea"/>
                          <a:cs typeface="+mn-cs"/>
                        </a:rPr>
                        <a:t>6%</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B4E6C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6%</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B4E6C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000000"/>
                          </a:solidFill>
                          <a:effectLst/>
                          <a:uLnTx/>
                          <a:uFillTx/>
                          <a:latin typeface="Arial"/>
                          <a:ea typeface="+mn-ea"/>
                          <a:cs typeface="+mn-cs"/>
                        </a:rPr>
                        <a:t>6%</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B4E6CD"/>
                    </a:solidFill>
                  </a:tcPr>
                </a:tc>
                <a:extLst>
                  <a:ext uri="{0D108BD9-81ED-4DB2-BD59-A6C34878D82A}">
                    <a16:rowId xmlns:a16="http://schemas.microsoft.com/office/drawing/2014/main" val="1340645750"/>
                  </a:ext>
                </a:extLst>
              </a:tr>
              <a:tr h="126976">
                <a:tc>
                  <a:txBody>
                    <a:bodyPr/>
                    <a:lstStyle/>
                    <a:p>
                      <a:pPr algn="ctr" fontAlgn="ctr"/>
                      <a:r>
                        <a:rPr lang="fr-FR" sz="700" u="none" strike="noStrike">
                          <a:effectLst/>
                        </a:rPr>
                        <a:t>4</a:t>
                      </a:r>
                      <a:endParaRPr lang="fr-FR" sz="7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5%</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5%</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E9FDEB"/>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5%</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E9FDEB"/>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000000"/>
                          </a:solidFill>
                          <a:effectLst/>
                          <a:uLnTx/>
                          <a:uFillTx/>
                          <a:latin typeface="Arial"/>
                          <a:ea typeface="+mn-ea"/>
                          <a:cs typeface="+mn-cs"/>
                        </a:rPr>
                        <a:t>5%</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E9FDEB"/>
                    </a:solidFill>
                  </a:tcPr>
                </a:tc>
                <a:extLst>
                  <a:ext uri="{0D108BD9-81ED-4DB2-BD59-A6C34878D82A}">
                    <a16:rowId xmlns:a16="http://schemas.microsoft.com/office/drawing/2014/main" val="2245282404"/>
                  </a:ext>
                </a:extLst>
              </a:tr>
              <a:tr h="126976">
                <a:tc>
                  <a:txBody>
                    <a:bodyPr/>
                    <a:lstStyle/>
                    <a:p>
                      <a:pPr algn="ctr" fontAlgn="ctr"/>
                      <a:r>
                        <a:rPr lang="fr-FR" sz="700" u="none" strike="noStrike" dirty="0">
                          <a:effectLst/>
                        </a:rPr>
                        <a:t>5 et +</a:t>
                      </a:r>
                      <a:endParaRPr lang="fr-FR" sz="7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700" u="none" strike="noStrike" dirty="0">
                          <a:effectLst/>
                        </a:rPr>
                        <a:t>4%</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algn="ctr" fontAlgn="ctr"/>
                      <a:r>
                        <a:rPr lang="fr-FR" sz="700" u="none" strike="noStrike" dirty="0">
                          <a:effectLst/>
                        </a:rPr>
                        <a:t>4%</a:t>
                      </a:r>
                      <a:endParaRPr lang="fr-FR" sz="700" b="0" i="0" u="none" strike="noStrike" dirty="0">
                        <a:solidFill>
                          <a:srgbClr val="000000"/>
                        </a:solidFill>
                        <a:effectLst/>
                        <a:latin typeface="Calibri" panose="020F0502020204030204" pitchFamily="34" charset="0"/>
                      </a:endParaRPr>
                    </a:p>
                  </a:txBody>
                  <a:tcPr marL="6350" marR="6350" marT="6350" marB="0" anchor="ctr">
                    <a:solidFill>
                      <a:srgbClr val="E9FDEB"/>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a:ln>
                            <a:noFill/>
                          </a:ln>
                          <a:solidFill>
                            <a:srgbClr val="000000"/>
                          </a:solidFill>
                          <a:effectLst/>
                          <a:uLnTx/>
                          <a:uFillTx/>
                          <a:latin typeface="Arial"/>
                          <a:ea typeface="+mn-ea"/>
                          <a:cs typeface="+mn-cs"/>
                        </a:rPr>
                        <a:t>4%</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E9FDEB"/>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rgbClr val="000000"/>
                          </a:solidFill>
                          <a:effectLst/>
                          <a:uLnTx/>
                          <a:uFillTx/>
                          <a:latin typeface="Arial"/>
                          <a:ea typeface="+mn-ea"/>
                          <a:cs typeface="+mn-cs"/>
                        </a:rPr>
                        <a:t>4%</a:t>
                      </a:r>
                      <a:endParaRPr kumimoji="0" lang="fr-FR"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6350" marR="6350" marT="6350" marB="0" anchor="ctr">
                    <a:solidFill>
                      <a:srgbClr val="E9FDEB"/>
                    </a:solidFill>
                  </a:tcPr>
                </a:tc>
                <a:extLst>
                  <a:ext uri="{0D108BD9-81ED-4DB2-BD59-A6C34878D82A}">
                    <a16:rowId xmlns:a16="http://schemas.microsoft.com/office/drawing/2014/main" val="3383949672"/>
                  </a:ext>
                </a:extLst>
              </a:tr>
            </a:tbl>
          </a:graphicData>
        </a:graphic>
      </p:graphicFrame>
      <p:sp>
        <p:nvSpPr>
          <p:cNvPr id="14" name="Espace réservé du texte 2">
            <a:extLst>
              <a:ext uri="{FF2B5EF4-FFF2-40B4-BE49-F238E27FC236}">
                <a16:creationId xmlns:a16="http://schemas.microsoft.com/office/drawing/2014/main" id="{C9F9AA11-5A92-AA85-FDB0-86A73EEC6079}"/>
              </a:ext>
            </a:extLst>
          </p:cNvPr>
          <p:cNvSpPr txBox="1">
            <a:spLocks/>
          </p:cNvSpPr>
          <p:nvPr/>
        </p:nvSpPr>
        <p:spPr>
          <a:xfrm>
            <a:off x="2951820" y="2985474"/>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Evolution</a:t>
            </a:r>
          </a:p>
        </p:txBody>
      </p:sp>
      <p:graphicFrame>
        <p:nvGraphicFramePr>
          <p:cNvPr id="4" name="Tableau 3">
            <a:extLst>
              <a:ext uri="{FF2B5EF4-FFF2-40B4-BE49-F238E27FC236}">
                <a16:creationId xmlns:a16="http://schemas.microsoft.com/office/drawing/2014/main" id="{CDAC623B-FAD9-D207-6469-92590CEEE4A8}"/>
              </a:ext>
            </a:extLst>
          </p:cNvPr>
          <p:cNvGraphicFramePr>
            <a:graphicFrameLocks noGrp="1"/>
          </p:cNvGraphicFramePr>
          <p:nvPr>
            <p:extLst>
              <p:ext uri="{D42A27DB-BD31-4B8C-83A1-F6EECF244321}">
                <p14:modId xmlns:p14="http://schemas.microsoft.com/office/powerpoint/2010/main" val="1350255597"/>
              </p:ext>
            </p:extLst>
          </p:nvPr>
        </p:nvGraphicFramePr>
        <p:xfrm>
          <a:off x="867419" y="1432405"/>
          <a:ext cx="3454360" cy="1211353"/>
        </p:xfrm>
        <a:graphic>
          <a:graphicData uri="http://schemas.openxmlformats.org/drawingml/2006/table">
            <a:tbl>
              <a:tblPr>
                <a:tableStyleId>{3B4B98B0-60AC-42C2-AFA5-B58CD77FA1E5}</a:tableStyleId>
              </a:tblPr>
              <a:tblGrid>
                <a:gridCol w="690872">
                  <a:extLst>
                    <a:ext uri="{9D8B030D-6E8A-4147-A177-3AD203B41FA5}">
                      <a16:colId xmlns:a16="http://schemas.microsoft.com/office/drawing/2014/main" val="529185680"/>
                    </a:ext>
                  </a:extLst>
                </a:gridCol>
                <a:gridCol w="690872">
                  <a:extLst>
                    <a:ext uri="{9D8B030D-6E8A-4147-A177-3AD203B41FA5}">
                      <a16:colId xmlns:a16="http://schemas.microsoft.com/office/drawing/2014/main" val="1261181612"/>
                    </a:ext>
                  </a:extLst>
                </a:gridCol>
                <a:gridCol w="690872">
                  <a:extLst>
                    <a:ext uri="{9D8B030D-6E8A-4147-A177-3AD203B41FA5}">
                      <a16:colId xmlns:a16="http://schemas.microsoft.com/office/drawing/2014/main" val="2777644827"/>
                    </a:ext>
                  </a:extLst>
                </a:gridCol>
                <a:gridCol w="690872">
                  <a:extLst>
                    <a:ext uri="{9D8B030D-6E8A-4147-A177-3AD203B41FA5}">
                      <a16:colId xmlns:a16="http://schemas.microsoft.com/office/drawing/2014/main" val="3138707163"/>
                    </a:ext>
                  </a:extLst>
                </a:gridCol>
                <a:gridCol w="690872">
                  <a:extLst>
                    <a:ext uri="{9D8B030D-6E8A-4147-A177-3AD203B41FA5}">
                      <a16:colId xmlns:a16="http://schemas.microsoft.com/office/drawing/2014/main" val="2293427796"/>
                    </a:ext>
                  </a:extLst>
                </a:gridCol>
              </a:tblGrid>
              <a:tr h="454258">
                <a:tc>
                  <a:txBody>
                    <a:bodyPr/>
                    <a:lstStyle/>
                    <a:p>
                      <a:pPr marL="0" algn="ctr" defTabSz="914400" rtl="0" eaLnBrk="1" fontAlgn="ctr" latinLnBrk="0" hangingPunct="1"/>
                      <a:r>
                        <a:rPr lang="fr-FR" sz="800" i="0" u="none" strike="noStrike" kern="1200" dirty="0">
                          <a:solidFill>
                            <a:schemeClr val="tx1"/>
                          </a:solidFill>
                          <a:effectLst/>
                        </a:rPr>
                        <a:t>NOMBRE DE PERSONNES</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A</a:t>
                      </a:r>
                      <a:endParaRPr lang="fr-FR" sz="900" b="1"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B1</a:t>
                      </a:r>
                      <a:endParaRPr lang="fr-FR" sz="900" b="1"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a:solidFill>
                            <a:schemeClr val="tx1"/>
                          </a:solidFill>
                          <a:effectLst/>
                        </a:rPr>
                        <a:t>ZONE B2</a:t>
                      </a:r>
                      <a:endParaRPr lang="fr-FR" sz="900" b="1"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ZONE C</a:t>
                      </a:r>
                      <a:endParaRPr lang="fr-FR" sz="900" b="1" u="none" strike="noStrike" kern="120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1950934777"/>
                  </a:ext>
                </a:extLst>
              </a:tr>
              <a:tr h="151419">
                <a:tc>
                  <a:txBody>
                    <a:bodyPr/>
                    <a:lstStyle/>
                    <a:p>
                      <a:pPr marL="0" algn="ctr" defTabSz="914400" rtl="0" eaLnBrk="1" fontAlgn="ctr" latinLnBrk="0" hangingPunct="1"/>
                      <a:r>
                        <a:rPr lang="fr-FR" sz="900" u="none" strike="noStrike" kern="1200">
                          <a:solidFill>
                            <a:schemeClr val="tx1"/>
                          </a:solidFill>
                          <a:effectLst/>
                        </a:rPr>
                        <a:t>1</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150 000 €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135 000 €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110 000 €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100 000 €</a:t>
                      </a:r>
                    </a:p>
                  </a:txBody>
                  <a:tcPr marL="68580" marR="68580" marT="0" marB="0"/>
                </a:tc>
                <a:extLst>
                  <a:ext uri="{0D108BD9-81ED-4DB2-BD59-A6C34878D82A}">
                    <a16:rowId xmlns:a16="http://schemas.microsoft.com/office/drawing/2014/main" val="3848347843"/>
                  </a:ext>
                </a:extLst>
              </a:tr>
              <a:tr h="151419">
                <a:tc>
                  <a:txBody>
                    <a:bodyPr/>
                    <a:lstStyle/>
                    <a:p>
                      <a:pPr marL="0" algn="ctr" defTabSz="914400" rtl="0" eaLnBrk="1" fontAlgn="ctr" latinLnBrk="0" hangingPunct="1"/>
                      <a:r>
                        <a:rPr lang="fr-FR" sz="900" u="none" strike="noStrike" kern="1200">
                          <a:solidFill>
                            <a:schemeClr val="tx1"/>
                          </a:solidFill>
                          <a:effectLst/>
                        </a:rPr>
                        <a:t>2</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210 000 €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189 000 €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154 000 €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140 000 €</a:t>
                      </a:r>
                    </a:p>
                  </a:txBody>
                  <a:tcPr marL="68580" marR="68580" marT="0" marB="0"/>
                </a:tc>
                <a:extLst>
                  <a:ext uri="{0D108BD9-81ED-4DB2-BD59-A6C34878D82A}">
                    <a16:rowId xmlns:a16="http://schemas.microsoft.com/office/drawing/2014/main" val="2042615581"/>
                  </a:ext>
                </a:extLst>
              </a:tr>
              <a:tr h="151419">
                <a:tc>
                  <a:txBody>
                    <a:bodyPr/>
                    <a:lstStyle/>
                    <a:p>
                      <a:pPr marL="0" algn="ctr" defTabSz="914400" rtl="0" eaLnBrk="1" fontAlgn="ctr" latinLnBrk="0" hangingPunct="1"/>
                      <a:r>
                        <a:rPr lang="fr-FR" sz="900" u="none" strike="noStrike" kern="1200">
                          <a:solidFill>
                            <a:schemeClr val="tx1"/>
                          </a:solidFill>
                          <a:effectLst/>
                        </a:rPr>
                        <a:t>3</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255 000 €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230 000 €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187 000 €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170 000 €</a:t>
                      </a:r>
                    </a:p>
                  </a:txBody>
                  <a:tcPr marL="68580" marR="68580" marT="0" marB="0"/>
                </a:tc>
                <a:extLst>
                  <a:ext uri="{0D108BD9-81ED-4DB2-BD59-A6C34878D82A}">
                    <a16:rowId xmlns:a16="http://schemas.microsoft.com/office/drawing/2014/main" val="3361029505"/>
                  </a:ext>
                </a:extLst>
              </a:tr>
              <a:tr h="151419">
                <a:tc>
                  <a:txBody>
                    <a:bodyPr/>
                    <a:lstStyle/>
                    <a:p>
                      <a:pPr marL="0" algn="ctr" defTabSz="914400" rtl="0" eaLnBrk="1" fontAlgn="ctr" latinLnBrk="0" hangingPunct="1"/>
                      <a:r>
                        <a:rPr lang="fr-FR" sz="900" u="none" strike="noStrike" kern="1200">
                          <a:solidFill>
                            <a:schemeClr val="tx1"/>
                          </a:solidFill>
                          <a:effectLst/>
                        </a:rPr>
                        <a:t>4</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300 000 €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270 000 €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220 000 €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200 000 €</a:t>
                      </a:r>
                    </a:p>
                  </a:txBody>
                  <a:tcPr marL="68580" marR="68580" marT="0" marB="0"/>
                </a:tc>
                <a:extLst>
                  <a:ext uri="{0D108BD9-81ED-4DB2-BD59-A6C34878D82A}">
                    <a16:rowId xmlns:a16="http://schemas.microsoft.com/office/drawing/2014/main" val="3006900460"/>
                  </a:ext>
                </a:extLst>
              </a:tr>
              <a:tr h="151419">
                <a:tc>
                  <a:txBody>
                    <a:bodyPr/>
                    <a:lstStyle/>
                    <a:p>
                      <a:pPr marL="0" algn="ctr" defTabSz="914400" rtl="0" eaLnBrk="1" fontAlgn="ctr" latinLnBrk="0" hangingPunct="1"/>
                      <a:r>
                        <a:rPr lang="fr-FR" sz="900" u="none" strike="noStrike" kern="1200" dirty="0">
                          <a:solidFill>
                            <a:schemeClr val="tx1"/>
                          </a:solidFill>
                          <a:effectLst/>
                        </a:rPr>
                        <a:t>5 et +</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345 000 €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311 000 €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253 000 €</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230 000 €</a:t>
                      </a:r>
                    </a:p>
                  </a:txBody>
                  <a:tcPr marL="68580" marR="68580" marT="0" marB="0"/>
                </a:tc>
                <a:extLst>
                  <a:ext uri="{0D108BD9-81ED-4DB2-BD59-A6C34878D82A}">
                    <a16:rowId xmlns:a16="http://schemas.microsoft.com/office/drawing/2014/main" val="1455362230"/>
                  </a:ext>
                </a:extLst>
              </a:tr>
            </a:tbl>
          </a:graphicData>
        </a:graphic>
      </p:graphicFrame>
      <p:sp>
        <p:nvSpPr>
          <p:cNvPr id="5" name="ZoneTexte 4">
            <a:extLst>
              <a:ext uri="{FF2B5EF4-FFF2-40B4-BE49-F238E27FC236}">
                <a16:creationId xmlns:a16="http://schemas.microsoft.com/office/drawing/2014/main" id="{89BE9F8A-C645-BBA4-1C57-EEE5505C1107}"/>
              </a:ext>
            </a:extLst>
          </p:cNvPr>
          <p:cNvSpPr txBox="1"/>
          <p:nvPr/>
        </p:nvSpPr>
        <p:spPr>
          <a:xfrm>
            <a:off x="107504" y="3903009"/>
            <a:ext cx="1872208" cy="367024"/>
          </a:xfrm>
          <a:prstGeom prst="rect">
            <a:avLst/>
          </a:prstGeom>
          <a:noFill/>
        </p:spPr>
        <p:txBody>
          <a:bodyPr wrap="square" rtlCol="0">
            <a:spAutoFit/>
          </a:bodyPr>
          <a:lstStyle/>
          <a:p>
            <a:pPr algn="ctr">
              <a:lnSpc>
                <a:spcPct val="85000"/>
              </a:lnSpc>
              <a:spcAft>
                <a:spcPts val="600"/>
              </a:spcAft>
            </a:pPr>
            <a:r>
              <a:rPr lang="fr-FR" sz="1050" dirty="0">
                <a:latin typeface="Avenir Next LT Pro" panose="020B0504020202020204" pitchFamily="34" charset="0"/>
              </a:rPr>
              <a:t>Pour, rappel, sont exclus du coût d’opération : </a:t>
            </a:r>
          </a:p>
        </p:txBody>
      </p:sp>
      <p:sp>
        <p:nvSpPr>
          <p:cNvPr id="6" name="ZoneTexte 5">
            <a:extLst>
              <a:ext uri="{FF2B5EF4-FFF2-40B4-BE49-F238E27FC236}">
                <a16:creationId xmlns:a16="http://schemas.microsoft.com/office/drawing/2014/main" id="{88277701-BA80-DBEF-28E0-C5D54D7A4DA4}"/>
              </a:ext>
            </a:extLst>
          </p:cNvPr>
          <p:cNvSpPr txBox="1"/>
          <p:nvPr/>
        </p:nvSpPr>
        <p:spPr>
          <a:xfrm>
            <a:off x="539552" y="4299942"/>
            <a:ext cx="936104" cy="367024"/>
          </a:xfrm>
          <a:prstGeom prst="rect">
            <a:avLst/>
          </a:prstGeom>
          <a:noFill/>
        </p:spPr>
        <p:txBody>
          <a:bodyPr wrap="square" rtlCol="0">
            <a:spAutoFit/>
          </a:bodyPr>
          <a:lstStyle/>
          <a:p>
            <a:pPr algn="ctr">
              <a:lnSpc>
                <a:spcPct val="85000"/>
              </a:lnSpc>
            </a:pPr>
            <a:r>
              <a:rPr lang="fr-FR" sz="700" dirty="0">
                <a:latin typeface="Avenir Next LT Pro" panose="020B0504020202020204" pitchFamily="34" charset="0"/>
              </a:rPr>
              <a:t>Frais notaire</a:t>
            </a:r>
          </a:p>
          <a:p>
            <a:pPr algn="ctr">
              <a:lnSpc>
                <a:spcPct val="85000"/>
              </a:lnSpc>
            </a:pPr>
            <a:r>
              <a:rPr lang="fr-FR" sz="700" dirty="0">
                <a:latin typeface="Avenir Next LT Pro" panose="020B0504020202020204" pitchFamily="34" charset="0"/>
              </a:rPr>
              <a:t>Frais dossier </a:t>
            </a:r>
          </a:p>
          <a:p>
            <a:pPr algn="ctr">
              <a:lnSpc>
                <a:spcPct val="85000"/>
              </a:lnSpc>
            </a:pPr>
            <a:r>
              <a:rPr lang="fr-FR" sz="700" dirty="0">
                <a:latin typeface="Avenir Next LT Pro" panose="020B0504020202020204" pitchFamily="34" charset="0"/>
              </a:rPr>
              <a:t>Frais garantie</a:t>
            </a:r>
          </a:p>
        </p:txBody>
      </p:sp>
    </p:spTree>
    <p:extLst>
      <p:ext uri="{BB962C8B-B14F-4D97-AF65-F5344CB8AC3E}">
        <p14:creationId xmlns:p14="http://schemas.microsoft.com/office/powerpoint/2010/main" val="2595087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A4072A-AEF9-A0C2-713C-EDE7A768DE69}"/>
              </a:ext>
            </a:extLst>
          </p:cNvPr>
          <p:cNvSpPr>
            <a:spLocks noGrp="1"/>
          </p:cNvSpPr>
          <p:nvPr>
            <p:ph type="title"/>
          </p:nvPr>
        </p:nvSpPr>
        <p:spPr/>
        <p:txBody>
          <a:bodyPr/>
          <a:lstStyle/>
          <a:p>
            <a:r>
              <a:rPr lang="fr-FR" dirty="0"/>
              <a:t>COEFFICIENTS ET TRANCHES DE </a:t>
            </a:r>
            <a:r>
              <a:rPr lang="fr-FR" dirty="0" err="1"/>
              <a:t>ptz</a:t>
            </a:r>
            <a:endParaRPr lang="fr-FR" dirty="0"/>
          </a:p>
        </p:txBody>
      </p:sp>
      <p:sp>
        <p:nvSpPr>
          <p:cNvPr id="3" name="Espace réservé du texte 2">
            <a:extLst>
              <a:ext uri="{FF2B5EF4-FFF2-40B4-BE49-F238E27FC236}">
                <a16:creationId xmlns:a16="http://schemas.microsoft.com/office/drawing/2014/main" id="{B87934DB-858A-A6A4-1499-75DB2EDEEB6C}"/>
              </a:ext>
            </a:extLst>
          </p:cNvPr>
          <p:cNvSpPr>
            <a:spLocks noGrp="1"/>
          </p:cNvSpPr>
          <p:nvPr>
            <p:ph type="body" sz="quarter" idx="12"/>
          </p:nvPr>
        </p:nvSpPr>
        <p:spPr/>
        <p:txBody>
          <a:bodyPr/>
          <a:lstStyle/>
          <a:p>
            <a:r>
              <a:rPr lang="fr-FR" dirty="0"/>
              <a:t>Comparaison avant / après</a:t>
            </a:r>
          </a:p>
        </p:txBody>
      </p:sp>
      <p:sp>
        <p:nvSpPr>
          <p:cNvPr id="11" name="Espace réservé du texte 2">
            <a:extLst>
              <a:ext uri="{FF2B5EF4-FFF2-40B4-BE49-F238E27FC236}">
                <a16:creationId xmlns:a16="http://schemas.microsoft.com/office/drawing/2014/main" id="{55714449-95A5-0CE6-1F16-1104C197B828}"/>
              </a:ext>
            </a:extLst>
          </p:cNvPr>
          <p:cNvSpPr txBox="1">
            <a:spLocks/>
          </p:cNvSpPr>
          <p:nvPr/>
        </p:nvSpPr>
        <p:spPr>
          <a:xfrm>
            <a:off x="2705637" y="1420087"/>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2016 - 2023</a:t>
            </a:r>
          </a:p>
        </p:txBody>
      </p:sp>
      <p:sp>
        <p:nvSpPr>
          <p:cNvPr id="12" name="Espace réservé du texte 2">
            <a:extLst>
              <a:ext uri="{FF2B5EF4-FFF2-40B4-BE49-F238E27FC236}">
                <a16:creationId xmlns:a16="http://schemas.microsoft.com/office/drawing/2014/main" id="{0AF41684-DEED-AEA5-45C1-DCFA52A70B57}"/>
              </a:ext>
            </a:extLst>
          </p:cNvPr>
          <p:cNvSpPr txBox="1">
            <a:spLocks/>
          </p:cNvSpPr>
          <p:nvPr/>
        </p:nvSpPr>
        <p:spPr>
          <a:xfrm>
            <a:off x="2843808" y="3143919"/>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2024</a:t>
            </a:r>
          </a:p>
        </p:txBody>
      </p:sp>
      <p:graphicFrame>
        <p:nvGraphicFramePr>
          <p:cNvPr id="4" name="Tableau 3">
            <a:extLst>
              <a:ext uri="{FF2B5EF4-FFF2-40B4-BE49-F238E27FC236}">
                <a16:creationId xmlns:a16="http://schemas.microsoft.com/office/drawing/2014/main" id="{CDAC623B-FAD9-D207-6469-92590CEEE4A8}"/>
              </a:ext>
            </a:extLst>
          </p:cNvPr>
          <p:cNvGraphicFramePr>
            <a:graphicFrameLocks noGrp="1"/>
          </p:cNvGraphicFramePr>
          <p:nvPr>
            <p:extLst>
              <p:ext uri="{D42A27DB-BD31-4B8C-83A1-F6EECF244321}">
                <p14:modId xmlns:p14="http://schemas.microsoft.com/office/powerpoint/2010/main" val="71834874"/>
              </p:ext>
            </p:extLst>
          </p:nvPr>
        </p:nvGraphicFramePr>
        <p:xfrm>
          <a:off x="4719197" y="1701548"/>
          <a:ext cx="3973420" cy="998114"/>
        </p:xfrm>
        <a:graphic>
          <a:graphicData uri="http://schemas.openxmlformats.org/drawingml/2006/table">
            <a:tbl>
              <a:tblPr>
                <a:tableStyleId>{3B4B98B0-60AC-42C2-AFA5-B58CD77FA1E5}</a:tableStyleId>
              </a:tblPr>
              <a:tblGrid>
                <a:gridCol w="794684">
                  <a:extLst>
                    <a:ext uri="{9D8B030D-6E8A-4147-A177-3AD203B41FA5}">
                      <a16:colId xmlns:a16="http://schemas.microsoft.com/office/drawing/2014/main" val="529185680"/>
                    </a:ext>
                  </a:extLst>
                </a:gridCol>
                <a:gridCol w="794684">
                  <a:extLst>
                    <a:ext uri="{9D8B030D-6E8A-4147-A177-3AD203B41FA5}">
                      <a16:colId xmlns:a16="http://schemas.microsoft.com/office/drawing/2014/main" val="1273663551"/>
                    </a:ext>
                  </a:extLst>
                </a:gridCol>
                <a:gridCol w="794684">
                  <a:extLst>
                    <a:ext uri="{9D8B030D-6E8A-4147-A177-3AD203B41FA5}">
                      <a16:colId xmlns:a16="http://schemas.microsoft.com/office/drawing/2014/main" val="739593449"/>
                    </a:ext>
                  </a:extLst>
                </a:gridCol>
                <a:gridCol w="794684">
                  <a:extLst>
                    <a:ext uri="{9D8B030D-6E8A-4147-A177-3AD203B41FA5}">
                      <a16:colId xmlns:a16="http://schemas.microsoft.com/office/drawing/2014/main" val="3752843979"/>
                    </a:ext>
                  </a:extLst>
                </a:gridCol>
                <a:gridCol w="794684">
                  <a:extLst>
                    <a:ext uri="{9D8B030D-6E8A-4147-A177-3AD203B41FA5}">
                      <a16:colId xmlns:a16="http://schemas.microsoft.com/office/drawing/2014/main" val="3130138765"/>
                    </a:ext>
                  </a:extLst>
                </a:gridCol>
              </a:tblGrid>
              <a:tr h="294138">
                <a:tc rowSpan="2">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gridSpan="3">
                  <a:txBody>
                    <a:bodyPr/>
                    <a:lstStyle/>
                    <a:p>
                      <a:pPr marL="0" algn="ctr" defTabSz="914400" rtl="0" eaLnBrk="1" fontAlgn="ctr" latinLnBrk="0" hangingPunct="1"/>
                      <a:r>
                        <a:rPr lang="fr-FR" sz="900" b="1" u="none" strike="noStrike" kern="1200" cap="all" baseline="0" dirty="0">
                          <a:solidFill>
                            <a:schemeClr val="tx1"/>
                          </a:solidFill>
                          <a:effectLst/>
                          <a:latin typeface="+mn-lt"/>
                          <a:ea typeface="+mn-ea"/>
                          <a:cs typeface="+mn-cs"/>
                        </a:rPr>
                        <a:t>TRANCHES DE revenus</a:t>
                      </a:r>
                    </a:p>
                  </a:txBody>
                  <a:tcPr marL="6350" marR="6350" marT="6350"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809519781"/>
                  </a:ext>
                </a:extLst>
              </a:tr>
              <a:tr h="249719">
                <a:tc vMerge="1">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A</a:t>
                      </a: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B1</a:t>
                      </a: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B2</a:t>
                      </a: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C</a:t>
                      </a:r>
                    </a:p>
                  </a:txBody>
                  <a:tcPr marL="6350" marR="6350" marT="6350" marB="0" anchor="ctr"/>
                </a:tc>
                <a:extLst>
                  <a:ext uri="{0D108BD9-81ED-4DB2-BD59-A6C34878D82A}">
                    <a16:rowId xmlns:a16="http://schemas.microsoft.com/office/drawing/2014/main" val="1950934777"/>
                  </a:ext>
                </a:extLst>
              </a:tr>
              <a:tr h="151419">
                <a:tc>
                  <a:txBody>
                    <a:bodyPr/>
                    <a:lstStyle/>
                    <a:p>
                      <a:pPr marL="0" algn="ctr" defTabSz="914400" rtl="0" eaLnBrk="1" fontAlgn="ctr" latinLnBrk="0" hangingPunct="1"/>
                      <a:r>
                        <a:rPr lang="fr-FR" sz="900" u="none" strike="noStrike" kern="1200">
                          <a:solidFill>
                            <a:schemeClr val="tx1"/>
                          </a:solidFill>
                          <a:effectLst/>
                        </a:rPr>
                        <a:t>1</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22 000 €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19 500 €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16 500 €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a:effectLst/>
                          <a:latin typeface="+mj-lt"/>
                          <a:ea typeface="Times New Roman" panose="02020603050405020304" pitchFamily="18" charset="0"/>
                          <a:cs typeface="Calibri" panose="020F0502020204030204" pitchFamily="34" charset="0"/>
                        </a:rPr>
                        <a:t>≤ 14 000 €</a:t>
                      </a:r>
                      <a:endParaRPr lang="fr-FR" sz="800">
                        <a:effectLst/>
                        <a:latin typeface="+mj-lt"/>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48347843"/>
                  </a:ext>
                </a:extLst>
              </a:tr>
              <a:tr h="151419">
                <a:tc>
                  <a:txBody>
                    <a:bodyPr/>
                    <a:lstStyle/>
                    <a:p>
                      <a:pPr marL="0" algn="ctr" defTabSz="914400" rtl="0" eaLnBrk="1" fontAlgn="ctr" latinLnBrk="0" hangingPunct="1"/>
                      <a:r>
                        <a:rPr lang="fr-FR" sz="900" u="none" strike="noStrike" kern="1200">
                          <a:solidFill>
                            <a:schemeClr val="tx1"/>
                          </a:solidFill>
                          <a:effectLst/>
                        </a:rPr>
                        <a:t>2</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25 000 €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21 500 €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18 000 €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15 000 €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042615581"/>
                  </a:ext>
                </a:extLst>
              </a:tr>
              <a:tr h="151419">
                <a:tc>
                  <a:txBody>
                    <a:bodyPr/>
                    <a:lstStyle/>
                    <a:p>
                      <a:pPr marL="0" algn="ctr" defTabSz="914400" rtl="0" eaLnBrk="1" fontAlgn="ctr" latinLnBrk="0" hangingPunct="1"/>
                      <a:r>
                        <a:rPr lang="fr-FR" sz="900" u="none" strike="noStrike" kern="1200">
                          <a:solidFill>
                            <a:schemeClr val="tx1"/>
                          </a:solidFill>
                          <a:effectLst/>
                        </a:rPr>
                        <a:t>3</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37 000 €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30 000 €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27 000 €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Bef>
                          <a:spcPts val="200"/>
                        </a:spcBef>
                        <a:spcAft>
                          <a:spcPts val="200"/>
                        </a:spcAft>
                      </a:pPr>
                      <a:r>
                        <a:rPr lang="fr-FR" sz="800" dirty="0">
                          <a:effectLst/>
                          <a:latin typeface="+mj-lt"/>
                          <a:ea typeface="Times New Roman" panose="02020603050405020304" pitchFamily="18" charset="0"/>
                          <a:cs typeface="Calibri" panose="020F0502020204030204" pitchFamily="34" charset="0"/>
                        </a:rPr>
                        <a:t>≤ 24 000 €</a:t>
                      </a:r>
                      <a:endParaRPr lang="fr-FR" sz="800" dirty="0">
                        <a:effectLst/>
                        <a:latin typeface="+mj-lt"/>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361029505"/>
                  </a:ext>
                </a:extLst>
              </a:tr>
            </a:tbl>
          </a:graphicData>
        </a:graphic>
      </p:graphicFrame>
      <p:graphicFrame>
        <p:nvGraphicFramePr>
          <p:cNvPr id="7" name="Tableau 6">
            <a:extLst>
              <a:ext uri="{FF2B5EF4-FFF2-40B4-BE49-F238E27FC236}">
                <a16:creationId xmlns:a16="http://schemas.microsoft.com/office/drawing/2014/main" id="{1D37D7B9-4707-DDC3-1BCA-ED8E83B979B5}"/>
              </a:ext>
            </a:extLst>
          </p:cNvPr>
          <p:cNvGraphicFramePr>
            <a:graphicFrameLocks noGrp="1"/>
          </p:cNvGraphicFramePr>
          <p:nvPr>
            <p:extLst>
              <p:ext uri="{D42A27DB-BD31-4B8C-83A1-F6EECF244321}">
                <p14:modId xmlns:p14="http://schemas.microsoft.com/office/powerpoint/2010/main" val="3884602838"/>
              </p:ext>
            </p:extLst>
          </p:nvPr>
        </p:nvGraphicFramePr>
        <p:xfrm>
          <a:off x="4749689" y="3399217"/>
          <a:ext cx="3973420" cy="1131168"/>
        </p:xfrm>
        <a:graphic>
          <a:graphicData uri="http://schemas.openxmlformats.org/drawingml/2006/table">
            <a:tbl>
              <a:tblPr>
                <a:tableStyleId>{3B4B98B0-60AC-42C2-AFA5-B58CD77FA1E5}</a:tableStyleId>
              </a:tblPr>
              <a:tblGrid>
                <a:gridCol w="794684">
                  <a:extLst>
                    <a:ext uri="{9D8B030D-6E8A-4147-A177-3AD203B41FA5}">
                      <a16:colId xmlns:a16="http://schemas.microsoft.com/office/drawing/2014/main" val="529185680"/>
                    </a:ext>
                  </a:extLst>
                </a:gridCol>
                <a:gridCol w="794684">
                  <a:extLst>
                    <a:ext uri="{9D8B030D-6E8A-4147-A177-3AD203B41FA5}">
                      <a16:colId xmlns:a16="http://schemas.microsoft.com/office/drawing/2014/main" val="2169572261"/>
                    </a:ext>
                  </a:extLst>
                </a:gridCol>
                <a:gridCol w="794684">
                  <a:extLst>
                    <a:ext uri="{9D8B030D-6E8A-4147-A177-3AD203B41FA5}">
                      <a16:colId xmlns:a16="http://schemas.microsoft.com/office/drawing/2014/main" val="4252722741"/>
                    </a:ext>
                  </a:extLst>
                </a:gridCol>
                <a:gridCol w="794684">
                  <a:extLst>
                    <a:ext uri="{9D8B030D-6E8A-4147-A177-3AD203B41FA5}">
                      <a16:colId xmlns:a16="http://schemas.microsoft.com/office/drawing/2014/main" val="2641327756"/>
                    </a:ext>
                  </a:extLst>
                </a:gridCol>
                <a:gridCol w="794684">
                  <a:extLst>
                    <a:ext uri="{9D8B030D-6E8A-4147-A177-3AD203B41FA5}">
                      <a16:colId xmlns:a16="http://schemas.microsoft.com/office/drawing/2014/main" val="1979313046"/>
                    </a:ext>
                  </a:extLst>
                </a:gridCol>
              </a:tblGrid>
              <a:tr h="252653">
                <a:tc rowSpan="2">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gridSpan="3">
                  <a:txBody>
                    <a:bodyPr/>
                    <a:lstStyle/>
                    <a:p>
                      <a:pPr marL="0" algn="ctr" defTabSz="914400" rtl="0" eaLnBrk="1" fontAlgn="ctr" latinLnBrk="0" hangingPunct="1"/>
                      <a:r>
                        <a:rPr lang="fr-FR" sz="900" b="1" u="none" strike="noStrike" kern="1200" cap="all" baseline="0" dirty="0">
                          <a:solidFill>
                            <a:schemeClr val="tx1"/>
                          </a:solidFill>
                          <a:effectLst/>
                          <a:latin typeface="+mn-lt"/>
                          <a:ea typeface="+mn-ea"/>
                          <a:cs typeface="+mn-cs"/>
                        </a:rPr>
                        <a:t>TRANCHES DE REVENUS</a:t>
                      </a:r>
                    </a:p>
                  </a:txBody>
                  <a:tcPr marL="6350" marR="6350" marT="6350"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extLst>
                  <a:ext uri="{0D108BD9-81ED-4DB2-BD59-A6C34878D82A}">
                    <a16:rowId xmlns:a16="http://schemas.microsoft.com/office/drawing/2014/main" val="838458188"/>
                  </a:ext>
                </a:extLst>
              </a:tr>
              <a:tr h="272839">
                <a:tc vMerge="1">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A</a:t>
                      </a: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B1</a:t>
                      </a: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B2</a:t>
                      </a:r>
                    </a:p>
                  </a:txBody>
                  <a:tcPr marL="6350" marR="6350" marT="6350" marB="0" anchor="ctr"/>
                </a:tc>
                <a:tc>
                  <a:txBody>
                    <a:bodyPr/>
                    <a:lstStyle/>
                    <a:p>
                      <a:pPr marL="0" algn="ctr" defTabSz="914400" rtl="0" eaLnBrk="1" fontAlgn="ctr" latinLnBrk="0" hangingPunct="1"/>
                      <a:r>
                        <a:rPr lang="fr-FR" sz="800" b="1" u="none" strike="noStrike" kern="1200" cap="all" baseline="0" dirty="0">
                          <a:solidFill>
                            <a:schemeClr val="tx1"/>
                          </a:solidFill>
                          <a:effectLst/>
                          <a:latin typeface="+mn-lt"/>
                          <a:ea typeface="+mn-ea"/>
                          <a:cs typeface="+mn-cs"/>
                        </a:rPr>
                        <a:t>ZONE C</a:t>
                      </a:r>
                    </a:p>
                  </a:txBody>
                  <a:tcPr marL="6350" marR="6350" marT="6350" marB="0" anchor="ctr"/>
                </a:tc>
                <a:extLst>
                  <a:ext uri="{0D108BD9-81ED-4DB2-BD59-A6C34878D82A}">
                    <a16:rowId xmlns:a16="http://schemas.microsoft.com/office/drawing/2014/main" val="1950934777"/>
                  </a:ext>
                </a:extLst>
              </a:tr>
              <a:tr h="151419">
                <a:tc>
                  <a:txBody>
                    <a:bodyPr/>
                    <a:lstStyle/>
                    <a:p>
                      <a:pPr marL="0" algn="ctr" defTabSz="914400" rtl="0" eaLnBrk="1" fontAlgn="ctr" latinLnBrk="0" hangingPunct="1"/>
                      <a:r>
                        <a:rPr lang="fr-FR" sz="900" u="none" strike="noStrike" kern="1200">
                          <a:solidFill>
                            <a:schemeClr val="tx1"/>
                          </a:solidFill>
                          <a:effectLst/>
                        </a:rPr>
                        <a:t>1</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25 000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21 500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18 000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15 000 €</a:t>
                      </a:r>
                    </a:p>
                  </a:txBody>
                  <a:tcPr marL="68580" marR="68580" marT="0" marB="0" anchor="ctr"/>
                </a:tc>
                <a:extLst>
                  <a:ext uri="{0D108BD9-81ED-4DB2-BD59-A6C34878D82A}">
                    <a16:rowId xmlns:a16="http://schemas.microsoft.com/office/drawing/2014/main" val="3848347843"/>
                  </a:ext>
                </a:extLst>
              </a:tr>
              <a:tr h="151419">
                <a:tc>
                  <a:txBody>
                    <a:bodyPr/>
                    <a:lstStyle/>
                    <a:p>
                      <a:pPr marL="0" algn="ctr" defTabSz="914400" rtl="0" eaLnBrk="1" fontAlgn="ctr" latinLnBrk="0" hangingPunct="1"/>
                      <a:r>
                        <a:rPr lang="fr-FR" sz="900" u="none" strike="noStrike" kern="1200">
                          <a:solidFill>
                            <a:schemeClr val="tx1"/>
                          </a:solidFill>
                          <a:effectLst/>
                        </a:rPr>
                        <a:t>2</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31 000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26 000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22 500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19 500 </a:t>
                      </a:r>
                      <a:r>
                        <a:rPr lang="fr-FR" sz="800" kern="1200" dirty="0">
                          <a:solidFill>
                            <a:schemeClr val="tx1"/>
                          </a:solidFill>
                          <a:effectLst/>
                          <a:latin typeface="+mn-lt"/>
                          <a:ea typeface="Calibri" panose="020F0502020204030204" pitchFamily="34" charset="0"/>
                          <a:cs typeface="Times New Roman" panose="02020603050405020304" pitchFamily="18" charset="0"/>
                        </a:rPr>
                        <a:t>€</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42615581"/>
                  </a:ext>
                </a:extLst>
              </a:tr>
              <a:tr h="151419">
                <a:tc>
                  <a:txBody>
                    <a:bodyPr/>
                    <a:lstStyle/>
                    <a:p>
                      <a:pPr marL="0" algn="ctr" defTabSz="914400" rtl="0" eaLnBrk="1" fontAlgn="ctr" latinLnBrk="0" hangingPunct="1"/>
                      <a:r>
                        <a:rPr lang="fr-FR" sz="900" u="none" strike="noStrike" kern="1200">
                          <a:solidFill>
                            <a:schemeClr val="tx1"/>
                          </a:solidFill>
                          <a:effectLst/>
                        </a:rPr>
                        <a:t>3</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37 000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30 000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27 000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24 000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61029505"/>
                  </a:ext>
                </a:extLst>
              </a:tr>
              <a:tr h="151419">
                <a:tc>
                  <a:txBody>
                    <a:bodyPr/>
                    <a:lstStyle/>
                    <a:p>
                      <a:pPr marL="0" algn="ctr" defTabSz="914400" rtl="0" eaLnBrk="1" fontAlgn="ctr" latinLnBrk="0" hangingPunct="1"/>
                      <a:r>
                        <a:rPr lang="fr-FR" sz="900" u="none" strike="noStrike" kern="1200" dirty="0">
                          <a:solidFill>
                            <a:schemeClr val="tx1"/>
                          </a:solidFill>
                          <a:effectLst/>
                          <a:latin typeface="+mn-lt"/>
                          <a:ea typeface="+mn-ea"/>
                          <a:cs typeface="+mn-cs"/>
                        </a:rPr>
                        <a:t>4</a:t>
                      </a:r>
                    </a:p>
                  </a:txBody>
                  <a:tcPr marL="6350" marR="6350" marT="635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49 000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34 500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31 500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800" dirty="0">
                          <a:effectLst/>
                          <a:latin typeface="+mj-lt"/>
                          <a:ea typeface="Times New Roman" panose="02020603050405020304" pitchFamily="18" charset="0"/>
                          <a:cs typeface="Calibri" panose="020F0502020204030204" pitchFamily="34" charset="0"/>
                        </a:rPr>
                        <a:t>≤  </a:t>
                      </a:r>
                      <a:r>
                        <a:rPr lang="fr-FR" sz="800" dirty="0">
                          <a:effectLst/>
                          <a:latin typeface="+mj-lt"/>
                          <a:ea typeface="Calibri" panose="020F0502020204030204" pitchFamily="34" charset="0"/>
                          <a:cs typeface="Times New Roman" panose="02020603050405020304" pitchFamily="18" charset="0"/>
                        </a:rPr>
                        <a:t>28 500</a:t>
                      </a:r>
                      <a:r>
                        <a:rPr lang="fr-FR" sz="800" kern="1200" dirty="0">
                          <a:solidFill>
                            <a:schemeClr val="tx1"/>
                          </a:solidFill>
                          <a:effectLst/>
                          <a:latin typeface="+mn-lt"/>
                          <a:ea typeface="Calibri" panose="020F0502020204030204" pitchFamily="34" charset="0"/>
                          <a:cs typeface="Times New Roman" panose="02020603050405020304" pitchFamily="18" charset="0"/>
                        </a:rPr>
                        <a:t> €</a:t>
                      </a:r>
                      <a:endParaRPr lang="fr-FR" sz="80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29088096"/>
                  </a:ext>
                </a:extLst>
              </a:tr>
            </a:tbl>
          </a:graphicData>
        </a:graphic>
      </p:graphicFrame>
      <p:sp>
        <p:nvSpPr>
          <p:cNvPr id="9" name="ZoneTexte 8">
            <a:extLst>
              <a:ext uri="{FF2B5EF4-FFF2-40B4-BE49-F238E27FC236}">
                <a16:creationId xmlns:a16="http://schemas.microsoft.com/office/drawing/2014/main" id="{AC298BFB-9BBB-BD92-7C63-F7129702320D}"/>
              </a:ext>
            </a:extLst>
          </p:cNvPr>
          <p:cNvSpPr txBox="1"/>
          <p:nvPr/>
        </p:nvSpPr>
        <p:spPr>
          <a:xfrm>
            <a:off x="8443640" y="4352516"/>
            <a:ext cx="804822" cy="355738"/>
          </a:xfrm>
          <a:prstGeom prst="rect">
            <a:avLst/>
          </a:prstGeom>
          <a:noFill/>
        </p:spPr>
        <p:txBody>
          <a:bodyPr wrap="square">
            <a:spAutoFit/>
          </a:bodyPr>
          <a:lstStyle/>
          <a:p>
            <a:pPr algn="ctr" fontAlgn="ctr">
              <a:lnSpc>
                <a:spcPct val="107000"/>
              </a:lnSpc>
              <a:spcAft>
                <a:spcPts val="800"/>
              </a:spcAft>
            </a:pPr>
            <a:r>
              <a:rPr lang="fr-FR" sz="800" kern="1200" dirty="0">
                <a:solidFill>
                  <a:schemeClr val="tx1"/>
                </a:solidFill>
                <a:latin typeface="+mn-lt"/>
                <a:ea typeface="+mn-ea"/>
                <a:cs typeface="+mn-cs"/>
              </a:rPr>
              <a:t>&gt;&gt; nouvelle tranche</a:t>
            </a:r>
          </a:p>
        </p:txBody>
      </p:sp>
      <p:graphicFrame>
        <p:nvGraphicFramePr>
          <p:cNvPr id="14" name="Tableau 13">
            <a:extLst>
              <a:ext uri="{FF2B5EF4-FFF2-40B4-BE49-F238E27FC236}">
                <a16:creationId xmlns:a16="http://schemas.microsoft.com/office/drawing/2014/main" id="{81FBDB12-424B-3A73-3802-6DD115A64DA2}"/>
              </a:ext>
            </a:extLst>
          </p:cNvPr>
          <p:cNvGraphicFramePr>
            <a:graphicFrameLocks noGrp="1"/>
          </p:cNvGraphicFramePr>
          <p:nvPr>
            <p:extLst>
              <p:ext uri="{D42A27DB-BD31-4B8C-83A1-F6EECF244321}">
                <p14:modId xmlns:p14="http://schemas.microsoft.com/office/powerpoint/2010/main" val="4047168987"/>
              </p:ext>
            </p:extLst>
          </p:nvPr>
        </p:nvGraphicFramePr>
        <p:xfrm>
          <a:off x="487562" y="2040808"/>
          <a:ext cx="3589852" cy="433055"/>
        </p:xfrm>
        <a:graphic>
          <a:graphicData uri="http://schemas.openxmlformats.org/drawingml/2006/table">
            <a:tbl>
              <a:tblPr>
                <a:tableStyleId>{3B4B98B0-60AC-42C2-AFA5-B58CD77FA1E5}</a:tableStyleId>
              </a:tblPr>
              <a:tblGrid>
                <a:gridCol w="717972">
                  <a:extLst>
                    <a:ext uri="{9D8B030D-6E8A-4147-A177-3AD203B41FA5}">
                      <a16:colId xmlns:a16="http://schemas.microsoft.com/office/drawing/2014/main" val="529185680"/>
                    </a:ext>
                  </a:extLst>
                </a:gridCol>
                <a:gridCol w="358985">
                  <a:extLst>
                    <a:ext uri="{9D8B030D-6E8A-4147-A177-3AD203B41FA5}">
                      <a16:colId xmlns:a16="http://schemas.microsoft.com/office/drawing/2014/main" val="1261181612"/>
                    </a:ext>
                  </a:extLst>
                </a:gridCol>
                <a:gridCol w="358985">
                  <a:extLst>
                    <a:ext uri="{9D8B030D-6E8A-4147-A177-3AD203B41FA5}">
                      <a16:colId xmlns:a16="http://schemas.microsoft.com/office/drawing/2014/main" val="2777644827"/>
                    </a:ext>
                  </a:extLst>
                </a:gridCol>
                <a:gridCol w="358985">
                  <a:extLst>
                    <a:ext uri="{9D8B030D-6E8A-4147-A177-3AD203B41FA5}">
                      <a16:colId xmlns:a16="http://schemas.microsoft.com/office/drawing/2014/main" val="3138707163"/>
                    </a:ext>
                  </a:extLst>
                </a:gridCol>
                <a:gridCol w="358985">
                  <a:extLst>
                    <a:ext uri="{9D8B030D-6E8A-4147-A177-3AD203B41FA5}">
                      <a16:colId xmlns:a16="http://schemas.microsoft.com/office/drawing/2014/main" val="2293427796"/>
                    </a:ext>
                  </a:extLst>
                </a:gridCol>
                <a:gridCol w="358985">
                  <a:extLst>
                    <a:ext uri="{9D8B030D-6E8A-4147-A177-3AD203B41FA5}">
                      <a16:colId xmlns:a16="http://schemas.microsoft.com/office/drawing/2014/main" val="101890410"/>
                    </a:ext>
                  </a:extLst>
                </a:gridCol>
                <a:gridCol w="358985">
                  <a:extLst>
                    <a:ext uri="{9D8B030D-6E8A-4147-A177-3AD203B41FA5}">
                      <a16:colId xmlns:a16="http://schemas.microsoft.com/office/drawing/2014/main" val="3235943612"/>
                    </a:ext>
                  </a:extLst>
                </a:gridCol>
                <a:gridCol w="358985">
                  <a:extLst>
                    <a:ext uri="{9D8B030D-6E8A-4147-A177-3AD203B41FA5}">
                      <a16:colId xmlns:a16="http://schemas.microsoft.com/office/drawing/2014/main" val="2683389769"/>
                    </a:ext>
                  </a:extLst>
                </a:gridCol>
                <a:gridCol w="358985">
                  <a:extLst>
                    <a:ext uri="{9D8B030D-6E8A-4147-A177-3AD203B41FA5}">
                      <a16:colId xmlns:a16="http://schemas.microsoft.com/office/drawing/2014/main" val="2930835170"/>
                    </a:ext>
                  </a:extLst>
                </a:gridCol>
              </a:tblGrid>
              <a:tr h="286306">
                <a:tc>
                  <a:txBody>
                    <a:bodyPr/>
                    <a:lstStyle/>
                    <a:p>
                      <a:pPr marL="0" algn="ctr" defTabSz="914400" rtl="0" eaLnBrk="1" fontAlgn="ctr" latinLnBrk="0" hangingPunct="1"/>
                      <a:r>
                        <a:rPr lang="fr-FR" sz="800" i="0" u="none" strike="noStrike" kern="1200" dirty="0">
                          <a:solidFill>
                            <a:schemeClr val="tx1"/>
                          </a:solidFill>
                          <a:effectLst/>
                        </a:rPr>
                        <a:t>NOMBRE DE PERSONNES</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2</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3</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4</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5</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6</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7</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8 et +</a:t>
                      </a:r>
                    </a:p>
                  </a:txBody>
                  <a:tcPr marL="6350" marR="6350" marT="6350" marB="0" anchor="ctr"/>
                </a:tc>
                <a:extLst>
                  <a:ext uri="{0D108BD9-81ED-4DB2-BD59-A6C34878D82A}">
                    <a16:rowId xmlns:a16="http://schemas.microsoft.com/office/drawing/2014/main" val="1950934777"/>
                  </a:ext>
                </a:extLst>
              </a:tr>
              <a:tr h="95435">
                <a:tc>
                  <a:txBody>
                    <a:bodyPr/>
                    <a:lstStyle/>
                    <a:p>
                      <a:pPr marL="0" algn="ctr" defTabSz="914400" rtl="0" eaLnBrk="1" fontAlgn="ctr" latinLnBrk="0" hangingPunct="1"/>
                      <a:r>
                        <a:rPr lang="fr-FR" sz="900" u="none" strike="noStrike" kern="1200" dirty="0">
                          <a:solidFill>
                            <a:schemeClr val="tx1"/>
                          </a:solidFill>
                          <a:effectLst/>
                        </a:rPr>
                        <a:t>Coeff</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1,4</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1,7</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2,3</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3,6</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2,9</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3,2</a:t>
                      </a:r>
                    </a:p>
                  </a:txBody>
                  <a:tcPr marL="68580" marR="68580" marT="0" marB="0"/>
                </a:tc>
                <a:extLst>
                  <a:ext uri="{0D108BD9-81ED-4DB2-BD59-A6C34878D82A}">
                    <a16:rowId xmlns:a16="http://schemas.microsoft.com/office/drawing/2014/main" val="3848347843"/>
                  </a:ext>
                </a:extLst>
              </a:tr>
            </a:tbl>
          </a:graphicData>
        </a:graphic>
      </p:graphicFrame>
      <p:graphicFrame>
        <p:nvGraphicFramePr>
          <p:cNvPr id="15" name="Tableau 14">
            <a:extLst>
              <a:ext uri="{FF2B5EF4-FFF2-40B4-BE49-F238E27FC236}">
                <a16:creationId xmlns:a16="http://schemas.microsoft.com/office/drawing/2014/main" id="{4EC54C93-9135-EBD0-6F43-1AF170C7E5E2}"/>
              </a:ext>
            </a:extLst>
          </p:cNvPr>
          <p:cNvGraphicFramePr>
            <a:graphicFrameLocks noGrp="1"/>
          </p:cNvGraphicFramePr>
          <p:nvPr>
            <p:extLst>
              <p:ext uri="{D42A27DB-BD31-4B8C-83A1-F6EECF244321}">
                <p14:modId xmlns:p14="http://schemas.microsoft.com/office/powerpoint/2010/main" val="799331949"/>
              </p:ext>
            </p:extLst>
          </p:nvPr>
        </p:nvGraphicFramePr>
        <p:xfrm>
          <a:off x="487562" y="3697749"/>
          <a:ext cx="3589852" cy="423828"/>
        </p:xfrm>
        <a:graphic>
          <a:graphicData uri="http://schemas.openxmlformats.org/drawingml/2006/table">
            <a:tbl>
              <a:tblPr>
                <a:tableStyleId>{3B4B98B0-60AC-42C2-AFA5-B58CD77FA1E5}</a:tableStyleId>
              </a:tblPr>
              <a:tblGrid>
                <a:gridCol w="717972">
                  <a:extLst>
                    <a:ext uri="{9D8B030D-6E8A-4147-A177-3AD203B41FA5}">
                      <a16:colId xmlns:a16="http://schemas.microsoft.com/office/drawing/2014/main" val="529185680"/>
                    </a:ext>
                  </a:extLst>
                </a:gridCol>
                <a:gridCol w="358985">
                  <a:extLst>
                    <a:ext uri="{9D8B030D-6E8A-4147-A177-3AD203B41FA5}">
                      <a16:colId xmlns:a16="http://schemas.microsoft.com/office/drawing/2014/main" val="1261181612"/>
                    </a:ext>
                  </a:extLst>
                </a:gridCol>
                <a:gridCol w="358985">
                  <a:extLst>
                    <a:ext uri="{9D8B030D-6E8A-4147-A177-3AD203B41FA5}">
                      <a16:colId xmlns:a16="http://schemas.microsoft.com/office/drawing/2014/main" val="2777644827"/>
                    </a:ext>
                  </a:extLst>
                </a:gridCol>
                <a:gridCol w="358985">
                  <a:extLst>
                    <a:ext uri="{9D8B030D-6E8A-4147-A177-3AD203B41FA5}">
                      <a16:colId xmlns:a16="http://schemas.microsoft.com/office/drawing/2014/main" val="3138707163"/>
                    </a:ext>
                  </a:extLst>
                </a:gridCol>
                <a:gridCol w="358985">
                  <a:extLst>
                    <a:ext uri="{9D8B030D-6E8A-4147-A177-3AD203B41FA5}">
                      <a16:colId xmlns:a16="http://schemas.microsoft.com/office/drawing/2014/main" val="2293427796"/>
                    </a:ext>
                  </a:extLst>
                </a:gridCol>
                <a:gridCol w="358985">
                  <a:extLst>
                    <a:ext uri="{9D8B030D-6E8A-4147-A177-3AD203B41FA5}">
                      <a16:colId xmlns:a16="http://schemas.microsoft.com/office/drawing/2014/main" val="101890410"/>
                    </a:ext>
                  </a:extLst>
                </a:gridCol>
                <a:gridCol w="358985">
                  <a:extLst>
                    <a:ext uri="{9D8B030D-6E8A-4147-A177-3AD203B41FA5}">
                      <a16:colId xmlns:a16="http://schemas.microsoft.com/office/drawing/2014/main" val="3235943612"/>
                    </a:ext>
                  </a:extLst>
                </a:gridCol>
                <a:gridCol w="358985">
                  <a:extLst>
                    <a:ext uri="{9D8B030D-6E8A-4147-A177-3AD203B41FA5}">
                      <a16:colId xmlns:a16="http://schemas.microsoft.com/office/drawing/2014/main" val="2683389769"/>
                    </a:ext>
                  </a:extLst>
                </a:gridCol>
                <a:gridCol w="358985">
                  <a:extLst>
                    <a:ext uri="{9D8B030D-6E8A-4147-A177-3AD203B41FA5}">
                      <a16:colId xmlns:a16="http://schemas.microsoft.com/office/drawing/2014/main" val="2930835170"/>
                    </a:ext>
                  </a:extLst>
                </a:gridCol>
              </a:tblGrid>
              <a:tr h="277079">
                <a:tc>
                  <a:txBody>
                    <a:bodyPr/>
                    <a:lstStyle/>
                    <a:p>
                      <a:pPr marL="0" algn="ctr" defTabSz="914400" rtl="0" eaLnBrk="1" fontAlgn="ctr" latinLnBrk="0" hangingPunct="1"/>
                      <a:r>
                        <a:rPr lang="fr-FR" sz="800" i="0" u="none" strike="noStrike" kern="1200" dirty="0">
                          <a:solidFill>
                            <a:schemeClr val="tx1"/>
                          </a:solidFill>
                          <a:effectLst/>
                        </a:rPr>
                        <a:t>NOMBRE DE PERSONNES</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2</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3</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4</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5</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6</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7</a:t>
                      </a: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latin typeface="+mn-lt"/>
                          <a:ea typeface="+mn-ea"/>
                          <a:cs typeface="+mn-cs"/>
                        </a:rPr>
                        <a:t>8 et +</a:t>
                      </a:r>
                    </a:p>
                  </a:txBody>
                  <a:tcPr marL="6350" marR="6350" marT="6350" marB="0" anchor="ctr"/>
                </a:tc>
                <a:extLst>
                  <a:ext uri="{0D108BD9-81ED-4DB2-BD59-A6C34878D82A}">
                    <a16:rowId xmlns:a16="http://schemas.microsoft.com/office/drawing/2014/main" val="1950934777"/>
                  </a:ext>
                </a:extLst>
              </a:tr>
              <a:tr h="125191">
                <a:tc>
                  <a:txBody>
                    <a:bodyPr/>
                    <a:lstStyle/>
                    <a:p>
                      <a:pPr marL="0" algn="ctr" defTabSz="914400" rtl="0" eaLnBrk="1" fontAlgn="ctr" latinLnBrk="0" hangingPunct="1"/>
                      <a:r>
                        <a:rPr lang="fr-FR" sz="900" u="none" strike="noStrike" kern="1200" dirty="0">
                          <a:solidFill>
                            <a:schemeClr val="tx1"/>
                          </a:solidFill>
                          <a:effectLst/>
                        </a:rPr>
                        <a:t>Coeff</a:t>
                      </a:r>
                      <a:endParaRPr lang="fr-FR" sz="90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1,5</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1,8</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2,1</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2,4</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3,7</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a:t>
                      </a:r>
                    </a:p>
                  </a:txBody>
                  <a:tcPr marL="68580" marR="68580" marT="0" marB="0"/>
                </a:tc>
                <a:tc>
                  <a:txBody>
                    <a:bodyPr/>
                    <a:lstStyle/>
                    <a:p>
                      <a:pPr marL="0" algn="ctr" defTabSz="914400" rtl="0" eaLnBrk="1" fontAlgn="ctr" latinLnBrk="0" hangingPunct="1">
                        <a:lnSpc>
                          <a:spcPct val="107000"/>
                        </a:lnSpc>
                        <a:spcAft>
                          <a:spcPts val="800"/>
                        </a:spcAft>
                      </a:pPr>
                      <a:r>
                        <a:rPr lang="fr-FR" sz="900" u="none" strike="noStrike" kern="1200" dirty="0">
                          <a:solidFill>
                            <a:schemeClr val="tx1"/>
                          </a:solidFill>
                          <a:effectLst/>
                          <a:latin typeface="+mn-lt"/>
                          <a:ea typeface="+mn-ea"/>
                          <a:cs typeface="+mn-cs"/>
                        </a:rPr>
                        <a:t>3,3</a:t>
                      </a:r>
                    </a:p>
                  </a:txBody>
                  <a:tcPr marL="68580" marR="68580" marT="0" marB="0"/>
                </a:tc>
                <a:extLst>
                  <a:ext uri="{0D108BD9-81ED-4DB2-BD59-A6C34878D82A}">
                    <a16:rowId xmlns:a16="http://schemas.microsoft.com/office/drawing/2014/main" val="3848347843"/>
                  </a:ext>
                </a:extLst>
              </a:tr>
            </a:tbl>
          </a:graphicData>
        </a:graphic>
      </p:graphicFrame>
      <p:sp>
        <p:nvSpPr>
          <p:cNvPr id="16" name="ZoneTexte 15">
            <a:extLst>
              <a:ext uri="{FF2B5EF4-FFF2-40B4-BE49-F238E27FC236}">
                <a16:creationId xmlns:a16="http://schemas.microsoft.com/office/drawing/2014/main" id="{00F2E70C-81B1-A742-083D-5A2A5A483645}"/>
              </a:ext>
            </a:extLst>
          </p:cNvPr>
          <p:cNvSpPr txBox="1"/>
          <p:nvPr/>
        </p:nvSpPr>
        <p:spPr>
          <a:xfrm>
            <a:off x="151150" y="919230"/>
            <a:ext cx="8885346" cy="215444"/>
          </a:xfrm>
          <a:prstGeom prst="rect">
            <a:avLst/>
          </a:prstGeom>
          <a:noFill/>
        </p:spPr>
        <p:txBody>
          <a:bodyPr wrap="square">
            <a:spAutoFit/>
          </a:bodyPr>
          <a:lstStyle/>
          <a:p>
            <a:r>
              <a:rPr lang="fr-FR" sz="800" b="1" kern="1200" dirty="0">
                <a:solidFill>
                  <a:schemeClr val="tx1"/>
                </a:solidFill>
                <a:latin typeface="+mn-lt"/>
                <a:ea typeface="+mn-ea"/>
                <a:cs typeface="+mn-cs"/>
              </a:rPr>
              <a:t>Rappel ; </a:t>
            </a:r>
            <a:r>
              <a:rPr lang="fr-FR" sz="800" kern="1200" dirty="0">
                <a:solidFill>
                  <a:schemeClr val="tx1"/>
                </a:solidFill>
                <a:latin typeface="+mn-lt"/>
                <a:ea typeface="+mn-ea"/>
                <a:cs typeface="+mn-cs"/>
              </a:rPr>
              <a:t>les conditions de remboursement du PTZ sont déterminées en divisant </a:t>
            </a:r>
            <a:r>
              <a:rPr lang="fr-FR" sz="800" u="sng" kern="1200" dirty="0">
                <a:solidFill>
                  <a:schemeClr val="tx1"/>
                </a:solidFill>
                <a:latin typeface="+mn-lt"/>
                <a:ea typeface="+mn-ea"/>
                <a:cs typeface="+mn-cs"/>
              </a:rPr>
              <a:t>le RFR du ménage</a:t>
            </a:r>
            <a:r>
              <a:rPr lang="fr-FR" sz="800" kern="1200" dirty="0">
                <a:solidFill>
                  <a:schemeClr val="tx1"/>
                </a:solidFill>
                <a:latin typeface="+mn-lt"/>
                <a:ea typeface="+mn-ea"/>
                <a:cs typeface="+mn-cs"/>
              </a:rPr>
              <a:t> par le </a:t>
            </a:r>
            <a:r>
              <a:rPr lang="fr-FR" sz="800" u="sng" kern="1200" dirty="0">
                <a:solidFill>
                  <a:schemeClr val="tx1"/>
                </a:solidFill>
                <a:latin typeface="+mn-lt"/>
                <a:ea typeface="+mn-ea"/>
                <a:cs typeface="+mn-cs"/>
              </a:rPr>
              <a:t>Coefficient familial</a:t>
            </a:r>
            <a:r>
              <a:rPr lang="fr-FR" sz="800" kern="1200" dirty="0">
                <a:solidFill>
                  <a:schemeClr val="tx1"/>
                </a:solidFill>
                <a:latin typeface="+mn-lt"/>
                <a:ea typeface="+mn-ea"/>
                <a:cs typeface="+mn-cs"/>
              </a:rPr>
              <a:t>. Ce coefficient est fonction du nombre d’occupants du logement</a:t>
            </a:r>
          </a:p>
        </p:txBody>
      </p:sp>
      <p:sp>
        <p:nvSpPr>
          <p:cNvPr id="17" name="ZoneTexte 16">
            <a:extLst>
              <a:ext uri="{FF2B5EF4-FFF2-40B4-BE49-F238E27FC236}">
                <a16:creationId xmlns:a16="http://schemas.microsoft.com/office/drawing/2014/main" id="{B97AAFDC-0054-CB9B-76F3-58DEDC977043}"/>
              </a:ext>
            </a:extLst>
          </p:cNvPr>
          <p:cNvSpPr txBox="1"/>
          <p:nvPr/>
        </p:nvSpPr>
        <p:spPr>
          <a:xfrm>
            <a:off x="3034126" y="4652307"/>
            <a:ext cx="3431125" cy="215444"/>
          </a:xfrm>
          <a:prstGeom prst="rect">
            <a:avLst/>
          </a:prstGeom>
          <a:noFill/>
        </p:spPr>
        <p:txBody>
          <a:bodyPr wrap="square">
            <a:spAutoFit/>
          </a:bodyPr>
          <a:lstStyle/>
          <a:p>
            <a:r>
              <a:rPr lang="fr-FR" sz="800" b="1" kern="1200" dirty="0">
                <a:solidFill>
                  <a:schemeClr val="tx1"/>
                </a:solidFill>
                <a:highlight>
                  <a:srgbClr val="B4E6CD"/>
                </a:highlight>
                <a:latin typeface="+mn-lt"/>
                <a:ea typeface="+mn-ea"/>
                <a:cs typeface="+mn-cs"/>
              </a:rPr>
              <a:t>Nouveauté ; refonte du barème avec la création d’une 4</a:t>
            </a:r>
            <a:r>
              <a:rPr lang="fr-FR" sz="800" b="1" kern="1200" baseline="30000" dirty="0">
                <a:solidFill>
                  <a:schemeClr val="tx1"/>
                </a:solidFill>
                <a:highlight>
                  <a:srgbClr val="B4E6CD"/>
                </a:highlight>
                <a:latin typeface="+mn-lt"/>
                <a:ea typeface="+mn-ea"/>
                <a:cs typeface="+mn-cs"/>
              </a:rPr>
              <a:t>e</a:t>
            </a:r>
            <a:r>
              <a:rPr lang="fr-FR" sz="800" b="1" kern="1200" dirty="0">
                <a:solidFill>
                  <a:schemeClr val="tx1"/>
                </a:solidFill>
                <a:highlight>
                  <a:srgbClr val="B4E6CD"/>
                </a:highlight>
                <a:latin typeface="+mn-lt"/>
                <a:ea typeface="+mn-ea"/>
                <a:cs typeface="+mn-cs"/>
              </a:rPr>
              <a:t> tranche </a:t>
            </a:r>
            <a:endParaRPr lang="fr-FR" sz="800" kern="1200" dirty="0">
              <a:solidFill>
                <a:schemeClr val="tx1"/>
              </a:solidFill>
              <a:highlight>
                <a:srgbClr val="B4E6CD"/>
              </a:highlight>
              <a:latin typeface="+mn-lt"/>
              <a:ea typeface="+mn-ea"/>
              <a:cs typeface="+mn-cs"/>
            </a:endParaRPr>
          </a:p>
        </p:txBody>
      </p:sp>
    </p:spTree>
    <p:extLst>
      <p:ext uri="{BB962C8B-B14F-4D97-AF65-F5344CB8AC3E}">
        <p14:creationId xmlns:p14="http://schemas.microsoft.com/office/powerpoint/2010/main" val="2817280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A4072A-AEF9-A0C2-713C-EDE7A768DE69}"/>
              </a:ext>
            </a:extLst>
          </p:cNvPr>
          <p:cNvSpPr>
            <a:spLocks noGrp="1"/>
          </p:cNvSpPr>
          <p:nvPr>
            <p:ph type="title"/>
          </p:nvPr>
        </p:nvSpPr>
        <p:spPr/>
        <p:txBody>
          <a:bodyPr/>
          <a:lstStyle/>
          <a:p>
            <a:r>
              <a:rPr lang="fr-FR" dirty="0"/>
              <a:t>PROFILS DE REMBOURSEMENT</a:t>
            </a:r>
          </a:p>
        </p:txBody>
      </p:sp>
      <p:sp>
        <p:nvSpPr>
          <p:cNvPr id="3" name="Espace réservé du texte 2">
            <a:extLst>
              <a:ext uri="{FF2B5EF4-FFF2-40B4-BE49-F238E27FC236}">
                <a16:creationId xmlns:a16="http://schemas.microsoft.com/office/drawing/2014/main" id="{B87934DB-858A-A6A4-1499-75DB2EDEEB6C}"/>
              </a:ext>
            </a:extLst>
          </p:cNvPr>
          <p:cNvSpPr>
            <a:spLocks noGrp="1"/>
          </p:cNvSpPr>
          <p:nvPr>
            <p:ph type="body" sz="quarter" idx="12"/>
          </p:nvPr>
        </p:nvSpPr>
        <p:spPr/>
        <p:txBody>
          <a:bodyPr/>
          <a:lstStyle/>
          <a:p>
            <a:r>
              <a:rPr lang="fr-FR" dirty="0"/>
              <a:t>Comparaison avant / après</a:t>
            </a:r>
          </a:p>
        </p:txBody>
      </p:sp>
      <p:sp>
        <p:nvSpPr>
          <p:cNvPr id="11" name="Espace réservé du texte 2">
            <a:extLst>
              <a:ext uri="{FF2B5EF4-FFF2-40B4-BE49-F238E27FC236}">
                <a16:creationId xmlns:a16="http://schemas.microsoft.com/office/drawing/2014/main" id="{55714449-95A5-0CE6-1F16-1104C197B828}"/>
              </a:ext>
            </a:extLst>
          </p:cNvPr>
          <p:cNvSpPr txBox="1">
            <a:spLocks/>
          </p:cNvSpPr>
          <p:nvPr/>
        </p:nvSpPr>
        <p:spPr>
          <a:xfrm>
            <a:off x="686155" y="1384871"/>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2016 - 2023</a:t>
            </a:r>
          </a:p>
        </p:txBody>
      </p:sp>
      <p:sp>
        <p:nvSpPr>
          <p:cNvPr id="12" name="Espace réservé du texte 2">
            <a:extLst>
              <a:ext uri="{FF2B5EF4-FFF2-40B4-BE49-F238E27FC236}">
                <a16:creationId xmlns:a16="http://schemas.microsoft.com/office/drawing/2014/main" id="{0AF41684-DEED-AEA5-45C1-DCFA52A70B57}"/>
              </a:ext>
            </a:extLst>
          </p:cNvPr>
          <p:cNvSpPr txBox="1">
            <a:spLocks/>
          </p:cNvSpPr>
          <p:nvPr/>
        </p:nvSpPr>
        <p:spPr>
          <a:xfrm>
            <a:off x="5099415" y="1347614"/>
            <a:ext cx="2952328" cy="288032"/>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2024</a:t>
            </a:r>
          </a:p>
        </p:txBody>
      </p:sp>
      <p:graphicFrame>
        <p:nvGraphicFramePr>
          <p:cNvPr id="4" name="Tableau 3">
            <a:extLst>
              <a:ext uri="{FF2B5EF4-FFF2-40B4-BE49-F238E27FC236}">
                <a16:creationId xmlns:a16="http://schemas.microsoft.com/office/drawing/2014/main" id="{CDAC623B-FAD9-D207-6469-92590CEEE4A8}"/>
              </a:ext>
            </a:extLst>
          </p:cNvPr>
          <p:cNvGraphicFramePr>
            <a:graphicFrameLocks noGrp="1"/>
          </p:cNvGraphicFramePr>
          <p:nvPr>
            <p:extLst>
              <p:ext uri="{D42A27DB-BD31-4B8C-83A1-F6EECF244321}">
                <p14:modId xmlns:p14="http://schemas.microsoft.com/office/powerpoint/2010/main" val="3863582067"/>
              </p:ext>
            </p:extLst>
          </p:nvPr>
        </p:nvGraphicFramePr>
        <p:xfrm>
          <a:off x="467544" y="1658748"/>
          <a:ext cx="3641480" cy="908515"/>
        </p:xfrm>
        <a:graphic>
          <a:graphicData uri="http://schemas.openxmlformats.org/drawingml/2006/table">
            <a:tbl>
              <a:tblPr>
                <a:tableStyleId>{3B4B98B0-60AC-42C2-AFA5-B58CD77FA1E5}</a:tableStyleId>
              </a:tblPr>
              <a:tblGrid>
                <a:gridCol w="910370">
                  <a:extLst>
                    <a:ext uri="{9D8B030D-6E8A-4147-A177-3AD203B41FA5}">
                      <a16:colId xmlns:a16="http://schemas.microsoft.com/office/drawing/2014/main" val="529185680"/>
                    </a:ext>
                  </a:extLst>
                </a:gridCol>
                <a:gridCol w="910370">
                  <a:extLst>
                    <a:ext uri="{9D8B030D-6E8A-4147-A177-3AD203B41FA5}">
                      <a16:colId xmlns:a16="http://schemas.microsoft.com/office/drawing/2014/main" val="2777644827"/>
                    </a:ext>
                  </a:extLst>
                </a:gridCol>
                <a:gridCol w="910370">
                  <a:extLst>
                    <a:ext uri="{9D8B030D-6E8A-4147-A177-3AD203B41FA5}">
                      <a16:colId xmlns:a16="http://schemas.microsoft.com/office/drawing/2014/main" val="3138707163"/>
                    </a:ext>
                  </a:extLst>
                </a:gridCol>
                <a:gridCol w="910370">
                  <a:extLst>
                    <a:ext uri="{9D8B030D-6E8A-4147-A177-3AD203B41FA5}">
                      <a16:colId xmlns:a16="http://schemas.microsoft.com/office/drawing/2014/main" val="3399989861"/>
                    </a:ext>
                  </a:extLst>
                </a:gridCol>
              </a:tblGrid>
              <a:tr h="454258">
                <a:tc>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cap="all" dirty="0">
                          <a:solidFill>
                            <a:schemeClr val="tx1"/>
                          </a:solidFill>
                          <a:effectLst/>
                        </a:rPr>
                        <a:t>Durée </a:t>
                      </a:r>
                      <a:r>
                        <a:rPr lang="fr-FR" sz="900" b="1" u="none" strike="noStrike" kern="1200" cap="all" baseline="0" dirty="0">
                          <a:solidFill>
                            <a:schemeClr val="tx1"/>
                          </a:solidFill>
                          <a:effectLst/>
                        </a:rPr>
                        <a:t>DIFFéré</a:t>
                      </a:r>
                      <a:endParaRPr lang="fr-FR" sz="900" b="1" u="none" strike="noStrike" kern="1200" cap="all" baseline="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cap="all" dirty="0">
                          <a:solidFill>
                            <a:schemeClr val="tx1"/>
                          </a:solidFill>
                          <a:effectLst/>
                        </a:rPr>
                        <a:t>Durée </a:t>
                      </a:r>
                      <a:r>
                        <a:rPr lang="fr-FR" sz="800" b="1" u="none" strike="noStrike" kern="1200" cap="all" dirty="0">
                          <a:solidFill>
                            <a:schemeClr val="tx1"/>
                          </a:solidFill>
                          <a:effectLst/>
                        </a:rPr>
                        <a:t>AMORTISSEMENT</a:t>
                      </a:r>
                      <a:endParaRPr lang="fr-FR" sz="900" b="1" u="none" strike="noStrike" kern="1200" cap="all"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DUR</a:t>
                      </a:r>
                      <a:r>
                        <a:rPr lang="fr-FR" sz="900" b="1" u="none" strike="noStrike" kern="1200" cap="all" baseline="0" dirty="0">
                          <a:solidFill>
                            <a:schemeClr val="tx1"/>
                          </a:solidFill>
                          <a:effectLst/>
                        </a:rPr>
                        <a:t>é</a:t>
                      </a:r>
                      <a:r>
                        <a:rPr lang="fr-FR" sz="900" b="1" u="none" strike="noStrike" kern="1200" dirty="0">
                          <a:solidFill>
                            <a:schemeClr val="tx1"/>
                          </a:solidFill>
                          <a:effectLst/>
                        </a:rPr>
                        <a:t>E</a:t>
                      </a:r>
                    </a:p>
                    <a:p>
                      <a:pPr marL="0" algn="ctr" defTabSz="914400" rtl="0" eaLnBrk="1" fontAlgn="ctr" latinLnBrk="0" hangingPunct="1"/>
                      <a:r>
                        <a:rPr lang="fr-FR" sz="900" b="1" u="none" strike="noStrike" kern="1200" dirty="0">
                          <a:solidFill>
                            <a:schemeClr val="tx1"/>
                          </a:solidFill>
                          <a:effectLst/>
                          <a:latin typeface="+mn-lt"/>
                          <a:ea typeface="+mn-ea"/>
                          <a:cs typeface="+mn-cs"/>
                        </a:rPr>
                        <a:t>MAX</a:t>
                      </a:r>
                    </a:p>
                  </a:txBody>
                  <a:tcPr marL="6350" marR="6350" marT="6350" marB="0" anchor="ctr"/>
                </a:tc>
                <a:extLst>
                  <a:ext uri="{0D108BD9-81ED-4DB2-BD59-A6C34878D82A}">
                    <a16:rowId xmlns:a16="http://schemas.microsoft.com/office/drawing/2014/main" val="1950934777"/>
                  </a:ext>
                </a:extLst>
              </a:tr>
              <a:tr h="151419">
                <a:tc>
                  <a:txBody>
                    <a:bodyPr/>
                    <a:lstStyle/>
                    <a:p>
                      <a:pPr marL="0" algn="ctr" defTabSz="914400" rtl="0" eaLnBrk="1" fontAlgn="ctr" latinLnBrk="0" hangingPunct="1"/>
                      <a:r>
                        <a:rPr lang="fr-FR" sz="900" u="none" strike="noStrike" kern="1200">
                          <a:solidFill>
                            <a:schemeClr val="tx1"/>
                          </a:solidFill>
                          <a:effectLst/>
                        </a:rPr>
                        <a:t>1</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a:ln>
                            <a:noFill/>
                          </a:ln>
                          <a:solidFill>
                            <a:srgbClr val="000000"/>
                          </a:solidFill>
                          <a:effectLst/>
                          <a:uLnTx/>
                          <a:uFillTx/>
                          <a:latin typeface="Arial"/>
                          <a:ea typeface="+mn-ea"/>
                          <a:cs typeface="+mn-cs"/>
                        </a:rPr>
                        <a:t>15 ans</a:t>
                      </a: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10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25 ans</a:t>
                      </a:r>
                    </a:p>
                  </a:txBody>
                  <a:tcPr marL="68580" marR="68580" marT="0" marB="0"/>
                </a:tc>
                <a:extLst>
                  <a:ext uri="{0D108BD9-81ED-4DB2-BD59-A6C34878D82A}">
                    <a16:rowId xmlns:a16="http://schemas.microsoft.com/office/drawing/2014/main" val="3848347843"/>
                  </a:ext>
                </a:extLst>
              </a:tr>
              <a:tr h="151419">
                <a:tc>
                  <a:txBody>
                    <a:bodyPr/>
                    <a:lstStyle/>
                    <a:p>
                      <a:pPr marL="0" algn="ctr" defTabSz="914400" rtl="0" eaLnBrk="1" fontAlgn="ctr" latinLnBrk="0" hangingPunct="1"/>
                      <a:r>
                        <a:rPr lang="fr-FR" sz="900" u="none" strike="noStrike" kern="1200">
                          <a:solidFill>
                            <a:schemeClr val="tx1"/>
                          </a:solidFill>
                          <a:effectLst/>
                        </a:rPr>
                        <a:t>2</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10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12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22 ans</a:t>
                      </a:r>
                    </a:p>
                  </a:txBody>
                  <a:tcPr marL="68580" marR="68580" marT="0" marB="0"/>
                </a:tc>
                <a:extLst>
                  <a:ext uri="{0D108BD9-81ED-4DB2-BD59-A6C34878D82A}">
                    <a16:rowId xmlns:a16="http://schemas.microsoft.com/office/drawing/2014/main" val="2042615581"/>
                  </a:ext>
                </a:extLst>
              </a:tr>
              <a:tr h="151419">
                <a:tc>
                  <a:txBody>
                    <a:bodyPr/>
                    <a:lstStyle/>
                    <a:p>
                      <a:pPr marL="0" algn="ctr" defTabSz="914400" rtl="0" eaLnBrk="1" fontAlgn="ctr" latinLnBrk="0" hangingPunct="1"/>
                      <a:r>
                        <a:rPr lang="fr-FR" sz="900" u="none" strike="noStrike" kern="1200">
                          <a:solidFill>
                            <a:schemeClr val="tx1"/>
                          </a:solidFill>
                          <a:effectLst/>
                        </a:rPr>
                        <a:t>3</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5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15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20 ans</a:t>
                      </a:r>
                    </a:p>
                  </a:txBody>
                  <a:tcPr marL="68580" marR="68580" marT="0" marB="0"/>
                </a:tc>
                <a:extLst>
                  <a:ext uri="{0D108BD9-81ED-4DB2-BD59-A6C34878D82A}">
                    <a16:rowId xmlns:a16="http://schemas.microsoft.com/office/drawing/2014/main" val="3361029505"/>
                  </a:ext>
                </a:extLst>
              </a:tr>
            </a:tbl>
          </a:graphicData>
        </a:graphic>
      </p:graphicFrame>
      <p:sp>
        <p:nvSpPr>
          <p:cNvPr id="6" name="ZoneTexte 5">
            <a:extLst>
              <a:ext uri="{FF2B5EF4-FFF2-40B4-BE49-F238E27FC236}">
                <a16:creationId xmlns:a16="http://schemas.microsoft.com/office/drawing/2014/main" id="{A3A0510D-8563-CE25-3199-3D8EC22412F6}"/>
              </a:ext>
            </a:extLst>
          </p:cNvPr>
          <p:cNvSpPr txBox="1"/>
          <p:nvPr/>
        </p:nvSpPr>
        <p:spPr>
          <a:xfrm>
            <a:off x="608302" y="2694159"/>
            <a:ext cx="3436284" cy="240515"/>
          </a:xfrm>
          <a:prstGeom prst="rect">
            <a:avLst/>
          </a:prstGeom>
          <a:noFill/>
        </p:spPr>
        <p:txBody>
          <a:bodyPr wrap="square">
            <a:spAutoFit/>
          </a:bodyPr>
          <a:lstStyle/>
          <a:p>
            <a:pPr algn="ctr" fontAlgn="ctr">
              <a:lnSpc>
                <a:spcPct val="107000"/>
              </a:lnSpc>
              <a:spcAft>
                <a:spcPts val="800"/>
              </a:spcAft>
            </a:pPr>
            <a:r>
              <a:rPr lang="fr-FR" sz="900" kern="1200" dirty="0">
                <a:solidFill>
                  <a:schemeClr val="tx1"/>
                </a:solidFill>
                <a:latin typeface="+mn-lt"/>
                <a:ea typeface="+mn-ea"/>
                <a:cs typeface="+mn-cs"/>
              </a:rPr>
              <a:t>la période 1 est réductible jusqu’à 4 ans</a:t>
            </a:r>
          </a:p>
        </p:txBody>
      </p:sp>
      <p:graphicFrame>
        <p:nvGraphicFramePr>
          <p:cNvPr id="7" name="Tableau 6">
            <a:extLst>
              <a:ext uri="{FF2B5EF4-FFF2-40B4-BE49-F238E27FC236}">
                <a16:creationId xmlns:a16="http://schemas.microsoft.com/office/drawing/2014/main" id="{1D37D7B9-4707-DDC3-1BCA-ED8E83B979B5}"/>
              </a:ext>
            </a:extLst>
          </p:cNvPr>
          <p:cNvGraphicFramePr>
            <a:graphicFrameLocks noGrp="1"/>
          </p:cNvGraphicFramePr>
          <p:nvPr>
            <p:extLst>
              <p:ext uri="{D42A27DB-BD31-4B8C-83A1-F6EECF244321}">
                <p14:modId xmlns:p14="http://schemas.microsoft.com/office/powerpoint/2010/main" val="485234589"/>
              </p:ext>
            </p:extLst>
          </p:nvPr>
        </p:nvGraphicFramePr>
        <p:xfrm>
          <a:off x="4670625" y="1655272"/>
          <a:ext cx="3641480" cy="1059934"/>
        </p:xfrm>
        <a:graphic>
          <a:graphicData uri="http://schemas.openxmlformats.org/drawingml/2006/table">
            <a:tbl>
              <a:tblPr>
                <a:tableStyleId>{3B4B98B0-60AC-42C2-AFA5-B58CD77FA1E5}</a:tableStyleId>
              </a:tblPr>
              <a:tblGrid>
                <a:gridCol w="910370">
                  <a:extLst>
                    <a:ext uri="{9D8B030D-6E8A-4147-A177-3AD203B41FA5}">
                      <a16:colId xmlns:a16="http://schemas.microsoft.com/office/drawing/2014/main" val="529185680"/>
                    </a:ext>
                  </a:extLst>
                </a:gridCol>
                <a:gridCol w="910370">
                  <a:extLst>
                    <a:ext uri="{9D8B030D-6E8A-4147-A177-3AD203B41FA5}">
                      <a16:colId xmlns:a16="http://schemas.microsoft.com/office/drawing/2014/main" val="2777644827"/>
                    </a:ext>
                  </a:extLst>
                </a:gridCol>
                <a:gridCol w="910370">
                  <a:extLst>
                    <a:ext uri="{9D8B030D-6E8A-4147-A177-3AD203B41FA5}">
                      <a16:colId xmlns:a16="http://schemas.microsoft.com/office/drawing/2014/main" val="3138707163"/>
                    </a:ext>
                  </a:extLst>
                </a:gridCol>
                <a:gridCol w="910370">
                  <a:extLst>
                    <a:ext uri="{9D8B030D-6E8A-4147-A177-3AD203B41FA5}">
                      <a16:colId xmlns:a16="http://schemas.microsoft.com/office/drawing/2014/main" val="3399989861"/>
                    </a:ext>
                  </a:extLst>
                </a:gridCol>
              </a:tblGrid>
              <a:tr h="454258">
                <a:tc>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cap="all" dirty="0">
                          <a:solidFill>
                            <a:schemeClr val="tx1"/>
                          </a:solidFill>
                          <a:effectLst/>
                        </a:rPr>
                        <a:t>Durée </a:t>
                      </a:r>
                      <a:r>
                        <a:rPr lang="fr-FR" sz="900" b="1" u="none" strike="noStrike" kern="1200" cap="all" baseline="0" dirty="0">
                          <a:solidFill>
                            <a:schemeClr val="tx1"/>
                          </a:solidFill>
                          <a:effectLst/>
                        </a:rPr>
                        <a:t>DIFFéré</a:t>
                      </a:r>
                      <a:endParaRPr lang="fr-FR" sz="900" b="1" u="none" strike="noStrike" kern="1200" cap="all" baseline="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cap="all" dirty="0">
                          <a:solidFill>
                            <a:schemeClr val="tx1"/>
                          </a:solidFill>
                          <a:effectLst/>
                        </a:rPr>
                        <a:t>Durée </a:t>
                      </a:r>
                      <a:r>
                        <a:rPr lang="fr-FR" sz="800" b="1" u="none" strike="noStrike" kern="1200" cap="all" dirty="0">
                          <a:solidFill>
                            <a:schemeClr val="tx1"/>
                          </a:solidFill>
                          <a:effectLst/>
                        </a:rPr>
                        <a:t>AMORTISSEMENT</a:t>
                      </a:r>
                      <a:endParaRPr lang="fr-FR" sz="900" b="1" u="none" strike="noStrike" kern="1200" cap="all"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900" b="1" u="none" strike="noStrike" kern="1200" dirty="0">
                          <a:solidFill>
                            <a:schemeClr val="tx1"/>
                          </a:solidFill>
                          <a:effectLst/>
                        </a:rPr>
                        <a:t>DUR</a:t>
                      </a:r>
                      <a:r>
                        <a:rPr lang="fr-FR" sz="900" b="1" u="none" strike="noStrike" kern="1200" cap="all" baseline="0" dirty="0">
                          <a:solidFill>
                            <a:schemeClr val="tx1"/>
                          </a:solidFill>
                          <a:effectLst/>
                        </a:rPr>
                        <a:t>é</a:t>
                      </a:r>
                      <a:r>
                        <a:rPr lang="fr-FR" sz="900" b="1" u="none" strike="noStrike" kern="1200" dirty="0">
                          <a:solidFill>
                            <a:schemeClr val="tx1"/>
                          </a:solidFill>
                          <a:effectLst/>
                        </a:rPr>
                        <a:t>E</a:t>
                      </a:r>
                    </a:p>
                    <a:p>
                      <a:pPr marL="0" algn="ctr" defTabSz="914400" rtl="0" eaLnBrk="1" fontAlgn="ctr" latinLnBrk="0" hangingPunct="1"/>
                      <a:r>
                        <a:rPr lang="fr-FR" sz="900" b="1" u="none" strike="noStrike" kern="1200" dirty="0">
                          <a:solidFill>
                            <a:schemeClr val="tx1"/>
                          </a:solidFill>
                          <a:effectLst/>
                          <a:latin typeface="+mn-lt"/>
                          <a:ea typeface="+mn-ea"/>
                          <a:cs typeface="+mn-cs"/>
                        </a:rPr>
                        <a:t>MAX</a:t>
                      </a:r>
                    </a:p>
                  </a:txBody>
                  <a:tcPr marL="6350" marR="6350" marT="6350" marB="0" anchor="ctr"/>
                </a:tc>
                <a:extLst>
                  <a:ext uri="{0D108BD9-81ED-4DB2-BD59-A6C34878D82A}">
                    <a16:rowId xmlns:a16="http://schemas.microsoft.com/office/drawing/2014/main" val="1950934777"/>
                  </a:ext>
                </a:extLst>
              </a:tr>
              <a:tr h="151419">
                <a:tc>
                  <a:txBody>
                    <a:bodyPr/>
                    <a:lstStyle/>
                    <a:p>
                      <a:pPr marL="0" algn="ctr" defTabSz="914400" rtl="0" eaLnBrk="1" fontAlgn="ctr" latinLnBrk="0" hangingPunct="1"/>
                      <a:r>
                        <a:rPr lang="fr-FR" sz="900" u="none" strike="noStrike" kern="1200">
                          <a:solidFill>
                            <a:schemeClr val="tx1"/>
                          </a:solidFill>
                          <a:effectLst/>
                        </a:rPr>
                        <a:t>1</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10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15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25 ans</a:t>
                      </a:r>
                    </a:p>
                  </a:txBody>
                  <a:tcPr marL="68580" marR="68580" marT="0" marB="0"/>
                </a:tc>
                <a:extLst>
                  <a:ext uri="{0D108BD9-81ED-4DB2-BD59-A6C34878D82A}">
                    <a16:rowId xmlns:a16="http://schemas.microsoft.com/office/drawing/2014/main" val="3848347843"/>
                  </a:ext>
                </a:extLst>
              </a:tr>
              <a:tr h="151419">
                <a:tc>
                  <a:txBody>
                    <a:bodyPr/>
                    <a:lstStyle/>
                    <a:p>
                      <a:pPr marL="0" algn="ctr" defTabSz="914400" rtl="0" eaLnBrk="1" fontAlgn="ctr" latinLnBrk="0" hangingPunct="1"/>
                      <a:r>
                        <a:rPr lang="fr-FR" sz="900" u="none" strike="noStrike" kern="1200">
                          <a:solidFill>
                            <a:schemeClr val="tx1"/>
                          </a:solidFill>
                          <a:effectLst/>
                        </a:rPr>
                        <a:t>2</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8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12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20 ans</a:t>
                      </a:r>
                    </a:p>
                  </a:txBody>
                  <a:tcPr marL="68580" marR="68580" marT="0" marB="0"/>
                </a:tc>
                <a:extLst>
                  <a:ext uri="{0D108BD9-81ED-4DB2-BD59-A6C34878D82A}">
                    <a16:rowId xmlns:a16="http://schemas.microsoft.com/office/drawing/2014/main" val="2042615581"/>
                  </a:ext>
                </a:extLst>
              </a:tr>
              <a:tr h="151419">
                <a:tc>
                  <a:txBody>
                    <a:bodyPr/>
                    <a:lstStyle/>
                    <a:p>
                      <a:pPr marL="0" algn="ctr" defTabSz="914400" rtl="0" eaLnBrk="1" fontAlgn="ctr" latinLnBrk="0" hangingPunct="1"/>
                      <a:r>
                        <a:rPr lang="fr-FR" sz="900" u="none" strike="noStrike" kern="1200">
                          <a:solidFill>
                            <a:schemeClr val="tx1"/>
                          </a:solidFill>
                          <a:effectLst/>
                        </a:rPr>
                        <a:t>3</a:t>
                      </a:r>
                      <a:endParaRPr lang="fr-FR" sz="900" u="none" strike="noStrike" kern="1200">
                        <a:solidFill>
                          <a:schemeClr val="tx1"/>
                        </a:solidFill>
                        <a:effectLst/>
                        <a:latin typeface="+mn-lt"/>
                        <a:ea typeface="+mn-ea"/>
                        <a:cs typeface="+mn-cs"/>
                      </a:endParaRPr>
                    </a:p>
                  </a:txBody>
                  <a:tcPr marL="6350" marR="6350" marT="6350" marB="0" anchor="ct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2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13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15 ans</a:t>
                      </a:r>
                    </a:p>
                  </a:txBody>
                  <a:tcPr marL="68580" marR="68580" marT="0" marB="0"/>
                </a:tc>
                <a:extLst>
                  <a:ext uri="{0D108BD9-81ED-4DB2-BD59-A6C34878D82A}">
                    <a16:rowId xmlns:a16="http://schemas.microsoft.com/office/drawing/2014/main" val="3361029505"/>
                  </a:ext>
                </a:extLst>
              </a:tr>
              <a:tr h="151419">
                <a:tc>
                  <a:txBody>
                    <a:bodyPr/>
                    <a:lstStyle/>
                    <a:p>
                      <a:pPr marL="0" algn="ctr" defTabSz="914400" rtl="0" eaLnBrk="1" fontAlgn="ctr" latinLnBrk="0" hangingPunct="1"/>
                      <a:r>
                        <a:rPr lang="fr-FR" sz="900" u="none" strike="noStrike" kern="1200" dirty="0">
                          <a:solidFill>
                            <a:schemeClr val="tx1"/>
                          </a:solidFill>
                          <a:effectLst/>
                          <a:latin typeface="+mn-lt"/>
                          <a:ea typeface="+mn-ea"/>
                          <a:cs typeface="+mn-cs"/>
                        </a:rPr>
                        <a:t>4</a:t>
                      </a:r>
                    </a:p>
                  </a:txBody>
                  <a:tcPr marL="6350" marR="6350" marT="6350" marB="0" anchor="ctr"/>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700" b="0" i="0" u="none" strike="noStrike" kern="1200" cap="none" spc="0" normalizeH="0" baseline="0" noProof="0" dirty="0">
                          <a:ln>
                            <a:noFill/>
                          </a:ln>
                          <a:solidFill>
                            <a:srgbClr val="000000"/>
                          </a:solidFill>
                          <a:effectLst/>
                          <a:uLnTx/>
                          <a:uFillTx/>
                          <a:latin typeface="Arial"/>
                          <a:ea typeface="+mn-ea"/>
                          <a:cs typeface="+mn-cs"/>
                        </a:rPr>
                        <a:t>Pas de différé</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mn-lt"/>
                          <a:ea typeface="+mn-ea"/>
                          <a:cs typeface="+mn-cs"/>
                        </a:rPr>
                        <a:t>10 ans</a:t>
                      </a:r>
                    </a:p>
                  </a:txBody>
                  <a:tcPr marL="68580" marR="68580" marT="0" marB="0"/>
                </a:tc>
                <a:tc>
                  <a:txBody>
                    <a:bodyPr/>
                    <a:lstStyle/>
                    <a:p>
                      <a:pPr marL="0" marR="0" lvl="0" indent="0" algn="ctr" defTabSz="914400" rtl="0" eaLnBrk="1" fontAlgn="ctr" latinLnBrk="0" hangingPunct="1">
                        <a:lnSpc>
                          <a:spcPct val="107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Arial"/>
                          <a:ea typeface="+mn-ea"/>
                          <a:cs typeface="+mn-cs"/>
                        </a:rPr>
                        <a:t>10 ans</a:t>
                      </a:r>
                    </a:p>
                  </a:txBody>
                  <a:tcPr marL="68580" marR="68580" marT="0" marB="0"/>
                </a:tc>
                <a:extLst>
                  <a:ext uri="{0D108BD9-81ED-4DB2-BD59-A6C34878D82A}">
                    <a16:rowId xmlns:a16="http://schemas.microsoft.com/office/drawing/2014/main" val="3629088096"/>
                  </a:ext>
                </a:extLst>
              </a:tr>
            </a:tbl>
          </a:graphicData>
        </a:graphic>
      </p:graphicFrame>
      <p:sp>
        <p:nvSpPr>
          <p:cNvPr id="8" name="ZoneTexte 7">
            <a:extLst>
              <a:ext uri="{FF2B5EF4-FFF2-40B4-BE49-F238E27FC236}">
                <a16:creationId xmlns:a16="http://schemas.microsoft.com/office/drawing/2014/main" id="{2CE36FA6-D76F-21A7-CAC7-FC74361B599E}"/>
              </a:ext>
            </a:extLst>
          </p:cNvPr>
          <p:cNvSpPr txBox="1"/>
          <p:nvPr/>
        </p:nvSpPr>
        <p:spPr>
          <a:xfrm>
            <a:off x="4572000" y="2742441"/>
            <a:ext cx="3721721" cy="372218"/>
          </a:xfrm>
          <a:prstGeom prst="rect">
            <a:avLst/>
          </a:prstGeom>
          <a:noFill/>
        </p:spPr>
        <p:txBody>
          <a:bodyPr wrap="square">
            <a:spAutoFit/>
          </a:bodyPr>
          <a:lstStyle/>
          <a:p>
            <a:pPr algn="ctr" fontAlgn="ctr">
              <a:lnSpc>
                <a:spcPct val="107000"/>
              </a:lnSpc>
            </a:pPr>
            <a:r>
              <a:rPr lang="fr-FR" sz="800" b="1" kern="1200" dirty="0">
                <a:solidFill>
                  <a:schemeClr val="tx1"/>
                </a:solidFill>
                <a:highlight>
                  <a:srgbClr val="B4E6CD"/>
                </a:highlight>
                <a:latin typeface="+mn-lt"/>
                <a:ea typeface="+mn-ea"/>
                <a:cs typeface="+mn-cs"/>
              </a:rPr>
              <a:t>la période 1 est réductible jusqu’à 2 ans.</a:t>
            </a:r>
          </a:p>
          <a:p>
            <a:pPr algn="ctr" fontAlgn="ctr">
              <a:lnSpc>
                <a:spcPct val="107000"/>
              </a:lnSpc>
            </a:pPr>
            <a:r>
              <a:rPr lang="fr-FR" sz="900" kern="1200" dirty="0">
                <a:solidFill>
                  <a:schemeClr val="tx1"/>
                </a:solidFill>
                <a:latin typeface="+mn-lt"/>
                <a:ea typeface="+mn-ea"/>
                <a:cs typeface="+mn-cs"/>
              </a:rPr>
              <a:t>Sur la tranche 4 ; la période 1 correspond à la phase d’amortissement</a:t>
            </a:r>
          </a:p>
        </p:txBody>
      </p:sp>
      <p:sp>
        <p:nvSpPr>
          <p:cNvPr id="9" name="ZoneTexte 8">
            <a:extLst>
              <a:ext uri="{FF2B5EF4-FFF2-40B4-BE49-F238E27FC236}">
                <a16:creationId xmlns:a16="http://schemas.microsoft.com/office/drawing/2014/main" id="{AC298BFB-9BBB-BD92-7C63-F7129702320D}"/>
              </a:ext>
            </a:extLst>
          </p:cNvPr>
          <p:cNvSpPr txBox="1"/>
          <p:nvPr/>
        </p:nvSpPr>
        <p:spPr>
          <a:xfrm>
            <a:off x="8051743" y="2540776"/>
            <a:ext cx="1224136" cy="224036"/>
          </a:xfrm>
          <a:prstGeom prst="rect">
            <a:avLst/>
          </a:prstGeom>
          <a:noFill/>
        </p:spPr>
        <p:txBody>
          <a:bodyPr wrap="square">
            <a:spAutoFit/>
          </a:bodyPr>
          <a:lstStyle/>
          <a:p>
            <a:pPr algn="ctr" fontAlgn="ctr">
              <a:lnSpc>
                <a:spcPct val="107000"/>
              </a:lnSpc>
              <a:spcAft>
                <a:spcPts val="800"/>
              </a:spcAft>
            </a:pPr>
            <a:r>
              <a:rPr lang="fr-FR" sz="800" kern="1200" dirty="0">
                <a:solidFill>
                  <a:schemeClr val="tx1"/>
                </a:solidFill>
                <a:latin typeface="+mn-lt"/>
                <a:ea typeface="+mn-ea"/>
                <a:cs typeface="+mn-cs"/>
              </a:rPr>
              <a:t>&gt;&gt; nouvelle tranche</a:t>
            </a:r>
          </a:p>
        </p:txBody>
      </p:sp>
      <p:sp>
        <p:nvSpPr>
          <p:cNvPr id="15" name="ZoneTexte 14">
            <a:extLst>
              <a:ext uri="{FF2B5EF4-FFF2-40B4-BE49-F238E27FC236}">
                <a16:creationId xmlns:a16="http://schemas.microsoft.com/office/drawing/2014/main" id="{1286F118-30D4-C570-6797-BE1B042619E3}"/>
              </a:ext>
            </a:extLst>
          </p:cNvPr>
          <p:cNvSpPr txBox="1"/>
          <p:nvPr/>
        </p:nvSpPr>
        <p:spPr>
          <a:xfrm>
            <a:off x="5321243" y="915566"/>
            <a:ext cx="2952328" cy="338554"/>
          </a:xfrm>
          <a:prstGeom prst="rect">
            <a:avLst/>
          </a:prstGeom>
          <a:noFill/>
        </p:spPr>
        <p:txBody>
          <a:bodyPr wrap="square">
            <a:spAutoFit/>
          </a:bodyPr>
          <a:lstStyle/>
          <a:p>
            <a:r>
              <a:rPr lang="fr-FR" sz="800" b="1" kern="1200" dirty="0">
                <a:solidFill>
                  <a:schemeClr val="tx1"/>
                </a:solidFill>
                <a:highlight>
                  <a:srgbClr val="B4E6CD"/>
                </a:highlight>
                <a:latin typeface="+mn-lt"/>
                <a:ea typeface="+mn-ea"/>
                <a:cs typeface="+mn-cs"/>
              </a:rPr>
              <a:t>Nouveauté ; refonte du barème avec la création d’une 4</a:t>
            </a:r>
            <a:r>
              <a:rPr lang="fr-FR" sz="800" b="1" kern="1200" baseline="30000" dirty="0">
                <a:solidFill>
                  <a:schemeClr val="tx1"/>
                </a:solidFill>
                <a:highlight>
                  <a:srgbClr val="B4E6CD"/>
                </a:highlight>
                <a:latin typeface="+mn-lt"/>
                <a:ea typeface="+mn-ea"/>
                <a:cs typeface="+mn-cs"/>
              </a:rPr>
              <a:t>e</a:t>
            </a:r>
            <a:r>
              <a:rPr lang="fr-FR" sz="800" b="1" kern="1200" dirty="0">
                <a:solidFill>
                  <a:schemeClr val="tx1"/>
                </a:solidFill>
                <a:highlight>
                  <a:srgbClr val="B4E6CD"/>
                </a:highlight>
                <a:latin typeface="+mn-lt"/>
                <a:ea typeface="+mn-ea"/>
                <a:cs typeface="+mn-cs"/>
              </a:rPr>
              <a:t> tranche, avec un profil de remboursement immédiat  </a:t>
            </a:r>
            <a:endParaRPr lang="fr-FR" sz="800" kern="1200" dirty="0">
              <a:solidFill>
                <a:schemeClr val="tx1"/>
              </a:solidFill>
              <a:highlight>
                <a:srgbClr val="B4E6CD"/>
              </a:highlight>
              <a:latin typeface="+mn-lt"/>
              <a:ea typeface="+mn-ea"/>
              <a:cs typeface="+mn-cs"/>
            </a:endParaRPr>
          </a:p>
        </p:txBody>
      </p:sp>
      <p:sp>
        <p:nvSpPr>
          <p:cNvPr id="5" name="ZoneTexte 4">
            <a:extLst>
              <a:ext uri="{FF2B5EF4-FFF2-40B4-BE49-F238E27FC236}">
                <a16:creationId xmlns:a16="http://schemas.microsoft.com/office/drawing/2014/main" id="{A1F7CABA-1887-0291-C461-2E9BF46E3EB4}"/>
              </a:ext>
            </a:extLst>
          </p:cNvPr>
          <p:cNvSpPr txBox="1"/>
          <p:nvPr/>
        </p:nvSpPr>
        <p:spPr>
          <a:xfrm>
            <a:off x="747344" y="3247393"/>
            <a:ext cx="7556529" cy="717119"/>
          </a:xfrm>
          <a:prstGeom prst="rect">
            <a:avLst/>
          </a:prstGeom>
          <a:noFill/>
        </p:spPr>
        <p:txBody>
          <a:bodyPr wrap="square" rtlCol="0">
            <a:spAutoFit/>
          </a:bodyPr>
          <a:lstStyle/>
          <a:p>
            <a:pPr algn="ctr">
              <a:lnSpc>
                <a:spcPct val="85000"/>
              </a:lnSpc>
              <a:spcAft>
                <a:spcPts val="600"/>
              </a:spcAft>
            </a:pPr>
            <a:r>
              <a:rPr lang="fr-FR" sz="1200" b="1" dirty="0">
                <a:solidFill>
                  <a:srgbClr val="7030A0"/>
                </a:solidFill>
              </a:rPr>
              <a:t>Règles de modification de la durée et montant du PTZ 2024 en fonction de la tranche </a:t>
            </a:r>
          </a:p>
          <a:p>
            <a:pPr algn="ctr">
              <a:lnSpc>
                <a:spcPct val="85000"/>
              </a:lnSpc>
              <a:spcAft>
                <a:spcPts val="600"/>
              </a:spcAft>
            </a:pPr>
            <a:endParaRPr lang="fr-FR" sz="1200" dirty="0"/>
          </a:p>
          <a:p>
            <a:pPr algn="ctr">
              <a:lnSpc>
                <a:spcPct val="85000"/>
              </a:lnSpc>
              <a:spcAft>
                <a:spcPts val="600"/>
              </a:spcAft>
            </a:pPr>
            <a:r>
              <a:rPr lang="fr-FR" sz="1200" dirty="0"/>
              <a:t> </a:t>
            </a:r>
          </a:p>
        </p:txBody>
      </p:sp>
      <p:graphicFrame>
        <p:nvGraphicFramePr>
          <p:cNvPr id="14" name="Tableau 15">
            <a:extLst>
              <a:ext uri="{FF2B5EF4-FFF2-40B4-BE49-F238E27FC236}">
                <a16:creationId xmlns:a16="http://schemas.microsoft.com/office/drawing/2014/main" id="{8363C03A-CBF6-43F3-8787-ECCC15FDC3D4}"/>
              </a:ext>
            </a:extLst>
          </p:cNvPr>
          <p:cNvGraphicFramePr>
            <a:graphicFrameLocks noGrp="1"/>
          </p:cNvGraphicFramePr>
          <p:nvPr>
            <p:extLst>
              <p:ext uri="{D42A27DB-BD31-4B8C-83A1-F6EECF244321}">
                <p14:modId xmlns:p14="http://schemas.microsoft.com/office/powerpoint/2010/main" val="1693775386"/>
              </p:ext>
            </p:extLst>
          </p:nvPr>
        </p:nvGraphicFramePr>
        <p:xfrm>
          <a:off x="531793" y="3498980"/>
          <a:ext cx="8277664" cy="1310873"/>
        </p:xfrm>
        <a:graphic>
          <a:graphicData uri="http://schemas.openxmlformats.org/drawingml/2006/table">
            <a:tbl>
              <a:tblPr firstRow="1" bandRow="1">
                <a:tableStyleId>{775DCB02-9BB8-47FD-8907-85C794F793BA}</a:tableStyleId>
              </a:tblPr>
              <a:tblGrid>
                <a:gridCol w="1447921">
                  <a:extLst>
                    <a:ext uri="{9D8B030D-6E8A-4147-A177-3AD203B41FA5}">
                      <a16:colId xmlns:a16="http://schemas.microsoft.com/office/drawing/2014/main" val="3653254799"/>
                    </a:ext>
                  </a:extLst>
                </a:gridCol>
                <a:gridCol w="4869214">
                  <a:extLst>
                    <a:ext uri="{9D8B030D-6E8A-4147-A177-3AD203B41FA5}">
                      <a16:colId xmlns:a16="http://schemas.microsoft.com/office/drawing/2014/main" val="3667322326"/>
                    </a:ext>
                  </a:extLst>
                </a:gridCol>
                <a:gridCol w="1960529">
                  <a:extLst>
                    <a:ext uri="{9D8B030D-6E8A-4147-A177-3AD203B41FA5}">
                      <a16:colId xmlns:a16="http://schemas.microsoft.com/office/drawing/2014/main" val="1604300455"/>
                    </a:ext>
                  </a:extLst>
                </a:gridCol>
              </a:tblGrid>
              <a:tr h="276225">
                <a:tc>
                  <a:txBody>
                    <a:bodyPr/>
                    <a:lstStyle/>
                    <a:p>
                      <a:r>
                        <a:rPr lang="fr-FR" sz="1200" dirty="0"/>
                        <a:t>PTZ 2024</a:t>
                      </a:r>
                    </a:p>
                  </a:txBody>
                  <a:tcPr/>
                </a:tc>
                <a:tc>
                  <a:txBody>
                    <a:bodyPr/>
                    <a:lstStyle/>
                    <a:p>
                      <a:r>
                        <a:rPr lang="fr-FR" sz="1200" dirty="0"/>
                        <a:t>Durée</a:t>
                      </a:r>
                    </a:p>
                  </a:txBody>
                  <a:tcPr/>
                </a:tc>
                <a:tc>
                  <a:txBody>
                    <a:bodyPr/>
                    <a:lstStyle/>
                    <a:p>
                      <a:r>
                        <a:rPr lang="fr-FR" sz="1200" dirty="0"/>
                        <a:t>Montant</a:t>
                      </a:r>
                    </a:p>
                  </a:txBody>
                  <a:tcPr/>
                </a:tc>
                <a:extLst>
                  <a:ext uri="{0D108BD9-81ED-4DB2-BD59-A6C34878D82A}">
                    <a16:rowId xmlns:a16="http://schemas.microsoft.com/office/drawing/2014/main" val="2253962031"/>
                  </a:ext>
                </a:extLst>
              </a:tr>
              <a:tr h="294595">
                <a:tc>
                  <a:txBody>
                    <a:bodyPr/>
                    <a:lstStyle/>
                    <a:p>
                      <a:r>
                        <a:rPr lang="fr-FR" sz="1200" dirty="0"/>
                        <a:t>Tranches 1 et 2</a:t>
                      </a:r>
                    </a:p>
                  </a:txBody>
                  <a:tcPr/>
                </a:tc>
                <a:tc>
                  <a:txBody>
                    <a:bodyPr/>
                    <a:lstStyle/>
                    <a:p>
                      <a:r>
                        <a:rPr lang="fr-FR" sz="1200" dirty="0"/>
                        <a:t>Réduction possible de la durée du différé à 2 ans minimum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Aucune modification </a:t>
                      </a:r>
                    </a:p>
                  </a:txBody>
                  <a:tcPr/>
                </a:tc>
                <a:extLst>
                  <a:ext uri="{0D108BD9-81ED-4DB2-BD59-A6C34878D82A}">
                    <a16:rowId xmlns:a16="http://schemas.microsoft.com/office/drawing/2014/main" val="795387760"/>
                  </a:ext>
                </a:extLst>
              </a:tr>
              <a:tr h="2828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Tranche 3</a:t>
                      </a:r>
                    </a:p>
                  </a:txBody>
                  <a:tcPr/>
                </a:tc>
                <a:tc>
                  <a:txBody>
                    <a:bodyPr/>
                    <a:lstStyle/>
                    <a:p>
                      <a:r>
                        <a:rPr lang="fr-FR" sz="1200" dirty="0"/>
                        <a:t>Aucune modification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Aucune modification</a:t>
                      </a:r>
                    </a:p>
                  </a:txBody>
                  <a:tcPr/>
                </a:tc>
                <a:extLst>
                  <a:ext uri="{0D108BD9-81ED-4DB2-BD59-A6C34878D82A}">
                    <a16:rowId xmlns:a16="http://schemas.microsoft.com/office/drawing/2014/main" val="2701244608"/>
                  </a:ext>
                </a:extLst>
              </a:tr>
              <a:tr h="370840">
                <a:tc>
                  <a:txBody>
                    <a:bodyPr/>
                    <a:lstStyle/>
                    <a:p>
                      <a:r>
                        <a:rPr lang="fr-FR" sz="1200" dirty="0"/>
                        <a:t>Tranche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Pas de différé - Réduction possible de la durée de la phase d’ amortissement à 2 ans minimum</a:t>
                      </a:r>
                    </a:p>
                  </a:txBody>
                  <a:tcPr/>
                </a:tc>
                <a:tc>
                  <a:txBody>
                    <a:bodyPr/>
                    <a:lstStyle/>
                    <a:p>
                      <a:r>
                        <a:rPr lang="fr-FR" sz="1200" dirty="0"/>
                        <a:t>Modification possible si durée inférieure à 96 mois</a:t>
                      </a:r>
                    </a:p>
                  </a:txBody>
                  <a:tcPr/>
                </a:tc>
                <a:extLst>
                  <a:ext uri="{0D108BD9-81ED-4DB2-BD59-A6C34878D82A}">
                    <a16:rowId xmlns:a16="http://schemas.microsoft.com/office/drawing/2014/main" val="858751387"/>
                  </a:ext>
                </a:extLst>
              </a:tr>
            </a:tbl>
          </a:graphicData>
        </a:graphic>
      </p:graphicFrame>
    </p:spTree>
    <p:extLst>
      <p:ext uri="{BB962C8B-B14F-4D97-AF65-F5344CB8AC3E}">
        <p14:creationId xmlns:p14="http://schemas.microsoft.com/office/powerpoint/2010/main" val="2365688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b="1" dirty="0">
                <a:latin typeface="Avenir Next LT Pro" panose="020B0504020202020204" pitchFamily="34" charset="0"/>
              </a:rPr>
              <a:t>PTZ ANCIEN + TRAVAUX</a:t>
            </a:r>
            <a:endParaRPr lang="fr-FR" sz="2000" dirty="0"/>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900385" y="612000"/>
            <a:ext cx="7704098" cy="231558"/>
          </a:xfrm>
        </p:spPr>
        <p:txBody>
          <a:bodyPr>
            <a:normAutofit/>
          </a:bodyPr>
          <a:lstStyle/>
          <a:p>
            <a:r>
              <a:rPr lang="fr-FR" b="1" dirty="0">
                <a:latin typeface="Avenir Next LT Pro" panose="020B0504020202020204" pitchFamily="34" charset="0"/>
              </a:rPr>
              <a:t>RETOUR SUR SON FONCTIONNEMENT</a:t>
            </a:r>
            <a:endParaRPr lang="fr-FR" cap="all" dirty="0">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359532" y="843558"/>
            <a:ext cx="8424936" cy="4278094"/>
          </a:xfrm>
          <a:prstGeom prst="rect">
            <a:avLst/>
          </a:prstGeom>
          <a:noFill/>
        </p:spPr>
        <p:txBody>
          <a:bodyPr wrap="square">
            <a:spAutoFit/>
          </a:bodyPr>
          <a:lstStyle/>
          <a:p>
            <a:r>
              <a:rPr lang="fr-FR" b="1" dirty="0">
                <a:latin typeface="Avenir Next LT Pro" panose="020B0504020202020204" pitchFamily="34" charset="0"/>
              </a:rPr>
              <a:t>Rappel  : </a:t>
            </a:r>
          </a:p>
          <a:p>
            <a:r>
              <a:rPr lang="fr-FR" dirty="0">
                <a:latin typeface="Avenir Next LT Pro" panose="020B0504020202020204" pitchFamily="34" charset="0"/>
              </a:rPr>
              <a:t>- les travaux doivent représenter au moins 25 % du coût total de l'opération à financer. Exemple pour une acquisition d’un montant de 150.000 €, il faut au moins 50.000 € de travaux (50.000 = 25% de 200.000, soit 1/3 de 150.000). Les travaux doivent être achevés dans les 3 ans suivant la date d’émission de l’offre.</a:t>
            </a:r>
          </a:p>
          <a:p>
            <a:endParaRPr lang="fr-FR" dirty="0">
              <a:latin typeface="Avenir Next LT Pro" panose="020B0504020202020204" pitchFamily="34" charset="0"/>
            </a:endParaRPr>
          </a:p>
          <a:p>
            <a:pPr algn="l"/>
            <a:r>
              <a:rPr lang="fr-FR" dirty="0">
                <a:latin typeface="Avenir Next LT Pro" panose="020B0504020202020204" pitchFamily="34" charset="0"/>
              </a:rPr>
              <a:t>- </a:t>
            </a:r>
            <a:r>
              <a:rPr lang="fr-FR" i="0" u="none" strike="noStrike" baseline="0" dirty="0">
                <a:latin typeface="Avenir Next LT Pro" panose="020B0504020202020204" pitchFamily="34" charset="0"/>
              </a:rPr>
              <a:t>Depuis 2020, l’octroi est conditionné à un niveau minimal de performance énergétique après travaux. L’étiquette de performance doit être</a:t>
            </a:r>
            <a:r>
              <a:rPr lang="fr-FR" dirty="0">
                <a:latin typeface="Avenir Next LT Pro" panose="020B0504020202020204" pitchFamily="34" charset="0"/>
              </a:rPr>
              <a:t> </a:t>
            </a:r>
            <a:r>
              <a:rPr lang="fr-FR" i="0" u="none" strike="noStrike" baseline="0" dirty="0">
                <a:latin typeface="Avenir Next LT Pro" panose="020B0504020202020204" pitchFamily="34" charset="0"/>
              </a:rPr>
              <a:t>comprise </a:t>
            </a:r>
            <a:r>
              <a:rPr lang="fr-FR" i="0" u="none" strike="noStrike" baseline="0" dirty="0">
                <a:highlight>
                  <a:srgbClr val="BABADA"/>
                </a:highlight>
                <a:latin typeface="Avenir Next LT Pro" panose="020B0504020202020204" pitchFamily="34" charset="0"/>
              </a:rPr>
              <a:t>entre A et D </a:t>
            </a:r>
            <a:r>
              <a:rPr lang="fr-FR" i="0" u="none" strike="noStrike" baseline="0" dirty="0">
                <a:latin typeface="Avenir Next LT Pro" panose="020B0504020202020204" pitchFamily="34" charset="0"/>
              </a:rPr>
              <a:t>à</a:t>
            </a:r>
            <a:r>
              <a:rPr lang="fr-FR" dirty="0">
                <a:latin typeface="Avenir Next LT Pro" panose="020B0504020202020204" pitchFamily="34" charset="0"/>
              </a:rPr>
              <a:t> compter du 1</a:t>
            </a:r>
            <a:r>
              <a:rPr lang="fr-FR" baseline="30000" dirty="0">
                <a:latin typeface="Avenir Next LT Pro" panose="020B0504020202020204" pitchFamily="34" charset="0"/>
              </a:rPr>
              <a:t>er</a:t>
            </a:r>
            <a:r>
              <a:rPr lang="fr-FR" dirty="0">
                <a:latin typeface="Avenir Next LT Pro" panose="020B0504020202020204" pitchFamily="34" charset="0"/>
              </a:rPr>
              <a:t> avril 2024</a:t>
            </a:r>
          </a:p>
          <a:p>
            <a:pPr algn="l"/>
            <a:endParaRPr lang="fr-FR" dirty="0">
              <a:latin typeface="Avenir Next LT Pro" panose="020B0504020202020204" pitchFamily="34" charset="0"/>
            </a:endParaRPr>
          </a:p>
          <a:p>
            <a:pPr algn="l"/>
            <a:endParaRPr lang="fr-FR" dirty="0">
              <a:latin typeface="Avenir Next LT Pro" panose="020B0504020202020204" pitchFamily="34" charset="0"/>
            </a:endParaRPr>
          </a:p>
          <a:p>
            <a:pPr algn="l"/>
            <a:r>
              <a:rPr lang="fr-FR" b="1" dirty="0">
                <a:latin typeface="Avenir Next LT Pro" panose="020B0504020202020204" pitchFamily="34" charset="0"/>
              </a:rPr>
              <a:t>Vérifications à l’octroi :</a:t>
            </a:r>
          </a:p>
          <a:p>
            <a:pPr marL="285750" indent="-285750">
              <a:buFont typeface="Arial" panose="020B0604020202020204" pitchFamily="34" charset="0"/>
              <a:buChar char="•"/>
            </a:pPr>
            <a:r>
              <a:rPr lang="fr-FR" dirty="0">
                <a:latin typeface="Avenir Next LT Pro" panose="020B0504020202020204" pitchFamily="34" charset="0"/>
              </a:rPr>
              <a:t>Pour un logement avec un DPE entre A et D ; le DPE ou audit énergétique réglementaire valides sont suffisants pour établir la condition minimale de performance énergétique</a:t>
            </a:r>
          </a:p>
          <a:p>
            <a:pPr marL="285750" indent="-285750">
              <a:buFont typeface="Arial" panose="020B0604020202020204" pitchFamily="34" charset="0"/>
              <a:buChar char="•"/>
            </a:pPr>
            <a:endParaRPr lang="fr-FR" dirty="0">
              <a:latin typeface="Avenir Next LT Pro" panose="020B0504020202020204" pitchFamily="34" charset="0"/>
            </a:endParaRPr>
          </a:p>
          <a:p>
            <a:pPr marL="285750" indent="-285750">
              <a:buFont typeface="Arial" panose="020B0604020202020204" pitchFamily="34" charset="0"/>
              <a:buChar char="•"/>
            </a:pPr>
            <a:r>
              <a:rPr lang="fr-FR" dirty="0">
                <a:latin typeface="Avenir Next LT Pro" panose="020B0504020202020204" pitchFamily="34" charset="0"/>
              </a:rPr>
              <a:t>Pour un logement avec un DPE entre E et G, ces documents sont à fournir : </a:t>
            </a:r>
          </a:p>
          <a:p>
            <a:pPr marL="361950" lvl="2"/>
            <a:r>
              <a:rPr lang="fr-FR" sz="1200" dirty="0">
                <a:latin typeface="Avenir Next LT Pro" panose="020B0504020202020204" pitchFamily="34" charset="0"/>
              </a:rPr>
              <a:t>1. Une évaluation énergétique ou un audit énergétique réglementaire ou un </a:t>
            </a:r>
            <a:r>
              <a:rPr lang="fr-FR" sz="1200" dirty="0">
                <a:solidFill>
                  <a:schemeClr val="tx1"/>
                </a:solidFill>
                <a:latin typeface="Avenir Next LT Pro" panose="020B0504020202020204" pitchFamily="34" charset="0"/>
              </a:rPr>
              <a:t>DPE « nouvelle méthode »  ( 07/2021) </a:t>
            </a:r>
            <a:r>
              <a:rPr lang="fr-FR" sz="1200" dirty="0">
                <a:latin typeface="Avenir Next LT Pro" panose="020B0504020202020204" pitchFamily="34" charset="0"/>
              </a:rPr>
              <a:t>préconisant un programme de travaux permettant d’atteindre le seuil règlementaire </a:t>
            </a:r>
          </a:p>
          <a:p>
            <a:pPr marL="361950" lvl="2"/>
            <a:r>
              <a:rPr lang="fr-FR" sz="1200" dirty="0">
                <a:latin typeface="Avenir Next LT Pro" panose="020B0504020202020204" pitchFamily="34" charset="0"/>
              </a:rPr>
              <a:t>2. Les devis des travaux préconisés </a:t>
            </a:r>
          </a:p>
          <a:p>
            <a:pPr marL="361950" lvl="2"/>
            <a:r>
              <a:rPr lang="fr-FR" sz="1200" dirty="0">
                <a:latin typeface="Avenir Next LT Pro" panose="020B0504020202020204" pitchFamily="34" charset="0"/>
              </a:rPr>
              <a:t>3. Un engagement sur l’honneur de l’emprunteur (Annexe Ancien + travaux)</a:t>
            </a:r>
          </a:p>
          <a:p>
            <a:pPr marL="266700" indent="-88900">
              <a:buFont typeface="Arial" panose="020B0604020202020204" pitchFamily="34" charset="0"/>
              <a:buChar char="•"/>
            </a:pPr>
            <a:endParaRPr lang="fr-FR" dirty="0">
              <a:latin typeface="Avenir Next LT Pro" panose="020B0504020202020204" pitchFamily="34" charset="0"/>
            </a:endParaRPr>
          </a:p>
        </p:txBody>
      </p:sp>
    </p:spTree>
    <p:extLst>
      <p:ext uri="{BB962C8B-B14F-4D97-AF65-F5344CB8AC3E}">
        <p14:creationId xmlns:p14="http://schemas.microsoft.com/office/powerpoint/2010/main" val="550247687"/>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4-COM-communaute.potx" id="{96DF91AA-4949-44FE-88E5-E4DB1D5FFEF4}" vid="{E12B77CB-EDAC-40EF-8A0C-0C8C07649E30}"/>
    </a:ext>
  </a:extLst>
</a:theme>
</file>

<file path=ppt/theme/theme2.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bg1">
              <a:lumMod val="75000"/>
            </a:schemeClr>
          </a:solidFill>
          <a:prstDash val="sysDot"/>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85000"/>
          </a:lnSpc>
          <a:spcAft>
            <a:spcPts val="600"/>
          </a:spcAft>
          <a:defRPr sz="1200" dirty="0" smtClean="0"/>
        </a:defPPr>
      </a:lstStyle>
    </a:txDef>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A81568A4AF5C4CA762F3E87E5076C8" ma:contentTypeVersion="13" ma:contentTypeDescription="Crée un document." ma:contentTypeScope="" ma:versionID="258e28aa6cdaf6fd6af069a5a39da4a7">
  <xsd:schema xmlns:xsd="http://www.w3.org/2001/XMLSchema" xmlns:xs="http://www.w3.org/2001/XMLSchema" xmlns:p="http://schemas.microsoft.com/office/2006/metadata/properties" xmlns:ns2="b0dcbd88-f49a-4920-9a11-f1a073fd828d" xmlns:ns3="04a2cc45-fb3d-467e-a656-9cc0331a97ab" targetNamespace="http://schemas.microsoft.com/office/2006/metadata/properties" ma:root="true" ma:fieldsID="8ebad47d800a86db06a91f3ccd44650e" ns2:_="" ns3:_="">
    <xsd:import namespace="b0dcbd88-f49a-4920-9a11-f1a073fd828d"/>
    <xsd:import namespace="04a2cc45-fb3d-467e-a656-9cc0331a97a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dcbd88-f49a-4920-9a11-f1a073fd82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4a2cc45-fb3d-467e-a656-9cc0331a97ab"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f4d01fed-1772-42ca-bc23-e13f1f30c360"/>
    <ds:schemaRef ds:uri="d0f9385b-59ff-4786-ab47-52c7ae3d5604"/>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44C48A67-FAE6-4533-9A51-FFE061E628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dcbd88-f49a-4920-9a11-f1a073fd828d"/>
    <ds:schemaRef ds:uri="04a2cc45-fb3d-467e-a656-9cc0331a9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44FE268-7940-43D2-8021-7611A09EA5A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04-COM-communaute</Template>
  <TotalTime>2925</TotalTime>
  <Words>2915</Words>
  <Application>Microsoft Office PowerPoint</Application>
  <PresentationFormat>Affichage à l'écran (16:9)</PresentationFormat>
  <Paragraphs>613</Paragraphs>
  <Slides>28</Slides>
  <Notes>0</Notes>
  <HiddenSlides>0</HiddenSlides>
  <MMClips>0</MMClips>
  <ScaleCrop>false</ScaleCrop>
  <HeadingPairs>
    <vt:vector size="8" baseType="variant">
      <vt:variant>
        <vt:lpstr>Polices utilisées</vt:lpstr>
      </vt:variant>
      <vt:variant>
        <vt:i4>12</vt:i4>
      </vt:variant>
      <vt:variant>
        <vt:lpstr>Thème</vt:lpstr>
      </vt:variant>
      <vt:variant>
        <vt:i4>2</vt:i4>
      </vt:variant>
      <vt:variant>
        <vt:lpstr>Serveurs OLE incorporés</vt:lpstr>
      </vt:variant>
      <vt:variant>
        <vt:i4>1</vt:i4>
      </vt:variant>
      <vt:variant>
        <vt:lpstr>Titres des diapositives</vt:lpstr>
      </vt:variant>
      <vt:variant>
        <vt:i4>28</vt:i4>
      </vt:variant>
    </vt:vector>
  </HeadingPairs>
  <TitlesOfParts>
    <vt:vector size="43" baseType="lpstr">
      <vt:lpstr>Arial</vt:lpstr>
      <vt:lpstr>Arial Black</vt:lpstr>
      <vt:lpstr>Arial Narrow</vt:lpstr>
      <vt:lpstr>Avenir Next LT Pro</vt:lpstr>
      <vt:lpstr>Cabin Condensed</vt:lpstr>
      <vt:lpstr>Calibri</vt:lpstr>
      <vt:lpstr>Cambria Math</vt:lpstr>
      <vt:lpstr>Courier New</vt:lpstr>
      <vt:lpstr>Montserrat</vt:lpstr>
      <vt:lpstr>Montserrat ExtraBold</vt:lpstr>
      <vt:lpstr>Symbol</vt:lpstr>
      <vt:lpstr>Wingdings</vt:lpstr>
      <vt:lpstr>Conception personnalisée</vt:lpstr>
      <vt:lpstr>Conception personnalisée</vt:lpstr>
      <vt:lpstr>Adobe Acrobat Document</vt:lpstr>
      <vt:lpstr>Mise en Production 01/04/2024</vt:lpstr>
      <vt:lpstr>Présentation PowerPoint</vt:lpstr>
      <vt:lpstr>Présentation PowerPoint</vt:lpstr>
      <vt:lpstr>Le Contexte</vt:lpstr>
      <vt:lpstr>RAPPEL DES CONDITIONS d’Eligibilite</vt:lpstr>
      <vt:lpstr>Les Evolutions sur le PTZ 2024</vt:lpstr>
      <vt:lpstr>Périmètre du PTZ 2024</vt:lpstr>
      <vt:lpstr>Nouveauté : cas dérogatoire en Zone QPV/ANRU </vt:lpstr>
      <vt:lpstr>Caractéristiques du PTZ 2024</vt:lpstr>
      <vt:lpstr>Caractéristiques du PTZ 2024</vt:lpstr>
      <vt:lpstr>Caractéristiques du PTZ 2024</vt:lpstr>
      <vt:lpstr>Présentation PowerPoint</vt:lpstr>
      <vt:lpstr>Présentation PowerPoint</vt:lpstr>
      <vt:lpstr>Présentation PowerPoint</vt:lpstr>
      <vt:lpstr>Présentation PowerPoint</vt:lpstr>
      <vt:lpstr>Présentation PowerPoint</vt:lpstr>
      <vt:lpstr>Autres Améliorations</vt:lpstr>
      <vt:lpstr>PROPOSITION CONTROLES COMMUNAUTAIRES PIECO</vt:lpstr>
      <vt:lpstr>Présentation PowerPoint</vt:lpstr>
      <vt:lpstr>IMPACTS EDITIQUES</vt:lpstr>
      <vt:lpstr>IMPACTS EDITIQUES</vt:lpstr>
      <vt:lpstr>Présentation PowerPoint</vt:lpstr>
      <vt:lpstr>PLAFONDS DE RESSOURCES</vt:lpstr>
      <vt:lpstr>Quotité de financement</vt:lpstr>
      <vt:lpstr>PLAFONDS D'Opérations</vt:lpstr>
      <vt:lpstr>COEFFICIENTS ET TRANCHES DE ptz</vt:lpstr>
      <vt:lpstr>PROFILS DE REMBOURSEMENT</vt:lpstr>
      <vt:lpstr>PTZ ANCIEN + TRAVAUX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Evolutions annoncées lors de la séance du 4 décembre 2023</dc:title>
  <dc:creator>SIMONNEAU JULIEN</dc:creator>
  <cp:lastModifiedBy>LEGUAY Sabrina [CEBPL]</cp:lastModifiedBy>
  <cp:revision>48</cp:revision>
  <cp:lastPrinted>2020-09-02T14:43:00Z</cp:lastPrinted>
  <dcterms:created xsi:type="dcterms:W3CDTF">2023-12-08T22:16:30Z</dcterms:created>
  <dcterms:modified xsi:type="dcterms:W3CDTF">2024-03-19T08:46:01Z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0x010100E7A81568A4AF5C4CA762F3E87E5076C8</vt:lpwstr>
  </property>
  <property fmtid="{D5CDD505-2E9C-101B-9397-08002B2CF9AE}" pid="3" name="MSIP_Label_48a19f0c-bea1-442e-a475-ed109d9ec508_Enabled">
    <vt:lpwstr>true</vt:lpwstr>
  </property>
  <property fmtid="{D5CDD505-2E9C-101B-9397-08002B2CF9AE}" pid="4" name="MSIP_Label_48a19f0c-bea1-442e-a475-ed109d9ec508_SetDate">
    <vt:lpwstr>2024-03-13T10:41:18Z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