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1"/>
  </p:notesMasterIdLst>
  <p:handoutMasterIdLst>
    <p:handoutMasterId r:id="rId12"/>
  </p:handoutMasterIdLst>
  <p:sldIdLst>
    <p:sldId id="310" r:id="rId6"/>
    <p:sldId id="317" r:id="rId7"/>
    <p:sldId id="316" r:id="rId8"/>
    <p:sldId id="318" r:id="rId9"/>
    <p:sldId id="293" r:id="rId10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FOSSE Coralie [BPCE Assurances]" initials="DC[A" lastIdx="1" clrIdx="0">
    <p:extLst>
      <p:ext uri="{19B8F6BF-5375-455C-9EA6-DF929625EA0E}">
        <p15:presenceInfo xmlns:p15="http://schemas.microsoft.com/office/powerpoint/2012/main" userId="S-1-5-21-3130935119-1753535209-3785030220-246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1734D-211A-4D95-95F8-1F5A35395C5F}" v="631" dt="2020-05-12T15:31:20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8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3096" y="108"/>
      </p:cViewPr>
      <p:guideLst>
        <p:guide orient="horz" pos="2154"/>
        <p:guide pos="2880"/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5" d="100"/>
          <a:sy n="45" d="100"/>
        </p:scale>
        <p:origin x="2760" y="5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GLOIS Cecile [BPCE Assurances]" userId="8a4faa53-65ef-4198-8dd8-d7d9e53b2231" providerId="ADAL" clId="{F4C1734D-211A-4D95-95F8-1F5A35395C5F}"/>
    <pc:docChg chg="undo custSel addSld modSld">
      <pc:chgData name="LANGLOIS Cecile [BPCE Assurances]" userId="8a4faa53-65ef-4198-8dd8-d7d9e53b2231" providerId="ADAL" clId="{F4C1734D-211A-4D95-95F8-1F5A35395C5F}" dt="2020-05-19T08:09:31.661" v="5119" actId="108"/>
      <pc:docMkLst>
        <pc:docMk/>
      </pc:docMkLst>
      <pc:sldChg chg="modSp">
        <pc:chgData name="LANGLOIS Cecile [BPCE Assurances]" userId="8a4faa53-65ef-4198-8dd8-d7d9e53b2231" providerId="ADAL" clId="{F4C1734D-211A-4D95-95F8-1F5A35395C5F}" dt="2020-05-13T10:06:03.242" v="5071" actId="20577"/>
        <pc:sldMkLst>
          <pc:docMk/>
          <pc:sldMk cId="1601263101" sldId="293"/>
        </pc:sldMkLst>
        <pc:spChg chg="mod">
          <ac:chgData name="LANGLOIS Cecile [BPCE Assurances]" userId="8a4faa53-65ef-4198-8dd8-d7d9e53b2231" providerId="ADAL" clId="{F4C1734D-211A-4D95-95F8-1F5A35395C5F}" dt="2020-05-13T10:06:03.242" v="5071" actId="20577"/>
          <ac:spMkLst>
            <pc:docMk/>
            <pc:sldMk cId="1601263101" sldId="293"/>
            <ac:spMk id="7" creationId="{00000000-0000-0000-0000-000000000000}"/>
          </ac:spMkLst>
        </pc:spChg>
      </pc:sldChg>
      <pc:sldChg chg="addSp modSp">
        <pc:chgData name="LANGLOIS Cecile [BPCE Assurances]" userId="8a4faa53-65ef-4198-8dd8-d7d9e53b2231" providerId="ADAL" clId="{F4C1734D-211A-4D95-95F8-1F5A35395C5F}" dt="2020-05-19T08:09:31.661" v="5119" actId="108"/>
        <pc:sldMkLst>
          <pc:docMk/>
          <pc:sldMk cId="3027238453" sldId="310"/>
        </pc:sldMkLst>
        <pc:spChg chg="add mod">
          <ac:chgData name="LANGLOIS Cecile [BPCE Assurances]" userId="8a4faa53-65ef-4198-8dd8-d7d9e53b2231" providerId="ADAL" clId="{F4C1734D-211A-4D95-95F8-1F5A35395C5F}" dt="2020-05-18T14:17:21.547" v="5110" actId="255"/>
          <ac:spMkLst>
            <pc:docMk/>
            <pc:sldMk cId="3027238453" sldId="310"/>
            <ac:spMk id="6" creationId="{746FFEE4-A631-4B0F-97DB-A582EAEF1ACC}"/>
          </ac:spMkLst>
        </pc:spChg>
        <pc:spChg chg="add mod">
          <ac:chgData name="LANGLOIS Cecile [BPCE Assurances]" userId="8a4faa53-65ef-4198-8dd8-d7d9e53b2231" providerId="ADAL" clId="{F4C1734D-211A-4D95-95F8-1F5A35395C5F}" dt="2020-05-12T12:06:54.980" v="366" actId="113"/>
          <ac:spMkLst>
            <pc:docMk/>
            <pc:sldMk cId="3027238453" sldId="310"/>
            <ac:spMk id="7" creationId="{82030FEB-2E71-499D-8485-70941EDD69BD}"/>
          </ac:spMkLst>
        </pc:spChg>
        <pc:spChg chg="add mod">
          <ac:chgData name="LANGLOIS Cecile [BPCE Assurances]" userId="8a4faa53-65ef-4198-8dd8-d7d9e53b2231" providerId="ADAL" clId="{F4C1734D-211A-4D95-95F8-1F5A35395C5F}" dt="2020-05-19T08:09:31.661" v="5119" actId="108"/>
          <ac:spMkLst>
            <pc:docMk/>
            <pc:sldMk cId="3027238453" sldId="310"/>
            <ac:spMk id="17" creationId="{F2EB434D-C324-4BE2-9137-C2CA8AD004E9}"/>
          </ac:spMkLst>
        </pc:spChg>
        <pc:spChg chg="mod">
          <ac:chgData name="LANGLOIS Cecile [BPCE Assurances]" userId="8a4faa53-65ef-4198-8dd8-d7d9e53b2231" providerId="ADAL" clId="{F4C1734D-211A-4D95-95F8-1F5A35395C5F}" dt="2020-05-12T12:01:05.601" v="52" actId="1076"/>
          <ac:spMkLst>
            <pc:docMk/>
            <pc:sldMk cId="3027238453" sldId="310"/>
            <ac:spMk id="18" creationId="{2EE1D243-A926-4359-B5F0-9374D62B0D41}"/>
          </ac:spMkLst>
        </pc:spChg>
        <pc:spChg chg="add mod">
          <ac:chgData name="LANGLOIS Cecile [BPCE Assurances]" userId="8a4faa53-65ef-4198-8dd8-d7d9e53b2231" providerId="ADAL" clId="{F4C1734D-211A-4D95-95F8-1F5A35395C5F}" dt="2020-05-18T14:17:33.452" v="5118" actId="1036"/>
          <ac:spMkLst>
            <pc:docMk/>
            <pc:sldMk cId="3027238453" sldId="310"/>
            <ac:spMk id="20" creationId="{7D579AEE-8A9A-496C-AF70-9D7E87BD3CA4}"/>
          </ac:spMkLst>
        </pc:spChg>
        <pc:spChg chg="mod">
          <ac:chgData name="LANGLOIS Cecile [BPCE Assurances]" userId="8a4faa53-65ef-4198-8dd8-d7d9e53b2231" providerId="ADAL" clId="{F4C1734D-211A-4D95-95F8-1F5A35395C5F}" dt="2020-05-12T11:59:49.602" v="14" actId="1076"/>
          <ac:spMkLst>
            <pc:docMk/>
            <pc:sldMk cId="3027238453" sldId="310"/>
            <ac:spMk id="21" creationId="{F5F14A73-8EE3-45E4-9530-A6EC4AE90DEE}"/>
          </ac:spMkLst>
        </pc:spChg>
        <pc:picChg chg="add mod">
          <ac:chgData name="LANGLOIS Cecile [BPCE Assurances]" userId="8a4faa53-65ef-4198-8dd8-d7d9e53b2231" providerId="ADAL" clId="{F4C1734D-211A-4D95-95F8-1F5A35395C5F}" dt="2020-05-12T12:03:37.552" v="71" actId="207"/>
          <ac:picMkLst>
            <pc:docMk/>
            <pc:sldMk cId="3027238453" sldId="310"/>
            <ac:picMk id="3" creationId="{78BC170E-C99D-452F-A17A-CB76B2AA9AF4}"/>
          </ac:picMkLst>
        </pc:picChg>
        <pc:picChg chg="add mod">
          <ac:chgData name="LANGLOIS Cecile [BPCE Assurances]" userId="8a4faa53-65ef-4198-8dd8-d7d9e53b2231" providerId="ADAL" clId="{F4C1734D-211A-4D95-95F8-1F5A35395C5F}" dt="2020-05-12T12:03:42.652" v="72" actId="207"/>
          <ac:picMkLst>
            <pc:docMk/>
            <pc:sldMk cId="3027238453" sldId="310"/>
            <ac:picMk id="5" creationId="{D89DC93F-A9F9-4B06-BFBD-C7125B17DD0D}"/>
          </ac:picMkLst>
        </pc:picChg>
      </pc:sldChg>
      <pc:sldChg chg="addSp delSp modSp">
        <pc:chgData name="LANGLOIS Cecile [BPCE Assurances]" userId="8a4faa53-65ef-4198-8dd8-d7d9e53b2231" providerId="ADAL" clId="{F4C1734D-211A-4D95-95F8-1F5A35395C5F}" dt="2020-05-18T14:17:11.654" v="5109" actId="255"/>
        <pc:sldMkLst>
          <pc:docMk/>
          <pc:sldMk cId="1182051056" sldId="316"/>
        </pc:sldMkLst>
        <pc:spChg chg="del">
          <ac:chgData name="LANGLOIS Cecile [BPCE Assurances]" userId="8a4faa53-65ef-4198-8dd8-d7d9e53b2231" providerId="ADAL" clId="{F4C1734D-211A-4D95-95F8-1F5A35395C5F}" dt="2020-05-12T12:27:23.524" v="1684" actId="478"/>
          <ac:spMkLst>
            <pc:docMk/>
            <pc:sldMk cId="1182051056" sldId="316"/>
            <ac:spMk id="3" creationId="{991EF30C-3800-4071-BA50-BDA35F5B3CA1}"/>
          </ac:spMkLst>
        </pc:spChg>
        <pc:spChg chg="add del mod">
          <ac:chgData name="LANGLOIS Cecile [BPCE Assurances]" userId="8a4faa53-65ef-4198-8dd8-d7d9e53b2231" providerId="ADAL" clId="{F4C1734D-211A-4D95-95F8-1F5A35395C5F}" dt="2020-05-12T12:32:08.795" v="1771"/>
          <ac:spMkLst>
            <pc:docMk/>
            <pc:sldMk cId="1182051056" sldId="316"/>
            <ac:spMk id="4" creationId="{18268B1B-4C32-4E1F-AB1C-EDA48E290D27}"/>
          </ac:spMkLst>
        </pc:spChg>
        <pc:spChg chg="add mod">
          <ac:chgData name="LANGLOIS Cecile [BPCE Assurances]" userId="8a4faa53-65ef-4198-8dd8-d7d9e53b2231" providerId="ADAL" clId="{F4C1734D-211A-4D95-95F8-1F5A35395C5F}" dt="2020-05-18T14:16:15.699" v="5089" actId="14100"/>
          <ac:spMkLst>
            <pc:docMk/>
            <pc:sldMk cId="1182051056" sldId="316"/>
            <ac:spMk id="6" creationId="{6BD7F9B1-6C0C-48B2-80D5-984F93B9C764}"/>
          </ac:spMkLst>
        </pc:spChg>
        <pc:spChg chg="add del mod">
          <ac:chgData name="LANGLOIS Cecile [BPCE Assurances]" userId="8a4faa53-65ef-4198-8dd8-d7d9e53b2231" providerId="ADAL" clId="{F4C1734D-211A-4D95-95F8-1F5A35395C5F}" dt="2020-05-12T12:36:18.485" v="2028" actId="478"/>
          <ac:spMkLst>
            <pc:docMk/>
            <pc:sldMk cId="1182051056" sldId="316"/>
            <ac:spMk id="8" creationId="{F8A20022-12EE-4EC7-976A-0FDC88C09F98}"/>
          </ac:spMkLst>
        </pc:spChg>
        <pc:spChg chg="del">
          <ac:chgData name="LANGLOIS Cecile [BPCE Assurances]" userId="8a4faa53-65ef-4198-8dd8-d7d9e53b2231" providerId="ADAL" clId="{F4C1734D-211A-4D95-95F8-1F5A35395C5F}" dt="2020-05-12T12:27:23.524" v="1684" actId="478"/>
          <ac:spMkLst>
            <pc:docMk/>
            <pc:sldMk cId="1182051056" sldId="316"/>
            <ac:spMk id="12" creationId="{2F4AC2E7-921F-4089-9C56-123A8358884F}"/>
          </ac:spMkLst>
        </pc:spChg>
        <pc:spChg chg="del">
          <ac:chgData name="LANGLOIS Cecile [BPCE Assurances]" userId="8a4faa53-65ef-4198-8dd8-d7d9e53b2231" providerId="ADAL" clId="{F4C1734D-211A-4D95-95F8-1F5A35395C5F}" dt="2020-05-12T12:27:23.524" v="1684" actId="478"/>
          <ac:spMkLst>
            <pc:docMk/>
            <pc:sldMk cId="1182051056" sldId="316"/>
            <ac:spMk id="13" creationId="{981026E8-493E-47E7-9E01-81F657F8140F}"/>
          </ac:spMkLst>
        </pc:spChg>
        <pc:spChg chg="del">
          <ac:chgData name="LANGLOIS Cecile [BPCE Assurances]" userId="8a4faa53-65ef-4198-8dd8-d7d9e53b2231" providerId="ADAL" clId="{F4C1734D-211A-4D95-95F8-1F5A35395C5F}" dt="2020-05-12T12:27:30.895" v="1686" actId="478"/>
          <ac:spMkLst>
            <pc:docMk/>
            <pc:sldMk cId="1182051056" sldId="316"/>
            <ac:spMk id="14" creationId="{2B93FD9E-4960-4414-90F9-7B408B48FA6C}"/>
          </ac:spMkLst>
        </pc:spChg>
        <pc:spChg chg="del">
          <ac:chgData name="LANGLOIS Cecile [BPCE Assurances]" userId="8a4faa53-65ef-4198-8dd8-d7d9e53b2231" providerId="ADAL" clId="{F4C1734D-211A-4D95-95F8-1F5A35395C5F}" dt="2020-05-12T12:27:23.524" v="1684" actId="478"/>
          <ac:spMkLst>
            <pc:docMk/>
            <pc:sldMk cId="1182051056" sldId="316"/>
            <ac:spMk id="15" creationId="{DD2A7825-D801-4A29-8BBA-F364FE59591E}"/>
          </ac:spMkLst>
        </pc:spChg>
        <pc:spChg chg="del">
          <ac:chgData name="LANGLOIS Cecile [BPCE Assurances]" userId="8a4faa53-65ef-4198-8dd8-d7d9e53b2231" providerId="ADAL" clId="{F4C1734D-211A-4D95-95F8-1F5A35395C5F}" dt="2020-05-12T12:27:23.524" v="1684" actId="478"/>
          <ac:spMkLst>
            <pc:docMk/>
            <pc:sldMk cId="1182051056" sldId="316"/>
            <ac:spMk id="16" creationId="{CB466640-1C68-4287-B054-35B2EDE1481E}"/>
          </ac:spMkLst>
        </pc:spChg>
        <pc:spChg chg="add mod">
          <ac:chgData name="LANGLOIS Cecile [BPCE Assurances]" userId="8a4faa53-65ef-4198-8dd8-d7d9e53b2231" providerId="ADAL" clId="{F4C1734D-211A-4D95-95F8-1F5A35395C5F}" dt="2020-05-18T14:17:11.654" v="5109" actId="255"/>
          <ac:spMkLst>
            <pc:docMk/>
            <pc:sldMk cId="1182051056" sldId="316"/>
            <ac:spMk id="17" creationId="{FF74D743-3B5F-41C5-9EC3-AEA6EF4A2EE8}"/>
          </ac:spMkLst>
        </pc:spChg>
        <pc:spChg chg="add mod">
          <ac:chgData name="LANGLOIS Cecile [BPCE Assurances]" userId="8a4faa53-65ef-4198-8dd8-d7d9e53b2231" providerId="ADAL" clId="{F4C1734D-211A-4D95-95F8-1F5A35395C5F}" dt="2020-05-18T14:16:12.126" v="5088" actId="1035"/>
          <ac:spMkLst>
            <pc:docMk/>
            <pc:sldMk cId="1182051056" sldId="316"/>
            <ac:spMk id="18" creationId="{44418AB6-09EA-480D-9FBD-04ECD1D0C805}"/>
          </ac:spMkLst>
        </pc:spChg>
        <pc:spChg chg="add mod">
          <ac:chgData name="LANGLOIS Cecile [BPCE Assurances]" userId="8a4faa53-65ef-4198-8dd8-d7d9e53b2231" providerId="ADAL" clId="{F4C1734D-211A-4D95-95F8-1F5A35395C5F}" dt="2020-05-18T14:16:12.126" v="5088" actId="1035"/>
          <ac:spMkLst>
            <pc:docMk/>
            <pc:sldMk cId="1182051056" sldId="316"/>
            <ac:spMk id="19" creationId="{E6BE860C-865E-4922-86C5-50BF9AAC0C05}"/>
          </ac:spMkLst>
        </pc:spChg>
        <pc:spChg chg="del">
          <ac:chgData name="LANGLOIS Cecile [BPCE Assurances]" userId="8a4faa53-65ef-4198-8dd8-d7d9e53b2231" providerId="ADAL" clId="{F4C1734D-211A-4D95-95F8-1F5A35395C5F}" dt="2020-05-12T12:27:30.895" v="1686" actId="478"/>
          <ac:spMkLst>
            <pc:docMk/>
            <pc:sldMk cId="1182051056" sldId="316"/>
            <ac:spMk id="20" creationId="{802BFC85-9E44-416A-8BBB-92699727C0B6}"/>
          </ac:spMkLst>
        </pc:spChg>
        <pc:spChg chg="del">
          <ac:chgData name="LANGLOIS Cecile [BPCE Assurances]" userId="8a4faa53-65ef-4198-8dd8-d7d9e53b2231" providerId="ADAL" clId="{F4C1734D-211A-4D95-95F8-1F5A35395C5F}" dt="2020-05-12T12:27:30.895" v="1686" actId="478"/>
          <ac:spMkLst>
            <pc:docMk/>
            <pc:sldMk cId="1182051056" sldId="316"/>
            <ac:spMk id="21" creationId="{A6BDA086-752D-4D9F-A6E6-53493B69B3E3}"/>
          </ac:spMkLst>
        </pc:spChg>
        <pc:spChg chg="del">
          <ac:chgData name="LANGLOIS Cecile [BPCE Assurances]" userId="8a4faa53-65ef-4198-8dd8-d7d9e53b2231" providerId="ADAL" clId="{F4C1734D-211A-4D95-95F8-1F5A35395C5F}" dt="2020-05-12T12:27:30.895" v="1686" actId="478"/>
          <ac:spMkLst>
            <pc:docMk/>
            <pc:sldMk cId="1182051056" sldId="316"/>
            <ac:spMk id="22" creationId="{08321C8D-BDEC-4A13-9E8D-F027032857A1}"/>
          </ac:spMkLst>
        </pc:spChg>
        <pc:spChg chg="del">
          <ac:chgData name="LANGLOIS Cecile [BPCE Assurances]" userId="8a4faa53-65ef-4198-8dd8-d7d9e53b2231" providerId="ADAL" clId="{F4C1734D-211A-4D95-95F8-1F5A35395C5F}" dt="2020-05-12T12:27:30.895" v="1686" actId="478"/>
          <ac:spMkLst>
            <pc:docMk/>
            <pc:sldMk cId="1182051056" sldId="316"/>
            <ac:spMk id="23" creationId="{A963B45F-8DBC-4032-B531-F49298D244E4}"/>
          </ac:spMkLst>
        </pc:spChg>
        <pc:spChg chg="del">
          <ac:chgData name="LANGLOIS Cecile [BPCE Assurances]" userId="8a4faa53-65ef-4198-8dd8-d7d9e53b2231" providerId="ADAL" clId="{F4C1734D-211A-4D95-95F8-1F5A35395C5F}" dt="2020-05-12T12:27:30.895" v="1686" actId="478"/>
          <ac:spMkLst>
            <pc:docMk/>
            <pc:sldMk cId="1182051056" sldId="316"/>
            <ac:spMk id="24" creationId="{37A731D6-8A22-46F2-836F-895437ED5440}"/>
          </ac:spMkLst>
        </pc:spChg>
        <pc:spChg chg="add mod">
          <ac:chgData name="LANGLOIS Cecile [BPCE Assurances]" userId="8a4faa53-65ef-4198-8dd8-d7d9e53b2231" providerId="ADAL" clId="{F4C1734D-211A-4D95-95F8-1F5A35395C5F}" dt="2020-05-12T13:41:05.670" v="2845" actId="14100"/>
          <ac:spMkLst>
            <pc:docMk/>
            <pc:sldMk cId="1182051056" sldId="316"/>
            <ac:spMk id="25" creationId="{714A2CCD-6800-4CB4-B92D-DAFC908B1CAA}"/>
          </ac:spMkLst>
        </pc:spChg>
        <pc:spChg chg="add mod">
          <ac:chgData name="LANGLOIS Cecile [BPCE Assurances]" userId="8a4faa53-65ef-4198-8dd8-d7d9e53b2231" providerId="ADAL" clId="{F4C1734D-211A-4D95-95F8-1F5A35395C5F}" dt="2020-05-12T13:40:19.653" v="2839" actId="1035"/>
          <ac:spMkLst>
            <pc:docMk/>
            <pc:sldMk cId="1182051056" sldId="316"/>
            <ac:spMk id="26" creationId="{85B4F581-6DC8-4628-A7A4-75C0D8F25B7D}"/>
          </ac:spMkLst>
        </pc:spChg>
        <pc:spChg chg="add mod">
          <ac:chgData name="LANGLOIS Cecile [BPCE Assurances]" userId="8a4faa53-65ef-4198-8dd8-d7d9e53b2231" providerId="ADAL" clId="{F4C1734D-211A-4D95-95F8-1F5A35395C5F}" dt="2020-05-12T13:40:11.862" v="2812" actId="1076"/>
          <ac:spMkLst>
            <pc:docMk/>
            <pc:sldMk cId="1182051056" sldId="316"/>
            <ac:spMk id="30" creationId="{79849300-ACDC-4414-8F63-EC01A3BB1F30}"/>
          </ac:spMkLst>
        </pc:spChg>
        <pc:spChg chg="add mod">
          <ac:chgData name="LANGLOIS Cecile [BPCE Assurances]" userId="8a4faa53-65ef-4198-8dd8-d7d9e53b2231" providerId="ADAL" clId="{F4C1734D-211A-4D95-95F8-1F5A35395C5F}" dt="2020-05-18T14:16:04.644" v="5076" actId="255"/>
          <ac:spMkLst>
            <pc:docMk/>
            <pc:sldMk cId="1182051056" sldId="316"/>
            <ac:spMk id="32" creationId="{82977ED8-889E-440B-8489-D5C4CA6E95B0}"/>
          </ac:spMkLst>
        </pc:spChg>
        <pc:spChg chg="add mod">
          <ac:chgData name="LANGLOIS Cecile [BPCE Assurances]" userId="8a4faa53-65ef-4198-8dd8-d7d9e53b2231" providerId="ADAL" clId="{F4C1734D-211A-4D95-95F8-1F5A35395C5F}" dt="2020-05-18T14:16:26.468" v="5090" actId="255"/>
          <ac:spMkLst>
            <pc:docMk/>
            <pc:sldMk cId="1182051056" sldId="316"/>
            <ac:spMk id="35" creationId="{792AE62C-C51C-46A5-9905-524EC997ADE1}"/>
          </ac:spMkLst>
        </pc:spChg>
        <pc:spChg chg="add mod">
          <ac:chgData name="LANGLOIS Cecile [BPCE Assurances]" userId="8a4faa53-65ef-4198-8dd8-d7d9e53b2231" providerId="ADAL" clId="{F4C1734D-211A-4D95-95F8-1F5A35395C5F}" dt="2020-05-18T14:17:04.523" v="5108" actId="115"/>
          <ac:spMkLst>
            <pc:docMk/>
            <pc:sldMk cId="1182051056" sldId="316"/>
            <ac:spMk id="37" creationId="{96E4FF11-9A0D-4D1A-B531-29E990404D96}"/>
          </ac:spMkLst>
        </pc:spChg>
        <pc:spChg chg="add mod">
          <ac:chgData name="LANGLOIS Cecile [BPCE Assurances]" userId="8a4faa53-65ef-4198-8dd8-d7d9e53b2231" providerId="ADAL" clId="{F4C1734D-211A-4D95-95F8-1F5A35395C5F}" dt="2020-05-12T14:04:32.283" v="3197" actId="20577"/>
          <ac:spMkLst>
            <pc:docMk/>
            <pc:sldMk cId="1182051056" sldId="316"/>
            <ac:spMk id="38" creationId="{D3AA4C8C-BB74-4213-B062-A393670DE11F}"/>
          </ac:spMkLst>
        </pc:spChg>
        <pc:spChg chg="add mod">
          <ac:chgData name="LANGLOIS Cecile [BPCE Assurances]" userId="8a4faa53-65ef-4198-8dd8-d7d9e53b2231" providerId="ADAL" clId="{F4C1734D-211A-4D95-95F8-1F5A35395C5F}" dt="2020-05-12T14:04:30.147" v="3195" actId="1076"/>
          <ac:spMkLst>
            <pc:docMk/>
            <pc:sldMk cId="1182051056" sldId="316"/>
            <ac:spMk id="39" creationId="{AC08C719-7C87-4A84-96CE-A3074E5F9461}"/>
          </ac:spMkLst>
        </pc:spChg>
        <pc:spChg chg="add mod">
          <ac:chgData name="LANGLOIS Cecile [BPCE Assurances]" userId="8a4faa53-65ef-4198-8dd8-d7d9e53b2231" providerId="ADAL" clId="{F4C1734D-211A-4D95-95F8-1F5A35395C5F}" dt="2020-05-12T14:05:01.452" v="3222" actId="20577"/>
          <ac:spMkLst>
            <pc:docMk/>
            <pc:sldMk cId="1182051056" sldId="316"/>
            <ac:spMk id="40" creationId="{0DD5AF56-EFFE-40B9-8726-2CE8EFD21B40}"/>
          </ac:spMkLst>
        </pc:spChg>
        <pc:graphicFrameChg chg="del">
          <ac:chgData name="LANGLOIS Cecile [BPCE Assurances]" userId="8a4faa53-65ef-4198-8dd8-d7d9e53b2231" providerId="ADAL" clId="{F4C1734D-211A-4D95-95F8-1F5A35395C5F}" dt="2020-05-12T12:27:27.743" v="1685" actId="478"/>
          <ac:graphicFrameMkLst>
            <pc:docMk/>
            <pc:sldMk cId="1182051056" sldId="316"/>
            <ac:graphicFrameMk id="2" creationId="{5B447847-064C-46EC-9749-992A806653F1}"/>
          </ac:graphicFrameMkLst>
        </pc:graphicFrameChg>
        <pc:picChg chg="del">
          <ac:chgData name="LANGLOIS Cecile [BPCE Assurances]" userId="8a4faa53-65ef-4198-8dd8-d7d9e53b2231" providerId="ADAL" clId="{F4C1734D-211A-4D95-95F8-1F5A35395C5F}" dt="2020-05-12T12:27:30.895" v="1686" actId="478"/>
          <ac:picMkLst>
            <pc:docMk/>
            <pc:sldMk cId="1182051056" sldId="316"/>
            <ac:picMk id="5" creationId="{E9B15DA7-2C8E-4ABC-A49B-9FD3E7A3477E}"/>
          </ac:picMkLst>
        </pc:picChg>
        <pc:picChg chg="del">
          <ac:chgData name="LANGLOIS Cecile [BPCE Assurances]" userId="8a4faa53-65ef-4198-8dd8-d7d9e53b2231" providerId="ADAL" clId="{F4C1734D-211A-4D95-95F8-1F5A35395C5F}" dt="2020-05-12T12:27:30.895" v="1686" actId="478"/>
          <ac:picMkLst>
            <pc:docMk/>
            <pc:sldMk cId="1182051056" sldId="316"/>
            <ac:picMk id="7" creationId="{D78A4BEC-FE66-4C22-BB00-C4034F918B50}"/>
          </ac:picMkLst>
        </pc:picChg>
        <pc:picChg chg="del">
          <ac:chgData name="LANGLOIS Cecile [BPCE Assurances]" userId="8a4faa53-65ef-4198-8dd8-d7d9e53b2231" providerId="ADAL" clId="{F4C1734D-211A-4D95-95F8-1F5A35395C5F}" dt="2020-05-12T12:27:30.895" v="1686" actId="478"/>
          <ac:picMkLst>
            <pc:docMk/>
            <pc:sldMk cId="1182051056" sldId="316"/>
            <ac:picMk id="9" creationId="{DB5B7F5F-7E87-42A0-BA09-437E61B94C42}"/>
          </ac:picMkLst>
        </pc:picChg>
        <pc:picChg chg="add mod">
          <ac:chgData name="LANGLOIS Cecile [BPCE Assurances]" userId="8a4faa53-65ef-4198-8dd8-d7d9e53b2231" providerId="ADAL" clId="{F4C1734D-211A-4D95-95F8-1F5A35395C5F}" dt="2020-05-12T12:42:51.907" v="2533" actId="1076"/>
          <ac:picMkLst>
            <pc:docMk/>
            <pc:sldMk cId="1182051056" sldId="316"/>
            <ac:picMk id="11" creationId="{8CCF3CD1-7A5C-4C1D-BB78-8A47D121EBC5}"/>
          </ac:picMkLst>
        </pc:picChg>
        <pc:picChg chg="add del mod">
          <ac:chgData name="LANGLOIS Cecile [BPCE Assurances]" userId="8a4faa53-65ef-4198-8dd8-d7d9e53b2231" providerId="ADAL" clId="{F4C1734D-211A-4D95-95F8-1F5A35395C5F}" dt="2020-05-12T12:33:10.075" v="1774" actId="478"/>
          <ac:picMkLst>
            <pc:docMk/>
            <pc:sldMk cId="1182051056" sldId="316"/>
            <ac:picMk id="27" creationId="{47935936-2967-4795-80B1-8E30F53005EA}"/>
          </ac:picMkLst>
        </pc:picChg>
        <pc:picChg chg="add del mod">
          <ac:chgData name="LANGLOIS Cecile [BPCE Assurances]" userId="8a4faa53-65ef-4198-8dd8-d7d9e53b2231" providerId="ADAL" clId="{F4C1734D-211A-4D95-95F8-1F5A35395C5F}" dt="2020-05-12T12:41:25.477" v="2522" actId="478"/>
          <ac:picMkLst>
            <pc:docMk/>
            <pc:sldMk cId="1182051056" sldId="316"/>
            <ac:picMk id="28" creationId="{5A9C9094-B73C-474F-8076-FAA3014ED688}"/>
          </ac:picMkLst>
        </pc:picChg>
        <pc:picChg chg="add mod">
          <ac:chgData name="LANGLOIS Cecile [BPCE Assurances]" userId="8a4faa53-65ef-4198-8dd8-d7d9e53b2231" providerId="ADAL" clId="{F4C1734D-211A-4D95-95F8-1F5A35395C5F}" dt="2020-05-12T13:40:08.371" v="2811" actId="1076"/>
          <ac:picMkLst>
            <pc:docMk/>
            <pc:sldMk cId="1182051056" sldId="316"/>
            <ac:picMk id="29" creationId="{1C4076C5-5DE9-4ACD-B385-DA397A3C3644}"/>
          </ac:picMkLst>
        </pc:picChg>
        <pc:picChg chg="add mod">
          <ac:chgData name="LANGLOIS Cecile [BPCE Assurances]" userId="8a4faa53-65ef-4198-8dd8-d7d9e53b2231" providerId="ADAL" clId="{F4C1734D-211A-4D95-95F8-1F5A35395C5F}" dt="2020-05-12T13:39:59.373" v="2810" actId="1076"/>
          <ac:picMkLst>
            <pc:docMk/>
            <pc:sldMk cId="1182051056" sldId="316"/>
            <ac:picMk id="31" creationId="{416D2CA3-8D9E-4270-A255-6F58C6EB98ED}"/>
          </ac:picMkLst>
        </pc:picChg>
        <pc:picChg chg="add mod">
          <ac:chgData name="LANGLOIS Cecile [BPCE Assurances]" userId="8a4faa53-65ef-4198-8dd8-d7d9e53b2231" providerId="ADAL" clId="{F4C1734D-211A-4D95-95F8-1F5A35395C5F}" dt="2020-05-12T13:46:51.217" v="3049" actId="1076"/>
          <ac:picMkLst>
            <pc:docMk/>
            <pc:sldMk cId="1182051056" sldId="316"/>
            <ac:picMk id="33" creationId="{0C5D7D49-28FA-4296-95E3-D70526922158}"/>
          </ac:picMkLst>
        </pc:picChg>
        <pc:picChg chg="add mod">
          <ac:chgData name="LANGLOIS Cecile [BPCE Assurances]" userId="8a4faa53-65ef-4198-8dd8-d7d9e53b2231" providerId="ADAL" clId="{F4C1734D-211A-4D95-95F8-1F5A35395C5F}" dt="2020-05-12T13:46:23.398" v="3044" actId="1076"/>
          <ac:picMkLst>
            <pc:docMk/>
            <pc:sldMk cId="1182051056" sldId="316"/>
            <ac:picMk id="36" creationId="{BD8C01B3-E726-4505-B01D-2FFA6325BADB}"/>
          </ac:picMkLst>
        </pc:picChg>
        <pc:picChg chg="add mod">
          <ac:chgData name="LANGLOIS Cecile [BPCE Assurances]" userId="8a4faa53-65ef-4198-8dd8-d7d9e53b2231" providerId="ADAL" clId="{F4C1734D-211A-4D95-95F8-1F5A35395C5F}" dt="2020-05-12T14:12:37.934" v="3815" actId="1076"/>
          <ac:picMkLst>
            <pc:docMk/>
            <pc:sldMk cId="1182051056" sldId="316"/>
            <ac:picMk id="41" creationId="{C2E4A396-465B-4479-A10E-25C3FE0AC954}"/>
          </ac:picMkLst>
        </pc:picChg>
      </pc:sldChg>
      <pc:sldChg chg="addSp delSp modSp">
        <pc:chgData name="LANGLOIS Cecile [BPCE Assurances]" userId="8a4faa53-65ef-4198-8dd8-d7d9e53b2231" providerId="ADAL" clId="{F4C1734D-211A-4D95-95F8-1F5A35395C5F}" dt="2020-05-12T15:31:20.227" v="5070" actId="12385"/>
        <pc:sldMkLst>
          <pc:docMk/>
          <pc:sldMk cId="299269541" sldId="317"/>
        </pc:sldMkLst>
        <pc:spChg chg="mod">
          <ac:chgData name="LANGLOIS Cecile [BPCE Assurances]" userId="8a4faa53-65ef-4198-8dd8-d7d9e53b2231" providerId="ADAL" clId="{F4C1734D-211A-4D95-95F8-1F5A35395C5F}" dt="2020-05-12T12:16:55.557" v="873" actId="20577"/>
          <ac:spMkLst>
            <pc:docMk/>
            <pc:sldMk cId="299269541" sldId="317"/>
            <ac:spMk id="8" creationId="{E6B8BDE3-F4E2-468D-A096-D587DF1B590A}"/>
          </ac:spMkLst>
        </pc:spChg>
        <pc:spChg chg="del">
          <ac:chgData name="LANGLOIS Cecile [BPCE Assurances]" userId="8a4faa53-65ef-4198-8dd8-d7d9e53b2231" providerId="ADAL" clId="{F4C1734D-211A-4D95-95F8-1F5A35395C5F}" dt="2020-05-12T12:17:11.280" v="875" actId="478"/>
          <ac:spMkLst>
            <pc:docMk/>
            <pc:sldMk cId="299269541" sldId="317"/>
            <ac:spMk id="9" creationId="{11C9AB01-8220-4C88-AE07-B03C78BD760E}"/>
          </ac:spMkLst>
        </pc:spChg>
        <pc:spChg chg="add mod">
          <ac:chgData name="LANGLOIS Cecile [BPCE Assurances]" userId="8a4faa53-65ef-4198-8dd8-d7d9e53b2231" providerId="ADAL" clId="{F4C1734D-211A-4D95-95F8-1F5A35395C5F}" dt="2020-05-12T12:28:54.803" v="1739" actId="404"/>
          <ac:spMkLst>
            <pc:docMk/>
            <pc:sldMk cId="299269541" sldId="317"/>
            <ac:spMk id="10" creationId="{8ECCD7F4-A2AC-4379-8AB5-76B4FDC3A309}"/>
          </ac:spMkLst>
        </pc:spChg>
        <pc:spChg chg="del">
          <ac:chgData name="LANGLOIS Cecile [BPCE Assurances]" userId="8a4faa53-65ef-4198-8dd8-d7d9e53b2231" providerId="ADAL" clId="{F4C1734D-211A-4D95-95F8-1F5A35395C5F}" dt="2020-05-12T12:17:28.821" v="876" actId="478"/>
          <ac:spMkLst>
            <pc:docMk/>
            <pc:sldMk cId="299269541" sldId="317"/>
            <ac:spMk id="14" creationId="{96A3038C-51C9-4F9A-92FB-106351AEC524}"/>
          </ac:spMkLst>
        </pc:spChg>
        <pc:spChg chg="add mod">
          <ac:chgData name="LANGLOIS Cecile [BPCE Assurances]" userId="8a4faa53-65ef-4198-8dd8-d7d9e53b2231" providerId="ADAL" clId="{F4C1734D-211A-4D95-95F8-1F5A35395C5F}" dt="2020-05-12T12:25:27.149" v="1660" actId="14100"/>
          <ac:spMkLst>
            <pc:docMk/>
            <pc:sldMk cId="299269541" sldId="317"/>
            <ac:spMk id="16" creationId="{B2F4B16D-6BFD-48E0-B3D8-4D21E01C89FF}"/>
          </ac:spMkLst>
        </pc:spChg>
        <pc:spChg chg="mod">
          <ac:chgData name="LANGLOIS Cecile [BPCE Assurances]" userId="8a4faa53-65ef-4198-8dd8-d7d9e53b2231" providerId="ADAL" clId="{F4C1734D-211A-4D95-95F8-1F5A35395C5F}" dt="2020-05-12T12:23:01.436" v="1583" actId="1036"/>
          <ac:spMkLst>
            <pc:docMk/>
            <pc:sldMk cId="299269541" sldId="317"/>
            <ac:spMk id="18" creationId="{0A00C4C0-0C43-48AF-BCFA-ACF04377BC72}"/>
          </ac:spMkLst>
        </pc:spChg>
        <pc:spChg chg="mod">
          <ac:chgData name="LANGLOIS Cecile [BPCE Assurances]" userId="8a4faa53-65ef-4198-8dd8-d7d9e53b2231" providerId="ADAL" clId="{F4C1734D-211A-4D95-95F8-1F5A35395C5F}" dt="2020-05-12T12:23:01.436" v="1583" actId="1036"/>
          <ac:spMkLst>
            <pc:docMk/>
            <pc:sldMk cId="299269541" sldId="317"/>
            <ac:spMk id="19" creationId="{819387E4-3F18-4092-BE96-0A3EF6CC2486}"/>
          </ac:spMkLst>
        </pc:spChg>
        <pc:spChg chg="mod">
          <ac:chgData name="LANGLOIS Cecile [BPCE Assurances]" userId="8a4faa53-65ef-4198-8dd8-d7d9e53b2231" providerId="ADAL" clId="{F4C1734D-211A-4D95-95F8-1F5A35395C5F}" dt="2020-05-12T12:23:19.855" v="1621" actId="1076"/>
          <ac:spMkLst>
            <pc:docMk/>
            <pc:sldMk cId="299269541" sldId="317"/>
            <ac:spMk id="20" creationId="{5BECE626-F416-4CB3-B301-691FD2C80645}"/>
          </ac:spMkLst>
        </pc:spChg>
        <pc:spChg chg="del mod">
          <ac:chgData name="LANGLOIS Cecile [BPCE Assurances]" userId="8a4faa53-65ef-4198-8dd8-d7d9e53b2231" providerId="ADAL" clId="{F4C1734D-211A-4D95-95F8-1F5A35395C5F}" dt="2020-05-12T12:23:39.153" v="1622" actId="478"/>
          <ac:spMkLst>
            <pc:docMk/>
            <pc:sldMk cId="299269541" sldId="317"/>
            <ac:spMk id="21" creationId="{7996FB1C-EF4A-4F2A-AF3B-BEED49E7BDD4}"/>
          </ac:spMkLst>
        </pc:spChg>
        <pc:spChg chg="add mod">
          <ac:chgData name="LANGLOIS Cecile [BPCE Assurances]" userId="8a4faa53-65ef-4198-8dd8-d7d9e53b2231" providerId="ADAL" clId="{F4C1734D-211A-4D95-95F8-1F5A35395C5F}" dt="2020-05-12T12:27:05.957" v="1683" actId="1076"/>
          <ac:spMkLst>
            <pc:docMk/>
            <pc:sldMk cId="299269541" sldId="317"/>
            <ac:spMk id="23" creationId="{D27E8F90-D6C0-4569-96BE-EBC1D062233E}"/>
          </ac:spMkLst>
        </pc:spChg>
        <pc:graphicFrameChg chg="del">
          <ac:chgData name="LANGLOIS Cecile [BPCE Assurances]" userId="8a4faa53-65ef-4198-8dd8-d7d9e53b2231" providerId="ADAL" clId="{F4C1734D-211A-4D95-95F8-1F5A35395C5F}" dt="2020-05-12T12:17:11.280" v="875" actId="478"/>
          <ac:graphicFrameMkLst>
            <pc:docMk/>
            <pc:sldMk cId="299269541" sldId="317"/>
            <ac:graphicFrameMk id="3" creationId="{29D16249-B521-4CC7-8340-829ED2FC3769}"/>
          </ac:graphicFrameMkLst>
        </pc:graphicFrameChg>
        <pc:graphicFrameChg chg="add mod modGraphic">
          <ac:chgData name="LANGLOIS Cecile [BPCE Assurances]" userId="8a4faa53-65ef-4198-8dd8-d7d9e53b2231" providerId="ADAL" clId="{F4C1734D-211A-4D95-95F8-1F5A35395C5F}" dt="2020-05-12T15:31:20.227" v="5070" actId="12385"/>
          <ac:graphicFrameMkLst>
            <pc:docMk/>
            <pc:sldMk cId="299269541" sldId="317"/>
            <ac:graphicFrameMk id="4" creationId="{387E6A25-18A7-4E30-ACBE-94555E184870}"/>
          </ac:graphicFrameMkLst>
        </pc:graphicFrameChg>
        <pc:picChg chg="del">
          <ac:chgData name="LANGLOIS Cecile [BPCE Assurances]" userId="8a4faa53-65ef-4198-8dd8-d7d9e53b2231" providerId="ADAL" clId="{F4C1734D-211A-4D95-95F8-1F5A35395C5F}" dt="2020-05-12T12:16:58.118" v="874" actId="478"/>
          <ac:picMkLst>
            <pc:docMk/>
            <pc:sldMk cId="299269541" sldId="317"/>
            <ac:picMk id="2" creationId="{D87112B7-FB73-4C8C-B285-EF0613CC3830}"/>
          </ac:picMkLst>
        </pc:picChg>
        <pc:picChg chg="del">
          <ac:chgData name="LANGLOIS Cecile [BPCE Assurances]" userId="8a4faa53-65ef-4198-8dd8-d7d9e53b2231" providerId="ADAL" clId="{F4C1734D-211A-4D95-95F8-1F5A35395C5F}" dt="2020-05-12T12:17:28.821" v="876" actId="478"/>
          <ac:picMkLst>
            <pc:docMk/>
            <pc:sldMk cId="299269541" sldId="317"/>
            <ac:picMk id="12" creationId="{8BEBE45F-E464-4B72-ADC2-7A587E4FFBB5}"/>
          </ac:picMkLst>
        </pc:picChg>
        <pc:picChg chg="add mod">
          <ac:chgData name="LANGLOIS Cecile [BPCE Assurances]" userId="8a4faa53-65ef-4198-8dd8-d7d9e53b2231" providerId="ADAL" clId="{F4C1734D-211A-4D95-95F8-1F5A35395C5F}" dt="2020-05-12T12:26:22.850" v="1668" actId="14100"/>
          <ac:picMkLst>
            <pc:docMk/>
            <pc:sldMk cId="299269541" sldId="317"/>
            <ac:picMk id="22" creationId="{3AF19973-1BCE-4A2E-A09C-A5ED6001C912}"/>
          </ac:picMkLst>
        </pc:picChg>
      </pc:sldChg>
      <pc:sldChg chg="addSp delSp modSp add">
        <pc:chgData name="LANGLOIS Cecile [BPCE Assurances]" userId="8a4faa53-65ef-4198-8dd8-d7d9e53b2231" providerId="ADAL" clId="{F4C1734D-211A-4D95-95F8-1F5A35395C5F}" dt="2020-05-12T15:30:55.629" v="5069" actId="14100"/>
        <pc:sldMkLst>
          <pc:docMk/>
          <pc:sldMk cId="588636819" sldId="318"/>
        </pc:sldMkLst>
        <pc:spChg chg="add mod">
          <ac:chgData name="LANGLOIS Cecile [BPCE Assurances]" userId="8a4faa53-65ef-4198-8dd8-d7d9e53b2231" providerId="ADAL" clId="{F4C1734D-211A-4D95-95F8-1F5A35395C5F}" dt="2020-05-12T15:28:27.733" v="4978" actId="20577"/>
          <ac:spMkLst>
            <pc:docMk/>
            <pc:sldMk cId="588636819" sldId="318"/>
            <ac:spMk id="3" creationId="{64DD5907-7C4D-41D2-915A-0C0F21567BFB}"/>
          </ac:spMkLst>
        </pc:spChg>
        <pc:spChg chg="add mod">
          <ac:chgData name="LANGLOIS Cecile [BPCE Assurances]" userId="8a4faa53-65ef-4198-8dd8-d7d9e53b2231" providerId="ADAL" clId="{F4C1734D-211A-4D95-95F8-1F5A35395C5F}" dt="2020-05-12T15:30:23.270" v="5061" actId="1036"/>
          <ac:spMkLst>
            <pc:docMk/>
            <pc:sldMk cId="588636819" sldId="318"/>
            <ac:spMk id="6" creationId="{8081E721-4735-482A-BF01-B3531B85E33B}"/>
          </ac:spMkLst>
        </pc:spChg>
        <pc:spChg chg="add mod">
          <ac:chgData name="LANGLOIS Cecile [BPCE Assurances]" userId="8a4faa53-65ef-4198-8dd8-d7d9e53b2231" providerId="ADAL" clId="{F4C1734D-211A-4D95-95F8-1F5A35395C5F}" dt="2020-05-12T15:30:23.270" v="5061" actId="1036"/>
          <ac:spMkLst>
            <pc:docMk/>
            <pc:sldMk cId="588636819" sldId="318"/>
            <ac:spMk id="7" creationId="{6E5DF306-653E-4AF1-855F-C15D67D3E03F}"/>
          </ac:spMkLst>
        </pc:spChg>
        <pc:spChg chg="add mod">
          <ac:chgData name="LANGLOIS Cecile [BPCE Assurances]" userId="8a4faa53-65ef-4198-8dd8-d7d9e53b2231" providerId="ADAL" clId="{F4C1734D-211A-4D95-95F8-1F5A35395C5F}" dt="2020-05-12T15:30:23.270" v="5061" actId="1036"/>
          <ac:spMkLst>
            <pc:docMk/>
            <pc:sldMk cId="588636819" sldId="318"/>
            <ac:spMk id="8" creationId="{64F53259-67F0-4C36-BE7D-7A5A2A84A024}"/>
          </ac:spMkLst>
        </pc:spChg>
        <pc:spChg chg="add mod">
          <ac:chgData name="LANGLOIS Cecile [BPCE Assurances]" userId="8a4faa53-65ef-4198-8dd8-d7d9e53b2231" providerId="ADAL" clId="{F4C1734D-211A-4D95-95F8-1F5A35395C5F}" dt="2020-05-12T15:30:23.270" v="5061" actId="1036"/>
          <ac:spMkLst>
            <pc:docMk/>
            <pc:sldMk cId="588636819" sldId="318"/>
            <ac:spMk id="9" creationId="{1B270560-106A-4BB9-AF75-A0D2077A500C}"/>
          </ac:spMkLst>
        </pc:spChg>
        <pc:spChg chg="add del mod">
          <ac:chgData name="LANGLOIS Cecile [BPCE Assurances]" userId="8a4faa53-65ef-4198-8dd8-d7d9e53b2231" providerId="ADAL" clId="{F4C1734D-211A-4D95-95F8-1F5A35395C5F}" dt="2020-05-12T15:27:26.184" v="4948" actId="478"/>
          <ac:spMkLst>
            <pc:docMk/>
            <pc:sldMk cId="588636819" sldId="318"/>
            <ac:spMk id="10" creationId="{B7452E6E-3F72-442E-B4B2-98F9196AAB9C}"/>
          </ac:spMkLst>
        </pc:spChg>
        <pc:spChg chg="add mod ord">
          <ac:chgData name="LANGLOIS Cecile [BPCE Assurances]" userId="8a4faa53-65ef-4198-8dd8-d7d9e53b2231" providerId="ADAL" clId="{F4C1734D-211A-4D95-95F8-1F5A35395C5F}" dt="2020-05-12T15:28:42.681" v="4980" actId="113"/>
          <ac:spMkLst>
            <pc:docMk/>
            <pc:sldMk cId="588636819" sldId="318"/>
            <ac:spMk id="11" creationId="{576FDD23-8890-4A8B-AB20-FD52CF66FA4C}"/>
          </ac:spMkLst>
        </pc:spChg>
        <pc:spChg chg="add del mod">
          <ac:chgData name="LANGLOIS Cecile [BPCE Assurances]" userId="8a4faa53-65ef-4198-8dd8-d7d9e53b2231" providerId="ADAL" clId="{F4C1734D-211A-4D95-95F8-1F5A35395C5F}" dt="2020-05-12T15:27:27.318" v="4949" actId="478"/>
          <ac:spMkLst>
            <pc:docMk/>
            <pc:sldMk cId="588636819" sldId="318"/>
            <ac:spMk id="12" creationId="{FA4A12F3-7788-41A9-B0CC-89E7E6A8AEDA}"/>
          </ac:spMkLst>
        </pc:spChg>
        <pc:spChg chg="add mod">
          <ac:chgData name="LANGLOIS Cecile [BPCE Assurances]" userId="8a4faa53-65ef-4198-8dd8-d7d9e53b2231" providerId="ADAL" clId="{F4C1734D-211A-4D95-95F8-1F5A35395C5F}" dt="2020-05-12T15:30:52.846" v="5068" actId="14100"/>
          <ac:spMkLst>
            <pc:docMk/>
            <pc:sldMk cId="588636819" sldId="318"/>
            <ac:spMk id="15" creationId="{4EAD80F0-8D61-453E-8487-05DE50FC3A9C}"/>
          </ac:spMkLst>
        </pc:spChg>
        <pc:spChg chg="add mod">
          <ac:chgData name="LANGLOIS Cecile [BPCE Assurances]" userId="8a4faa53-65ef-4198-8dd8-d7d9e53b2231" providerId="ADAL" clId="{F4C1734D-211A-4D95-95F8-1F5A35395C5F}" dt="2020-05-12T15:30:55.629" v="5069" actId="14100"/>
          <ac:spMkLst>
            <pc:docMk/>
            <pc:sldMk cId="588636819" sldId="318"/>
            <ac:spMk id="16" creationId="{447081EC-1B31-4998-A05C-C0B579553E3D}"/>
          </ac:spMkLst>
        </pc:spChg>
        <pc:graphicFrameChg chg="add mod">
          <ac:chgData name="LANGLOIS Cecile [BPCE Assurances]" userId="8a4faa53-65ef-4198-8dd8-d7d9e53b2231" providerId="ADAL" clId="{F4C1734D-211A-4D95-95F8-1F5A35395C5F}" dt="2020-05-12T15:30:23.270" v="5061" actId="1036"/>
          <ac:graphicFrameMkLst>
            <pc:docMk/>
            <pc:sldMk cId="588636819" sldId="318"/>
            <ac:graphicFrameMk id="2" creationId="{A14C0059-66AA-451F-8A60-63B6B3BD2DF7}"/>
          </ac:graphicFrameMkLst>
        </pc:graphicFrameChg>
        <pc:picChg chg="add mod">
          <ac:chgData name="LANGLOIS Cecile [BPCE Assurances]" userId="8a4faa53-65ef-4198-8dd8-d7d9e53b2231" providerId="ADAL" clId="{F4C1734D-211A-4D95-95F8-1F5A35395C5F}" dt="2020-05-12T15:26:47.232" v="4940" actId="1076"/>
          <ac:picMkLst>
            <pc:docMk/>
            <pc:sldMk cId="588636819" sldId="318"/>
            <ac:picMk id="5" creationId="{8A761A3D-9D80-4C54-AC3F-EA96E502CDE4}"/>
          </ac:picMkLst>
        </pc:picChg>
        <pc:picChg chg="add mod">
          <ac:chgData name="LANGLOIS Cecile [BPCE Assurances]" userId="8a4faa53-65ef-4198-8dd8-d7d9e53b2231" providerId="ADAL" clId="{F4C1734D-211A-4D95-95F8-1F5A35395C5F}" dt="2020-05-12T15:28:04.131" v="4952" actId="1076"/>
          <ac:picMkLst>
            <pc:docMk/>
            <pc:sldMk cId="588636819" sldId="318"/>
            <ac:picMk id="14" creationId="{2EEAF145-DE9A-4A1B-939A-C9608E0DDA87}"/>
          </ac:picMkLst>
        </pc:picChg>
      </pc:sldChg>
    </pc:docChg>
  </pc:docChgLst>
  <pc:docChgLst>
    <pc:chgData name="LANGLOIS Cecile [BPCE Assurances]" userId="8a4faa53-65ef-4198-8dd8-d7d9e53b2231" providerId="ADAL" clId="{9B2FFA80-7E7B-4121-8989-B6718162E4B1}"/>
    <pc:docChg chg="custSel modSld">
      <pc:chgData name="LANGLOIS Cecile [BPCE Assurances]" userId="8a4faa53-65ef-4198-8dd8-d7d9e53b2231" providerId="ADAL" clId="{9B2FFA80-7E7B-4121-8989-B6718162E4B1}" dt="2020-05-12T09:25:19.494" v="237" actId="1076"/>
      <pc:docMkLst>
        <pc:docMk/>
      </pc:docMkLst>
      <pc:sldChg chg="addSp delSp modSp">
        <pc:chgData name="LANGLOIS Cecile [BPCE Assurances]" userId="8a4faa53-65ef-4198-8dd8-d7d9e53b2231" providerId="ADAL" clId="{9B2FFA80-7E7B-4121-8989-B6718162E4B1}" dt="2020-05-12T09:25:19.494" v="237" actId="1076"/>
        <pc:sldMkLst>
          <pc:docMk/>
          <pc:sldMk cId="3027238453" sldId="310"/>
        </pc:sldMkLst>
        <pc:spChg chg="del">
          <ac:chgData name="LANGLOIS Cecile [BPCE Assurances]" userId="8a4faa53-65ef-4198-8dd8-d7d9e53b2231" providerId="ADAL" clId="{9B2FFA80-7E7B-4121-8989-B6718162E4B1}" dt="2020-05-12T09:23:04.852" v="52" actId="478"/>
          <ac:spMkLst>
            <pc:docMk/>
            <pc:sldMk cId="3027238453" sldId="310"/>
            <ac:spMk id="3" creationId="{9FB1513B-9728-4FAA-B174-A7CE1E5392F5}"/>
          </ac:spMkLst>
        </pc:spChg>
        <pc:spChg chg="mod">
          <ac:chgData name="LANGLOIS Cecile [BPCE Assurances]" userId="8a4faa53-65ef-4198-8dd8-d7d9e53b2231" providerId="ADAL" clId="{9B2FFA80-7E7B-4121-8989-B6718162E4B1}" dt="2020-05-12T09:22:53.818" v="49" actId="20577"/>
          <ac:spMkLst>
            <pc:docMk/>
            <pc:sldMk cId="3027238453" sldId="310"/>
            <ac:spMk id="8" creationId="{00000000-0000-0000-0000-000000000000}"/>
          </ac:spMkLst>
        </pc:spChg>
        <pc:spChg chg="del">
          <ac:chgData name="LANGLOIS Cecile [BPCE Assurances]" userId="8a4faa53-65ef-4198-8dd8-d7d9e53b2231" providerId="ADAL" clId="{9B2FFA80-7E7B-4121-8989-B6718162E4B1}" dt="2020-05-12T09:23:04.097" v="51" actId="478"/>
          <ac:spMkLst>
            <pc:docMk/>
            <pc:sldMk cId="3027238453" sldId="310"/>
            <ac:spMk id="16" creationId="{CBBC26FB-3D4C-4B28-A70E-7E4AA3DDA174}"/>
          </ac:spMkLst>
        </pc:spChg>
        <pc:spChg chg="del">
          <ac:chgData name="LANGLOIS Cecile [BPCE Assurances]" userId="8a4faa53-65ef-4198-8dd8-d7d9e53b2231" providerId="ADAL" clId="{9B2FFA80-7E7B-4121-8989-B6718162E4B1}" dt="2020-05-12T09:23:09.370" v="53" actId="478"/>
          <ac:spMkLst>
            <pc:docMk/>
            <pc:sldMk cId="3027238453" sldId="310"/>
            <ac:spMk id="17" creationId="{B3B71372-8BEE-490D-B006-53E419210142}"/>
          </ac:spMkLst>
        </pc:spChg>
        <pc:spChg chg="mod">
          <ac:chgData name="LANGLOIS Cecile [BPCE Assurances]" userId="8a4faa53-65ef-4198-8dd8-d7d9e53b2231" providerId="ADAL" clId="{9B2FFA80-7E7B-4121-8989-B6718162E4B1}" dt="2020-05-12T09:25:19.494" v="237" actId="1076"/>
          <ac:spMkLst>
            <pc:docMk/>
            <pc:sldMk cId="3027238453" sldId="310"/>
            <ac:spMk id="18" creationId="{2EE1D243-A926-4359-B5F0-9374D62B0D41}"/>
          </ac:spMkLst>
        </pc:spChg>
        <pc:spChg chg="mod">
          <ac:chgData name="LANGLOIS Cecile [BPCE Assurances]" userId="8a4faa53-65ef-4198-8dd8-d7d9e53b2231" providerId="ADAL" clId="{9B2FFA80-7E7B-4121-8989-B6718162E4B1}" dt="2020-05-12T09:24:23.263" v="170" actId="1036"/>
          <ac:spMkLst>
            <pc:docMk/>
            <pc:sldMk cId="3027238453" sldId="310"/>
            <ac:spMk id="19" creationId="{60FDEA39-30B9-406E-8359-103534851B89}"/>
          </ac:spMkLst>
        </pc:spChg>
        <pc:spChg chg="del">
          <ac:chgData name="LANGLOIS Cecile [BPCE Assurances]" userId="8a4faa53-65ef-4198-8dd8-d7d9e53b2231" providerId="ADAL" clId="{9B2FFA80-7E7B-4121-8989-B6718162E4B1}" dt="2020-05-12T09:23:09.370" v="53" actId="478"/>
          <ac:spMkLst>
            <pc:docMk/>
            <pc:sldMk cId="3027238453" sldId="310"/>
            <ac:spMk id="20" creationId="{255E233C-1D90-4D09-BFB6-1008F9411F97}"/>
          </ac:spMkLst>
        </pc:spChg>
        <pc:spChg chg="add mod">
          <ac:chgData name="LANGLOIS Cecile [BPCE Assurances]" userId="8a4faa53-65ef-4198-8dd8-d7d9e53b2231" providerId="ADAL" clId="{9B2FFA80-7E7B-4121-8989-B6718162E4B1}" dt="2020-05-12T09:24:23.263" v="170" actId="1036"/>
          <ac:spMkLst>
            <pc:docMk/>
            <pc:sldMk cId="3027238453" sldId="310"/>
            <ac:spMk id="21" creationId="{F5F14A73-8EE3-45E4-9530-A6EC4AE90DEE}"/>
          </ac:spMkLst>
        </pc:spChg>
        <pc:spChg chg="mod">
          <ac:chgData name="LANGLOIS Cecile [BPCE Assurances]" userId="8a4faa53-65ef-4198-8dd8-d7d9e53b2231" providerId="ADAL" clId="{9B2FFA80-7E7B-4121-8989-B6718162E4B1}" dt="2020-05-12T09:24:03.675" v="113" actId="20577"/>
          <ac:spMkLst>
            <pc:docMk/>
            <pc:sldMk cId="3027238453" sldId="310"/>
            <ac:spMk id="22" creationId="{00000000-0000-0000-0000-000000000000}"/>
          </ac:spMkLst>
        </pc:spChg>
        <pc:graphicFrameChg chg="del">
          <ac:chgData name="LANGLOIS Cecile [BPCE Assurances]" userId="8a4faa53-65ef-4198-8dd8-d7d9e53b2231" providerId="ADAL" clId="{9B2FFA80-7E7B-4121-8989-B6718162E4B1}" dt="2020-05-12T09:23:09.370" v="53" actId="478"/>
          <ac:graphicFrameMkLst>
            <pc:docMk/>
            <pc:sldMk cId="3027238453" sldId="310"/>
            <ac:graphicFrameMk id="4" creationId="{6943056B-0E64-46B3-A7B2-749DEB418C83}"/>
          </ac:graphicFrameMkLst>
        </pc:graphicFrameChg>
        <pc:picChg chg="del">
          <ac:chgData name="LANGLOIS Cecile [BPCE Assurances]" userId="8a4faa53-65ef-4198-8dd8-d7d9e53b2231" providerId="ADAL" clId="{9B2FFA80-7E7B-4121-8989-B6718162E4B1}" dt="2020-05-12T09:22:58.792" v="50" actId="478"/>
          <ac:picMkLst>
            <pc:docMk/>
            <pc:sldMk cId="3027238453" sldId="310"/>
            <ac:picMk id="14" creationId="{889A0B08-D464-47B8-9E6F-A9CAF35643F0}"/>
          </ac:picMkLst>
        </pc:picChg>
        <pc:picChg chg="add mod">
          <ac:chgData name="LANGLOIS Cecile [BPCE Assurances]" userId="8a4faa53-65ef-4198-8dd8-d7d9e53b2231" providerId="ADAL" clId="{9B2FFA80-7E7B-4121-8989-B6718162E4B1}" dt="2020-05-12T09:24:00.717" v="111" actId="1076"/>
          <ac:picMkLst>
            <pc:docMk/>
            <pc:sldMk cId="3027238453" sldId="310"/>
            <ac:picMk id="25" creationId="{7B750E00-8305-4897-AEAB-FF745587C40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672017-38C8-483C-8C97-B6DB2542809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80F8025-6C22-405E-BFE5-615F3B29C063}">
      <dgm:prSet phldrT="[Texte]" custT="1"/>
      <dgm:spPr>
        <a:solidFill>
          <a:schemeClr val="bg2"/>
        </a:solidFill>
      </dgm:spPr>
      <dgm:t>
        <a:bodyPr/>
        <a:lstStyle/>
        <a:p>
          <a:r>
            <a:rPr lang="fr-FR" sz="1400" b="1" dirty="0">
              <a:solidFill>
                <a:schemeClr val="bg1"/>
              </a:solidFill>
            </a:rPr>
            <a:t>Biens assurés hors des locaux</a:t>
          </a:r>
        </a:p>
      </dgm:t>
    </dgm:pt>
    <dgm:pt modelId="{C932B605-25DB-4A37-BB89-C3C34ECBEA6D}" type="parTrans" cxnId="{81D0A05A-AA6E-4A43-823E-449810E0DBD3}">
      <dgm:prSet/>
      <dgm:spPr/>
      <dgm:t>
        <a:bodyPr/>
        <a:lstStyle/>
        <a:p>
          <a:endParaRPr lang="fr-FR" sz="1400"/>
        </a:p>
      </dgm:t>
    </dgm:pt>
    <dgm:pt modelId="{9FA5B8D3-93B9-430B-963F-DF9E2F2195D8}" type="sibTrans" cxnId="{81D0A05A-AA6E-4A43-823E-449810E0DBD3}">
      <dgm:prSet/>
      <dgm:spPr/>
      <dgm:t>
        <a:bodyPr/>
        <a:lstStyle/>
        <a:p>
          <a:endParaRPr lang="fr-FR" sz="1400"/>
        </a:p>
      </dgm:t>
    </dgm:pt>
    <dgm:pt modelId="{5A30A014-F52B-438F-8736-0641B1F7DA5C}">
      <dgm:prSet phldrT="[Texte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fr-FR" sz="1400" dirty="0"/>
            <a:t>Incendie, Dommages électriques, dégâts des eaux, évènements climatiques, choc de véhicules, bris matériel</a:t>
          </a:r>
        </a:p>
      </dgm:t>
    </dgm:pt>
    <dgm:pt modelId="{96D44940-8012-4B48-8984-0EFF178B6790}" type="parTrans" cxnId="{C218B9A1-4B76-4379-B006-D9683C46A9B7}">
      <dgm:prSet/>
      <dgm:spPr/>
      <dgm:t>
        <a:bodyPr/>
        <a:lstStyle/>
        <a:p>
          <a:endParaRPr lang="fr-FR" sz="1400"/>
        </a:p>
      </dgm:t>
    </dgm:pt>
    <dgm:pt modelId="{609FC585-8DBC-4194-9BE6-436B21855517}" type="sibTrans" cxnId="{C218B9A1-4B76-4379-B006-D9683C46A9B7}">
      <dgm:prSet/>
      <dgm:spPr/>
      <dgm:t>
        <a:bodyPr/>
        <a:lstStyle/>
        <a:p>
          <a:endParaRPr lang="fr-FR" sz="1400"/>
        </a:p>
      </dgm:t>
    </dgm:pt>
    <dgm:pt modelId="{AB667200-08BD-4D94-8DCB-B8F61EBFCAE1}">
      <dgm:prSet phldrT="[Texte]" custT="1"/>
      <dgm:spPr>
        <a:solidFill>
          <a:schemeClr val="accent5"/>
        </a:solidFill>
      </dgm:spPr>
      <dgm:t>
        <a:bodyPr/>
        <a:lstStyle/>
        <a:p>
          <a:r>
            <a:rPr lang="fr-FR" sz="1400" dirty="0"/>
            <a:t>Choc accidentel, versement, renversement, incendie, chute ou choc lors du chargement et déchargement </a:t>
          </a:r>
        </a:p>
      </dgm:t>
    </dgm:pt>
    <dgm:pt modelId="{2B02920A-9137-4C7E-AB14-9BBC87CAF653}" type="parTrans" cxnId="{797A4E50-E026-404E-B1B9-1C7D0AB39EC1}">
      <dgm:prSet/>
      <dgm:spPr/>
      <dgm:t>
        <a:bodyPr/>
        <a:lstStyle/>
        <a:p>
          <a:endParaRPr lang="fr-FR" sz="1400"/>
        </a:p>
      </dgm:t>
    </dgm:pt>
    <dgm:pt modelId="{B90DAA04-B32C-4721-9FE4-1EA799DA0EF8}" type="sibTrans" cxnId="{797A4E50-E026-404E-B1B9-1C7D0AB39EC1}">
      <dgm:prSet/>
      <dgm:spPr/>
      <dgm:t>
        <a:bodyPr/>
        <a:lstStyle/>
        <a:p>
          <a:endParaRPr lang="fr-FR" sz="1400"/>
        </a:p>
      </dgm:t>
    </dgm:pt>
    <dgm:pt modelId="{FFD6D46D-96D8-471A-912A-2A139CB12AE1}">
      <dgm:prSet phldrT="[Texte]" custT="1"/>
      <dgm:spPr>
        <a:solidFill>
          <a:schemeClr val="accent4"/>
        </a:solidFill>
      </dgm:spPr>
      <dgm:t>
        <a:bodyPr/>
        <a:lstStyle/>
        <a:p>
          <a:r>
            <a:rPr lang="fr-FR" sz="1400" dirty="0"/>
            <a:t>Effraction des locaux ou agression + vol de la recette journalière</a:t>
          </a:r>
        </a:p>
      </dgm:t>
    </dgm:pt>
    <dgm:pt modelId="{25EC3B57-59C4-4E95-9540-C9A030E44DB3}" type="parTrans" cxnId="{23C5A1BB-5150-46E0-B439-DFF73EA7595C}">
      <dgm:prSet/>
      <dgm:spPr/>
      <dgm:t>
        <a:bodyPr/>
        <a:lstStyle/>
        <a:p>
          <a:endParaRPr lang="fr-FR" sz="1400"/>
        </a:p>
      </dgm:t>
    </dgm:pt>
    <dgm:pt modelId="{A1562B93-0467-45C7-85AD-F8F7C5B45AB7}" type="sibTrans" cxnId="{23C5A1BB-5150-46E0-B439-DFF73EA7595C}">
      <dgm:prSet/>
      <dgm:spPr/>
      <dgm:t>
        <a:bodyPr/>
        <a:lstStyle/>
        <a:p>
          <a:endParaRPr lang="fr-FR" sz="1400"/>
        </a:p>
      </dgm:t>
    </dgm:pt>
    <dgm:pt modelId="{C1ECF33A-DCEF-4966-A389-5BE7ADC331AA}">
      <dgm:prSet phldrT="[Texte]" custT="1"/>
      <dgm:spPr>
        <a:solidFill>
          <a:srgbClr val="0070C0"/>
        </a:solidFill>
      </dgm:spPr>
      <dgm:t>
        <a:bodyPr/>
        <a:lstStyle/>
        <a:p>
          <a:r>
            <a:rPr lang="fr-FR" sz="1400" dirty="0"/>
            <a:t>Vol du véhicule transporteur, vol suite à effraction du véhicule ou agression de son conducteur, vol suite à accident</a:t>
          </a:r>
        </a:p>
      </dgm:t>
    </dgm:pt>
    <dgm:pt modelId="{CE74F52F-8696-45B0-996E-AE7A0E379ADE}" type="parTrans" cxnId="{D7D71AC9-A37B-41FF-83F9-38E71BE3D479}">
      <dgm:prSet/>
      <dgm:spPr/>
      <dgm:t>
        <a:bodyPr/>
        <a:lstStyle/>
        <a:p>
          <a:endParaRPr lang="fr-FR" sz="1400"/>
        </a:p>
      </dgm:t>
    </dgm:pt>
    <dgm:pt modelId="{228B6D53-5137-4DA6-852C-9CAA465373BB}" type="sibTrans" cxnId="{D7D71AC9-A37B-41FF-83F9-38E71BE3D479}">
      <dgm:prSet/>
      <dgm:spPr/>
      <dgm:t>
        <a:bodyPr/>
        <a:lstStyle/>
        <a:p>
          <a:endParaRPr lang="fr-FR" sz="1400"/>
        </a:p>
      </dgm:t>
    </dgm:pt>
    <dgm:pt modelId="{B587656C-3C9D-4491-A3B0-ABE5EBEBB78D}" type="pres">
      <dgm:prSet presAssocID="{EF672017-38C8-483C-8C97-B6DB2542809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A35FC22-F317-4459-990B-73B211DEE7B0}" type="pres">
      <dgm:prSet presAssocID="{EF672017-38C8-483C-8C97-B6DB25428095}" presName="matrix" presStyleCnt="0"/>
      <dgm:spPr/>
    </dgm:pt>
    <dgm:pt modelId="{C9003D46-8CFE-44FD-9B9E-7EBE6D874C59}" type="pres">
      <dgm:prSet presAssocID="{EF672017-38C8-483C-8C97-B6DB25428095}" presName="tile1" presStyleLbl="node1" presStyleIdx="0" presStyleCnt="4"/>
      <dgm:spPr/>
      <dgm:t>
        <a:bodyPr/>
        <a:lstStyle/>
        <a:p>
          <a:endParaRPr lang="fr-FR"/>
        </a:p>
      </dgm:t>
    </dgm:pt>
    <dgm:pt modelId="{57D99558-922C-4796-8287-C56A9B3EFBAF}" type="pres">
      <dgm:prSet presAssocID="{EF672017-38C8-483C-8C97-B6DB2542809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6433A3-0F11-4BD4-9939-FC9063D5D55D}" type="pres">
      <dgm:prSet presAssocID="{EF672017-38C8-483C-8C97-B6DB25428095}" presName="tile2" presStyleLbl="node1" presStyleIdx="1" presStyleCnt="4"/>
      <dgm:spPr/>
      <dgm:t>
        <a:bodyPr/>
        <a:lstStyle/>
        <a:p>
          <a:endParaRPr lang="fr-FR"/>
        </a:p>
      </dgm:t>
    </dgm:pt>
    <dgm:pt modelId="{E59C89E0-11E9-42BB-B7D1-168E04D9CE1A}" type="pres">
      <dgm:prSet presAssocID="{EF672017-38C8-483C-8C97-B6DB2542809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C72066-C476-4CAA-8AC5-381118550AF0}" type="pres">
      <dgm:prSet presAssocID="{EF672017-38C8-483C-8C97-B6DB25428095}" presName="tile3" presStyleLbl="node1" presStyleIdx="2" presStyleCnt="4"/>
      <dgm:spPr/>
      <dgm:t>
        <a:bodyPr/>
        <a:lstStyle/>
        <a:p>
          <a:endParaRPr lang="fr-FR"/>
        </a:p>
      </dgm:t>
    </dgm:pt>
    <dgm:pt modelId="{BA90041B-E9B9-482D-9F56-2E76E78E5347}" type="pres">
      <dgm:prSet presAssocID="{EF672017-38C8-483C-8C97-B6DB2542809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CEBBA6-D7D7-461E-B746-21580808042F}" type="pres">
      <dgm:prSet presAssocID="{EF672017-38C8-483C-8C97-B6DB25428095}" presName="tile4" presStyleLbl="node1" presStyleIdx="3" presStyleCnt="4"/>
      <dgm:spPr/>
      <dgm:t>
        <a:bodyPr/>
        <a:lstStyle/>
        <a:p>
          <a:endParaRPr lang="fr-FR"/>
        </a:p>
      </dgm:t>
    </dgm:pt>
    <dgm:pt modelId="{E3BDF494-ADE8-447E-B029-09FDF30D12DB}" type="pres">
      <dgm:prSet presAssocID="{EF672017-38C8-483C-8C97-B6DB2542809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CF6BF5-31DE-4E30-A3BE-694A1B772961}" type="pres">
      <dgm:prSet presAssocID="{EF672017-38C8-483C-8C97-B6DB2542809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</dgm:ptLst>
  <dgm:cxnLst>
    <dgm:cxn modelId="{81D0A05A-AA6E-4A43-823E-449810E0DBD3}" srcId="{EF672017-38C8-483C-8C97-B6DB25428095}" destId="{A80F8025-6C22-405E-BFE5-615F3B29C063}" srcOrd="0" destOrd="0" parTransId="{C932B605-25DB-4A37-BB89-C3C34ECBEA6D}" sibTransId="{9FA5B8D3-93B9-430B-963F-DF9E2F2195D8}"/>
    <dgm:cxn modelId="{74DF6F63-3FBD-4B41-86B7-B1C74A9A027C}" type="presOf" srcId="{C1ECF33A-DCEF-4966-A389-5BE7ADC331AA}" destId="{E3BDF494-ADE8-447E-B029-09FDF30D12DB}" srcOrd="1" destOrd="0" presId="urn:microsoft.com/office/officeart/2005/8/layout/matrix1"/>
    <dgm:cxn modelId="{797A4E50-E026-404E-B1B9-1C7D0AB39EC1}" srcId="{A80F8025-6C22-405E-BFE5-615F3B29C063}" destId="{AB667200-08BD-4D94-8DCB-B8F61EBFCAE1}" srcOrd="1" destOrd="0" parTransId="{2B02920A-9137-4C7E-AB14-9BBC87CAF653}" sibTransId="{B90DAA04-B32C-4721-9FE4-1EA799DA0EF8}"/>
    <dgm:cxn modelId="{D8120318-C7A6-4A4E-86CC-EEA50EB39A73}" type="presOf" srcId="{AB667200-08BD-4D94-8DCB-B8F61EBFCAE1}" destId="{E59C89E0-11E9-42BB-B7D1-168E04D9CE1A}" srcOrd="1" destOrd="0" presId="urn:microsoft.com/office/officeart/2005/8/layout/matrix1"/>
    <dgm:cxn modelId="{458C3805-F1A4-403F-91C4-7B9AB4D107FF}" type="presOf" srcId="{C1ECF33A-DCEF-4966-A389-5BE7ADC331AA}" destId="{A2CEBBA6-D7D7-461E-B746-21580808042F}" srcOrd="0" destOrd="0" presId="urn:microsoft.com/office/officeart/2005/8/layout/matrix1"/>
    <dgm:cxn modelId="{E5AC3655-A671-43B0-A23D-84D4B05AFA07}" type="presOf" srcId="{AB667200-08BD-4D94-8DCB-B8F61EBFCAE1}" destId="{7A6433A3-0F11-4BD4-9939-FC9063D5D55D}" srcOrd="0" destOrd="0" presId="urn:microsoft.com/office/officeart/2005/8/layout/matrix1"/>
    <dgm:cxn modelId="{FA13929B-0E1E-442E-914A-F8DB87C5AAD9}" type="presOf" srcId="{EF672017-38C8-483C-8C97-B6DB25428095}" destId="{B587656C-3C9D-4491-A3B0-ABE5EBEBB78D}" srcOrd="0" destOrd="0" presId="urn:microsoft.com/office/officeart/2005/8/layout/matrix1"/>
    <dgm:cxn modelId="{12451931-8BEF-47EB-8BD0-695E0B009481}" type="presOf" srcId="{A80F8025-6C22-405E-BFE5-615F3B29C063}" destId="{13CF6BF5-31DE-4E30-A3BE-694A1B772961}" srcOrd="0" destOrd="0" presId="urn:microsoft.com/office/officeart/2005/8/layout/matrix1"/>
    <dgm:cxn modelId="{5D3BC1E7-65D9-404D-931F-CE3E0CC2985E}" type="presOf" srcId="{FFD6D46D-96D8-471A-912A-2A139CB12AE1}" destId="{F7C72066-C476-4CAA-8AC5-381118550AF0}" srcOrd="0" destOrd="0" presId="urn:microsoft.com/office/officeart/2005/8/layout/matrix1"/>
    <dgm:cxn modelId="{F7246D85-B1CF-4000-8859-78609D66A7FA}" type="presOf" srcId="{FFD6D46D-96D8-471A-912A-2A139CB12AE1}" destId="{BA90041B-E9B9-482D-9F56-2E76E78E5347}" srcOrd="1" destOrd="0" presId="urn:microsoft.com/office/officeart/2005/8/layout/matrix1"/>
    <dgm:cxn modelId="{D7D71AC9-A37B-41FF-83F9-38E71BE3D479}" srcId="{A80F8025-6C22-405E-BFE5-615F3B29C063}" destId="{C1ECF33A-DCEF-4966-A389-5BE7ADC331AA}" srcOrd="3" destOrd="0" parTransId="{CE74F52F-8696-45B0-996E-AE7A0E379ADE}" sibTransId="{228B6D53-5137-4DA6-852C-9CAA465373BB}"/>
    <dgm:cxn modelId="{D8612A27-C813-49F5-9D8B-43157E5C7A75}" type="presOf" srcId="{5A30A014-F52B-438F-8736-0641B1F7DA5C}" destId="{57D99558-922C-4796-8287-C56A9B3EFBAF}" srcOrd="1" destOrd="0" presId="urn:microsoft.com/office/officeart/2005/8/layout/matrix1"/>
    <dgm:cxn modelId="{23C5A1BB-5150-46E0-B439-DFF73EA7595C}" srcId="{A80F8025-6C22-405E-BFE5-615F3B29C063}" destId="{FFD6D46D-96D8-471A-912A-2A139CB12AE1}" srcOrd="2" destOrd="0" parTransId="{25EC3B57-59C4-4E95-9540-C9A030E44DB3}" sibTransId="{A1562B93-0467-45C7-85AD-F8F7C5B45AB7}"/>
    <dgm:cxn modelId="{C218B9A1-4B76-4379-B006-D9683C46A9B7}" srcId="{A80F8025-6C22-405E-BFE5-615F3B29C063}" destId="{5A30A014-F52B-438F-8736-0641B1F7DA5C}" srcOrd="0" destOrd="0" parTransId="{96D44940-8012-4B48-8984-0EFF178B6790}" sibTransId="{609FC585-8DBC-4194-9BE6-436B21855517}"/>
    <dgm:cxn modelId="{E765B343-FF33-47DA-821C-3F3451E5EEC4}" type="presOf" srcId="{5A30A014-F52B-438F-8736-0641B1F7DA5C}" destId="{C9003D46-8CFE-44FD-9B9E-7EBE6D874C59}" srcOrd="0" destOrd="0" presId="urn:microsoft.com/office/officeart/2005/8/layout/matrix1"/>
    <dgm:cxn modelId="{51B159CE-FFB4-4064-A252-42CE9FC0A2A9}" type="presParOf" srcId="{B587656C-3C9D-4491-A3B0-ABE5EBEBB78D}" destId="{BA35FC22-F317-4459-990B-73B211DEE7B0}" srcOrd="0" destOrd="0" presId="urn:microsoft.com/office/officeart/2005/8/layout/matrix1"/>
    <dgm:cxn modelId="{C88D7C08-67BD-409D-BD28-A8AC0E1AFA11}" type="presParOf" srcId="{BA35FC22-F317-4459-990B-73B211DEE7B0}" destId="{C9003D46-8CFE-44FD-9B9E-7EBE6D874C59}" srcOrd="0" destOrd="0" presId="urn:microsoft.com/office/officeart/2005/8/layout/matrix1"/>
    <dgm:cxn modelId="{5C82D19B-95AC-43FC-BAA8-608A8E34D59B}" type="presParOf" srcId="{BA35FC22-F317-4459-990B-73B211DEE7B0}" destId="{57D99558-922C-4796-8287-C56A9B3EFBAF}" srcOrd="1" destOrd="0" presId="urn:microsoft.com/office/officeart/2005/8/layout/matrix1"/>
    <dgm:cxn modelId="{44846D71-C55D-493A-808E-5E92BDFDFFE1}" type="presParOf" srcId="{BA35FC22-F317-4459-990B-73B211DEE7B0}" destId="{7A6433A3-0F11-4BD4-9939-FC9063D5D55D}" srcOrd="2" destOrd="0" presId="urn:microsoft.com/office/officeart/2005/8/layout/matrix1"/>
    <dgm:cxn modelId="{A4D8BB6D-8219-445E-9F04-DB4F0129CEDC}" type="presParOf" srcId="{BA35FC22-F317-4459-990B-73B211DEE7B0}" destId="{E59C89E0-11E9-42BB-B7D1-168E04D9CE1A}" srcOrd="3" destOrd="0" presId="urn:microsoft.com/office/officeart/2005/8/layout/matrix1"/>
    <dgm:cxn modelId="{18834C9B-630C-47E7-A883-6B8CB77BB757}" type="presParOf" srcId="{BA35FC22-F317-4459-990B-73B211DEE7B0}" destId="{F7C72066-C476-4CAA-8AC5-381118550AF0}" srcOrd="4" destOrd="0" presId="urn:microsoft.com/office/officeart/2005/8/layout/matrix1"/>
    <dgm:cxn modelId="{C966AF5B-C983-4F55-956E-4A177CD01B31}" type="presParOf" srcId="{BA35FC22-F317-4459-990B-73B211DEE7B0}" destId="{BA90041B-E9B9-482D-9F56-2E76E78E5347}" srcOrd="5" destOrd="0" presId="urn:microsoft.com/office/officeart/2005/8/layout/matrix1"/>
    <dgm:cxn modelId="{50203CC2-E375-4CCB-A98F-FFD7A4D1CA0F}" type="presParOf" srcId="{BA35FC22-F317-4459-990B-73B211DEE7B0}" destId="{A2CEBBA6-D7D7-461E-B746-21580808042F}" srcOrd="6" destOrd="0" presId="urn:microsoft.com/office/officeart/2005/8/layout/matrix1"/>
    <dgm:cxn modelId="{7C7CF13D-3044-440E-B736-6C3185F13435}" type="presParOf" srcId="{BA35FC22-F317-4459-990B-73B211DEE7B0}" destId="{E3BDF494-ADE8-447E-B029-09FDF30D12DB}" srcOrd="7" destOrd="0" presId="urn:microsoft.com/office/officeart/2005/8/layout/matrix1"/>
    <dgm:cxn modelId="{91D682C4-5265-4DF0-8F73-BC27D9FC21D3}" type="presParOf" srcId="{B587656C-3C9D-4491-A3B0-ABE5EBEBB78D}" destId="{13CF6BF5-31DE-4E30-A3BE-694A1B77296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03D46-8CFE-44FD-9B9E-7EBE6D874C59}">
      <dsp:nvSpPr>
        <dsp:cNvPr id="0" name=""/>
        <dsp:cNvSpPr/>
      </dsp:nvSpPr>
      <dsp:spPr>
        <a:xfrm rot="16200000">
          <a:off x="380999" y="-380999"/>
          <a:ext cx="1524000" cy="2286000"/>
        </a:xfrm>
        <a:prstGeom prst="round1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Incendie, Dommages électriques, dégâts des eaux, évènements climatiques, choc de véhicules, bris matériel</a:t>
          </a:r>
        </a:p>
      </dsp:txBody>
      <dsp:txXfrm rot="5400000">
        <a:off x="-1" y="1"/>
        <a:ext cx="2286000" cy="1143000"/>
      </dsp:txXfrm>
    </dsp:sp>
    <dsp:sp modelId="{7A6433A3-0F11-4BD4-9939-FC9063D5D55D}">
      <dsp:nvSpPr>
        <dsp:cNvPr id="0" name=""/>
        <dsp:cNvSpPr/>
      </dsp:nvSpPr>
      <dsp:spPr>
        <a:xfrm>
          <a:off x="2286000" y="0"/>
          <a:ext cx="2286000" cy="1524000"/>
        </a:xfrm>
        <a:prstGeom prst="round1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Choc accidentel, versement, renversement, incendie, chute ou choc lors du chargement et déchargement </a:t>
          </a:r>
        </a:p>
      </dsp:txBody>
      <dsp:txXfrm>
        <a:off x="2286000" y="0"/>
        <a:ext cx="2286000" cy="1143000"/>
      </dsp:txXfrm>
    </dsp:sp>
    <dsp:sp modelId="{F7C72066-C476-4CAA-8AC5-381118550AF0}">
      <dsp:nvSpPr>
        <dsp:cNvPr id="0" name=""/>
        <dsp:cNvSpPr/>
      </dsp:nvSpPr>
      <dsp:spPr>
        <a:xfrm rot="10800000">
          <a:off x="0" y="1524000"/>
          <a:ext cx="2286000" cy="1524000"/>
        </a:xfrm>
        <a:prstGeom prst="round1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Effraction des locaux ou agression + vol de la recette journalière</a:t>
          </a:r>
        </a:p>
      </dsp:txBody>
      <dsp:txXfrm rot="10800000">
        <a:off x="0" y="1905000"/>
        <a:ext cx="2286000" cy="1143000"/>
      </dsp:txXfrm>
    </dsp:sp>
    <dsp:sp modelId="{A2CEBBA6-D7D7-461E-B746-21580808042F}">
      <dsp:nvSpPr>
        <dsp:cNvPr id="0" name=""/>
        <dsp:cNvSpPr/>
      </dsp:nvSpPr>
      <dsp:spPr>
        <a:xfrm rot="5400000">
          <a:off x="2667000" y="1143000"/>
          <a:ext cx="1524000" cy="2286000"/>
        </a:xfrm>
        <a:prstGeom prst="round1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Vol du véhicule transporteur, vol suite à effraction du véhicule ou agression de son conducteur, vol suite à accident</a:t>
          </a:r>
        </a:p>
      </dsp:txBody>
      <dsp:txXfrm rot="-5400000">
        <a:off x="2286000" y="1905000"/>
        <a:ext cx="2286000" cy="1143000"/>
      </dsp:txXfrm>
    </dsp:sp>
    <dsp:sp modelId="{13CF6BF5-31DE-4E30-A3BE-694A1B772961}">
      <dsp:nvSpPr>
        <dsp:cNvPr id="0" name=""/>
        <dsp:cNvSpPr/>
      </dsp:nvSpPr>
      <dsp:spPr>
        <a:xfrm>
          <a:off x="1600199" y="1143000"/>
          <a:ext cx="1371600" cy="762000"/>
        </a:xfrm>
        <a:prstGeom prst="roundRec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>
              <a:solidFill>
                <a:schemeClr val="bg1"/>
              </a:solidFill>
            </a:rPr>
            <a:t>Biens assurés hors des locaux</a:t>
          </a:r>
        </a:p>
      </dsp:txBody>
      <dsp:txXfrm>
        <a:off x="1637397" y="1180198"/>
        <a:ext cx="1297204" cy="687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492EA-A11A-4EA3-9F73-9FD07D64ABC7}" type="datetimeFigureOut">
              <a:rPr lang="fr-FR" smtClean="0"/>
              <a:t>22/07/2020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7B1A-294B-485D-99FE-8DE88C8FB9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144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5241-D127-440F-855F-01208AB78F04}" type="datetimeFigureOut">
              <a:rPr lang="fr-FR" smtClean="0"/>
              <a:t>22/07/2020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ECCC2-9926-4B95-A141-5AC8E3D59A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5" name="Connecteur droit 4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MARS 2020</a:t>
            </a:r>
          </a:p>
        </p:txBody>
      </p:sp>
    </p:spTree>
    <p:extLst>
      <p:ext uri="{BB962C8B-B14F-4D97-AF65-F5344CB8AC3E}">
        <p14:creationId xmlns:p14="http://schemas.microsoft.com/office/powerpoint/2010/main" val="196904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kern="1200" dirty="0">
                <a:solidFill>
                  <a:srgbClr val="7F7F7F"/>
                </a:solidFill>
                <a:latin typeface="Arial" charset="0"/>
                <a:ea typeface="+mn-ea"/>
                <a:cs typeface="Arial" charset="0"/>
              </a:rPr>
              <a:t>MARS 2020</a:t>
            </a:r>
          </a:p>
        </p:txBody>
      </p:sp>
      <p:sp>
        <p:nvSpPr>
          <p:cNvPr id="4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5" name="Connecteur droit 4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4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10001" y="552000"/>
            <a:ext cx="5835032" cy="81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0001" y="1742400"/>
            <a:ext cx="5835032" cy="5801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459572" y="828970"/>
            <a:ext cx="700856" cy="196966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kern="1200" dirty="0">
                <a:solidFill>
                  <a:srgbClr val="7F7F7F"/>
                </a:solidFill>
                <a:latin typeface="Arial" charset="0"/>
                <a:ea typeface="+mn-ea"/>
                <a:cs typeface="Arial" charset="0"/>
              </a:rPr>
              <a:t>MARS 2020</a:t>
            </a:r>
          </a:p>
        </p:txBody>
      </p:sp>
      <p:sp>
        <p:nvSpPr>
          <p:cNvPr id="17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18" name="Connecteur droit 17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21CBC540-6D28-4A6B-B297-1F0607EFD43D}"/>
              </a:ext>
            </a:extLst>
          </p:cNvPr>
          <p:cNvSpPr txBox="1"/>
          <p:nvPr userDrawn="1"/>
        </p:nvSpPr>
        <p:spPr>
          <a:xfrm>
            <a:off x="0" y="9035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0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a.lefevre@assurances.natixis.com" TargetMode="External"/><Relationship Id="rId2" Type="http://schemas.openxmlformats.org/officeDocument/2006/relationships/hyperlink" Target="mailto:cecile.langloios@assurances.natixi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405620" y="275431"/>
            <a:ext cx="6388113" cy="646331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/>
              <a:t>FICHE MEMO </a:t>
            </a:r>
            <a:r>
              <a:rPr lang="fr-FR" sz="1600" b="1" i="1" dirty="0"/>
              <a:t>– </a:t>
            </a:r>
            <a:r>
              <a:rPr lang="fr-FR" sz="2000" b="1" dirty="0"/>
              <a:t>MR PRO</a:t>
            </a:r>
          </a:p>
          <a:p>
            <a:pPr algn="ctr"/>
            <a:r>
              <a:rPr lang="fr-FR" sz="1600" b="1" i="1" dirty="0"/>
              <a:t>SOCLE MES LOCAUX + OPTIONS + PACK MOBILITE</a:t>
            </a:r>
            <a:endParaRPr lang="fr-FR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30" y="67419"/>
            <a:ext cx="1408670" cy="538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itre 1"/>
          <p:cNvSpPr txBox="1">
            <a:spLocks/>
          </p:cNvSpPr>
          <p:nvPr/>
        </p:nvSpPr>
        <p:spPr>
          <a:xfrm>
            <a:off x="810001" y="1247169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L’ARCHITECTURE DE L’OFFRE MR PRO -  </a:t>
            </a:r>
          </a:p>
        </p:txBody>
      </p:sp>
      <p:sp>
        <p:nvSpPr>
          <p:cNvPr id="23" name="Espace réservé du texte 4"/>
          <p:cNvSpPr txBox="1">
            <a:spLocks/>
          </p:cNvSpPr>
          <p:nvPr/>
        </p:nvSpPr>
        <p:spPr>
          <a:xfrm>
            <a:off x="308230" y="1139225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1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42228" y="1668519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pic>
        <p:nvPicPr>
          <p:cNvPr id="1026" name="Image 2" descr="image001">
            <a:extLst>
              <a:ext uri="{FF2B5EF4-FFF2-40B4-BE49-F238E27FC236}">
                <a16:creationId xmlns:a16="http://schemas.microsoft.com/office/drawing/2014/main" id="{CC3C9EAA-36C5-4582-8C10-1A88CA59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" y="162871"/>
            <a:ext cx="992973" cy="99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2EE1D243-A926-4359-B5F0-9374D62B0D41}"/>
              </a:ext>
            </a:extLst>
          </p:cNvPr>
          <p:cNvSpPr txBox="1">
            <a:spLocks/>
          </p:cNvSpPr>
          <p:nvPr/>
        </p:nvSpPr>
        <p:spPr>
          <a:xfrm>
            <a:off x="794761" y="5462131"/>
            <a:ext cx="5983732" cy="21575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LES BIENS ASSURES DANS LE SOCLE « MES LOCAUX » 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60FDEA39-30B9-406E-8359-103534851B89}"/>
              </a:ext>
            </a:extLst>
          </p:cNvPr>
          <p:cNvSpPr txBox="1">
            <a:spLocks/>
          </p:cNvSpPr>
          <p:nvPr/>
        </p:nvSpPr>
        <p:spPr>
          <a:xfrm>
            <a:off x="292990" y="5462131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5F14A73-8EE3-45E4-9530-A6EC4AE90DEE}"/>
              </a:ext>
            </a:extLst>
          </p:cNvPr>
          <p:cNvSpPr txBox="1"/>
          <p:nvPr/>
        </p:nvSpPr>
        <p:spPr>
          <a:xfrm>
            <a:off x="226988" y="5961146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B750E00-8305-4897-AEAB-FF745587C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620" y="1894289"/>
            <a:ext cx="5794327" cy="3348271"/>
          </a:xfrm>
          <a:prstGeom prst="rect">
            <a:avLst/>
          </a:prstGeom>
        </p:spPr>
      </p:pic>
      <p:pic>
        <p:nvPicPr>
          <p:cNvPr id="3" name="Graphique 2" descr="Magasin">
            <a:extLst>
              <a:ext uri="{FF2B5EF4-FFF2-40B4-BE49-F238E27FC236}">
                <a16:creationId xmlns:a16="http://schemas.microsoft.com/office/drawing/2014/main" id="{78BC170E-C99D-452F-A17A-CB76B2AA9A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35962" y="6218126"/>
            <a:ext cx="914400" cy="914400"/>
          </a:xfrm>
          <a:prstGeom prst="rect">
            <a:avLst/>
          </a:prstGeom>
        </p:spPr>
      </p:pic>
      <p:pic>
        <p:nvPicPr>
          <p:cNvPr id="5" name="Graphique 4" descr="Outils miniers">
            <a:extLst>
              <a:ext uri="{FF2B5EF4-FFF2-40B4-BE49-F238E27FC236}">
                <a16:creationId xmlns:a16="http://schemas.microsoft.com/office/drawing/2014/main" id="{D89DC93F-A9F9-4B06-BFBD-C7125B17DD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5962" y="7343787"/>
            <a:ext cx="914400" cy="914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6FFEE4-A631-4B0F-97DB-A582EAEF1ACC}"/>
              </a:ext>
            </a:extLst>
          </p:cNvPr>
          <p:cNvSpPr/>
          <p:nvPr/>
        </p:nvSpPr>
        <p:spPr>
          <a:xfrm>
            <a:off x="1508760" y="6218126"/>
            <a:ext cx="4994950" cy="91440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Les bâtiments indiqués aux CP et utilisés pour les activités professionnelles</a:t>
            </a:r>
          </a:p>
          <a:p>
            <a:r>
              <a:rPr lang="fr-FR" sz="1200" dirty="0">
                <a:solidFill>
                  <a:schemeClr val="tx1"/>
                </a:solidFill>
              </a:rPr>
              <a:t>Les installations nécessaires à la viabilité des bâtiments assurés</a:t>
            </a:r>
          </a:p>
          <a:p>
            <a:r>
              <a:rPr lang="fr-FR" sz="1200" dirty="0">
                <a:solidFill>
                  <a:schemeClr val="tx1"/>
                </a:solidFill>
              </a:rPr>
              <a:t>Les installations extérieures fixées au bâtiment (store, enseigne…)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EB434D-C324-4BE2-9137-C2CA8AD004E9}"/>
              </a:ext>
            </a:extLst>
          </p:cNvPr>
          <p:cNvSpPr/>
          <p:nvPr/>
        </p:nvSpPr>
        <p:spPr>
          <a:xfrm>
            <a:off x="1524000" y="7437325"/>
            <a:ext cx="4994950" cy="13398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 mobilier et le matériel (y compris le matériel informatique)</a:t>
            </a:r>
          </a:p>
          <a:p>
            <a:r>
              <a:rPr lang="fr-FR" sz="1200" dirty="0">
                <a:solidFill>
                  <a:schemeClr val="tx1"/>
                </a:solidFill>
              </a:rPr>
              <a:t>Les marchandises</a:t>
            </a:r>
          </a:p>
          <a:p>
            <a:r>
              <a:rPr lang="fr-FR" sz="1200" dirty="0">
                <a:solidFill>
                  <a:schemeClr val="tx1"/>
                </a:solidFill>
              </a:rPr>
              <a:t>Les biens et les effets vestimentaires du chef d’entreprise et de son personnel (sauf espèces et titres de valeurs)</a:t>
            </a:r>
          </a:p>
          <a:p>
            <a:r>
              <a:rPr lang="fr-FR" sz="1200" dirty="0">
                <a:solidFill>
                  <a:schemeClr val="tx1"/>
                </a:solidFill>
              </a:rPr>
              <a:t>Les espèces, titres et valeurs résultant de l(activité professionnelle</a:t>
            </a:r>
          </a:p>
          <a:p>
            <a:r>
              <a:rPr lang="fr-FR" sz="1200" dirty="0">
                <a:solidFill>
                  <a:schemeClr val="tx1"/>
                </a:solidFill>
              </a:rPr>
              <a:t>Les biens confiés (meubles) appartenant à un tiers dont l’assuré à la garde dans le cadre de son activité professionnelle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030FEB-2E71-499D-8485-70941EDD69BD}"/>
              </a:ext>
            </a:extLst>
          </p:cNvPr>
          <p:cNvSpPr/>
          <p:nvPr/>
        </p:nvSpPr>
        <p:spPr>
          <a:xfrm>
            <a:off x="1508760" y="6044704"/>
            <a:ext cx="2712720" cy="26696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Les bâtiments assurés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579AEE-8A9A-496C-AF70-9D7E87BD3CA4}"/>
              </a:ext>
            </a:extLst>
          </p:cNvPr>
          <p:cNvSpPr/>
          <p:nvPr/>
        </p:nvSpPr>
        <p:spPr>
          <a:xfrm>
            <a:off x="1524000" y="7175817"/>
            <a:ext cx="2712720" cy="2669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Le contenu des locaux</a:t>
            </a:r>
          </a:p>
        </p:txBody>
      </p:sp>
    </p:spTree>
    <p:extLst>
      <p:ext uri="{BB962C8B-B14F-4D97-AF65-F5344CB8AC3E}">
        <p14:creationId xmlns:p14="http://schemas.microsoft.com/office/powerpoint/2010/main" val="302723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362B319-EC55-4713-BFA1-1D37DBA76CD2}"/>
              </a:ext>
            </a:extLst>
          </p:cNvPr>
          <p:cNvSpPr txBox="1">
            <a:spLocks/>
          </p:cNvSpPr>
          <p:nvPr/>
        </p:nvSpPr>
        <p:spPr>
          <a:xfrm>
            <a:off x="323293" y="410480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DF2119-0AD3-43EF-B9B7-63B20E45A7DF}"/>
              </a:ext>
            </a:extLst>
          </p:cNvPr>
          <p:cNvSpPr txBox="1"/>
          <p:nvPr/>
        </p:nvSpPr>
        <p:spPr>
          <a:xfrm>
            <a:off x="328113" y="916610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6B8BDE3-F4E2-468D-A096-D587DF1B590A}"/>
              </a:ext>
            </a:extLst>
          </p:cNvPr>
          <p:cNvSpPr txBox="1">
            <a:spLocks/>
          </p:cNvSpPr>
          <p:nvPr/>
        </p:nvSpPr>
        <p:spPr>
          <a:xfrm>
            <a:off x="829488" y="552733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LES EVENEMENTS GARANTIS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0A00C4C0-0C43-48AF-BCFA-ACF04377BC72}"/>
              </a:ext>
            </a:extLst>
          </p:cNvPr>
          <p:cNvSpPr txBox="1">
            <a:spLocks/>
          </p:cNvSpPr>
          <p:nvPr/>
        </p:nvSpPr>
        <p:spPr>
          <a:xfrm>
            <a:off x="367468" y="4555760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9387E4-3F18-4092-BE96-0A3EF6CC2486}"/>
              </a:ext>
            </a:extLst>
          </p:cNvPr>
          <p:cNvSpPr txBox="1"/>
          <p:nvPr/>
        </p:nvSpPr>
        <p:spPr>
          <a:xfrm>
            <a:off x="372288" y="5061890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5BECE626-F416-4CB3-B301-691FD2C80645}"/>
              </a:ext>
            </a:extLst>
          </p:cNvPr>
          <p:cNvSpPr txBox="1">
            <a:spLocks/>
          </p:cNvSpPr>
          <p:nvPr/>
        </p:nvSpPr>
        <p:spPr>
          <a:xfrm>
            <a:off x="885628" y="4677899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LES OPTIONS DU SOCLE « MES LOCAUX »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387E6A25-18A7-4E30-ACBE-94555E184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849194"/>
              </p:ext>
            </p:extLst>
          </p:nvPr>
        </p:nvGraphicFramePr>
        <p:xfrm>
          <a:off x="367468" y="1192151"/>
          <a:ext cx="6164728" cy="3223260"/>
        </p:xfrm>
        <a:graphic>
          <a:graphicData uri="http://schemas.openxmlformats.org/drawingml/2006/table">
            <a:tbl>
              <a:tblPr firstCol="1" bandRow="1">
                <a:tableStyleId>{5FD0F851-EC5A-4D38-B0AD-8093EC10F338}</a:tableStyleId>
              </a:tblPr>
              <a:tblGrid>
                <a:gridCol w="1949861">
                  <a:extLst>
                    <a:ext uri="{9D8B030D-6E8A-4147-A177-3AD203B41FA5}">
                      <a16:colId xmlns:a16="http://schemas.microsoft.com/office/drawing/2014/main" val="716169910"/>
                    </a:ext>
                  </a:extLst>
                </a:gridCol>
                <a:gridCol w="4214867">
                  <a:extLst>
                    <a:ext uri="{9D8B030D-6E8A-4147-A177-3AD203B41FA5}">
                      <a16:colId xmlns:a16="http://schemas.microsoft.com/office/drawing/2014/main" val="1466925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Incendie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Incendie, Fumée sans incendie, Chute de la foudre, implosion, explosion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161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Dommages électriques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Court-circuit, surtension, sous-tension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676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Dégâts des eaux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Fuites, ruptures, débordements, infiltrations d’eau à l’intérieur des bâtiments assurés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799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Evènements climatiques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Tempête, grêle, poids de la neige ou de la glace, dommages de mouille, avalanche, inondation, gel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97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Bris de vitres, vitrine, et enseignes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Bris des biens et objets suite à cassures, fêlures, déchirures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313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Choc de véhicules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Choc direct d’un véhicule terrestre à moteur, chute ou choc de tout ou partie appareils de navigation aérienne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180854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B2F4B16D-6BFD-48E0-B3D8-4D21E01C89FF}"/>
              </a:ext>
            </a:extLst>
          </p:cNvPr>
          <p:cNvSpPr/>
          <p:nvPr/>
        </p:nvSpPr>
        <p:spPr>
          <a:xfrm>
            <a:off x="372288" y="5365755"/>
            <a:ext cx="3513912" cy="2976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Les aménagements extérieurs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CCD7F4-A2AC-4379-8AB5-76B4FDC3A309}"/>
              </a:ext>
            </a:extLst>
          </p:cNvPr>
          <p:cNvSpPr/>
          <p:nvPr/>
        </p:nvSpPr>
        <p:spPr>
          <a:xfrm>
            <a:off x="372288" y="5365755"/>
            <a:ext cx="267792" cy="2976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1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AF19973-1BCE-4A2E-A09C-A5ED6001C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184" y="5663415"/>
            <a:ext cx="5760720" cy="31396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7E8F90-D6C0-4569-96BE-EBC1D062233E}"/>
              </a:ext>
            </a:extLst>
          </p:cNvPr>
          <p:cNvSpPr/>
          <p:nvPr/>
        </p:nvSpPr>
        <p:spPr>
          <a:xfrm>
            <a:off x="4299312" y="5365755"/>
            <a:ext cx="1554480" cy="2976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Le bâtiment</a:t>
            </a:r>
          </a:p>
        </p:txBody>
      </p:sp>
    </p:spTree>
    <p:extLst>
      <p:ext uri="{BB962C8B-B14F-4D97-AF65-F5344CB8AC3E}">
        <p14:creationId xmlns:p14="http://schemas.microsoft.com/office/powerpoint/2010/main" val="29926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04DB49AF-27D5-420F-897D-C9256A855A34}"/>
              </a:ext>
            </a:extLst>
          </p:cNvPr>
          <p:cNvSpPr txBox="1"/>
          <p:nvPr/>
        </p:nvSpPr>
        <p:spPr>
          <a:xfrm>
            <a:off x="918448" y="9241836"/>
            <a:ext cx="6221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418AB6-09EA-480D-9FBD-04ECD1D0C805}"/>
              </a:ext>
            </a:extLst>
          </p:cNvPr>
          <p:cNvSpPr/>
          <p:nvPr/>
        </p:nvSpPr>
        <p:spPr>
          <a:xfrm>
            <a:off x="640080" y="275595"/>
            <a:ext cx="3870960" cy="3077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Le vol, tentative de vol et vandalisme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BE860C-865E-4922-86C5-50BF9AAC0C05}"/>
              </a:ext>
            </a:extLst>
          </p:cNvPr>
          <p:cNvSpPr/>
          <p:nvPr/>
        </p:nvSpPr>
        <p:spPr>
          <a:xfrm>
            <a:off x="640080" y="275595"/>
            <a:ext cx="267792" cy="2976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4A2CCD-6800-4CB4-B92D-DAFC908B1CAA}"/>
              </a:ext>
            </a:extLst>
          </p:cNvPr>
          <p:cNvSpPr/>
          <p:nvPr/>
        </p:nvSpPr>
        <p:spPr>
          <a:xfrm>
            <a:off x="1060272" y="4135630"/>
            <a:ext cx="3603168" cy="2976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/>
              <a:t>Le bris de matériel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B4F581-6DC8-4628-A7A4-75C0D8F25B7D}"/>
              </a:ext>
            </a:extLst>
          </p:cNvPr>
          <p:cNvSpPr/>
          <p:nvPr/>
        </p:nvSpPr>
        <p:spPr>
          <a:xfrm>
            <a:off x="792480" y="4135630"/>
            <a:ext cx="267792" cy="2976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D7F9B1-6C0C-48B2-80D5-984F93B9C764}"/>
              </a:ext>
            </a:extLst>
          </p:cNvPr>
          <p:cNvSpPr/>
          <p:nvPr/>
        </p:nvSpPr>
        <p:spPr>
          <a:xfrm>
            <a:off x="640080" y="583371"/>
            <a:ext cx="5856897" cy="206376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300" dirty="0"/>
              <a:t> Garantit le vol et vandalisme des biens assurés </a:t>
            </a:r>
            <a:r>
              <a:rPr lang="fr-FR" sz="1300" b="1" dirty="0"/>
              <a:t>exclusivement</a:t>
            </a:r>
            <a:r>
              <a:rPr lang="fr-FR" sz="1300" dirty="0"/>
              <a:t> à l’intérieur des locaux assurés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300" dirty="0"/>
              <a:t> Le vol et vandalisme des installations extérieures fixés aux bâtiments assurés dont Tags et graffitis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300" dirty="0"/>
              <a:t> Les espèces, titres, valeurs (recette journalière) sont garantis si enfermés dans coffre-fort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300" dirty="0"/>
              <a:t> Les détériorations immobilières et les frais pour la récupération des objets volés </a:t>
            </a:r>
            <a:r>
              <a:rPr lang="fr-FR" sz="1300" dirty="0">
                <a:sym typeface="Wingdings" panose="05000000000000000000" pitchFamily="2" charset="2"/>
              </a:rPr>
              <a:t> sans limitation de somme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300" dirty="0">
                <a:sym typeface="Wingdings" panose="05000000000000000000" pitchFamily="2" charset="2"/>
              </a:rPr>
              <a:t> Vol des marchandises exposées dans les vitrines à la suite d’un bris de glace sans introduction dans les locaux assurés</a:t>
            </a:r>
            <a:endParaRPr lang="fr-FR" sz="1300" dirty="0"/>
          </a:p>
        </p:txBody>
      </p:sp>
      <p:pic>
        <p:nvPicPr>
          <p:cNvPr id="29" name="Graphique 28" descr="Avertissement">
            <a:extLst>
              <a:ext uri="{FF2B5EF4-FFF2-40B4-BE49-F238E27FC236}">
                <a16:creationId xmlns:a16="http://schemas.microsoft.com/office/drawing/2014/main" id="{1C4076C5-5DE9-4ACD-B385-DA397A3C3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4795" y="3442596"/>
            <a:ext cx="459063" cy="45906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9849300-ACDC-4414-8F63-EC01A3BB1F30}"/>
              </a:ext>
            </a:extLst>
          </p:cNvPr>
          <p:cNvSpPr/>
          <p:nvPr/>
        </p:nvSpPr>
        <p:spPr>
          <a:xfrm>
            <a:off x="603858" y="3443009"/>
            <a:ext cx="6047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400" b="1" u="sng" dirty="0">
                <a:solidFill>
                  <a:srgbClr val="7030A0"/>
                </a:solidFill>
              </a:rPr>
              <a:t>Les montants d’indemnisation sont garantis à hauteur du capital vol déclaré aux CP  </a:t>
            </a:r>
            <a:endParaRPr lang="fr-FR" sz="1400" b="1" dirty="0">
              <a:solidFill>
                <a:srgbClr val="7030A0"/>
              </a:solidFill>
            </a:endParaRPr>
          </a:p>
        </p:txBody>
      </p:sp>
      <p:pic>
        <p:nvPicPr>
          <p:cNvPr id="31" name="Graphique 30" descr="Magasin">
            <a:extLst>
              <a:ext uri="{FF2B5EF4-FFF2-40B4-BE49-F238E27FC236}">
                <a16:creationId xmlns:a16="http://schemas.microsoft.com/office/drawing/2014/main" id="{416D2CA3-8D9E-4270-A255-6F58C6EB9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0464" y="1502687"/>
            <a:ext cx="459063" cy="459063"/>
          </a:xfrm>
          <a:prstGeom prst="rect">
            <a:avLst/>
          </a:prstGeom>
        </p:spPr>
      </p:pic>
      <p:pic>
        <p:nvPicPr>
          <p:cNvPr id="11" name="Graphique 10" descr="Plante">
            <a:extLst>
              <a:ext uri="{FF2B5EF4-FFF2-40B4-BE49-F238E27FC236}">
                <a16:creationId xmlns:a16="http://schemas.microsoft.com/office/drawing/2014/main" id="{8CCF3CD1-7A5C-4C1D-BB78-8A47D121EB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52327" y="2819400"/>
            <a:ext cx="457200" cy="4572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2977ED8-889E-440B-8489-D5C4CA6E95B0}"/>
              </a:ext>
            </a:extLst>
          </p:cNvPr>
          <p:cNvSpPr/>
          <p:nvPr/>
        </p:nvSpPr>
        <p:spPr>
          <a:xfrm>
            <a:off x="657059" y="2821402"/>
            <a:ext cx="5839918" cy="53039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300" dirty="0"/>
              <a:t> Si l’option « aménagements extérieurs » a été souscrite, couverture des biens immobiliers qui se trouvent  sur le terrain ou les abords immédiats</a:t>
            </a:r>
          </a:p>
        </p:txBody>
      </p:sp>
      <p:pic>
        <p:nvPicPr>
          <p:cNvPr id="33" name="Graphique 32" descr="Cible">
            <a:extLst>
              <a:ext uri="{FF2B5EF4-FFF2-40B4-BE49-F238E27FC236}">
                <a16:creationId xmlns:a16="http://schemas.microsoft.com/office/drawing/2014/main" id="{0C5D7D49-28FA-4296-95E3-D70526922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61500" y="4698783"/>
            <a:ext cx="395317" cy="395317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92AE62C-C51C-46A5-9905-524EC997ADE1}"/>
              </a:ext>
            </a:extLst>
          </p:cNvPr>
          <p:cNvSpPr/>
          <p:nvPr/>
        </p:nvSpPr>
        <p:spPr>
          <a:xfrm>
            <a:off x="657059" y="4572000"/>
            <a:ext cx="5839918" cy="63604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300" b="1" dirty="0"/>
              <a:t>Garantit les dommages matériels en cas de destruction ou détérioration accidentelle du matériel professionnel dans le bâtiment assuré  </a:t>
            </a:r>
          </a:p>
        </p:txBody>
      </p:sp>
      <p:pic>
        <p:nvPicPr>
          <p:cNvPr id="36" name="Graphique 35" descr="Outils miniers">
            <a:extLst>
              <a:ext uri="{FF2B5EF4-FFF2-40B4-BE49-F238E27FC236}">
                <a16:creationId xmlns:a16="http://schemas.microsoft.com/office/drawing/2014/main" id="{BD8C01B3-E726-4505-B01D-2FFA6325BA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83268" y="5514541"/>
            <a:ext cx="395317" cy="395317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6E4FF11-9A0D-4D1A-B531-29E990404D96}"/>
              </a:ext>
            </a:extLst>
          </p:cNvPr>
          <p:cNvSpPr/>
          <p:nvPr/>
        </p:nvSpPr>
        <p:spPr>
          <a:xfrm>
            <a:off x="657059" y="5346751"/>
            <a:ext cx="5839918" cy="63604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300" b="1" u="sng" dirty="0"/>
              <a:t>Tout type de matériel et pas exclusivement des machines </a:t>
            </a:r>
            <a:r>
              <a:rPr lang="fr-FR" sz="1300" b="1" dirty="0"/>
              <a:t>: </a:t>
            </a:r>
          </a:p>
          <a:p>
            <a:r>
              <a:rPr lang="fr-FR" sz="1300" b="1" dirty="0"/>
              <a:t>mallette de coiffure, ordinateur, téléphone portable, machine à laver, machine à commande numérique, appareil photo…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D3AA4C8C-BB74-4213-B062-A393670DE11F}"/>
              </a:ext>
            </a:extLst>
          </p:cNvPr>
          <p:cNvSpPr txBox="1">
            <a:spLocks/>
          </p:cNvSpPr>
          <p:nvPr/>
        </p:nvSpPr>
        <p:spPr>
          <a:xfrm>
            <a:off x="196350" y="6276505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5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C08C719-7C87-4A84-96CE-A3074E5F9461}"/>
              </a:ext>
            </a:extLst>
          </p:cNvPr>
          <p:cNvSpPr txBox="1"/>
          <p:nvPr/>
        </p:nvSpPr>
        <p:spPr>
          <a:xfrm>
            <a:off x="201170" y="6782635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0DD5AF56-EFFE-40B9-8726-2CE8EFD21B40}"/>
              </a:ext>
            </a:extLst>
          </p:cNvPr>
          <p:cNvSpPr txBox="1">
            <a:spLocks/>
          </p:cNvSpPr>
          <p:nvPr/>
        </p:nvSpPr>
        <p:spPr>
          <a:xfrm>
            <a:off x="714510" y="6398644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PACK MOBILITE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74D743-3B5F-41C5-9EC3-AEA6EF4A2EE8}"/>
              </a:ext>
            </a:extLst>
          </p:cNvPr>
          <p:cNvSpPr txBox="1"/>
          <p:nvPr/>
        </p:nvSpPr>
        <p:spPr>
          <a:xfrm>
            <a:off x="714510" y="6904007"/>
            <a:ext cx="57824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/>
              <a:t>Il permet d’assurer les biens du client </a:t>
            </a:r>
            <a:r>
              <a:rPr lang="fr-FR" sz="1300" b="1" dirty="0">
                <a:solidFill>
                  <a:schemeClr val="tx2"/>
                </a:solidFill>
              </a:rPr>
              <a:t>HORS DES LOCAUX </a:t>
            </a:r>
            <a:r>
              <a:rPr lang="fr-FR" sz="1300" dirty="0"/>
              <a:t>et comprend une option vol. Il peut être souscrit avec le socle « Mes Responsabilités » ou « Mes Locaux »</a:t>
            </a:r>
          </a:p>
          <a:p>
            <a:endParaRPr lang="fr-FR" sz="1300" dirty="0"/>
          </a:p>
          <a:p>
            <a:r>
              <a:rPr lang="fr-FR" sz="1300" b="1" dirty="0">
                <a:solidFill>
                  <a:schemeClr val="tx2"/>
                </a:solidFill>
              </a:rPr>
              <a:t>Biens assurés </a:t>
            </a:r>
            <a:r>
              <a:rPr lang="fr-FR" sz="1300" dirty="0"/>
              <a:t>: mobilier, matériel, marchandises, biens et effets vestimentaires, biens confiés, espèces résultant de l’activité pro.</a:t>
            </a:r>
          </a:p>
          <a:p>
            <a:r>
              <a:rPr lang="fr-FR" sz="1300" dirty="0"/>
              <a:t>Il faut saisir un capital pour définir le montant garanti et un % de ce capital pour l’option vol</a:t>
            </a:r>
          </a:p>
        </p:txBody>
      </p:sp>
      <p:pic>
        <p:nvPicPr>
          <p:cNvPr id="41" name="Graphique 40" descr="Avertissement">
            <a:extLst>
              <a:ext uri="{FF2B5EF4-FFF2-40B4-BE49-F238E27FC236}">
                <a16:creationId xmlns:a16="http://schemas.microsoft.com/office/drawing/2014/main" id="{C2E4A396-465B-4479-A10E-25C3FE0AC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1925" y="8220134"/>
            <a:ext cx="459063" cy="45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5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76FDD23-8890-4A8B-AB20-FD52CF66FA4C}"/>
              </a:ext>
            </a:extLst>
          </p:cNvPr>
          <p:cNvSpPr/>
          <p:nvPr/>
        </p:nvSpPr>
        <p:spPr>
          <a:xfrm>
            <a:off x="739140" y="6461761"/>
            <a:ext cx="6027420" cy="155067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Les véhicules confiés ou loués sont également pris en compte pendant le transport </a:t>
            </a:r>
            <a:r>
              <a:rPr lang="fr-FR" sz="1400" b="1" dirty="0">
                <a:solidFill>
                  <a:schemeClr val="tx1"/>
                </a:solidFill>
                <a:sym typeface="Wingdings" panose="05000000000000000000" pitchFamily="2" charset="2"/>
              </a:rPr>
              <a:t> n’importe quel véhicule </a:t>
            </a:r>
          </a:p>
          <a:p>
            <a:pPr algn="ctr"/>
            <a:endParaRPr lang="fr-FR" sz="1400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algn="ctr"/>
            <a:r>
              <a:rPr lang="fr-FR" sz="1400" b="1" dirty="0">
                <a:solidFill>
                  <a:schemeClr val="tx1"/>
                </a:solidFill>
              </a:rPr>
              <a:t>La chute et le choc du matériel lors du chargement ou déchargement </a:t>
            </a:r>
            <a:r>
              <a:rPr lang="fr-FR" sz="1400" dirty="0">
                <a:solidFill>
                  <a:schemeClr val="tx1"/>
                </a:solidFill>
              </a:rPr>
              <a:t>n’est pas compris en AUTO PRO 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A14C0059-66AA-451F-8A60-63B6B3BD2D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9872444"/>
              </p:ext>
            </p:extLst>
          </p:nvPr>
        </p:nvGraphicFramePr>
        <p:xfrm>
          <a:off x="1539240" y="1127760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4DD5907-7C4D-41D2-915A-0C0F21567BFB}"/>
              </a:ext>
            </a:extLst>
          </p:cNvPr>
          <p:cNvSpPr/>
          <p:nvPr/>
        </p:nvSpPr>
        <p:spPr>
          <a:xfrm>
            <a:off x="651512" y="5120641"/>
            <a:ext cx="6115048" cy="96012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A proposer aux clients qui réalisent des déplacements chez leurs clients, fournisseurs, des foires, des expositions, qui réalisent du transport de leurs marchandises.</a:t>
            </a:r>
          </a:p>
        </p:txBody>
      </p:sp>
      <p:pic>
        <p:nvPicPr>
          <p:cNvPr id="5" name="Graphique 4" descr="Ampoule">
            <a:extLst>
              <a:ext uri="{FF2B5EF4-FFF2-40B4-BE49-F238E27FC236}">
                <a16:creationId xmlns:a16="http://schemas.microsoft.com/office/drawing/2014/main" id="{8A761A3D-9D80-4C54-AC3F-EA96E502CD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860" y="5242561"/>
            <a:ext cx="716280" cy="7162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81E721-4735-482A-BF01-B3531B85E33B}"/>
              </a:ext>
            </a:extLst>
          </p:cNvPr>
          <p:cNvSpPr/>
          <p:nvPr/>
        </p:nvSpPr>
        <p:spPr>
          <a:xfrm rot="16200000">
            <a:off x="617221" y="1626869"/>
            <a:ext cx="986790" cy="2705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DF306-653E-4AF1-855F-C15D67D3E03F}"/>
              </a:ext>
            </a:extLst>
          </p:cNvPr>
          <p:cNvSpPr/>
          <p:nvPr/>
        </p:nvSpPr>
        <p:spPr>
          <a:xfrm rot="16200000">
            <a:off x="234315" y="3221356"/>
            <a:ext cx="1775460" cy="27051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OPTION VOL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F53259-67F0-4C36-BE7D-7A5A2A84A024}"/>
              </a:ext>
            </a:extLst>
          </p:cNvPr>
          <p:cNvSpPr/>
          <p:nvPr/>
        </p:nvSpPr>
        <p:spPr>
          <a:xfrm>
            <a:off x="1722120" y="601979"/>
            <a:ext cx="2026919" cy="4495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HORS TRANSPORT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270560-106A-4BB9-AF75-A0D2077A500C}"/>
              </a:ext>
            </a:extLst>
          </p:cNvPr>
          <p:cNvSpPr/>
          <p:nvPr/>
        </p:nvSpPr>
        <p:spPr>
          <a:xfrm>
            <a:off x="3901439" y="617219"/>
            <a:ext cx="2026919" cy="4495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PENDANT LE  TRANSPORT</a:t>
            </a:r>
          </a:p>
        </p:txBody>
      </p:sp>
      <p:pic>
        <p:nvPicPr>
          <p:cNvPr id="14" name="Graphique 13" descr="Loupe">
            <a:extLst>
              <a:ext uri="{FF2B5EF4-FFF2-40B4-BE49-F238E27FC236}">
                <a16:creationId xmlns:a16="http://schemas.microsoft.com/office/drawing/2014/main" id="{2EEAF145-DE9A-4A1B-939A-C9608E0DDA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29540" y="7094220"/>
            <a:ext cx="609600" cy="6096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EAD80F0-8D61-453E-8487-05DE50FC3A9C}"/>
              </a:ext>
            </a:extLst>
          </p:cNvPr>
          <p:cNvSpPr/>
          <p:nvPr/>
        </p:nvSpPr>
        <p:spPr>
          <a:xfrm>
            <a:off x="944880" y="6233160"/>
            <a:ext cx="2362200" cy="2286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LES + A METTRE EN AVANT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7081EC-1B31-4998-A05C-C0B579553E3D}"/>
              </a:ext>
            </a:extLst>
          </p:cNvPr>
          <p:cNvSpPr/>
          <p:nvPr/>
        </p:nvSpPr>
        <p:spPr>
          <a:xfrm>
            <a:off x="944880" y="4937758"/>
            <a:ext cx="2362200" cy="22860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CIBLE</a:t>
            </a:r>
          </a:p>
        </p:txBody>
      </p:sp>
    </p:spTree>
    <p:extLst>
      <p:ext uri="{BB962C8B-B14F-4D97-AF65-F5344CB8AC3E}">
        <p14:creationId xmlns:p14="http://schemas.microsoft.com/office/powerpoint/2010/main" val="588636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/>
          <p:cNvSpPr/>
          <p:nvPr/>
        </p:nvSpPr>
        <p:spPr>
          <a:xfrm>
            <a:off x="215504" y="603251"/>
            <a:ext cx="6427658" cy="7922684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2748977" y="1671524"/>
            <a:ext cx="3009272" cy="261610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INTERLOCUTEURS</a:t>
            </a:r>
          </a:p>
          <a:p>
            <a:pPr lvl="1"/>
            <a:r>
              <a:rPr lang="fr-FR" b="1" dirty="0"/>
              <a:t>Natixis Assurances : </a:t>
            </a: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Cécile LANGLOIS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Tél. 07 71 37 09 00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>
                <a:hlinkClick r:id="rId2"/>
              </a:rPr>
              <a:t>cecile.langlois@assurances.natixis.com</a:t>
            </a:r>
            <a:endParaRPr lang="fr-FR" dirty="0"/>
          </a:p>
          <a:p>
            <a:pPr lvl="1" fontAlgn="auto">
              <a:spcBef>
                <a:spcPts val="60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Sandra LEFEVRE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Tél. 06 70 74 64 24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>
                <a:hlinkClick r:id="rId3"/>
              </a:rPr>
              <a:t>Sandra.lefevre@assurances.natixis.com</a:t>
            </a:r>
            <a:endParaRPr lang="fr-FR" dirty="0"/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sz="900" dirty="0"/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sz="800" dirty="0"/>
          </a:p>
          <a:p>
            <a:pPr lvl="1"/>
            <a:r>
              <a:rPr lang="fr-FR" dirty="0"/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06858" y="1618195"/>
            <a:ext cx="227570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160126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3" ma:contentTypeDescription="Create a new document." ma:contentTypeScope="" ma:versionID="5db4f5e1d9be1e2a22142cc61cc3b99e">
  <xsd:schema xmlns:xsd="http://www.w3.org/2001/XMLSchema" xmlns:xs="http://www.w3.org/2001/XMLSchema" xmlns:p="http://schemas.microsoft.com/office/2006/metadata/properties" xmlns:ns3="3edcd01c-fa64-4670-bc4f-9984a77729ad" xmlns:ns4="962ded25-ad35-4b12-a876-b8ee24a4236d" targetNamespace="http://schemas.microsoft.com/office/2006/metadata/properties" ma:root="true" ma:fieldsID="31963008b39b18ca910a321f0fccf527" ns3:_="" ns4:_="">
    <xsd:import namespace="3edcd01c-fa64-4670-bc4f-9984a77729ad"/>
    <xsd:import namespace="962ded25-ad35-4b12-a876-b8ee24a423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ded25-ad35-4b12-a876-b8ee24a4236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9E24A3-1519-466F-BA11-90CE91ABA5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962ded25-ad35-4b12-a876-b8ee24a423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BB995D-53B5-4205-9CE2-13AF595D667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64C14C5-FF2D-4B93-8C60-DA4CDC5874F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74F441D-38D0-4BE6-BB15-96E794AC0CFB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3edcd01c-fa64-4670-bc4f-9984a77729ad"/>
    <ds:schemaRef ds:uri="http://purl.org/dc/terms/"/>
    <ds:schemaRef ds:uri="962ded25-ad35-4b12-a876-b8ee24a4236d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NATIXIS_2017_Template4-3_NATIXIS_ASSURANCES</Template>
  <TotalTime>8462</TotalTime>
  <Words>713</Words>
  <Application>Microsoft Office PowerPoint</Application>
  <PresentationFormat>Affichage à l'écran (4:3)</PresentationFormat>
  <Paragraphs>85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Wingdings</vt:lpstr>
      <vt:lpstr>Wingdings 3</vt:lpstr>
      <vt:lpstr>NATIXIS_2017_Template4-3_NATIXIS_ASSURANCES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Natixis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MUS EARUM IPSUNTUR OCCUPTAE</dc:title>
  <dc:creator>Chapuis Henri Francois</dc:creator>
  <cp:lastModifiedBy>A6706426</cp:lastModifiedBy>
  <cp:revision>84</cp:revision>
  <dcterms:created xsi:type="dcterms:W3CDTF">2017-04-07T10:22:01Z</dcterms:created>
  <dcterms:modified xsi:type="dcterms:W3CDTF">2020-07-22T07:10:38Z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emilie.forest@natixis.com</vt:lpwstr>
  </property>
  <property fmtid="{D5CDD505-2E9C-101B-9397-08002B2CF9AE}" pid="5" name="MSIP_Label_797e4f81-4b1c-4a3a-b237-8636707719dc_SetDate">
    <vt:lpwstr>2019-07-19T13:02:47.5784613Z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441d16ed-877f-46f0-82bb-684d1ee0f057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0x010100D5BC222503CE594E96A8A70B1703BBD9</vt:lpwstr>
  </property>
</Properties>
</file>