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1"/>
  </p:notesMasterIdLst>
  <p:handoutMasterIdLst>
    <p:handoutMasterId r:id="rId12"/>
  </p:handoutMasterIdLst>
  <p:sldIdLst>
    <p:sldId id="310" r:id="rId6"/>
    <p:sldId id="317" r:id="rId7"/>
    <p:sldId id="318" r:id="rId8"/>
    <p:sldId id="319" r:id="rId9"/>
    <p:sldId id="293" r:id="rId10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FOSSE Coralie [BPCE Assurances]" initials="DC[A" lastIdx="1" clrIdx="0">
    <p:extLst>
      <p:ext uri="{19B8F6BF-5375-455C-9EA6-DF929625EA0E}">
        <p15:presenceInfo xmlns:p15="http://schemas.microsoft.com/office/powerpoint/2012/main" userId="S-1-5-21-3130935119-1753535209-3785030220-246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B6FED-DDAB-4145-B438-BA1E2F12DA9C}" v="146" dt="2020-05-25T12:54:16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8" autoAdjust="0"/>
    <p:restoredTop sz="94670" autoAdjust="0"/>
  </p:normalViewPr>
  <p:slideViewPr>
    <p:cSldViewPr snapToGrid="0" snapToObjects="1">
      <p:cViewPr varScale="1">
        <p:scale>
          <a:sx n="79" d="100"/>
          <a:sy n="79" d="100"/>
        </p:scale>
        <p:origin x="3096" y="108"/>
      </p:cViewPr>
      <p:guideLst>
        <p:guide orient="horz" pos="2154"/>
        <p:guide pos="2880"/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2752" y="2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GLOIS Cecile [BPCE Assurances]" userId="8a4faa53-65ef-4198-8dd8-d7d9e53b2231" providerId="ADAL" clId="{9B2FFA80-7E7B-4121-8989-B6718162E4B1}"/>
    <pc:docChg chg="custSel modSld">
      <pc:chgData name="LANGLOIS Cecile [BPCE Assurances]" userId="8a4faa53-65ef-4198-8dd8-d7d9e53b2231" providerId="ADAL" clId="{9B2FFA80-7E7B-4121-8989-B6718162E4B1}" dt="2020-05-12T09:59:53.206" v="48" actId="478"/>
      <pc:docMkLst>
        <pc:docMk/>
      </pc:docMkLst>
      <pc:sldChg chg="delSp modSp">
        <pc:chgData name="LANGLOIS Cecile [BPCE Assurances]" userId="8a4faa53-65ef-4198-8dd8-d7d9e53b2231" providerId="ADAL" clId="{9B2FFA80-7E7B-4121-8989-B6718162E4B1}" dt="2020-05-12T09:59:53.206" v="48" actId="478"/>
        <pc:sldMkLst>
          <pc:docMk/>
          <pc:sldMk cId="3027238453" sldId="310"/>
        </pc:sldMkLst>
        <pc:spChg chg="mod">
          <ac:chgData name="LANGLOIS Cecile [BPCE Assurances]" userId="8a4faa53-65ef-4198-8dd8-d7d9e53b2231" providerId="ADAL" clId="{9B2FFA80-7E7B-4121-8989-B6718162E4B1}" dt="2020-05-12T09:59:49.362" v="47" actId="20577"/>
          <ac:spMkLst>
            <pc:docMk/>
            <pc:sldMk cId="3027238453" sldId="310"/>
            <ac:spMk id="8" creationId="{00000000-0000-0000-0000-000000000000}"/>
          </ac:spMkLst>
        </pc:spChg>
        <pc:picChg chg="del">
          <ac:chgData name="LANGLOIS Cecile [BPCE Assurances]" userId="8a4faa53-65ef-4198-8dd8-d7d9e53b2231" providerId="ADAL" clId="{9B2FFA80-7E7B-4121-8989-B6718162E4B1}" dt="2020-05-12T09:59:53.206" v="48" actId="478"/>
          <ac:picMkLst>
            <pc:docMk/>
            <pc:sldMk cId="3027238453" sldId="310"/>
            <ac:picMk id="26" creationId="{20A6E417-4BC5-4057-BD18-AF9E6AD5D2E7}"/>
          </ac:picMkLst>
        </pc:picChg>
      </pc:sldChg>
    </pc:docChg>
  </pc:docChgLst>
  <pc:docChgLst>
    <pc:chgData name="LANGLOIS Cecile [BPCE Assurances]" userId="8a4faa53-65ef-4198-8dd8-d7d9e53b2231" providerId="ADAL" clId="{54AB6FED-DDAB-4145-B438-BA1E2F12DA9C}"/>
    <pc:docChg chg="undo custSel addSld delSld modSld sldOrd">
      <pc:chgData name="LANGLOIS Cecile [BPCE Assurances]" userId="8a4faa53-65ef-4198-8dd8-d7d9e53b2231" providerId="ADAL" clId="{54AB6FED-DDAB-4145-B438-BA1E2F12DA9C}" dt="2020-05-25T12:55:07.606" v="2852" actId="1076"/>
      <pc:docMkLst>
        <pc:docMk/>
      </pc:docMkLst>
      <pc:sldChg chg="addSp delSp modSp">
        <pc:chgData name="LANGLOIS Cecile [BPCE Assurances]" userId="8a4faa53-65ef-4198-8dd8-d7d9e53b2231" providerId="ADAL" clId="{54AB6FED-DDAB-4145-B438-BA1E2F12DA9C}" dt="2020-05-25T12:55:07.606" v="2852" actId="1076"/>
        <pc:sldMkLst>
          <pc:docMk/>
          <pc:sldMk cId="3027238453" sldId="310"/>
        </pc:sldMkLst>
        <pc:spChg chg="add mod">
          <ac:chgData name="LANGLOIS Cecile [BPCE Assurances]" userId="8a4faa53-65ef-4198-8dd8-d7d9e53b2231" providerId="ADAL" clId="{54AB6FED-DDAB-4145-B438-BA1E2F12DA9C}" dt="2020-05-18T14:43:59.552" v="50" actId="20577"/>
          <ac:spMkLst>
            <pc:docMk/>
            <pc:sldMk cId="3027238453" sldId="310"/>
            <ac:spMk id="11" creationId="{29F2D345-8FE2-411B-A7FB-406C5D308A30}"/>
          </ac:spMkLst>
        </pc:spChg>
        <pc:spChg chg="add del mod">
          <ac:chgData name="LANGLOIS Cecile [BPCE Assurances]" userId="8a4faa53-65ef-4198-8dd8-d7d9e53b2231" providerId="ADAL" clId="{54AB6FED-DDAB-4145-B438-BA1E2F12DA9C}" dt="2020-05-18T15:00:27.254" v="730" actId="478"/>
          <ac:spMkLst>
            <pc:docMk/>
            <pc:sldMk cId="3027238453" sldId="310"/>
            <ac:spMk id="14" creationId="{A8D56922-8E50-451E-A800-F54F9B466E0F}"/>
          </ac:spMkLst>
        </pc:spChg>
        <pc:spChg chg="add mod">
          <ac:chgData name="LANGLOIS Cecile [BPCE Assurances]" userId="8a4faa53-65ef-4198-8dd8-d7d9e53b2231" providerId="ADAL" clId="{54AB6FED-DDAB-4145-B438-BA1E2F12DA9C}" dt="2020-05-25T12:55:02.250" v="2851" actId="1036"/>
          <ac:spMkLst>
            <pc:docMk/>
            <pc:sldMk cId="3027238453" sldId="310"/>
            <ac:spMk id="16" creationId="{9EC0E3CA-A527-42AF-81A6-08CB3183249B}"/>
          </ac:spMkLst>
        </pc:spChg>
        <pc:spChg chg="del">
          <ac:chgData name="LANGLOIS Cecile [BPCE Assurances]" userId="8a4faa53-65ef-4198-8dd8-d7d9e53b2231" providerId="ADAL" clId="{54AB6FED-DDAB-4145-B438-BA1E2F12DA9C}" dt="2020-05-18T14:43:02.231" v="26" actId="478"/>
          <ac:spMkLst>
            <pc:docMk/>
            <pc:sldMk cId="3027238453" sldId="310"/>
            <ac:spMk id="18" creationId="{2EE1D243-A926-4359-B5F0-9374D62B0D41}"/>
          </ac:spMkLst>
        </pc:spChg>
        <pc:spChg chg="del">
          <ac:chgData name="LANGLOIS Cecile [BPCE Assurances]" userId="8a4faa53-65ef-4198-8dd8-d7d9e53b2231" providerId="ADAL" clId="{54AB6FED-DDAB-4145-B438-BA1E2F12DA9C}" dt="2020-05-18T14:43:02.231" v="26" actId="478"/>
          <ac:spMkLst>
            <pc:docMk/>
            <pc:sldMk cId="3027238453" sldId="310"/>
            <ac:spMk id="19" creationId="{60FDEA39-30B9-406E-8359-103534851B89}"/>
          </ac:spMkLst>
        </pc:spChg>
        <pc:spChg chg="del">
          <ac:chgData name="LANGLOIS Cecile [BPCE Assurances]" userId="8a4faa53-65ef-4198-8dd8-d7d9e53b2231" providerId="ADAL" clId="{54AB6FED-DDAB-4145-B438-BA1E2F12DA9C}" dt="2020-05-18T14:43:02.231" v="26" actId="478"/>
          <ac:spMkLst>
            <pc:docMk/>
            <pc:sldMk cId="3027238453" sldId="310"/>
            <ac:spMk id="21" creationId="{F5F14A73-8EE3-45E4-9530-A6EC4AE90DEE}"/>
          </ac:spMkLst>
        </pc:spChg>
        <pc:spChg chg="mod">
          <ac:chgData name="LANGLOIS Cecile [BPCE Assurances]" userId="8a4faa53-65ef-4198-8dd8-d7d9e53b2231" providerId="ADAL" clId="{54AB6FED-DDAB-4145-B438-BA1E2F12DA9C}" dt="2020-05-18T14:41:29.102" v="0" actId="6549"/>
          <ac:spMkLst>
            <pc:docMk/>
            <pc:sldMk cId="3027238453" sldId="310"/>
            <ac:spMk id="22" creationId="{00000000-0000-0000-0000-000000000000}"/>
          </ac:spMkLst>
        </pc:spChg>
        <pc:spChg chg="add mod">
          <ac:chgData name="LANGLOIS Cecile [BPCE Assurances]" userId="8a4faa53-65ef-4198-8dd8-d7d9e53b2231" providerId="ADAL" clId="{54AB6FED-DDAB-4145-B438-BA1E2F12DA9C}" dt="2020-05-18T15:08:01.874" v="1150" actId="1076"/>
          <ac:spMkLst>
            <pc:docMk/>
            <pc:sldMk cId="3027238453" sldId="310"/>
            <ac:spMk id="26" creationId="{02C8CC43-F3A1-474C-8365-52B8EB57CF16}"/>
          </ac:spMkLst>
        </pc:spChg>
        <pc:spChg chg="add mod">
          <ac:chgData name="LANGLOIS Cecile [BPCE Assurances]" userId="8a4faa53-65ef-4198-8dd8-d7d9e53b2231" providerId="ADAL" clId="{54AB6FED-DDAB-4145-B438-BA1E2F12DA9C}" dt="2020-05-25T12:55:07.606" v="2852" actId="1076"/>
          <ac:spMkLst>
            <pc:docMk/>
            <pc:sldMk cId="3027238453" sldId="310"/>
            <ac:spMk id="27" creationId="{73A49277-AC33-48A6-8F9D-2402E26125C8}"/>
          </ac:spMkLst>
        </pc:spChg>
        <pc:spChg chg="add mod">
          <ac:chgData name="LANGLOIS Cecile [BPCE Assurances]" userId="8a4faa53-65ef-4198-8dd8-d7d9e53b2231" providerId="ADAL" clId="{54AB6FED-DDAB-4145-B438-BA1E2F12DA9C}" dt="2020-05-18T15:07:56.995" v="1149" actId="1036"/>
          <ac:spMkLst>
            <pc:docMk/>
            <pc:sldMk cId="3027238453" sldId="310"/>
            <ac:spMk id="28" creationId="{FCFAC99E-DD19-4124-BE1F-29EA5E352746}"/>
          </ac:spMkLst>
        </pc:spChg>
        <pc:spChg chg="add mod">
          <ac:chgData name="LANGLOIS Cecile [BPCE Assurances]" userId="8a4faa53-65ef-4198-8dd8-d7d9e53b2231" providerId="ADAL" clId="{54AB6FED-DDAB-4145-B438-BA1E2F12DA9C}" dt="2020-05-25T12:55:02.250" v="2851" actId="1036"/>
          <ac:spMkLst>
            <pc:docMk/>
            <pc:sldMk cId="3027238453" sldId="310"/>
            <ac:spMk id="29" creationId="{0A3E74D4-9F44-4F0F-990F-291A38F638FE}"/>
          </ac:spMkLst>
        </pc:spChg>
        <pc:spChg chg="add mod">
          <ac:chgData name="LANGLOIS Cecile [BPCE Assurances]" userId="8a4faa53-65ef-4198-8dd8-d7d9e53b2231" providerId="ADAL" clId="{54AB6FED-DDAB-4145-B438-BA1E2F12DA9C}" dt="2020-05-25T12:55:02.250" v="2851" actId="1036"/>
          <ac:spMkLst>
            <pc:docMk/>
            <pc:sldMk cId="3027238453" sldId="310"/>
            <ac:spMk id="30" creationId="{21C107F2-378D-44F5-9E2C-CE23C0DD508D}"/>
          </ac:spMkLst>
        </pc:spChg>
        <pc:picChg chg="add del mod">
          <ac:chgData name="LANGLOIS Cecile [BPCE Assurances]" userId="8a4faa53-65ef-4198-8dd8-d7d9e53b2231" providerId="ADAL" clId="{54AB6FED-DDAB-4145-B438-BA1E2F12DA9C}" dt="2020-05-18T15:00:27.254" v="730" actId="478"/>
          <ac:picMkLst>
            <pc:docMk/>
            <pc:sldMk cId="3027238453" sldId="310"/>
            <ac:picMk id="3" creationId="{225FE115-F8F0-496A-9C00-82A9F9DA880F}"/>
          </ac:picMkLst>
        </pc:picChg>
        <pc:picChg chg="add del mod">
          <ac:chgData name="LANGLOIS Cecile [BPCE Assurances]" userId="8a4faa53-65ef-4198-8dd8-d7d9e53b2231" providerId="ADAL" clId="{54AB6FED-DDAB-4145-B438-BA1E2F12DA9C}" dt="2020-05-18T15:00:27.254" v="730" actId="478"/>
          <ac:picMkLst>
            <pc:docMk/>
            <pc:sldMk cId="3027238453" sldId="310"/>
            <ac:picMk id="5" creationId="{D74E8D4B-6D99-41D8-B68A-EFA09C50567C}"/>
          </ac:picMkLst>
        </pc:picChg>
        <pc:picChg chg="add del mod">
          <ac:chgData name="LANGLOIS Cecile [BPCE Assurances]" userId="8a4faa53-65ef-4198-8dd8-d7d9e53b2231" providerId="ADAL" clId="{54AB6FED-DDAB-4145-B438-BA1E2F12DA9C}" dt="2020-05-18T15:00:27.254" v="730" actId="478"/>
          <ac:picMkLst>
            <pc:docMk/>
            <pc:sldMk cId="3027238453" sldId="310"/>
            <ac:picMk id="7" creationId="{E7B76C9A-58DA-47B0-A318-711EC29661C2}"/>
          </ac:picMkLst>
        </pc:picChg>
        <pc:picChg chg="add del mod">
          <ac:chgData name="LANGLOIS Cecile [BPCE Assurances]" userId="8a4faa53-65ef-4198-8dd8-d7d9e53b2231" providerId="ADAL" clId="{54AB6FED-DDAB-4145-B438-BA1E2F12DA9C}" dt="2020-05-18T14:53:42.564" v="334" actId="478"/>
          <ac:picMkLst>
            <pc:docMk/>
            <pc:sldMk cId="3027238453" sldId="310"/>
            <ac:picMk id="9" creationId="{BC3D5A4D-FE7E-4DA6-820F-287F66D3A15B}"/>
          </ac:picMkLst>
        </pc:picChg>
        <pc:picChg chg="add del mod">
          <ac:chgData name="LANGLOIS Cecile [BPCE Assurances]" userId="8a4faa53-65ef-4198-8dd8-d7d9e53b2231" providerId="ADAL" clId="{54AB6FED-DDAB-4145-B438-BA1E2F12DA9C}" dt="2020-05-18T15:00:27.254" v="730" actId="478"/>
          <ac:picMkLst>
            <pc:docMk/>
            <pc:sldMk cId="3027238453" sldId="310"/>
            <ac:picMk id="12" creationId="{73C7E9DB-E0F6-44C2-B336-591250F6E061}"/>
          </ac:picMkLst>
        </pc:picChg>
        <pc:picChg chg="add del mod">
          <ac:chgData name="LANGLOIS Cecile [BPCE Assurances]" userId="8a4faa53-65ef-4198-8dd8-d7d9e53b2231" providerId="ADAL" clId="{54AB6FED-DDAB-4145-B438-BA1E2F12DA9C}" dt="2020-05-18T15:00:27.254" v="730" actId="478"/>
          <ac:picMkLst>
            <pc:docMk/>
            <pc:sldMk cId="3027238453" sldId="310"/>
            <ac:picMk id="15" creationId="{8BA928C5-77FA-4157-86B8-7AD86AF75989}"/>
          </ac:picMkLst>
        </pc:picChg>
        <pc:picChg chg="add mod">
          <ac:chgData name="LANGLOIS Cecile [BPCE Assurances]" userId="8a4faa53-65ef-4198-8dd8-d7d9e53b2231" providerId="ADAL" clId="{54AB6FED-DDAB-4145-B438-BA1E2F12DA9C}" dt="2020-05-25T12:55:02.250" v="2851" actId="1036"/>
          <ac:picMkLst>
            <pc:docMk/>
            <pc:sldMk cId="3027238453" sldId="310"/>
            <ac:picMk id="17" creationId="{356618F2-FE56-408C-A6F6-1E029CC85442}"/>
          </ac:picMkLst>
        </pc:picChg>
        <pc:picChg chg="add mod">
          <ac:chgData name="LANGLOIS Cecile [BPCE Assurances]" userId="8a4faa53-65ef-4198-8dd8-d7d9e53b2231" providerId="ADAL" clId="{54AB6FED-DDAB-4145-B438-BA1E2F12DA9C}" dt="2020-05-18T15:01:35.936" v="734" actId="1076"/>
          <ac:picMkLst>
            <pc:docMk/>
            <pc:sldMk cId="3027238453" sldId="310"/>
            <ac:picMk id="25" creationId="{9C930DB8-34FC-40A2-889C-28E382CF8F91}"/>
          </ac:picMkLst>
        </pc:picChg>
      </pc:sldChg>
      <pc:sldChg chg="del">
        <pc:chgData name="LANGLOIS Cecile [BPCE Assurances]" userId="8a4faa53-65ef-4198-8dd8-d7d9e53b2231" providerId="ADAL" clId="{54AB6FED-DDAB-4145-B438-BA1E2F12DA9C}" dt="2020-05-18T15:18:49.508" v="1531" actId="2696"/>
        <pc:sldMkLst>
          <pc:docMk/>
          <pc:sldMk cId="1182051056" sldId="316"/>
        </pc:sldMkLst>
      </pc:sldChg>
      <pc:sldChg chg="addSp delSp modSp">
        <pc:chgData name="LANGLOIS Cecile [BPCE Assurances]" userId="8a4faa53-65ef-4198-8dd8-d7d9e53b2231" providerId="ADAL" clId="{54AB6FED-DDAB-4145-B438-BA1E2F12DA9C}" dt="2020-05-19T08:11:26.390" v="1533" actId="478"/>
        <pc:sldMkLst>
          <pc:docMk/>
          <pc:sldMk cId="299269541" sldId="317"/>
        </pc:sldMkLst>
        <pc:spChg chg="add mod">
          <ac:chgData name="LANGLOIS Cecile [BPCE Assurances]" userId="8a4faa53-65ef-4198-8dd8-d7d9e53b2231" providerId="ADAL" clId="{54AB6FED-DDAB-4145-B438-BA1E2F12DA9C}" dt="2020-05-18T15:14:16.184" v="1291" actId="20577"/>
          <ac:spMkLst>
            <pc:docMk/>
            <pc:sldMk cId="299269541" sldId="317"/>
            <ac:spMk id="4" creationId="{4AD6888E-055D-451E-867E-51C32396C86C}"/>
          </ac:spMkLst>
        </pc:spChg>
        <pc:spChg chg="add del mod">
          <ac:chgData name="LANGLOIS Cecile [BPCE Assurances]" userId="8a4faa53-65ef-4198-8dd8-d7d9e53b2231" providerId="ADAL" clId="{54AB6FED-DDAB-4145-B438-BA1E2F12DA9C}" dt="2020-05-18T15:12:40.278" v="1235" actId="478"/>
          <ac:spMkLst>
            <pc:docMk/>
            <pc:sldMk cId="299269541" sldId="317"/>
            <ac:spMk id="5" creationId="{35B9F0FE-5256-4902-830F-CAB567FA9A3E}"/>
          </ac:spMkLst>
        </pc:spChg>
        <pc:spChg chg="mod">
          <ac:chgData name="LANGLOIS Cecile [BPCE Assurances]" userId="8a4faa53-65ef-4198-8dd8-d7d9e53b2231" providerId="ADAL" clId="{54AB6FED-DDAB-4145-B438-BA1E2F12DA9C}" dt="2020-05-18T15:08:46.277" v="1213" actId="1076"/>
          <ac:spMkLst>
            <pc:docMk/>
            <pc:sldMk cId="299269541" sldId="317"/>
            <ac:spMk id="6" creationId="{5362B319-EC55-4713-BFA1-1D37DBA76CD2}"/>
          </ac:spMkLst>
        </pc:spChg>
        <pc:spChg chg="mod">
          <ac:chgData name="LANGLOIS Cecile [BPCE Assurances]" userId="8a4faa53-65ef-4198-8dd8-d7d9e53b2231" providerId="ADAL" clId="{54AB6FED-DDAB-4145-B438-BA1E2F12DA9C}" dt="2020-05-18T15:08:41.050" v="1212" actId="1076"/>
          <ac:spMkLst>
            <pc:docMk/>
            <pc:sldMk cId="299269541" sldId="317"/>
            <ac:spMk id="7" creationId="{5ADF2119-0AD3-43EF-B9B7-63B20E45A7DF}"/>
          </ac:spMkLst>
        </pc:spChg>
        <pc:spChg chg="mod">
          <ac:chgData name="LANGLOIS Cecile [BPCE Assurances]" userId="8a4faa53-65ef-4198-8dd8-d7d9e53b2231" providerId="ADAL" clId="{54AB6FED-DDAB-4145-B438-BA1E2F12DA9C}" dt="2020-05-18T15:08:30.997" v="1211" actId="20577"/>
          <ac:spMkLst>
            <pc:docMk/>
            <pc:sldMk cId="299269541" sldId="317"/>
            <ac:spMk id="8" creationId="{E6B8BDE3-F4E2-468D-A096-D587DF1B590A}"/>
          </ac:spMkLst>
        </pc:spChg>
        <pc:spChg chg="add del">
          <ac:chgData name="LANGLOIS Cecile [BPCE Assurances]" userId="8a4faa53-65ef-4198-8dd8-d7d9e53b2231" providerId="ADAL" clId="{54AB6FED-DDAB-4145-B438-BA1E2F12DA9C}" dt="2020-05-18T14:44:15.976" v="54" actId="478"/>
          <ac:spMkLst>
            <pc:docMk/>
            <pc:sldMk cId="299269541" sldId="317"/>
            <ac:spMk id="10" creationId="{AA7533DA-1524-424D-83B0-69F4C5EE7DA4}"/>
          </ac:spMkLst>
        </pc:spChg>
        <pc:spChg chg="del">
          <ac:chgData name="LANGLOIS Cecile [BPCE Assurances]" userId="8a4faa53-65ef-4198-8dd8-d7d9e53b2231" providerId="ADAL" clId="{54AB6FED-DDAB-4145-B438-BA1E2F12DA9C}" dt="2020-05-18T15:08:51.763" v="1214" actId="478"/>
          <ac:spMkLst>
            <pc:docMk/>
            <pc:sldMk cId="299269541" sldId="317"/>
            <ac:spMk id="18" creationId="{0A00C4C0-0C43-48AF-BCFA-ACF04377BC72}"/>
          </ac:spMkLst>
        </pc:spChg>
        <pc:spChg chg="del">
          <ac:chgData name="LANGLOIS Cecile [BPCE Assurances]" userId="8a4faa53-65ef-4198-8dd8-d7d9e53b2231" providerId="ADAL" clId="{54AB6FED-DDAB-4145-B438-BA1E2F12DA9C}" dt="2020-05-18T15:08:51.763" v="1214" actId="478"/>
          <ac:spMkLst>
            <pc:docMk/>
            <pc:sldMk cId="299269541" sldId="317"/>
            <ac:spMk id="19" creationId="{819387E4-3F18-4092-BE96-0A3EF6CC2486}"/>
          </ac:spMkLst>
        </pc:spChg>
        <pc:spChg chg="del">
          <ac:chgData name="LANGLOIS Cecile [BPCE Assurances]" userId="8a4faa53-65ef-4198-8dd8-d7d9e53b2231" providerId="ADAL" clId="{54AB6FED-DDAB-4145-B438-BA1E2F12DA9C}" dt="2020-05-18T15:08:51.763" v="1214" actId="478"/>
          <ac:spMkLst>
            <pc:docMk/>
            <pc:sldMk cId="299269541" sldId="317"/>
            <ac:spMk id="20" creationId="{5BECE626-F416-4CB3-B301-691FD2C80645}"/>
          </ac:spMkLst>
        </pc:spChg>
        <pc:spChg chg="del">
          <ac:chgData name="LANGLOIS Cecile [BPCE Assurances]" userId="8a4faa53-65ef-4198-8dd8-d7d9e53b2231" providerId="ADAL" clId="{54AB6FED-DDAB-4145-B438-BA1E2F12DA9C}" dt="2020-05-18T15:08:51.763" v="1214" actId="478"/>
          <ac:spMkLst>
            <pc:docMk/>
            <pc:sldMk cId="299269541" sldId="317"/>
            <ac:spMk id="21" creationId="{7996FB1C-EF4A-4F2A-AF3B-BEED49E7BDD4}"/>
          </ac:spMkLst>
        </pc:spChg>
        <pc:spChg chg="add mod">
          <ac:chgData name="LANGLOIS Cecile [BPCE Assurances]" userId="8a4faa53-65ef-4198-8dd8-d7d9e53b2231" providerId="ADAL" clId="{54AB6FED-DDAB-4145-B438-BA1E2F12DA9C}" dt="2020-05-18T15:13:30.820" v="1237" actId="1076"/>
          <ac:spMkLst>
            <pc:docMk/>
            <pc:sldMk cId="299269541" sldId="317"/>
            <ac:spMk id="23" creationId="{9EDEB054-ED34-4FAD-BB62-DC091D84FDA7}"/>
          </ac:spMkLst>
        </pc:spChg>
        <pc:spChg chg="add mod">
          <ac:chgData name="LANGLOIS Cecile [BPCE Assurances]" userId="8a4faa53-65ef-4198-8dd8-d7d9e53b2231" providerId="ADAL" clId="{54AB6FED-DDAB-4145-B438-BA1E2F12DA9C}" dt="2020-05-18T15:13:30.820" v="1237" actId="1076"/>
          <ac:spMkLst>
            <pc:docMk/>
            <pc:sldMk cId="299269541" sldId="317"/>
            <ac:spMk id="25" creationId="{5503E7B9-B2AC-42A3-A130-3C4FA300E60F}"/>
          </ac:spMkLst>
        </pc:spChg>
        <pc:spChg chg="add mod">
          <ac:chgData name="LANGLOIS Cecile [BPCE Assurances]" userId="8a4faa53-65ef-4198-8dd8-d7d9e53b2231" providerId="ADAL" clId="{54AB6FED-DDAB-4145-B438-BA1E2F12DA9C}" dt="2020-05-18T15:13:30.820" v="1237" actId="1076"/>
          <ac:spMkLst>
            <pc:docMk/>
            <pc:sldMk cId="299269541" sldId="317"/>
            <ac:spMk id="27" creationId="{38077BEA-63A2-471D-B5B4-67CB5E1AC6BB}"/>
          </ac:spMkLst>
        </pc:spChg>
        <pc:spChg chg="add mod">
          <ac:chgData name="LANGLOIS Cecile [BPCE Assurances]" userId="8a4faa53-65ef-4198-8dd8-d7d9e53b2231" providerId="ADAL" clId="{54AB6FED-DDAB-4145-B438-BA1E2F12DA9C}" dt="2020-05-18T15:14:01.443" v="1239" actId="1076"/>
          <ac:spMkLst>
            <pc:docMk/>
            <pc:sldMk cId="299269541" sldId="317"/>
            <ac:spMk id="28" creationId="{85F134B4-0E63-4521-8FA7-004391095F6C}"/>
          </ac:spMkLst>
        </pc:spChg>
        <pc:spChg chg="add mod">
          <ac:chgData name="LANGLOIS Cecile [BPCE Assurances]" userId="8a4faa53-65ef-4198-8dd8-d7d9e53b2231" providerId="ADAL" clId="{54AB6FED-DDAB-4145-B438-BA1E2F12DA9C}" dt="2020-05-18T15:14:08.205" v="1290" actId="1036"/>
          <ac:spMkLst>
            <pc:docMk/>
            <pc:sldMk cId="299269541" sldId="317"/>
            <ac:spMk id="30" creationId="{787C6C43-7888-4711-81F5-76CA13D3A774}"/>
          </ac:spMkLst>
        </pc:spChg>
        <pc:spChg chg="add mod">
          <ac:chgData name="LANGLOIS Cecile [BPCE Assurances]" userId="8a4faa53-65ef-4198-8dd8-d7d9e53b2231" providerId="ADAL" clId="{54AB6FED-DDAB-4145-B438-BA1E2F12DA9C}" dt="2020-05-18T15:18:45.097" v="1530" actId="1076"/>
          <ac:spMkLst>
            <pc:docMk/>
            <pc:sldMk cId="299269541" sldId="317"/>
            <ac:spMk id="33" creationId="{16284AB7-5B4D-4A0C-897F-1A51025150B6}"/>
          </ac:spMkLst>
        </pc:spChg>
        <pc:grpChg chg="add mod">
          <ac:chgData name="LANGLOIS Cecile [BPCE Assurances]" userId="8a4faa53-65ef-4198-8dd8-d7d9e53b2231" providerId="ADAL" clId="{54AB6FED-DDAB-4145-B438-BA1E2F12DA9C}" dt="2020-05-18T15:13:30.820" v="1237" actId="1076"/>
          <ac:grpSpMkLst>
            <pc:docMk/>
            <pc:sldMk cId="299269541" sldId="317"/>
            <ac:grpSpMk id="14" creationId="{7C8017FA-4285-4AA2-8514-2E9C28D487E5}"/>
          </ac:grpSpMkLst>
        </pc:grpChg>
        <pc:graphicFrameChg chg="add del mod">
          <ac:chgData name="LANGLOIS Cecile [BPCE Assurances]" userId="8a4faa53-65ef-4198-8dd8-d7d9e53b2231" providerId="ADAL" clId="{54AB6FED-DDAB-4145-B438-BA1E2F12DA9C}" dt="2020-05-19T08:11:26.390" v="1533" actId="478"/>
          <ac:graphicFrameMkLst>
            <pc:docMk/>
            <pc:sldMk cId="299269541" sldId="317"/>
            <ac:graphicFrameMk id="32" creationId="{EB24E1B7-B2C0-4CC8-BE50-800C642B50F8}"/>
          </ac:graphicFrameMkLst>
        </pc:graphicFrameChg>
        <pc:picChg chg="del">
          <ac:chgData name="LANGLOIS Cecile [BPCE Assurances]" userId="8a4faa53-65ef-4198-8dd8-d7d9e53b2231" providerId="ADAL" clId="{54AB6FED-DDAB-4145-B438-BA1E2F12DA9C}" dt="2020-05-18T15:00:16.051" v="727" actId="478"/>
          <ac:picMkLst>
            <pc:docMk/>
            <pc:sldMk cId="299269541" sldId="317"/>
            <ac:picMk id="2" creationId="{D87112B7-FB73-4C8C-B285-EF0613CC3830}"/>
          </ac:picMkLst>
        </pc:picChg>
        <pc:picChg chg="add del mod">
          <ac:chgData name="LANGLOIS Cecile [BPCE Assurances]" userId="8a4faa53-65ef-4198-8dd8-d7d9e53b2231" providerId="ADAL" clId="{54AB6FED-DDAB-4145-B438-BA1E2F12DA9C}" dt="2020-05-18T15:00:30.618" v="731"/>
          <ac:picMkLst>
            <pc:docMk/>
            <pc:sldMk cId="299269541" sldId="317"/>
            <ac:picMk id="3" creationId="{98427614-D47A-4DDF-BD50-DE6C57477332}"/>
          </ac:picMkLst>
        </pc:picChg>
        <pc:picChg chg="add mod">
          <ac:chgData name="LANGLOIS Cecile [BPCE Assurances]" userId="8a4faa53-65ef-4198-8dd8-d7d9e53b2231" providerId="ADAL" clId="{54AB6FED-DDAB-4145-B438-BA1E2F12DA9C}" dt="2020-05-18T15:14:08.205" v="1290" actId="1036"/>
          <ac:picMkLst>
            <pc:docMk/>
            <pc:sldMk cId="299269541" sldId="317"/>
            <ac:picMk id="29" creationId="{7A4C388A-9664-461B-9E66-9BFCBE0F741E}"/>
          </ac:picMkLst>
        </pc:picChg>
        <pc:picChg chg="add mod">
          <ac:chgData name="LANGLOIS Cecile [BPCE Assurances]" userId="8a4faa53-65ef-4198-8dd8-d7d9e53b2231" providerId="ADAL" clId="{54AB6FED-DDAB-4145-B438-BA1E2F12DA9C}" dt="2020-05-18T15:17:04.359" v="1410" actId="1076"/>
          <ac:picMkLst>
            <pc:docMk/>
            <pc:sldMk cId="299269541" sldId="317"/>
            <ac:picMk id="31" creationId="{740A491F-E334-4200-9368-ED144FBBAE9D}"/>
          </ac:picMkLst>
        </pc:picChg>
        <pc:cxnChg chg="add mod">
          <ac:chgData name="LANGLOIS Cecile [BPCE Assurances]" userId="8a4faa53-65ef-4198-8dd8-d7d9e53b2231" providerId="ADAL" clId="{54AB6FED-DDAB-4145-B438-BA1E2F12DA9C}" dt="2020-05-18T15:13:30.820" v="1237" actId="1076"/>
          <ac:cxnSpMkLst>
            <pc:docMk/>
            <pc:sldMk cId="299269541" sldId="317"/>
            <ac:cxnSpMk id="22" creationId="{C9BF9287-D5AF-497D-8A20-A08590D83D12}"/>
          </ac:cxnSpMkLst>
        </pc:cxnChg>
        <pc:cxnChg chg="add mod">
          <ac:chgData name="LANGLOIS Cecile [BPCE Assurances]" userId="8a4faa53-65ef-4198-8dd8-d7d9e53b2231" providerId="ADAL" clId="{54AB6FED-DDAB-4145-B438-BA1E2F12DA9C}" dt="2020-05-18T15:13:30.820" v="1237" actId="1076"/>
          <ac:cxnSpMkLst>
            <pc:docMk/>
            <pc:sldMk cId="299269541" sldId="317"/>
            <ac:cxnSpMk id="24" creationId="{FDBC1EC9-122E-4565-8437-98D2F08CB741}"/>
          </ac:cxnSpMkLst>
        </pc:cxnChg>
        <pc:cxnChg chg="add mod">
          <ac:chgData name="LANGLOIS Cecile [BPCE Assurances]" userId="8a4faa53-65ef-4198-8dd8-d7d9e53b2231" providerId="ADAL" clId="{54AB6FED-DDAB-4145-B438-BA1E2F12DA9C}" dt="2020-05-18T15:13:30.820" v="1237" actId="1076"/>
          <ac:cxnSpMkLst>
            <pc:docMk/>
            <pc:sldMk cId="299269541" sldId="317"/>
            <ac:cxnSpMk id="26" creationId="{D85DB014-EC63-4267-8BBC-06764AAEB8FA}"/>
          </ac:cxnSpMkLst>
        </pc:cxnChg>
      </pc:sldChg>
      <pc:sldChg chg="addSp delSp modSp add">
        <pc:chgData name="LANGLOIS Cecile [BPCE Assurances]" userId="8a4faa53-65ef-4198-8dd8-d7d9e53b2231" providerId="ADAL" clId="{54AB6FED-DDAB-4145-B438-BA1E2F12DA9C}" dt="2020-05-20T12:52:03.967" v="2330" actId="1076"/>
        <pc:sldMkLst>
          <pc:docMk/>
          <pc:sldMk cId="1441014337" sldId="318"/>
        </pc:sldMkLst>
        <pc:spChg chg="add mod">
          <ac:chgData name="LANGLOIS Cecile [BPCE Assurances]" userId="8a4faa53-65ef-4198-8dd8-d7d9e53b2231" providerId="ADAL" clId="{54AB6FED-DDAB-4145-B438-BA1E2F12DA9C}" dt="2020-05-19T08:12:08.612" v="1537" actId="20577"/>
          <ac:spMkLst>
            <pc:docMk/>
            <pc:sldMk cId="1441014337" sldId="318"/>
            <ac:spMk id="2" creationId="{9727F83E-8055-4EC1-AB8C-6C13A4AD38B8}"/>
          </ac:spMkLst>
        </pc:spChg>
        <pc:spChg chg="add">
          <ac:chgData name="LANGLOIS Cecile [BPCE Assurances]" userId="8a4faa53-65ef-4198-8dd8-d7d9e53b2231" providerId="ADAL" clId="{54AB6FED-DDAB-4145-B438-BA1E2F12DA9C}" dt="2020-05-19T08:12:04.694" v="1535"/>
          <ac:spMkLst>
            <pc:docMk/>
            <pc:sldMk cId="1441014337" sldId="318"/>
            <ac:spMk id="3" creationId="{B367994D-CFBC-45AF-8F1E-BF27649AFACD}"/>
          </ac:spMkLst>
        </pc:spChg>
        <pc:spChg chg="add mod">
          <ac:chgData name="LANGLOIS Cecile [BPCE Assurances]" userId="8a4faa53-65ef-4198-8dd8-d7d9e53b2231" providerId="ADAL" clId="{54AB6FED-DDAB-4145-B438-BA1E2F12DA9C}" dt="2020-05-19T08:12:31.859" v="1610" actId="20577"/>
          <ac:spMkLst>
            <pc:docMk/>
            <pc:sldMk cId="1441014337" sldId="318"/>
            <ac:spMk id="4" creationId="{F152BABB-BD07-4913-B101-05EDFEB8D059}"/>
          </ac:spMkLst>
        </pc:spChg>
        <pc:spChg chg="add mod">
          <ac:chgData name="LANGLOIS Cecile [BPCE Assurances]" userId="8a4faa53-65ef-4198-8dd8-d7d9e53b2231" providerId="ADAL" clId="{54AB6FED-DDAB-4145-B438-BA1E2F12DA9C}" dt="2020-05-20T12:41:26.838" v="1680" actId="20577"/>
          <ac:spMkLst>
            <pc:docMk/>
            <pc:sldMk cId="1441014337" sldId="318"/>
            <ac:spMk id="6" creationId="{307099B8-7FAD-4F89-97BF-7BA167019EC5}"/>
          </ac:spMkLst>
        </pc:spChg>
        <pc:spChg chg="add mod">
          <ac:chgData name="LANGLOIS Cecile [BPCE Assurances]" userId="8a4faa53-65ef-4198-8dd8-d7d9e53b2231" providerId="ADAL" clId="{54AB6FED-DDAB-4145-B438-BA1E2F12DA9C}" dt="2020-05-20T12:44:30.050" v="2094" actId="207"/>
          <ac:spMkLst>
            <pc:docMk/>
            <pc:sldMk cId="1441014337" sldId="318"/>
            <ac:spMk id="7" creationId="{0246D795-4C94-42F1-9DA4-22B53943E42A}"/>
          </ac:spMkLst>
        </pc:spChg>
        <pc:spChg chg="add del">
          <ac:chgData name="LANGLOIS Cecile [BPCE Assurances]" userId="8a4faa53-65ef-4198-8dd8-d7d9e53b2231" providerId="ADAL" clId="{54AB6FED-DDAB-4145-B438-BA1E2F12DA9C}" dt="2020-05-20T12:45:24.748" v="2096"/>
          <ac:spMkLst>
            <pc:docMk/>
            <pc:sldMk cId="1441014337" sldId="318"/>
            <ac:spMk id="8" creationId="{F0B90FE3-291A-4B48-B70D-F06603980360}"/>
          </ac:spMkLst>
        </pc:spChg>
        <pc:spChg chg="add del">
          <ac:chgData name="LANGLOIS Cecile [BPCE Assurances]" userId="8a4faa53-65ef-4198-8dd8-d7d9e53b2231" providerId="ADAL" clId="{54AB6FED-DDAB-4145-B438-BA1E2F12DA9C}" dt="2020-05-20T12:45:33.556" v="2098" actId="478"/>
          <ac:spMkLst>
            <pc:docMk/>
            <pc:sldMk cId="1441014337" sldId="318"/>
            <ac:spMk id="9" creationId="{8E8D9499-6668-4FAD-ABD7-7E4F6550349A}"/>
          </ac:spMkLst>
        </pc:spChg>
        <pc:spChg chg="add mod">
          <ac:chgData name="LANGLOIS Cecile [BPCE Assurances]" userId="8a4faa53-65ef-4198-8dd8-d7d9e53b2231" providerId="ADAL" clId="{54AB6FED-DDAB-4145-B438-BA1E2F12DA9C}" dt="2020-05-20T12:49:25.593" v="2175" actId="20577"/>
          <ac:spMkLst>
            <pc:docMk/>
            <pc:sldMk cId="1441014337" sldId="318"/>
            <ac:spMk id="10" creationId="{7E7D27ED-294D-4571-9D41-8F51FE301BB7}"/>
          </ac:spMkLst>
        </pc:spChg>
        <pc:spChg chg="add mod">
          <ac:chgData name="LANGLOIS Cecile [BPCE Assurances]" userId="8a4faa53-65ef-4198-8dd8-d7d9e53b2231" providerId="ADAL" clId="{54AB6FED-DDAB-4145-B438-BA1E2F12DA9C}" dt="2020-05-20T12:46:35.963" v="2146" actId="1076"/>
          <ac:spMkLst>
            <pc:docMk/>
            <pc:sldMk cId="1441014337" sldId="318"/>
            <ac:spMk id="11" creationId="{34595E70-6DB6-4768-8F9B-391670DA626B}"/>
          </ac:spMkLst>
        </pc:spChg>
        <pc:spChg chg="add mod">
          <ac:chgData name="LANGLOIS Cecile [BPCE Assurances]" userId="8a4faa53-65ef-4198-8dd8-d7d9e53b2231" providerId="ADAL" clId="{54AB6FED-DDAB-4145-B438-BA1E2F12DA9C}" dt="2020-05-20T12:52:03.967" v="2330" actId="1076"/>
          <ac:spMkLst>
            <pc:docMk/>
            <pc:sldMk cId="1441014337" sldId="318"/>
            <ac:spMk id="13" creationId="{2B47F7B6-30C3-4197-A57E-5E4F82C5055C}"/>
          </ac:spMkLst>
        </pc:spChg>
        <pc:picChg chg="add mod">
          <ac:chgData name="LANGLOIS Cecile [BPCE Assurances]" userId="8a4faa53-65ef-4198-8dd8-d7d9e53b2231" providerId="ADAL" clId="{54AB6FED-DDAB-4145-B438-BA1E2F12DA9C}" dt="2020-05-20T12:41:15.492" v="1666" actId="1035"/>
          <ac:picMkLst>
            <pc:docMk/>
            <pc:sldMk cId="1441014337" sldId="318"/>
            <ac:picMk id="5" creationId="{98ABC2C0-5DF1-4B89-9DF3-C76502058F0A}"/>
          </ac:picMkLst>
        </pc:picChg>
        <pc:picChg chg="add mod">
          <ac:chgData name="LANGLOIS Cecile [BPCE Assurances]" userId="8a4faa53-65ef-4198-8dd8-d7d9e53b2231" providerId="ADAL" clId="{54AB6FED-DDAB-4145-B438-BA1E2F12DA9C}" dt="2020-05-20T12:52:00.088" v="2329" actId="1076"/>
          <ac:picMkLst>
            <pc:docMk/>
            <pc:sldMk cId="1441014337" sldId="318"/>
            <ac:picMk id="12" creationId="{B2C152A8-4470-40CC-95ED-DC1038A47ABE}"/>
          </ac:picMkLst>
        </pc:picChg>
      </pc:sldChg>
      <pc:sldChg chg="addSp delSp modSp add ord">
        <pc:chgData name="LANGLOIS Cecile [BPCE Assurances]" userId="8a4faa53-65ef-4198-8dd8-d7d9e53b2231" providerId="ADAL" clId="{54AB6FED-DDAB-4145-B438-BA1E2F12DA9C}" dt="2020-05-25T12:52:44.482" v="2819" actId="1037"/>
        <pc:sldMkLst>
          <pc:docMk/>
          <pc:sldMk cId="1494220121" sldId="319"/>
        </pc:sldMkLst>
        <pc:spChg chg="add mod">
          <ac:chgData name="LANGLOIS Cecile [BPCE Assurances]" userId="8a4faa53-65ef-4198-8dd8-d7d9e53b2231" providerId="ADAL" clId="{54AB6FED-DDAB-4145-B438-BA1E2F12DA9C}" dt="2020-05-20T12:53:49.186" v="2359" actId="20577"/>
          <ac:spMkLst>
            <pc:docMk/>
            <pc:sldMk cId="1494220121" sldId="319"/>
            <ac:spMk id="2" creationId="{220DE5F8-ED41-4E94-8010-1926B2FA4879}"/>
          </ac:spMkLst>
        </pc:spChg>
        <pc:spChg chg="add mod">
          <ac:chgData name="LANGLOIS Cecile [BPCE Assurances]" userId="8a4faa53-65ef-4198-8dd8-d7d9e53b2231" providerId="ADAL" clId="{54AB6FED-DDAB-4145-B438-BA1E2F12DA9C}" dt="2020-05-20T12:52:27.860" v="2335" actId="20577"/>
          <ac:spMkLst>
            <pc:docMk/>
            <pc:sldMk cId="1494220121" sldId="319"/>
            <ac:spMk id="3" creationId="{C32275A2-BA56-4B96-9CB1-51D995828FB7}"/>
          </ac:spMkLst>
        </pc:spChg>
        <pc:spChg chg="add mod">
          <ac:chgData name="LANGLOIS Cecile [BPCE Assurances]" userId="8a4faa53-65ef-4198-8dd8-d7d9e53b2231" providerId="ADAL" clId="{54AB6FED-DDAB-4145-B438-BA1E2F12DA9C}" dt="2020-05-20T12:55:26.060" v="2433" actId="20577"/>
          <ac:spMkLst>
            <pc:docMk/>
            <pc:sldMk cId="1494220121" sldId="319"/>
            <ac:spMk id="5" creationId="{AB98DB49-9675-4673-9AAA-B7C9A547D548}"/>
          </ac:spMkLst>
        </pc:spChg>
        <pc:spChg chg="add mod">
          <ac:chgData name="LANGLOIS Cecile [BPCE Assurances]" userId="8a4faa53-65ef-4198-8dd8-d7d9e53b2231" providerId="ADAL" clId="{54AB6FED-DDAB-4145-B438-BA1E2F12DA9C}" dt="2020-05-25T12:48:08.153" v="2709" actId="207"/>
          <ac:spMkLst>
            <pc:docMk/>
            <pc:sldMk cId="1494220121" sldId="319"/>
            <ac:spMk id="8" creationId="{2D8159B3-0607-44F3-8B8C-A7E9AA68CF23}"/>
          </ac:spMkLst>
        </pc:spChg>
        <pc:spChg chg="add mod">
          <ac:chgData name="LANGLOIS Cecile [BPCE Assurances]" userId="8a4faa53-65ef-4198-8dd8-d7d9e53b2231" providerId="ADAL" clId="{54AB6FED-DDAB-4145-B438-BA1E2F12DA9C}" dt="2020-05-25T12:52:18.720" v="2801" actId="207"/>
          <ac:spMkLst>
            <pc:docMk/>
            <pc:sldMk cId="1494220121" sldId="319"/>
            <ac:spMk id="9" creationId="{6AE850FE-D2E7-462B-8BB0-7A3FA7D39606}"/>
          </ac:spMkLst>
        </pc:spChg>
        <pc:spChg chg="add mod">
          <ac:chgData name="LANGLOIS Cecile [BPCE Assurances]" userId="8a4faa53-65ef-4198-8dd8-d7d9e53b2231" providerId="ADAL" clId="{54AB6FED-DDAB-4145-B438-BA1E2F12DA9C}" dt="2020-05-25T12:47:38.378" v="2705" actId="20577"/>
          <ac:spMkLst>
            <pc:docMk/>
            <pc:sldMk cId="1494220121" sldId="319"/>
            <ac:spMk id="11" creationId="{C34405D8-F713-47E7-AB19-D89CFCF15DB2}"/>
          </ac:spMkLst>
        </pc:spChg>
        <pc:spChg chg="add mod">
          <ac:chgData name="LANGLOIS Cecile [BPCE Assurances]" userId="8a4faa53-65ef-4198-8dd8-d7d9e53b2231" providerId="ADAL" clId="{54AB6FED-DDAB-4145-B438-BA1E2F12DA9C}" dt="2020-05-20T13:00:00.317" v="2479" actId="20577"/>
          <ac:spMkLst>
            <pc:docMk/>
            <pc:sldMk cId="1494220121" sldId="319"/>
            <ac:spMk id="12" creationId="{6F6944CC-7660-4E9A-9A42-BBFC08885AF3}"/>
          </ac:spMkLst>
        </pc:spChg>
        <pc:spChg chg="add mod">
          <ac:chgData name="LANGLOIS Cecile [BPCE Assurances]" userId="8a4faa53-65ef-4198-8dd8-d7d9e53b2231" providerId="ADAL" clId="{54AB6FED-DDAB-4145-B438-BA1E2F12DA9C}" dt="2020-05-25T12:48:48.149" v="2723" actId="14100"/>
          <ac:spMkLst>
            <pc:docMk/>
            <pc:sldMk cId="1494220121" sldId="319"/>
            <ac:spMk id="14" creationId="{7238E3B3-536E-4CC7-9B72-A16395AA5291}"/>
          </ac:spMkLst>
        </pc:spChg>
        <pc:spChg chg="add mod">
          <ac:chgData name="LANGLOIS Cecile [BPCE Assurances]" userId="8a4faa53-65ef-4198-8dd8-d7d9e53b2231" providerId="ADAL" clId="{54AB6FED-DDAB-4145-B438-BA1E2F12DA9C}" dt="2020-05-25T12:47:07.668" v="2685" actId="1076"/>
          <ac:spMkLst>
            <pc:docMk/>
            <pc:sldMk cId="1494220121" sldId="319"/>
            <ac:spMk id="15" creationId="{BD79E065-D5A1-41E5-A876-0F63EBA892A1}"/>
          </ac:spMkLst>
        </pc:spChg>
        <pc:spChg chg="add mod">
          <ac:chgData name="LANGLOIS Cecile [BPCE Assurances]" userId="8a4faa53-65ef-4198-8dd8-d7d9e53b2231" providerId="ADAL" clId="{54AB6FED-DDAB-4145-B438-BA1E2F12DA9C}" dt="2020-05-25T12:47:07.668" v="2685" actId="1076"/>
          <ac:spMkLst>
            <pc:docMk/>
            <pc:sldMk cId="1494220121" sldId="319"/>
            <ac:spMk id="16" creationId="{09FA1FD9-3A0D-4952-ABB2-2224670C260F}"/>
          </ac:spMkLst>
        </pc:spChg>
        <pc:spChg chg="add mod">
          <ac:chgData name="LANGLOIS Cecile [BPCE Assurances]" userId="8a4faa53-65ef-4198-8dd8-d7d9e53b2231" providerId="ADAL" clId="{54AB6FED-DDAB-4145-B438-BA1E2F12DA9C}" dt="2020-05-25T12:47:07.668" v="2685" actId="1076"/>
          <ac:spMkLst>
            <pc:docMk/>
            <pc:sldMk cId="1494220121" sldId="319"/>
            <ac:spMk id="17" creationId="{27286CB1-766C-4865-9257-BF5845EBCA4D}"/>
          </ac:spMkLst>
        </pc:spChg>
        <pc:spChg chg="add mod">
          <ac:chgData name="LANGLOIS Cecile [BPCE Assurances]" userId="8a4faa53-65ef-4198-8dd8-d7d9e53b2231" providerId="ADAL" clId="{54AB6FED-DDAB-4145-B438-BA1E2F12DA9C}" dt="2020-05-25T12:50:31.511" v="2726" actId="1076"/>
          <ac:spMkLst>
            <pc:docMk/>
            <pc:sldMk cId="1494220121" sldId="319"/>
            <ac:spMk id="18" creationId="{6A71E55A-FE9A-4EE1-8597-6B32F5D636DF}"/>
          </ac:spMkLst>
        </pc:spChg>
        <pc:spChg chg="add mod">
          <ac:chgData name="LANGLOIS Cecile [BPCE Assurances]" userId="8a4faa53-65ef-4198-8dd8-d7d9e53b2231" providerId="ADAL" clId="{54AB6FED-DDAB-4145-B438-BA1E2F12DA9C}" dt="2020-05-25T12:48:30.230" v="2714" actId="207"/>
          <ac:spMkLst>
            <pc:docMk/>
            <pc:sldMk cId="1494220121" sldId="319"/>
            <ac:spMk id="19" creationId="{07E45149-0FF3-404D-B883-EF09B0F3F63C}"/>
          </ac:spMkLst>
        </pc:spChg>
        <pc:spChg chg="add mod">
          <ac:chgData name="LANGLOIS Cecile [BPCE Assurances]" userId="8a4faa53-65ef-4198-8dd8-d7d9e53b2231" providerId="ADAL" clId="{54AB6FED-DDAB-4145-B438-BA1E2F12DA9C}" dt="2020-05-25T12:52:44.482" v="2819" actId="1037"/>
          <ac:spMkLst>
            <pc:docMk/>
            <pc:sldMk cId="1494220121" sldId="319"/>
            <ac:spMk id="20" creationId="{78DD7233-0C48-452C-825C-A9DB784A59BC}"/>
          </ac:spMkLst>
        </pc:spChg>
        <pc:spChg chg="add mod">
          <ac:chgData name="LANGLOIS Cecile [BPCE Assurances]" userId="8a4faa53-65ef-4198-8dd8-d7d9e53b2231" providerId="ADAL" clId="{54AB6FED-DDAB-4145-B438-BA1E2F12DA9C}" dt="2020-05-25T12:52:33.773" v="2815" actId="1076"/>
          <ac:spMkLst>
            <pc:docMk/>
            <pc:sldMk cId="1494220121" sldId="319"/>
            <ac:spMk id="21" creationId="{55AA46D7-D926-4A2A-9AD9-F084E3254D4A}"/>
          </ac:spMkLst>
        </pc:spChg>
        <pc:picChg chg="add mod">
          <ac:chgData name="LANGLOIS Cecile [BPCE Assurances]" userId="8a4faa53-65ef-4198-8dd8-d7d9e53b2231" providerId="ADAL" clId="{54AB6FED-DDAB-4145-B438-BA1E2F12DA9C}" dt="2020-05-20T12:53:37.925" v="2339" actId="1076"/>
          <ac:picMkLst>
            <pc:docMk/>
            <pc:sldMk cId="1494220121" sldId="319"/>
            <ac:picMk id="4" creationId="{13D284D0-A151-4E6B-A46C-8E51BAF06C26}"/>
          </ac:picMkLst>
        </pc:picChg>
        <pc:picChg chg="add mod">
          <ac:chgData name="LANGLOIS Cecile [BPCE Assurances]" userId="8a4faa53-65ef-4198-8dd8-d7d9e53b2231" providerId="ADAL" clId="{54AB6FED-DDAB-4145-B438-BA1E2F12DA9C}" dt="2020-05-20T12:55:30.309" v="2435" actId="1037"/>
          <ac:picMkLst>
            <pc:docMk/>
            <pc:sldMk cId="1494220121" sldId="319"/>
            <ac:picMk id="6" creationId="{50018EEC-E6A4-428E-930C-1A19C791074B}"/>
          </ac:picMkLst>
        </pc:picChg>
        <pc:picChg chg="add mod">
          <ac:chgData name="LANGLOIS Cecile [BPCE Assurances]" userId="8a4faa53-65ef-4198-8dd8-d7d9e53b2231" providerId="ADAL" clId="{54AB6FED-DDAB-4145-B438-BA1E2F12DA9C}" dt="2020-05-20T13:00:30.470" v="2505" actId="1076"/>
          <ac:picMkLst>
            <pc:docMk/>
            <pc:sldMk cId="1494220121" sldId="319"/>
            <ac:picMk id="7" creationId="{B5C2D26D-9600-4CD8-8D38-E27DDE21A272}"/>
          </ac:picMkLst>
        </pc:picChg>
        <pc:picChg chg="add del mod">
          <ac:chgData name="LANGLOIS Cecile [BPCE Assurances]" userId="8a4faa53-65ef-4198-8dd8-d7d9e53b2231" providerId="ADAL" clId="{54AB6FED-DDAB-4145-B438-BA1E2F12DA9C}" dt="2020-05-20T12:59:31.494" v="2470"/>
          <ac:picMkLst>
            <pc:docMk/>
            <pc:sldMk cId="1494220121" sldId="319"/>
            <ac:picMk id="8" creationId="{4B1D283D-EA8B-4852-961A-9158A5C0015A}"/>
          </ac:picMkLst>
        </pc:picChg>
        <pc:picChg chg="add del mod">
          <ac:chgData name="LANGLOIS Cecile [BPCE Assurances]" userId="8a4faa53-65ef-4198-8dd8-d7d9e53b2231" providerId="ADAL" clId="{54AB6FED-DDAB-4145-B438-BA1E2F12DA9C}" dt="2020-05-20T12:59:05.626" v="2463"/>
          <ac:picMkLst>
            <pc:docMk/>
            <pc:sldMk cId="1494220121" sldId="319"/>
            <ac:picMk id="9" creationId="{6B7059C2-C1F3-4DF6-B09E-3ACEE0F8BE1F}"/>
          </ac:picMkLst>
        </pc:picChg>
        <pc:picChg chg="add mod">
          <ac:chgData name="LANGLOIS Cecile [BPCE Assurances]" userId="8a4faa53-65ef-4198-8dd8-d7d9e53b2231" providerId="ADAL" clId="{54AB6FED-DDAB-4145-B438-BA1E2F12DA9C}" dt="2020-05-20T13:00:34.827" v="2507" actId="1076"/>
          <ac:picMkLst>
            <pc:docMk/>
            <pc:sldMk cId="1494220121" sldId="319"/>
            <ac:picMk id="10" creationId="{F33580DD-05FF-4D95-89EB-619EC7A2DC45}"/>
          </ac:picMkLst>
        </pc:picChg>
        <pc:picChg chg="add mod">
          <ac:chgData name="LANGLOIS Cecile [BPCE Assurances]" userId="8a4faa53-65ef-4198-8dd8-d7d9e53b2231" providerId="ADAL" clId="{54AB6FED-DDAB-4145-B438-BA1E2F12DA9C}" dt="2020-05-25T12:47:07.668" v="2685" actId="1076"/>
          <ac:picMkLst>
            <pc:docMk/>
            <pc:sldMk cId="1494220121" sldId="319"/>
            <ac:picMk id="13" creationId="{1B228732-B146-4E0E-A587-C88AC36DBF22}"/>
          </ac:picMkLst>
        </pc:picChg>
      </pc:sldChg>
      <pc:sldChg chg="addSp delSp modSp add del">
        <pc:chgData name="LANGLOIS Cecile [BPCE Assurances]" userId="8a4faa53-65ef-4198-8dd8-d7d9e53b2231" providerId="ADAL" clId="{54AB6FED-DDAB-4145-B438-BA1E2F12DA9C}" dt="2020-05-25T12:54:42.530" v="2839" actId="2696"/>
        <pc:sldMkLst>
          <pc:docMk/>
          <pc:sldMk cId="2596803244" sldId="320"/>
        </pc:sldMkLst>
        <pc:spChg chg="add del mod">
          <ac:chgData name="LANGLOIS Cecile [BPCE Assurances]" userId="8a4faa53-65ef-4198-8dd8-d7d9e53b2231" providerId="ADAL" clId="{54AB6FED-DDAB-4145-B438-BA1E2F12DA9C}" dt="2020-05-25T12:46:42.632" v="2683"/>
          <ac:spMkLst>
            <pc:docMk/>
            <pc:sldMk cId="2596803244" sldId="320"/>
            <ac:spMk id="4" creationId="{A9555630-E3FB-45AA-BEE2-FA87062AB38C}"/>
          </ac:spMkLst>
        </pc:spChg>
        <pc:spChg chg="add del mod">
          <ac:chgData name="LANGLOIS Cecile [BPCE Assurances]" userId="8a4faa53-65ef-4198-8dd8-d7d9e53b2231" providerId="ADAL" clId="{54AB6FED-DDAB-4145-B438-BA1E2F12DA9C}" dt="2020-05-25T12:46:42.632" v="2683"/>
          <ac:spMkLst>
            <pc:docMk/>
            <pc:sldMk cId="2596803244" sldId="320"/>
            <ac:spMk id="5" creationId="{C53A2753-EC34-4474-8BB2-EECA38525F87}"/>
          </ac:spMkLst>
        </pc:spChg>
        <pc:spChg chg="add mod">
          <ac:chgData name="LANGLOIS Cecile [BPCE Assurances]" userId="8a4faa53-65ef-4198-8dd8-d7d9e53b2231" providerId="ADAL" clId="{54AB6FED-DDAB-4145-B438-BA1E2F12DA9C}" dt="2020-05-20T13:03:19.923" v="2668" actId="1036"/>
          <ac:spMkLst>
            <pc:docMk/>
            <pc:sldMk cId="2596803244" sldId="320"/>
            <ac:spMk id="6" creationId="{5E0112A7-6358-4C24-98D8-6A335FB3BA81}"/>
          </ac:spMkLst>
        </pc:spChg>
        <pc:spChg chg="add mod">
          <ac:chgData name="LANGLOIS Cecile [BPCE Assurances]" userId="8a4faa53-65ef-4198-8dd8-d7d9e53b2231" providerId="ADAL" clId="{54AB6FED-DDAB-4145-B438-BA1E2F12DA9C}" dt="2020-05-20T13:03:19.923" v="2668" actId="1036"/>
          <ac:spMkLst>
            <pc:docMk/>
            <pc:sldMk cId="2596803244" sldId="320"/>
            <ac:spMk id="7" creationId="{AE7D79E3-3E20-4B04-A97C-A83DEE894C70}"/>
          </ac:spMkLst>
        </pc:spChg>
        <pc:spChg chg="add del mod">
          <ac:chgData name="LANGLOIS Cecile [BPCE Assurances]" userId="8a4faa53-65ef-4198-8dd8-d7d9e53b2231" providerId="ADAL" clId="{54AB6FED-DDAB-4145-B438-BA1E2F12DA9C}" dt="2020-05-25T12:46:42.632" v="2683"/>
          <ac:spMkLst>
            <pc:docMk/>
            <pc:sldMk cId="2596803244" sldId="320"/>
            <ac:spMk id="8" creationId="{2BAFDFD6-1D4F-4CDD-BC41-FC2A8DF903D8}"/>
          </ac:spMkLst>
        </pc:spChg>
        <pc:spChg chg="add del mod">
          <ac:chgData name="LANGLOIS Cecile [BPCE Assurances]" userId="8a4faa53-65ef-4198-8dd8-d7d9e53b2231" providerId="ADAL" clId="{54AB6FED-DDAB-4145-B438-BA1E2F12DA9C}" dt="2020-05-25T12:46:42.632" v="2683"/>
          <ac:spMkLst>
            <pc:docMk/>
            <pc:sldMk cId="2596803244" sldId="320"/>
            <ac:spMk id="9" creationId="{81722891-13A1-4800-AA90-F9B3CF374D03}"/>
          </ac:spMkLst>
        </pc:spChg>
        <pc:spChg chg="add del mod">
          <ac:chgData name="LANGLOIS Cecile [BPCE Assurances]" userId="8a4faa53-65ef-4198-8dd8-d7d9e53b2231" providerId="ADAL" clId="{54AB6FED-DDAB-4145-B438-BA1E2F12DA9C}" dt="2020-05-25T12:46:42.632" v="2683"/>
          <ac:spMkLst>
            <pc:docMk/>
            <pc:sldMk cId="2596803244" sldId="320"/>
            <ac:spMk id="10" creationId="{FCC4DDDE-30AE-4D45-A064-6DE1832DF19E}"/>
          </ac:spMkLst>
        </pc:spChg>
        <pc:picChg chg="add del mod">
          <ac:chgData name="LANGLOIS Cecile [BPCE Assurances]" userId="8a4faa53-65ef-4198-8dd8-d7d9e53b2231" providerId="ADAL" clId="{54AB6FED-DDAB-4145-B438-BA1E2F12DA9C}" dt="2020-05-25T12:46:42.632" v="2683"/>
          <ac:picMkLst>
            <pc:docMk/>
            <pc:sldMk cId="2596803244" sldId="320"/>
            <ac:picMk id="2" creationId="{815CF712-3B79-4324-9CF4-34C7AF4FC7F5}"/>
          </ac:picMkLst>
        </pc:picChg>
        <pc:picChg chg="add del mod">
          <ac:chgData name="LANGLOIS Cecile [BPCE Assurances]" userId="8a4faa53-65ef-4198-8dd8-d7d9e53b2231" providerId="ADAL" clId="{54AB6FED-DDAB-4145-B438-BA1E2F12DA9C}" dt="2020-05-25T12:54:10.728" v="2832"/>
          <ac:picMkLst>
            <pc:docMk/>
            <pc:sldMk cId="2596803244" sldId="320"/>
            <ac:picMk id="3" creationId="{B398168F-CE3F-47AD-BE0A-9CBADF50E83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492EA-A11A-4EA3-9F73-9FD07D64ABC7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7B1A-294B-485D-99FE-8DE88C8FB9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14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22/07/2020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8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MARS 2020</a:t>
            </a:r>
          </a:p>
        </p:txBody>
      </p:sp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4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5" name="Connecteur droit 4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10001" y="552000"/>
            <a:ext cx="5835032" cy="81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0001" y="1742400"/>
            <a:ext cx="5835032" cy="5801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459572" y="828970"/>
            <a:ext cx="700856" cy="196966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gray">
          <a:xfrm>
            <a:off x="8999" y="8784000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627716CA-9C44-42D1-AB35-F58D2C059D09}" type="slidenum">
              <a:rPr lang="fr-FR" altLang="fr-FR" sz="800" b="1" smtClean="0">
                <a:solidFill>
                  <a:srgbClr val="7F7F7F"/>
                </a:solidFill>
                <a:latin typeface="+mn-lt"/>
                <a:cs typeface="Arial" charset="0"/>
              </a:rPr>
              <a:pPr/>
              <a:t>‹N°›</a:t>
            </a:fld>
            <a:endParaRPr lang="fr-FR" altLang="fr-FR" sz="800" b="1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 userDrawn="1"/>
        </p:nvSpPr>
        <p:spPr bwMode="gray">
          <a:xfrm>
            <a:off x="908483" y="8784000"/>
            <a:ext cx="95840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kern="1200" dirty="0">
                <a:solidFill>
                  <a:srgbClr val="7F7F7F"/>
                </a:solidFill>
                <a:latin typeface="Arial" charset="0"/>
                <a:ea typeface="+mn-ea"/>
                <a:cs typeface="Arial" charset="0"/>
              </a:rPr>
              <a:t>MARS 2020</a:t>
            </a:r>
          </a:p>
        </p:txBody>
      </p:sp>
      <p:sp>
        <p:nvSpPr>
          <p:cNvPr id="17" name="Rectangle 4"/>
          <p:cNvSpPr txBox="1">
            <a:spLocks noChangeArrowheads="1"/>
          </p:cNvSpPr>
          <p:nvPr userDrawn="1"/>
        </p:nvSpPr>
        <p:spPr bwMode="gray">
          <a:xfrm>
            <a:off x="4221089" y="8784000"/>
            <a:ext cx="2641994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800" b="1" baseline="0" dirty="0">
                <a:solidFill>
                  <a:srgbClr val="7F7F7F"/>
                </a:solidFill>
                <a:latin typeface="+mn-lt"/>
                <a:cs typeface="Arial" charset="0"/>
              </a:rPr>
              <a:t>D</a:t>
            </a:r>
            <a:r>
              <a:rPr lang="fr-FR" altLang="fr-FR" sz="800" b="1" dirty="0">
                <a:solidFill>
                  <a:srgbClr val="7F7F7F"/>
                </a:solidFill>
                <a:latin typeface="+mn-lt"/>
                <a:cs typeface="Arial" charset="0"/>
              </a:rPr>
              <a:t>ocument à usage interne  – ne pas diffuser</a:t>
            </a:r>
            <a:endParaRPr lang="fr-FR" altLang="fr-FR" sz="800" b="1" kern="1200" dirty="0">
              <a:solidFill>
                <a:srgbClr val="7F7F7F"/>
              </a:solidFill>
              <a:latin typeface="+mn-lt"/>
              <a:cs typeface="Arial" charset="0"/>
            </a:endParaRPr>
          </a:p>
        </p:txBody>
      </p:sp>
      <p:cxnSp>
        <p:nvCxnSpPr>
          <p:cNvPr id="18" name="Connecteur droit 17"/>
          <p:cNvCxnSpPr/>
          <p:nvPr userDrawn="1"/>
        </p:nvCxnSpPr>
        <p:spPr bwMode="auto">
          <a:xfrm>
            <a:off x="507351" y="8881472"/>
            <a:ext cx="0" cy="180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1CBC540-6D28-4A6B-B297-1F0607EFD43D}"/>
              </a:ext>
            </a:extLst>
          </p:cNvPr>
          <p:cNvSpPr txBox="1"/>
          <p:nvPr userDrawn="1"/>
        </p:nvSpPr>
        <p:spPr>
          <a:xfrm>
            <a:off x="0" y="9035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file:///C:\Users\A9941290\Desktop\Infographie%20contacts%20utiles\MON%20MEMO%20PRO%20V9.pdf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a.lefevre@assurances.natixis.com" TargetMode="External"/><Relationship Id="rId2" Type="http://schemas.openxmlformats.org/officeDocument/2006/relationships/hyperlink" Target="mailto:cecile.langloios@assurances.natixi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405620" y="275431"/>
            <a:ext cx="6388113" cy="646331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/>
              <a:t>FICHE MEMO </a:t>
            </a:r>
            <a:r>
              <a:rPr lang="fr-FR" sz="1600" b="1" i="1" dirty="0"/>
              <a:t>– </a:t>
            </a:r>
            <a:r>
              <a:rPr lang="fr-FR" sz="2000" b="1" dirty="0"/>
              <a:t>MR PRO</a:t>
            </a:r>
          </a:p>
          <a:p>
            <a:pPr algn="ctr"/>
            <a:r>
              <a:rPr lang="fr-FR" sz="1600" b="1" i="1" dirty="0"/>
              <a:t>LES CRITERES D’ELIGIBILITE CAISSE D’EPARGNE </a:t>
            </a:r>
            <a:endParaRPr lang="fr-FR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330" y="67419"/>
            <a:ext cx="1408670" cy="53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810001" y="1247169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23" name="Espace réservé du texte 4"/>
          <p:cNvSpPr txBox="1">
            <a:spLocks/>
          </p:cNvSpPr>
          <p:nvPr/>
        </p:nvSpPr>
        <p:spPr>
          <a:xfrm>
            <a:off x="308230" y="1139225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1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42228" y="1668519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pic>
        <p:nvPicPr>
          <p:cNvPr id="1026" name="Image 2" descr="image001">
            <a:extLst>
              <a:ext uri="{FF2B5EF4-FFF2-40B4-BE49-F238E27FC236}">
                <a16:creationId xmlns:a16="http://schemas.microsoft.com/office/drawing/2014/main" id="{CC3C9EAA-36C5-4582-8C10-1A88CA59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" y="162871"/>
            <a:ext cx="992973" cy="99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29F2D345-8FE2-411B-A7FB-406C5D308A30}"/>
              </a:ext>
            </a:extLst>
          </p:cNvPr>
          <p:cNvSpPr txBox="1">
            <a:spLocks/>
          </p:cNvSpPr>
          <p:nvPr/>
        </p:nvSpPr>
        <p:spPr>
          <a:xfrm>
            <a:off x="810001" y="1269411"/>
            <a:ext cx="5983732" cy="21575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PARAMETRES POUR SOUSCRIRE  UN LOCAL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C930DB8-34FC-40A2-889C-28E382CF8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7250"/>
            <a:ext cx="6858000" cy="4324094"/>
          </a:xfrm>
          <a:prstGeom prst="rect">
            <a:avLst/>
          </a:prstGeom>
        </p:spPr>
      </p:pic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02C8CC43-F3A1-474C-8365-52B8EB57CF16}"/>
              </a:ext>
            </a:extLst>
          </p:cNvPr>
          <p:cNvSpPr txBox="1">
            <a:spLocks/>
          </p:cNvSpPr>
          <p:nvPr/>
        </p:nvSpPr>
        <p:spPr>
          <a:xfrm>
            <a:off x="347865" y="6060935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A49277-AC33-48A6-8F9D-2402E26125C8}"/>
              </a:ext>
            </a:extLst>
          </p:cNvPr>
          <p:cNvSpPr txBox="1"/>
          <p:nvPr/>
        </p:nvSpPr>
        <p:spPr>
          <a:xfrm>
            <a:off x="306495" y="6562506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FCFAC99E-DD19-4124-BE1F-29EA5E352746}"/>
              </a:ext>
            </a:extLst>
          </p:cNvPr>
          <p:cNvSpPr txBox="1">
            <a:spLocks/>
          </p:cNvSpPr>
          <p:nvPr/>
        </p:nvSpPr>
        <p:spPr>
          <a:xfrm>
            <a:off x="874268" y="6224967"/>
            <a:ext cx="5983732" cy="21575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L’OBJECTIF DES INTERCALAIRES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EC0E3CA-A527-42AF-81A6-08CB3183249B}"/>
              </a:ext>
            </a:extLst>
          </p:cNvPr>
          <p:cNvSpPr/>
          <p:nvPr/>
        </p:nvSpPr>
        <p:spPr>
          <a:xfrm>
            <a:off x="242228" y="7002250"/>
            <a:ext cx="1426572" cy="121707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Document à remettre au client en complément des Conditions Générales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A3E74D4-9F44-4F0F-990F-291A38F638FE}"/>
              </a:ext>
            </a:extLst>
          </p:cNvPr>
          <p:cNvSpPr/>
          <p:nvPr/>
        </p:nvSpPr>
        <p:spPr>
          <a:xfrm>
            <a:off x="1786074" y="7002250"/>
            <a:ext cx="1426572" cy="119846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Accordent des garanties spécifiques complémentaires au client, dédiées à certaines activités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1C107F2-378D-44F5-9E2C-CE23C0DD508D}"/>
              </a:ext>
            </a:extLst>
          </p:cNvPr>
          <p:cNvSpPr/>
          <p:nvPr/>
        </p:nvSpPr>
        <p:spPr>
          <a:xfrm>
            <a:off x="3329920" y="7020871"/>
            <a:ext cx="2119410" cy="11798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/>
              <a:t>Commerce et services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/>
              <a:t>Commerce alimentation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/>
              <a:t>Vétérinaire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/>
              <a:t>Multiservice à la personne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/>
              <a:t>Prof  médicales et paramédicales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56618F2-FE56-408C-A6F6-1E029CC85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9042" y="7101988"/>
            <a:ext cx="1384691" cy="109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362B319-EC55-4713-BFA1-1D37DBA76CD2}"/>
              </a:ext>
            </a:extLst>
          </p:cNvPr>
          <p:cNvSpPr txBox="1">
            <a:spLocks/>
          </p:cNvSpPr>
          <p:nvPr/>
        </p:nvSpPr>
        <p:spPr>
          <a:xfrm>
            <a:off x="368805" y="570344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DF2119-0AD3-43EF-B9B7-63B20E45A7DF}"/>
              </a:ext>
            </a:extLst>
          </p:cNvPr>
          <p:cNvSpPr txBox="1"/>
          <p:nvPr/>
        </p:nvSpPr>
        <p:spPr>
          <a:xfrm>
            <a:off x="399285" y="1101478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6B8BDE3-F4E2-468D-A096-D587DF1B590A}"/>
              </a:ext>
            </a:extLst>
          </p:cNvPr>
          <p:cNvSpPr txBox="1">
            <a:spLocks/>
          </p:cNvSpPr>
          <p:nvPr/>
        </p:nvSpPr>
        <p:spPr>
          <a:xfrm>
            <a:off x="829488" y="552733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OORA : OUTIL D’OPTIMISATION DE LA RELATION ASSURANCE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6888E-055D-451E-867E-51C32396C86C}"/>
              </a:ext>
            </a:extLst>
          </p:cNvPr>
          <p:cNvSpPr/>
          <p:nvPr/>
        </p:nvSpPr>
        <p:spPr>
          <a:xfrm>
            <a:off x="368805" y="1387604"/>
            <a:ext cx="627672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0850" algn="l"/>
              </a:tabLst>
            </a:pP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Cet outil qui permet en quelques minutes d’identifier les produits d’assurances éligibles à votre client et d’aborder toute la gamme professionnelle :</a:t>
            </a:r>
          </a:p>
          <a:p>
            <a:pPr>
              <a:tabLst>
                <a:tab pos="450850" algn="l"/>
              </a:tabLst>
            </a:pPr>
            <a:endParaRPr lang="fr-FR" sz="1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171450" indent="-171450">
              <a:buFontTx/>
              <a:buChar char="-"/>
              <a:tabLst>
                <a:tab pos="450850" algn="l"/>
              </a:tabLst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Protection des biens professionnels</a:t>
            </a:r>
          </a:p>
          <a:p>
            <a:pPr marL="171450" indent="-171450">
              <a:buFontTx/>
              <a:buChar char="-"/>
              <a:tabLst>
                <a:tab pos="450850" algn="l"/>
              </a:tabLst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Couverture santé </a:t>
            </a:r>
          </a:p>
          <a:p>
            <a:pPr marL="171450" indent="-171450">
              <a:buFontTx/>
              <a:buChar char="-"/>
              <a:tabLst>
                <a:tab pos="450850" algn="l"/>
              </a:tabLst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Protection des revenus et du patrimoine du dirigeant </a:t>
            </a:r>
          </a:p>
          <a:p>
            <a:r>
              <a:rPr lang="fr-FR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. </a:t>
            </a:r>
            <a:endParaRPr 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C8017FA-4285-4AA2-8514-2E9C28D487E5}"/>
              </a:ext>
            </a:extLst>
          </p:cNvPr>
          <p:cNvGrpSpPr/>
          <p:nvPr/>
        </p:nvGrpSpPr>
        <p:grpSpPr>
          <a:xfrm>
            <a:off x="1080167" y="3281057"/>
            <a:ext cx="4511621" cy="2627391"/>
            <a:chOff x="458484" y="6337004"/>
            <a:chExt cx="6399515" cy="3124401"/>
          </a:xfrm>
        </p:grpSpPr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79C2CC95-2943-4216-89CE-EB2AB2E015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442" r="-166" b="14312"/>
            <a:stretch/>
          </p:blipFill>
          <p:spPr bwMode="auto">
            <a:xfrm>
              <a:off x="458484" y="6337004"/>
              <a:ext cx="6399515" cy="3124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971E85-BE51-4D55-84A1-45667143052E}"/>
                </a:ext>
              </a:extLst>
            </p:cNvPr>
            <p:cNvSpPr/>
            <p:nvPr/>
          </p:nvSpPr>
          <p:spPr>
            <a:xfrm>
              <a:off x="525027" y="6337004"/>
              <a:ext cx="905748" cy="1997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Picture 2" descr="C:\Users\A9941290\Desktop\OAV OORA\logo_fond_blanc.png">
              <a:extLst>
                <a:ext uri="{FF2B5EF4-FFF2-40B4-BE49-F238E27FC236}">
                  <a16:creationId xmlns:a16="http://schemas.microsoft.com/office/drawing/2014/main" id="{0EEC6EB6-D408-48C6-9AE7-1E2CF83BAF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05"/>
            <a:stretch/>
          </p:blipFill>
          <p:spPr bwMode="auto">
            <a:xfrm>
              <a:off x="621518" y="6407492"/>
              <a:ext cx="445282" cy="110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9BF9287-D5AF-497D-8A20-A08590D83D12}"/>
              </a:ext>
            </a:extLst>
          </p:cNvPr>
          <p:cNvCxnSpPr/>
          <p:nvPr/>
        </p:nvCxnSpPr>
        <p:spPr>
          <a:xfrm flipH="1">
            <a:off x="754110" y="3584094"/>
            <a:ext cx="236120" cy="38597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EDEB054-ED34-4FAD-BB62-DC091D84FDA7}"/>
              </a:ext>
            </a:extLst>
          </p:cNvPr>
          <p:cNvSpPr/>
          <p:nvPr/>
        </p:nvSpPr>
        <p:spPr>
          <a:xfrm>
            <a:off x="0" y="4185487"/>
            <a:ext cx="11074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fr-FR" sz="1000" dirty="0">
                <a:solidFill>
                  <a:schemeClr val="accent1"/>
                </a:solidFill>
                <a:latin typeface="Calibri" panose="020F0502020204030204" pitchFamily="34" charset="0"/>
              </a:rPr>
              <a:t>DIAGNOSITC SOUS FORMAT PDF</a:t>
            </a:r>
            <a:endParaRPr lang="fr-FR" sz="12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DBC1EC9-122E-4565-8437-98D2F08CB741}"/>
              </a:ext>
            </a:extLst>
          </p:cNvPr>
          <p:cNvCxnSpPr/>
          <p:nvPr/>
        </p:nvCxnSpPr>
        <p:spPr>
          <a:xfrm>
            <a:off x="5338947" y="4407622"/>
            <a:ext cx="252841" cy="0"/>
          </a:xfrm>
          <a:prstGeom prst="straightConnector1">
            <a:avLst/>
          </a:prstGeom>
          <a:ln w="190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503E7B9-B2AC-42A3-A130-3C4FA300E60F}"/>
              </a:ext>
            </a:extLst>
          </p:cNvPr>
          <p:cNvSpPr/>
          <p:nvPr/>
        </p:nvSpPr>
        <p:spPr>
          <a:xfrm>
            <a:off x="5571393" y="4262431"/>
            <a:ext cx="1107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fr-FR" sz="1000" b="1" dirty="0">
                <a:solidFill>
                  <a:srgbClr val="92D050"/>
                </a:solidFill>
                <a:latin typeface="Calibri" panose="020F0502020204030204" pitchFamily="34" charset="0"/>
              </a:rPr>
              <a:t>SOLUTIONS ÉLIGIBLES</a:t>
            </a:r>
            <a:endParaRPr lang="fr-FR" sz="1200" b="1" dirty="0"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85DB014-EC63-4267-8BBC-06764AAEB8FA}"/>
              </a:ext>
            </a:extLst>
          </p:cNvPr>
          <p:cNvCxnSpPr/>
          <p:nvPr/>
        </p:nvCxnSpPr>
        <p:spPr>
          <a:xfrm>
            <a:off x="5349076" y="5443520"/>
            <a:ext cx="248519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8077BEA-63A2-471D-B5B4-67CB5E1AC6BB}"/>
              </a:ext>
            </a:extLst>
          </p:cNvPr>
          <p:cNvSpPr/>
          <p:nvPr/>
        </p:nvSpPr>
        <p:spPr>
          <a:xfrm>
            <a:off x="5597595" y="5194657"/>
            <a:ext cx="1107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fr-FR" sz="1000" b="1" dirty="0">
                <a:solidFill>
                  <a:srgbClr val="FF0000"/>
                </a:solidFill>
                <a:latin typeface="Calibri" panose="020F0502020204030204" pitchFamily="34" charset="0"/>
              </a:rPr>
              <a:t>SOLUTIONS </a:t>
            </a:r>
          </a:p>
          <a:p>
            <a:pPr algn="ctr">
              <a:tabLst>
                <a:tab pos="450850" algn="l"/>
              </a:tabLst>
            </a:pPr>
            <a:r>
              <a:rPr lang="fr-FR" sz="1000" b="1" dirty="0">
                <a:solidFill>
                  <a:srgbClr val="FF0000"/>
                </a:solidFill>
                <a:latin typeface="Calibri" panose="020F0502020204030204" pitchFamily="34" charset="0"/>
              </a:rPr>
              <a:t>NON-ÉLIGIBLES</a:t>
            </a:r>
            <a:endParaRPr lang="fr-FR" sz="1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5F134B4-0E63-4521-8FA7-004391095F6C}"/>
              </a:ext>
            </a:extLst>
          </p:cNvPr>
          <p:cNvSpPr/>
          <p:nvPr/>
        </p:nvSpPr>
        <p:spPr>
          <a:xfrm>
            <a:off x="5001523" y="3186458"/>
            <a:ext cx="763305" cy="40078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6" descr="C:\Users\A9941290\Desktop\calculator.png">
            <a:extLst>
              <a:ext uri="{FF2B5EF4-FFF2-40B4-BE49-F238E27FC236}">
                <a16:creationId xmlns:a16="http://schemas.microsoft.com/office/drawing/2014/main" id="{7A4C388A-9664-461B-9E66-9BFCBE0F7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70" y="2866892"/>
            <a:ext cx="339117" cy="33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87C6C43-7888-4711-81F5-76CA13D3A774}"/>
              </a:ext>
            </a:extLst>
          </p:cNvPr>
          <p:cNvSpPr/>
          <p:nvPr/>
        </p:nvSpPr>
        <p:spPr>
          <a:xfrm>
            <a:off x="5725555" y="3230991"/>
            <a:ext cx="1107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850" algn="l"/>
              </a:tabLst>
            </a:pPr>
            <a:r>
              <a:rPr lang="fr-FR" sz="1000" b="1" dirty="0">
                <a:solidFill>
                  <a:schemeClr val="accent1"/>
                </a:solidFill>
                <a:latin typeface="Calibri" panose="020F0502020204030204" pitchFamily="34" charset="0"/>
              </a:rPr>
              <a:t>CALCULETTE MADELIN</a:t>
            </a:r>
            <a:endParaRPr lang="fr-FR" sz="12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31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740A491F-E334-4200-9368-ED144FBBA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68" y="6024506"/>
            <a:ext cx="937799" cy="132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6284AB7-5B4D-4A0C-897F-1A51025150B6}"/>
              </a:ext>
            </a:extLst>
          </p:cNvPr>
          <p:cNvSpPr/>
          <p:nvPr/>
        </p:nvSpPr>
        <p:spPr>
          <a:xfrm>
            <a:off x="1352065" y="6021401"/>
            <a:ext cx="538750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/>
              <a:t>Il intègre également le MEMO PRO</a:t>
            </a:r>
          </a:p>
          <a:p>
            <a:pPr algn="just"/>
            <a:endParaRPr lang="fr-FR" sz="1400" dirty="0"/>
          </a:p>
          <a:p>
            <a:pPr algn="just">
              <a:tabLst>
                <a:tab pos="450850" algn="l"/>
              </a:tabLst>
            </a:pPr>
            <a:r>
              <a:rPr lang="fr-FR" sz="1400" dirty="0">
                <a:latin typeface="+mj-lt"/>
              </a:rPr>
              <a:t>Ce support PDF dynamique permet d’avoir à portée de main</a:t>
            </a:r>
            <a:r>
              <a:rPr lang="fr-FR" sz="1400" b="1" dirty="0">
                <a:latin typeface="+mj-lt"/>
              </a:rPr>
              <a:t> </a:t>
            </a:r>
            <a:r>
              <a:rPr lang="fr-FR" sz="1400" b="1" dirty="0">
                <a:solidFill>
                  <a:schemeClr val="tx2"/>
                </a:solidFill>
                <a:latin typeface="+mj-lt"/>
              </a:rPr>
              <a:t>tous les contacts utiles client ou réseau ainsi que les procédures à suivre </a:t>
            </a:r>
            <a:r>
              <a:rPr lang="fr-FR" sz="1400" dirty="0">
                <a:latin typeface="+mj-lt"/>
              </a:rPr>
              <a:t>pour une meilleure souscription. </a:t>
            </a:r>
          </a:p>
          <a:p>
            <a:pPr algn="just">
              <a:tabLst>
                <a:tab pos="450850" algn="l"/>
              </a:tabLst>
            </a:pPr>
            <a:endParaRPr lang="fr-FR" sz="1400" dirty="0">
              <a:latin typeface="+mj-lt"/>
            </a:endParaRPr>
          </a:p>
          <a:p>
            <a:pPr algn="just">
              <a:tabLst>
                <a:tab pos="450850" algn="l"/>
              </a:tabLst>
            </a:pPr>
            <a:r>
              <a:rPr lang="fr-FR" sz="1400" u="sng" dirty="0">
                <a:latin typeface="+mj-lt"/>
              </a:rPr>
              <a:t>Il comprend </a:t>
            </a:r>
            <a:r>
              <a:rPr lang="fr-FR" sz="1400" dirty="0">
                <a:latin typeface="+mj-lt"/>
              </a:rPr>
              <a:t>: 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>
                <a:latin typeface="+mj-lt"/>
              </a:rPr>
              <a:t>Les contacts pour l’assistance réseaux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>
                <a:latin typeface="+mj-lt"/>
              </a:rPr>
              <a:t>Les contacts pour le client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>
                <a:latin typeface="+mj-lt"/>
              </a:rPr>
              <a:t>Les pièces indispensables à transmettre 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>
                <a:latin typeface="+mj-lt"/>
              </a:rPr>
              <a:t>Les pièces à remettre au client.</a:t>
            </a:r>
          </a:p>
          <a:p>
            <a:pPr marL="171450" indent="-171450" algn="just">
              <a:buFontTx/>
              <a:buChar char="-"/>
              <a:tabLst>
                <a:tab pos="450850" algn="l"/>
              </a:tabLst>
            </a:pPr>
            <a:r>
              <a:rPr lang="fr-FR" sz="1400" b="1" dirty="0">
                <a:latin typeface="+mj-lt"/>
              </a:rPr>
              <a:t>Les procédures de souscription et de résiliation</a:t>
            </a:r>
          </a:p>
          <a:p>
            <a:pPr algn="just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9926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9727F83E-8055-4EC1-AB8C-6C13A4AD38B8}"/>
              </a:ext>
            </a:extLst>
          </p:cNvPr>
          <p:cNvSpPr txBox="1">
            <a:spLocks/>
          </p:cNvSpPr>
          <p:nvPr/>
        </p:nvSpPr>
        <p:spPr>
          <a:xfrm>
            <a:off x="368805" y="570344"/>
            <a:ext cx="462316" cy="461176"/>
          </a:xfrm>
          <a:prstGeom prst="rect">
            <a:avLst/>
          </a:prstGeom>
          <a:solidFill>
            <a:srgbClr val="EAEAEA"/>
          </a:solidFill>
        </p:spPr>
        <p:txBody>
          <a:bodyPr anchor="ctr" anchorCtr="0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67994D-CFBC-45AF-8F1E-BF27649AFACD}"/>
              </a:ext>
            </a:extLst>
          </p:cNvPr>
          <p:cNvSpPr txBox="1"/>
          <p:nvPr/>
        </p:nvSpPr>
        <p:spPr>
          <a:xfrm>
            <a:off x="399285" y="1101478"/>
            <a:ext cx="6276722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fr-FR"/>
            </a:defPPr>
            <a:lvl1pPr lvl="0" algn="ctr">
              <a:defRPr sz="1100" kern="0">
                <a:solidFill>
                  <a:srgbClr val="007F9E"/>
                </a:solidFill>
              </a:defRPr>
            </a:lvl1pPr>
          </a:lstStyle>
          <a:p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152BABB-BD07-4913-B101-05EDFEB8D059}"/>
              </a:ext>
            </a:extLst>
          </p:cNvPr>
          <p:cNvSpPr txBox="1">
            <a:spLocks/>
          </p:cNvSpPr>
          <p:nvPr/>
        </p:nvSpPr>
        <p:spPr>
          <a:xfrm>
            <a:off x="829488" y="552733"/>
            <a:ext cx="6047999" cy="3083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VERIFICATION OBLIGATOIRE SUR L’OUTIL DE SOUSCRIPTION</a:t>
            </a:r>
          </a:p>
        </p:txBody>
      </p:sp>
      <p:pic>
        <p:nvPicPr>
          <p:cNvPr id="5" name="Graphique 4" descr="Ampoule">
            <a:extLst>
              <a:ext uri="{FF2B5EF4-FFF2-40B4-BE49-F238E27FC236}">
                <a16:creationId xmlns:a16="http://schemas.microsoft.com/office/drawing/2014/main" id="{98ABC2C0-5DF1-4B89-9DF3-C76502058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60" y="1767841"/>
            <a:ext cx="716280" cy="7162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7099B8-7FAD-4F89-97BF-7BA167019EC5}"/>
              </a:ext>
            </a:extLst>
          </p:cNvPr>
          <p:cNvSpPr/>
          <p:nvPr/>
        </p:nvSpPr>
        <p:spPr>
          <a:xfrm>
            <a:off x="944880" y="1463038"/>
            <a:ext cx="2362200" cy="22860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BONNE PRATIQUE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246D795-4C94-42F1-9DA4-22B53943E42A}"/>
              </a:ext>
            </a:extLst>
          </p:cNvPr>
          <p:cNvSpPr/>
          <p:nvPr/>
        </p:nvSpPr>
        <p:spPr>
          <a:xfrm>
            <a:off x="651512" y="1645920"/>
            <a:ext cx="6115048" cy="175260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2"/>
                </a:solidFill>
              </a:rPr>
              <a:t>Ouvrir l’outil de souscription IARD PRO via la synthèse client bancaire </a:t>
            </a:r>
            <a:r>
              <a:rPr lang="fr-FR" sz="1400" b="1" dirty="0">
                <a:solidFill>
                  <a:schemeClr val="tx1"/>
                </a:solidFill>
              </a:rPr>
              <a:t>lors de l’entrée en relation, RDV programmé pour rapatrier les données clients dans notre base de données clients assurances.</a:t>
            </a:r>
          </a:p>
          <a:p>
            <a:r>
              <a:rPr lang="fr-FR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fr-FR" sz="1400" b="1" dirty="0">
                <a:solidFill>
                  <a:schemeClr val="tx1"/>
                </a:solidFill>
              </a:rPr>
              <a:t>Ainsi , </a:t>
            </a:r>
            <a:r>
              <a:rPr lang="fr-FR" sz="1400" b="1" dirty="0">
                <a:solidFill>
                  <a:schemeClr val="tx2"/>
                </a:solidFill>
              </a:rPr>
              <a:t>APS PRO peut prendre la main distance </a:t>
            </a:r>
            <a:r>
              <a:rPr lang="fr-FR" sz="1400" b="1" dirty="0">
                <a:solidFill>
                  <a:schemeClr val="tx1"/>
                </a:solidFill>
              </a:rPr>
              <a:t>pour la réalisation de devis, avenant ou affaire nouvelle, notamment en cas de panne informatique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7D27ED-294D-4571-9D41-8F51FE301BB7}"/>
              </a:ext>
            </a:extLst>
          </p:cNvPr>
          <p:cNvSpPr/>
          <p:nvPr/>
        </p:nvSpPr>
        <p:spPr>
          <a:xfrm>
            <a:off x="695592" y="3837182"/>
            <a:ext cx="4851768" cy="3461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/>
              <a:t>VERIFIER L’ELIGIBILITE DE TOUTES LES ACTIVITES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595E70-6DB6-4768-8F9B-391670DA626B}"/>
              </a:ext>
            </a:extLst>
          </p:cNvPr>
          <p:cNvSpPr/>
          <p:nvPr/>
        </p:nvSpPr>
        <p:spPr>
          <a:xfrm>
            <a:off x="464269" y="3837182"/>
            <a:ext cx="267792" cy="3461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1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2C152A8-4470-40CC-95ED-DC1038A47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8" y="4276875"/>
            <a:ext cx="6521443" cy="330297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B47F7B6-30C3-4197-A57E-5E4F82C5055C}"/>
              </a:ext>
            </a:extLst>
          </p:cNvPr>
          <p:cNvSpPr txBox="1"/>
          <p:nvPr/>
        </p:nvSpPr>
        <p:spPr>
          <a:xfrm>
            <a:off x="4297680" y="4870153"/>
            <a:ext cx="234045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Entrer une activité / code NAF et sélectionner ensuite dans la liste de résultats</a:t>
            </a:r>
          </a:p>
        </p:txBody>
      </p:sp>
    </p:spTree>
    <p:extLst>
      <p:ext uri="{BB962C8B-B14F-4D97-AF65-F5344CB8AC3E}">
        <p14:creationId xmlns:p14="http://schemas.microsoft.com/office/powerpoint/2010/main" val="144101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0DE5F8-ED41-4E94-8010-1926B2FA4879}"/>
              </a:ext>
            </a:extLst>
          </p:cNvPr>
          <p:cNvSpPr/>
          <p:nvPr/>
        </p:nvSpPr>
        <p:spPr>
          <a:xfrm>
            <a:off x="659123" y="347222"/>
            <a:ext cx="4851768" cy="3461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/>
              <a:t>VERIFIER CHAQUE FICHE METIER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275A2-BA56-4B96-9CB1-51D995828FB7}"/>
              </a:ext>
            </a:extLst>
          </p:cNvPr>
          <p:cNvSpPr/>
          <p:nvPr/>
        </p:nvSpPr>
        <p:spPr>
          <a:xfrm>
            <a:off x="427800" y="347222"/>
            <a:ext cx="267792" cy="3461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D284D0-A151-4E6B-A46C-8E51BAF06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7796"/>
            <a:ext cx="6858000" cy="18096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98DB49-9675-4673-9AAA-B7C9A547D548}"/>
              </a:ext>
            </a:extLst>
          </p:cNvPr>
          <p:cNvSpPr txBox="1"/>
          <p:nvPr/>
        </p:nvSpPr>
        <p:spPr>
          <a:xfrm>
            <a:off x="1264920" y="2568700"/>
            <a:ext cx="23404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Cliquer sur le           pour analyser la fiche métier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018EEC-E6A4-428E-930C-1A19C7910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043" y="2566169"/>
            <a:ext cx="223838" cy="2333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C2D26D-9600-4CD8-8D38-E27DDE21A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54" y="4069625"/>
            <a:ext cx="2816543" cy="15992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3580DD-05FF-4D95-89EB-619EC7A2D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4152404"/>
            <a:ext cx="2960068" cy="151648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4405D8-F713-47E7-AB19-D89CFCF15DB2}"/>
              </a:ext>
            </a:extLst>
          </p:cNvPr>
          <p:cNvSpPr/>
          <p:nvPr/>
        </p:nvSpPr>
        <p:spPr>
          <a:xfrm>
            <a:off x="677627" y="3376901"/>
            <a:ext cx="4851768" cy="3461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/>
              <a:t>ACTIVITE ELIGIBLE A LA SOUSCRIPTION OU NON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6944CC-7660-4E9A-9A42-BBFC08885AF3}"/>
              </a:ext>
            </a:extLst>
          </p:cNvPr>
          <p:cNvSpPr/>
          <p:nvPr/>
        </p:nvSpPr>
        <p:spPr>
          <a:xfrm>
            <a:off x="446304" y="3376901"/>
            <a:ext cx="267792" cy="3461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B228732-B146-4E0E-A587-C88AC36DB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297" y="6424088"/>
            <a:ext cx="5943600" cy="205844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38E3B3-536E-4CC7-9B72-A16395AA5291}"/>
              </a:ext>
            </a:extLst>
          </p:cNvPr>
          <p:cNvSpPr/>
          <p:nvPr/>
        </p:nvSpPr>
        <p:spPr>
          <a:xfrm>
            <a:off x="555304" y="6015426"/>
            <a:ext cx="5943599" cy="3461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/>
              <a:t>VERIFIER ENSUITE CE QUE L’ON ASSURE ET ON N’ASSURE PAS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79E065-D5A1-41E5-A876-0F63EBA892A1}"/>
              </a:ext>
            </a:extLst>
          </p:cNvPr>
          <p:cNvSpPr/>
          <p:nvPr/>
        </p:nvSpPr>
        <p:spPr>
          <a:xfrm>
            <a:off x="323982" y="6015426"/>
            <a:ext cx="267792" cy="3461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FA1FD9-3A0D-4952-ABB2-2224670C260F}"/>
              </a:ext>
            </a:extLst>
          </p:cNvPr>
          <p:cNvSpPr/>
          <p:nvPr/>
        </p:nvSpPr>
        <p:spPr>
          <a:xfrm>
            <a:off x="245059" y="7227445"/>
            <a:ext cx="2171710" cy="1255091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286CB1-766C-4865-9257-BF5845EBCA4D}"/>
              </a:ext>
            </a:extLst>
          </p:cNvPr>
          <p:cNvSpPr/>
          <p:nvPr/>
        </p:nvSpPr>
        <p:spPr>
          <a:xfrm>
            <a:off x="4128808" y="7204057"/>
            <a:ext cx="1952089" cy="12550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6A71E55A-FE9A-4EE1-8597-6B32F5D636DF}"/>
              </a:ext>
            </a:extLst>
          </p:cNvPr>
          <p:cNvSpPr/>
          <p:nvPr/>
        </p:nvSpPr>
        <p:spPr>
          <a:xfrm rot="16200000">
            <a:off x="3900208" y="7949533"/>
            <a:ext cx="457200" cy="4805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8159B3-0607-44F3-8B8C-A7E9AA68CF23}"/>
              </a:ext>
            </a:extLst>
          </p:cNvPr>
          <p:cNvSpPr/>
          <p:nvPr/>
        </p:nvSpPr>
        <p:spPr>
          <a:xfrm>
            <a:off x="1935480" y="5151120"/>
            <a:ext cx="914401" cy="51777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E45149-0FF3-404D-B883-EF09B0F3F63C}"/>
              </a:ext>
            </a:extLst>
          </p:cNvPr>
          <p:cNvSpPr/>
          <p:nvPr/>
        </p:nvSpPr>
        <p:spPr>
          <a:xfrm>
            <a:off x="5166496" y="5151120"/>
            <a:ext cx="914401" cy="5177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KO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E850FE-D2E7-462B-8BB0-7A3FA7D39606}"/>
              </a:ext>
            </a:extLst>
          </p:cNvPr>
          <p:cNvSpPr txBox="1"/>
          <p:nvPr/>
        </p:nvSpPr>
        <p:spPr>
          <a:xfrm>
            <a:off x="4441233" y="7961227"/>
            <a:ext cx="1502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RC PRO </a:t>
            </a:r>
          </a:p>
          <a:p>
            <a:pPr algn="ctr"/>
            <a:r>
              <a:rPr lang="fr-FR" sz="1100" b="1" dirty="0">
                <a:solidFill>
                  <a:srgbClr val="FF0000"/>
                </a:solidFill>
              </a:rPr>
              <a:t>NON POSSIBLE </a:t>
            </a: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78DD7233-0C48-452C-825C-A9DB784A59BC}"/>
              </a:ext>
            </a:extLst>
          </p:cNvPr>
          <p:cNvSpPr/>
          <p:nvPr/>
        </p:nvSpPr>
        <p:spPr>
          <a:xfrm rot="16200000">
            <a:off x="2200621" y="7923220"/>
            <a:ext cx="457200" cy="48058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5AA46D7-D926-4A2A-9AD9-F084E3254D4A}"/>
              </a:ext>
            </a:extLst>
          </p:cNvPr>
          <p:cNvSpPr txBox="1"/>
          <p:nvPr/>
        </p:nvSpPr>
        <p:spPr>
          <a:xfrm>
            <a:off x="2416769" y="7927583"/>
            <a:ext cx="17120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B050"/>
                </a:solidFill>
              </a:rPr>
              <a:t>SOCLE LOCAL </a:t>
            </a:r>
          </a:p>
          <a:p>
            <a:pPr algn="ctr"/>
            <a:r>
              <a:rPr lang="fr-FR" sz="1100" b="1" dirty="0">
                <a:solidFill>
                  <a:srgbClr val="00B050"/>
                </a:solidFill>
              </a:rPr>
              <a:t>+ MNE  </a:t>
            </a:r>
          </a:p>
          <a:p>
            <a:pPr algn="ctr"/>
            <a:r>
              <a:rPr lang="fr-FR" sz="1100" b="1" dirty="0">
                <a:solidFill>
                  <a:srgbClr val="00B050"/>
                </a:solidFill>
              </a:rPr>
              <a:t>POSSIBLE </a:t>
            </a:r>
          </a:p>
        </p:txBody>
      </p:sp>
    </p:spTree>
    <p:extLst>
      <p:ext uri="{BB962C8B-B14F-4D97-AF65-F5344CB8AC3E}">
        <p14:creationId xmlns:p14="http://schemas.microsoft.com/office/powerpoint/2010/main" val="1494220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/>
          <p:cNvSpPr/>
          <p:nvPr/>
        </p:nvSpPr>
        <p:spPr>
          <a:xfrm>
            <a:off x="215504" y="603251"/>
            <a:ext cx="6427658" cy="7922684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2748977" y="1671524"/>
            <a:ext cx="3009272" cy="261610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INTERLOCUTEURS</a:t>
            </a:r>
          </a:p>
          <a:p>
            <a:pPr lvl="1"/>
            <a:r>
              <a:rPr lang="fr-FR" b="1" dirty="0"/>
              <a:t>Natixis Assurances : </a:t>
            </a: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Cécile LANGLOIS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07 71 37 09 00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2"/>
              </a:rPr>
              <a:t>cecile.langloios@assurances.natixis.com</a:t>
            </a:r>
            <a:endParaRPr lang="fr-FR" dirty="0"/>
          </a:p>
          <a:p>
            <a:pPr lvl="1" fontAlgn="auto">
              <a:spcBef>
                <a:spcPts val="60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Sandra LEFEVRE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/>
              <a:t>Tél. 06 70 74 64 24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r>
              <a:rPr lang="fr-FR" dirty="0">
                <a:hlinkClick r:id="rId3"/>
              </a:rPr>
              <a:t>Sandra.lefevre@assurances.natixis.com</a:t>
            </a:r>
            <a:endParaRPr lang="fr-FR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900" dirty="0"/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SzPct val="100000"/>
              <a:tabLst>
                <a:tab pos="96838" algn="l"/>
              </a:tabLst>
              <a:defRPr/>
            </a:pPr>
            <a:endParaRPr lang="fr-FR" sz="800" dirty="0"/>
          </a:p>
          <a:p>
            <a:pPr lvl="1"/>
            <a:r>
              <a:rPr lang="fr-FR" dirty="0"/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6858" y="1618195"/>
            <a:ext cx="227570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160126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3" ma:contentTypeDescription="Create a new document." ma:contentTypeScope="" ma:versionID="5db4f5e1d9be1e2a22142cc61cc3b99e">
  <xsd:schema xmlns:xsd="http://www.w3.org/2001/XMLSchema" xmlns:xs="http://www.w3.org/2001/XMLSchema" xmlns:p="http://schemas.microsoft.com/office/2006/metadata/properties" xmlns:ns3="3edcd01c-fa64-4670-bc4f-9984a77729ad" xmlns:ns4="962ded25-ad35-4b12-a876-b8ee24a4236d" targetNamespace="http://schemas.microsoft.com/office/2006/metadata/properties" ma:root="true" ma:fieldsID="31963008b39b18ca910a321f0fccf527" ns3:_="" ns4:_="">
    <xsd:import namespace="3edcd01c-fa64-4670-bc4f-9984a77729ad"/>
    <xsd:import namespace="962ded25-ad35-4b12-a876-b8ee24a423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ded25-ad35-4b12-a876-b8ee24a4236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464C14C5-FF2D-4B93-8C60-DA4CDC5874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4F441D-38D0-4BE6-BB15-96E794AC0CFB}">
  <ds:schemaRefs>
    <ds:schemaRef ds:uri="3edcd01c-fa64-4670-bc4f-9984a77729ad"/>
    <ds:schemaRef ds:uri="http://purl.org/dc/terms/"/>
    <ds:schemaRef ds:uri="962ded25-ad35-4b12-a876-b8ee24a4236d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A9E24A3-1519-466F-BA11-90CE91ABA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962ded25-ad35-4b12-a876-b8ee24a42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0BB995D-53B5-4205-9CE2-13AF595D667D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NATIXIS_2017_Template4-3_NATIXIS_ASSURANCES</Template>
  <TotalTime>8230</TotalTime>
  <Words>339</Words>
  <Application>Microsoft Office PowerPoint</Application>
  <PresentationFormat>Affichage à l'écran (4:3)</PresentationFormat>
  <Paragraphs>74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Wingdings</vt:lpstr>
      <vt:lpstr>Wingdings 3</vt:lpstr>
      <vt:lpstr>NATIXIS_2017_Template4-3_NATIXIS_ASSURANCES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Natixis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Chapuis Henri Francois</dc:creator>
  <cp:lastModifiedBy>A6706426</cp:lastModifiedBy>
  <cp:revision>84</cp:revision>
  <dcterms:created xsi:type="dcterms:W3CDTF">2017-04-07T10:22:01Z</dcterms:created>
  <dcterms:modified xsi:type="dcterms:W3CDTF">2020-07-22T07:09:54Z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emilie.forest@natixis.com</vt:lpwstr>
  </property>
  <property fmtid="{D5CDD505-2E9C-101B-9397-08002B2CF9AE}" pid="5" name="MSIP_Label_797e4f81-4b1c-4a3a-b237-8636707719dc_SetDate">
    <vt:lpwstr>2019-07-19T13:02:47.5784613Z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441d16ed-877f-46f0-82bb-684d1ee0f057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0x010100D5BC222503CE594E96A8A70B1703BBD9</vt:lpwstr>
  </property>
</Properties>
</file>