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4"/>
  </p:notesMasterIdLst>
  <p:handoutMasterIdLst>
    <p:handoutMasterId r:id="rId15"/>
  </p:handoutMasterIdLst>
  <p:sldIdLst>
    <p:sldId id="310" r:id="rId6"/>
    <p:sldId id="318" r:id="rId7"/>
    <p:sldId id="319" r:id="rId8"/>
    <p:sldId id="321" r:id="rId9"/>
    <p:sldId id="320" r:id="rId10"/>
    <p:sldId id="316" r:id="rId11"/>
    <p:sldId id="322" r:id="rId12"/>
    <p:sldId id="293" r:id="rId13"/>
  </p:sldIdLst>
  <p:sldSz cx="6858000" cy="9144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4" userDrawn="1">
          <p15:clr>
            <a:srgbClr val="A4A3A4"/>
          </p15:clr>
        </p15:guide>
        <p15:guide id="2" pos="2880">
          <p15:clr>
            <a:srgbClr val="A4A3A4"/>
          </p15:clr>
        </p15:guide>
        <p15:guide id="3" orient="horz" pos="2880">
          <p15:clr>
            <a:srgbClr val="A4A3A4"/>
          </p15:clr>
        </p15:guide>
        <p15:guide id="4"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UFOSSE Coralie [BPCE Assurances]" initials="DC[A" lastIdx="1" clrIdx="0">
    <p:extLst>
      <p:ext uri="{19B8F6BF-5375-455C-9EA6-DF929625EA0E}">
        <p15:presenceInfo xmlns:p15="http://schemas.microsoft.com/office/powerpoint/2012/main" userId="S-1-5-21-3130935119-1753535209-3785030220-246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67CEB0-687D-488B-942C-93042CA23EE1}" v="664" dt="2020-05-18T14:40:22.65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68" autoAdjust="0"/>
    <p:restoredTop sz="94670" autoAdjust="0"/>
  </p:normalViewPr>
  <p:slideViewPr>
    <p:cSldViewPr snapToGrid="0" snapToObjects="1">
      <p:cViewPr varScale="1">
        <p:scale>
          <a:sx n="79" d="100"/>
          <a:sy n="79" d="100"/>
        </p:scale>
        <p:origin x="3096" y="108"/>
      </p:cViewPr>
      <p:guideLst>
        <p:guide orient="horz" pos="2154"/>
        <p:guide pos="2880"/>
        <p:guide orient="horz" pos="2880"/>
        <p:guide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48" d="100"/>
          <a:sy n="48" d="100"/>
        </p:scale>
        <p:origin x="2752" y="2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GLOIS Cecile [BPCE Assurances]" userId="8a4faa53-65ef-4198-8dd8-d7d9e53b2231" providerId="ADAL" clId="{1967CEB0-687D-488B-942C-93042CA23EE1}"/>
    <pc:docChg chg="undo custSel addSld delSld modSld">
      <pc:chgData name="LANGLOIS Cecile [BPCE Assurances]" userId="8a4faa53-65ef-4198-8dd8-d7d9e53b2231" providerId="ADAL" clId="{1967CEB0-687D-488B-942C-93042CA23EE1}" dt="2020-05-19T08:08:57.095" v="5399" actId="1036"/>
      <pc:docMkLst>
        <pc:docMk/>
      </pc:docMkLst>
      <pc:sldChg chg="modSp">
        <pc:chgData name="LANGLOIS Cecile [BPCE Assurances]" userId="8a4faa53-65ef-4198-8dd8-d7d9e53b2231" providerId="ADAL" clId="{1967CEB0-687D-488B-942C-93042CA23EE1}" dt="2020-05-12T15:48:31.601" v="261" actId="20577"/>
        <pc:sldMkLst>
          <pc:docMk/>
          <pc:sldMk cId="1601263101" sldId="293"/>
        </pc:sldMkLst>
        <pc:spChg chg="mod">
          <ac:chgData name="LANGLOIS Cecile [BPCE Assurances]" userId="8a4faa53-65ef-4198-8dd8-d7d9e53b2231" providerId="ADAL" clId="{1967CEB0-687D-488B-942C-93042CA23EE1}" dt="2020-05-12T15:48:31.601" v="261" actId="20577"/>
          <ac:spMkLst>
            <pc:docMk/>
            <pc:sldMk cId="1601263101" sldId="293"/>
            <ac:spMk id="7" creationId="{00000000-0000-0000-0000-000000000000}"/>
          </ac:spMkLst>
        </pc:spChg>
      </pc:sldChg>
      <pc:sldChg chg="addSp modSp">
        <pc:chgData name="LANGLOIS Cecile [BPCE Assurances]" userId="8a4faa53-65ef-4198-8dd8-d7d9e53b2231" providerId="ADAL" clId="{1967CEB0-687D-488B-942C-93042CA23EE1}" dt="2020-05-18T14:13:44.453" v="4398" actId="404"/>
        <pc:sldMkLst>
          <pc:docMk/>
          <pc:sldMk cId="3027238453" sldId="310"/>
        </pc:sldMkLst>
        <pc:spChg chg="add mod">
          <ac:chgData name="LANGLOIS Cecile [BPCE Assurances]" userId="8a4faa53-65ef-4198-8dd8-d7d9e53b2231" providerId="ADAL" clId="{1967CEB0-687D-488B-942C-93042CA23EE1}" dt="2020-05-12T15:53:37.657" v="348" actId="1076"/>
          <ac:spMkLst>
            <pc:docMk/>
            <pc:sldMk cId="3027238453" sldId="310"/>
            <ac:spMk id="2" creationId="{983B17CD-B01F-4D48-AA01-97EDF52C742B}"/>
          </ac:spMkLst>
        </pc:spChg>
        <pc:spChg chg="add mod">
          <ac:chgData name="LANGLOIS Cecile [BPCE Assurances]" userId="8a4faa53-65ef-4198-8dd8-d7d9e53b2231" providerId="ADAL" clId="{1967CEB0-687D-488B-942C-93042CA23EE1}" dt="2020-05-13T14:34:27.115" v="460" actId="404"/>
          <ac:spMkLst>
            <pc:docMk/>
            <pc:sldMk cId="3027238453" sldId="310"/>
            <ac:spMk id="3" creationId="{CE75CA0D-9C56-43E2-A495-25F5067490C3}"/>
          </ac:spMkLst>
        </pc:spChg>
        <pc:spChg chg="add mod">
          <ac:chgData name="LANGLOIS Cecile [BPCE Assurances]" userId="8a4faa53-65ef-4198-8dd8-d7d9e53b2231" providerId="ADAL" clId="{1967CEB0-687D-488B-942C-93042CA23EE1}" dt="2020-05-12T15:55:10.589" v="415" actId="1076"/>
          <ac:spMkLst>
            <pc:docMk/>
            <pc:sldMk cId="3027238453" sldId="310"/>
            <ac:spMk id="4" creationId="{DE20A399-60D4-4DB1-8E1E-AC5092416627}"/>
          </ac:spMkLst>
        </pc:spChg>
        <pc:spChg chg="mod">
          <ac:chgData name="LANGLOIS Cecile [BPCE Assurances]" userId="8a4faa53-65ef-4198-8dd8-d7d9e53b2231" providerId="ADAL" clId="{1967CEB0-687D-488B-942C-93042CA23EE1}" dt="2020-05-12T15:45:21.787" v="91" actId="20577"/>
          <ac:spMkLst>
            <pc:docMk/>
            <pc:sldMk cId="3027238453" sldId="310"/>
            <ac:spMk id="8" creationId="{00000000-0000-0000-0000-000000000000}"/>
          </ac:spMkLst>
        </pc:spChg>
        <pc:spChg chg="add mod">
          <ac:chgData name="LANGLOIS Cecile [BPCE Assurances]" userId="8a4faa53-65ef-4198-8dd8-d7d9e53b2231" providerId="ADAL" clId="{1967CEB0-687D-488B-942C-93042CA23EE1}" dt="2020-05-18T14:13:44.453" v="4398" actId="404"/>
          <ac:spMkLst>
            <pc:docMk/>
            <pc:sldMk cId="3027238453" sldId="310"/>
            <ac:spMk id="12" creationId="{4B657037-B530-4940-A339-A64C3E25BC56}"/>
          </ac:spMkLst>
        </pc:spChg>
        <pc:spChg chg="add mod">
          <ac:chgData name="LANGLOIS Cecile [BPCE Assurances]" userId="8a4faa53-65ef-4198-8dd8-d7d9e53b2231" providerId="ADAL" clId="{1967CEB0-687D-488B-942C-93042CA23EE1}" dt="2020-05-13T14:34:29.823" v="461" actId="404"/>
          <ac:spMkLst>
            <pc:docMk/>
            <pc:sldMk cId="3027238453" sldId="310"/>
            <ac:spMk id="15" creationId="{1A131B46-724B-4E73-9C4A-E0BE36661DDA}"/>
          </ac:spMkLst>
        </pc:spChg>
        <pc:spChg chg="add mod">
          <ac:chgData name="LANGLOIS Cecile [BPCE Assurances]" userId="8a4faa53-65ef-4198-8dd8-d7d9e53b2231" providerId="ADAL" clId="{1967CEB0-687D-488B-942C-93042CA23EE1}" dt="2020-05-12T15:54:57.718" v="412" actId="1076"/>
          <ac:spMkLst>
            <pc:docMk/>
            <pc:sldMk cId="3027238453" sldId="310"/>
            <ac:spMk id="17" creationId="{891FACEF-BE46-4886-A529-9DC0E2F7244D}"/>
          </ac:spMkLst>
        </pc:spChg>
        <pc:spChg chg="mod">
          <ac:chgData name="LANGLOIS Cecile [BPCE Assurances]" userId="8a4faa53-65ef-4198-8dd8-d7d9e53b2231" providerId="ADAL" clId="{1967CEB0-687D-488B-942C-93042CA23EE1}" dt="2020-05-12T15:45:51.242" v="121" actId="20577"/>
          <ac:spMkLst>
            <pc:docMk/>
            <pc:sldMk cId="3027238453" sldId="310"/>
            <ac:spMk id="22" creationId="{00000000-0000-0000-0000-000000000000}"/>
          </ac:spMkLst>
        </pc:spChg>
        <pc:picChg chg="mod">
          <ac:chgData name="LANGLOIS Cecile [BPCE Assurances]" userId="8a4faa53-65ef-4198-8dd8-d7d9e53b2231" providerId="ADAL" clId="{1967CEB0-687D-488B-942C-93042CA23EE1}" dt="2020-05-12T15:45:27.490" v="92" actId="14100"/>
          <ac:picMkLst>
            <pc:docMk/>
            <pc:sldMk cId="3027238453" sldId="310"/>
            <ac:picMk id="1026" creationId="{CC3C9EAA-36C5-4582-8C10-1A88CA595FD9}"/>
          </ac:picMkLst>
        </pc:picChg>
        <pc:cxnChg chg="add mod">
          <ac:chgData name="LANGLOIS Cecile [BPCE Assurances]" userId="8a4faa53-65ef-4198-8dd8-d7d9e53b2231" providerId="ADAL" clId="{1967CEB0-687D-488B-942C-93042CA23EE1}" dt="2020-05-12T15:55:35.320" v="419" actId="1582"/>
          <ac:cxnSpMkLst>
            <pc:docMk/>
            <pc:sldMk cId="3027238453" sldId="310"/>
            <ac:cxnSpMk id="6" creationId="{9B0C11A1-A070-4F26-8A42-910C4C090F1C}"/>
          </ac:cxnSpMkLst>
        </pc:cxnChg>
        <pc:cxnChg chg="add mod">
          <ac:chgData name="LANGLOIS Cecile [BPCE Assurances]" userId="8a4faa53-65ef-4198-8dd8-d7d9e53b2231" providerId="ADAL" clId="{1967CEB0-687D-488B-942C-93042CA23EE1}" dt="2020-05-12T15:55:57.181" v="423" actId="1076"/>
          <ac:cxnSpMkLst>
            <pc:docMk/>
            <pc:sldMk cId="3027238453" sldId="310"/>
            <ac:cxnSpMk id="20" creationId="{CCCFB7FE-5BA7-4546-880D-07CA608880FB}"/>
          </ac:cxnSpMkLst>
        </pc:cxnChg>
      </pc:sldChg>
      <pc:sldChg chg="addSp delSp modSp">
        <pc:chgData name="LANGLOIS Cecile [BPCE Assurances]" userId="8a4faa53-65ef-4198-8dd8-d7d9e53b2231" providerId="ADAL" clId="{1967CEB0-687D-488B-942C-93042CA23EE1}" dt="2020-05-18T14:40:22.648" v="5359" actId="12100"/>
        <pc:sldMkLst>
          <pc:docMk/>
          <pc:sldMk cId="1182051056" sldId="316"/>
        </pc:sldMkLst>
        <pc:spChg chg="del mod">
          <ac:chgData name="LANGLOIS Cecile [BPCE Assurances]" userId="8a4faa53-65ef-4198-8dd8-d7d9e53b2231" providerId="ADAL" clId="{1967CEB0-687D-488B-942C-93042CA23EE1}" dt="2020-05-18T13:59:16.634" v="3158" actId="478"/>
          <ac:spMkLst>
            <pc:docMk/>
            <pc:sldMk cId="1182051056" sldId="316"/>
            <ac:spMk id="3" creationId="{991EF30C-3800-4071-BA50-BDA35F5B3CA1}"/>
          </ac:spMkLst>
        </pc:spChg>
        <pc:spChg chg="add mod">
          <ac:chgData name="LANGLOIS Cecile [BPCE Assurances]" userId="8a4faa53-65ef-4198-8dd8-d7d9e53b2231" providerId="ADAL" clId="{1967CEB0-687D-488B-942C-93042CA23EE1}" dt="2020-05-18T14:29:46.137" v="4830" actId="14100"/>
          <ac:spMkLst>
            <pc:docMk/>
            <pc:sldMk cId="1182051056" sldId="316"/>
            <ac:spMk id="5" creationId="{74FB4EE6-15E5-4CA7-8B0A-FCFCB422AA6F}"/>
          </ac:spMkLst>
        </pc:spChg>
        <pc:spChg chg="add mod">
          <ac:chgData name="LANGLOIS Cecile [BPCE Assurances]" userId="8a4faa53-65ef-4198-8dd8-d7d9e53b2231" providerId="ADAL" clId="{1967CEB0-687D-488B-942C-93042CA23EE1}" dt="2020-05-18T14:29:43.714" v="4829" actId="14100"/>
          <ac:spMkLst>
            <pc:docMk/>
            <pc:sldMk cId="1182051056" sldId="316"/>
            <ac:spMk id="6" creationId="{67ACE45D-B285-4B27-AA4F-F73D7C705DDD}"/>
          </ac:spMkLst>
        </pc:spChg>
        <pc:spChg chg="add del mod">
          <ac:chgData name="LANGLOIS Cecile [BPCE Assurances]" userId="8a4faa53-65ef-4198-8dd8-d7d9e53b2231" providerId="ADAL" clId="{1967CEB0-687D-488B-942C-93042CA23EE1}" dt="2020-05-18T14:30:05.780" v="4833" actId="478"/>
          <ac:spMkLst>
            <pc:docMk/>
            <pc:sldMk cId="1182051056" sldId="316"/>
            <ac:spMk id="7" creationId="{A475E3EF-007D-4109-A9A9-7478807C26B7}"/>
          </ac:spMkLst>
        </pc:spChg>
        <pc:spChg chg="add del mod">
          <ac:chgData name="LANGLOIS Cecile [BPCE Assurances]" userId="8a4faa53-65ef-4198-8dd8-d7d9e53b2231" providerId="ADAL" clId="{1967CEB0-687D-488B-942C-93042CA23EE1}" dt="2020-05-18T14:30:05.780" v="4833" actId="478"/>
          <ac:spMkLst>
            <pc:docMk/>
            <pc:sldMk cId="1182051056" sldId="316"/>
            <ac:spMk id="8" creationId="{16D1AA2D-1922-4C75-BB1B-B6687205FDA3}"/>
          </ac:spMkLst>
        </pc:spChg>
        <pc:spChg chg="add mod">
          <ac:chgData name="LANGLOIS Cecile [BPCE Assurances]" userId="8a4faa53-65ef-4198-8dd8-d7d9e53b2231" providerId="ADAL" clId="{1967CEB0-687D-488B-942C-93042CA23EE1}" dt="2020-05-18T14:30:26.189" v="4847" actId="20577"/>
          <ac:spMkLst>
            <pc:docMk/>
            <pc:sldMk cId="1182051056" sldId="316"/>
            <ac:spMk id="10" creationId="{E761CC11-8ABF-46C1-B8CD-EA3AC899898E}"/>
          </ac:spMkLst>
        </pc:spChg>
        <pc:spChg chg="add mod">
          <ac:chgData name="LANGLOIS Cecile [BPCE Assurances]" userId="8a4faa53-65ef-4198-8dd8-d7d9e53b2231" providerId="ADAL" clId="{1967CEB0-687D-488B-942C-93042CA23EE1}" dt="2020-05-18T14:30:20.854" v="4837" actId="20577"/>
          <ac:spMkLst>
            <pc:docMk/>
            <pc:sldMk cId="1182051056" sldId="316"/>
            <ac:spMk id="11" creationId="{136B1B44-DFB5-4D15-9AC9-8D63E7D5257B}"/>
          </ac:spMkLst>
        </pc:spChg>
        <pc:spChg chg="del">
          <ac:chgData name="LANGLOIS Cecile [BPCE Assurances]" userId="8a4faa53-65ef-4198-8dd8-d7d9e53b2231" providerId="ADAL" clId="{1967CEB0-687D-488B-942C-93042CA23EE1}" dt="2020-05-12T15:48:13.674" v="256" actId="478"/>
          <ac:spMkLst>
            <pc:docMk/>
            <pc:sldMk cId="1182051056" sldId="316"/>
            <ac:spMk id="12" creationId="{2F4AC2E7-921F-4089-9C56-123A8358884F}"/>
          </ac:spMkLst>
        </pc:spChg>
        <pc:spChg chg="del">
          <ac:chgData name="LANGLOIS Cecile [BPCE Assurances]" userId="8a4faa53-65ef-4198-8dd8-d7d9e53b2231" providerId="ADAL" clId="{1967CEB0-687D-488B-942C-93042CA23EE1}" dt="2020-05-12T15:48:13.674" v="256" actId="478"/>
          <ac:spMkLst>
            <pc:docMk/>
            <pc:sldMk cId="1182051056" sldId="316"/>
            <ac:spMk id="13" creationId="{981026E8-493E-47E7-9E01-81F657F8140F}"/>
          </ac:spMkLst>
        </pc:spChg>
        <pc:spChg chg="del">
          <ac:chgData name="LANGLOIS Cecile [BPCE Assurances]" userId="8a4faa53-65ef-4198-8dd8-d7d9e53b2231" providerId="ADAL" clId="{1967CEB0-687D-488B-942C-93042CA23EE1}" dt="2020-05-12T15:48:22.617" v="259" actId="478"/>
          <ac:spMkLst>
            <pc:docMk/>
            <pc:sldMk cId="1182051056" sldId="316"/>
            <ac:spMk id="14" creationId="{2B93FD9E-4960-4414-90F9-7B408B48FA6C}"/>
          </ac:spMkLst>
        </pc:spChg>
        <pc:spChg chg="del">
          <ac:chgData name="LANGLOIS Cecile [BPCE Assurances]" userId="8a4faa53-65ef-4198-8dd8-d7d9e53b2231" providerId="ADAL" clId="{1967CEB0-687D-488B-942C-93042CA23EE1}" dt="2020-05-12T15:48:13.674" v="256" actId="478"/>
          <ac:spMkLst>
            <pc:docMk/>
            <pc:sldMk cId="1182051056" sldId="316"/>
            <ac:spMk id="15" creationId="{DD2A7825-D801-4A29-8BBA-F364FE59591E}"/>
          </ac:spMkLst>
        </pc:spChg>
        <pc:spChg chg="del">
          <ac:chgData name="LANGLOIS Cecile [BPCE Assurances]" userId="8a4faa53-65ef-4198-8dd8-d7d9e53b2231" providerId="ADAL" clId="{1967CEB0-687D-488B-942C-93042CA23EE1}" dt="2020-05-18T13:59:16.634" v="3158" actId="478"/>
          <ac:spMkLst>
            <pc:docMk/>
            <pc:sldMk cId="1182051056" sldId="316"/>
            <ac:spMk id="16" creationId="{CB466640-1C68-4287-B054-35B2EDE1481E}"/>
          </ac:spMkLst>
        </pc:spChg>
        <pc:spChg chg="del">
          <ac:chgData name="LANGLOIS Cecile [BPCE Assurances]" userId="8a4faa53-65ef-4198-8dd8-d7d9e53b2231" providerId="ADAL" clId="{1967CEB0-687D-488B-942C-93042CA23EE1}" dt="2020-05-12T15:48:22.617" v="259" actId="478"/>
          <ac:spMkLst>
            <pc:docMk/>
            <pc:sldMk cId="1182051056" sldId="316"/>
            <ac:spMk id="20" creationId="{802BFC85-9E44-416A-8BBB-92699727C0B6}"/>
          </ac:spMkLst>
        </pc:spChg>
        <pc:spChg chg="del">
          <ac:chgData name="LANGLOIS Cecile [BPCE Assurances]" userId="8a4faa53-65ef-4198-8dd8-d7d9e53b2231" providerId="ADAL" clId="{1967CEB0-687D-488B-942C-93042CA23EE1}" dt="2020-05-12T15:48:22.617" v="259" actId="478"/>
          <ac:spMkLst>
            <pc:docMk/>
            <pc:sldMk cId="1182051056" sldId="316"/>
            <ac:spMk id="21" creationId="{A6BDA086-752D-4D9F-A6E6-53493B69B3E3}"/>
          </ac:spMkLst>
        </pc:spChg>
        <pc:spChg chg="del">
          <ac:chgData name="LANGLOIS Cecile [BPCE Assurances]" userId="8a4faa53-65ef-4198-8dd8-d7d9e53b2231" providerId="ADAL" clId="{1967CEB0-687D-488B-942C-93042CA23EE1}" dt="2020-05-12T15:48:22.617" v="259" actId="478"/>
          <ac:spMkLst>
            <pc:docMk/>
            <pc:sldMk cId="1182051056" sldId="316"/>
            <ac:spMk id="22" creationId="{08321C8D-BDEC-4A13-9E8D-F027032857A1}"/>
          </ac:spMkLst>
        </pc:spChg>
        <pc:spChg chg="del">
          <ac:chgData name="LANGLOIS Cecile [BPCE Assurances]" userId="8a4faa53-65ef-4198-8dd8-d7d9e53b2231" providerId="ADAL" clId="{1967CEB0-687D-488B-942C-93042CA23EE1}" dt="2020-05-12T15:48:22.617" v="259" actId="478"/>
          <ac:spMkLst>
            <pc:docMk/>
            <pc:sldMk cId="1182051056" sldId="316"/>
            <ac:spMk id="23" creationId="{A963B45F-8DBC-4032-B531-F49298D244E4}"/>
          </ac:spMkLst>
        </pc:spChg>
        <pc:spChg chg="del">
          <ac:chgData name="LANGLOIS Cecile [BPCE Assurances]" userId="8a4faa53-65ef-4198-8dd8-d7d9e53b2231" providerId="ADAL" clId="{1967CEB0-687D-488B-942C-93042CA23EE1}" dt="2020-05-12T15:48:25.277" v="260" actId="478"/>
          <ac:spMkLst>
            <pc:docMk/>
            <pc:sldMk cId="1182051056" sldId="316"/>
            <ac:spMk id="24" creationId="{37A731D6-8A22-46F2-836F-895437ED5440}"/>
          </ac:spMkLst>
        </pc:spChg>
        <pc:spChg chg="del">
          <ac:chgData name="LANGLOIS Cecile [BPCE Assurances]" userId="8a4faa53-65ef-4198-8dd8-d7d9e53b2231" providerId="ADAL" clId="{1967CEB0-687D-488B-942C-93042CA23EE1}" dt="2020-05-12T15:48:25.277" v="260" actId="478"/>
          <ac:spMkLst>
            <pc:docMk/>
            <pc:sldMk cId="1182051056" sldId="316"/>
            <ac:spMk id="34" creationId="{04DB49AF-27D5-420F-897D-C9256A855A34}"/>
          </ac:spMkLst>
        </pc:spChg>
        <pc:graphicFrameChg chg="add mod">
          <ac:chgData name="LANGLOIS Cecile [BPCE Assurances]" userId="8a4faa53-65ef-4198-8dd8-d7d9e53b2231" providerId="ADAL" clId="{1967CEB0-687D-488B-942C-93042CA23EE1}" dt="2020-05-18T14:40:22.648" v="5359" actId="12100"/>
          <ac:graphicFrameMkLst>
            <pc:docMk/>
            <pc:sldMk cId="1182051056" sldId="316"/>
            <ac:graphicFrameMk id="2" creationId="{26F86DC5-0884-4B6A-8AC2-613D11DC41BF}"/>
          </ac:graphicFrameMkLst>
        </pc:graphicFrameChg>
        <pc:graphicFrameChg chg="del">
          <ac:chgData name="LANGLOIS Cecile [BPCE Assurances]" userId="8a4faa53-65ef-4198-8dd8-d7d9e53b2231" providerId="ADAL" clId="{1967CEB0-687D-488B-942C-93042CA23EE1}" dt="2020-05-12T15:48:19.406" v="258" actId="478"/>
          <ac:graphicFrameMkLst>
            <pc:docMk/>
            <pc:sldMk cId="1182051056" sldId="316"/>
            <ac:graphicFrameMk id="2" creationId="{5B447847-064C-46EC-9749-992A806653F1}"/>
          </ac:graphicFrameMkLst>
        </pc:graphicFrameChg>
        <pc:graphicFrameChg chg="add mod modGraphic">
          <ac:chgData name="LANGLOIS Cecile [BPCE Assurances]" userId="8a4faa53-65ef-4198-8dd8-d7d9e53b2231" providerId="ADAL" clId="{1967CEB0-687D-488B-942C-93042CA23EE1}" dt="2020-05-18T14:29:15.957" v="4784" actId="14100"/>
          <ac:graphicFrameMkLst>
            <pc:docMk/>
            <pc:sldMk cId="1182051056" sldId="316"/>
            <ac:graphicFrameMk id="4" creationId="{8277A6FC-0EEA-42DA-B560-C3B9F50AB063}"/>
          </ac:graphicFrameMkLst>
        </pc:graphicFrameChg>
        <pc:picChg chg="del">
          <ac:chgData name="LANGLOIS Cecile [BPCE Assurances]" userId="8a4faa53-65ef-4198-8dd8-d7d9e53b2231" providerId="ADAL" clId="{1967CEB0-687D-488B-942C-93042CA23EE1}" dt="2020-05-12T15:48:22.617" v="259" actId="478"/>
          <ac:picMkLst>
            <pc:docMk/>
            <pc:sldMk cId="1182051056" sldId="316"/>
            <ac:picMk id="5" creationId="{E9B15DA7-2C8E-4ABC-A49B-9FD3E7A3477E}"/>
          </ac:picMkLst>
        </pc:picChg>
        <pc:picChg chg="del">
          <ac:chgData name="LANGLOIS Cecile [BPCE Assurances]" userId="8a4faa53-65ef-4198-8dd8-d7d9e53b2231" providerId="ADAL" clId="{1967CEB0-687D-488B-942C-93042CA23EE1}" dt="2020-05-12T15:48:22.617" v="259" actId="478"/>
          <ac:picMkLst>
            <pc:docMk/>
            <pc:sldMk cId="1182051056" sldId="316"/>
            <ac:picMk id="7" creationId="{D78A4BEC-FE66-4C22-BB00-C4034F918B50}"/>
          </ac:picMkLst>
        </pc:picChg>
        <pc:picChg chg="del">
          <ac:chgData name="LANGLOIS Cecile [BPCE Assurances]" userId="8a4faa53-65ef-4198-8dd8-d7d9e53b2231" providerId="ADAL" clId="{1967CEB0-687D-488B-942C-93042CA23EE1}" dt="2020-05-12T15:48:22.617" v="259" actId="478"/>
          <ac:picMkLst>
            <pc:docMk/>
            <pc:sldMk cId="1182051056" sldId="316"/>
            <ac:picMk id="9" creationId="{DB5B7F5F-7E87-42A0-BA09-437E61B94C42}"/>
          </ac:picMkLst>
        </pc:picChg>
      </pc:sldChg>
      <pc:sldChg chg="delSp modSp del">
        <pc:chgData name="LANGLOIS Cecile [BPCE Assurances]" userId="8a4faa53-65ef-4198-8dd8-d7d9e53b2231" providerId="ADAL" clId="{1967CEB0-687D-488B-942C-93042CA23EE1}" dt="2020-05-18T13:59:09.764" v="3157" actId="2696"/>
        <pc:sldMkLst>
          <pc:docMk/>
          <pc:sldMk cId="299269541" sldId="317"/>
        </pc:sldMkLst>
        <pc:spChg chg="del">
          <ac:chgData name="LANGLOIS Cecile [BPCE Assurances]" userId="8a4faa53-65ef-4198-8dd8-d7d9e53b2231" providerId="ADAL" clId="{1967CEB0-687D-488B-942C-93042CA23EE1}" dt="2020-05-18T13:58:57.533" v="3154"/>
          <ac:spMkLst>
            <pc:docMk/>
            <pc:sldMk cId="299269541" sldId="317"/>
            <ac:spMk id="6" creationId="{5362B319-EC55-4713-BFA1-1D37DBA76CD2}"/>
          </ac:spMkLst>
        </pc:spChg>
        <pc:spChg chg="del">
          <ac:chgData name="LANGLOIS Cecile [BPCE Assurances]" userId="8a4faa53-65ef-4198-8dd8-d7d9e53b2231" providerId="ADAL" clId="{1967CEB0-687D-488B-942C-93042CA23EE1}" dt="2020-05-18T13:58:57.533" v="3154"/>
          <ac:spMkLst>
            <pc:docMk/>
            <pc:sldMk cId="299269541" sldId="317"/>
            <ac:spMk id="7" creationId="{5ADF2119-0AD3-43EF-B9B7-63B20E45A7DF}"/>
          </ac:spMkLst>
        </pc:spChg>
        <pc:spChg chg="del mod">
          <ac:chgData name="LANGLOIS Cecile [BPCE Assurances]" userId="8a4faa53-65ef-4198-8dd8-d7d9e53b2231" providerId="ADAL" clId="{1967CEB0-687D-488B-942C-93042CA23EE1}" dt="2020-05-18T13:58:57.533" v="3154"/>
          <ac:spMkLst>
            <pc:docMk/>
            <pc:sldMk cId="299269541" sldId="317"/>
            <ac:spMk id="8" creationId="{E6B8BDE3-F4E2-468D-A096-D587DF1B590A}"/>
          </ac:spMkLst>
        </pc:spChg>
        <pc:spChg chg="del">
          <ac:chgData name="LANGLOIS Cecile [BPCE Assurances]" userId="8a4faa53-65ef-4198-8dd8-d7d9e53b2231" providerId="ADAL" clId="{1967CEB0-687D-488B-942C-93042CA23EE1}" dt="2020-05-12T15:48:08.659" v="255" actId="478"/>
          <ac:spMkLst>
            <pc:docMk/>
            <pc:sldMk cId="299269541" sldId="317"/>
            <ac:spMk id="18" creationId="{0A00C4C0-0C43-48AF-BCFA-ACF04377BC72}"/>
          </ac:spMkLst>
        </pc:spChg>
        <pc:spChg chg="del">
          <ac:chgData name="LANGLOIS Cecile [BPCE Assurances]" userId="8a4faa53-65ef-4198-8dd8-d7d9e53b2231" providerId="ADAL" clId="{1967CEB0-687D-488B-942C-93042CA23EE1}" dt="2020-05-12T15:48:08.659" v="255" actId="478"/>
          <ac:spMkLst>
            <pc:docMk/>
            <pc:sldMk cId="299269541" sldId="317"/>
            <ac:spMk id="19" creationId="{819387E4-3F18-4092-BE96-0A3EF6CC2486}"/>
          </ac:spMkLst>
        </pc:spChg>
        <pc:spChg chg="del">
          <ac:chgData name="LANGLOIS Cecile [BPCE Assurances]" userId="8a4faa53-65ef-4198-8dd8-d7d9e53b2231" providerId="ADAL" clId="{1967CEB0-687D-488B-942C-93042CA23EE1}" dt="2020-05-12T15:48:08.659" v="255" actId="478"/>
          <ac:spMkLst>
            <pc:docMk/>
            <pc:sldMk cId="299269541" sldId="317"/>
            <ac:spMk id="20" creationId="{5BECE626-F416-4CB3-B301-691FD2C80645}"/>
          </ac:spMkLst>
        </pc:spChg>
        <pc:spChg chg="del">
          <ac:chgData name="LANGLOIS Cecile [BPCE Assurances]" userId="8a4faa53-65ef-4198-8dd8-d7d9e53b2231" providerId="ADAL" clId="{1967CEB0-687D-488B-942C-93042CA23EE1}" dt="2020-05-12T15:48:08.659" v="255" actId="478"/>
          <ac:spMkLst>
            <pc:docMk/>
            <pc:sldMk cId="299269541" sldId="317"/>
            <ac:spMk id="21" creationId="{7996FB1C-EF4A-4F2A-AF3B-BEED49E7BDD4}"/>
          </ac:spMkLst>
        </pc:spChg>
        <pc:picChg chg="del">
          <ac:chgData name="LANGLOIS Cecile [BPCE Assurances]" userId="8a4faa53-65ef-4198-8dd8-d7d9e53b2231" providerId="ADAL" clId="{1967CEB0-687D-488B-942C-93042CA23EE1}" dt="2020-05-12T15:48:05.850" v="254" actId="478"/>
          <ac:picMkLst>
            <pc:docMk/>
            <pc:sldMk cId="299269541" sldId="317"/>
            <ac:picMk id="2" creationId="{D87112B7-FB73-4C8C-B285-EF0613CC3830}"/>
          </ac:picMkLst>
        </pc:picChg>
      </pc:sldChg>
      <pc:sldChg chg="addSp delSp modSp add">
        <pc:chgData name="LANGLOIS Cecile [BPCE Assurances]" userId="8a4faa53-65ef-4198-8dd8-d7d9e53b2231" providerId="ADAL" clId="{1967CEB0-687D-488B-942C-93042CA23EE1}" dt="2020-05-18T14:18:24.494" v="4447" actId="255"/>
        <pc:sldMkLst>
          <pc:docMk/>
          <pc:sldMk cId="663143329" sldId="318"/>
        </pc:sldMkLst>
        <pc:spChg chg="add del mod">
          <ac:chgData name="LANGLOIS Cecile [BPCE Assurances]" userId="8a4faa53-65ef-4198-8dd8-d7d9e53b2231" providerId="ADAL" clId="{1967CEB0-687D-488B-942C-93042CA23EE1}" dt="2020-05-13T14:39:46.935" v="614" actId="478"/>
          <ac:spMkLst>
            <pc:docMk/>
            <pc:sldMk cId="663143329" sldId="318"/>
            <ac:spMk id="2" creationId="{3669A938-2FF0-4237-AB6D-BC56B57BB61C}"/>
          </ac:spMkLst>
        </pc:spChg>
        <pc:spChg chg="add mod">
          <ac:chgData name="LANGLOIS Cecile [BPCE Assurances]" userId="8a4faa53-65ef-4198-8dd8-d7d9e53b2231" providerId="ADAL" clId="{1967CEB0-687D-488B-942C-93042CA23EE1}" dt="2020-05-18T14:18:04.707" v="4443" actId="1076"/>
          <ac:spMkLst>
            <pc:docMk/>
            <pc:sldMk cId="663143329" sldId="318"/>
            <ac:spMk id="3" creationId="{1F81C459-E273-41F8-BABF-F4E749ADC4D0}"/>
          </ac:spMkLst>
        </pc:spChg>
        <pc:spChg chg="add mod">
          <ac:chgData name="LANGLOIS Cecile [BPCE Assurances]" userId="8a4faa53-65ef-4198-8dd8-d7d9e53b2231" providerId="ADAL" clId="{1967CEB0-687D-488B-942C-93042CA23EE1}" dt="2020-05-13T14:40:28.138" v="655" actId="14100"/>
          <ac:spMkLst>
            <pc:docMk/>
            <pc:sldMk cId="663143329" sldId="318"/>
            <ac:spMk id="4" creationId="{9265B080-D113-445D-B526-7BE46E3B2811}"/>
          </ac:spMkLst>
        </pc:spChg>
        <pc:spChg chg="add mod">
          <ac:chgData name="LANGLOIS Cecile [BPCE Assurances]" userId="8a4faa53-65ef-4198-8dd8-d7d9e53b2231" providerId="ADAL" clId="{1967CEB0-687D-488B-942C-93042CA23EE1}" dt="2020-05-13T14:35:39.883" v="467" actId="20577"/>
          <ac:spMkLst>
            <pc:docMk/>
            <pc:sldMk cId="663143329" sldId="318"/>
            <ac:spMk id="5" creationId="{4EF16E5C-6DAC-4D9C-B4A4-1881BA3C0FDB}"/>
          </ac:spMkLst>
        </pc:spChg>
        <pc:spChg chg="add mod">
          <ac:chgData name="LANGLOIS Cecile [BPCE Assurances]" userId="8a4faa53-65ef-4198-8dd8-d7d9e53b2231" providerId="ADAL" clId="{1967CEB0-687D-488B-942C-93042CA23EE1}" dt="2020-05-18T14:18:09.651" v="4444" actId="1076"/>
          <ac:spMkLst>
            <pc:docMk/>
            <pc:sldMk cId="663143329" sldId="318"/>
            <ac:spMk id="6" creationId="{4221B35C-CC1A-43A7-90DB-D13D2B49DB23}"/>
          </ac:spMkLst>
        </pc:spChg>
        <pc:spChg chg="add mod">
          <ac:chgData name="LANGLOIS Cecile [BPCE Assurances]" userId="8a4faa53-65ef-4198-8dd8-d7d9e53b2231" providerId="ADAL" clId="{1967CEB0-687D-488B-942C-93042CA23EE1}" dt="2020-05-13T14:41:15.595" v="697" actId="20577"/>
          <ac:spMkLst>
            <pc:docMk/>
            <pc:sldMk cId="663143329" sldId="318"/>
            <ac:spMk id="7" creationId="{A98E470E-4DDC-44E2-8DE2-B98DEF6519F9}"/>
          </ac:spMkLst>
        </pc:spChg>
        <pc:spChg chg="add mod">
          <ac:chgData name="LANGLOIS Cecile [BPCE Assurances]" userId="8a4faa53-65ef-4198-8dd8-d7d9e53b2231" providerId="ADAL" clId="{1967CEB0-687D-488B-942C-93042CA23EE1}" dt="2020-05-13T14:39:02.485" v="569" actId="20577"/>
          <ac:spMkLst>
            <pc:docMk/>
            <pc:sldMk cId="663143329" sldId="318"/>
            <ac:spMk id="8" creationId="{5D7CF2D3-BD0C-4402-B756-EF68FFF61510}"/>
          </ac:spMkLst>
        </pc:spChg>
        <pc:spChg chg="add mod">
          <ac:chgData name="LANGLOIS Cecile [BPCE Assurances]" userId="8a4faa53-65ef-4198-8dd8-d7d9e53b2231" providerId="ADAL" clId="{1967CEB0-687D-488B-942C-93042CA23EE1}" dt="2020-05-18T14:18:19.254" v="4446" actId="1076"/>
          <ac:spMkLst>
            <pc:docMk/>
            <pc:sldMk cId="663143329" sldId="318"/>
            <ac:spMk id="9" creationId="{133EC38D-2636-459A-831A-7E2B39812188}"/>
          </ac:spMkLst>
        </pc:spChg>
        <pc:spChg chg="add mod">
          <ac:chgData name="LANGLOIS Cecile [BPCE Assurances]" userId="8a4faa53-65ef-4198-8dd8-d7d9e53b2231" providerId="ADAL" clId="{1967CEB0-687D-488B-942C-93042CA23EE1}" dt="2020-05-13T14:46:20.715" v="850" actId="1035"/>
          <ac:spMkLst>
            <pc:docMk/>
            <pc:sldMk cId="663143329" sldId="318"/>
            <ac:spMk id="14" creationId="{E01391FA-BE61-4800-BC79-374310570FEE}"/>
          </ac:spMkLst>
        </pc:spChg>
        <pc:spChg chg="add mod">
          <ac:chgData name="LANGLOIS Cecile [BPCE Assurances]" userId="8a4faa53-65ef-4198-8dd8-d7d9e53b2231" providerId="ADAL" clId="{1967CEB0-687D-488B-942C-93042CA23EE1}" dt="2020-05-13T14:46:20.715" v="850" actId="1035"/>
          <ac:spMkLst>
            <pc:docMk/>
            <pc:sldMk cId="663143329" sldId="318"/>
            <ac:spMk id="15" creationId="{22F1F2B4-6946-4BD0-8B12-508EF31C9044}"/>
          </ac:spMkLst>
        </pc:spChg>
        <pc:spChg chg="add mod">
          <ac:chgData name="LANGLOIS Cecile [BPCE Assurances]" userId="8a4faa53-65ef-4198-8dd8-d7d9e53b2231" providerId="ADAL" clId="{1967CEB0-687D-488B-942C-93042CA23EE1}" dt="2020-05-18T14:18:24.494" v="4447" actId="255"/>
          <ac:spMkLst>
            <pc:docMk/>
            <pc:sldMk cId="663143329" sldId="318"/>
            <ac:spMk id="16" creationId="{6165443C-C219-45AB-8A64-F38AD9BF1422}"/>
          </ac:spMkLst>
        </pc:spChg>
        <pc:spChg chg="add mod">
          <ac:chgData name="LANGLOIS Cecile [BPCE Assurances]" userId="8a4faa53-65ef-4198-8dd8-d7d9e53b2231" providerId="ADAL" clId="{1967CEB0-687D-488B-942C-93042CA23EE1}" dt="2020-05-13T15:32:37.443" v="2028" actId="20577"/>
          <ac:spMkLst>
            <pc:docMk/>
            <pc:sldMk cId="663143329" sldId="318"/>
            <ac:spMk id="17" creationId="{9ED8BF55-5048-4FC0-AEF1-95CDDDD88C24}"/>
          </ac:spMkLst>
        </pc:spChg>
        <pc:picChg chg="add mod">
          <ac:chgData name="LANGLOIS Cecile [BPCE Assurances]" userId="8a4faa53-65ef-4198-8dd8-d7d9e53b2231" providerId="ADAL" clId="{1967CEB0-687D-488B-942C-93042CA23EE1}" dt="2020-05-13T14:46:07.280" v="834" actId="14100"/>
          <ac:picMkLst>
            <pc:docMk/>
            <pc:sldMk cId="663143329" sldId="318"/>
            <ac:picMk id="11" creationId="{8D61E954-8005-4BEF-BBFF-491C20BFFD68}"/>
          </ac:picMkLst>
        </pc:picChg>
        <pc:picChg chg="add mod">
          <ac:chgData name="LANGLOIS Cecile [BPCE Assurances]" userId="8a4faa53-65ef-4198-8dd8-d7d9e53b2231" providerId="ADAL" clId="{1967CEB0-687D-488B-942C-93042CA23EE1}" dt="2020-05-13T14:46:13.556" v="836" actId="1076"/>
          <ac:picMkLst>
            <pc:docMk/>
            <pc:sldMk cId="663143329" sldId="318"/>
            <ac:picMk id="13" creationId="{AE9349C1-D43D-4544-94CE-F2D0318926AC}"/>
          </ac:picMkLst>
        </pc:picChg>
      </pc:sldChg>
      <pc:sldChg chg="addSp delSp modSp add">
        <pc:chgData name="LANGLOIS Cecile [BPCE Assurances]" userId="8a4faa53-65ef-4198-8dd8-d7d9e53b2231" providerId="ADAL" clId="{1967CEB0-687D-488B-942C-93042CA23EE1}" dt="2020-05-19T08:07:04.730" v="5367" actId="1076"/>
        <pc:sldMkLst>
          <pc:docMk/>
          <pc:sldMk cId="2117586863" sldId="319"/>
        </pc:sldMkLst>
        <pc:spChg chg="add del mod">
          <ac:chgData name="LANGLOIS Cecile [BPCE Assurances]" userId="8a4faa53-65ef-4198-8dd8-d7d9e53b2231" providerId="ADAL" clId="{1967CEB0-687D-488B-942C-93042CA23EE1}" dt="2020-05-13T14:49:24.010" v="873" actId="478"/>
          <ac:spMkLst>
            <pc:docMk/>
            <pc:sldMk cId="2117586863" sldId="319"/>
            <ac:spMk id="2" creationId="{588920EE-0277-464B-A503-61AE0DADF887}"/>
          </ac:spMkLst>
        </pc:spChg>
        <pc:spChg chg="add del mod">
          <ac:chgData name="LANGLOIS Cecile [BPCE Assurances]" userId="8a4faa53-65ef-4198-8dd8-d7d9e53b2231" providerId="ADAL" clId="{1967CEB0-687D-488B-942C-93042CA23EE1}" dt="2020-05-13T15:30:02.794" v="1954" actId="478"/>
          <ac:spMkLst>
            <pc:docMk/>
            <pc:sldMk cId="2117586863" sldId="319"/>
            <ac:spMk id="3" creationId="{9A29910B-6907-49CD-AB14-9B65DD4C4A53}"/>
          </ac:spMkLst>
        </pc:spChg>
        <pc:spChg chg="add mod">
          <ac:chgData name="LANGLOIS Cecile [BPCE Assurances]" userId="8a4faa53-65ef-4198-8dd8-d7d9e53b2231" providerId="ADAL" clId="{1967CEB0-687D-488B-942C-93042CA23EE1}" dt="2020-05-13T14:50:51.174" v="955" actId="20577"/>
          <ac:spMkLst>
            <pc:docMk/>
            <pc:sldMk cId="2117586863" sldId="319"/>
            <ac:spMk id="4" creationId="{2EA7AC8D-AD24-4441-AF88-7EA091DE0B11}"/>
          </ac:spMkLst>
        </pc:spChg>
        <pc:spChg chg="add mod">
          <ac:chgData name="LANGLOIS Cecile [BPCE Assurances]" userId="8a4faa53-65ef-4198-8dd8-d7d9e53b2231" providerId="ADAL" clId="{1967CEB0-687D-488B-942C-93042CA23EE1}" dt="2020-05-13T14:49:51.399" v="876" actId="1076"/>
          <ac:spMkLst>
            <pc:docMk/>
            <pc:sldMk cId="2117586863" sldId="319"/>
            <ac:spMk id="5" creationId="{809DA2F8-1223-4072-837C-8AA5C0A56B32}"/>
          </ac:spMkLst>
        </pc:spChg>
        <pc:spChg chg="add mod">
          <ac:chgData name="LANGLOIS Cecile [BPCE Assurances]" userId="8a4faa53-65ef-4198-8dd8-d7d9e53b2231" providerId="ADAL" clId="{1967CEB0-687D-488B-942C-93042CA23EE1}" dt="2020-05-18T14:18:42.475" v="4448" actId="255"/>
          <ac:spMkLst>
            <pc:docMk/>
            <pc:sldMk cId="2117586863" sldId="319"/>
            <ac:spMk id="6" creationId="{7EF9CDE1-AC43-4933-8AC7-DB6F17F9B77D}"/>
          </ac:spMkLst>
        </pc:spChg>
        <pc:spChg chg="add mod">
          <ac:chgData name="LANGLOIS Cecile [BPCE Assurances]" userId="8a4faa53-65ef-4198-8dd8-d7d9e53b2231" providerId="ADAL" clId="{1967CEB0-687D-488B-942C-93042CA23EE1}" dt="2020-05-18T14:18:42.475" v="4448" actId="255"/>
          <ac:spMkLst>
            <pc:docMk/>
            <pc:sldMk cId="2117586863" sldId="319"/>
            <ac:spMk id="7" creationId="{F4E36641-D38A-4802-B7D2-2A4A8C2E3F52}"/>
          </ac:spMkLst>
        </pc:spChg>
        <pc:spChg chg="add mod">
          <ac:chgData name="LANGLOIS Cecile [BPCE Assurances]" userId="8a4faa53-65ef-4198-8dd8-d7d9e53b2231" providerId="ADAL" clId="{1967CEB0-687D-488B-942C-93042CA23EE1}" dt="2020-05-18T14:18:42.475" v="4448" actId="255"/>
          <ac:spMkLst>
            <pc:docMk/>
            <pc:sldMk cId="2117586863" sldId="319"/>
            <ac:spMk id="14" creationId="{D606A204-9B72-49AF-B582-A51EA8CE3577}"/>
          </ac:spMkLst>
        </pc:spChg>
        <pc:spChg chg="add mod">
          <ac:chgData name="LANGLOIS Cecile [BPCE Assurances]" userId="8a4faa53-65ef-4198-8dd8-d7d9e53b2231" providerId="ADAL" clId="{1967CEB0-687D-488B-942C-93042CA23EE1}" dt="2020-05-18T14:18:42.475" v="4448" actId="255"/>
          <ac:spMkLst>
            <pc:docMk/>
            <pc:sldMk cId="2117586863" sldId="319"/>
            <ac:spMk id="15" creationId="{E52A2716-F96F-4A2F-8A2C-C160537800B2}"/>
          </ac:spMkLst>
        </pc:spChg>
        <pc:spChg chg="add mod">
          <ac:chgData name="LANGLOIS Cecile [BPCE Assurances]" userId="8a4faa53-65ef-4198-8dd8-d7d9e53b2231" providerId="ADAL" clId="{1967CEB0-687D-488B-942C-93042CA23EE1}" dt="2020-05-18T14:18:42.475" v="4448" actId="255"/>
          <ac:spMkLst>
            <pc:docMk/>
            <pc:sldMk cId="2117586863" sldId="319"/>
            <ac:spMk id="16" creationId="{1E92A308-43BD-4E56-9371-0BAB13182A9A}"/>
          </ac:spMkLst>
        </pc:spChg>
        <pc:spChg chg="add mod">
          <ac:chgData name="LANGLOIS Cecile [BPCE Assurances]" userId="8a4faa53-65ef-4198-8dd8-d7d9e53b2231" providerId="ADAL" clId="{1967CEB0-687D-488B-942C-93042CA23EE1}" dt="2020-05-18T14:18:42.475" v="4448" actId="255"/>
          <ac:spMkLst>
            <pc:docMk/>
            <pc:sldMk cId="2117586863" sldId="319"/>
            <ac:spMk id="17" creationId="{242FB9E9-EEC6-4586-BA1A-0A1874E4B324}"/>
          </ac:spMkLst>
        </pc:spChg>
        <pc:spChg chg="add mod">
          <ac:chgData name="LANGLOIS Cecile [BPCE Assurances]" userId="8a4faa53-65ef-4198-8dd8-d7d9e53b2231" providerId="ADAL" clId="{1967CEB0-687D-488B-942C-93042CA23EE1}" dt="2020-05-18T14:18:42.475" v="4448" actId="255"/>
          <ac:spMkLst>
            <pc:docMk/>
            <pc:sldMk cId="2117586863" sldId="319"/>
            <ac:spMk id="21" creationId="{62139B60-CBE9-45E9-8C73-60379690297A}"/>
          </ac:spMkLst>
        </pc:spChg>
        <pc:spChg chg="add mod">
          <ac:chgData name="LANGLOIS Cecile [BPCE Assurances]" userId="8a4faa53-65ef-4198-8dd8-d7d9e53b2231" providerId="ADAL" clId="{1967CEB0-687D-488B-942C-93042CA23EE1}" dt="2020-05-18T14:18:42.475" v="4448" actId="255"/>
          <ac:spMkLst>
            <pc:docMk/>
            <pc:sldMk cId="2117586863" sldId="319"/>
            <ac:spMk id="22" creationId="{7967741D-CECF-4C41-B2E1-CE993B561698}"/>
          </ac:spMkLst>
        </pc:spChg>
        <pc:spChg chg="add mod">
          <ac:chgData name="LANGLOIS Cecile [BPCE Assurances]" userId="8a4faa53-65ef-4198-8dd8-d7d9e53b2231" providerId="ADAL" clId="{1967CEB0-687D-488B-942C-93042CA23EE1}" dt="2020-05-18T14:18:42.475" v="4448" actId="255"/>
          <ac:spMkLst>
            <pc:docMk/>
            <pc:sldMk cId="2117586863" sldId="319"/>
            <ac:spMk id="23" creationId="{2FEAED7A-5625-4D5C-BEF0-3A0F50924065}"/>
          </ac:spMkLst>
        </pc:spChg>
        <pc:spChg chg="add mod">
          <ac:chgData name="LANGLOIS Cecile [BPCE Assurances]" userId="8a4faa53-65ef-4198-8dd8-d7d9e53b2231" providerId="ADAL" clId="{1967CEB0-687D-488B-942C-93042CA23EE1}" dt="2020-05-18T14:18:42.475" v="4448" actId="255"/>
          <ac:spMkLst>
            <pc:docMk/>
            <pc:sldMk cId="2117586863" sldId="319"/>
            <ac:spMk id="24" creationId="{13DA7027-6F36-49AE-885F-1F051853D0DF}"/>
          </ac:spMkLst>
        </pc:spChg>
        <pc:spChg chg="add del mod">
          <ac:chgData name="LANGLOIS Cecile [BPCE Assurances]" userId="8a4faa53-65ef-4198-8dd8-d7d9e53b2231" providerId="ADAL" clId="{1967CEB0-687D-488B-942C-93042CA23EE1}" dt="2020-05-13T15:19:52.848" v="1596" actId="478"/>
          <ac:spMkLst>
            <pc:docMk/>
            <pc:sldMk cId="2117586863" sldId="319"/>
            <ac:spMk id="27" creationId="{2840FAB4-839C-4640-B1F2-99F670969E15}"/>
          </ac:spMkLst>
        </pc:spChg>
        <pc:spChg chg="add mod">
          <ac:chgData name="LANGLOIS Cecile [BPCE Assurances]" userId="8a4faa53-65ef-4198-8dd8-d7d9e53b2231" providerId="ADAL" clId="{1967CEB0-687D-488B-942C-93042CA23EE1}" dt="2020-05-18T14:18:42.475" v="4448" actId="255"/>
          <ac:spMkLst>
            <pc:docMk/>
            <pc:sldMk cId="2117586863" sldId="319"/>
            <ac:spMk id="28" creationId="{48B2B9DB-A617-442E-A8DA-A8710CF487C7}"/>
          </ac:spMkLst>
        </pc:spChg>
        <pc:spChg chg="add mod">
          <ac:chgData name="LANGLOIS Cecile [BPCE Assurances]" userId="8a4faa53-65ef-4198-8dd8-d7d9e53b2231" providerId="ADAL" clId="{1967CEB0-687D-488B-942C-93042CA23EE1}" dt="2020-05-19T08:07:02.118" v="5366" actId="1076"/>
          <ac:spMkLst>
            <pc:docMk/>
            <pc:sldMk cId="2117586863" sldId="319"/>
            <ac:spMk id="29" creationId="{39397DC3-F3B3-4F3B-9714-941F9DB929B0}"/>
          </ac:spMkLst>
        </pc:spChg>
        <pc:spChg chg="add mod">
          <ac:chgData name="LANGLOIS Cecile [BPCE Assurances]" userId="8a4faa53-65ef-4198-8dd8-d7d9e53b2231" providerId="ADAL" clId="{1967CEB0-687D-488B-942C-93042CA23EE1}" dt="2020-05-19T08:07:04.730" v="5367" actId="1076"/>
          <ac:spMkLst>
            <pc:docMk/>
            <pc:sldMk cId="2117586863" sldId="319"/>
            <ac:spMk id="41" creationId="{3B70A91F-4EDB-4FFA-9877-9116AC40A059}"/>
          </ac:spMkLst>
        </pc:spChg>
        <pc:spChg chg="add mod">
          <ac:chgData name="LANGLOIS Cecile [BPCE Assurances]" userId="8a4faa53-65ef-4198-8dd8-d7d9e53b2231" providerId="ADAL" clId="{1967CEB0-687D-488B-942C-93042CA23EE1}" dt="2020-05-18T14:18:42.475" v="4448" actId="255"/>
          <ac:spMkLst>
            <pc:docMk/>
            <pc:sldMk cId="2117586863" sldId="319"/>
            <ac:spMk id="42" creationId="{0ED121A0-E830-48BE-BB04-61977E51B4DF}"/>
          </ac:spMkLst>
        </pc:spChg>
        <pc:spChg chg="add del">
          <ac:chgData name="LANGLOIS Cecile [BPCE Assurances]" userId="8a4faa53-65ef-4198-8dd8-d7d9e53b2231" providerId="ADAL" clId="{1967CEB0-687D-488B-942C-93042CA23EE1}" dt="2020-05-13T15:30:54.305" v="1956"/>
          <ac:spMkLst>
            <pc:docMk/>
            <pc:sldMk cId="2117586863" sldId="319"/>
            <ac:spMk id="45" creationId="{37167969-CFB0-437A-95E3-AC47421925E8}"/>
          </ac:spMkLst>
        </pc:spChg>
        <pc:spChg chg="add mod">
          <ac:chgData name="LANGLOIS Cecile [BPCE Assurances]" userId="8a4faa53-65ef-4198-8dd8-d7d9e53b2231" providerId="ADAL" clId="{1967CEB0-687D-488B-942C-93042CA23EE1}" dt="2020-05-13T15:32:13.766" v="2014" actId="1076"/>
          <ac:spMkLst>
            <pc:docMk/>
            <pc:sldMk cId="2117586863" sldId="319"/>
            <ac:spMk id="46" creationId="{C3EF3374-CA9C-467F-AFC2-E2B86887419D}"/>
          </ac:spMkLst>
        </pc:spChg>
        <pc:spChg chg="add mod">
          <ac:chgData name="LANGLOIS Cecile [BPCE Assurances]" userId="8a4faa53-65ef-4198-8dd8-d7d9e53b2231" providerId="ADAL" clId="{1967CEB0-687D-488B-942C-93042CA23EE1}" dt="2020-05-18T14:19:01.618" v="4451" actId="1076"/>
          <ac:spMkLst>
            <pc:docMk/>
            <pc:sldMk cId="2117586863" sldId="319"/>
            <ac:spMk id="49" creationId="{CB13E70D-E131-483C-99AB-9AE401494867}"/>
          </ac:spMkLst>
        </pc:spChg>
        <pc:spChg chg="add del mod">
          <ac:chgData name="LANGLOIS Cecile [BPCE Assurances]" userId="8a4faa53-65ef-4198-8dd8-d7d9e53b2231" providerId="ADAL" clId="{1967CEB0-687D-488B-942C-93042CA23EE1}" dt="2020-05-13T15:36:45.550" v="2149" actId="478"/>
          <ac:spMkLst>
            <pc:docMk/>
            <pc:sldMk cId="2117586863" sldId="319"/>
            <ac:spMk id="50" creationId="{3C2EA713-6525-4FAE-87E1-917A89F242AB}"/>
          </ac:spMkLst>
        </pc:spChg>
        <pc:spChg chg="add del mod">
          <ac:chgData name="LANGLOIS Cecile [BPCE Assurances]" userId="8a4faa53-65ef-4198-8dd8-d7d9e53b2231" providerId="ADAL" clId="{1967CEB0-687D-488B-942C-93042CA23EE1}" dt="2020-05-13T15:36:45.550" v="2149" actId="478"/>
          <ac:spMkLst>
            <pc:docMk/>
            <pc:sldMk cId="2117586863" sldId="319"/>
            <ac:spMk id="51" creationId="{B0F5B495-DEC0-4788-BEB9-5E593ACE61F2}"/>
          </ac:spMkLst>
        </pc:spChg>
        <pc:spChg chg="add mod">
          <ac:chgData name="LANGLOIS Cecile [BPCE Assurances]" userId="8a4faa53-65ef-4198-8dd8-d7d9e53b2231" providerId="ADAL" clId="{1967CEB0-687D-488B-942C-93042CA23EE1}" dt="2020-05-18T14:18:56.532" v="4450" actId="255"/>
          <ac:spMkLst>
            <pc:docMk/>
            <pc:sldMk cId="2117586863" sldId="319"/>
            <ac:spMk id="52" creationId="{70CD2982-F280-493D-A1DC-D73195C4B882}"/>
          </ac:spMkLst>
        </pc:spChg>
        <pc:spChg chg="add mod">
          <ac:chgData name="LANGLOIS Cecile [BPCE Assurances]" userId="8a4faa53-65ef-4198-8dd8-d7d9e53b2231" providerId="ADAL" clId="{1967CEB0-687D-488B-942C-93042CA23EE1}" dt="2020-05-13T15:39:08.327" v="2233" actId="12"/>
          <ac:spMkLst>
            <pc:docMk/>
            <pc:sldMk cId="2117586863" sldId="319"/>
            <ac:spMk id="54" creationId="{C22A7748-FF49-41BC-9622-0234EC2B8420}"/>
          </ac:spMkLst>
        </pc:spChg>
        <pc:picChg chg="add mod">
          <ac:chgData name="LANGLOIS Cecile [BPCE Assurances]" userId="8a4faa53-65ef-4198-8dd8-d7d9e53b2231" providerId="ADAL" clId="{1967CEB0-687D-488B-942C-93042CA23EE1}" dt="2020-05-13T15:21:32.532" v="1609" actId="27349"/>
          <ac:picMkLst>
            <pc:docMk/>
            <pc:sldMk cId="2117586863" sldId="319"/>
            <ac:picMk id="11" creationId="{ED7A3901-AE7C-4AF2-97DE-3D82A329366B}"/>
          </ac:picMkLst>
        </pc:picChg>
        <pc:picChg chg="add mod">
          <ac:chgData name="LANGLOIS Cecile [BPCE Assurances]" userId="8a4faa53-65ef-4198-8dd8-d7d9e53b2231" providerId="ADAL" clId="{1967CEB0-687D-488B-942C-93042CA23EE1}" dt="2020-05-13T15:21:19.223" v="1606" actId="27349"/>
          <ac:picMkLst>
            <pc:docMk/>
            <pc:sldMk cId="2117586863" sldId="319"/>
            <ac:picMk id="31" creationId="{F5712B10-D996-464C-A3E5-1023A5F2B43C}"/>
          </ac:picMkLst>
        </pc:picChg>
        <pc:picChg chg="add mod">
          <ac:chgData name="LANGLOIS Cecile [BPCE Assurances]" userId="8a4faa53-65ef-4198-8dd8-d7d9e53b2231" providerId="ADAL" clId="{1967CEB0-687D-488B-942C-93042CA23EE1}" dt="2020-05-13T15:22:06.992" v="1614" actId="27349"/>
          <ac:picMkLst>
            <pc:docMk/>
            <pc:sldMk cId="2117586863" sldId="319"/>
            <ac:picMk id="33" creationId="{B8007827-C75F-406C-AB09-48EDB03044E0}"/>
          </ac:picMkLst>
        </pc:picChg>
        <pc:picChg chg="add mod">
          <ac:chgData name="LANGLOIS Cecile [BPCE Assurances]" userId="8a4faa53-65ef-4198-8dd8-d7d9e53b2231" providerId="ADAL" clId="{1967CEB0-687D-488B-942C-93042CA23EE1}" dt="2020-05-13T15:22:46.544" v="1620" actId="27349"/>
          <ac:picMkLst>
            <pc:docMk/>
            <pc:sldMk cId="2117586863" sldId="319"/>
            <ac:picMk id="35" creationId="{7A510B91-9852-467A-B124-0B0F13A7C287}"/>
          </ac:picMkLst>
        </pc:picChg>
        <pc:picChg chg="add mod">
          <ac:chgData name="LANGLOIS Cecile [BPCE Assurances]" userId="8a4faa53-65ef-4198-8dd8-d7d9e53b2231" providerId="ADAL" clId="{1967CEB0-687D-488B-942C-93042CA23EE1}" dt="2020-05-13T15:23:40.613" v="1627" actId="1036"/>
          <ac:picMkLst>
            <pc:docMk/>
            <pc:sldMk cId="2117586863" sldId="319"/>
            <ac:picMk id="37" creationId="{B4636AEC-7FE8-4D68-B904-E9E5C30B53C1}"/>
          </ac:picMkLst>
        </pc:picChg>
        <pc:picChg chg="add del mod">
          <ac:chgData name="LANGLOIS Cecile [BPCE Assurances]" userId="8a4faa53-65ef-4198-8dd8-d7d9e53b2231" providerId="ADAL" clId="{1967CEB0-687D-488B-942C-93042CA23EE1}" dt="2020-05-13T15:26:01.127" v="1729" actId="478"/>
          <ac:picMkLst>
            <pc:docMk/>
            <pc:sldMk cId="2117586863" sldId="319"/>
            <ac:picMk id="39" creationId="{850F7521-8684-40A5-AFC6-2C6EE64563B5}"/>
          </ac:picMkLst>
        </pc:picChg>
        <pc:picChg chg="add mod">
          <ac:chgData name="LANGLOIS Cecile [BPCE Assurances]" userId="8a4faa53-65ef-4198-8dd8-d7d9e53b2231" providerId="ADAL" clId="{1967CEB0-687D-488B-942C-93042CA23EE1}" dt="2020-05-13T15:26:45.521" v="1736" actId="207"/>
          <ac:picMkLst>
            <pc:docMk/>
            <pc:sldMk cId="2117586863" sldId="319"/>
            <ac:picMk id="44" creationId="{200FAAAA-79F7-49DF-B663-0A549A152CED}"/>
          </ac:picMkLst>
        </pc:picChg>
        <pc:picChg chg="add mod">
          <ac:chgData name="LANGLOIS Cecile [BPCE Assurances]" userId="8a4faa53-65ef-4198-8dd8-d7d9e53b2231" providerId="ADAL" clId="{1967CEB0-687D-488B-942C-93042CA23EE1}" dt="2020-05-18T14:19:03.414" v="4452" actId="1076"/>
          <ac:picMkLst>
            <pc:docMk/>
            <pc:sldMk cId="2117586863" sldId="319"/>
            <ac:picMk id="48" creationId="{A900951E-E20E-48CC-B80D-1FAE23202F0A}"/>
          </ac:picMkLst>
        </pc:picChg>
        <pc:picChg chg="add mod">
          <ac:chgData name="LANGLOIS Cecile [BPCE Assurances]" userId="8a4faa53-65ef-4198-8dd8-d7d9e53b2231" providerId="ADAL" clId="{1967CEB0-687D-488B-942C-93042CA23EE1}" dt="2020-05-18T14:19:05.662" v="4453" actId="1076"/>
          <ac:picMkLst>
            <pc:docMk/>
            <pc:sldMk cId="2117586863" sldId="319"/>
            <ac:picMk id="53" creationId="{9EF5C2E5-DA20-4E4A-9628-5606DA38362E}"/>
          </ac:picMkLst>
        </pc:picChg>
        <pc:cxnChg chg="add mod">
          <ac:chgData name="LANGLOIS Cecile [BPCE Assurances]" userId="8a4faa53-65ef-4198-8dd8-d7d9e53b2231" providerId="ADAL" clId="{1967CEB0-687D-488B-942C-93042CA23EE1}" dt="2020-05-13T14:53:35.829" v="999" actId="1038"/>
          <ac:cxnSpMkLst>
            <pc:docMk/>
            <pc:sldMk cId="2117586863" sldId="319"/>
            <ac:cxnSpMk id="9" creationId="{29EF3758-0692-47E2-B823-33471970490A}"/>
          </ac:cxnSpMkLst>
        </pc:cxnChg>
        <pc:cxnChg chg="add mod">
          <ac:chgData name="LANGLOIS Cecile [BPCE Assurances]" userId="8a4faa53-65ef-4198-8dd8-d7d9e53b2231" providerId="ADAL" clId="{1967CEB0-687D-488B-942C-93042CA23EE1}" dt="2020-05-13T15:13:05.314" v="1328" actId="14100"/>
          <ac:cxnSpMkLst>
            <pc:docMk/>
            <pc:sldMk cId="2117586863" sldId="319"/>
            <ac:cxnSpMk id="13" creationId="{84A038FE-7C5B-4705-B140-6507DD1C43B4}"/>
          </ac:cxnSpMkLst>
        </pc:cxnChg>
        <pc:cxnChg chg="add mod">
          <ac:chgData name="LANGLOIS Cecile [BPCE Assurances]" userId="8a4faa53-65ef-4198-8dd8-d7d9e53b2231" providerId="ADAL" clId="{1967CEB0-687D-488B-942C-93042CA23EE1}" dt="2020-05-13T15:15:26.088" v="1378" actId="1076"/>
          <ac:cxnSpMkLst>
            <pc:docMk/>
            <pc:sldMk cId="2117586863" sldId="319"/>
            <ac:cxnSpMk id="20" creationId="{265D8A86-6590-4CE2-98DA-DA39D9A0B494}"/>
          </ac:cxnSpMkLst>
        </pc:cxnChg>
        <pc:cxnChg chg="add mod">
          <ac:chgData name="LANGLOIS Cecile [BPCE Assurances]" userId="8a4faa53-65ef-4198-8dd8-d7d9e53b2231" providerId="ADAL" clId="{1967CEB0-687D-488B-942C-93042CA23EE1}" dt="2020-05-13T15:18:31.789" v="1535" actId="1076"/>
          <ac:cxnSpMkLst>
            <pc:docMk/>
            <pc:sldMk cId="2117586863" sldId="319"/>
            <ac:cxnSpMk id="25" creationId="{43647A0E-B9D1-48D9-B92D-FBED4996412B}"/>
          </ac:cxnSpMkLst>
        </pc:cxnChg>
        <pc:cxnChg chg="add mod">
          <ac:chgData name="LANGLOIS Cecile [BPCE Assurances]" userId="8a4faa53-65ef-4198-8dd8-d7d9e53b2231" providerId="ADAL" clId="{1967CEB0-687D-488B-942C-93042CA23EE1}" dt="2020-05-13T15:18:51.391" v="1537" actId="1076"/>
          <ac:cxnSpMkLst>
            <pc:docMk/>
            <pc:sldMk cId="2117586863" sldId="319"/>
            <ac:cxnSpMk id="26" creationId="{83FAD8FB-28D0-4B86-A623-E9C43CE19EC8}"/>
          </ac:cxnSpMkLst>
        </pc:cxnChg>
        <pc:cxnChg chg="add mod">
          <ac:chgData name="LANGLOIS Cecile [BPCE Assurances]" userId="8a4faa53-65ef-4198-8dd8-d7d9e53b2231" providerId="ADAL" clId="{1967CEB0-687D-488B-942C-93042CA23EE1}" dt="2020-05-13T15:24:34.924" v="1634" actId="1076"/>
          <ac:cxnSpMkLst>
            <pc:docMk/>
            <pc:sldMk cId="2117586863" sldId="319"/>
            <ac:cxnSpMk id="40" creationId="{08201570-EC29-4870-BCEA-C618ADDB0B12}"/>
          </ac:cxnSpMkLst>
        </pc:cxnChg>
      </pc:sldChg>
      <pc:sldChg chg="addSp delSp modSp add">
        <pc:chgData name="LANGLOIS Cecile [BPCE Assurances]" userId="8a4faa53-65ef-4198-8dd8-d7d9e53b2231" providerId="ADAL" clId="{1967CEB0-687D-488B-942C-93042CA23EE1}" dt="2020-05-19T08:08:57.095" v="5399" actId="1036"/>
        <pc:sldMkLst>
          <pc:docMk/>
          <pc:sldMk cId="3243929696" sldId="320"/>
        </pc:sldMkLst>
        <pc:spChg chg="add del mod">
          <ac:chgData name="LANGLOIS Cecile [BPCE Assurances]" userId="8a4faa53-65ef-4198-8dd8-d7d9e53b2231" providerId="ADAL" clId="{1967CEB0-687D-488B-942C-93042CA23EE1}" dt="2020-05-18T13:55:02.818" v="2822" actId="478"/>
          <ac:spMkLst>
            <pc:docMk/>
            <pc:sldMk cId="3243929696" sldId="320"/>
            <ac:spMk id="2" creationId="{13C8DF92-CB1B-40B5-BB5E-E621E7578855}"/>
          </ac:spMkLst>
        </pc:spChg>
        <pc:spChg chg="add del mod">
          <ac:chgData name="LANGLOIS Cecile [BPCE Assurances]" userId="8a4faa53-65ef-4198-8dd8-d7d9e53b2231" providerId="ADAL" clId="{1967CEB0-687D-488B-942C-93042CA23EE1}" dt="2020-05-18T13:57:53.475" v="3076" actId="478"/>
          <ac:spMkLst>
            <pc:docMk/>
            <pc:sldMk cId="3243929696" sldId="320"/>
            <ac:spMk id="3" creationId="{DB3C0034-35F0-4C72-BBAD-B2238ABF7679}"/>
          </ac:spMkLst>
        </pc:spChg>
        <pc:spChg chg="add mod">
          <ac:chgData name="LANGLOIS Cecile [BPCE Assurances]" userId="8a4faa53-65ef-4198-8dd8-d7d9e53b2231" providerId="ADAL" clId="{1967CEB0-687D-488B-942C-93042CA23EE1}" dt="2020-05-18T13:55:08.662" v="2867" actId="1035"/>
          <ac:spMkLst>
            <pc:docMk/>
            <pc:sldMk cId="3243929696" sldId="320"/>
            <ac:spMk id="4" creationId="{FAE74AE7-63D2-437C-92A2-5DFB01E762F3}"/>
          </ac:spMkLst>
        </pc:spChg>
        <pc:spChg chg="add mod">
          <ac:chgData name="LANGLOIS Cecile [BPCE Assurances]" userId="8a4faa53-65ef-4198-8dd8-d7d9e53b2231" providerId="ADAL" clId="{1967CEB0-687D-488B-942C-93042CA23EE1}" dt="2020-05-18T13:55:08.662" v="2867" actId="1035"/>
          <ac:spMkLst>
            <pc:docMk/>
            <pc:sldMk cId="3243929696" sldId="320"/>
            <ac:spMk id="5" creationId="{61E575D0-F1E8-45D7-BA4D-4CC05DA42E97}"/>
          </ac:spMkLst>
        </pc:spChg>
        <pc:spChg chg="add mod">
          <ac:chgData name="LANGLOIS Cecile [BPCE Assurances]" userId="8a4faa53-65ef-4198-8dd8-d7d9e53b2231" providerId="ADAL" clId="{1967CEB0-687D-488B-942C-93042CA23EE1}" dt="2020-05-18T14:19:45.822" v="4459" actId="255"/>
          <ac:spMkLst>
            <pc:docMk/>
            <pc:sldMk cId="3243929696" sldId="320"/>
            <ac:spMk id="6" creationId="{92B872B3-4EB2-486F-AFD0-F17F762058D4}"/>
          </ac:spMkLst>
        </pc:spChg>
        <pc:spChg chg="add mod">
          <ac:chgData name="LANGLOIS Cecile [BPCE Assurances]" userId="8a4faa53-65ef-4198-8dd8-d7d9e53b2231" providerId="ADAL" clId="{1967CEB0-687D-488B-942C-93042CA23EE1}" dt="2020-05-19T08:07:40.305" v="5370" actId="20577"/>
          <ac:spMkLst>
            <pc:docMk/>
            <pc:sldMk cId="3243929696" sldId="320"/>
            <ac:spMk id="7" creationId="{4842A596-50D8-44A8-8CDF-0F6E67D14AD8}"/>
          </ac:spMkLst>
        </pc:spChg>
        <pc:spChg chg="add mod">
          <ac:chgData name="LANGLOIS Cecile [BPCE Assurances]" userId="8a4faa53-65ef-4198-8dd8-d7d9e53b2231" providerId="ADAL" clId="{1967CEB0-687D-488B-942C-93042CA23EE1}" dt="2020-05-18T13:56:16.366" v="3028" actId="20577"/>
          <ac:spMkLst>
            <pc:docMk/>
            <pc:sldMk cId="3243929696" sldId="320"/>
            <ac:spMk id="8" creationId="{70B60A69-C52D-4B05-98EE-639767E663D0}"/>
          </ac:spMkLst>
        </pc:spChg>
        <pc:spChg chg="add mod">
          <ac:chgData name="LANGLOIS Cecile [BPCE Assurances]" userId="8a4faa53-65ef-4198-8dd8-d7d9e53b2231" providerId="ADAL" clId="{1967CEB0-687D-488B-942C-93042CA23EE1}" dt="2020-05-18T14:19:50.278" v="4460" actId="255"/>
          <ac:spMkLst>
            <pc:docMk/>
            <pc:sldMk cId="3243929696" sldId="320"/>
            <ac:spMk id="9" creationId="{A95A69F7-7B54-43CA-ADEE-1907A9DDE1CC}"/>
          </ac:spMkLst>
        </pc:spChg>
        <pc:spChg chg="add mod">
          <ac:chgData name="LANGLOIS Cecile [BPCE Assurances]" userId="8a4faa53-65ef-4198-8dd8-d7d9e53b2231" providerId="ADAL" clId="{1967CEB0-687D-488B-942C-93042CA23EE1}" dt="2020-05-18T13:59:05.121" v="3156" actId="1076"/>
          <ac:spMkLst>
            <pc:docMk/>
            <pc:sldMk cId="3243929696" sldId="320"/>
            <ac:spMk id="10" creationId="{0BE1B6CB-E691-4491-8822-C358535C3FC8}"/>
          </ac:spMkLst>
        </pc:spChg>
        <pc:spChg chg="add mod">
          <ac:chgData name="LANGLOIS Cecile [BPCE Assurances]" userId="8a4faa53-65ef-4198-8dd8-d7d9e53b2231" providerId="ADAL" clId="{1967CEB0-687D-488B-942C-93042CA23EE1}" dt="2020-05-18T13:59:05.121" v="3156" actId="1076"/>
          <ac:spMkLst>
            <pc:docMk/>
            <pc:sldMk cId="3243929696" sldId="320"/>
            <ac:spMk id="11" creationId="{A036945F-8CBF-44B1-AB68-5B706602659F}"/>
          </ac:spMkLst>
        </pc:spChg>
        <pc:spChg chg="add mod">
          <ac:chgData name="LANGLOIS Cecile [BPCE Assurances]" userId="8a4faa53-65ef-4198-8dd8-d7d9e53b2231" providerId="ADAL" clId="{1967CEB0-687D-488B-942C-93042CA23EE1}" dt="2020-05-18T13:59:05.121" v="3156" actId="1076"/>
          <ac:spMkLst>
            <pc:docMk/>
            <pc:sldMk cId="3243929696" sldId="320"/>
            <ac:spMk id="12" creationId="{E1CE0951-3F44-4206-8E2C-CA2D63946ED3}"/>
          </ac:spMkLst>
        </pc:spChg>
        <pc:spChg chg="add mod">
          <ac:chgData name="LANGLOIS Cecile [BPCE Assurances]" userId="8a4faa53-65ef-4198-8dd8-d7d9e53b2231" providerId="ADAL" clId="{1967CEB0-687D-488B-942C-93042CA23EE1}" dt="2020-05-19T08:08:57.095" v="5399" actId="1036"/>
          <ac:spMkLst>
            <pc:docMk/>
            <pc:sldMk cId="3243929696" sldId="320"/>
            <ac:spMk id="14" creationId="{7CA18544-56AB-4D45-A267-10B71A3F2FF4}"/>
          </ac:spMkLst>
        </pc:spChg>
        <pc:spChg chg="add mod">
          <ac:chgData name="LANGLOIS Cecile [BPCE Assurances]" userId="8a4faa53-65ef-4198-8dd8-d7d9e53b2231" providerId="ADAL" clId="{1967CEB0-687D-488B-942C-93042CA23EE1}" dt="2020-05-19T08:08:53.110" v="5394" actId="1036"/>
          <ac:spMkLst>
            <pc:docMk/>
            <pc:sldMk cId="3243929696" sldId="320"/>
            <ac:spMk id="17" creationId="{74CAAFFB-957E-401B-86F5-A1DFBAC665D2}"/>
          </ac:spMkLst>
        </pc:spChg>
        <pc:spChg chg="add mod">
          <ac:chgData name="LANGLOIS Cecile [BPCE Assurances]" userId="8a4faa53-65ef-4198-8dd8-d7d9e53b2231" providerId="ADAL" clId="{1967CEB0-687D-488B-942C-93042CA23EE1}" dt="2020-05-19T08:08:46.559" v="5382" actId="1036"/>
          <ac:spMkLst>
            <pc:docMk/>
            <pc:sldMk cId="3243929696" sldId="320"/>
            <ac:spMk id="20" creationId="{87D9D1C4-6CE2-4E85-90F5-692C3253AAD7}"/>
          </ac:spMkLst>
        </pc:spChg>
        <pc:picChg chg="add mod">
          <ac:chgData name="LANGLOIS Cecile [BPCE Assurances]" userId="8a4faa53-65ef-4198-8dd8-d7d9e53b2231" providerId="ADAL" clId="{1967CEB0-687D-488B-942C-93042CA23EE1}" dt="2020-05-19T08:08:57.095" v="5399" actId="1036"/>
          <ac:picMkLst>
            <pc:docMk/>
            <pc:sldMk cId="3243929696" sldId="320"/>
            <ac:picMk id="13" creationId="{CDE0DB1E-88D9-47BB-92AB-98A21856AC6F}"/>
          </ac:picMkLst>
        </pc:picChg>
        <pc:picChg chg="add mod">
          <ac:chgData name="LANGLOIS Cecile [BPCE Assurances]" userId="8a4faa53-65ef-4198-8dd8-d7d9e53b2231" providerId="ADAL" clId="{1967CEB0-687D-488B-942C-93042CA23EE1}" dt="2020-05-19T08:08:53.110" v="5394" actId="1036"/>
          <ac:picMkLst>
            <pc:docMk/>
            <pc:sldMk cId="3243929696" sldId="320"/>
            <ac:picMk id="16" creationId="{CA44377B-84D2-4F36-9EB3-D991993CAE96}"/>
          </ac:picMkLst>
        </pc:picChg>
        <pc:picChg chg="add mod">
          <ac:chgData name="LANGLOIS Cecile [BPCE Assurances]" userId="8a4faa53-65ef-4198-8dd8-d7d9e53b2231" providerId="ADAL" clId="{1967CEB0-687D-488B-942C-93042CA23EE1}" dt="2020-05-19T08:08:46.559" v="5382" actId="1036"/>
          <ac:picMkLst>
            <pc:docMk/>
            <pc:sldMk cId="3243929696" sldId="320"/>
            <ac:picMk id="19" creationId="{7780467D-26C3-4D07-B978-390F06F0265A}"/>
          </ac:picMkLst>
        </pc:picChg>
        <pc:picChg chg="add del mod">
          <ac:chgData name="LANGLOIS Cecile [BPCE Assurances]" userId="8a4faa53-65ef-4198-8dd8-d7d9e53b2231" providerId="ADAL" clId="{1967CEB0-687D-488B-942C-93042CA23EE1}" dt="2020-05-19T08:08:05.068" v="5371" actId="478"/>
          <ac:picMkLst>
            <pc:docMk/>
            <pc:sldMk cId="3243929696" sldId="320"/>
            <ac:picMk id="22" creationId="{25BB3CC8-69FB-48CD-820D-CEF953A71312}"/>
          </ac:picMkLst>
        </pc:picChg>
      </pc:sldChg>
      <pc:sldChg chg="addSp delSp modSp add">
        <pc:chgData name="LANGLOIS Cecile [BPCE Assurances]" userId="8a4faa53-65ef-4198-8dd8-d7d9e53b2231" providerId="ADAL" clId="{1967CEB0-687D-488B-942C-93042CA23EE1}" dt="2020-05-18T14:19:36.882" v="4458" actId="1076"/>
        <pc:sldMkLst>
          <pc:docMk/>
          <pc:sldMk cId="3281036025" sldId="321"/>
        </pc:sldMkLst>
        <pc:spChg chg="add mod">
          <ac:chgData name="LANGLOIS Cecile [BPCE Assurances]" userId="8a4faa53-65ef-4198-8dd8-d7d9e53b2231" providerId="ADAL" clId="{1967CEB0-687D-488B-942C-93042CA23EE1}" dt="2020-05-13T15:46:43.801" v="2477" actId="20577"/>
          <ac:spMkLst>
            <pc:docMk/>
            <pc:sldMk cId="3281036025" sldId="321"/>
            <ac:spMk id="2" creationId="{1C70C5C1-B8ED-45A2-B6B6-12415FE440E7}"/>
          </ac:spMkLst>
        </pc:spChg>
        <pc:spChg chg="add mod">
          <ac:chgData name="LANGLOIS Cecile [BPCE Assurances]" userId="8a4faa53-65ef-4198-8dd8-d7d9e53b2231" providerId="ADAL" clId="{1967CEB0-687D-488B-942C-93042CA23EE1}" dt="2020-05-13T15:43:13.294" v="2321" actId="14100"/>
          <ac:spMkLst>
            <pc:docMk/>
            <pc:sldMk cId="3281036025" sldId="321"/>
            <ac:spMk id="3" creationId="{AC89A175-B24B-43E2-A50C-A6329BA6C64A}"/>
          </ac:spMkLst>
        </pc:spChg>
        <pc:spChg chg="add mod">
          <ac:chgData name="LANGLOIS Cecile [BPCE Assurances]" userId="8a4faa53-65ef-4198-8dd8-d7d9e53b2231" providerId="ADAL" clId="{1967CEB0-687D-488B-942C-93042CA23EE1}" dt="2020-05-18T14:19:15.013" v="4454" actId="255"/>
          <ac:spMkLst>
            <pc:docMk/>
            <pc:sldMk cId="3281036025" sldId="321"/>
            <ac:spMk id="6" creationId="{7D0A528B-9DC0-4336-B991-873BEF017A0A}"/>
          </ac:spMkLst>
        </pc:spChg>
        <pc:spChg chg="add mod">
          <ac:chgData name="LANGLOIS Cecile [BPCE Assurances]" userId="8a4faa53-65ef-4198-8dd8-d7d9e53b2231" providerId="ADAL" clId="{1967CEB0-687D-488B-942C-93042CA23EE1}" dt="2020-05-18T13:52:47.754" v="2730" actId="1035"/>
          <ac:spMkLst>
            <pc:docMk/>
            <pc:sldMk cId="3281036025" sldId="321"/>
            <ac:spMk id="7" creationId="{61DEEAC3-A38D-4AA7-9B46-7A8767ADCC0C}"/>
          </ac:spMkLst>
        </pc:spChg>
        <pc:spChg chg="add mod">
          <ac:chgData name="LANGLOIS Cecile [BPCE Assurances]" userId="8a4faa53-65ef-4198-8dd8-d7d9e53b2231" providerId="ADAL" clId="{1967CEB0-687D-488B-942C-93042CA23EE1}" dt="2020-05-18T13:52:47.754" v="2730" actId="1035"/>
          <ac:spMkLst>
            <pc:docMk/>
            <pc:sldMk cId="3281036025" sldId="321"/>
            <ac:spMk id="8" creationId="{CC39986A-38DB-49BA-AF31-B4D7D2A4EE02}"/>
          </ac:spMkLst>
        </pc:spChg>
        <pc:spChg chg="add mod">
          <ac:chgData name="LANGLOIS Cecile [BPCE Assurances]" userId="8a4faa53-65ef-4198-8dd8-d7d9e53b2231" providerId="ADAL" clId="{1967CEB0-687D-488B-942C-93042CA23EE1}" dt="2020-05-18T14:19:23.679" v="4456" actId="1076"/>
          <ac:spMkLst>
            <pc:docMk/>
            <pc:sldMk cId="3281036025" sldId="321"/>
            <ac:spMk id="9" creationId="{821124E7-3DDE-4D6D-A70F-6E3BEC6E8FF2}"/>
          </ac:spMkLst>
        </pc:spChg>
        <pc:spChg chg="add del mod">
          <ac:chgData name="LANGLOIS Cecile [BPCE Assurances]" userId="8a4faa53-65ef-4198-8dd8-d7d9e53b2231" providerId="ADAL" clId="{1967CEB0-687D-488B-942C-93042CA23EE1}" dt="2020-05-13T15:49:25.201" v="2617" actId="478"/>
          <ac:spMkLst>
            <pc:docMk/>
            <pc:sldMk cId="3281036025" sldId="321"/>
            <ac:spMk id="10" creationId="{13BA8C2F-B74E-440A-A958-69BCBEEFC144}"/>
          </ac:spMkLst>
        </pc:spChg>
        <pc:spChg chg="add mod">
          <ac:chgData name="LANGLOIS Cecile [BPCE Assurances]" userId="8a4faa53-65ef-4198-8dd8-d7d9e53b2231" providerId="ADAL" clId="{1967CEB0-687D-488B-942C-93042CA23EE1}" dt="2020-05-18T13:52:55.554" v="2749" actId="1035"/>
          <ac:spMkLst>
            <pc:docMk/>
            <pc:sldMk cId="3281036025" sldId="321"/>
            <ac:spMk id="13" creationId="{C090F936-E61D-4DD8-8AF9-5F262FF12035}"/>
          </ac:spMkLst>
        </pc:spChg>
        <pc:spChg chg="add mod">
          <ac:chgData name="LANGLOIS Cecile [BPCE Assurances]" userId="8a4faa53-65ef-4198-8dd8-d7d9e53b2231" providerId="ADAL" clId="{1967CEB0-687D-488B-942C-93042CA23EE1}" dt="2020-05-18T13:52:55.554" v="2749" actId="1035"/>
          <ac:spMkLst>
            <pc:docMk/>
            <pc:sldMk cId="3281036025" sldId="321"/>
            <ac:spMk id="14" creationId="{E90924E4-FA68-484A-8A42-55375CB825FF}"/>
          </ac:spMkLst>
        </pc:spChg>
        <pc:spChg chg="add mod">
          <ac:chgData name="LANGLOIS Cecile [BPCE Assurances]" userId="8a4faa53-65ef-4198-8dd8-d7d9e53b2231" providerId="ADAL" clId="{1967CEB0-687D-488B-942C-93042CA23EE1}" dt="2020-05-18T14:19:36.882" v="4458" actId="1076"/>
          <ac:spMkLst>
            <pc:docMk/>
            <pc:sldMk cId="3281036025" sldId="321"/>
            <ac:spMk id="15" creationId="{69A57645-2B56-4F5A-8924-A470D01D0483}"/>
          </ac:spMkLst>
        </pc:spChg>
        <pc:spChg chg="add mod">
          <ac:chgData name="LANGLOIS Cecile [BPCE Assurances]" userId="8a4faa53-65ef-4198-8dd8-d7d9e53b2231" providerId="ADAL" clId="{1967CEB0-687D-488B-942C-93042CA23EE1}" dt="2020-05-18T13:53:01.586" v="2757" actId="1036"/>
          <ac:spMkLst>
            <pc:docMk/>
            <pc:sldMk cId="3281036025" sldId="321"/>
            <ac:spMk id="16" creationId="{BB5FC565-A2A1-4DDC-A109-E8D476C0C0C1}"/>
          </ac:spMkLst>
        </pc:spChg>
        <pc:picChg chg="add mod">
          <ac:chgData name="LANGLOIS Cecile [BPCE Assurances]" userId="8a4faa53-65ef-4198-8dd8-d7d9e53b2231" providerId="ADAL" clId="{1967CEB0-687D-488B-942C-93042CA23EE1}" dt="2020-05-13T15:44:54.077" v="2400" actId="1076"/>
          <ac:picMkLst>
            <pc:docMk/>
            <pc:sldMk cId="3281036025" sldId="321"/>
            <ac:picMk id="4" creationId="{2E629846-DD59-4E4D-B5E6-13EBACE72FB8}"/>
          </ac:picMkLst>
        </pc:picChg>
        <pc:picChg chg="add mod">
          <ac:chgData name="LANGLOIS Cecile [BPCE Assurances]" userId="8a4faa53-65ef-4198-8dd8-d7d9e53b2231" providerId="ADAL" clId="{1967CEB0-687D-488B-942C-93042CA23EE1}" dt="2020-05-13T15:45:38.775" v="2442" actId="1076"/>
          <ac:picMkLst>
            <pc:docMk/>
            <pc:sldMk cId="3281036025" sldId="321"/>
            <ac:picMk id="5" creationId="{6BAD2A48-B29C-4C7D-ACF0-00A1CF78951A}"/>
          </ac:picMkLst>
        </pc:picChg>
        <pc:picChg chg="add del mod">
          <ac:chgData name="LANGLOIS Cecile [BPCE Assurances]" userId="8a4faa53-65ef-4198-8dd8-d7d9e53b2231" providerId="ADAL" clId="{1967CEB0-687D-488B-942C-93042CA23EE1}" dt="2020-05-14T07:01:44.098" v="2626" actId="478"/>
          <ac:picMkLst>
            <pc:docMk/>
            <pc:sldMk cId="3281036025" sldId="321"/>
            <ac:picMk id="11" creationId="{BDAEC56B-5946-4DE7-9DB0-2B3FAA7B5C8F}"/>
          </ac:picMkLst>
        </pc:picChg>
        <pc:picChg chg="add del mod">
          <ac:chgData name="LANGLOIS Cecile [BPCE Assurances]" userId="8a4faa53-65ef-4198-8dd8-d7d9e53b2231" providerId="ADAL" clId="{1967CEB0-687D-488B-942C-93042CA23EE1}" dt="2020-05-14T07:01:28.823" v="2624" actId="478"/>
          <ac:picMkLst>
            <pc:docMk/>
            <pc:sldMk cId="3281036025" sldId="321"/>
            <ac:picMk id="12" creationId="{0BE6E3A1-B495-47A5-B866-A3C17C0B5C36}"/>
          </ac:picMkLst>
        </pc:picChg>
        <pc:picChg chg="add mod">
          <ac:chgData name="LANGLOIS Cecile [BPCE Assurances]" userId="8a4faa53-65ef-4198-8dd8-d7d9e53b2231" providerId="ADAL" clId="{1967CEB0-687D-488B-942C-93042CA23EE1}" dt="2020-05-18T13:52:55.554" v="2749" actId="1035"/>
          <ac:picMkLst>
            <pc:docMk/>
            <pc:sldMk cId="3281036025" sldId="321"/>
            <ac:picMk id="17" creationId="{F87B1397-2559-4845-915F-A20779DC449A}"/>
          </ac:picMkLst>
        </pc:picChg>
        <pc:picChg chg="add del mod">
          <ac:chgData name="LANGLOIS Cecile [BPCE Assurances]" userId="8a4faa53-65ef-4198-8dd8-d7d9e53b2231" providerId="ADAL" clId="{1967CEB0-687D-488B-942C-93042CA23EE1}" dt="2020-05-14T14:46:18.431" v="2686" actId="478"/>
          <ac:picMkLst>
            <pc:docMk/>
            <pc:sldMk cId="3281036025" sldId="321"/>
            <ac:picMk id="19" creationId="{58335120-8B51-4E91-9F62-851F78F3CF2B}"/>
          </ac:picMkLst>
        </pc:picChg>
        <pc:picChg chg="add mod">
          <ac:chgData name="LANGLOIS Cecile [BPCE Assurances]" userId="8a4faa53-65ef-4198-8dd8-d7d9e53b2231" providerId="ADAL" clId="{1967CEB0-687D-488B-942C-93042CA23EE1}" dt="2020-05-18T13:52:55.554" v="2749" actId="1035"/>
          <ac:picMkLst>
            <pc:docMk/>
            <pc:sldMk cId="3281036025" sldId="321"/>
            <ac:picMk id="21" creationId="{7E748D1C-874C-4744-ADAF-B3BC023A6E4D}"/>
          </ac:picMkLst>
        </pc:picChg>
      </pc:sldChg>
      <pc:sldChg chg="addSp delSp modSp add">
        <pc:chgData name="LANGLOIS Cecile [BPCE Assurances]" userId="8a4faa53-65ef-4198-8dd8-d7d9e53b2231" providerId="ADAL" clId="{1967CEB0-687D-488B-942C-93042CA23EE1}" dt="2020-05-18T14:40:12.086" v="5358" actId="12100"/>
        <pc:sldMkLst>
          <pc:docMk/>
          <pc:sldMk cId="2485825243" sldId="322"/>
        </pc:sldMkLst>
        <pc:spChg chg="add del mod">
          <ac:chgData name="LANGLOIS Cecile [BPCE Assurances]" userId="8a4faa53-65ef-4198-8dd8-d7d9e53b2231" providerId="ADAL" clId="{1967CEB0-687D-488B-942C-93042CA23EE1}" dt="2020-05-18T14:31:57.276" v="4869" actId="478"/>
          <ac:spMkLst>
            <pc:docMk/>
            <pc:sldMk cId="2485825243" sldId="322"/>
            <ac:spMk id="2" creationId="{27267BE0-2B15-43DB-A517-F8C8C75FC86B}"/>
          </ac:spMkLst>
        </pc:spChg>
        <pc:spChg chg="add del mod">
          <ac:chgData name="LANGLOIS Cecile [BPCE Assurances]" userId="8a4faa53-65ef-4198-8dd8-d7d9e53b2231" providerId="ADAL" clId="{1967CEB0-687D-488B-942C-93042CA23EE1}" dt="2020-05-18T14:31:57.276" v="4869" actId="478"/>
          <ac:spMkLst>
            <pc:docMk/>
            <pc:sldMk cId="2485825243" sldId="322"/>
            <ac:spMk id="3" creationId="{F588125D-E917-4D7E-9B46-DE8902F587C4}"/>
          </ac:spMkLst>
        </pc:spChg>
        <pc:spChg chg="add mod">
          <ac:chgData name="LANGLOIS Cecile [BPCE Assurances]" userId="8a4faa53-65ef-4198-8dd8-d7d9e53b2231" providerId="ADAL" clId="{1967CEB0-687D-488B-942C-93042CA23EE1}" dt="2020-05-18T14:32:29.920" v="4925" actId="20577"/>
          <ac:spMkLst>
            <pc:docMk/>
            <pc:sldMk cId="2485825243" sldId="322"/>
            <ac:spMk id="4" creationId="{715852BA-D173-4803-96A2-43BD1308EF4A}"/>
          </ac:spMkLst>
        </pc:spChg>
        <pc:spChg chg="add mod">
          <ac:chgData name="LANGLOIS Cecile [BPCE Assurances]" userId="8a4faa53-65ef-4198-8dd8-d7d9e53b2231" providerId="ADAL" clId="{1967CEB0-687D-488B-942C-93042CA23EE1}" dt="2020-05-18T14:32:11.928" v="4873" actId="20577"/>
          <ac:spMkLst>
            <pc:docMk/>
            <pc:sldMk cId="2485825243" sldId="322"/>
            <ac:spMk id="5" creationId="{9C4FB0B0-807F-4ED0-AC95-766BC31D561B}"/>
          </ac:spMkLst>
        </pc:spChg>
        <pc:spChg chg="add mod">
          <ac:chgData name="LANGLOIS Cecile [BPCE Assurances]" userId="8a4faa53-65ef-4198-8dd8-d7d9e53b2231" providerId="ADAL" clId="{1967CEB0-687D-488B-942C-93042CA23EE1}" dt="2020-05-18T14:34:08.933" v="5095" actId="20577"/>
          <ac:spMkLst>
            <pc:docMk/>
            <pc:sldMk cId="2485825243" sldId="322"/>
            <ac:spMk id="7" creationId="{97E8678D-E7C7-42BE-B912-889F703ECD96}"/>
          </ac:spMkLst>
        </pc:spChg>
        <pc:graphicFrameChg chg="add mod">
          <ac:chgData name="LANGLOIS Cecile [BPCE Assurances]" userId="8a4faa53-65ef-4198-8dd8-d7d9e53b2231" providerId="ADAL" clId="{1967CEB0-687D-488B-942C-93042CA23EE1}" dt="2020-05-18T14:40:12.086" v="5358" actId="12100"/>
          <ac:graphicFrameMkLst>
            <pc:docMk/>
            <pc:sldMk cId="2485825243" sldId="322"/>
            <ac:graphicFrameMk id="8" creationId="{1C497EA8-5B93-46A7-B4A9-54F8DEDD6F5C}"/>
          </ac:graphicFrameMkLst>
        </pc:graphicFrameChg>
        <pc:picChg chg="add mod">
          <ac:chgData name="LANGLOIS Cecile [BPCE Assurances]" userId="8a4faa53-65ef-4198-8dd8-d7d9e53b2231" providerId="ADAL" clId="{1967CEB0-687D-488B-942C-93042CA23EE1}" dt="2020-05-18T14:33:08.414" v="4927" actId="1076"/>
          <ac:picMkLst>
            <pc:docMk/>
            <pc:sldMk cId="2485825243" sldId="322"/>
            <ac:picMk id="6" creationId="{2FFA1D03-933E-4CA4-AAF1-F5CB4C50E983}"/>
          </ac:picMkLst>
        </pc:picChg>
        <pc:picChg chg="add del mod">
          <ac:chgData name="LANGLOIS Cecile [BPCE Assurances]" userId="8a4faa53-65ef-4198-8dd8-d7d9e53b2231" providerId="ADAL" clId="{1967CEB0-687D-488B-942C-93042CA23EE1}" dt="2020-05-18T14:37:46.748" v="5340" actId="478"/>
          <ac:picMkLst>
            <pc:docMk/>
            <pc:sldMk cId="2485825243" sldId="322"/>
            <ac:picMk id="10" creationId="{A3B13A03-D5BA-421F-A6B8-0B638EE95FA7}"/>
          </ac:picMkLst>
        </pc:picChg>
      </pc:sldChg>
    </pc:docChg>
  </pc:docChgLst>
  <pc:docChgLst>
    <pc:chgData name="LANGLOIS Cecile [BPCE Assurances]" userId="8a4faa53-65ef-4198-8dd8-d7d9e53b2231" providerId="ADAL" clId="{9B2FFA80-7E7B-4121-8989-B6718162E4B1}"/>
    <pc:docChg chg="undo custSel modSld">
      <pc:chgData name="LANGLOIS Cecile [BPCE Assurances]" userId="8a4faa53-65ef-4198-8dd8-d7d9e53b2231" providerId="ADAL" clId="{9B2FFA80-7E7B-4121-8989-B6718162E4B1}" dt="2020-05-12T09:56:38.352" v="63" actId="478"/>
      <pc:docMkLst>
        <pc:docMk/>
      </pc:docMkLst>
      <pc:sldChg chg="addSp delSp modSp">
        <pc:chgData name="LANGLOIS Cecile [BPCE Assurances]" userId="8a4faa53-65ef-4198-8dd8-d7d9e53b2231" providerId="ADAL" clId="{9B2FFA80-7E7B-4121-8989-B6718162E4B1}" dt="2020-05-12T09:56:24.893" v="62" actId="20577"/>
        <pc:sldMkLst>
          <pc:docMk/>
          <pc:sldMk cId="3027238453" sldId="310"/>
        </pc:sldMkLst>
        <pc:spChg chg="mod">
          <ac:chgData name="LANGLOIS Cecile [BPCE Assurances]" userId="8a4faa53-65ef-4198-8dd8-d7d9e53b2231" providerId="ADAL" clId="{9B2FFA80-7E7B-4121-8989-B6718162E4B1}" dt="2020-05-12T09:56:24.893" v="62" actId="20577"/>
          <ac:spMkLst>
            <pc:docMk/>
            <pc:sldMk cId="3027238453" sldId="310"/>
            <ac:spMk id="18" creationId="{2EE1D243-A926-4359-B5F0-9374D62B0D41}"/>
          </ac:spMkLst>
        </pc:spChg>
        <pc:spChg chg="mod">
          <ac:chgData name="LANGLOIS Cecile [BPCE Assurances]" userId="8a4faa53-65ef-4198-8dd8-d7d9e53b2231" providerId="ADAL" clId="{9B2FFA80-7E7B-4121-8989-B6718162E4B1}" dt="2020-05-12T09:55:30.453" v="26" actId="20577"/>
          <ac:spMkLst>
            <pc:docMk/>
            <pc:sldMk cId="3027238453" sldId="310"/>
            <ac:spMk id="22" creationId="{00000000-0000-0000-0000-000000000000}"/>
          </ac:spMkLst>
        </pc:spChg>
        <pc:spChg chg="mod">
          <ac:chgData name="LANGLOIS Cecile [BPCE Assurances]" userId="8a4faa53-65ef-4198-8dd8-d7d9e53b2231" providerId="ADAL" clId="{9B2FFA80-7E7B-4121-8989-B6718162E4B1}" dt="2020-05-12T09:55:21.399" v="2" actId="1076"/>
          <ac:spMkLst>
            <pc:docMk/>
            <pc:sldMk cId="3027238453" sldId="310"/>
            <ac:spMk id="23" creationId="{00000000-0000-0000-0000-000000000000}"/>
          </ac:spMkLst>
        </pc:spChg>
        <pc:picChg chg="del">
          <ac:chgData name="LANGLOIS Cecile [BPCE Assurances]" userId="8a4faa53-65ef-4198-8dd8-d7d9e53b2231" providerId="ADAL" clId="{9B2FFA80-7E7B-4121-8989-B6718162E4B1}" dt="2020-05-12T09:55:16.407" v="0" actId="478"/>
          <ac:picMkLst>
            <pc:docMk/>
            <pc:sldMk cId="3027238453" sldId="310"/>
            <ac:picMk id="25" creationId="{7B750E00-8305-4897-AEAB-FF745587C40E}"/>
          </ac:picMkLst>
        </pc:picChg>
        <pc:picChg chg="add mod">
          <ac:chgData name="LANGLOIS Cecile [BPCE Assurances]" userId="8a4faa53-65ef-4198-8dd8-d7d9e53b2231" providerId="ADAL" clId="{9B2FFA80-7E7B-4121-8989-B6718162E4B1}" dt="2020-05-12T09:56:03.098" v="33" actId="1038"/>
          <ac:picMkLst>
            <pc:docMk/>
            <pc:sldMk cId="3027238453" sldId="310"/>
            <ac:picMk id="26" creationId="{20A6E417-4BC5-4057-BD18-AF9E6AD5D2E7}"/>
          </ac:picMkLst>
        </pc:picChg>
      </pc:sldChg>
      <pc:sldChg chg="delSp">
        <pc:chgData name="LANGLOIS Cecile [BPCE Assurances]" userId="8a4faa53-65ef-4198-8dd8-d7d9e53b2231" providerId="ADAL" clId="{9B2FFA80-7E7B-4121-8989-B6718162E4B1}" dt="2020-05-12T09:56:38.352" v="63" actId="478"/>
        <pc:sldMkLst>
          <pc:docMk/>
          <pc:sldMk cId="299269541" sldId="317"/>
        </pc:sldMkLst>
        <pc:spChg chg="del">
          <ac:chgData name="LANGLOIS Cecile [BPCE Assurances]" userId="8a4faa53-65ef-4198-8dd8-d7d9e53b2231" providerId="ADAL" clId="{9B2FFA80-7E7B-4121-8989-B6718162E4B1}" dt="2020-05-12T09:56:38.352" v="63" actId="478"/>
          <ac:spMkLst>
            <pc:docMk/>
            <pc:sldMk cId="299269541" sldId="317"/>
            <ac:spMk id="9" creationId="{11C9AB01-8220-4C88-AE07-B03C78BD760E}"/>
          </ac:spMkLst>
        </pc:spChg>
        <pc:spChg chg="del">
          <ac:chgData name="LANGLOIS Cecile [BPCE Assurances]" userId="8a4faa53-65ef-4198-8dd8-d7d9e53b2231" providerId="ADAL" clId="{9B2FFA80-7E7B-4121-8989-B6718162E4B1}" dt="2020-05-12T09:56:38.352" v="63" actId="478"/>
          <ac:spMkLst>
            <pc:docMk/>
            <pc:sldMk cId="299269541" sldId="317"/>
            <ac:spMk id="14" creationId="{96A3038C-51C9-4F9A-92FB-106351AEC524}"/>
          </ac:spMkLst>
        </pc:spChg>
        <pc:graphicFrameChg chg="del">
          <ac:chgData name="LANGLOIS Cecile [BPCE Assurances]" userId="8a4faa53-65ef-4198-8dd8-d7d9e53b2231" providerId="ADAL" clId="{9B2FFA80-7E7B-4121-8989-B6718162E4B1}" dt="2020-05-12T09:56:38.352" v="63" actId="478"/>
          <ac:graphicFrameMkLst>
            <pc:docMk/>
            <pc:sldMk cId="299269541" sldId="317"/>
            <ac:graphicFrameMk id="3" creationId="{29D16249-B521-4CC7-8340-829ED2FC3769}"/>
          </ac:graphicFrameMkLst>
        </pc:graphicFrameChg>
        <pc:picChg chg="del">
          <ac:chgData name="LANGLOIS Cecile [BPCE Assurances]" userId="8a4faa53-65ef-4198-8dd8-d7d9e53b2231" providerId="ADAL" clId="{9B2FFA80-7E7B-4121-8989-B6718162E4B1}" dt="2020-05-12T09:56:38.352" v="63" actId="478"/>
          <ac:picMkLst>
            <pc:docMk/>
            <pc:sldMk cId="299269541" sldId="317"/>
            <ac:picMk id="12" creationId="{8BEBE45F-E464-4B72-ADC2-7A587E4FFBB5}"/>
          </ac:picMkLst>
        </pc:picChg>
      </pc:sldChg>
    </pc:docChg>
  </pc:docChgLst>
</pc:chgInfo>
</file>

<file path=ppt/diagrams/_rels/data2.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image" Target="../media/image18.png"/></Relationships>
</file>

<file path=ppt/diagrams/_rels/drawing2.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9EBE9D-7EFE-4DF1-A578-FBA7714A6880}"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fr-FR"/>
        </a:p>
      </dgm:t>
    </dgm:pt>
    <dgm:pt modelId="{46333EF5-C738-4B85-AAAF-3DB58D1AE56C}">
      <dgm:prSet phldrT="[Texte]" custT="1"/>
      <dgm:spPr/>
      <dgm:t>
        <a:bodyPr/>
        <a:lstStyle/>
        <a:p>
          <a:r>
            <a:rPr lang="fr-FR" sz="1100" dirty="0"/>
            <a:t>20000€ / sinistre</a:t>
          </a:r>
        </a:p>
      </dgm:t>
    </dgm:pt>
    <dgm:pt modelId="{B7BF027A-867C-46DE-A9E6-AB739EFF5B3A}" type="parTrans" cxnId="{4911D089-D28F-4E4C-A44D-37A6565E5B68}">
      <dgm:prSet/>
      <dgm:spPr/>
      <dgm:t>
        <a:bodyPr/>
        <a:lstStyle/>
        <a:p>
          <a:endParaRPr lang="fr-FR" sz="1100"/>
        </a:p>
      </dgm:t>
    </dgm:pt>
    <dgm:pt modelId="{7C31B3A1-E265-4F74-AAF7-3DA27908B706}" type="sibTrans" cxnId="{4911D089-D28F-4E4C-A44D-37A6565E5B68}">
      <dgm:prSet/>
      <dgm:spPr/>
      <dgm:t>
        <a:bodyPr/>
        <a:lstStyle/>
        <a:p>
          <a:endParaRPr lang="fr-FR" sz="1100"/>
        </a:p>
      </dgm:t>
    </dgm:pt>
    <dgm:pt modelId="{ED5EF06F-2694-4E5C-8E4C-B94D557046CE}">
      <dgm:prSet phldrT="[Texte]" custT="1"/>
      <dgm:spPr/>
      <dgm:t>
        <a:bodyPr/>
        <a:lstStyle/>
        <a:p>
          <a:r>
            <a:rPr lang="fr-FR" sz="1100" dirty="0"/>
            <a:t>Pas de franchise</a:t>
          </a:r>
        </a:p>
      </dgm:t>
    </dgm:pt>
    <dgm:pt modelId="{8FF0716C-0550-48F6-A4E9-F1D23E461479}" type="parTrans" cxnId="{2A7987AD-F1CA-4A9D-B11C-568B9122AEA2}">
      <dgm:prSet/>
      <dgm:spPr/>
      <dgm:t>
        <a:bodyPr/>
        <a:lstStyle/>
        <a:p>
          <a:endParaRPr lang="fr-FR" sz="1100"/>
        </a:p>
      </dgm:t>
    </dgm:pt>
    <dgm:pt modelId="{6B85088A-45F6-4A39-A715-204488AB8741}" type="sibTrans" cxnId="{2A7987AD-F1CA-4A9D-B11C-568B9122AEA2}">
      <dgm:prSet/>
      <dgm:spPr/>
      <dgm:t>
        <a:bodyPr/>
        <a:lstStyle/>
        <a:p>
          <a:endParaRPr lang="fr-FR" sz="1100"/>
        </a:p>
      </dgm:t>
    </dgm:pt>
    <dgm:pt modelId="{71366E76-2BA9-4368-8C07-309793E0DF60}">
      <dgm:prSet phldrT="[Texte]" custT="1"/>
      <dgm:spPr/>
      <dgm:t>
        <a:bodyPr/>
        <a:lstStyle/>
        <a:p>
          <a:r>
            <a:rPr lang="fr-FR" sz="1100" dirty="0"/>
            <a:t>Si Intérêt financier</a:t>
          </a:r>
        </a:p>
        <a:p>
          <a:r>
            <a:rPr lang="fr-FR" sz="1100" dirty="0"/>
            <a:t> &gt; à 200€</a:t>
          </a:r>
        </a:p>
      </dgm:t>
    </dgm:pt>
    <dgm:pt modelId="{12DF899B-D5BE-44C8-A169-AD09D7AD1400}" type="parTrans" cxnId="{3197DD4F-6622-42B4-876C-45D2A420063C}">
      <dgm:prSet/>
      <dgm:spPr/>
      <dgm:t>
        <a:bodyPr/>
        <a:lstStyle/>
        <a:p>
          <a:endParaRPr lang="fr-FR" sz="1100"/>
        </a:p>
      </dgm:t>
    </dgm:pt>
    <dgm:pt modelId="{17FCEEFD-72C9-459D-8D7A-A4B69FC9D98E}" type="sibTrans" cxnId="{3197DD4F-6622-42B4-876C-45D2A420063C}">
      <dgm:prSet/>
      <dgm:spPr/>
      <dgm:t>
        <a:bodyPr/>
        <a:lstStyle/>
        <a:p>
          <a:endParaRPr lang="fr-FR" sz="1100"/>
        </a:p>
      </dgm:t>
    </dgm:pt>
    <dgm:pt modelId="{664D14AC-34C0-4676-8381-0F52058BC676}">
      <dgm:prSet phldrT="[Texte]" custT="1"/>
      <dgm:spPr/>
      <dgm:t>
        <a:bodyPr/>
        <a:lstStyle/>
        <a:p>
          <a:r>
            <a:rPr lang="fr-FR" sz="1100" b="1" u="sng" dirty="0"/>
            <a:t>Prise en charge </a:t>
          </a:r>
          <a:r>
            <a:rPr lang="fr-FR" sz="1100" dirty="0"/>
            <a:t>:  coûts des enquêtes, actes huissiers, consultations, expertises amiables diligentées, frais et honoraires avocat, les frais d’exécution</a:t>
          </a:r>
        </a:p>
      </dgm:t>
    </dgm:pt>
    <dgm:pt modelId="{7B5D4AF9-28D3-46B6-93F7-AAEF78B623BE}" type="parTrans" cxnId="{A58F6A9B-A7A1-4DA4-BE09-A5D681CAAB37}">
      <dgm:prSet/>
      <dgm:spPr/>
      <dgm:t>
        <a:bodyPr/>
        <a:lstStyle/>
        <a:p>
          <a:endParaRPr lang="fr-FR" sz="1100"/>
        </a:p>
      </dgm:t>
    </dgm:pt>
    <dgm:pt modelId="{AA3C9959-5C9F-4F59-B58F-929BF7B2C96F}" type="sibTrans" cxnId="{A58F6A9B-A7A1-4DA4-BE09-A5D681CAAB37}">
      <dgm:prSet/>
      <dgm:spPr/>
      <dgm:t>
        <a:bodyPr/>
        <a:lstStyle/>
        <a:p>
          <a:endParaRPr lang="fr-FR" sz="1100"/>
        </a:p>
      </dgm:t>
    </dgm:pt>
    <dgm:pt modelId="{497D5B65-AAEE-4072-9B3A-53C7F914E7F4}" type="pres">
      <dgm:prSet presAssocID="{C79EBE9D-7EFE-4DF1-A578-FBA7714A6880}" presName="matrix" presStyleCnt="0">
        <dgm:presLayoutVars>
          <dgm:chMax val="1"/>
          <dgm:dir/>
          <dgm:resizeHandles val="exact"/>
        </dgm:presLayoutVars>
      </dgm:prSet>
      <dgm:spPr/>
      <dgm:t>
        <a:bodyPr/>
        <a:lstStyle/>
        <a:p>
          <a:endParaRPr lang="fr-FR"/>
        </a:p>
      </dgm:t>
    </dgm:pt>
    <dgm:pt modelId="{B626F8AA-1959-4814-A626-353C36B5FD31}" type="pres">
      <dgm:prSet presAssocID="{C79EBE9D-7EFE-4DF1-A578-FBA7714A6880}" presName="diamond" presStyleLbl="bgShp" presStyleIdx="0" presStyleCnt="1" custScaleX="176892" custLinFactY="6939" custLinFactNeighborX="-6500" custLinFactNeighborY="100000"/>
      <dgm:spPr/>
    </dgm:pt>
    <dgm:pt modelId="{8333C5E2-F078-438E-A983-88D2851975BA}" type="pres">
      <dgm:prSet presAssocID="{C79EBE9D-7EFE-4DF1-A578-FBA7714A6880}" presName="quad1" presStyleLbl="node1" presStyleIdx="0" presStyleCnt="4">
        <dgm:presLayoutVars>
          <dgm:chMax val="0"/>
          <dgm:chPref val="0"/>
          <dgm:bulletEnabled val="1"/>
        </dgm:presLayoutVars>
      </dgm:prSet>
      <dgm:spPr/>
      <dgm:t>
        <a:bodyPr/>
        <a:lstStyle/>
        <a:p>
          <a:endParaRPr lang="fr-FR"/>
        </a:p>
      </dgm:t>
    </dgm:pt>
    <dgm:pt modelId="{E8783658-EAAD-4F05-B856-779B54D40001}" type="pres">
      <dgm:prSet presAssocID="{C79EBE9D-7EFE-4DF1-A578-FBA7714A6880}" presName="quad2" presStyleLbl="node1" presStyleIdx="1" presStyleCnt="4">
        <dgm:presLayoutVars>
          <dgm:chMax val="0"/>
          <dgm:chPref val="0"/>
          <dgm:bulletEnabled val="1"/>
        </dgm:presLayoutVars>
      </dgm:prSet>
      <dgm:spPr/>
      <dgm:t>
        <a:bodyPr/>
        <a:lstStyle/>
        <a:p>
          <a:endParaRPr lang="fr-FR"/>
        </a:p>
      </dgm:t>
    </dgm:pt>
    <dgm:pt modelId="{F833575B-7B40-4E2A-9AE8-370022C52FA1}" type="pres">
      <dgm:prSet presAssocID="{C79EBE9D-7EFE-4DF1-A578-FBA7714A6880}" presName="quad3" presStyleLbl="node1" presStyleIdx="2" presStyleCnt="4">
        <dgm:presLayoutVars>
          <dgm:chMax val="0"/>
          <dgm:chPref val="0"/>
          <dgm:bulletEnabled val="1"/>
        </dgm:presLayoutVars>
      </dgm:prSet>
      <dgm:spPr/>
      <dgm:t>
        <a:bodyPr/>
        <a:lstStyle/>
        <a:p>
          <a:endParaRPr lang="fr-FR"/>
        </a:p>
      </dgm:t>
    </dgm:pt>
    <dgm:pt modelId="{81E4F9D4-A73D-43FB-9F44-7877475B22B2}" type="pres">
      <dgm:prSet presAssocID="{C79EBE9D-7EFE-4DF1-A578-FBA7714A6880}" presName="quad4" presStyleLbl="node1" presStyleIdx="3" presStyleCnt="4">
        <dgm:presLayoutVars>
          <dgm:chMax val="0"/>
          <dgm:chPref val="0"/>
          <dgm:bulletEnabled val="1"/>
        </dgm:presLayoutVars>
      </dgm:prSet>
      <dgm:spPr/>
      <dgm:t>
        <a:bodyPr/>
        <a:lstStyle/>
        <a:p>
          <a:endParaRPr lang="fr-FR"/>
        </a:p>
      </dgm:t>
    </dgm:pt>
  </dgm:ptLst>
  <dgm:cxnLst>
    <dgm:cxn modelId="{83CB794B-6E30-416D-ACFC-2FAF8802316A}" type="presOf" srcId="{71366E76-2BA9-4368-8C07-309793E0DF60}" destId="{F833575B-7B40-4E2A-9AE8-370022C52FA1}" srcOrd="0" destOrd="0" presId="urn:microsoft.com/office/officeart/2005/8/layout/matrix3"/>
    <dgm:cxn modelId="{32F1C46A-D20F-447A-AD17-A9375F7A3968}" type="presOf" srcId="{664D14AC-34C0-4676-8381-0F52058BC676}" destId="{81E4F9D4-A73D-43FB-9F44-7877475B22B2}" srcOrd="0" destOrd="0" presId="urn:microsoft.com/office/officeart/2005/8/layout/matrix3"/>
    <dgm:cxn modelId="{A58F6A9B-A7A1-4DA4-BE09-A5D681CAAB37}" srcId="{C79EBE9D-7EFE-4DF1-A578-FBA7714A6880}" destId="{664D14AC-34C0-4676-8381-0F52058BC676}" srcOrd="3" destOrd="0" parTransId="{7B5D4AF9-28D3-46B6-93F7-AAEF78B623BE}" sibTransId="{AA3C9959-5C9F-4F59-B58F-929BF7B2C96F}"/>
    <dgm:cxn modelId="{7905EDA2-D66F-4AC6-A6B8-3F1EBA22BC5E}" type="presOf" srcId="{46333EF5-C738-4B85-AAAF-3DB58D1AE56C}" destId="{8333C5E2-F078-438E-A983-88D2851975BA}" srcOrd="0" destOrd="0" presId="urn:microsoft.com/office/officeart/2005/8/layout/matrix3"/>
    <dgm:cxn modelId="{3197DD4F-6622-42B4-876C-45D2A420063C}" srcId="{C79EBE9D-7EFE-4DF1-A578-FBA7714A6880}" destId="{71366E76-2BA9-4368-8C07-309793E0DF60}" srcOrd="2" destOrd="0" parTransId="{12DF899B-D5BE-44C8-A169-AD09D7AD1400}" sibTransId="{17FCEEFD-72C9-459D-8D7A-A4B69FC9D98E}"/>
    <dgm:cxn modelId="{129FD0CC-3323-44CA-AF16-0A5C37E30F89}" type="presOf" srcId="{ED5EF06F-2694-4E5C-8E4C-B94D557046CE}" destId="{E8783658-EAAD-4F05-B856-779B54D40001}" srcOrd="0" destOrd="0" presId="urn:microsoft.com/office/officeart/2005/8/layout/matrix3"/>
    <dgm:cxn modelId="{0F5BF8DE-576C-48CD-9281-DF73FF564263}" type="presOf" srcId="{C79EBE9D-7EFE-4DF1-A578-FBA7714A6880}" destId="{497D5B65-AAEE-4072-9B3A-53C7F914E7F4}" srcOrd="0" destOrd="0" presId="urn:microsoft.com/office/officeart/2005/8/layout/matrix3"/>
    <dgm:cxn modelId="{4911D089-D28F-4E4C-A44D-37A6565E5B68}" srcId="{C79EBE9D-7EFE-4DF1-A578-FBA7714A6880}" destId="{46333EF5-C738-4B85-AAAF-3DB58D1AE56C}" srcOrd="0" destOrd="0" parTransId="{B7BF027A-867C-46DE-A9E6-AB739EFF5B3A}" sibTransId="{7C31B3A1-E265-4F74-AAF7-3DA27908B706}"/>
    <dgm:cxn modelId="{2A7987AD-F1CA-4A9D-B11C-568B9122AEA2}" srcId="{C79EBE9D-7EFE-4DF1-A578-FBA7714A6880}" destId="{ED5EF06F-2694-4E5C-8E4C-B94D557046CE}" srcOrd="1" destOrd="0" parTransId="{8FF0716C-0550-48F6-A4E9-F1D23E461479}" sibTransId="{6B85088A-45F6-4A39-A715-204488AB8741}"/>
    <dgm:cxn modelId="{CEC1D1A2-5684-4234-846E-E6A49BCD9382}" type="presParOf" srcId="{497D5B65-AAEE-4072-9B3A-53C7F914E7F4}" destId="{B626F8AA-1959-4814-A626-353C36B5FD31}" srcOrd="0" destOrd="0" presId="urn:microsoft.com/office/officeart/2005/8/layout/matrix3"/>
    <dgm:cxn modelId="{7074B7AF-1556-4635-85CC-6B2EAE929C8A}" type="presParOf" srcId="{497D5B65-AAEE-4072-9B3A-53C7F914E7F4}" destId="{8333C5E2-F078-438E-A983-88D2851975BA}" srcOrd="1" destOrd="0" presId="urn:microsoft.com/office/officeart/2005/8/layout/matrix3"/>
    <dgm:cxn modelId="{F340C37B-5CA3-4496-B33A-59D2B43E1946}" type="presParOf" srcId="{497D5B65-AAEE-4072-9B3A-53C7F914E7F4}" destId="{E8783658-EAAD-4F05-B856-779B54D40001}" srcOrd="2" destOrd="0" presId="urn:microsoft.com/office/officeart/2005/8/layout/matrix3"/>
    <dgm:cxn modelId="{E0C84F54-A35C-4BA0-BCC8-F93F31000A2D}" type="presParOf" srcId="{497D5B65-AAEE-4072-9B3A-53C7F914E7F4}" destId="{F833575B-7B40-4E2A-9AE8-370022C52FA1}" srcOrd="3" destOrd="0" presId="urn:microsoft.com/office/officeart/2005/8/layout/matrix3"/>
    <dgm:cxn modelId="{0533E39D-F952-4EFD-9998-21F895CB51BF}" type="presParOf" srcId="{497D5B65-AAEE-4072-9B3A-53C7F914E7F4}" destId="{81E4F9D4-A73D-43FB-9F44-7877475B22B2}"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E7A4DF-B290-444B-BACD-08BB3E3B3651}" type="doc">
      <dgm:prSet loTypeId="urn:microsoft.com/office/officeart/2005/8/layout/radial2" loCatId="relationship" qsTypeId="urn:microsoft.com/office/officeart/2005/8/quickstyle/simple1" qsCatId="simple" csTypeId="urn:microsoft.com/office/officeart/2005/8/colors/colorful1" csCatId="colorful" phldr="1"/>
      <dgm:spPr/>
    </dgm:pt>
    <dgm:pt modelId="{C029B545-405C-46B8-A729-D8F7B4085A9A}">
      <dgm:prSet phldrT="[Texte]" custT="1"/>
      <dgm:spPr/>
      <dgm:t>
        <a:bodyPr/>
        <a:lstStyle/>
        <a:p>
          <a:r>
            <a:rPr lang="fr-FR" sz="1200" dirty="0"/>
            <a:t>Les honoraires de l’expert comptable pendant les opérations de vérification</a:t>
          </a:r>
        </a:p>
      </dgm:t>
    </dgm:pt>
    <dgm:pt modelId="{DDCC3CDF-A4B1-4E1E-9DBF-3FD7348BD2DF}" type="parTrans" cxnId="{9BC092AE-6680-42EE-9FBC-F7FB269B6DC0}">
      <dgm:prSet/>
      <dgm:spPr/>
      <dgm:t>
        <a:bodyPr/>
        <a:lstStyle/>
        <a:p>
          <a:endParaRPr lang="fr-FR"/>
        </a:p>
      </dgm:t>
    </dgm:pt>
    <dgm:pt modelId="{6F678FCD-5EDD-4E7F-B6EB-F8BB46C1AA9C}" type="sibTrans" cxnId="{9BC092AE-6680-42EE-9FBC-F7FB269B6DC0}">
      <dgm:prSet/>
      <dgm:spPr/>
      <dgm:t>
        <a:bodyPr/>
        <a:lstStyle/>
        <a:p>
          <a:endParaRPr lang="fr-FR"/>
        </a:p>
      </dgm:t>
    </dgm:pt>
    <dgm:pt modelId="{CF3CF9B3-53E8-4AA3-B374-AC5069DA5884}">
      <dgm:prSet phldrT="[Texte]" custT="1"/>
      <dgm:spPr/>
      <dgm:t>
        <a:bodyPr/>
        <a:lstStyle/>
        <a:p>
          <a:r>
            <a:rPr lang="fr-FR" sz="1200" dirty="0"/>
            <a:t>Les frais et honoraires d’un avocat pour la défense des intérêts du client</a:t>
          </a:r>
        </a:p>
      </dgm:t>
    </dgm:pt>
    <dgm:pt modelId="{913CA5B8-41FC-4B96-8805-DB8C3A1F75B4}" type="parTrans" cxnId="{ECF80A2C-D7A5-4F5C-AEB0-3489DB4DC66A}">
      <dgm:prSet/>
      <dgm:spPr/>
      <dgm:t>
        <a:bodyPr/>
        <a:lstStyle/>
        <a:p>
          <a:endParaRPr lang="fr-FR"/>
        </a:p>
      </dgm:t>
    </dgm:pt>
    <dgm:pt modelId="{042530B4-3780-485D-B42E-292FCBCD30BC}" type="sibTrans" cxnId="{ECF80A2C-D7A5-4F5C-AEB0-3489DB4DC66A}">
      <dgm:prSet/>
      <dgm:spPr/>
      <dgm:t>
        <a:bodyPr/>
        <a:lstStyle/>
        <a:p>
          <a:endParaRPr lang="fr-FR"/>
        </a:p>
      </dgm:t>
    </dgm:pt>
    <dgm:pt modelId="{082AF233-3561-408D-98A3-07325F43D5DA}">
      <dgm:prSet phldrT="[Texte]" custT="1"/>
      <dgm:spPr/>
      <dgm:t>
        <a:bodyPr/>
        <a:lstStyle/>
        <a:p>
          <a:r>
            <a:rPr lang="fr-FR" sz="1200" b="1" u="sng" dirty="0"/>
            <a:t>Délai de carence </a:t>
          </a:r>
          <a:r>
            <a:rPr lang="fr-FR" sz="1200" dirty="0"/>
            <a:t>: </a:t>
          </a:r>
        </a:p>
        <a:p>
          <a:r>
            <a:rPr lang="fr-FR" sz="1200" dirty="0"/>
            <a:t>2 mois après la prise d’effet de la garantie</a:t>
          </a:r>
        </a:p>
      </dgm:t>
    </dgm:pt>
    <dgm:pt modelId="{419FE29F-1B1F-47EA-B047-884BEEBF0A57}" type="parTrans" cxnId="{E3A0DC46-8002-418F-A6CC-07D17EF93FDD}">
      <dgm:prSet/>
      <dgm:spPr/>
      <dgm:t>
        <a:bodyPr/>
        <a:lstStyle/>
        <a:p>
          <a:endParaRPr lang="fr-FR"/>
        </a:p>
      </dgm:t>
    </dgm:pt>
    <dgm:pt modelId="{72B6494F-014B-4C23-A8BC-744BBFFCCA07}" type="sibTrans" cxnId="{E3A0DC46-8002-418F-A6CC-07D17EF93FDD}">
      <dgm:prSet/>
      <dgm:spPr/>
      <dgm:t>
        <a:bodyPr/>
        <a:lstStyle/>
        <a:p>
          <a:endParaRPr lang="fr-FR"/>
        </a:p>
      </dgm:t>
    </dgm:pt>
    <dgm:pt modelId="{A4F88F65-E717-4C4B-BA04-6D6BCE32040E}" type="pres">
      <dgm:prSet presAssocID="{76E7A4DF-B290-444B-BACD-08BB3E3B3651}" presName="composite" presStyleCnt="0">
        <dgm:presLayoutVars>
          <dgm:chMax val="5"/>
          <dgm:dir/>
          <dgm:animLvl val="ctr"/>
          <dgm:resizeHandles val="exact"/>
        </dgm:presLayoutVars>
      </dgm:prSet>
      <dgm:spPr/>
    </dgm:pt>
    <dgm:pt modelId="{76EDBB40-924E-4909-B48F-53E64CD4EBDA}" type="pres">
      <dgm:prSet presAssocID="{76E7A4DF-B290-444B-BACD-08BB3E3B3651}" presName="cycle" presStyleCnt="0"/>
      <dgm:spPr/>
    </dgm:pt>
    <dgm:pt modelId="{209E2563-7036-4243-996C-DC893644F209}" type="pres">
      <dgm:prSet presAssocID="{76E7A4DF-B290-444B-BACD-08BB3E3B3651}" presName="centerShape" presStyleCnt="0"/>
      <dgm:spPr/>
    </dgm:pt>
    <dgm:pt modelId="{CB64B699-975B-4C42-B16B-D3D128AF4EA8}" type="pres">
      <dgm:prSet presAssocID="{76E7A4DF-B290-444B-BACD-08BB3E3B3651}" presName="connSite" presStyleLbl="node1" presStyleIdx="0" presStyleCnt="4"/>
      <dgm:spPr/>
    </dgm:pt>
    <dgm:pt modelId="{448F4E2E-2CE1-4FF1-8D78-7CB53209EFCE}" type="pres">
      <dgm:prSet presAssocID="{76E7A4DF-B290-444B-BACD-08BB3E3B3651}" presName="visible" presStyleLbl="node1" presStyleIdx="0" presStyleCnt="4" custScaleX="59812" custScaleY="65209" custLinFactNeighborX="-39" custLinFactNeighborY="2361"/>
      <dgm:spPr>
        <a:blipFill rotWithShape="1">
          <a:blip xmlns:r="http://schemas.openxmlformats.org/officeDocument/2006/relationships" r:embed="rId1">
            <a:extLst>
              <a:ext uri="{96DAC541-7B7A-43D3-8B79-37D633B846F1}">
                <asvg:svgBlip xmlns:asvg="http://schemas.microsoft.com/office/drawing/2016/SVG/main" xmlns="" r:embed="rId2"/>
              </a:ext>
            </a:extLst>
          </a:blip>
          <a:srcRect/>
          <a:stretch>
            <a:fillRect/>
          </a:stretch>
        </a:blipFill>
      </dgm:spPr>
    </dgm:pt>
    <dgm:pt modelId="{2DA14FB2-3A9E-440F-9794-9BEE5641A39A}" type="pres">
      <dgm:prSet presAssocID="{DDCC3CDF-A4B1-4E1E-9DBF-3FD7348BD2DF}" presName="Name25" presStyleLbl="parChTrans1D1" presStyleIdx="0" presStyleCnt="3"/>
      <dgm:spPr/>
      <dgm:t>
        <a:bodyPr/>
        <a:lstStyle/>
        <a:p>
          <a:endParaRPr lang="fr-FR"/>
        </a:p>
      </dgm:t>
    </dgm:pt>
    <dgm:pt modelId="{E5B8077C-47C6-4F80-9CCF-F3D3F7A5931E}" type="pres">
      <dgm:prSet presAssocID="{C029B545-405C-46B8-A729-D8F7B4085A9A}" presName="node" presStyleCnt="0"/>
      <dgm:spPr/>
    </dgm:pt>
    <dgm:pt modelId="{40E1DE86-442B-4773-AC06-E8791B292B47}" type="pres">
      <dgm:prSet presAssocID="{C029B545-405C-46B8-A729-D8F7B4085A9A}" presName="parentNode" presStyleLbl="node1" presStyleIdx="1" presStyleCnt="4" custScaleX="145662" custScaleY="103678">
        <dgm:presLayoutVars>
          <dgm:chMax val="1"/>
          <dgm:bulletEnabled val="1"/>
        </dgm:presLayoutVars>
      </dgm:prSet>
      <dgm:spPr/>
      <dgm:t>
        <a:bodyPr/>
        <a:lstStyle/>
        <a:p>
          <a:endParaRPr lang="fr-FR"/>
        </a:p>
      </dgm:t>
    </dgm:pt>
    <dgm:pt modelId="{79B00466-204B-4D33-9793-FA911573BA27}" type="pres">
      <dgm:prSet presAssocID="{C029B545-405C-46B8-A729-D8F7B4085A9A}" presName="childNode" presStyleLbl="revTx" presStyleIdx="0" presStyleCnt="0">
        <dgm:presLayoutVars>
          <dgm:bulletEnabled val="1"/>
        </dgm:presLayoutVars>
      </dgm:prSet>
      <dgm:spPr/>
    </dgm:pt>
    <dgm:pt modelId="{C78FF1F7-0BBB-46E0-B569-C28F18D1B32A}" type="pres">
      <dgm:prSet presAssocID="{913CA5B8-41FC-4B96-8805-DB8C3A1F75B4}" presName="Name25" presStyleLbl="parChTrans1D1" presStyleIdx="1" presStyleCnt="3"/>
      <dgm:spPr/>
      <dgm:t>
        <a:bodyPr/>
        <a:lstStyle/>
        <a:p>
          <a:endParaRPr lang="fr-FR"/>
        </a:p>
      </dgm:t>
    </dgm:pt>
    <dgm:pt modelId="{77805A29-E5D1-4922-BC81-9926011B75B8}" type="pres">
      <dgm:prSet presAssocID="{CF3CF9B3-53E8-4AA3-B374-AC5069DA5884}" presName="node" presStyleCnt="0"/>
      <dgm:spPr/>
    </dgm:pt>
    <dgm:pt modelId="{882C8879-3EA7-489E-A07C-7FE30514739D}" type="pres">
      <dgm:prSet presAssocID="{CF3CF9B3-53E8-4AA3-B374-AC5069DA5884}" presName="parentNode" presStyleLbl="node1" presStyleIdx="2" presStyleCnt="4" custScaleX="151193" custScaleY="109335">
        <dgm:presLayoutVars>
          <dgm:chMax val="1"/>
          <dgm:bulletEnabled val="1"/>
        </dgm:presLayoutVars>
      </dgm:prSet>
      <dgm:spPr/>
      <dgm:t>
        <a:bodyPr/>
        <a:lstStyle/>
        <a:p>
          <a:endParaRPr lang="fr-FR"/>
        </a:p>
      </dgm:t>
    </dgm:pt>
    <dgm:pt modelId="{01F17682-0F07-48C1-898A-368972B9690B}" type="pres">
      <dgm:prSet presAssocID="{CF3CF9B3-53E8-4AA3-B374-AC5069DA5884}" presName="childNode" presStyleLbl="revTx" presStyleIdx="0" presStyleCnt="0">
        <dgm:presLayoutVars>
          <dgm:bulletEnabled val="1"/>
        </dgm:presLayoutVars>
      </dgm:prSet>
      <dgm:spPr/>
    </dgm:pt>
    <dgm:pt modelId="{91BA5499-D110-4E81-93A7-1705371F00B2}" type="pres">
      <dgm:prSet presAssocID="{419FE29F-1B1F-47EA-B047-884BEEBF0A57}" presName="Name25" presStyleLbl="parChTrans1D1" presStyleIdx="2" presStyleCnt="3"/>
      <dgm:spPr/>
      <dgm:t>
        <a:bodyPr/>
        <a:lstStyle/>
        <a:p>
          <a:endParaRPr lang="fr-FR"/>
        </a:p>
      </dgm:t>
    </dgm:pt>
    <dgm:pt modelId="{0D9D9F32-7815-41DD-83C5-CAF0E3D8CF7A}" type="pres">
      <dgm:prSet presAssocID="{082AF233-3561-408D-98A3-07325F43D5DA}" presName="node" presStyleCnt="0"/>
      <dgm:spPr/>
    </dgm:pt>
    <dgm:pt modelId="{7C84DACF-97D8-4B5F-847F-7EC684DA6217}" type="pres">
      <dgm:prSet presAssocID="{082AF233-3561-408D-98A3-07325F43D5DA}" presName="parentNode" presStyleLbl="node1" presStyleIdx="3" presStyleCnt="4" custScaleX="189203" custScaleY="102528">
        <dgm:presLayoutVars>
          <dgm:chMax val="1"/>
          <dgm:bulletEnabled val="1"/>
        </dgm:presLayoutVars>
      </dgm:prSet>
      <dgm:spPr/>
      <dgm:t>
        <a:bodyPr/>
        <a:lstStyle/>
        <a:p>
          <a:endParaRPr lang="fr-FR"/>
        </a:p>
      </dgm:t>
    </dgm:pt>
    <dgm:pt modelId="{DE616036-760C-4ADF-AA83-624DD3C4D4D0}" type="pres">
      <dgm:prSet presAssocID="{082AF233-3561-408D-98A3-07325F43D5DA}" presName="childNode" presStyleLbl="revTx" presStyleIdx="0" presStyleCnt="0">
        <dgm:presLayoutVars>
          <dgm:bulletEnabled val="1"/>
        </dgm:presLayoutVars>
      </dgm:prSet>
      <dgm:spPr/>
    </dgm:pt>
  </dgm:ptLst>
  <dgm:cxnLst>
    <dgm:cxn modelId="{E3A0DC46-8002-418F-A6CC-07D17EF93FDD}" srcId="{76E7A4DF-B290-444B-BACD-08BB3E3B3651}" destId="{082AF233-3561-408D-98A3-07325F43D5DA}" srcOrd="2" destOrd="0" parTransId="{419FE29F-1B1F-47EA-B047-884BEEBF0A57}" sibTransId="{72B6494F-014B-4C23-A8BC-744BBFFCCA07}"/>
    <dgm:cxn modelId="{17F8D4E2-E2D3-4213-A4E1-CFE5B12E337F}" type="presOf" srcId="{76E7A4DF-B290-444B-BACD-08BB3E3B3651}" destId="{A4F88F65-E717-4C4B-BA04-6D6BCE32040E}" srcOrd="0" destOrd="0" presId="urn:microsoft.com/office/officeart/2005/8/layout/radial2"/>
    <dgm:cxn modelId="{4B539FA6-8D95-43E6-8875-A8F99C97F66D}" type="presOf" srcId="{CF3CF9B3-53E8-4AA3-B374-AC5069DA5884}" destId="{882C8879-3EA7-489E-A07C-7FE30514739D}" srcOrd="0" destOrd="0" presId="urn:microsoft.com/office/officeart/2005/8/layout/radial2"/>
    <dgm:cxn modelId="{9BC092AE-6680-42EE-9FBC-F7FB269B6DC0}" srcId="{76E7A4DF-B290-444B-BACD-08BB3E3B3651}" destId="{C029B545-405C-46B8-A729-D8F7B4085A9A}" srcOrd="0" destOrd="0" parTransId="{DDCC3CDF-A4B1-4E1E-9DBF-3FD7348BD2DF}" sibTransId="{6F678FCD-5EDD-4E7F-B6EB-F8BB46C1AA9C}"/>
    <dgm:cxn modelId="{7E1E8B16-2E99-4959-9329-38920EA61F7D}" type="presOf" srcId="{DDCC3CDF-A4B1-4E1E-9DBF-3FD7348BD2DF}" destId="{2DA14FB2-3A9E-440F-9794-9BEE5641A39A}" srcOrd="0" destOrd="0" presId="urn:microsoft.com/office/officeart/2005/8/layout/radial2"/>
    <dgm:cxn modelId="{0B4C5794-191E-47E6-A971-F26A6C61C5A2}" type="presOf" srcId="{082AF233-3561-408D-98A3-07325F43D5DA}" destId="{7C84DACF-97D8-4B5F-847F-7EC684DA6217}" srcOrd="0" destOrd="0" presId="urn:microsoft.com/office/officeart/2005/8/layout/radial2"/>
    <dgm:cxn modelId="{4C9532D9-86F6-4183-98D8-B3DB05F2B899}" type="presOf" srcId="{913CA5B8-41FC-4B96-8805-DB8C3A1F75B4}" destId="{C78FF1F7-0BBB-46E0-B569-C28F18D1B32A}" srcOrd="0" destOrd="0" presId="urn:microsoft.com/office/officeart/2005/8/layout/radial2"/>
    <dgm:cxn modelId="{ECF80A2C-D7A5-4F5C-AEB0-3489DB4DC66A}" srcId="{76E7A4DF-B290-444B-BACD-08BB3E3B3651}" destId="{CF3CF9B3-53E8-4AA3-B374-AC5069DA5884}" srcOrd="1" destOrd="0" parTransId="{913CA5B8-41FC-4B96-8805-DB8C3A1F75B4}" sibTransId="{042530B4-3780-485D-B42E-292FCBCD30BC}"/>
    <dgm:cxn modelId="{4FBBB343-086D-413C-AC25-480D31CC9501}" type="presOf" srcId="{C029B545-405C-46B8-A729-D8F7B4085A9A}" destId="{40E1DE86-442B-4773-AC06-E8791B292B47}" srcOrd="0" destOrd="0" presId="urn:microsoft.com/office/officeart/2005/8/layout/radial2"/>
    <dgm:cxn modelId="{5058CA2C-68F0-41C3-99B1-692852DE4124}" type="presOf" srcId="{419FE29F-1B1F-47EA-B047-884BEEBF0A57}" destId="{91BA5499-D110-4E81-93A7-1705371F00B2}" srcOrd="0" destOrd="0" presId="urn:microsoft.com/office/officeart/2005/8/layout/radial2"/>
    <dgm:cxn modelId="{06F8424D-F56D-4071-BB8B-9BDC4EA5C07D}" type="presParOf" srcId="{A4F88F65-E717-4C4B-BA04-6D6BCE32040E}" destId="{76EDBB40-924E-4909-B48F-53E64CD4EBDA}" srcOrd="0" destOrd="0" presId="urn:microsoft.com/office/officeart/2005/8/layout/radial2"/>
    <dgm:cxn modelId="{DB6F8026-5B18-4668-94B2-AD21EA6264BA}" type="presParOf" srcId="{76EDBB40-924E-4909-B48F-53E64CD4EBDA}" destId="{209E2563-7036-4243-996C-DC893644F209}" srcOrd="0" destOrd="0" presId="urn:microsoft.com/office/officeart/2005/8/layout/radial2"/>
    <dgm:cxn modelId="{63E12046-C6DA-4076-9B9B-E4072388BD87}" type="presParOf" srcId="{209E2563-7036-4243-996C-DC893644F209}" destId="{CB64B699-975B-4C42-B16B-D3D128AF4EA8}" srcOrd="0" destOrd="0" presId="urn:microsoft.com/office/officeart/2005/8/layout/radial2"/>
    <dgm:cxn modelId="{A7016D0D-362D-4BA1-835D-91DC4A2AB237}" type="presParOf" srcId="{209E2563-7036-4243-996C-DC893644F209}" destId="{448F4E2E-2CE1-4FF1-8D78-7CB53209EFCE}" srcOrd="1" destOrd="0" presId="urn:microsoft.com/office/officeart/2005/8/layout/radial2"/>
    <dgm:cxn modelId="{040ECF3B-5D85-4131-82C3-F86C6A03CD6C}" type="presParOf" srcId="{76EDBB40-924E-4909-B48F-53E64CD4EBDA}" destId="{2DA14FB2-3A9E-440F-9794-9BEE5641A39A}" srcOrd="1" destOrd="0" presId="urn:microsoft.com/office/officeart/2005/8/layout/radial2"/>
    <dgm:cxn modelId="{83A847A4-88AB-4C96-8CB4-0E7F41E0D025}" type="presParOf" srcId="{76EDBB40-924E-4909-B48F-53E64CD4EBDA}" destId="{E5B8077C-47C6-4F80-9CCF-F3D3F7A5931E}" srcOrd="2" destOrd="0" presId="urn:microsoft.com/office/officeart/2005/8/layout/radial2"/>
    <dgm:cxn modelId="{D35C6C85-2F4B-4DE4-A068-729C9EB643D5}" type="presParOf" srcId="{E5B8077C-47C6-4F80-9CCF-F3D3F7A5931E}" destId="{40E1DE86-442B-4773-AC06-E8791B292B47}" srcOrd="0" destOrd="0" presId="urn:microsoft.com/office/officeart/2005/8/layout/radial2"/>
    <dgm:cxn modelId="{17092EA1-532B-43F2-AC01-5F4BFD7F719D}" type="presParOf" srcId="{E5B8077C-47C6-4F80-9CCF-F3D3F7A5931E}" destId="{79B00466-204B-4D33-9793-FA911573BA27}" srcOrd="1" destOrd="0" presId="urn:microsoft.com/office/officeart/2005/8/layout/radial2"/>
    <dgm:cxn modelId="{A861DB0C-15EF-489A-BDC8-A5AA047D702A}" type="presParOf" srcId="{76EDBB40-924E-4909-B48F-53E64CD4EBDA}" destId="{C78FF1F7-0BBB-46E0-B569-C28F18D1B32A}" srcOrd="3" destOrd="0" presId="urn:microsoft.com/office/officeart/2005/8/layout/radial2"/>
    <dgm:cxn modelId="{CF025F64-92B2-4D37-AD78-78C45A000091}" type="presParOf" srcId="{76EDBB40-924E-4909-B48F-53E64CD4EBDA}" destId="{77805A29-E5D1-4922-BC81-9926011B75B8}" srcOrd="4" destOrd="0" presId="urn:microsoft.com/office/officeart/2005/8/layout/radial2"/>
    <dgm:cxn modelId="{43F4C2BF-5C3E-4B53-BEBD-E581DBD24DF2}" type="presParOf" srcId="{77805A29-E5D1-4922-BC81-9926011B75B8}" destId="{882C8879-3EA7-489E-A07C-7FE30514739D}" srcOrd="0" destOrd="0" presId="urn:microsoft.com/office/officeart/2005/8/layout/radial2"/>
    <dgm:cxn modelId="{542339EC-EF35-410D-B711-41B1D8596994}" type="presParOf" srcId="{77805A29-E5D1-4922-BC81-9926011B75B8}" destId="{01F17682-0F07-48C1-898A-368972B9690B}" srcOrd="1" destOrd="0" presId="urn:microsoft.com/office/officeart/2005/8/layout/radial2"/>
    <dgm:cxn modelId="{320D631A-C0BB-4371-9EA4-D9179DDA11D5}" type="presParOf" srcId="{76EDBB40-924E-4909-B48F-53E64CD4EBDA}" destId="{91BA5499-D110-4E81-93A7-1705371F00B2}" srcOrd="5" destOrd="0" presId="urn:microsoft.com/office/officeart/2005/8/layout/radial2"/>
    <dgm:cxn modelId="{A3ED73B6-D1D8-48AF-A019-07FAC92E709D}" type="presParOf" srcId="{76EDBB40-924E-4909-B48F-53E64CD4EBDA}" destId="{0D9D9F32-7815-41DD-83C5-CAF0E3D8CF7A}" srcOrd="6" destOrd="0" presId="urn:microsoft.com/office/officeart/2005/8/layout/radial2"/>
    <dgm:cxn modelId="{0BE17D5E-8AF4-444F-B248-37F9F6A916B0}" type="presParOf" srcId="{0D9D9F32-7815-41DD-83C5-CAF0E3D8CF7A}" destId="{7C84DACF-97D8-4B5F-847F-7EC684DA6217}" srcOrd="0" destOrd="0" presId="urn:microsoft.com/office/officeart/2005/8/layout/radial2"/>
    <dgm:cxn modelId="{ADFD4A9B-3BA6-471A-8744-11A953E7CF71}" type="presParOf" srcId="{0D9D9F32-7815-41DD-83C5-CAF0E3D8CF7A}" destId="{DE616036-760C-4ADF-AA83-624DD3C4D4D0}" srcOrd="1" destOrd="0" presId="urn:microsoft.com/office/officeart/2005/8/layout/radial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26F8AA-1959-4814-A626-353C36B5FD31}">
      <dsp:nvSpPr>
        <dsp:cNvPr id="0" name=""/>
        <dsp:cNvSpPr/>
      </dsp:nvSpPr>
      <dsp:spPr>
        <a:xfrm>
          <a:off x="0" y="0"/>
          <a:ext cx="6700201" cy="3787736"/>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33C5E2-F078-438E-A983-88D2851975BA}">
      <dsp:nvSpPr>
        <dsp:cNvPr id="0" name=""/>
        <dsp:cNvSpPr/>
      </dsp:nvSpPr>
      <dsp:spPr>
        <a:xfrm>
          <a:off x="1841626" y="359834"/>
          <a:ext cx="1477217" cy="147721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kern="1200" dirty="0"/>
            <a:t>20000€ / sinistre</a:t>
          </a:r>
        </a:p>
      </dsp:txBody>
      <dsp:txXfrm>
        <a:off x="1913738" y="431946"/>
        <a:ext cx="1332993" cy="1332993"/>
      </dsp:txXfrm>
    </dsp:sp>
    <dsp:sp modelId="{E8783658-EAAD-4F05-B856-779B54D40001}">
      <dsp:nvSpPr>
        <dsp:cNvPr id="0" name=""/>
        <dsp:cNvSpPr/>
      </dsp:nvSpPr>
      <dsp:spPr>
        <a:xfrm>
          <a:off x="3432476" y="359834"/>
          <a:ext cx="1477217" cy="147721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kern="1200" dirty="0"/>
            <a:t>Pas de franchise</a:t>
          </a:r>
        </a:p>
      </dsp:txBody>
      <dsp:txXfrm>
        <a:off x="3504588" y="431946"/>
        <a:ext cx="1332993" cy="1332993"/>
      </dsp:txXfrm>
    </dsp:sp>
    <dsp:sp modelId="{F833575B-7B40-4E2A-9AE8-370022C52FA1}">
      <dsp:nvSpPr>
        <dsp:cNvPr id="0" name=""/>
        <dsp:cNvSpPr/>
      </dsp:nvSpPr>
      <dsp:spPr>
        <a:xfrm>
          <a:off x="1841626" y="1950684"/>
          <a:ext cx="1477217" cy="1477217"/>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kern="1200" dirty="0"/>
            <a:t>Si Intérêt financier</a:t>
          </a:r>
        </a:p>
        <a:p>
          <a:pPr lvl="0" algn="ctr" defTabSz="488950">
            <a:lnSpc>
              <a:spcPct val="90000"/>
            </a:lnSpc>
            <a:spcBef>
              <a:spcPct val="0"/>
            </a:spcBef>
            <a:spcAft>
              <a:spcPct val="35000"/>
            </a:spcAft>
          </a:pPr>
          <a:r>
            <a:rPr lang="fr-FR" sz="1100" kern="1200" dirty="0"/>
            <a:t> &gt; à 200€</a:t>
          </a:r>
        </a:p>
      </dsp:txBody>
      <dsp:txXfrm>
        <a:off x="1913738" y="2022796"/>
        <a:ext cx="1332993" cy="1332993"/>
      </dsp:txXfrm>
    </dsp:sp>
    <dsp:sp modelId="{81E4F9D4-A73D-43FB-9F44-7877475B22B2}">
      <dsp:nvSpPr>
        <dsp:cNvPr id="0" name=""/>
        <dsp:cNvSpPr/>
      </dsp:nvSpPr>
      <dsp:spPr>
        <a:xfrm>
          <a:off x="3432476" y="1950684"/>
          <a:ext cx="1477217" cy="147721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b="1" u="sng" kern="1200" dirty="0"/>
            <a:t>Prise en charge </a:t>
          </a:r>
          <a:r>
            <a:rPr lang="fr-FR" sz="1100" kern="1200" dirty="0"/>
            <a:t>:  coûts des enquêtes, actes huissiers, consultations, expertises amiables diligentées, frais et honoraires avocat, les frais d’exécution</a:t>
          </a:r>
        </a:p>
      </dsp:txBody>
      <dsp:txXfrm>
        <a:off x="3504588" y="2022796"/>
        <a:ext cx="1332993" cy="13329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BA5499-D110-4E81-93A7-1705371F00B2}">
      <dsp:nvSpPr>
        <dsp:cNvPr id="0" name=""/>
        <dsp:cNvSpPr/>
      </dsp:nvSpPr>
      <dsp:spPr>
        <a:xfrm rot="2712960">
          <a:off x="1827791" y="3163651"/>
          <a:ext cx="367632" cy="57744"/>
        </a:xfrm>
        <a:custGeom>
          <a:avLst/>
          <a:gdLst/>
          <a:ahLst/>
          <a:cxnLst/>
          <a:rect l="0" t="0" r="0" b="0"/>
          <a:pathLst>
            <a:path>
              <a:moveTo>
                <a:pt x="0" y="28872"/>
              </a:moveTo>
              <a:lnTo>
                <a:pt x="367632" y="2887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8FF1F7-0BBB-46E0-B569-C28F18D1B32A}">
      <dsp:nvSpPr>
        <dsp:cNvPr id="0" name=""/>
        <dsp:cNvSpPr/>
      </dsp:nvSpPr>
      <dsp:spPr>
        <a:xfrm>
          <a:off x="1887904" y="2263166"/>
          <a:ext cx="345441" cy="57744"/>
        </a:xfrm>
        <a:custGeom>
          <a:avLst/>
          <a:gdLst/>
          <a:ahLst/>
          <a:cxnLst/>
          <a:rect l="0" t="0" r="0" b="0"/>
          <a:pathLst>
            <a:path>
              <a:moveTo>
                <a:pt x="0" y="28872"/>
              </a:moveTo>
              <a:lnTo>
                <a:pt x="345441" y="2887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A14FB2-3A9E-440F-9794-9BEE5641A39A}">
      <dsp:nvSpPr>
        <dsp:cNvPr id="0" name=""/>
        <dsp:cNvSpPr/>
      </dsp:nvSpPr>
      <dsp:spPr>
        <a:xfrm rot="18961853">
          <a:off x="1820585" y="1353618"/>
          <a:ext cx="480366" cy="57744"/>
        </a:xfrm>
        <a:custGeom>
          <a:avLst/>
          <a:gdLst/>
          <a:ahLst/>
          <a:cxnLst/>
          <a:rect l="0" t="0" r="0" b="0"/>
          <a:pathLst>
            <a:path>
              <a:moveTo>
                <a:pt x="0" y="28872"/>
              </a:moveTo>
              <a:lnTo>
                <a:pt x="480366" y="2887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8F4E2E-2CE1-4FF1-8D78-7CB53209EFCE}">
      <dsp:nvSpPr>
        <dsp:cNvPr id="0" name=""/>
        <dsp:cNvSpPr/>
      </dsp:nvSpPr>
      <dsp:spPr>
        <a:xfrm>
          <a:off x="459081" y="1626665"/>
          <a:ext cx="1315894" cy="1434631"/>
        </a:xfrm>
        <a:prstGeom prst="ellipse">
          <a:avLst/>
        </a:prstGeom>
        <a:blipFill rotWithShape="1">
          <a:blip xmlns:r="http://schemas.openxmlformats.org/officeDocument/2006/relationships" r:embed="rId1">
            <a:extLst>
              <a:ext uri="{96DAC541-7B7A-43D3-8B79-37D633B846F1}">
                <asvg:svgBlip xmlns:asvg="http://schemas.microsoft.com/office/drawing/2016/SVG/main" xmlns=""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E1DE86-442B-4773-AC06-E8791B292B47}">
      <dsp:nvSpPr>
        <dsp:cNvPr id="0" name=""/>
        <dsp:cNvSpPr/>
      </dsp:nvSpPr>
      <dsp:spPr>
        <a:xfrm>
          <a:off x="1843044" y="-19178"/>
          <a:ext cx="1922783" cy="1368581"/>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a:t>Les honoraires de l’expert comptable pendant les opérations de vérification</a:t>
          </a:r>
        </a:p>
      </dsp:txBody>
      <dsp:txXfrm>
        <a:off x="2124629" y="181246"/>
        <a:ext cx="1359613" cy="967733"/>
      </dsp:txXfrm>
    </dsp:sp>
    <dsp:sp modelId="{882C8879-3EA7-489E-A07C-7FE30514739D}">
      <dsp:nvSpPr>
        <dsp:cNvPr id="0" name=""/>
        <dsp:cNvSpPr/>
      </dsp:nvSpPr>
      <dsp:spPr>
        <a:xfrm>
          <a:off x="2233346" y="1570410"/>
          <a:ext cx="1995794" cy="1443255"/>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a:t>Les frais et honoraires d’un avocat pour la défense des intérêts du client</a:t>
          </a:r>
        </a:p>
      </dsp:txBody>
      <dsp:txXfrm>
        <a:off x="2525623" y="1781770"/>
        <a:ext cx="1411240" cy="1020535"/>
      </dsp:txXfrm>
    </dsp:sp>
    <dsp:sp modelId="{7C84DACF-97D8-4B5F-847F-7EC684DA6217}">
      <dsp:nvSpPr>
        <dsp:cNvPr id="0" name=""/>
        <dsp:cNvSpPr/>
      </dsp:nvSpPr>
      <dsp:spPr>
        <a:xfrm>
          <a:off x="1483822" y="3242263"/>
          <a:ext cx="2497538" cy="1353401"/>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b="1" u="sng" kern="1200" dirty="0"/>
            <a:t>Délai de carence </a:t>
          </a:r>
          <a:r>
            <a:rPr lang="fr-FR" sz="1200" kern="1200" dirty="0"/>
            <a:t>: </a:t>
          </a:r>
        </a:p>
        <a:p>
          <a:pPr lvl="0" algn="ctr" defTabSz="533400">
            <a:lnSpc>
              <a:spcPct val="90000"/>
            </a:lnSpc>
            <a:spcBef>
              <a:spcPct val="0"/>
            </a:spcBef>
            <a:spcAft>
              <a:spcPct val="35000"/>
            </a:spcAft>
          </a:pPr>
          <a:r>
            <a:rPr lang="fr-FR" sz="1200" kern="1200" dirty="0"/>
            <a:t>2 mois après la prise d’effet de la garantie</a:t>
          </a:r>
        </a:p>
      </dsp:txBody>
      <dsp:txXfrm>
        <a:off x="1849578" y="3440464"/>
        <a:ext cx="1766026" cy="956999"/>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16492EA-A11A-4EA3-9F73-9FD07D64ABC7}" type="datetimeFigureOut">
              <a:rPr lang="fr-FR" smtClean="0"/>
              <a:t>22/07/2020</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737B1A-294B-485D-99FE-8DE88C8FB9A2}" type="slidenum">
              <a:rPr lang="fr-FR" smtClean="0"/>
              <a:t>‹N°›</a:t>
            </a:fld>
            <a:endParaRPr lang="fr-FR"/>
          </a:p>
        </p:txBody>
      </p:sp>
    </p:spTree>
    <p:extLst>
      <p:ext uri="{BB962C8B-B14F-4D97-AF65-F5344CB8AC3E}">
        <p14:creationId xmlns:p14="http://schemas.microsoft.com/office/powerpoint/2010/main" val="36711443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665241-D127-440F-855F-01208AB78F04}" type="datetimeFigureOut">
              <a:rPr lang="fr-FR" smtClean="0"/>
              <a:t>22/07/2020</a:t>
            </a:fld>
            <a:endParaRPr lang="fr-FR"/>
          </a:p>
        </p:txBody>
      </p:sp>
      <p:sp>
        <p:nvSpPr>
          <p:cNvPr id="4" name="Espace réservé de l'image des diapositives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ECCC2-9926-4B95-A141-5AC8E3D59A5C}" type="slidenum">
              <a:rPr lang="fr-FR" smtClean="0"/>
              <a:t>‹N°›</a:t>
            </a:fld>
            <a:endParaRPr lang="fr-FR"/>
          </a:p>
        </p:txBody>
      </p:sp>
    </p:spTree>
    <p:extLst>
      <p:ext uri="{BB962C8B-B14F-4D97-AF65-F5344CB8AC3E}">
        <p14:creationId xmlns:p14="http://schemas.microsoft.com/office/powerpoint/2010/main" val="3640373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271713" y="1143000"/>
            <a:ext cx="2314575" cy="30861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38EECCC2-9926-4B95-A141-5AC8E3D59A5C}" type="slidenum">
              <a:rPr lang="fr-FR" smtClean="0"/>
              <a:t>1</a:t>
            </a:fld>
            <a:endParaRPr lang="fr-FR"/>
          </a:p>
        </p:txBody>
      </p:sp>
    </p:spTree>
    <p:extLst>
      <p:ext uri="{BB962C8B-B14F-4D97-AF65-F5344CB8AC3E}">
        <p14:creationId xmlns:p14="http://schemas.microsoft.com/office/powerpoint/2010/main" val="3203872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271713" y="1143000"/>
            <a:ext cx="2314575" cy="30861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38EECCC2-9926-4B95-A141-5AC8E3D59A5C}" type="slidenum">
              <a:rPr lang="fr-FR" smtClean="0"/>
              <a:t>6</a:t>
            </a:fld>
            <a:endParaRPr lang="fr-FR"/>
          </a:p>
        </p:txBody>
      </p:sp>
    </p:spTree>
    <p:extLst>
      <p:ext uri="{BB962C8B-B14F-4D97-AF65-F5344CB8AC3E}">
        <p14:creationId xmlns:p14="http://schemas.microsoft.com/office/powerpoint/2010/main" val="3203872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Rectangle 4"/>
          <p:cNvSpPr txBox="1">
            <a:spLocks noChangeArrowheads="1"/>
          </p:cNvSpPr>
          <p:nvPr userDrawn="1"/>
        </p:nvSpPr>
        <p:spPr bwMode="gray">
          <a:xfrm>
            <a:off x="8999" y="8784000"/>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defPPr>
              <a:defRPr lang="fr-FR"/>
            </a:defPPr>
            <a:lvl1pPr algn="r" rtl="0" eaLnBrk="0" fontAlgn="base" hangingPunct="0">
              <a:spcBef>
                <a:spcPct val="0"/>
              </a:spcBef>
              <a:spcAft>
                <a:spcPct val="0"/>
              </a:spcAft>
              <a:defRPr sz="8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627716CA-9C44-42D1-AB35-F58D2C059D09}" type="slidenum">
              <a:rPr lang="fr-FR" altLang="fr-FR" sz="800" b="1" smtClean="0">
                <a:solidFill>
                  <a:srgbClr val="7F7F7F"/>
                </a:solidFill>
                <a:latin typeface="+mn-lt"/>
                <a:cs typeface="Arial" charset="0"/>
              </a:rPr>
              <a:pPr/>
              <a:t>‹N°›</a:t>
            </a:fld>
            <a:endParaRPr lang="fr-FR" altLang="fr-FR" sz="800" b="1" dirty="0">
              <a:solidFill>
                <a:srgbClr val="7F7F7F"/>
              </a:solidFill>
              <a:latin typeface="+mn-lt"/>
              <a:cs typeface="Arial" charset="0"/>
            </a:endParaRPr>
          </a:p>
        </p:txBody>
      </p:sp>
      <p:sp>
        <p:nvSpPr>
          <p:cNvPr id="4" name="Rectangle 4"/>
          <p:cNvSpPr txBox="1">
            <a:spLocks noChangeArrowheads="1"/>
          </p:cNvSpPr>
          <p:nvPr userDrawn="1"/>
        </p:nvSpPr>
        <p:spPr bwMode="gray">
          <a:xfrm>
            <a:off x="4221089" y="8784000"/>
            <a:ext cx="2641994"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defPPr>
              <a:defRPr lang="fr-FR"/>
            </a:defPPr>
            <a:lvl1pPr algn="r" rtl="0" eaLnBrk="0" fontAlgn="base" hangingPunct="0">
              <a:spcBef>
                <a:spcPct val="0"/>
              </a:spcBef>
              <a:spcAft>
                <a:spcPct val="0"/>
              </a:spcAft>
              <a:defRPr sz="8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fr-FR" altLang="fr-FR" sz="800" b="1" baseline="0" dirty="0">
                <a:solidFill>
                  <a:srgbClr val="7F7F7F"/>
                </a:solidFill>
                <a:latin typeface="+mn-lt"/>
                <a:cs typeface="Arial" charset="0"/>
              </a:rPr>
              <a:t>D</a:t>
            </a:r>
            <a:r>
              <a:rPr lang="fr-FR" altLang="fr-FR" sz="800" b="1" dirty="0">
                <a:solidFill>
                  <a:srgbClr val="7F7F7F"/>
                </a:solidFill>
                <a:latin typeface="+mn-lt"/>
                <a:cs typeface="Arial" charset="0"/>
              </a:rPr>
              <a:t>ocument à usage interne  – ne pas diffuser</a:t>
            </a:r>
            <a:endParaRPr lang="fr-FR" altLang="fr-FR" sz="800" b="1" kern="1200" dirty="0">
              <a:solidFill>
                <a:srgbClr val="7F7F7F"/>
              </a:solidFill>
              <a:latin typeface="+mn-lt"/>
              <a:cs typeface="Arial" charset="0"/>
            </a:endParaRPr>
          </a:p>
        </p:txBody>
      </p:sp>
      <p:cxnSp>
        <p:nvCxnSpPr>
          <p:cNvPr id="5" name="Connecteur droit 4"/>
          <p:cNvCxnSpPr/>
          <p:nvPr userDrawn="1"/>
        </p:nvCxnSpPr>
        <p:spPr bwMode="auto">
          <a:xfrm>
            <a:off x="507351" y="8881472"/>
            <a:ext cx="0" cy="1800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7" name="Rectangle 3"/>
          <p:cNvSpPr txBox="1">
            <a:spLocks noChangeArrowheads="1"/>
          </p:cNvSpPr>
          <p:nvPr userDrawn="1"/>
        </p:nvSpPr>
        <p:spPr bwMode="gray">
          <a:xfrm>
            <a:off x="908483" y="8784000"/>
            <a:ext cx="958406"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defPPr>
              <a:defRPr lang="fr-FR"/>
            </a:defPPr>
            <a:lvl1pPr algn="l" rtl="0" eaLnBrk="0" fontAlgn="base" hangingPunct="0">
              <a:spcBef>
                <a:spcPct val="0"/>
              </a:spcBef>
              <a:spcAft>
                <a:spcPct val="0"/>
              </a:spcAft>
              <a:defRPr sz="8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fr-FR" altLang="fr-FR" sz="800" b="1" dirty="0">
                <a:solidFill>
                  <a:srgbClr val="7F7F7F"/>
                </a:solidFill>
                <a:latin typeface="+mn-lt"/>
                <a:cs typeface="Arial" charset="0"/>
              </a:rPr>
              <a:t>MARS 2020</a:t>
            </a:r>
          </a:p>
        </p:txBody>
      </p:sp>
    </p:spTree>
    <p:extLst>
      <p:ext uri="{BB962C8B-B14F-4D97-AF65-F5344CB8AC3E}">
        <p14:creationId xmlns:p14="http://schemas.microsoft.com/office/powerpoint/2010/main" val="1969047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2" name="Rectangle 4"/>
          <p:cNvSpPr txBox="1">
            <a:spLocks noChangeArrowheads="1"/>
          </p:cNvSpPr>
          <p:nvPr userDrawn="1"/>
        </p:nvSpPr>
        <p:spPr bwMode="gray">
          <a:xfrm>
            <a:off x="8999" y="8784000"/>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defPPr>
              <a:defRPr lang="fr-FR"/>
            </a:defPPr>
            <a:lvl1pPr algn="r" rtl="0" eaLnBrk="0" fontAlgn="base" hangingPunct="0">
              <a:spcBef>
                <a:spcPct val="0"/>
              </a:spcBef>
              <a:spcAft>
                <a:spcPct val="0"/>
              </a:spcAft>
              <a:defRPr sz="8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627716CA-9C44-42D1-AB35-F58D2C059D09}" type="slidenum">
              <a:rPr lang="fr-FR" altLang="fr-FR" sz="800" b="1" smtClean="0">
                <a:solidFill>
                  <a:srgbClr val="7F7F7F"/>
                </a:solidFill>
                <a:latin typeface="+mn-lt"/>
                <a:cs typeface="Arial" charset="0"/>
              </a:rPr>
              <a:pPr/>
              <a:t>‹N°›</a:t>
            </a:fld>
            <a:endParaRPr lang="fr-FR" altLang="fr-FR" sz="800" b="1" dirty="0">
              <a:solidFill>
                <a:srgbClr val="7F7F7F"/>
              </a:solidFill>
              <a:latin typeface="+mn-lt"/>
              <a:cs typeface="Arial" charset="0"/>
            </a:endParaRPr>
          </a:p>
        </p:txBody>
      </p:sp>
      <p:sp>
        <p:nvSpPr>
          <p:cNvPr id="3" name="Rectangle 3"/>
          <p:cNvSpPr txBox="1">
            <a:spLocks noChangeArrowheads="1"/>
          </p:cNvSpPr>
          <p:nvPr userDrawn="1"/>
        </p:nvSpPr>
        <p:spPr bwMode="gray">
          <a:xfrm>
            <a:off x="908483" y="8784000"/>
            <a:ext cx="958406"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defPPr>
              <a:defRPr lang="fr-FR"/>
            </a:defPPr>
            <a:lvl1pPr algn="l" rtl="0" eaLnBrk="0" fontAlgn="base" hangingPunct="0">
              <a:spcBef>
                <a:spcPct val="0"/>
              </a:spcBef>
              <a:spcAft>
                <a:spcPct val="0"/>
              </a:spcAft>
              <a:defRPr sz="8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fr-FR" altLang="fr-FR" sz="800" b="1" kern="1200" dirty="0">
                <a:solidFill>
                  <a:srgbClr val="7F7F7F"/>
                </a:solidFill>
                <a:latin typeface="Arial" charset="0"/>
                <a:ea typeface="+mn-ea"/>
                <a:cs typeface="Arial" charset="0"/>
              </a:rPr>
              <a:t>MARS 2020</a:t>
            </a:r>
          </a:p>
        </p:txBody>
      </p:sp>
      <p:sp>
        <p:nvSpPr>
          <p:cNvPr id="4" name="Rectangle 4"/>
          <p:cNvSpPr txBox="1">
            <a:spLocks noChangeArrowheads="1"/>
          </p:cNvSpPr>
          <p:nvPr userDrawn="1"/>
        </p:nvSpPr>
        <p:spPr bwMode="gray">
          <a:xfrm>
            <a:off x="4221089" y="8784000"/>
            <a:ext cx="2641994"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defPPr>
              <a:defRPr lang="fr-FR"/>
            </a:defPPr>
            <a:lvl1pPr algn="r" rtl="0" eaLnBrk="0" fontAlgn="base" hangingPunct="0">
              <a:spcBef>
                <a:spcPct val="0"/>
              </a:spcBef>
              <a:spcAft>
                <a:spcPct val="0"/>
              </a:spcAft>
              <a:defRPr sz="8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fr-FR" altLang="fr-FR" sz="800" b="1" baseline="0" dirty="0">
                <a:solidFill>
                  <a:srgbClr val="7F7F7F"/>
                </a:solidFill>
                <a:latin typeface="+mn-lt"/>
                <a:cs typeface="Arial" charset="0"/>
              </a:rPr>
              <a:t>D</a:t>
            </a:r>
            <a:r>
              <a:rPr lang="fr-FR" altLang="fr-FR" sz="800" b="1" dirty="0">
                <a:solidFill>
                  <a:srgbClr val="7F7F7F"/>
                </a:solidFill>
                <a:latin typeface="+mn-lt"/>
                <a:cs typeface="Arial" charset="0"/>
              </a:rPr>
              <a:t>ocument à usage interne  – ne pas diffuser</a:t>
            </a:r>
            <a:endParaRPr lang="fr-FR" altLang="fr-FR" sz="800" b="1" kern="1200" dirty="0">
              <a:solidFill>
                <a:srgbClr val="7F7F7F"/>
              </a:solidFill>
              <a:latin typeface="+mn-lt"/>
              <a:cs typeface="Arial" charset="0"/>
            </a:endParaRPr>
          </a:p>
        </p:txBody>
      </p:sp>
      <p:cxnSp>
        <p:nvCxnSpPr>
          <p:cNvPr id="5" name="Connecteur droit 4"/>
          <p:cNvCxnSpPr/>
          <p:nvPr userDrawn="1"/>
        </p:nvCxnSpPr>
        <p:spPr bwMode="auto">
          <a:xfrm>
            <a:off x="507351" y="8881472"/>
            <a:ext cx="0" cy="1800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872423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10001" y="552000"/>
            <a:ext cx="5835032" cy="811200"/>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810001" y="1742400"/>
            <a:ext cx="5835032" cy="5801784"/>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459572" y="828970"/>
            <a:ext cx="700856" cy="196966"/>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14" name="Rectangle 4"/>
          <p:cNvSpPr txBox="1">
            <a:spLocks noChangeArrowheads="1"/>
          </p:cNvSpPr>
          <p:nvPr userDrawn="1"/>
        </p:nvSpPr>
        <p:spPr bwMode="gray">
          <a:xfrm>
            <a:off x="8999" y="8784000"/>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defPPr>
              <a:defRPr lang="fr-FR"/>
            </a:defPPr>
            <a:lvl1pPr algn="r" rtl="0" eaLnBrk="0" fontAlgn="base" hangingPunct="0">
              <a:spcBef>
                <a:spcPct val="0"/>
              </a:spcBef>
              <a:spcAft>
                <a:spcPct val="0"/>
              </a:spcAft>
              <a:defRPr sz="8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627716CA-9C44-42D1-AB35-F58D2C059D09}" type="slidenum">
              <a:rPr lang="fr-FR" altLang="fr-FR" sz="800" b="1" smtClean="0">
                <a:solidFill>
                  <a:srgbClr val="7F7F7F"/>
                </a:solidFill>
                <a:latin typeface="+mn-lt"/>
                <a:cs typeface="Arial" charset="0"/>
              </a:rPr>
              <a:pPr/>
              <a:t>‹N°›</a:t>
            </a:fld>
            <a:endParaRPr lang="fr-FR" altLang="fr-FR" sz="800" b="1" dirty="0">
              <a:solidFill>
                <a:srgbClr val="7F7F7F"/>
              </a:solidFill>
              <a:latin typeface="+mn-lt"/>
              <a:cs typeface="Arial" charset="0"/>
            </a:endParaRPr>
          </a:p>
        </p:txBody>
      </p:sp>
      <p:sp>
        <p:nvSpPr>
          <p:cNvPr id="15" name="Rectangle 3"/>
          <p:cNvSpPr txBox="1">
            <a:spLocks noChangeArrowheads="1"/>
          </p:cNvSpPr>
          <p:nvPr userDrawn="1"/>
        </p:nvSpPr>
        <p:spPr bwMode="gray">
          <a:xfrm>
            <a:off x="908483" y="8784000"/>
            <a:ext cx="958406"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defPPr>
              <a:defRPr lang="fr-FR"/>
            </a:defPPr>
            <a:lvl1pPr algn="l" rtl="0" eaLnBrk="0" fontAlgn="base" hangingPunct="0">
              <a:spcBef>
                <a:spcPct val="0"/>
              </a:spcBef>
              <a:spcAft>
                <a:spcPct val="0"/>
              </a:spcAft>
              <a:defRPr sz="8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fr-FR" altLang="fr-FR" sz="800" b="1" kern="1200" dirty="0">
                <a:solidFill>
                  <a:srgbClr val="7F7F7F"/>
                </a:solidFill>
                <a:latin typeface="Arial" charset="0"/>
                <a:ea typeface="+mn-ea"/>
                <a:cs typeface="Arial" charset="0"/>
              </a:rPr>
              <a:t>MARS 2020</a:t>
            </a:r>
          </a:p>
        </p:txBody>
      </p:sp>
      <p:sp>
        <p:nvSpPr>
          <p:cNvPr id="17" name="Rectangle 4"/>
          <p:cNvSpPr txBox="1">
            <a:spLocks noChangeArrowheads="1"/>
          </p:cNvSpPr>
          <p:nvPr userDrawn="1"/>
        </p:nvSpPr>
        <p:spPr bwMode="gray">
          <a:xfrm>
            <a:off x="4221089" y="8784000"/>
            <a:ext cx="2641994"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defPPr>
              <a:defRPr lang="fr-FR"/>
            </a:defPPr>
            <a:lvl1pPr algn="r" rtl="0" eaLnBrk="0" fontAlgn="base" hangingPunct="0">
              <a:spcBef>
                <a:spcPct val="0"/>
              </a:spcBef>
              <a:spcAft>
                <a:spcPct val="0"/>
              </a:spcAft>
              <a:defRPr sz="8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fr-FR" altLang="fr-FR" sz="800" b="1" baseline="0" dirty="0">
                <a:solidFill>
                  <a:srgbClr val="7F7F7F"/>
                </a:solidFill>
                <a:latin typeface="+mn-lt"/>
                <a:cs typeface="Arial" charset="0"/>
              </a:rPr>
              <a:t>D</a:t>
            </a:r>
            <a:r>
              <a:rPr lang="fr-FR" altLang="fr-FR" sz="800" b="1" dirty="0">
                <a:solidFill>
                  <a:srgbClr val="7F7F7F"/>
                </a:solidFill>
                <a:latin typeface="+mn-lt"/>
                <a:cs typeface="Arial" charset="0"/>
              </a:rPr>
              <a:t>ocument à usage interne  – ne pas diffuser</a:t>
            </a:r>
            <a:endParaRPr lang="fr-FR" altLang="fr-FR" sz="800" b="1" kern="1200" dirty="0">
              <a:solidFill>
                <a:srgbClr val="7F7F7F"/>
              </a:solidFill>
              <a:latin typeface="+mn-lt"/>
              <a:cs typeface="Arial" charset="0"/>
            </a:endParaRPr>
          </a:p>
        </p:txBody>
      </p:sp>
      <p:cxnSp>
        <p:nvCxnSpPr>
          <p:cNvPr id="18" name="Connecteur droit 17"/>
          <p:cNvCxnSpPr/>
          <p:nvPr userDrawn="1"/>
        </p:nvCxnSpPr>
        <p:spPr bwMode="auto">
          <a:xfrm>
            <a:off x="507351" y="8881472"/>
            <a:ext cx="0" cy="1800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4" name="MSIPCMContentMarking" descr="{&quot;HashCode&quot;:-929196920,&quot;Placement&quot;:&quot;Footer&quot;}">
            <a:extLst>
              <a:ext uri="{FF2B5EF4-FFF2-40B4-BE49-F238E27FC236}">
                <a16:creationId xmlns:a16="http://schemas.microsoft.com/office/drawing/2014/main" id="{21CBC540-6D28-4A6B-B297-1F0607EFD43D}"/>
              </a:ext>
            </a:extLst>
          </p:cNvPr>
          <p:cNvSpPr txBox="1"/>
          <p:nvPr userDrawn="1"/>
        </p:nvSpPr>
        <p:spPr>
          <a:xfrm>
            <a:off x="0" y="9035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081928517"/>
      </p:ext>
    </p:extLst>
  </p:cSld>
  <p:clrMap bg1="lt1" tx1="dk1" bg2="lt2" tx2="dk2" accent1="accent1" accent2="accent2" accent3="accent3" accent4="accent4" accent5="accent5" accent6="accent6" hlink="hlink" folHlink="folHlink"/>
  <p:sldLayoutIdLst>
    <p:sldLayoutId id="2147483652" r:id="rId1"/>
    <p:sldLayoutId id="2147483675" r:id="rId2"/>
  </p:sldLayoutIdLst>
  <p:hf hdr="0"/>
  <p:txStyles>
    <p:title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p:titleStyle>
    <p:body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9" userDrawn="1">
          <p15:clr>
            <a:srgbClr val="F26B43"/>
          </p15:clr>
        </p15:guide>
        <p15:guide id="2" pos="678" userDrawn="1">
          <p15:clr>
            <a:srgbClr val="F26B43"/>
          </p15:clr>
        </p15:guide>
        <p15:guide id="3" pos="5585" userDrawn="1">
          <p15:clr>
            <a:srgbClr val="F26B43"/>
          </p15:clr>
        </p15:guide>
        <p15:guide id="5" orient="horz" pos="417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9.svg"/><Relationship Id="rId3" Type="http://schemas.openxmlformats.org/officeDocument/2006/relationships/image" Target="../media/image9.svg"/><Relationship Id="rId7" Type="http://schemas.openxmlformats.org/officeDocument/2006/relationships/image" Target="../media/image13.svg"/><Relationship Id="rId12"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7.svg"/><Relationship Id="rId5" Type="http://schemas.openxmlformats.org/officeDocument/2006/relationships/image" Target="../media/image11.svg"/><Relationship Id="rId15" Type="http://schemas.openxmlformats.org/officeDocument/2006/relationships/image" Target="../media/image21.svg"/><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15.svg"/><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svg"/><Relationship Id="rId7" Type="http://schemas.openxmlformats.org/officeDocument/2006/relationships/image" Target="../media/image23.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7.svg"/><Relationship Id="rId4" Type="http://schemas.openxmlformats.org/officeDocument/2006/relationships/image" Target="../media/image5.png"/><Relationship Id="rId9" Type="http://schemas.openxmlformats.org/officeDocument/2006/relationships/image" Target="../media/image25.svg"/></Relationships>
</file>

<file path=ppt/slides/_rels/slide5.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29.sv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7.svg"/><Relationship Id="rId7" Type="http://schemas.openxmlformats.org/officeDocument/2006/relationships/diagramColors" Target="../diagrams/colors2.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hyperlink" Target="mailto:Sandra.lefevre@assurances.natixis.com" TargetMode="External"/><Relationship Id="rId2" Type="http://schemas.openxmlformats.org/officeDocument/2006/relationships/hyperlink" Target="mailto:cecile.langloios@assurances.natixi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a:xfrm>
            <a:off x="405620" y="275431"/>
            <a:ext cx="6388113" cy="646331"/>
          </a:xfrm>
          <a:prstGeom prst="rect">
            <a:avLst/>
          </a:prstGeom>
        </p:spPr>
        <p:txBody>
          <a:bodyPr wrap="square" anchor="t" anchorCtr="0">
            <a:spAutoFit/>
          </a:bodyPr>
          <a:lstStyle>
            <a:lvl1pPr algn="l" defTabSz="685800" rtl="0" eaLnBrk="1" latinLnBrk="0" hangingPunct="1">
              <a:lnSpc>
                <a:spcPct val="100000"/>
              </a:lnSpc>
              <a:spcBef>
                <a:spcPct val="0"/>
              </a:spcBef>
              <a:buNone/>
              <a:defRPr sz="2800" b="0" kern="1200">
                <a:solidFill>
                  <a:schemeClr val="tx2"/>
                </a:solidFill>
                <a:latin typeface="+mj-lt"/>
                <a:ea typeface="+mj-ea"/>
                <a:cs typeface="+mj-cs"/>
              </a:defRPr>
            </a:lvl1pPr>
          </a:lstStyle>
          <a:p>
            <a:pPr algn="ctr"/>
            <a:r>
              <a:rPr lang="fr-FR" sz="2000" b="1" dirty="0"/>
              <a:t>FICHE MEMO </a:t>
            </a:r>
            <a:r>
              <a:rPr lang="fr-FR" sz="1600" b="1" i="1" dirty="0"/>
              <a:t>– </a:t>
            </a:r>
            <a:r>
              <a:rPr lang="fr-FR" sz="2000" b="1" dirty="0"/>
              <a:t>MR PRO</a:t>
            </a:r>
          </a:p>
          <a:p>
            <a:pPr algn="ctr"/>
            <a:r>
              <a:rPr lang="fr-FR" sz="1600" b="1" i="1" dirty="0"/>
              <a:t>PACK SECURITE FINANCIERE ET PROTECTION JURIDIQUE</a:t>
            </a:r>
            <a:endParaRPr lang="fr-FR" sz="2000" b="1"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9330" y="67419"/>
            <a:ext cx="1408670" cy="538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itre 1"/>
          <p:cNvSpPr txBox="1">
            <a:spLocks/>
          </p:cNvSpPr>
          <p:nvPr/>
        </p:nvSpPr>
        <p:spPr>
          <a:xfrm>
            <a:off x="810001" y="1247169"/>
            <a:ext cx="6047999" cy="308338"/>
          </a:xfrm>
          <a:prstGeom prst="rect">
            <a:avLst/>
          </a:prstGeom>
        </p:spPr>
        <p:txBody>
          <a:bodyPr/>
          <a:lst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a:lstStyle>
          <a:p>
            <a:r>
              <a:rPr lang="fr-FR" sz="1800" dirty="0"/>
              <a:t>RAPPEL SYNTHESE OFFRE MR PRO </a:t>
            </a:r>
          </a:p>
        </p:txBody>
      </p:sp>
      <p:sp>
        <p:nvSpPr>
          <p:cNvPr id="23" name="Espace réservé du texte 4"/>
          <p:cNvSpPr txBox="1">
            <a:spLocks/>
          </p:cNvSpPr>
          <p:nvPr/>
        </p:nvSpPr>
        <p:spPr>
          <a:xfrm>
            <a:off x="308230" y="1139225"/>
            <a:ext cx="462316" cy="461176"/>
          </a:xfrm>
          <a:prstGeom prst="rect">
            <a:avLst/>
          </a:prstGeom>
          <a:solidFill>
            <a:srgbClr val="EAEAEA"/>
          </a:solidFill>
        </p:spPr>
        <p:txBody>
          <a:bodyPr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2800" b="1" dirty="0"/>
              <a:t>1</a:t>
            </a:r>
          </a:p>
        </p:txBody>
      </p:sp>
      <p:sp>
        <p:nvSpPr>
          <p:cNvPr id="24" name="ZoneTexte 23"/>
          <p:cNvSpPr txBox="1"/>
          <p:nvPr/>
        </p:nvSpPr>
        <p:spPr>
          <a:xfrm>
            <a:off x="242228" y="1668519"/>
            <a:ext cx="6276722" cy="45719"/>
          </a:xfrm>
          <a:prstGeom prst="rect">
            <a:avLst/>
          </a:prstGeom>
          <a:solidFill>
            <a:schemeClr val="bg2"/>
          </a:solidFill>
          <a:ln>
            <a:noFill/>
          </a:ln>
        </p:spPr>
        <p:txBody>
          <a:bodyPr wrap="square" rtlCol="0" anchor="ctr" anchorCtr="0">
            <a:noAutofit/>
          </a:bodyPr>
          <a:lstStyle>
            <a:defPPr>
              <a:defRPr lang="fr-FR"/>
            </a:defPPr>
            <a:lvl1pPr lvl="0" algn="ctr">
              <a:defRPr sz="1100" kern="0">
                <a:solidFill>
                  <a:srgbClr val="007F9E"/>
                </a:solidFill>
              </a:defRPr>
            </a:lvl1pPr>
          </a:lstStyle>
          <a:p>
            <a:endParaRPr lang="fr-FR" b="1" dirty="0">
              <a:solidFill>
                <a:srgbClr val="FFFFFF"/>
              </a:solidFill>
            </a:endParaRPr>
          </a:p>
        </p:txBody>
      </p:sp>
      <p:pic>
        <p:nvPicPr>
          <p:cNvPr id="1026" name="Image 2" descr="image001">
            <a:extLst>
              <a:ext uri="{FF2B5EF4-FFF2-40B4-BE49-F238E27FC236}">
                <a16:creationId xmlns:a16="http://schemas.microsoft.com/office/drawing/2014/main" id="{CC3C9EAA-36C5-4582-8C10-1A88CA595F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68" y="162872"/>
            <a:ext cx="804988" cy="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itre 1">
            <a:extLst>
              <a:ext uri="{FF2B5EF4-FFF2-40B4-BE49-F238E27FC236}">
                <a16:creationId xmlns:a16="http://schemas.microsoft.com/office/drawing/2014/main" id="{2EE1D243-A926-4359-B5F0-9374D62B0D41}"/>
              </a:ext>
            </a:extLst>
          </p:cNvPr>
          <p:cNvSpPr txBox="1">
            <a:spLocks/>
          </p:cNvSpPr>
          <p:nvPr/>
        </p:nvSpPr>
        <p:spPr>
          <a:xfrm>
            <a:off x="794761" y="5584842"/>
            <a:ext cx="5983732" cy="215753"/>
          </a:xfrm>
          <a:prstGeom prst="rect">
            <a:avLst/>
          </a:prstGeom>
        </p:spPr>
        <p:txBody>
          <a:bodyPr/>
          <a:lst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a:lstStyle>
          <a:p>
            <a:r>
              <a:rPr lang="fr-FR" sz="1800" dirty="0"/>
              <a:t>LE PACK SECURITE FINANCIERE</a:t>
            </a:r>
          </a:p>
        </p:txBody>
      </p:sp>
      <p:sp>
        <p:nvSpPr>
          <p:cNvPr id="19" name="Espace réservé du texte 4">
            <a:extLst>
              <a:ext uri="{FF2B5EF4-FFF2-40B4-BE49-F238E27FC236}">
                <a16:creationId xmlns:a16="http://schemas.microsoft.com/office/drawing/2014/main" id="{60FDEA39-30B9-406E-8359-103534851B89}"/>
              </a:ext>
            </a:extLst>
          </p:cNvPr>
          <p:cNvSpPr txBox="1">
            <a:spLocks/>
          </p:cNvSpPr>
          <p:nvPr/>
        </p:nvSpPr>
        <p:spPr>
          <a:xfrm>
            <a:off x="292990" y="5462131"/>
            <a:ext cx="462316" cy="461176"/>
          </a:xfrm>
          <a:prstGeom prst="rect">
            <a:avLst/>
          </a:prstGeom>
          <a:solidFill>
            <a:srgbClr val="EAEAEA"/>
          </a:solidFill>
        </p:spPr>
        <p:txBody>
          <a:bodyPr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2800" b="1" dirty="0"/>
              <a:t>2</a:t>
            </a:r>
          </a:p>
        </p:txBody>
      </p:sp>
      <p:sp>
        <p:nvSpPr>
          <p:cNvPr id="21" name="ZoneTexte 20">
            <a:extLst>
              <a:ext uri="{FF2B5EF4-FFF2-40B4-BE49-F238E27FC236}">
                <a16:creationId xmlns:a16="http://schemas.microsoft.com/office/drawing/2014/main" id="{F5F14A73-8EE3-45E4-9530-A6EC4AE90DEE}"/>
              </a:ext>
            </a:extLst>
          </p:cNvPr>
          <p:cNvSpPr txBox="1"/>
          <p:nvPr/>
        </p:nvSpPr>
        <p:spPr>
          <a:xfrm>
            <a:off x="226988" y="6057639"/>
            <a:ext cx="6276722" cy="45719"/>
          </a:xfrm>
          <a:prstGeom prst="rect">
            <a:avLst/>
          </a:prstGeom>
          <a:solidFill>
            <a:schemeClr val="bg2"/>
          </a:solidFill>
          <a:ln>
            <a:noFill/>
          </a:ln>
        </p:spPr>
        <p:txBody>
          <a:bodyPr wrap="square" rtlCol="0" anchor="ctr" anchorCtr="0">
            <a:noAutofit/>
          </a:bodyPr>
          <a:lstStyle>
            <a:defPPr>
              <a:defRPr lang="fr-FR"/>
            </a:defPPr>
            <a:lvl1pPr lvl="0" algn="ctr">
              <a:defRPr sz="1100" kern="0">
                <a:solidFill>
                  <a:srgbClr val="007F9E"/>
                </a:solidFill>
              </a:defRPr>
            </a:lvl1pPr>
          </a:lstStyle>
          <a:p>
            <a:endParaRPr lang="fr-FR" b="1" dirty="0">
              <a:solidFill>
                <a:srgbClr val="FFFFFF"/>
              </a:solidFill>
            </a:endParaRPr>
          </a:p>
        </p:txBody>
      </p:sp>
      <p:pic>
        <p:nvPicPr>
          <p:cNvPr id="26" name="Image 25">
            <a:extLst>
              <a:ext uri="{FF2B5EF4-FFF2-40B4-BE49-F238E27FC236}">
                <a16:creationId xmlns:a16="http://schemas.microsoft.com/office/drawing/2014/main" id="{20A6E417-4BC5-4057-BD18-AF9E6AD5D2E7}"/>
              </a:ext>
            </a:extLst>
          </p:cNvPr>
          <p:cNvPicPr>
            <a:picLocks noChangeAspect="1"/>
          </p:cNvPicPr>
          <p:nvPr/>
        </p:nvPicPr>
        <p:blipFill>
          <a:blip r:embed="rId5"/>
          <a:stretch>
            <a:fillRect/>
          </a:stretch>
        </p:blipFill>
        <p:spPr>
          <a:xfrm>
            <a:off x="174378" y="1762892"/>
            <a:ext cx="6534342" cy="3650584"/>
          </a:xfrm>
          <a:prstGeom prst="rect">
            <a:avLst/>
          </a:prstGeom>
        </p:spPr>
      </p:pic>
      <p:sp>
        <p:nvSpPr>
          <p:cNvPr id="12" name="Rectangle 11">
            <a:extLst>
              <a:ext uri="{FF2B5EF4-FFF2-40B4-BE49-F238E27FC236}">
                <a16:creationId xmlns:a16="http://schemas.microsoft.com/office/drawing/2014/main" id="{4B657037-B530-4940-A339-A64C3E25BC56}"/>
              </a:ext>
            </a:extLst>
          </p:cNvPr>
          <p:cNvSpPr/>
          <p:nvPr/>
        </p:nvSpPr>
        <p:spPr>
          <a:xfrm>
            <a:off x="226988" y="6208508"/>
            <a:ext cx="6047999" cy="276999"/>
          </a:xfrm>
          <a:prstGeom prst="rect">
            <a:avLst/>
          </a:prstGeom>
        </p:spPr>
        <p:txBody>
          <a:bodyPr wrap="square">
            <a:spAutoFit/>
          </a:bodyPr>
          <a:lstStyle/>
          <a:p>
            <a:pPr algn="just">
              <a:spcAft>
                <a:spcPts val="0"/>
              </a:spcAft>
            </a:pPr>
            <a:r>
              <a:rPr lang="fr-FR" sz="1200" dirty="0"/>
              <a:t>Il peut être souscrit uniquement avec le  socle « Mes locaux »</a:t>
            </a:r>
          </a:p>
        </p:txBody>
      </p:sp>
      <p:sp>
        <p:nvSpPr>
          <p:cNvPr id="2" name="Ellipse 1">
            <a:extLst>
              <a:ext uri="{FF2B5EF4-FFF2-40B4-BE49-F238E27FC236}">
                <a16:creationId xmlns:a16="http://schemas.microsoft.com/office/drawing/2014/main" id="{983B17CD-B01F-4D48-AA01-97EDF52C742B}"/>
              </a:ext>
            </a:extLst>
          </p:cNvPr>
          <p:cNvSpPr/>
          <p:nvPr/>
        </p:nvSpPr>
        <p:spPr>
          <a:xfrm>
            <a:off x="2031775" y="6516285"/>
            <a:ext cx="2975521" cy="727960"/>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a:t>PACK SECURITE FINANCIERE</a:t>
            </a:r>
          </a:p>
        </p:txBody>
      </p:sp>
      <p:sp>
        <p:nvSpPr>
          <p:cNvPr id="3" name="Rectangle : coins arrondis 2">
            <a:extLst>
              <a:ext uri="{FF2B5EF4-FFF2-40B4-BE49-F238E27FC236}">
                <a16:creationId xmlns:a16="http://schemas.microsoft.com/office/drawing/2014/main" id="{CE75CA0D-9C56-43E2-A495-25F5067490C3}"/>
              </a:ext>
            </a:extLst>
          </p:cNvPr>
          <p:cNvSpPr/>
          <p:nvPr/>
        </p:nvSpPr>
        <p:spPr>
          <a:xfrm>
            <a:off x="642331" y="7513320"/>
            <a:ext cx="1978950" cy="883920"/>
          </a:xfrm>
          <a:prstGeom prst="roundRect">
            <a:avLst/>
          </a:prstGeom>
          <a:ln w="28575"/>
        </p:spPr>
        <p:style>
          <a:lnRef idx="2">
            <a:schemeClr val="accent2"/>
          </a:lnRef>
          <a:fillRef idx="1">
            <a:schemeClr val="lt1"/>
          </a:fillRef>
          <a:effectRef idx="0">
            <a:schemeClr val="accent2"/>
          </a:effectRef>
          <a:fontRef idx="minor">
            <a:schemeClr val="dk1"/>
          </a:fontRef>
        </p:style>
        <p:txBody>
          <a:bodyPr rtlCol="0" anchor="ctr"/>
          <a:lstStyle/>
          <a:p>
            <a:pPr algn="ctr"/>
            <a:r>
              <a:rPr lang="fr-FR" sz="1600" dirty="0"/>
              <a:t>Garantie Perte Exploitation</a:t>
            </a:r>
          </a:p>
        </p:txBody>
      </p:sp>
      <p:sp>
        <p:nvSpPr>
          <p:cNvPr id="15" name="Rectangle : coins arrondis 14">
            <a:extLst>
              <a:ext uri="{FF2B5EF4-FFF2-40B4-BE49-F238E27FC236}">
                <a16:creationId xmlns:a16="http://schemas.microsoft.com/office/drawing/2014/main" id="{1A131B46-724B-4E73-9C4A-E0BE36661DDA}"/>
              </a:ext>
            </a:extLst>
          </p:cNvPr>
          <p:cNvSpPr/>
          <p:nvPr/>
        </p:nvSpPr>
        <p:spPr>
          <a:xfrm>
            <a:off x="4236720" y="7513320"/>
            <a:ext cx="2282230" cy="883920"/>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Garantie Perte définitive de la valeur du fonds</a:t>
            </a:r>
          </a:p>
        </p:txBody>
      </p:sp>
      <p:sp>
        <p:nvSpPr>
          <p:cNvPr id="4" name="Rectangle : coins arrondis 3">
            <a:extLst>
              <a:ext uri="{FF2B5EF4-FFF2-40B4-BE49-F238E27FC236}">
                <a16:creationId xmlns:a16="http://schemas.microsoft.com/office/drawing/2014/main" id="{DE20A399-60D4-4DB1-8E1E-AC5092416627}"/>
              </a:ext>
            </a:extLst>
          </p:cNvPr>
          <p:cNvSpPr/>
          <p:nvPr/>
        </p:nvSpPr>
        <p:spPr>
          <a:xfrm>
            <a:off x="1143429" y="7248918"/>
            <a:ext cx="795548" cy="27396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BASE</a:t>
            </a:r>
          </a:p>
        </p:txBody>
      </p:sp>
      <p:sp>
        <p:nvSpPr>
          <p:cNvPr id="17" name="Rectangle : coins arrondis 16">
            <a:extLst>
              <a:ext uri="{FF2B5EF4-FFF2-40B4-BE49-F238E27FC236}">
                <a16:creationId xmlns:a16="http://schemas.microsoft.com/office/drawing/2014/main" id="{891FACEF-BE46-4886-A529-9DC0E2F7244D}"/>
              </a:ext>
            </a:extLst>
          </p:cNvPr>
          <p:cNvSpPr/>
          <p:nvPr/>
        </p:nvSpPr>
        <p:spPr>
          <a:xfrm>
            <a:off x="4841860" y="7248918"/>
            <a:ext cx="1071950" cy="27396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OPTION</a:t>
            </a:r>
          </a:p>
        </p:txBody>
      </p:sp>
      <p:cxnSp>
        <p:nvCxnSpPr>
          <p:cNvPr id="6" name="Connecteur droit 5">
            <a:extLst>
              <a:ext uri="{FF2B5EF4-FFF2-40B4-BE49-F238E27FC236}">
                <a16:creationId xmlns:a16="http://schemas.microsoft.com/office/drawing/2014/main" id="{9B0C11A1-A070-4F26-8A42-910C4C090F1C}"/>
              </a:ext>
            </a:extLst>
          </p:cNvPr>
          <p:cNvCxnSpPr>
            <a:stCxn id="2" idx="3"/>
          </p:cNvCxnSpPr>
          <p:nvPr/>
        </p:nvCxnSpPr>
        <p:spPr>
          <a:xfrm>
            <a:off x="2467530" y="7137638"/>
            <a:ext cx="1350" cy="38524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CCCFB7FE-5BA7-4546-880D-07CA608880FB}"/>
              </a:ext>
            </a:extLst>
          </p:cNvPr>
          <p:cNvCxnSpPr/>
          <p:nvPr/>
        </p:nvCxnSpPr>
        <p:spPr>
          <a:xfrm>
            <a:off x="4480002" y="7159414"/>
            <a:ext cx="1350" cy="38524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7238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F81C459-E273-41F8-BABF-F4E749ADC4D0}"/>
              </a:ext>
            </a:extLst>
          </p:cNvPr>
          <p:cNvSpPr/>
          <p:nvPr/>
        </p:nvSpPr>
        <p:spPr>
          <a:xfrm>
            <a:off x="658584" y="742001"/>
            <a:ext cx="5982792" cy="1292662"/>
          </a:xfrm>
          <a:prstGeom prst="rect">
            <a:avLst/>
          </a:prstGeom>
        </p:spPr>
        <p:txBody>
          <a:bodyPr wrap="square">
            <a:spAutoFit/>
          </a:bodyPr>
          <a:lstStyle/>
          <a:p>
            <a:r>
              <a:rPr lang="fr-FR" sz="1300" dirty="0">
                <a:solidFill>
                  <a:schemeClr val="dk1"/>
                </a:solidFill>
              </a:rPr>
              <a:t>La garantie Pertes d'exploitation permet d'indemniser, sous certaines conditions :</a:t>
            </a:r>
          </a:p>
          <a:p>
            <a:pPr marL="171450" indent="-171450">
              <a:buFont typeface="Wingdings" panose="05000000000000000000" pitchFamily="2" charset="2"/>
              <a:buChar char="Ø"/>
            </a:pPr>
            <a:r>
              <a:rPr lang="fr-FR" sz="1300" dirty="0">
                <a:solidFill>
                  <a:schemeClr val="dk1"/>
                </a:solidFill>
              </a:rPr>
              <a:t> la perte de la marge brute de l'entreprise (ou des honoraires dans le cas des professions libérales).</a:t>
            </a:r>
          </a:p>
          <a:p>
            <a:pPr marL="171450" indent="-171450">
              <a:buFont typeface="Wingdings" panose="05000000000000000000" pitchFamily="2" charset="2"/>
              <a:buChar char="Ø"/>
            </a:pPr>
            <a:r>
              <a:rPr lang="fr-FR" sz="1300" dirty="0">
                <a:solidFill>
                  <a:schemeClr val="dk1"/>
                </a:solidFill>
              </a:rPr>
              <a:t>les frais supplémentaires d'exploitation, c'est-à-dire tous les frais engagés pour limiter les Pertes d'exploitation</a:t>
            </a:r>
          </a:p>
        </p:txBody>
      </p:sp>
      <p:sp>
        <p:nvSpPr>
          <p:cNvPr id="4" name="Rectangle 3">
            <a:extLst>
              <a:ext uri="{FF2B5EF4-FFF2-40B4-BE49-F238E27FC236}">
                <a16:creationId xmlns:a16="http://schemas.microsoft.com/office/drawing/2014/main" id="{9265B080-D113-445D-B526-7BE46E3B2811}"/>
              </a:ext>
            </a:extLst>
          </p:cNvPr>
          <p:cNvSpPr/>
          <p:nvPr/>
        </p:nvSpPr>
        <p:spPr>
          <a:xfrm>
            <a:off x="792480" y="385969"/>
            <a:ext cx="5875020" cy="29766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Objet de la garantie  de base de la Perte Exploitation</a:t>
            </a:r>
          </a:p>
        </p:txBody>
      </p:sp>
      <p:sp>
        <p:nvSpPr>
          <p:cNvPr id="5" name="Rectangle 4">
            <a:extLst>
              <a:ext uri="{FF2B5EF4-FFF2-40B4-BE49-F238E27FC236}">
                <a16:creationId xmlns:a16="http://schemas.microsoft.com/office/drawing/2014/main" id="{4EF16E5C-6DAC-4D9C-B4A4-1881BA3C0FDB}"/>
              </a:ext>
            </a:extLst>
          </p:cNvPr>
          <p:cNvSpPr/>
          <p:nvPr/>
        </p:nvSpPr>
        <p:spPr>
          <a:xfrm>
            <a:off x="524688" y="385969"/>
            <a:ext cx="267792" cy="2976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1</a:t>
            </a:r>
          </a:p>
        </p:txBody>
      </p:sp>
      <p:sp>
        <p:nvSpPr>
          <p:cNvPr id="6" name="Rectangle 5">
            <a:extLst>
              <a:ext uri="{FF2B5EF4-FFF2-40B4-BE49-F238E27FC236}">
                <a16:creationId xmlns:a16="http://schemas.microsoft.com/office/drawing/2014/main" id="{4221B35C-CC1A-43A7-90DB-D13D2B49DB23}"/>
              </a:ext>
            </a:extLst>
          </p:cNvPr>
          <p:cNvSpPr/>
          <p:nvPr/>
        </p:nvSpPr>
        <p:spPr>
          <a:xfrm>
            <a:off x="231655" y="2059822"/>
            <a:ext cx="6460566" cy="6614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100" b="1" dirty="0"/>
              <a:t>Exemple : </a:t>
            </a:r>
            <a:r>
              <a:rPr lang="fr-FR" sz="1100" dirty="0">
                <a:solidFill>
                  <a:schemeClr val="bg1"/>
                </a:solidFill>
              </a:rPr>
              <a:t>la location de locaux temporaires, de machines, l'appel à la sous-traitance... tout ce qui peut permettre de maintenir un minimum de production, malgré l'incidence du sinistre sur l'outil de production, dans le but de sauvegarder le chiffre d'affaires futur.</a:t>
            </a:r>
            <a:br>
              <a:rPr lang="fr-FR" sz="1100" dirty="0">
                <a:solidFill>
                  <a:schemeClr val="bg1"/>
                </a:solidFill>
              </a:rPr>
            </a:br>
            <a:endParaRPr lang="fr-FR" sz="1100" dirty="0">
              <a:solidFill>
                <a:schemeClr val="bg1"/>
              </a:solidFill>
            </a:endParaRPr>
          </a:p>
        </p:txBody>
      </p:sp>
      <p:sp>
        <p:nvSpPr>
          <p:cNvPr id="7" name="Rectangle 6">
            <a:extLst>
              <a:ext uri="{FF2B5EF4-FFF2-40B4-BE49-F238E27FC236}">
                <a16:creationId xmlns:a16="http://schemas.microsoft.com/office/drawing/2014/main" id="{A98E470E-4DDC-44E2-8DE2-B98DEF6519F9}"/>
              </a:ext>
            </a:extLst>
          </p:cNvPr>
          <p:cNvSpPr/>
          <p:nvPr/>
        </p:nvSpPr>
        <p:spPr>
          <a:xfrm>
            <a:off x="792480" y="3099461"/>
            <a:ext cx="5875020" cy="29766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Comment présenter la PEX au clients ? </a:t>
            </a:r>
          </a:p>
        </p:txBody>
      </p:sp>
      <p:sp>
        <p:nvSpPr>
          <p:cNvPr id="8" name="Rectangle 7">
            <a:extLst>
              <a:ext uri="{FF2B5EF4-FFF2-40B4-BE49-F238E27FC236}">
                <a16:creationId xmlns:a16="http://schemas.microsoft.com/office/drawing/2014/main" id="{5D7CF2D3-BD0C-4402-B756-EF68FFF61510}"/>
              </a:ext>
            </a:extLst>
          </p:cNvPr>
          <p:cNvSpPr/>
          <p:nvPr/>
        </p:nvSpPr>
        <p:spPr>
          <a:xfrm>
            <a:off x="524688" y="3099461"/>
            <a:ext cx="267792" cy="2976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2</a:t>
            </a:r>
          </a:p>
        </p:txBody>
      </p:sp>
      <p:sp>
        <p:nvSpPr>
          <p:cNvPr id="9" name="Rectangle 8">
            <a:extLst>
              <a:ext uri="{FF2B5EF4-FFF2-40B4-BE49-F238E27FC236}">
                <a16:creationId xmlns:a16="http://schemas.microsoft.com/office/drawing/2014/main" id="{133EC38D-2636-459A-831A-7E2B39812188}"/>
              </a:ext>
            </a:extLst>
          </p:cNvPr>
          <p:cNvSpPr/>
          <p:nvPr/>
        </p:nvSpPr>
        <p:spPr>
          <a:xfrm>
            <a:off x="524688" y="3432944"/>
            <a:ext cx="5982792" cy="2893100"/>
          </a:xfrm>
          <a:prstGeom prst="rect">
            <a:avLst/>
          </a:prstGeom>
        </p:spPr>
        <p:txBody>
          <a:bodyPr wrap="square">
            <a:spAutoFit/>
          </a:bodyPr>
          <a:lstStyle/>
          <a:p>
            <a:pPr algn="just"/>
            <a:r>
              <a:rPr lang="fr-FR" sz="1300" i="1" dirty="0">
                <a:solidFill>
                  <a:schemeClr val="dk1"/>
                </a:solidFill>
              </a:rPr>
              <a:t>A la suite d'un incendie, d'un dégât des eaux ou d'une tempête par exemple, grâce à l'assurance de "Vos locaux et leur contenu, les bâtiments de l'entreprise sinistrée sont reconstruits, les machines remplacées et les stocks reconstitués, mais il vous faut du temps pour rebâtir, relancer sa production et retrouver une activité normale ...</a:t>
            </a:r>
          </a:p>
          <a:p>
            <a:pPr algn="just"/>
            <a:r>
              <a:rPr lang="fr-FR" sz="1300" i="1" dirty="0">
                <a:solidFill>
                  <a:schemeClr val="dk1"/>
                </a:solidFill>
              </a:rPr>
              <a:t>Pendant ce temps, le chiffre d'affaires de l'entreprise est impacté, en baissant, voire en devenant nul pendant quelques semaines, mois... Or, vous devez faire face à des charges fixes (telles que les abonnements pour l'eau, l'électricité, le gaz, ainsi que les loyers, les impôts, les crédits, les assurances,...).</a:t>
            </a:r>
          </a:p>
          <a:p>
            <a:pPr algn="just"/>
            <a:r>
              <a:rPr lang="fr-FR" sz="1300" i="1" dirty="0">
                <a:solidFill>
                  <a:schemeClr val="dk1"/>
                </a:solidFill>
              </a:rPr>
              <a:t>L'assurance des Pertes d'exploitation, par le versement d'une indemnité, est destinée à replacer l'entreprise dans la situation financière, qui aurait été la sienne si le sinistre n'avait pas eu lieu.</a:t>
            </a:r>
          </a:p>
          <a:p>
            <a:pPr algn="just"/>
            <a:r>
              <a:rPr lang="fr-FR" sz="1300" b="1" i="1" dirty="0">
                <a:solidFill>
                  <a:schemeClr val="tx2"/>
                </a:solidFill>
              </a:rPr>
              <a:t>C'est l'assurance (sur)vie de votre entreprise, nécessaire au maintien en vie de son activité. Qu’en pensez-vous ? </a:t>
            </a:r>
          </a:p>
        </p:txBody>
      </p:sp>
      <p:pic>
        <p:nvPicPr>
          <p:cNvPr id="11" name="Graphique 10" descr="Guillemet ouvert">
            <a:extLst>
              <a:ext uri="{FF2B5EF4-FFF2-40B4-BE49-F238E27FC236}">
                <a16:creationId xmlns:a16="http://schemas.microsoft.com/office/drawing/2014/main" id="{8D61E954-8005-4BEF-BBFF-491C20BFFD68}"/>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99060" y="3248291"/>
            <a:ext cx="661430" cy="661430"/>
          </a:xfrm>
          <a:prstGeom prst="rect">
            <a:avLst/>
          </a:prstGeom>
        </p:spPr>
      </p:pic>
      <p:pic>
        <p:nvPicPr>
          <p:cNvPr id="13" name="Graphique 12" descr="Guillemet fermé">
            <a:extLst>
              <a:ext uri="{FF2B5EF4-FFF2-40B4-BE49-F238E27FC236}">
                <a16:creationId xmlns:a16="http://schemas.microsoft.com/office/drawing/2014/main" id="{AE9349C1-D43D-4544-94CE-F2D0318926AC}"/>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6143625" y="5679108"/>
            <a:ext cx="727710" cy="727710"/>
          </a:xfrm>
          <a:prstGeom prst="rect">
            <a:avLst/>
          </a:prstGeom>
        </p:spPr>
      </p:pic>
      <p:sp>
        <p:nvSpPr>
          <p:cNvPr id="14" name="Rectangle 13">
            <a:extLst>
              <a:ext uri="{FF2B5EF4-FFF2-40B4-BE49-F238E27FC236}">
                <a16:creationId xmlns:a16="http://schemas.microsoft.com/office/drawing/2014/main" id="{E01391FA-BE61-4800-BC79-374310570FEE}"/>
              </a:ext>
            </a:extLst>
          </p:cNvPr>
          <p:cNvSpPr/>
          <p:nvPr/>
        </p:nvSpPr>
        <p:spPr>
          <a:xfrm>
            <a:off x="792480" y="6326044"/>
            <a:ext cx="5875020" cy="29766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Les 3 conditions cumulatives pour mettre en jeu la garantie PEX</a:t>
            </a:r>
          </a:p>
        </p:txBody>
      </p:sp>
      <p:sp>
        <p:nvSpPr>
          <p:cNvPr id="15" name="Rectangle 14">
            <a:extLst>
              <a:ext uri="{FF2B5EF4-FFF2-40B4-BE49-F238E27FC236}">
                <a16:creationId xmlns:a16="http://schemas.microsoft.com/office/drawing/2014/main" id="{22F1F2B4-6946-4BD0-8B12-508EF31C9044}"/>
              </a:ext>
            </a:extLst>
          </p:cNvPr>
          <p:cNvSpPr/>
          <p:nvPr/>
        </p:nvSpPr>
        <p:spPr>
          <a:xfrm>
            <a:off x="524688" y="6326044"/>
            <a:ext cx="267792" cy="2976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3</a:t>
            </a:r>
          </a:p>
        </p:txBody>
      </p:sp>
      <p:sp>
        <p:nvSpPr>
          <p:cNvPr id="16" name="Rectangle 15">
            <a:extLst>
              <a:ext uri="{FF2B5EF4-FFF2-40B4-BE49-F238E27FC236}">
                <a16:creationId xmlns:a16="http://schemas.microsoft.com/office/drawing/2014/main" id="{6165443C-C219-45AB-8A64-F38AD9BF1422}"/>
              </a:ext>
            </a:extLst>
          </p:cNvPr>
          <p:cNvSpPr/>
          <p:nvPr/>
        </p:nvSpPr>
        <p:spPr>
          <a:xfrm>
            <a:off x="524688" y="6756094"/>
            <a:ext cx="5982792" cy="2092881"/>
          </a:xfrm>
          <a:prstGeom prst="rect">
            <a:avLst/>
          </a:prstGeom>
        </p:spPr>
        <p:txBody>
          <a:bodyPr wrap="square">
            <a:spAutoFit/>
          </a:bodyPr>
          <a:lstStyle/>
          <a:p>
            <a:pPr fontAlgn="ctr"/>
            <a:r>
              <a:rPr lang="fr-FR" sz="1300" dirty="0">
                <a:solidFill>
                  <a:schemeClr val="dk1"/>
                </a:solidFill>
              </a:rPr>
              <a:t>1. La </a:t>
            </a:r>
            <a:r>
              <a:rPr lang="fr-FR" sz="1300" b="1" dirty="0">
                <a:solidFill>
                  <a:schemeClr val="tx2"/>
                </a:solidFill>
              </a:rPr>
              <a:t>survenance d'un événement garanti </a:t>
            </a:r>
            <a:r>
              <a:rPr lang="fr-FR" sz="1300" dirty="0">
                <a:solidFill>
                  <a:schemeClr val="dk1"/>
                </a:solidFill>
              </a:rPr>
              <a:t>(ex : incendie, dommages électriques, attentat...)</a:t>
            </a:r>
          </a:p>
          <a:p>
            <a:pPr fontAlgn="ctr"/>
            <a:r>
              <a:rPr lang="fr-FR" sz="1300" dirty="0">
                <a:solidFill>
                  <a:schemeClr val="dk1"/>
                </a:solidFill>
              </a:rPr>
              <a:t>2. </a:t>
            </a:r>
            <a:r>
              <a:rPr lang="fr-FR" sz="1300" b="1" dirty="0">
                <a:solidFill>
                  <a:schemeClr val="tx2"/>
                </a:solidFill>
              </a:rPr>
              <a:t>L'atteinte de l'outil de production</a:t>
            </a:r>
            <a:r>
              <a:rPr lang="fr-FR" sz="1300" dirty="0">
                <a:solidFill>
                  <a:schemeClr val="dk1"/>
                </a:solidFill>
              </a:rPr>
              <a:t>  : c'est-à-dire les locaux pros et leur contenu ainsi que les aménagements extérieurs si option souscrite... :soit en le détériorant directement (ex : une tempête fait effondrer le toit d'un atelier de production), soit en rendant impossible son accès (ex : un incendie bloque les voies d'accès au centre commercial où notre assuré exerce son activité),</a:t>
            </a:r>
          </a:p>
          <a:p>
            <a:pPr fontAlgn="ctr"/>
            <a:r>
              <a:rPr lang="fr-FR" sz="1300" dirty="0">
                <a:solidFill>
                  <a:schemeClr val="dk1"/>
                </a:solidFill>
              </a:rPr>
              <a:t>3. </a:t>
            </a:r>
            <a:r>
              <a:rPr lang="fr-FR" sz="1300" b="1" dirty="0">
                <a:solidFill>
                  <a:schemeClr val="tx2"/>
                </a:solidFill>
              </a:rPr>
              <a:t>L'interruption ou réduction momentanément de tout ou partie de l'activité de notre assuré.</a:t>
            </a:r>
          </a:p>
          <a:p>
            <a:pPr marL="171450" indent="-171450">
              <a:buFont typeface="Wingdings" panose="05000000000000000000" pitchFamily="2" charset="2"/>
              <a:buChar char="Ø"/>
            </a:pPr>
            <a:endParaRPr lang="fr-FR" sz="1300" dirty="0">
              <a:solidFill>
                <a:schemeClr val="dk1"/>
              </a:solidFill>
            </a:endParaRPr>
          </a:p>
        </p:txBody>
      </p:sp>
      <p:sp>
        <p:nvSpPr>
          <p:cNvPr id="17" name="Rectangle : coins arrondis 16">
            <a:extLst>
              <a:ext uri="{FF2B5EF4-FFF2-40B4-BE49-F238E27FC236}">
                <a16:creationId xmlns:a16="http://schemas.microsoft.com/office/drawing/2014/main" id="{9ED8BF55-5048-4FC0-AEF1-95CDDDD88C24}"/>
              </a:ext>
            </a:extLst>
          </p:cNvPr>
          <p:cNvSpPr/>
          <p:nvPr/>
        </p:nvSpPr>
        <p:spPr>
          <a:xfrm>
            <a:off x="524688" y="29937"/>
            <a:ext cx="6142812" cy="29766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GARANTIE DE BASE</a:t>
            </a:r>
          </a:p>
        </p:txBody>
      </p:sp>
    </p:spTree>
    <p:extLst>
      <p:ext uri="{BB962C8B-B14F-4D97-AF65-F5344CB8AC3E}">
        <p14:creationId xmlns:p14="http://schemas.microsoft.com/office/powerpoint/2010/main" val="663143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A7AC8D-AD24-4441-AF88-7EA091DE0B11}"/>
              </a:ext>
            </a:extLst>
          </p:cNvPr>
          <p:cNvSpPr/>
          <p:nvPr/>
        </p:nvSpPr>
        <p:spPr>
          <a:xfrm>
            <a:off x="640080" y="321484"/>
            <a:ext cx="5875020" cy="29766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2 choix de modalités d’indemnisation </a:t>
            </a:r>
          </a:p>
        </p:txBody>
      </p:sp>
      <p:sp>
        <p:nvSpPr>
          <p:cNvPr id="5" name="Rectangle 4">
            <a:extLst>
              <a:ext uri="{FF2B5EF4-FFF2-40B4-BE49-F238E27FC236}">
                <a16:creationId xmlns:a16="http://schemas.microsoft.com/office/drawing/2014/main" id="{809DA2F8-1223-4072-837C-8AA5C0A56B32}"/>
              </a:ext>
            </a:extLst>
          </p:cNvPr>
          <p:cNvSpPr/>
          <p:nvPr/>
        </p:nvSpPr>
        <p:spPr>
          <a:xfrm>
            <a:off x="372288" y="321484"/>
            <a:ext cx="267792" cy="2976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3</a:t>
            </a:r>
          </a:p>
        </p:txBody>
      </p:sp>
      <p:sp>
        <p:nvSpPr>
          <p:cNvPr id="6" name="Rectangle : coins arrondis 5">
            <a:extLst>
              <a:ext uri="{FF2B5EF4-FFF2-40B4-BE49-F238E27FC236}">
                <a16:creationId xmlns:a16="http://schemas.microsoft.com/office/drawing/2014/main" id="{7EF9CDE1-AC43-4933-8AC7-DB6F17F9B77D}"/>
              </a:ext>
            </a:extLst>
          </p:cNvPr>
          <p:cNvSpPr/>
          <p:nvPr/>
        </p:nvSpPr>
        <p:spPr>
          <a:xfrm>
            <a:off x="1097280" y="838200"/>
            <a:ext cx="2331720" cy="2976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b="1" dirty="0"/>
              <a:t>AU FORFAIT</a:t>
            </a:r>
          </a:p>
        </p:txBody>
      </p:sp>
      <p:sp>
        <p:nvSpPr>
          <p:cNvPr id="7" name="Rectangle : coins arrondis 6">
            <a:extLst>
              <a:ext uri="{FF2B5EF4-FFF2-40B4-BE49-F238E27FC236}">
                <a16:creationId xmlns:a16="http://schemas.microsoft.com/office/drawing/2014/main" id="{F4E36641-D38A-4802-B7D2-2A4A8C2E3F52}"/>
              </a:ext>
            </a:extLst>
          </p:cNvPr>
          <p:cNvSpPr/>
          <p:nvPr/>
        </p:nvSpPr>
        <p:spPr>
          <a:xfrm>
            <a:off x="3581400" y="838200"/>
            <a:ext cx="2331720" cy="2976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b="1" dirty="0"/>
              <a:t>AU REEL</a:t>
            </a:r>
          </a:p>
        </p:txBody>
      </p:sp>
      <p:cxnSp>
        <p:nvCxnSpPr>
          <p:cNvPr id="9" name="Connecteur droit 8">
            <a:extLst>
              <a:ext uri="{FF2B5EF4-FFF2-40B4-BE49-F238E27FC236}">
                <a16:creationId xmlns:a16="http://schemas.microsoft.com/office/drawing/2014/main" id="{29EF3758-0692-47E2-B823-33471970490A}"/>
              </a:ext>
            </a:extLst>
          </p:cNvPr>
          <p:cNvCxnSpPr/>
          <p:nvPr/>
        </p:nvCxnSpPr>
        <p:spPr>
          <a:xfrm>
            <a:off x="3505200" y="838200"/>
            <a:ext cx="0" cy="502920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Graphique 10" descr="Euro">
            <a:extLst>
              <a:ext uri="{FF2B5EF4-FFF2-40B4-BE49-F238E27FC236}">
                <a16:creationId xmlns:a16="http://schemas.microsoft.com/office/drawing/2014/main" id="{ED7A3901-AE7C-4AF2-97DE-3D82A329366B}"/>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345578" y="2918293"/>
            <a:ext cx="419790" cy="419790"/>
          </a:xfrm>
          <a:prstGeom prst="rect">
            <a:avLst/>
          </a:prstGeom>
        </p:spPr>
      </p:pic>
      <p:cxnSp>
        <p:nvCxnSpPr>
          <p:cNvPr id="13" name="Connecteur droit 12">
            <a:extLst>
              <a:ext uri="{FF2B5EF4-FFF2-40B4-BE49-F238E27FC236}">
                <a16:creationId xmlns:a16="http://schemas.microsoft.com/office/drawing/2014/main" id="{84A038FE-7C5B-4705-B140-6507DD1C43B4}"/>
              </a:ext>
            </a:extLst>
          </p:cNvPr>
          <p:cNvCxnSpPr>
            <a:cxnSpLocks/>
          </p:cNvCxnSpPr>
          <p:nvPr/>
        </p:nvCxnSpPr>
        <p:spPr>
          <a:xfrm>
            <a:off x="1203960" y="1884064"/>
            <a:ext cx="4709160"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D606A204-9B72-49AF-B582-A51EA8CE3577}"/>
              </a:ext>
            </a:extLst>
          </p:cNvPr>
          <p:cNvSpPr txBox="1"/>
          <p:nvPr/>
        </p:nvSpPr>
        <p:spPr>
          <a:xfrm>
            <a:off x="1134303" y="1354919"/>
            <a:ext cx="2340430" cy="492443"/>
          </a:xfrm>
          <a:prstGeom prst="rect">
            <a:avLst/>
          </a:prstGeom>
          <a:noFill/>
        </p:spPr>
        <p:txBody>
          <a:bodyPr wrap="square" rtlCol="0">
            <a:spAutoFit/>
          </a:bodyPr>
          <a:lstStyle/>
          <a:p>
            <a:pPr algn="ctr"/>
            <a:r>
              <a:rPr lang="fr-FR" sz="1300" dirty="0"/>
              <a:t>Sous forme d’une indemnité </a:t>
            </a:r>
          </a:p>
          <a:p>
            <a:pPr algn="ctr"/>
            <a:r>
              <a:rPr lang="fr-FR" sz="1300" dirty="0"/>
              <a:t>journalière</a:t>
            </a:r>
          </a:p>
        </p:txBody>
      </p:sp>
      <p:sp>
        <p:nvSpPr>
          <p:cNvPr id="15" name="ZoneTexte 14">
            <a:extLst>
              <a:ext uri="{FF2B5EF4-FFF2-40B4-BE49-F238E27FC236}">
                <a16:creationId xmlns:a16="http://schemas.microsoft.com/office/drawing/2014/main" id="{E52A2716-F96F-4A2F-8A2C-C160537800B2}"/>
              </a:ext>
            </a:extLst>
          </p:cNvPr>
          <p:cNvSpPr txBox="1"/>
          <p:nvPr/>
        </p:nvSpPr>
        <p:spPr>
          <a:xfrm>
            <a:off x="3905261" y="1498318"/>
            <a:ext cx="2331708" cy="292388"/>
          </a:xfrm>
          <a:prstGeom prst="rect">
            <a:avLst/>
          </a:prstGeom>
          <a:noFill/>
        </p:spPr>
        <p:txBody>
          <a:bodyPr wrap="square" rtlCol="0">
            <a:spAutoFit/>
          </a:bodyPr>
          <a:lstStyle/>
          <a:p>
            <a:pPr algn="ctr"/>
            <a:r>
              <a:rPr lang="fr-FR" sz="1300" dirty="0"/>
              <a:t>Sous forme d’un capital</a:t>
            </a:r>
          </a:p>
        </p:txBody>
      </p:sp>
      <p:sp>
        <p:nvSpPr>
          <p:cNvPr id="16" name="ZoneTexte 15">
            <a:extLst>
              <a:ext uri="{FF2B5EF4-FFF2-40B4-BE49-F238E27FC236}">
                <a16:creationId xmlns:a16="http://schemas.microsoft.com/office/drawing/2014/main" id="{1E92A308-43BD-4E56-9371-0BAB13182A9A}"/>
              </a:ext>
            </a:extLst>
          </p:cNvPr>
          <p:cNvSpPr txBox="1"/>
          <p:nvPr/>
        </p:nvSpPr>
        <p:spPr>
          <a:xfrm>
            <a:off x="3627132" y="1985937"/>
            <a:ext cx="2887967" cy="692497"/>
          </a:xfrm>
          <a:prstGeom prst="rect">
            <a:avLst/>
          </a:prstGeom>
          <a:noFill/>
        </p:spPr>
        <p:txBody>
          <a:bodyPr wrap="square" rtlCol="0">
            <a:spAutoFit/>
          </a:bodyPr>
          <a:lstStyle/>
          <a:p>
            <a:pPr algn="ctr"/>
            <a:r>
              <a:rPr lang="fr-FR" sz="1300" dirty="0"/>
              <a:t>Pendant 150 jours ouvrés maximum</a:t>
            </a:r>
          </a:p>
          <a:p>
            <a:pPr algn="ctr"/>
            <a:r>
              <a:rPr lang="fr-FR" sz="1300" dirty="0"/>
              <a:t>60 jours en cas de vol et bris de matériel max </a:t>
            </a:r>
          </a:p>
        </p:txBody>
      </p:sp>
      <p:sp>
        <p:nvSpPr>
          <p:cNvPr id="17" name="ZoneTexte 16">
            <a:extLst>
              <a:ext uri="{FF2B5EF4-FFF2-40B4-BE49-F238E27FC236}">
                <a16:creationId xmlns:a16="http://schemas.microsoft.com/office/drawing/2014/main" id="{242FB9E9-EEC6-4586-BA1A-0A1874E4B324}"/>
              </a:ext>
            </a:extLst>
          </p:cNvPr>
          <p:cNvSpPr txBox="1"/>
          <p:nvPr/>
        </p:nvSpPr>
        <p:spPr>
          <a:xfrm>
            <a:off x="1164770" y="2057917"/>
            <a:ext cx="2340430" cy="292388"/>
          </a:xfrm>
          <a:prstGeom prst="rect">
            <a:avLst/>
          </a:prstGeom>
          <a:noFill/>
        </p:spPr>
        <p:txBody>
          <a:bodyPr wrap="square" rtlCol="0">
            <a:spAutoFit/>
          </a:bodyPr>
          <a:lstStyle/>
          <a:p>
            <a:pPr algn="ctr"/>
            <a:r>
              <a:rPr lang="fr-FR" sz="1300" dirty="0"/>
              <a:t>Jusqu’à 24 mois maximum</a:t>
            </a:r>
          </a:p>
        </p:txBody>
      </p:sp>
      <p:cxnSp>
        <p:nvCxnSpPr>
          <p:cNvPr id="20" name="Connecteur droit 19">
            <a:extLst>
              <a:ext uri="{FF2B5EF4-FFF2-40B4-BE49-F238E27FC236}">
                <a16:creationId xmlns:a16="http://schemas.microsoft.com/office/drawing/2014/main" id="{265D8A86-6590-4CE2-98DA-DA39D9A0B494}"/>
              </a:ext>
            </a:extLst>
          </p:cNvPr>
          <p:cNvCxnSpPr>
            <a:cxnSpLocks/>
          </p:cNvCxnSpPr>
          <p:nvPr/>
        </p:nvCxnSpPr>
        <p:spPr>
          <a:xfrm>
            <a:off x="1226820" y="2752744"/>
            <a:ext cx="470916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62139B60-CBE9-45E9-8C73-60379690297A}"/>
              </a:ext>
            </a:extLst>
          </p:cNvPr>
          <p:cNvSpPr txBox="1"/>
          <p:nvPr/>
        </p:nvSpPr>
        <p:spPr>
          <a:xfrm>
            <a:off x="1195238" y="2858413"/>
            <a:ext cx="2340430" cy="292388"/>
          </a:xfrm>
          <a:prstGeom prst="rect">
            <a:avLst/>
          </a:prstGeom>
          <a:noFill/>
        </p:spPr>
        <p:txBody>
          <a:bodyPr wrap="square" rtlCol="0">
            <a:spAutoFit/>
          </a:bodyPr>
          <a:lstStyle/>
          <a:p>
            <a:pPr algn="ctr"/>
            <a:r>
              <a:rPr lang="fr-FR" sz="1300" dirty="0"/>
              <a:t>Somme définie aux CP</a:t>
            </a:r>
          </a:p>
        </p:txBody>
      </p:sp>
      <p:sp>
        <p:nvSpPr>
          <p:cNvPr id="22" name="ZoneTexte 21">
            <a:extLst>
              <a:ext uri="{FF2B5EF4-FFF2-40B4-BE49-F238E27FC236}">
                <a16:creationId xmlns:a16="http://schemas.microsoft.com/office/drawing/2014/main" id="{7967741D-CECF-4C41-B2E1-CE993B561698}"/>
              </a:ext>
            </a:extLst>
          </p:cNvPr>
          <p:cNvSpPr txBox="1"/>
          <p:nvPr/>
        </p:nvSpPr>
        <p:spPr>
          <a:xfrm>
            <a:off x="1195238" y="3468118"/>
            <a:ext cx="2340430" cy="292388"/>
          </a:xfrm>
          <a:prstGeom prst="rect">
            <a:avLst/>
          </a:prstGeom>
          <a:noFill/>
        </p:spPr>
        <p:txBody>
          <a:bodyPr wrap="square" rtlCol="0">
            <a:spAutoFit/>
          </a:bodyPr>
          <a:lstStyle/>
          <a:p>
            <a:pPr algn="ctr"/>
            <a:r>
              <a:rPr lang="fr-FR" sz="1300" dirty="0"/>
              <a:t>2 jours ouvrés de franchise</a:t>
            </a:r>
          </a:p>
        </p:txBody>
      </p:sp>
      <p:sp>
        <p:nvSpPr>
          <p:cNvPr id="23" name="ZoneTexte 22">
            <a:extLst>
              <a:ext uri="{FF2B5EF4-FFF2-40B4-BE49-F238E27FC236}">
                <a16:creationId xmlns:a16="http://schemas.microsoft.com/office/drawing/2014/main" id="{2FEAED7A-5625-4D5C-BEF0-3A0F50924065}"/>
              </a:ext>
            </a:extLst>
          </p:cNvPr>
          <p:cNvSpPr txBox="1"/>
          <p:nvPr/>
        </p:nvSpPr>
        <p:spPr>
          <a:xfrm>
            <a:off x="3896539" y="3473345"/>
            <a:ext cx="2340430" cy="292388"/>
          </a:xfrm>
          <a:prstGeom prst="rect">
            <a:avLst/>
          </a:prstGeom>
          <a:noFill/>
        </p:spPr>
        <p:txBody>
          <a:bodyPr wrap="square" rtlCol="0">
            <a:spAutoFit/>
          </a:bodyPr>
          <a:lstStyle/>
          <a:p>
            <a:pPr algn="ctr"/>
            <a:r>
              <a:rPr lang="fr-FR" sz="1300" dirty="0"/>
              <a:t>2 jours ouvrés de franchise</a:t>
            </a:r>
          </a:p>
        </p:txBody>
      </p:sp>
      <p:sp>
        <p:nvSpPr>
          <p:cNvPr id="24" name="ZoneTexte 23">
            <a:extLst>
              <a:ext uri="{FF2B5EF4-FFF2-40B4-BE49-F238E27FC236}">
                <a16:creationId xmlns:a16="http://schemas.microsoft.com/office/drawing/2014/main" id="{13DA7027-6F36-49AE-885F-1F051853D0DF}"/>
              </a:ext>
            </a:extLst>
          </p:cNvPr>
          <p:cNvSpPr txBox="1"/>
          <p:nvPr/>
        </p:nvSpPr>
        <p:spPr>
          <a:xfrm>
            <a:off x="3779531" y="2862384"/>
            <a:ext cx="2590787" cy="692497"/>
          </a:xfrm>
          <a:prstGeom prst="rect">
            <a:avLst/>
          </a:prstGeom>
          <a:noFill/>
        </p:spPr>
        <p:txBody>
          <a:bodyPr wrap="square" rtlCol="0">
            <a:spAutoFit/>
          </a:bodyPr>
          <a:lstStyle/>
          <a:p>
            <a:pPr algn="ctr"/>
            <a:r>
              <a:rPr lang="fr-FR" sz="1300" dirty="0"/>
              <a:t>% à assurer avec les résultats comptables des 3 dernières années</a:t>
            </a:r>
          </a:p>
        </p:txBody>
      </p:sp>
      <p:cxnSp>
        <p:nvCxnSpPr>
          <p:cNvPr id="25" name="Connecteur droit 24">
            <a:extLst>
              <a:ext uri="{FF2B5EF4-FFF2-40B4-BE49-F238E27FC236}">
                <a16:creationId xmlns:a16="http://schemas.microsoft.com/office/drawing/2014/main" id="{43647A0E-B9D1-48D9-B92D-FBED4996412B}"/>
              </a:ext>
            </a:extLst>
          </p:cNvPr>
          <p:cNvCxnSpPr>
            <a:cxnSpLocks/>
          </p:cNvCxnSpPr>
          <p:nvPr/>
        </p:nvCxnSpPr>
        <p:spPr>
          <a:xfrm>
            <a:off x="1226820" y="3416702"/>
            <a:ext cx="47091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83FAD8FB-28D0-4B86-A623-E9C43CE19EC8}"/>
              </a:ext>
            </a:extLst>
          </p:cNvPr>
          <p:cNvCxnSpPr>
            <a:cxnSpLocks/>
          </p:cNvCxnSpPr>
          <p:nvPr/>
        </p:nvCxnSpPr>
        <p:spPr>
          <a:xfrm>
            <a:off x="1203960" y="3980582"/>
            <a:ext cx="4709160"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48B2B9DB-A617-442E-A8DA-A8710CF487C7}"/>
              </a:ext>
            </a:extLst>
          </p:cNvPr>
          <p:cNvSpPr txBox="1"/>
          <p:nvPr/>
        </p:nvSpPr>
        <p:spPr>
          <a:xfrm>
            <a:off x="3896539" y="4067645"/>
            <a:ext cx="2340430" cy="492443"/>
          </a:xfrm>
          <a:prstGeom prst="rect">
            <a:avLst/>
          </a:prstGeom>
          <a:noFill/>
        </p:spPr>
        <p:txBody>
          <a:bodyPr wrap="square" rtlCol="0">
            <a:spAutoFit/>
          </a:bodyPr>
          <a:lstStyle/>
          <a:p>
            <a:pPr algn="ctr"/>
            <a:r>
              <a:rPr lang="fr-FR" sz="1300" dirty="0"/>
              <a:t>Formule déclenchée dès lors que le CA est &gt; à 150 000€</a:t>
            </a:r>
          </a:p>
        </p:txBody>
      </p:sp>
      <p:sp>
        <p:nvSpPr>
          <p:cNvPr id="29" name="ZoneTexte 28">
            <a:extLst>
              <a:ext uri="{FF2B5EF4-FFF2-40B4-BE49-F238E27FC236}">
                <a16:creationId xmlns:a16="http://schemas.microsoft.com/office/drawing/2014/main" id="{39397DC3-F3B3-4F3B-9714-941F9DB929B0}"/>
              </a:ext>
            </a:extLst>
          </p:cNvPr>
          <p:cNvSpPr txBox="1"/>
          <p:nvPr/>
        </p:nvSpPr>
        <p:spPr>
          <a:xfrm>
            <a:off x="825791" y="3994821"/>
            <a:ext cx="2637361" cy="692497"/>
          </a:xfrm>
          <a:prstGeom prst="rect">
            <a:avLst/>
          </a:prstGeom>
          <a:noFill/>
        </p:spPr>
        <p:txBody>
          <a:bodyPr wrap="square" rtlCol="0">
            <a:spAutoFit/>
          </a:bodyPr>
          <a:lstStyle/>
          <a:p>
            <a:pPr algn="ctr"/>
            <a:r>
              <a:rPr lang="fr-FR" sz="1300" dirty="0"/>
              <a:t>Formule déclenchée dès lors que le CA est &lt; à 150 000€ mais possible de proposer au réel</a:t>
            </a:r>
          </a:p>
        </p:txBody>
      </p:sp>
      <p:pic>
        <p:nvPicPr>
          <p:cNvPr id="31" name="Graphique 30" descr="Argent">
            <a:extLst>
              <a:ext uri="{FF2B5EF4-FFF2-40B4-BE49-F238E27FC236}">
                <a16:creationId xmlns:a16="http://schemas.microsoft.com/office/drawing/2014/main" id="{F5712B10-D996-464C-A3E5-1023A5F2B43C}"/>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305528" y="1354919"/>
            <a:ext cx="499890" cy="499890"/>
          </a:xfrm>
          <a:prstGeom prst="rect">
            <a:avLst/>
          </a:prstGeom>
        </p:spPr>
      </p:pic>
      <p:pic>
        <p:nvPicPr>
          <p:cNvPr id="33" name="Graphique 32" descr="Chronomètre">
            <a:extLst>
              <a:ext uri="{FF2B5EF4-FFF2-40B4-BE49-F238E27FC236}">
                <a16:creationId xmlns:a16="http://schemas.microsoft.com/office/drawing/2014/main" id="{B8007827-C75F-406C-AB09-48EDB03044E0}"/>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305430" y="2118358"/>
            <a:ext cx="484738" cy="484738"/>
          </a:xfrm>
          <a:prstGeom prst="rect">
            <a:avLst/>
          </a:prstGeom>
        </p:spPr>
      </p:pic>
      <p:pic>
        <p:nvPicPr>
          <p:cNvPr id="35" name="Graphique 34" descr="Sablier">
            <a:extLst>
              <a:ext uri="{FF2B5EF4-FFF2-40B4-BE49-F238E27FC236}">
                <a16:creationId xmlns:a16="http://schemas.microsoft.com/office/drawing/2014/main" id="{7A510B91-9852-467A-B124-0B0F13A7C287}"/>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24126" y="3533503"/>
            <a:ext cx="441241" cy="441241"/>
          </a:xfrm>
          <a:prstGeom prst="rect">
            <a:avLst/>
          </a:prstGeom>
        </p:spPr>
      </p:pic>
      <p:pic>
        <p:nvPicPr>
          <p:cNvPr id="37" name="Graphique 36" descr="Loupe">
            <a:extLst>
              <a:ext uri="{FF2B5EF4-FFF2-40B4-BE49-F238E27FC236}">
                <a16:creationId xmlns:a16="http://schemas.microsoft.com/office/drawing/2014/main" id="{B4636AEC-7FE8-4D68-B904-E9E5C30B53C1}"/>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360416" y="4138028"/>
            <a:ext cx="412162" cy="412162"/>
          </a:xfrm>
          <a:prstGeom prst="rect">
            <a:avLst/>
          </a:prstGeom>
        </p:spPr>
      </p:pic>
      <p:cxnSp>
        <p:nvCxnSpPr>
          <p:cNvPr id="40" name="Connecteur droit 39">
            <a:extLst>
              <a:ext uri="{FF2B5EF4-FFF2-40B4-BE49-F238E27FC236}">
                <a16:creationId xmlns:a16="http://schemas.microsoft.com/office/drawing/2014/main" id="{08201570-EC29-4870-BCEA-C618ADDB0B12}"/>
              </a:ext>
            </a:extLst>
          </p:cNvPr>
          <p:cNvCxnSpPr>
            <a:cxnSpLocks/>
          </p:cNvCxnSpPr>
          <p:nvPr/>
        </p:nvCxnSpPr>
        <p:spPr>
          <a:xfrm>
            <a:off x="1211580" y="4727342"/>
            <a:ext cx="4709160"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3B70A91F-4EDB-4FFA-9877-9116AC40A059}"/>
              </a:ext>
            </a:extLst>
          </p:cNvPr>
          <p:cNvSpPr txBox="1"/>
          <p:nvPr/>
        </p:nvSpPr>
        <p:spPr>
          <a:xfrm>
            <a:off x="1143746" y="4921259"/>
            <a:ext cx="2340430" cy="692497"/>
          </a:xfrm>
          <a:prstGeom prst="rect">
            <a:avLst/>
          </a:prstGeom>
          <a:noFill/>
        </p:spPr>
        <p:txBody>
          <a:bodyPr wrap="square" rtlCol="0">
            <a:spAutoFit/>
          </a:bodyPr>
          <a:lstStyle/>
          <a:p>
            <a:pPr algn="ctr"/>
            <a:r>
              <a:rPr lang="fr-FR" sz="1300" dirty="0"/>
              <a:t>Convient particulièrement aux auto/micro entrepreneurs </a:t>
            </a:r>
          </a:p>
        </p:txBody>
      </p:sp>
      <p:sp>
        <p:nvSpPr>
          <p:cNvPr id="42" name="ZoneTexte 41">
            <a:extLst>
              <a:ext uri="{FF2B5EF4-FFF2-40B4-BE49-F238E27FC236}">
                <a16:creationId xmlns:a16="http://schemas.microsoft.com/office/drawing/2014/main" id="{0ED121A0-E830-48BE-BB04-61977E51B4DF}"/>
              </a:ext>
            </a:extLst>
          </p:cNvPr>
          <p:cNvSpPr txBox="1"/>
          <p:nvPr/>
        </p:nvSpPr>
        <p:spPr>
          <a:xfrm>
            <a:off x="3829060" y="4852329"/>
            <a:ext cx="2340430" cy="1092607"/>
          </a:xfrm>
          <a:prstGeom prst="rect">
            <a:avLst/>
          </a:prstGeom>
          <a:noFill/>
        </p:spPr>
        <p:txBody>
          <a:bodyPr wrap="square" rtlCol="0">
            <a:spAutoFit/>
          </a:bodyPr>
          <a:lstStyle/>
          <a:p>
            <a:pPr algn="ctr"/>
            <a:r>
              <a:rPr lang="fr-FR" sz="1300" dirty="0"/>
              <a:t>Il est important de calculer précisément la marge brute à couvrir. On peut apprécier la </a:t>
            </a:r>
            <a:r>
              <a:rPr lang="fr-FR" sz="1300" b="1" dirty="0">
                <a:solidFill>
                  <a:schemeClr val="tx2"/>
                </a:solidFill>
              </a:rPr>
              <a:t>marge brute</a:t>
            </a:r>
            <a:r>
              <a:rPr lang="fr-FR" sz="1300" dirty="0"/>
              <a:t> =</a:t>
            </a:r>
          </a:p>
          <a:p>
            <a:pPr algn="ctr"/>
            <a:r>
              <a:rPr lang="fr-FR" sz="1300" b="1" dirty="0">
                <a:solidFill>
                  <a:schemeClr val="tx2"/>
                </a:solidFill>
              </a:rPr>
              <a:t>CA – Charges variables</a:t>
            </a:r>
          </a:p>
        </p:txBody>
      </p:sp>
      <p:pic>
        <p:nvPicPr>
          <p:cNvPr id="44" name="Graphique 43" descr="Magasin">
            <a:extLst>
              <a:ext uri="{FF2B5EF4-FFF2-40B4-BE49-F238E27FC236}">
                <a16:creationId xmlns:a16="http://schemas.microsoft.com/office/drawing/2014/main" id="{200FAAAA-79F7-49DF-B663-0A549A152CED}"/>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322321" y="4905151"/>
            <a:ext cx="518589" cy="518589"/>
          </a:xfrm>
          <a:prstGeom prst="rect">
            <a:avLst/>
          </a:prstGeom>
        </p:spPr>
      </p:pic>
      <p:sp>
        <p:nvSpPr>
          <p:cNvPr id="46" name="Rectangle : coins arrondis 45">
            <a:extLst>
              <a:ext uri="{FF2B5EF4-FFF2-40B4-BE49-F238E27FC236}">
                <a16:creationId xmlns:a16="http://schemas.microsoft.com/office/drawing/2014/main" id="{C3EF3374-CA9C-467F-AFC2-E2B86887419D}"/>
              </a:ext>
            </a:extLst>
          </p:cNvPr>
          <p:cNvSpPr/>
          <p:nvPr/>
        </p:nvSpPr>
        <p:spPr>
          <a:xfrm>
            <a:off x="228056" y="6228433"/>
            <a:ext cx="6008913" cy="3132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OPTION PERTE DEFINITIVE DE LA VALEUR VENALE DU FONDS</a:t>
            </a:r>
          </a:p>
        </p:txBody>
      </p:sp>
      <p:pic>
        <p:nvPicPr>
          <p:cNvPr id="48" name="Graphique 47" descr="Cible">
            <a:extLst>
              <a:ext uri="{FF2B5EF4-FFF2-40B4-BE49-F238E27FC236}">
                <a16:creationId xmlns:a16="http://schemas.microsoft.com/office/drawing/2014/main" id="{A900951E-E20E-48CC-B80D-1FAE23202F0A}"/>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362735" y="6667761"/>
            <a:ext cx="442683" cy="442683"/>
          </a:xfrm>
          <a:prstGeom prst="rect">
            <a:avLst/>
          </a:prstGeom>
        </p:spPr>
      </p:pic>
      <p:sp>
        <p:nvSpPr>
          <p:cNvPr id="49" name="ZoneTexte 48">
            <a:extLst>
              <a:ext uri="{FF2B5EF4-FFF2-40B4-BE49-F238E27FC236}">
                <a16:creationId xmlns:a16="http://schemas.microsoft.com/office/drawing/2014/main" id="{CB13E70D-E131-483C-99AB-9AE401494867}"/>
              </a:ext>
            </a:extLst>
          </p:cNvPr>
          <p:cNvSpPr txBox="1"/>
          <p:nvPr/>
        </p:nvSpPr>
        <p:spPr>
          <a:xfrm>
            <a:off x="847440" y="6637110"/>
            <a:ext cx="5682959" cy="492443"/>
          </a:xfrm>
          <a:prstGeom prst="rect">
            <a:avLst/>
          </a:prstGeom>
          <a:noFill/>
        </p:spPr>
        <p:txBody>
          <a:bodyPr wrap="square" rtlCol="0">
            <a:spAutoFit/>
          </a:bodyPr>
          <a:lstStyle/>
          <a:p>
            <a:r>
              <a:rPr lang="fr-FR" sz="1300" b="1" dirty="0"/>
              <a:t>Cette assurance intervient si le sinistre entraîne la perte définitive du fonds</a:t>
            </a:r>
          </a:p>
        </p:txBody>
      </p:sp>
      <p:sp>
        <p:nvSpPr>
          <p:cNvPr id="52" name="Rectangle 51">
            <a:extLst>
              <a:ext uri="{FF2B5EF4-FFF2-40B4-BE49-F238E27FC236}">
                <a16:creationId xmlns:a16="http://schemas.microsoft.com/office/drawing/2014/main" id="{70CD2982-F280-493D-A1DC-D73195C4B882}"/>
              </a:ext>
            </a:extLst>
          </p:cNvPr>
          <p:cNvSpPr/>
          <p:nvPr/>
        </p:nvSpPr>
        <p:spPr>
          <a:xfrm>
            <a:off x="867839" y="7190421"/>
            <a:ext cx="5682959" cy="892552"/>
          </a:xfrm>
          <a:prstGeom prst="rect">
            <a:avLst/>
          </a:prstGeom>
        </p:spPr>
        <p:txBody>
          <a:bodyPr wrap="square">
            <a:spAutoFit/>
          </a:bodyPr>
          <a:lstStyle/>
          <a:p>
            <a:r>
              <a:rPr lang="fr-FR" sz="1300" b="1" dirty="0"/>
              <a:t>Elle est conseillée pour tout professionnel dont le niveau d'activité dépend fortement du lieu d'implantation de son exploitation est soumis au risque de la perte de la valeur vénale du fonds. C'est le cas bien souvent pour les commerçants, les artisans</a:t>
            </a:r>
          </a:p>
        </p:txBody>
      </p:sp>
      <p:pic>
        <p:nvPicPr>
          <p:cNvPr id="53" name="Graphique 52" descr="Magasin">
            <a:extLst>
              <a:ext uri="{FF2B5EF4-FFF2-40B4-BE49-F238E27FC236}">
                <a16:creationId xmlns:a16="http://schemas.microsoft.com/office/drawing/2014/main" id="{9EF5C2E5-DA20-4E4A-9628-5606DA38362E}"/>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307202" y="7311533"/>
            <a:ext cx="518589" cy="518589"/>
          </a:xfrm>
          <a:prstGeom prst="rect">
            <a:avLst/>
          </a:prstGeom>
        </p:spPr>
      </p:pic>
      <p:sp>
        <p:nvSpPr>
          <p:cNvPr id="54" name="Rectangle 53">
            <a:extLst>
              <a:ext uri="{FF2B5EF4-FFF2-40B4-BE49-F238E27FC236}">
                <a16:creationId xmlns:a16="http://schemas.microsoft.com/office/drawing/2014/main" id="{C22A7748-FF49-41BC-9622-0234EC2B8420}"/>
              </a:ext>
            </a:extLst>
          </p:cNvPr>
          <p:cNvSpPr/>
          <p:nvPr/>
        </p:nvSpPr>
        <p:spPr>
          <a:xfrm>
            <a:off x="294672" y="8039648"/>
            <a:ext cx="6460566" cy="6614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fontAlgn="ctr"/>
            <a:r>
              <a:rPr lang="fr-FR" sz="1100" b="1" u="sng" dirty="0"/>
              <a:t>Exemples</a:t>
            </a:r>
            <a:r>
              <a:rPr lang="fr-FR" sz="1100" b="1" dirty="0"/>
              <a:t> : </a:t>
            </a:r>
          </a:p>
          <a:p>
            <a:pPr marL="171450" indent="-171450" fontAlgn="ctr">
              <a:buFont typeface="Wingdings" panose="05000000000000000000" pitchFamily="2" charset="2"/>
              <a:buChar char="Ø"/>
            </a:pPr>
            <a:r>
              <a:rPr lang="fr-FR" sz="1100" b="1" dirty="0"/>
              <a:t>une supérette implantée à côté d'un immeuble où travaillent de nombreuses entreprises,</a:t>
            </a:r>
          </a:p>
          <a:p>
            <a:pPr marL="171450" indent="-171450" fontAlgn="ctr">
              <a:buFont typeface="Wingdings" panose="05000000000000000000" pitchFamily="2" charset="2"/>
              <a:buChar char="Ø"/>
            </a:pPr>
            <a:r>
              <a:rPr lang="fr-FR" sz="1100" b="1" dirty="0"/>
              <a:t>un cordonnier implanté dans la galerie marchande d'une grande surface...</a:t>
            </a:r>
          </a:p>
          <a:p>
            <a:endParaRPr lang="fr-FR" sz="1100" dirty="0">
              <a:solidFill>
                <a:schemeClr val="bg1"/>
              </a:solidFill>
            </a:endParaRPr>
          </a:p>
        </p:txBody>
      </p:sp>
    </p:spTree>
    <p:extLst>
      <p:ext uri="{BB962C8B-B14F-4D97-AF65-F5344CB8AC3E}">
        <p14:creationId xmlns:p14="http://schemas.microsoft.com/office/powerpoint/2010/main" val="211758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70C5C1-B8ED-45A2-B6B6-12415FE440E7}"/>
              </a:ext>
            </a:extLst>
          </p:cNvPr>
          <p:cNvSpPr/>
          <p:nvPr/>
        </p:nvSpPr>
        <p:spPr>
          <a:xfrm>
            <a:off x="685800" y="310540"/>
            <a:ext cx="5875020" cy="4362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Comment présenter la  perte définitive de la valeur du fonds aux clients ?</a:t>
            </a:r>
          </a:p>
        </p:txBody>
      </p:sp>
      <p:sp>
        <p:nvSpPr>
          <p:cNvPr id="3" name="Rectangle 2">
            <a:extLst>
              <a:ext uri="{FF2B5EF4-FFF2-40B4-BE49-F238E27FC236}">
                <a16:creationId xmlns:a16="http://schemas.microsoft.com/office/drawing/2014/main" id="{AC89A175-B24B-43E2-A50C-A6329BA6C64A}"/>
              </a:ext>
            </a:extLst>
          </p:cNvPr>
          <p:cNvSpPr/>
          <p:nvPr/>
        </p:nvSpPr>
        <p:spPr>
          <a:xfrm>
            <a:off x="418008" y="310541"/>
            <a:ext cx="267792" cy="4362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1</a:t>
            </a:r>
          </a:p>
        </p:txBody>
      </p:sp>
      <p:pic>
        <p:nvPicPr>
          <p:cNvPr id="4" name="Graphique 3" descr="Guillemet ouvert">
            <a:extLst>
              <a:ext uri="{FF2B5EF4-FFF2-40B4-BE49-F238E27FC236}">
                <a16:creationId xmlns:a16="http://schemas.microsoft.com/office/drawing/2014/main" id="{2E629846-DD59-4E4D-B5E6-13EBACE72FB8}"/>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0" y="746759"/>
            <a:ext cx="661430" cy="661430"/>
          </a:xfrm>
          <a:prstGeom prst="rect">
            <a:avLst/>
          </a:prstGeom>
        </p:spPr>
      </p:pic>
      <p:pic>
        <p:nvPicPr>
          <p:cNvPr id="5" name="Graphique 4" descr="Guillemet fermé">
            <a:extLst>
              <a:ext uri="{FF2B5EF4-FFF2-40B4-BE49-F238E27FC236}">
                <a16:creationId xmlns:a16="http://schemas.microsoft.com/office/drawing/2014/main" id="{6BAD2A48-B29C-4C7D-ACF0-00A1CF78951A}"/>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6130290" y="2042220"/>
            <a:ext cx="727710" cy="727710"/>
          </a:xfrm>
          <a:prstGeom prst="rect">
            <a:avLst/>
          </a:prstGeom>
        </p:spPr>
      </p:pic>
      <p:sp>
        <p:nvSpPr>
          <p:cNvPr id="6" name="Rectangle 5">
            <a:extLst>
              <a:ext uri="{FF2B5EF4-FFF2-40B4-BE49-F238E27FC236}">
                <a16:creationId xmlns:a16="http://schemas.microsoft.com/office/drawing/2014/main" id="{7D0A528B-9DC0-4336-B991-873BEF017A0A}"/>
              </a:ext>
            </a:extLst>
          </p:cNvPr>
          <p:cNvSpPr/>
          <p:nvPr/>
        </p:nvSpPr>
        <p:spPr>
          <a:xfrm>
            <a:off x="562370" y="1021080"/>
            <a:ext cx="5998450" cy="1492716"/>
          </a:xfrm>
          <a:prstGeom prst="rect">
            <a:avLst/>
          </a:prstGeom>
        </p:spPr>
        <p:txBody>
          <a:bodyPr wrap="square">
            <a:spAutoFit/>
          </a:bodyPr>
          <a:lstStyle/>
          <a:p>
            <a:r>
              <a:rPr lang="fr-FR" sz="1300" i="1" dirty="0">
                <a:solidFill>
                  <a:schemeClr val="dk1"/>
                </a:solidFill>
              </a:rPr>
              <a:t>Si à la suite d'un sinistre, vous ne pouvez plus exercer dans les conditions d'origine, vous risquez de perdre tout ou partie de votre clientèle, a fortiori votre chiffre d'affaires. Par conséquent, votre "affaire" vaudra moins cher le jour où vous voudrez la céder.</a:t>
            </a:r>
          </a:p>
          <a:p>
            <a:r>
              <a:rPr lang="fr-FR" sz="1300" b="1" i="1" dirty="0">
                <a:solidFill>
                  <a:schemeClr val="tx2"/>
                </a:solidFill>
              </a:rPr>
              <a:t>Le capital lié au fonds de commerce est donc non négligeable. C'est un risque que nous vous conseillons alors d'assurer via l'option du Pack Sécurité Financière. Qu’en pensez vous ? </a:t>
            </a:r>
          </a:p>
        </p:txBody>
      </p:sp>
      <p:sp>
        <p:nvSpPr>
          <p:cNvPr id="7" name="Rectangle 6">
            <a:extLst>
              <a:ext uri="{FF2B5EF4-FFF2-40B4-BE49-F238E27FC236}">
                <a16:creationId xmlns:a16="http://schemas.microsoft.com/office/drawing/2014/main" id="{61DEEAC3-A38D-4AA7-9B46-7A8767ADCC0C}"/>
              </a:ext>
            </a:extLst>
          </p:cNvPr>
          <p:cNvSpPr/>
          <p:nvPr/>
        </p:nvSpPr>
        <p:spPr>
          <a:xfrm>
            <a:off x="685800" y="2685128"/>
            <a:ext cx="5875020" cy="48479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Les 3 conditions cumulatives pour mettre en jeu la garantie Perte définitive de la valeur du fonds </a:t>
            </a:r>
          </a:p>
        </p:txBody>
      </p:sp>
      <p:sp>
        <p:nvSpPr>
          <p:cNvPr id="8" name="Rectangle 7">
            <a:extLst>
              <a:ext uri="{FF2B5EF4-FFF2-40B4-BE49-F238E27FC236}">
                <a16:creationId xmlns:a16="http://schemas.microsoft.com/office/drawing/2014/main" id="{CC39986A-38DB-49BA-AF31-B4D7D2A4EE02}"/>
              </a:ext>
            </a:extLst>
          </p:cNvPr>
          <p:cNvSpPr/>
          <p:nvPr/>
        </p:nvSpPr>
        <p:spPr>
          <a:xfrm>
            <a:off x="418008" y="2685128"/>
            <a:ext cx="267792" cy="4847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2</a:t>
            </a:r>
          </a:p>
        </p:txBody>
      </p:sp>
      <p:sp>
        <p:nvSpPr>
          <p:cNvPr id="9" name="Rectangle 8">
            <a:extLst>
              <a:ext uri="{FF2B5EF4-FFF2-40B4-BE49-F238E27FC236}">
                <a16:creationId xmlns:a16="http://schemas.microsoft.com/office/drawing/2014/main" id="{821124E7-3DDE-4D6D-A70F-6E3BEC6E8FF2}"/>
              </a:ext>
            </a:extLst>
          </p:cNvPr>
          <p:cNvSpPr/>
          <p:nvPr/>
        </p:nvSpPr>
        <p:spPr>
          <a:xfrm>
            <a:off x="691910" y="3192692"/>
            <a:ext cx="5739370" cy="1092607"/>
          </a:xfrm>
          <a:prstGeom prst="rect">
            <a:avLst/>
          </a:prstGeom>
        </p:spPr>
        <p:txBody>
          <a:bodyPr wrap="square">
            <a:spAutoFit/>
          </a:bodyPr>
          <a:lstStyle/>
          <a:p>
            <a:pPr fontAlgn="ctr"/>
            <a:r>
              <a:rPr lang="fr-FR" sz="1300" dirty="0">
                <a:solidFill>
                  <a:schemeClr val="dk1"/>
                </a:solidFill>
              </a:rPr>
              <a:t>1. La survenance d'un événement garanti : incendie, événements climatiques...</a:t>
            </a:r>
          </a:p>
          <a:p>
            <a:pPr fontAlgn="ctr"/>
            <a:r>
              <a:rPr lang="fr-FR" sz="1300" dirty="0">
                <a:solidFill>
                  <a:schemeClr val="dk1"/>
                </a:solidFill>
              </a:rPr>
              <a:t>2. La détérioration de l'outil de production,</a:t>
            </a:r>
          </a:p>
          <a:p>
            <a:pPr fontAlgn="ctr"/>
            <a:r>
              <a:rPr lang="fr-FR" sz="1300" dirty="0">
                <a:solidFill>
                  <a:schemeClr val="dk1"/>
                </a:solidFill>
              </a:rPr>
              <a:t>3. Impossibilité définitive d'exercer l'activité dans les conditions d'origine : c'est-à-dire antérieures à la survenance des dommages</a:t>
            </a:r>
          </a:p>
        </p:txBody>
      </p:sp>
      <p:sp>
        <p:nvSpPr>
          <p:cNvPr id="13" name="Rectangle 12">
            <a:extLst>
              <a:ext uri="{FF2B5EF4-FFF2-40B4-BE49-F238E27FC236}">
                <a16:creationId xmlns:a16="http://schemas.microsoft.com/office/drawing/2014/main" id="{C090F936-E61D-4DD8-8AF9-5F262FF12035}"/>
              </a:ext>
            </a:extLst>
          </p:cNvPr>
          <p:cNvSpPr/>
          <p:nvPr/>
        </p:nvSpPr>
        <p:spPr>
          <a:xfrm>
            <a:off x="685800" y="4300235"/>
            <a:ext cx="5875020" cy="48479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C’est quoi cette garantie ? </a:t>
            </a:r>
          </a:p>
        </p:txBody>
      </p:sp>
      <p:sp>
        <p:nvSpPr>
          <p:cNvPr id="14" name="Rectangle 13">
            <a:extLst>
              <a:ext uri="{FF2B5EF4-FFF2-40B4-BE49-F238E27FC236}">
                <a16:creationId xmlns:a16="http://schemas.microsoft.com/office/drawing/2014/main" id="{E90924E4-FA68-484A-8A42-55375CB825FF}"/>
              </a:ext>
            </a:extLst>
          </p:cNvPr>
          <p:cNvSpPr/>
          <p:nvPr/>
        </p:nvSpPr>
        <p:spPr>
          <a:xfrm>
            <a:off x="430228" y="4300564"/>
            <a:ext cx="267792" cy="4847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3</a:t>
            </a:r>
          </a:p>
        </p:txBody>
      </p:sp>
      <p:sp>
        <p:nvSpPr>
          <p:cNvPr id="15" name="Rectangle 14">
            <a:extLst>
              <a:ext uri="{FF2B5EF4-FFF2-40B4-BE49-F238E27FC236}">
                <a16:creationId xmlns:a16="http://schemas.microsoft.com/office/drawing/2014/main" id="{69A57645-2B56-4F5A-8924-A470D01D0483}"/>
              </a:ext>
            </a:extLst>
          </p:cNvPr>
          <p:cNvSpPr/>
          <p:nvPr/>
        </p:nvSpPr>
        <p:spPr>
          <a:xfrm>
            <a:off x="661430" y="4885408"/>
            <a:ext cx="5989866" cy="2893100"/>
          </a:xfrm>
          <a:prstGeom prst="rect">
            <a:avLst/>
          </a:prstGeom>
        </p:spPr>
        <p:txBody>
          <a:bodyPr wrap="square">
            <a:spAutoFit/>
          </a:bodyPr>
          <a:lstStyle/>
          <a:p>
            <a:pPr fontAlgn="ctr"/>
            <a:r>
              <a:rPr lang="fr-FR" sz="1300" dirty="0">
                <a:solidFill>
                  <a:schemeClr val="dk1"/>
                </a:solidFill>
              </a:rPr>
              <a:t>Le fonds est constitué d'éléments corporels (les immeubles, les marchandises, le matériel, le mobilier...).</a:t>
            </a:r>
          </a:p>
          <a:p>
            <a:pPr fontAlgn="ctr"/>
            <a:endParaRPr lang="fr-FR" sz="1300" dirty="0">
              <a:solidFill>
                <a:schemeClr val="dk1"/>
              </a:solidFill>
            </a:endParaRPr>
          </a:p>
          <a:p>
            <a:pPr fontAlgn="ctr"/>
            <a:r>
              <a:rPr lang="fr-FR" sz="1300" dirty="0">
                <a:solidFill>
                  <a:schemeClr val="dk1"/>
                </a:solidFill>
              </a:rPr>
              <a:t>Mais le fonds est également constitué d'éléments incorporels : la clientèle (l'élément essentiel sans lequel le fonds ne peut exister), le droit au bail, le pas-de-porte, l'achalandage, l'enseigne et le nom commercial.</a:t>
            </a:r>
          </a:p>
          <a:p>
            <a:pPr fontAlgn="ctr"/>
            <a:endParaRPr lang="fr-FR" sz="1300" dirty="0">
              <a:solidFill>
                <a:schemeClr val="dk1"/>
              </a:solidFill>
            </a:endParaRPr>
          </a:p>
          <a:p>
            <a:pPr fontAlgn="ctr"/>
            <a:r>
              <a:rPr lang="fr-FR" sz="1300" b="1" dirty="0">
                <a:solidFill>
                  <a:schemeClr val="dk1"/>
                </a:solidFill>
              </a:rPr>
              <a:t>La garantie Perte définitive de la valeur vénale du fonds permet d'indemniser, sous certaines conditions, la perte ou la baisse de la valeur marchande de ses éléments incorporels.</a:t>
            </a:r>
          </a:p>
          <a:p>
            <a:pPr fontAlgn="ctr"/>
            <a:r>
              <a:rPr lang="fr-FR" sz="1300" dirty="0">
                <a:solidFill>
                  <a:schemeClr val="dk1"/>
                </a:solidFill>
              </a:rPr>
              <a:t>La valeur vénale d'un fonds est déterminée en fonction d'un coefficient appliqué sur le chiffre d'affaires annuel réalisé. Pour la majorité des cas, </a:t>
            </a:r>
            <a:r>
              <a:rPr lang="fr-FR" sz="1300" b="1" dirty="0">
                <a:solidFill>
                  <a:schemeClr val="dk1"/>
                </a:solidFill>
              </a:rPr>
              <a:t>la valeur de 80% suffit</a:t>
            </a:r>
            <a:r>
              <a:rPr lang="fr-FR" sz="1300" dirty="0">
                <a:solidFill>
                  <a:schemeClr val="dk1"/>
                </a:solidFill>
              </a:rPr>
              <a:t>, mais certaines activités (en fonction de leur implantation) demandent des valeurs de PVV qui vont bien au-delà des 80%.</a:t>
            </a:r>
          </a:p>
        </p:txBody>
      </p:sp>
      <p:pic>
        <p:nvPicPr>
          <p:cNvPr id="17" name="Graphique 16" descr="Étiquette">
            <a:extLst>
              <a:ext uri="{FF2B5EF4-FFF2-40B4-BE49-F238E27FC236}">
                <a16:creationId xmlns:a16="http://schemas.microsoft.com/office/drawing/2014/main" id="{F87B1397-2559-4845-915F-A20779DC449A}"/>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8025" y="4953165"/>
            <a:ext cx="548311" cy="548311"/>
          </a:xfrm>
          <a:prstGeom prst="rect">
            <a:avLst/>
          </a:prstGeom>
        </p:spPr>
      </p:pic>
      <p:pic>
        <p:nvPicPr>
          <p:cNvPr id="21" name="Graphique 20" descr="Utilisateur">
            <a:extLst>
              <a:ext uri="{FF2B5EF4-FFF2-40B4-BE49-F238E27FC236}">
                <a16:creationId xmlns:a16="http://schemas.microsoft.com/office/drawing/2014/main" id="{7E748D1C-874C-4744-ADAF-B3BC023A6E4D}"/>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58025" y="5594972"/>
            <a:ext cx="548312" cy="548312"/>
          </a:xfrm>
          <a:prstGeom prst="rect">
            <a:avLst/>
          </a:prstGeom>
        </p:spPr>
      </p:pic>
      <p:sp>
        <p:nvSpPr>
          <p:cNvPr id="16" name="Rectangle 15">
            <a:extLst>
              <a:ext uri="{FF2B5EF4-FFF2-40B4-BE49-F238E27FC236}">
                <a16:creationId xmlns:a16="http://schemas.microsoft.com/office/drawing/2014/main" id="{BB5FC565-A2A1-4DDC-A109-E8D476C0C0C1}"/>
              </a:ext>
            </a:extLst>
          </p:cNvPr>
          <p:cNvSpPr/>
          <p:nvPr/>
        </p:nvSpPr>
        <p:spPr>
          <a:xfrm>
            <a:off x="418007" y="7778837"/>
            <a:ext cx="6287593" cy="8260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fontAlgn="ctr"/>
            <a:r>
              <a:rPr lang="fr-FR" sz="1100" b="1" u="sng" dirty="0">
                <a:solidFill>
                  <a:schemeClr val="bg1"/>
                </a:solidFill>
              </a:rPr>
              <a:t>Exemples</a:t>
            </a:r>
            <a:r>
              <a:rPr lang="fr-FR" sz="1100" b="1" dirty="0">
                <a:solidFill>
                  <a:schemeClr val="bg1"/>
                </a:solidFill>
              </a:rPr>
              <a:t> : </a:t>
            </a:r>
          </a:p>
          <a:p>
            <a:pPr marL="171450" indent="-171450" fontAlgn="ctr">
              <a:buFont typeface="Wingdings" panose="05000000000000000000" pitchFamily="2" charset="2"/>
              <a:buChar char="§"/>
            </a:pPr>
            <a:r>
              <a:rPr lang="fr-FR" sz="1100" b="1" dirty="0">
                <a:solidFill>
                  <a:schemeClr val="bg1"/>
                </a:solidFill>
              </a:rPr>
              <a:t>150% du CA TTC pour un commerce d'articles de sport (avec locations diverses) dans une station touristique,</a:t>
            </a:r>
          </a:p>
          <a:p>
            <a:pPr marL="171450" indent="-171450" fontAlgn="ctr">
              <a:buFont typeface="Wingdings" panose="05000000000000000000" pitchFamily="2" charset="2"/>
              <a:buChar char="§"/>
            </a:pPr>
            <a:r>
              <a:rPr lang="fr-FR" sz="1100" b="1" dirty="0">
                <a:solidFill>
                  <a:schemeClr val="bg1"/>
                </a:solidFill>
              </a:rPr>
              <a:t>210% du CA TTC pour un café-bar de grande ville...</a:t>
            </a:r>
          </a:p>
          <a:p>
            <a:endParaRPr lang="fr-FR" sz="1100" b="1" dirty="0">
              <a:solidFill>
                <a:schemeClr val="bg1"/>
              </a:solidFill>
            </a:endParaRPr>
          </a:p>
        </p:txBody>
      </p:sp>
    </p:spTree>
    <p:extLst>
      <p:ext uri="{BB962C8B-B14F-4D97-AF65-F5344CB8AC3E}">
        <p14:creationId xmlns:p14="http://schemas.microsoft.com/office/powerpoint/2010/main" val="3281036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E74AE7-63D2-437C-92A2-5DFB01E762F3}"/>
              </a:ext>
            </a:extLst>
          </p:cNvPr>
          <p:cNvSpPr/>
          <p:nvPr/>
        </p:nvSpPr>
        <p:spPr>
          <a:xfrm>
            <a:off x="685800" y="322595"/>
            <a:ext cx="5875020" cy="48479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Les modalités d’indemnisation</a:t>
            </a:r>
          </a:p>
        </p:txBody>
      </p:sp>
      <p:sp>
        <p:nvSpPr>
          <p:cNvPr id="5" name="Rectangle 4">
            <a:extLst>
              <a:ext uri="{FF2B5EF4-FFF2-40B4-BE49-F238E27FC236}">
                <a16:creationId xmlns:a16="http://schemas.microsoft.com/office/drawing/2014/main" id="{61E575D0-F1E8-45D7-BA4D-4CC05DA42E97}"/>
              </a:ext>
            </a:extLst>
          </p:cNvPr>
          <p:cNvSpPr/>
          <p:nvPr/>
        </p:nvSpPr>
        <p:spPr>
          <a:xfrm>
            <a:off x="430228" y="322924"/>
            <a:ext cx="267792" cy="4847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4</a:t>
            </a:r>
          </a:p>
        </p:txBody>
      </p:sp>
      <p:sp>
        <p:nvSpPr>
          <p:cNvPr id="6" name="Rectangle 5">
            <a:extLst>
              <a:ext uri="{FF2B5EF4-FFF2-40B4-BE49-F238E27FC236}">
                <a16:creationId xmlns:a16="http://schemas.microsoft.com/office/drawing/2014/main" id="{92B872B3-4EB2-486F-AFD0-F17F762058D4}"/>
              </a:ext>
            </a:extLst>
          </p:cNvPr>
          <p:cNvSpPr/>
          <p:nvPr/>
        </p:nvSpPr>
        <p:spPr>
          <a:xfrm>
            <a:off x="685800" y="863647"/>
            <a:ext cx="5739370" cy="892552"/>
          </a:xfrm>
          <a:prstGeom prst="rect">
            <a:avLst/>
          </a:prstGeom>
        </p:spPr>
        <p:txBody>
          <a:bodyPr wrap="square">
            <a:spAutoFit/>
          </a:bodyPr>
          <a:lstStyle/>
          <a:p>
            <a:pPr fontAlgn="ctr"/>
            <a:r>
              <a:rPr lang="fr-FR" sz="1300" dirty="0">
                <a:solidFill>
                  <a:schemeClr val="dk1"/>
                </a:solidFill>
              </a:rPr>
              <a:t>L'indemnisation se fait sous forme du versement du capital PVV prévu au contrat.</a:t>
            </a:r>
          </a:p>
          <a:p>
            <a:pPr fontAlgn="ctr"/>
            <a:r>
              <a:rPr lang="fr-FR" sz="1300" dirty="0">
                <a:solidFill>
                  <a:schemeClr val="dk1"/>
                </a:solidFill>
              </a:rPr>
              <a:t>Elle ne se cumule pas avec la PEX. Les 2 garanties se complètent en fonction du préjudice réel subi par le client. </a:t>
            </a:r>
          </a:p>
        </p:txBody>
      </p:sp>
      <p:sp>
        <p:nvSpPr>
          <p:cNvPr id="7" name="Rectangle 6">
            <a:extLst>
              <a:ext uri="{FF2B5EF4-FFF2-40B4-BE49-F238E27FC236}">
                <a16:creationId xmlns:a16="http://schemas.microsoft.com/office/drawing/2014/main" id="{4842A596-50D8-44A8-8CDF-0F6E67D14AD8}"/>
              </a:ext>
            </a:extLst>
          </p:cNvPr>
          <p:cNvSpPr/>
          <p:nvPr/>
        </p:nvSpPr>
        <p:spPr>
          <a:xfrm>
            <a:off x="685800" y="2014235"/>
            <a:ext cx="5875020" cy="48479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Le conseil à donner à vos clients PRO</a:t>
            </a:r>
          </a:p>
        </p:txBody>
      </p:sp>
      <p:sp>
        <p:nvSpPr>
          <p:cNvPr id="8" name="Rectangle 7">
            <a:extLst>
              <a:ext uri="{FF2B5EF4-FFF2-40B4-BE49-F238E27FC236}">
                <a16:creationId xmlns:a16="http://schemas.microsoft.com/office/drawing/2014/main" id="{70B60A69-C52D-4B05-98EE-639767E663D0}"/>
              </a:ext>
            </a:extLst>
          </p:cNvPr>
          <p:cNvSpPr/>
          <p:nvPr/>
        </p:nvSpPr>
        <p:spPr>
          <a:xfrm>
            <a:off x="430228" y="2014564"/>
            <a:ext cx="267792" cy="4847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5</a:t>
            </a:r>
          </a:p>
        </p:txBody>
      </p:sp>
      <p:sp>
        <p:nvSpPr>
          <p:cNvPr id="9" name="Rectangle 8">
            <a:extLst>
              <a:ext uri="{FF2B5EF4-FFF2-40B4-BE49-F238E27FC236}">
                <a16:creationId xmlns:a16="http://schemas.microsoft.com/office/drawing/2014/main" id="{A95A69F7-7B54-43CA-ADEE-1907A9DDE1CC}"/>
              </a:ext>
            </a:extLst>
          </p:cNvPr>
          <p:cNvSpPr/>
          <p:nvPr/>
        </p:nvSpPr>
        <p:spPr>
          <a:xfrm>
            <a:off x="685800" y="2733284"/>
            <a:ext cx="5739370" cy="1892826"/>
          </a:xfrm>
          <a:prstGeom prst="rect">
            <a:avLst/>
          </a:prstGeom>
        </p:spPr>
        <p:txBody>
          <a:bodyPr wrap="square">
            <a:spAutoFit/>
          </a:bodyPr>
          <a:lstStyle/>
          <a:p>
            <a:r>
              <a:rPr lang="fr-FR" sz="1300" b="1" dirty="0">
                <a:solidFill>
                  <a:schemeClr val="tx2"/>
                </a:solidFill>
                <a:latin typeface="arial" panose="020B0604020202020204" pitchFamily="34" charset="0"/>
              </a:rPr>
              <a:t>Nos clients professionnels méconnaissent souvent les impacts du contexte juridique  en cas de sinistre. </a:t>
            </a:r>
          </a:p>
          <a:p>
            <a:endParaRPr lang="fr-FR" sz="1300" dirty="0">
              <a:latin typeface="arial" panose="020B0604020202020204" pitchFamily="34" charset="0"/>
            </a:endParaRPr>
          </a:p>
          <a:p>
            <a:pPr marL="171450" indent="-171450" fontAlgn="ctr">
              <a:buFont typeface="Wingdings" panose="05000000000000000000" pitchFamily="2" charset="2"/>
              <a:buChar char="Ø"/>
            </a:pPr>
            <a:r>
              <a:rPr lang="fr-FR" sz="1300" dirty="0">
                <a:latin typeface="arial" panose="020B0604020202020204" pitchFamily="34" charset="0"/>
              </a:rPr>
              <a:t>Favoriser la souscription de la garantie Perte définitive de la valeur vénale du fonds, </a:t>
            </a:r>
            <a:r>
              <a:rPr lang="fr-FR" sz="1300" b="1" dirty="0">
                <a:solidFill>
                  <a:schemeClr val="tx2"/>
                </a:solidFill>
                <a:latin typeface="arial" panose="020B0604020202020204" pitchFamily="34" charset="0"/>
              </a:rPr>
              <a:t>lorsque l'activité de l'entreprise dépend fortement de son lieu d'implantation</a:t>
            </a:r>
          </a:p>
          <a:p>
            <a:pPr fontAlgn="ctr"/>
            <a:endParaRPr lang="fr-FR" sz="1300" b="1" dirty="0">
              <a:solidFill>
                <a:schemeClr val="tx2"/>
              </a:solidFill>
              <a:latin typeface="arial" panose="020B0604020202020204" pitchFamily="34" charset="0"/>
            </a:endParaRPr>
          </a:p>
          <a:p>
            <a:pPr marL="171450" indent="-171450" fontAlgn="ctr">
              <a:buFont typeface="Wingdings" panose="05000000000000000000" pitchFamily="2" charset="2"/>
              <a:buChar char="Ø"/>
            </a:pPr>
            <a:r>
              <a:rPr lang="fr-FR" sz="1300" b="1" dirty="0">
                <a:solidFill>
                  <a:schemeClr val="tx2"/>
                </a:solidFill>
                <a:latin typeface="arial" panose="020B0604020202020204" pitchFamily="34" charset="0"/>
              </a:rPr>
              <a:t>Nombreux locataires exploitants ne connaissent pas les clauses de leur bail et leurs implications après un sinistre.</a:t>
            </a:r>
          </a:p>
        </p:txBody>
      </p:sp>
      <p:sp>
        <p:nvSpPr>
          <p:cNvPr id="10" name="Espace réservé du texte 4">
            <a:extLst>
              <a:ext uri="{FF2B5EF4-FFF2-40B4-BE49-F238E27FC236}">
                <a16:creationId xmlns:a16="http://schemas.microsoft.com/office/drawing/2014/main" id="{0BE1B6CB-E691-4491-8822-C358535C3FC8}"/>
              </a:ext>
            </a:extLst>
          </p:cNvPr>
          <p:cNvSpPr txBox="1">
            <a:spLocks/>
          </p:cNvSpPr>
          <p:nvPr/>
        </p:nvSpPr>
        <p:spPr>
          <a:xfrm>
            <a:off x="430228" y="4845320"/>
            <a:ext cx="462316" cy="461176"/>
          </a:xfrm>
          <a:prstGeom prst="rect">
            <a:avLst/>
          </a:prstGeom>
          <a:solidFill>
            <a:srgbClr val="EAEAEA"/>
          </a:solidFill>
        </p:spPr>
        <p:txBody>
          <a:bodyPr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2800" b="1" dirty="0"/>
              <a:t>3</a:t>
            </a:r>
          </a:p>
        </p:txBody>
      </p:sp>
      <p:sp>
        <p:nvSpPr>
          <p:cNvPr id="11" name="ZoneTexte 10">
            <a:extLst>
              <a:ext uri="{FF2B5EF4-FFF2-40B4-BE49-F238E27FC236}">
                <a16:creationId xmlns:a16="http://schemas.microsoft.com/office/drawing/2014/main" id="{A036945F-8CBF-44B1-AB68-5B706602659F}"/>
              </a:ext>
            </a:extLst>
          </p:cNvPr>
          <p:cNvSpPr txBox="1"/>
          <p:nvPr/>
        </p:nvSpPr>
        <p:spPr>
          <a:xfrm>
            <a:off x="435048" y="5351450"/>
            <a:ext cx="6276722" cy="45719"/>
          </a:xfrm>
          <a:prstGeom prst="rect">
            <a:avLst/>
          </a:prstGeom>
          <a:solidFill>
            <a:schemeClr val="bg2"/>
          </a:solidFill>
          <a:ln>
            <a:noFill/>
          </a:ln>
        </p:spPr>
        <p:txBody>
          <a:bodyPr wrap="square" rtlCol="0" anchor="ctr" anchorCtr="0">
            <a:noAutofit/>
          </a:bodyPr>
          <a:lstStyle>
            <a:defPPr>
              <a:defRPr lang="fr-FR"/>
            </a:defPPr>
            <a:lvl1pPr lvl="0" algn="ctr">
              <a:defRPr sz="1100" kern="0">
                <a:solidFill>
                  <a:srgbClr val="007F9E"/>
                </a:solidFill>
              </a:defRPr>
            </a:lvl1pPr>
          </a:lstStyle>
          <a:p>
            <a:endParaRPr lang="fr-FR" b="1" dirty="0">
              <a:solidFill>
                <a:srgbClr val="FFFFFF"/>
              </a:solidFill>
            </a:endParaRPr>
          </a:p>
        </p:txBody>
      </p:sp>
      <p:sp>
        <p:nvSpPr>
          <p:cNvPr id="12" name="Titre 1">
            <a:extLst>
              <a:ext uri="{FF2B5EF4-FFF2-40B4-BE49-F238E27FC236}">
                <a16:creationId xmlns:a16="http://schemas.microsoft.com/office/drawing/2014/main" id="{E1CE0951-3F44-4206-8E2C-CA2D63946ED3}"/>
              </a:ext>
            </a:extLst>
          </p:cNvPr>
          <p:cNvSpPr txBox="1">
            <a:spLocks/>
          </p:cNvSpPr>
          <p:nvPr/>
        </p:nvSpPr>
        <p:spPr>
          <a:xfrm>
            <a:off x="936423" y="4987573"/>
            <a:ext cx="6047999" cy="308338"/>
          </a:xfrm>
          <a:prstGeom prst="rect">
            <a:avLst/>
          </a:prstGeom>
        </p:spPr>
        <p:txBody>
          <a:bodyPr/>
          <a:lst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a:lstStyle>
          <a:p>
            <a:r>
              <a:rPr lang="fr-FR" sz="1800" dirty="0"/>
              <a:t>LE PACK PROTECTION  JURIDIQUE</a:t>
            </a:r>
          </a:p>
        </p:txBody>
      </p:sp>
      <p:pic>
        <p:nvPicPr>
          <p:cNvPr id="13" name="Graphique 12" descr="Cible">
            <a:extLst>
              <a:ext uri="{FF2B5EF4-FFF2-40B4-BE49-F238E27FC236}">
                <a16:creationId xmlns:a16="http://schemas.microsoft.com/office/drawing/2014/main" id="{CDE0DB1E-88D9-47BB-92AB-98A21856AC6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26074" y="6592525"/>
            <a:ext cx="442683" cy="442683"/>
          </a:xfrm>
          <a:prstGeom prst="rect">
            <a:avLst/>
          </a:prstGeom>
        </p:spPr>
      </p:pic>
      <p:sp>
        <p:nvSpPr>
          <p:cNvPr id="14" name="ZoneTexte 13">
            <a:extLst>
              <a:ext uri="{FF2B5EF4-FFF2-40B4-BE49-F238E27FC236}">
                <a16:creationId xmlns:a16="http://schemas.microsoft.com/office/drawing/2014/main" id="{7CA18544-56AB-4D45-A267-10B71A3F2FF4}"/>
              </a:ext>
            </a:extLst>
          </p:cNvPr>
          <p:cNvSpPr txBox="1"/>
          <p:nvPr/>
        </p:nvSpPr>
        <p:spPr>
          <a:xfrm>
            <a:off x="936422" y="6465678"/>
            <a:ext cx="5682959" cy="692497"/>
          </a:xfrm>
          <a:prstGeom prst="rect">
            <a:avLst/>
          </a:prstGeom>
          <a:noFill/>
        </p:spPr>
        <p:txBody>
          <a:bodyPr wrap="square" rtlCol="0">
            <a:spAutoFit/>
          </a:bodyPr>
          <a:lstStyle/>
          <a:p>
            <a:r>
              <a:rPr lang="fr-FR" sz="1300" b="1" dirty="0"/>
              <a:t>Mettre à disposition de l’assuré les moyens juridiques et financiers de le défendre dans de nombreux litiges liés à l’exercice de ses activités professionnelles déclarées.</a:t>
            </a:r>
          </a:p>
        </p:txBody>
      </p:sp>
      <p:pic>
        <p:nvPicPr>
          <p:cNvPr id="16" name="Graphique 15" descr="Balance de Thémis">
            <a:extLst>
              <a:ext uri="{FF2B5EF4-FFF2-40B4-BE49-F238E27FC236}">
                <a16:creationId xmlns:a16="http://schemas.microsoft.com/office/drawing/2014/main" id="{CA44377B-84D2-4F36-9EB3-D991993CAE96}"/>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413677" y="7647742"/>
            <a:ext cx="500889" cy="500889"/>
          </a:xfrm>
          <a:prstGeom prst="rect">
            <a:avLst/>
          </a:prstGeom>
        </p:spPr>
      </p:pic>
      <p:sp>
        <p:nvSpPr>
          <p:cNvPr id="17" name="Rectangle : coins arrondis 16">
            <a:extLst>
              <a:ext uri="{FF2B5EF4-FFF2-40B4-BE49-F238E27FC236}">
                <a16:creationId xmlns:a16="http://schemas.microsoft.com/office/drawing/2014/main" id="{74CAAFFB-957E-401B-86F5-A1DFBAC665D2}"/>
              </a:ext>
            </a:extLst>
          </p:cNvPr>
          <p:cNvSpPr/>
          <p:nvPr/>
        </p:nvSpPr>
        <p:spPr>
          <a:xfrm>
            <a:off x="1004087" y="7397246"/>
            <a:ext cx="5682959" cy="929640"/>
          </a:xfrm>
          <a:prstGeom prst="roundRect">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171450" indent="-171450">
              <a:buFontTx/>
              <a:buChar char="-"/>
            </a:pPr>
            <a:r>
              <a:rPr lang="fr-FR" sz="1300" dirty="0"/>
              <a:t>Défendre les intérêts de l’assuré</a:t>
            </a:r>
          </a:p>
          <a:p>
            <a:pPr marL="171450" indent="-171450">
              <a:buFontTx/>
              <a:buChar char="-"/>
            </a:pPr>
            <a:r>
              <a:rPr lang="fr-FR" sz="1300" dirty="0"/>
              <a:t>Le soutenir dans ses actions</a:t>
            </a:r>
          </a:p>
          <a:p>
            <a:pPr marL="171450" indent="-171450">
              <a:buFontTx/>
              <a:buChar char="-"/>
            </a:pPr>
            <a:r>
              <a:rPr lang="fr-FR" sz="1300" dirty="0"/>
              <a:t>L’informer de ses droits et de la réglementation en cours, en prévention de tout litige </a:t>
            </a:r>
          </a:p>
        </p:txBody>
      </p:sp>
      <p:pic>
        <p:nvPicPr>
          <p:cNvPr id="19" name="Graphique 18" descr="Badge professionnel">
            <a:extLst>
              <a:ext uri="{FF2B5EF4-FFF2-40B4-BE49-F238E27FC236}">
                <a16:creationId xmlns:a16="http://schemas.microsoft.com/office/drawing/2014/main" id="{7780467D-26C3-4D07-B978-390F06F0265A}"/>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479222" y="5771243"/>
            <a:ext cx="457200" cy="457200"/>
          </a:xfrm>
          <a:prstGeom prst="rect">
            <a:avLst/>
          </a:prstGeom>
        </p:spPr>
      </p:pic>
      <p:sp>
        <p:nvSpPr>
          <p:cNvPr id="20" name="ZoneTexte 19">
            <a:extLst>
              <a:ext uri="{FF2B5EF4-FFF2-40B4-BE49-F238E27FC236}">
                <a16:creationId xmlns:a16="http://schemas.microsoft.com/office/drawing/2014/main" id="{87D9D1C4-6CE2-4E85-90F5-692C3253AAD7}"/>
              </a:ext>
            </a:extLst>
          </p:cNvPr>
          <p:cNvSpPr txBox="1"/>
          <p:nvPr/>
        </p:nvSpPr>
        <p:spPr>
          <a:xfrm>
            <a:off x="1028811" y="5823858"/>
            <a:ext cx="5682959" cy="492443"/>
          </a:xfrm>
          <a:prstGeom prst="rect">
            <a:avLst/>
          </a:prstGeom>
          <a:noFill/>
        </p:spPr>
        <p:txBody>
          <a:bodyPr wrap="square" rtlCol="0">
            <a:spAutoFit/>
          </a:bodyPr>
          <a:lstStyle/>
          <a:p>
            <a:r>
              <a:rPr lang="fr-FR" sz="1300" dirty="0"/>
              <a:t>Le Pack PJ peut être souscrit uniquement qu’avec le  socle « Mes Responsabilités  »</a:t>
            </a:r>
            <a:endParaRPr lang="fr-FR" sz="1300" b="1" dirty="0"/>
          </a:p>
        </p:txBody>
      </p:sp>
    </p:spTree>
    <p:extLst>
      <p:ext uri="{BB962C8B-B14F-4D97-AF65-F5344CB8AC3E}">
        <p14:creationId xmlns:p14="http://schemas.microsoft.com/office/powerpoint/2010/main" val="3243929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4">
            <a:extLst>
              <a:ext uri="{FF2B5EF4-FFF2-40B4-BE49-F238E27FC236}">
                <a16:creationId xmlns:a16="http://schemas.microsoft.com/office/drawing/2014/main" id="{8277A6FC-0EEA-42DA-B560-C3B9F50AB063}"/>
              </a:ext>
            </a:extLst>
          </p:cNvPr>
          <p:cNvGraphicFramePr>
            <a:graphicFrameLocks noGrp="1"/>
          </p:cNvGraphicFramePr>
          <p:nvPr>
            <p:extLst>
              <p:ext uri="{D42A27DB-BD31-4B8C-83A1-F6EECF244321}">
                <p14:modId xmlns:p14="http://schemas.microsoft.com/office/powerpoint/2010/main" val="3699188175"/>
              </p:ext>
            </p:extLst>
          </p:nvPr>
        </p:nvGraphicFramePr>
        <p:xfrm>
          <a:off x="106680" y="782132"/>
          <a:ext cx="6751320" cy="3806880"/>
        </p:xfrm>
        <a:graphic>
          <a:graphicData uri="http://schemas.openxmlformats.org/drawingml/2006/table">
            <a:tbl>
              <a:tblPr firstCol="1" bandRow="1">
                <a:tableStyleId>{5FD0F851-EC5A-4D38-B0AD-8093EC10F338}</a:tableStyleId>
              </a:tblPr>
              <a:tblGrid>
                <a:gridCol w="3019044">
                  <a:extLst>
                    <a:ext uri="{9D8B030D-6E8A-4147-A177-3AD203B41FA5}">
                      <a16:colId xmlns:a16="http://schemas.microsoft.com/office/drawing/2014/main" val="716169910"/>
                    </a:ext>
                  </a:extLst>
                </a:gridCol>
                <a:gridCol w="3732276">
                  <a:extLst>
                    <a:ext uri="{9D8B030D-6E8A-4147-A177-3AD203B41FA5}">
                      <a16:colId xmlns:a16="http://schemas.microsoft.com/office/drawing/2014/main" val="1466925405"/>
                    </a:ext>
                  </a:extLst>
                </a:gridCol>
              </a:tblGrid>
              <a:tr h="578496">
                <a:tc>
                  <a:txBody>
                    <a:bodyPr/>
                    <a:lstStyle/>
                    <a:p>
                      <a:r>
                        <a:rPr lang="fr-FR" dirty="0"/>
                        <a:t>Domaine commercial</a:t>
                      </a:r>
                    </a:p>
                  </a:txBody>
                  <a:tcPr anchor="ctr"/>
                </a:tc>
                <a:tc>
                  <a:txBody>
                    <a:bodyPr/>
                    <a:lstStyle/>
                    <a:p>
                      <a:r>
                        <a:rPr lang="fr-FR" dirty="0"/>
                        <a:t>Relations contractuelles avec fournisseurs, clients, prestataires de services</a:t>
                      </a:r>
                    </a:p>
                  </a:txBody>
                  <a:tcPr anchor="ctr"/>
                </a:tc>
                <a:extLst>
                  <a:ext uri="{0D108BD9-81ED-4DB2-BD59-A6C34878D82A}">
                    <a16:rowId xmlns:a16="http://schemas.microsoft.com/office/drawing/2014/main" val="1861619087"/>
                  </a:ext>
                </a:extLst>
              </a:tr>
              <a:tr h="578496">
                <a:tc>
                  <a:txBody>
                    <a:bodyPr/>
                    <a:lstStyle/>
                    <a:p>
                      <a:r>
                        <a:rPr lang="fr-FR" dirty="0"/>
                        <a:t>Domaine social</a:t>
                      </a:r>
                    </a:p>
                  </a:txBody>
                  <a:tcPr anchor="ctr"/>
                </a:tc>
                <a:tc>
                  <a:txBody>
                    <a:bodyPr/>
                    <a:lstStyle/>
                    <a:p>
                      <a:r>
                        <a:rPr lang="fr-FR" dirty="0"/>
                        <a:t>Rapport avec les salariés et les apprentis, conventions collectives, organismes sociaux</a:t>
                      </a:r>
                    </a:p>
                  </a:txBody>
                  <a:tcPr anchor="ctr"/>
                </a:tc>
                <a:extLst>
                  <a:ext uri="{0D108BD9-81ED-4DB2-BD59-A6C34878D82A}">
                    <a16:rowId xmlns:a16="http://schemas.microsoft.com/office/drawing/2014/main" val="1936764576"/>
                  </a:ext>
                </a:extLst>
              </a:tr>
              <a:tr h="746447">
                <a:tc>
                  <a:txBody>
                    <a:bodyPr/>
                    <a:lstStyle/>
                    <a:p>
                      <a:r>
                        <a:rPr lang="fr-FR" dirty="0"/>
                        <a:t>Domaine immobilier</a:t>
                      </a:r>
                    </a:p>
                  </a:txBody>
                  <a:tcPr anchor="ctr"/>
                </a:tc>
                <a:tc>
                  <a:txBody>
                    <a:bodyPr/>
                    <a:lstStyle/>
                    <a:p>
                      <a:r>
                        <a:rPr lang="fr-FR" dirty="0"/>
                        <a:t>Relation de voisinage : nuisances, bornages, servitudes…</a:t>
                      </a:r>
                    </a:p>
                    <a:p>
                      <a:r>
                        <a:rPr lang="fr-FR" dirty="0"/>
                        <a:t>Propriété et usage des biens immobiliers professionnels : bail, construction…</a:t>
                      </a:r>
                    </a:p>
                  </a:txBody>
                  <a:tcPr anchor="ctr"/>
                </a:tc>
                <a:extLst>
                  <a:ext uri="{0D108BD9-81ED-4DB2-BD59-A6C34878D82A}">
                    <a16:rowId xmlns:a16="http://schemas.microsoft.com/office/drawing/2014/main" val="3797997470"/>
                  </a:ext>
                </a:extLst>
              </a:tr>
              <a:tr h="578496">
                <a:tc>
                  <a:txBody>
                    <a:bodyPr/>
                    <a:lstStyle/>
                    <a:p>
                      <a:r>
                        <a:rPr lang="fr-FR" dirty="0"/>
                        <a:t>Domaine administratif</a:t>
                      </a:r>
                    </a:p>
                  </a:txBody>
                  <a:tcPr anchor="ctr"/>
                </a:tc>
                <a:tc>
                  <a:txBody>
                    <a:bodyPr/>
                    <a:lstStyle/>
                    <a:p>
                      <a:r>
                        <a:rPr lang="fr-FR" dirty="0"/>
                        <a:t>Relations avec les administrations, les services publics, les collectivités territoriales…</a:t>
                      </a:r>
                    </a:p>
                  </a:txBody>
                  <a:tcPr anchor="ctr"/>
                </a:tc>
                <a:extLst>
                  <a:ext uri="{0D108BD9-81ED-4DB2-BD59-A6C34878D82A}">
                    <a16:rowId xmlns:a16="http://schemas.microsoft.com/office/drawing/2014/main" val="3502973201"/>
                  </a:ext>
                </a:extLst>
              </a:tr>
              <a:tr h="578496">
                <a:tc>
                  <a:txBody>
                    <a:bodyPr/>
                    <a:lstStyle/>
                    <a:p>
                      <a:r>
                        <a:rPr lang="fr-FR" dirty="0"/>
                        <a:t>Domaine pénal</a:t>
                      </a:r>
                    </a:p>
                  </a:txBody>
                  <a:tcPr anchor="ctr"/>
                </a:tc>
                <a:tc>
                  <a:txBody>
                    <a:bodyPr/>
                    <a:lstStyle/>
                    <a:p>
                      <a:r>
                        <a:rPr lang="fr-FR" dirty="0"/>
                        <a:t>Les infractions pénales non intentionnelles liées à l’exercice de l’activité déclarée</a:t>
                      </a:r>
                    </a:p>
                  </a:txBody>
                  <a:tcPr anchor="ctr"/>
                </a:tc>
                <a:extLst>
                  <a:ext uri="{0D108BD9-81ED-4DB2-BD59-A6C34878D82A}">
                    <a16:rowId xmlns:a16="http://schemas.microsoft.com/office/drawing/2014/main" val="3143138223"/>
                  </a:ext>
                </a:extLst>
              </a:tr>
              <a:tr h="578496">
                <a:tc>
                  <a:txBody>
                    <a:bodyPr/>
                    <a:lstStyle/>
                    <a:p>
                      <a:endParaRPr lang="fr-FR" dirty="0"/>
                    </a:p>
                  </a:txBody>
                  <a:tcPr anchor="ctr"/>
                </a:tc>
                <a:tc>
                  <a:txBody>
                    <a:bodyPr/>
                    <a:lstStyle/>
                    <a:p>
                      <a:r>
                        <a:rPr lang="fr-FR" dirty="0"/>
                        <a:t>Les infractions au code de la route pour le chef d’entreprise et son conjoint collaborateur</a:t>
                      </a:r>
                    </a:p>
                  </a:txBody>
                  <a:tcPr anchor="ctr"/>
                </a:tc>
                <a:extLst>
                  <a:ext uri="{0D108BD9-81ED-4DB2-BD59-A6C34878D82A}">
                    <a16:rowId xmlns:a16="http://schemas.microsoft.com/office/drawing/2014/main" val="3021808540"/>
                  </a:ext>
                </a:extLst>
              </a:tr>
            </a:tbl>
          </a:graphicData>
        </a:graphic>
      </p:graphicFrame>
      <p:sp>
        <p:nvSpPr>
          <p:cNvPr id="5" name="Rectangle 4">
            <a:extLst>
              <a:ext uri="{FF2B5EF4-FFF2-40B4-BE49-F238E27FC236}">
                <a16:creationId xmlns:a16="http://schemas.microsoft.com/office/drawing/2014/main" id="{74FB4EE6-15E5-4CA7-8B0A-FCFCB422AA6F}"/>
              </a:ext>
            </a:extLst>
          </p:cNvPr>
          <p:cNvSpPr/>
          <p:nvPr/>
        </p:nvSpPr>
        <p:spPr>
          <a:xfrm>
            <a:off x="733376" y="292115"/>
            <a:ext cx="5875020" cy="30699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Les domaines d’intervention</a:t>
            </a:r>
          </a:p>
        </p:txBody>
      </p:sp>
      <p:sp>
        <p:nvSpPr>
          <p:cNvPr id="6" name="Rectangle 5">
            <a:extLst>
              <a:ext uri="{FF2B5EF4-FFF2-40B4-BE49-F238E27FC236}">
                <a16:creationId xmlns:a16="http://schemas.microsoft.com/office/drawing/2014/main" id="{67ACE45D-B285-4B27-AA4F-F73D7C705DDD}"/>
              </a:ext>
            </a:extLst>
          </p:cNvPr>
          <p:cNvSpPr/>
          <p:nvPr/>
        </p:nvSpPr>
        <p:spPr>
          <a:xfrm>
            <a:off x="477804" y="292444"/>
            <a:ext cx="267792" cy="3066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1</a:t>
            </a:r>
          </a:p>
        </p:txBody>
      </p:sp>
      <p:graphicFrame>
        <p:nvGraphicFramePr>
          <p:cNvPr id="2" name="Diagramme 1">
            <a:extLst>
              <a:ext uri="{FF2B5EF4-FFF2-40B4-BE49-F238E27FC236}">
                <a16:creationId xmlns:a16="http://schemas.microsoft.com/office/drawing/2014/main" id="{26F86DC5-0884-4B6A-8AC2-613D11DC41BF}"/>
              </a:ext>
            </a:extLst>
          </p:cNvPr>
          <p:cNvGraphicFramePr/>
          <p:nvPr>
            <p:extLst>
              <p:ext uri="{D42A27DB-BD31-4B8C-83A1-F6EECF244321}">
                <p14:modId xmlns:p14="http://schemas.microsoft.com/office/powerpoint/2010/main" val="2763502051"/>
              </p:ext>
            </p:extLst>
          </p:nvPr>
        </p:nvGraphicFramePr>
        <p:xfrm>
          <a:off x="128848" y="5063820"/>
          <a:ext cx="6751320" cy="3787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a:extLst>
              <a:ext uri="{FF2B5EF4-FFF2-40B4-BE49-F238E27FC236}">
                <a16:creationId xmlns:a16="http://schemas.microsoft.com/office/drawing/2014/main" id="{E761CC11-8ABF-46C1-B8CD-EA3AC899898E}"/>
              </a:ext>
            </a:extLst>
          </p:cNvPr>
          <p:cNvSpPr/>
          <p:nvPr/>
        </p:nvSpPr>
        <p:spPr>
          <a:xfrm>
            <a:off x="854132" y="4771708"/>
            <a:ext cx="5875020" cy="30699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Les  garanties</a:t>
            </a:r>
          </a:p>
        </p:txBody>
      </p:sp>
      <p:sp>
        <p:nvSpPr>
          <p:cNvPr id="11" name="Rectangle 10">
            <a:extLst>
              <a:ext uri="{FF2B5EF4-FFF2-40B4-BE49-F238E27FC236}">
                <a16:creationId xmlns:a16="http://schemas.microsoft.com/office/drawing/2014/main" id="{136B1B44-DFB5-4D15-9AC9-8D63E7D5257B}"/>
              </a:ext>
            </a:extLst>
          </p:cNvPr>
          <p:cNvSpPr/>
          <p:nvPr/>
        </p:nvSpPr>
        <p:spPr>
          <a:xfrm>
            <a:off x="598560" y="4772037"/>
            <a:ext cx="267792" cy="3066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2</a:t>
            </a:r>
          </a:p>
        </p:txBody>
      </p:sp>
    </p:spTree>
    <p:extLst>
      <p:ext uri="{BB962C8B-B14F-4D97-AF65-F5344CB8AC3E}">
        <p14:creationId xmlns:p14="http://schemas.microsoft.com/office/powerpoint/2010/main" val="118205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15852BA-D173-4803-96A2-43BD1308EF4A}"/>
              </a:ext>
            </a:extLst>
          </p:cNvPr>
          <p:cNvSpPr/>
          <p:nvPr/>
        </p:nvSpPr>
        <p:spPr>
          <a:xfrm>
            <a:off x="782132" y="306388"/>
            <a:ext cx="5875020" cy="30699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L’option Protection fiscale</a:t>
            </a:r>
          </a:p>
        </p:txBody>
      </p:sp>
      <p:sp>
        <p:nvSpPr>
          <p:cNvPr id="5" name="Rectangle 4">
            <a:extLst>
              <a:ext uri="{FF2B5EF4-FFF2-40B4-BE49-F238E27FC236}">
                <a16:creationId xmlns:a16="http://schemas.microsoft.com/office/drawing/2014/main" id="{9C4FB0B0-807F-4ED0-AC95-766BC31D561B}"/>
              </a:ext>
            </a:extLst>
          </p:cNvPr>
          <p:cNvSpPr/>
          <p:nvPr/>
        </p:nvSpPr>
        <p:spPr>
          <a:xfrm>
            <a:off x="526560" y="306717"/>
            <a:ext cx="267792" cy="3066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3</a:t>
            </a:r>
          </a:p>
        </p:txBody>
      </p:sp>
      <p:pic>
        <p:nvPicPr>
          <p:cNvPr id="6" name="Graphique 5" descr="Cible">
            <a:extLst>
              <a:ext uri="{FF2B5EF4-FFF2-40B4-BE49-F238E27FC236}">
                <a16:creationId xmlns:a16="http://schemas.microsoft.com/office/drawing/2014/main" id="{2FFA1D03-933E-4CA4-AAF1-F5CB4C50E98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339449" y="1029925"/>
            <a:ext cx="442683" cy="442683"/>
          </a:xfrm>
          <a:prstGeom prst="rect">
            <a:avLst/>
          </a:prstGeom>
        </p:spPr>
      </p:pic>
      <p:sp>
        <p:nvSpPr>
          <p:cNvPr id="7" name="ZoneTexte 6">
            <a:extLst>
              <a:ext uri="{FF2B5EF4-FFF2-40B4-BE49-F238E27FC236}">
                <a16:creationId xmlns:a16="http://schemas.microsoft.com/office/drawing/2014/main" id="{97E8678D-E7C7-42BE-B912-889F703ECD96}"/>
              </a:ext>
            </a:extLst>
          </p:cNvPr>
          <p:cNvSpPr txBox="1"/>
          <p:nvPr/>
        </p:nvSpPr>
        <p:spPr>
          <a:xfrm>
            <a:off x="849797" y="903078"/>
            <a:ext cx="5682959" cy="692497"/>
          </a:xfrm>
          <a:prstGeom prst="rect">
            <a:avLst/>
          </a:prstGeom>
          <a:noFill/>
        </p:spPr>
        <p:txBody>
          <a:bodyPr wrap="square" rtlCol="0">
            <a:spAutoFit/>
          </a:bodyPr>
          <a:lstStyle/>
          <a:p>
            <a:r>
              <a:rPr lang="fr-FR" sz="1300" b="1" dirty="0"/>
              <a:t>Garantir les frais et honoraires d’assistance et/ou procédure nécessités par une vérification fiscale ou un contrôle relatif aux cotisations sociales</a:t>
            </a:r>
          </a:p>
        </p:txBody>
      </p:sp>
      <p:graphicFrame>
        <p:nvGraphicFramePr>
          <p:cNvPr id="8" name="Diagramme 7">
            <a:extLst>
              <a:ext uri="{FF2B5EF4-FFF2-40B4-BE49-F238E27FC236}">
                <a16:creationId xmlns:a16="http://schemas.microsoft.com/office/drawing/2014/main" id="{1C497EA8-5B93-46A7-B4A9-54F8DEDD6F5C}"/>
              </a:ext>
            </a:extLst>
          </p:cNvPr>
          <p:cNvGraphicFramePr/>
          <p:nvPr>
            <p:extLst>
              <p:ext uri="{D42A27DB-BD31-4B8C-83A1-F6EECF244321}">
                <p14:modId xmlns:p14="http://schemas.microsoft.com/office/powerpoint/2010/main" val="1904770517"/>
              </p:ext>
            </p:extLst>
          </p:nvPr>
        </p:nvGraphicFramePr>
        <p:xfrm>
          <a:off x="611093" y="1885273"/>
          <a:ext cx="6858000" cy="45764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85825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k object 16"/>
          <p:cNvSpPr/>
          <p:nvPr/>
        </p:nvSpPr>
        <p:spPr>
          <a:xfrm>
            <a:off x="215504" y="603251"/>
            <a:ext cx="6427658" cy="7922684"/>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p>
        </p:txBody>
      </p:sp>
      <p:sp>
        <p:nvSpPr>
          <p:cNvPr id="7" name="Espace réservé du texte 2"/>
          <p:cNvSpPr txBox="1">
            <a:spLocks/>
          </p:cNvSpPr>
          <p:nvPr/>
        </p:nvSpPr>
        <p:spPr>
          <a:xfrm>
            <a:off x="2748977" y="1671524"/>
            <a:ext cx="3009272" cy="2616101"/>
          </a:xfrm>
          <a:prstGeom prst="rect">
            <a:avLst/>
          </a:prstGeom>
        </p:spPr>
        <p:txBody>
          <a:bodyPr wrap="square">
            <a:spAutoFit/>
          </a:bodyPr>
          <a:lstStyle>
            <a:lvl1pPr marL="0" indent="0" algn="l" defTabSz="685800" rtl="0" eaLnBrk="1" latinLnBrk="0" hangingPunct="1">
              <a:lnSpc>
                <a:spcPct val="100000"/>
              </a:lnSpc>
              <a:spcBef>
                <a:spcPts val="1200"/>
              </a:spcBef>
              <a:buFont typeface="Arial" panose="020B0604020202020204" pitchFamily="34" charset="0"/>
              <a:buNone/>
              <a:defRPr sz="1400" b="1" kern="1200" cap="all" baseline="0">
                <a:solidFill>
                  <a:schemeClr val="tx2"/>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200" b="0" kern="1200" cap="none">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200" b="0" kern="1200" cap="none"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INTERLOCUTEURS</a:t>
            </a:r>
          </a:p>
          <a:p>
            <a:pPr lvl="1"/>
            <a:r>
              <a:rPr lang="fr-FR" b="1" dirty="0"/>
              <a:t>Natixis Assurances : </a:t>
            </a:r>
            <a:endParaRPr lang="fr-FR" dirty="0"/>
          </a:p>
          <a:p>
            <a:pPr lvl="1" fontAlgn="auto">
              <a:spcBef>
                <a:spcPts val="0"/>
              </a:spcBef>
              <a:spcAft>
                <a:spcPts val="0"/>
              </a:spcAft>
              <a:buSzPct val="100000"/>
              <a:tabLst>
                <a:tab pos="96838" algn="l"/>
              </a:tabLst>
              <a:defRPr/>
            </a:pPr>
            <a:r>
              <a:rPr lang="fr-FR" dirty="0"/>
              <a:t>Cécile LANGLOIS</a:t>
            </a:r>
          </a:p>
          <a:p>
            <a:pPr lvl="1" fontAlgn="auto">
              <a:spcBef>
                <a:spcPts val="0"/>
              </a:spcBef>
              <a:spcAft>
                <a:spcPts val="0"/>
              </a:spcAft>
              <a:buSzPct val="100000"/>
              <a:tabLst>
                <a:tab pos="96838" algn="l"/>
              </a:tabLst>
              <a:defRPr/>
            </a:pPr>
            <a:r>
              <a:rPr lang="fr-FR" dirty="0"/>
              <a:t>Tél. 07 71 37 09 00</a:t>
            </a:r>
          </a:p>
          <a:p>
            <a:pPr lvl="1" fontAlgn="auto">
              <a:spcBef>
                <a:spcPts val="0"/>
              </a:spcBef>
              <a:spcAft>
                <a:spcPts val="0"/>
              </a:spcAft>
              <a:buSzPct val="100000"/>
              <a:tabLst>
                <a:tab pos="96838" algn="l"/>
              </a:tabLst>
              <a:defRPr/>
            </a:pPr>
            <a:r>
              <a:rPr lang="fr-FR" dirty="0">
                <a:hlinkClick r:id="rId2"/>
              </a:rPr>
              <a:t>cecile.langlois@assurances.natixis.com</a:t>
            </a:r>
            <a:endParaRPr lang="fr-FR" dirty="0"/>
          </a:p>
          <a:p>
            <a:pPr lvl="1" fontAlgn="auto">
              <a:spcBef>
                <a:spcPts val="600"/>
              </a:spcBef>
              <a:spcAft>
                <a:spcPts val="0"/>
              </a:spcAft>
              <a:buSzPct val="100000"/>
              <a:tabLst>
                <a:tab pos="96838" algn="l"/>
              </a:tabLst>
              <a:defRPr/>
            </a:pPr>
            <a:endParaRPr lang="fr-FR" dirty="0"/>
          </a:p>
          <a:p>
            <a:pPr lvl="1" fontAlgn="auto">
              <a:spcBef>
                <a:spcPts val="0"/>
              </a:spcBef>
              <a:spcAft>
                <a:spcPts val="0"/>
              </a:spcAft>
              <a:buSzPct val="100000"/>
              <a:tabLst>
                <a:tab pos="96838" algn="l"/>
              </a:tabLst>
              <a:defRPr/>
            </a:pPr>
            <a:r>
              <a:rPr lang="fr-FR" dirty="0"/>
              <a:t>Sandra LEFEVRE</a:t>
            </a:r>
          </a:p>
          <a:p>
            <a:pPr lvl="1" fontAlgn="auto">
              <a:spcBef>
                <a:spcPts val="0"/>
              </a:spcBef>
              <a:spcAft>
                <a:spcPts val="0"/>
              </a:spcAft>
              <a:buSzPct val="100000"/>
              <a:tabLst>
                <a:tab pos="96838" algn="l"/>
              </a:tabLst>
              <a:defRPr/>
            </a:pPr>
            <a:r>
              <a:rPr lang="fr-FR" dirty="0"/>
              <a:t>Tél. 06 70 74 64 24</a:t>
            </a:r>
          </a:p>
          <a:p>
            <a:pPr lvl="1" fontAlgn="auto">
              <a:spcBef>
                <a:spcPts val="0"/>
              </a:spcBef>
              <a:spcAft>
                <a:spcPts val="0"/>
              </a:spcAft>
              <a:buSzPct val="100000"/>
              <a:tabLst>
                <a:tab pos="96838" algn="l"/>
              </a:tabLst>
              <a:defRPr/>
            </a:pPr>
            <a:r>
              <a:rPr lang="fr-FR" dirty="0">
                <a:hlinkClick r:id="rId3"/>
              </a:rPr>
              <a:t>Sandra.lefevre@assurances.natixis.com</a:t>
            </a:r>
            <a:endParaRPr lang="fr-FR" dirty="0"/>
          </a:p>
          <a:p>
            <a:pPr eaLnBrk="0" fontAlgn="auto" hangingPunct="0">
              <a:spcBef>
                <a:spcPts val="0"/>
              </a:spcBef>
              <a:spcAft>
                <a:spcPts val="0"/>
              </a:spcAft>
              <a:buSzPct val="100000"/>
              <a:tabLst>
                <a:tab pos="96838" algn="l"/>
              </a:tabLst>
              <a:defRPr/>
            </a:pPr>
            <a:endParaRPr lang="fr-FR" sz="900" dirty="0"/>
          </a:p>
          <a:p>
            <a:pPr eaLnBrk="0" fontAlgn="auto" hangingPunct="0">
              <a:spcBef>
                <a:spcPts val="0"/>
              </a:spcBef>
              <a:spcAft>
                <a:spcPts val="0"/>
              </a:spcAft>
              <a:buSzPct val="100000"/>
              <a:tabLst>
                <a:tab pos="96838" algn="l"/>
              </a:tabLst>
              <a:defRPr/>
            </a:pPr>
            <a:endParaRPr lang="fr-FR" sz="800" dirty="0"/>
          </a:p>
          <a:p>
            <a:pPr lvl="1"/>
            <a:r>
              <a:rPr lang="fr-FR" dirty="0"/>
              <a:t> </a:t>
            </a:r>
          </a:p>
        </p:txBody>
      </p:sp>
      <p:sp>
        <p:nvSpPr>
          <p:cNvPr id="9" name="ZoneTexte 8"/>
          <p:cNvSpPr txBox="1"/>
          <p:nvPr/>
        </p:nvSpPr>
        <p:spPr>
          <a:xfrm>
            <a:off x="306858" y="1618195"/>
            <a:ext cx="2275704" cy="492443"/>
          </a:xfrm>
          <a:prstGeom prst="rect">
            <a:avLst/>
          </a:prstGeom>
          <a:noFill/>
        </p:spPr>
        <p:txBody>
          <a:bodyPr wrap="square" lIns="0" tIns="0" rIns="0" bIns="0" rtlCol="0">
            <a:spAutoFit/>
          </a:bodyPr>
          <a:lstStyle/>
          <a:p>
            <a:r>
              <a:rPr lang="fr-FR" sz="3200" b="1" dirty="0">
                <a:solidFill>
                  <a:schemeClr val="bg1"/>
                </a:solidFill>
              </a:rPr>
              <a:t>CONTACTS</a:t>
            </a:r>
          </a:p>
        </p:txBody>
      </p:sp>
    </p:spTree>
    <p:extLst>
      <p:ext uri="{BB962C8B-B14F-4D97-AF65-F5344CB8AC3E}">
        <p14:creationId xmlns:p14="http://schemas.microsoft.com/office/powerpoint/2010/main" val="1601263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ATIXIS_2017_Template4-3_NATIXIS_ASSURANCES">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BC222503CE594E96A8A70B1703BBD9" ma:contentTypeVersion="13" ma:contentTypeDescription="Create a new document." ma:contentTypeScope="" ma:versionID="5db4f5e1d9be1e2a22142cc61cc3b99e">
  <xsd:schema xmlns:xsd="http://www.w3.org/2001/XMLSchema" xmlns:xs="http://www.w3.org/2001/XMLSchema" xmlns:p="http://schemas.microsoft.com/office/2006/metadata/properties" xmlns:ns3="3edcd01c-fa64-4670-bc4f-9984a77729ad" xmlns:ns4="962ded25-ad35-4b12-a876-b8ee24a4236d" targetNamespace="http://schemas.microsoft.com/office/2006/metadata/properties" ma:root="true" ma:fieldsID="31963008b39b18ca910a321f0fccf527" ns3:_="" ns4:_="">
    <xsd:import namespace="3edcd01c-fa64-4670-bc4f-9984a77729ad"/>
    <xsd:import namespace="962ded25-ad35-4b12-a876-b8ee24a4236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dcd01c-fa64-4670-bc4f-9984a77729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62ded25-ad35-4b12-a876-b8ee24a4236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A9E24A3-1519-466F-BA11-90CE91ABA5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dcd01c-fa64-4670-bc4f-9984a77729ad"/>
    <ds:schemaRef ds:uri="962ded25-ad35-4b12-a876-b8ee24a423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BB995D-53B5-4205-9CE2-13AF595D667D}">
  <ds:schemaRefs>
    <ds:schemaRef ds:uri="Microsoft.SharePoint.Taxonomy.ContentTypeSync"/>
  </ds:schemaRefs>
</ds:datastoreItem>
</file>

<file path=customXml/itemProps3.xml><?xml version="1.0" encoding="utf-8"?>
<ds:datastoreItem xmlns:ds="http://schemas.openxmlformats.org/officeDocument/2006/customXml" ds:itemID="{464C14C5-FF2D-4B93-8C60-DA4CDC5874F2}">
  <ds:schemaRefs>
    <ds:schemaRef ds:uri="http://schemas.microsoft.com/sharepoint/v3/contenttype/forms"/>
  </ds:schemaRefs>
</ds:datastoreItem>
</file>

<file path=customXml/itemProps4.xml><?xml version="1.0" encoding="utf-8"?>
<ds:datastoreItem xmlns:ds="http://schemas.openxmlformats.org/officeDocument/2006/customXml" ds:itemID="{074F441D-38D0-4BE6-BB15-96E794AC0CFB}">
  <ds:schemaRefs>
    <ds:schemaRef ds:uri="http://purl.org/dc/dcmitype/"/>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962ded25-ad35-4b12-a876-b8ee24a4236d"/>
    <ds:schemaRef ds:uri="http://purl.org/dc/terms/"/>
    <ds:schemaRef ds:uri="http://schemas.microsoft.com/office/infopath/2007/PartnerControls"/>
    <ds:schemaRef ds:uri="3edcd01c-fa64-4670-bc4f-9984a77729a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NATIXIS_2017_Template4-3_NATIXIS_ASSURANCES</Template>
  <TotalTime>9671</TotalTime>
  <Words>1438</Words>
  <Application>Microsoft Office PowerPoint</Application>
  <PresentationFormat>Affichage à l'écran (4:3)</PresentationFormat>
  <Paragraphs>136</Paragraphs>
  <Slides>8</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arial</vt:lpstr>
      <vt:lpstr>arial</vt:lpstr>
      <vt:lpstr>Calibri</vt:lpstr>
      <vt:lpstr>Wingdings</vt:lpstr>
      <vt:lpstr>Wingdings 3</vt:lpstr>
      <vt:lpstr>NATIXIS_2017_Template4-3_NATIXIS_ASSURANCES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Natixis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MUS EARUM IPSUNTUR OCCUPTAE</dc:title>
  <dc:creator>Chapuis Henri Francois</dc:creator>
  <cp:lastModifiedBy>A6706426</cp:lastModifiedBy>
  <cp:revision>84</cp:revision>
  <dcterms:created xsi:type="dcterms:W3CDTF">2017-04-07T10:22:01Z</dcterms:created>
  <dcterms:modified xsi:type="dcterms:W3CDTF">2020-07-22T07:11:15Z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iteId">
    <vt:lpwstr>d5bb6d35-8a82-4329-b49a-5030bd6497ab</vt:lpwstr>
  </property>
  <property fmtid="{D5CDD505-2E9C-101B-9397-08002B2CF9AE}" pid="4" name="MSIP_Label_797e4f81-4b1c-4a3a-b237-8636707719dc_Owner">
    <vt:lpwstr>emilie.forest@natixis.com</vt:lpwstr>
  </property>
  <property fmtid="{D5CDD505-2E9C-101B-9397-08002B2CF9AE}" pid="5" name="MSIP_Label_797e4f81-4b1c-4a3a-b237-8636707719dc_SetDate">
    <vt:lpwstr>2019-07-19T13:02:47.5784613Z</vt:lpwstr>
  </property>
  <property fmtid="{D5CDD505-2E9C-101B-9397-08002B2CF9AE}" pid="6" name="MSIP_Label_797e4f81-4b1c-4a3a-b237-8636707719dc_Name">
    <vt:lpwstr>C2 - Internal Natixis</vt:lpwstr>
  </property>
  <property fmtid="{D5CDD505-2E9C-101B-9397-08002B2CF9AE}" pid="7" name="MSIP_Label_797e4f81-4b1c-4a3a-b237-8636707719dc_Application">
    <vt:lpwstr>Microsoft Azure Information Protection</vt:lpwstr>
  </property>
  <property fmtid="{D5CDD505-2E9C-101B-9397-08002B2CF9AE}" pid="8" name="MSIP_Label_797e4f81-4b1c-4a3a-b237-8636707719dc_ActionId">
    <vt:lpwstr>441d16ed-877f-46f0-82bb-684d1ee0f057</vt:lpwstr>
  </property>
  <property fmtid="{D5CDD505-2E9C-101B-9397-08002B2CF9AE}" pid="9" name="MSIP_Label_797e4f81-4b1c-4a3a-b237-8636707719dc_Extended_MSFT_Method">
    <vt:lpwstr>Manual</vt:lpwstr>
  </property>
  <property fmtid="{D5CDD505-2E9C-101B-9397-08002B2CF9AE}" pid="10" name="Sensitivity">
    <vt:lpwstr>C2 - Internal Natixis</vt:lpwstr>
  </property>
  <property fmtid="{D5CDD505-2E9C-101B-9397-08002B2CF9AE}" pid="11" name="ContentTypeId">
    <vt:lpwstr>0x010100D5BC222503CE594E96A8A70B1703BBD9</vt:lpwstr>
  </property>
</Properties>
</file>