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310" r:id="rId6"/>
    <p:sldId id="317" r:id="rId7"/>
    <p:sldId id="316" r:id="rId8"/>
    <p:sldId id="293" r:id="rId9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FOSSE Coralie [BPCE Assurances]" initials="DC[A" lastIdx="1" clrIdx="0">
    <p:extLst>
      <p:ext uri="{19B8F6BF-5375-455C-9EA6-DF929625EA0E}">
        <p15:presenceInfo xmlns:p15="http://schemas.microsoft.com/office/powerpoint/2012/main" userId="S-1-5-21-3130935119-1753535209-3785030220-246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FFA80-7E7B-4121-8989-B6718162E4B1}" v="165" dt="2020-05-12T15:40:00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3096" y="108"/>
      </p:cViewPr>
      <p:guideLst>
        <p:guide orient="horz" pos="2154"/>
        <p:guide pos="2880"/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2752" y="2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GLOIS Cecile [BPCE Assurances]" userId="8a4faa53-65ef-4198-8dd8-d7d9e53b2231" providerId="ADAL" clId="{4DFD99A6-8E19-4CAC-A984-28F4539B4405}"/>
    <pc:docChg chg="undo custSel delSld modSld">
      <pc:chgData name="LANGLOIS Cecile [BPCE Assurances]" userId="8a4faa53-65ef-4198-8dd8-d7d9e53b2231" providerId="ADAL" clId="{4DFD99A6-8E19-4CAC-A984-28F4539B4405}" dt="2020-05-05T15:35:00.213" v="3365" actId="20577"/>
      <pc:docMkLst>
        <pc:docMk/>
      </pc:docMkLst>
      <pc:sldChg chg="modSp">
        <pc:chgData name="LANGLOIS Cecile [BPCE Assurances]" userId="8a4faa53-65ef-4198-8dd8-d7d9e53b2231" providerId="ADAL" clId="{4DFD99A6-8E19-4CAC-A984-28F4539B4405}" dt="2020-05-05T15:13:59.934" v="3148" actId="1035"/>
        <pc:sldMkLst>
          <pc:docMk/>
          <pc:sldMk cId="3027238453" sldId="310"/>
        </pc:sldMkLst>
        <pc:spChg chg="mod">
          <ac:chgData name="LANGLOIS Cecile [BPCE Assurances]" userId="8a4faa53-65ef-4198-8dd8-d7d9e53b2231" providerId="ADAL" clId="{4DFD99A6-8E19-4CAC-A984-28F4539B4405}" dt="2020-05-05T15:13:59.934" v="3148" actId="1035"/>
          <ac:spMkLst>
            <pc:docMk/>
            <pc:sldMk cId="3027238453" sldId="310"/>
            <ac:spMk id="17" creationId="{B3B71372-8BEE-490D-B006-53E419210142}"/>
          </ac:spMkLst>
        </pc:spChg>
      </pc:sldChg>
      <pc:sldChg chg="addSp delSp modSp">
        <pc:chgData name="LANGLOIS Cecile [BPCE Assurances]" userId="8a4faa53-65ef-4198-8dd8-d7d9e53b2231" providerId="ADAL" clId="{4DFD99A6-8E19-4CAC-A984-28F4539B4405}" dt="2020-05-05T15:20:24.458" v="3364" actId="1076"/>
        <pc:sldMkLst>
          <pc:docMk/>
          <pc:sldMk cId="1182051056" sldId="316"/>
        </pc:sldMkLst>
        <pc:spChg chg="add mod">
          <ac:chgData name="LANGLOIS Cecile [BPCE Assurances]" userId="8a4faa53-65ef-4198-8dd8-d7d9e53b2231" providerId="ADAL" clId="{4DFD99A6-8E19-4CAC-A984-28F4539B4405}" dt="2020-05-05T15:16:29.142" v="3353" actId="20577"/>
          <ac:spMkLst>
            <pc:docMk/>
            <pc:sldMk cId="1182051056" sldId="316"/>
            <ac:spMk id="3" creationId="{991EF30C-3800-4071-BA50-BDA35F5B3CA1}"/>
          </ac:spMkLst>
        </pc:spChg>
        <pc:spChg chg="mod">
          <ac:chgData name="LANGLOIS Cecile [BPCE Assurances]" userId="8a4faa53-65ef-4198-8dd8-d7d9e53b2231" providerId="ADAL" clId="{4DFD99A6-8E19-4CAC-A984-28F4539B4405}" dt="2020-05-05T14:32:58.762" v="1379" actId="1035"/>
          <ac:spMkLst>
            <pc:docMk/>
            <pc:sldMk cId="1182051056" sldId="316"/>
            <ac:spMk id="12" creationId="{2F4AC2E7-921F-4089-9C56-123A8358884F}"/>
          </ac:spMkLst>
        </pc:spChg>
        <pc:spChg chg="mod">
          <ac:chgData name="LANGLOIS Cecile [BPCE Assurances]" userId="8a4faa53-65ef-4198-8dd8-d7d9e53b2231" providerId="ADAL" clId="{4DFD99A6-8E19-4CAC-A984-28F4539B4405}" dt="2020-05-05T15:11:00.801" v="3125" actId="1036"/>
          <ac:spMkLst>
            <pc:docMk/>
            <pc:sldMk cId="1182051056" sldId="316"/>
            <ac:spMk id="14" creationId="{2B93FD9E-4960-4414-90F9-7B408B48FA6C}"/>
          </ac:spMkLst>
        </pc:spChg>
        <pc:spChg chg="mod">
          <ac:chgData name="LANGLOIS Cecile [BPCE Assurances]" userId="8a4faa53-65ef-4198-8dd8-d7d9e53b2231" providerId="ADAL" clId="{4DFD99A6-8E19-4CAC-A984-28F4539B4405}" dt="2020-05-05T14:34:21.961" v="1432" actId="20577"/>
          <ac:spMkLst>
            <pc:docMk/>
            <pc:sldMk cId="1182051056" sldId="316"/>
            <ac:spMk id="15" creationId="{DD2A7825-D801-4A29-8BBA-F364FE59591E}"/>
          </ac:spMkLst>
        </pc:spChg>
        <pc:spChg chg="mod">
          <ac:chgData name="LANGLOIS Cecile [BPCE Assurances]" userId="8a4faa53-65ef-4198-8dd8-d7d9e53b2231" providerId="ADAL" clId="{4DFD99A6-8E19-4CAC-A984-28F4539B4405}" dt="2020-05-05T14:37:28.914" v="1682" actId="20577"/>
          <ac:spMkLst>
            <pc:docMk/>
            <pc:sldMk cId="1182051056" sldId="316"/>
            <ac:spMk id="16" creationId="{CB466640-1C68-4287-B054-35B2EDE1481E}"/>
          </ac:spMkLst>
        </pc:spChg>
        <pc:spChg chg="del">
          <ac:chgData name="LANGLOIS Cecile [BPCE Assurances]" userId="8a4faa53-65ef-4198-8dd8-d7d9e53b2231" providerId="ADAL" clId="{4DFD99A6-8E19-4CAC-A984-28F4539B4405}" dt="2020-05-05T14:39:49.429" v="1819" actId="478"/>
          <ac:spMkLst>
            <pc:docMk/>
            <pc:sldMk cId="1182051056" sldId="316"/>
            <ac:spMk id="17" creationId="{7F932268-51F6-478F-B9B4-4FEE5127E31F}"/>
          </ac:spMkLst>
        </pc:spChg>
        <pc:spChg chg="mod">
          <ac:chgData name="LANGLOIS Cecile [BPCE Assurances]" userId="8a4faa53-65ef-4198-8dd8-d7d9e53b2231" providerId="ADAL" clId="{4DFD99A6-8E19-4CAC-A984-28F4539B4405}" dt="2020-05-05T14:47:38.967" v="1933" actId="1036"/>
          <ac:spMkLst>
            <pc:docMk/>
            <pc:sldMk cId="1182051056" sldId="316"/>
            <ac:spMk id="20" creationId="{802BFC85-9E44-416A-8BBB-92699727C0B6}"/>
          </ac:spMkLst>
        </pc:spChg>
        <pc:spChg chg="mod">
          <ac:chgData name="LANGLOIS Cecile [BPCE Assurances]" userId="8a4faa53-65ef-4198-8dd8-d7d9e53b2231" providerId="ADAL" clId="{4DFD99A6-8E19-4CAC-A984-28F4539B4405}" dt="2020-05-05T15:10:56.820" v="3119" actId="1076"/>
          <ac:spMkLst>
            <pc:docMk/>
            <pc:sldMk cId="1182051056" sldId="316"/>
            <ac:spMk id="21" creationId="{A6BDA086-752D-4D9F-A6E6-53493B69B3E3}"/>
          </ac:spMkLst>
        </pc:spChg>
        <pc:spChg chg="add mod">
          <ac:chgData name="LANGLOIS Cecile [BPCE Assurances]" userId="8a4faa53-65ef-4198-8dd8-d7d9e53b2231" providerId="ADAL" clId="{4DFD99A6-8E19-4CAC-A984-28F4539B4405}" dt="2020-05-05T15:11:08.701" v="3134" actId="1035"/>
          <ac:spMkLst>
            <pc:docMk/>
            <pc:sldMk cId="1182051056" sldId="316"/>
            <ac:spMk id="22" creationId="{08321C8D-BDEC-4A13-9E8D-F027032857A1}"/>
          </ac:spMkLst>
        </pc:spChg>
        <pc:spChg chg="mod">
          <ac:chgData name="LANGLOIS Cecile [BPCE Assurances]" userId="8a4faa53-65ef-4198-8dd8-d7d9e53b2231" providerId="ADAL" clId="{4DFD99A6-8E19-4CAC-A984-28F4539B4405}" dt="2020-05-05T15:10:45.761" v="3118" actId="1036"/>
          <ac:spMkLst>
            <pc:docMk/>
            <pc:sldMk cId="1182051056" sldId="316"/>
            <ac:spMk id="23" creationId="{A963B45F-8DBC-4032-B531-F49298D244E4}"/>
          </ac:spMkLst>
        </pc:spChg>
        <pc:spChg chg="add mod">
          <ac:chgData name="LANGLOIS Cecile [BPCE Assurances]" userId="8a4faa53-65ef-4198-8dd8-d7d9e53b2231" providerId="ADAL" clId="{4DFD99A6-8E19-4CAC-A984-28F4539B4405}" dt="2020-05-05T15:11:12.917" v="3142" actId="1035"/>
          <ac:spMkLst>
            <pc:docMk/>
            <pc:sldMk cId="1182051056" sldId="316"/>
            <ac:spMk id="24" creationId="{37A731D6-8A22-46F2-836F-895437ED5440}"/>
          </ac:spMkLst>
        </pc:spChg>
        <pc:spChg chg="del">
          <ac:chgData name="LANGLOIS Cecile [BPCE Assurances]" userId="8a4faa53-65ef-4198-8dd8-d7d9e53b2231" providerId="ADAL" clId="{4DFD99A6-8E19-4CAC-A984-28F4539B4405}" dt="2020-05-05T14:39:49.429" v="1819" actId="478"/>
          <ac:spMkLst>
            <pc:docMk/>
            <pc:sldMk cId="1182051056" sldId="316"/>
            <ac:spMk id="26" creationId="{A754C8A4-0E39-4207-B739-3EE422533712}"/>
          </ac:spMkLst>
        </pc:spChg>
        <pc:spChg chg="del">
          <ac:chgData name="LANGLOIS Cecile [BPCE Assurances]" userId="8a4faa53-65ef-4198-8dd8-d7d9e53b2231" providerId="ADAL" clId="{4DFD99A6-8E19-4CAC-A984-28F4539B4405}" dt="2020-05-05T14:39:49.429" v="1819" actId="478"/>
          <ac:spMkLst>
            <pc:docMk/>
            <pc:sldMk cId="1182051056" sldId="316"/>
            <ac:spMk id="29" creationId="{7EB5B2C7-5A04-4FB5-AC81-685C67F0498D}"/>
          </ac:spMkLst>
        </pc:spChg>
        <pc:spChg chg="del">
          <ac:chgData name="LANGLOIS Cecile [BPCE Assurances]" userId="8a4faa53-65ef-4198-8dd8-d7d9e53b2231" providerId="ADAL" clId="{4DFD99A6-8E19-4CAC-A984-28F4539B4405}" dt="2020-05-05T14:39:49.429" v="1819" actId="478"/>
          <ac:spMkLst>
            <pc:docMk/>
            <pc:sldMk cId="1182051056" sldId="316"/>
            <ac:spMk id="31" creationId="{AA50EDDD-8E64-4AF6-A1BE-12278A28F39B}"/>
          </ac:spMkLst>
        </pc:spChg>
        <pc:graphicFrameChg chg="add mod">
          <ac:chgData name="LANGLOIS Cecile [BPCE Assurances]" userId="8a4faa53-65ef-4198-8dd8-d7d9e53b2231" providerId="ADAL" clId="{4DFD99A6-8E19-4CAC-A984-28F4539B4405}" dt="2020-05-05T14:39:34.210" v="1818" actId="12100"/>
          <ac:graphicFrameMkLst>
            <pc:docMk/>
            <pc:sldMk cId="1182051056" sldId="316"/>
            <ac:graphicFrameMk id="2" creationId="{5B447847-064C-46EC-9749-992A806653F1}"/>
          </ac:graphicFrameMkLst>
        </pc:graphicFrameChg>
        <pc:picChg chg="add mod">
          <ac:chgData name="LANGLOIS Cecile [BPCE Assurances]" userId="8a4faa53-65ef-4198-8dd8-d7d9e53b2231" providerId="ADAL" clId="{4DFD99A6-8E19-4CAC-A984-28F4539B4405}" dt="2020-05-05T15:20:07.645" v="3360" actId="1076"/>
          <ac:picMkLst>
            <pc:docMk/>
            <pc:sldMk cId="1182051056" sldId="316"/>
            <ac:picMk id="5" creationId="{E9B15DA7-2C8E-4ABC-A49B-9FD3E7A3477E}"/>
          </ac:picMkLst>
        </pc:picChg>
        <pc:picChg chg="add mod">
          <ac:chgData name="LANGLOIS Cecile [BPCE Assurances]" userId="8a4faa53-65ef-4198-8dd8-d7d9e53b2231" providerId="ADAL" clId="{4DFD99A6-8E19-4CAC-A984-28F4539B4405}" dt="2020-05-05T15:20:24.458" v="3364" actId="1076"/>
          <ac:picMkLst>
            <pc:docMk/>
            <pc:sldMk cId="1182051056" sldId="316"/>
            <ac:picMk id="7" creationId="{D78A4BEC-FE66-4C22-BB00-C4034F918B50}"/>
          </ac:picMkLst>
        </pc:picChg>
        <pc:picChg chg="add mod">
          <ac:chgData name="LANGLOIS Cecile [BPCE Assurances]" userId="8a4faa53-65ef-4198-8dd8-d7d9e53b2231" providerId="ADAL" clId="{4DFD99A6-8E19-4CAC-A984-28F4539B4405}" dt="2020-05-05T15:20:22.071" v="3363" actId="1076"/>
          <ac:picMkLst>
            <pc:docMk/>
            <pc:sldMk cId="1182051056" sldId="316"/>
            <ac:picMk id="9" creationId="{DB5B7F5F-7E87-42A0-BA09-437E61B94C42}"/>
          </ac:picMkLst>
        </pc:picChg>
        <pc:picChg chg="add del mod modCrop">
          <ac:chgData name="LANGLOIS Cecile [BPCE Assurances]" userId="8a4faa53-65ef-4198-8dd8-d7d9e53b2231" providerId="ADAL" clId="{4DFD99A6-8E19-4CAC-A984-28F4539B4405}" dt="2020-05-05T14:45:22.815" v="1924" actId="478"/>
          <ac:picMkLst>
            <pc:docMk/>
            <pc:sldMk cId="1182051056" sldId="316"/>
            <ac:picMk id="18" creationId="{AF091CDA-D641-4B10-B759-94183FB313BE}"/>
          </ac:picMkLst>
        </pc:picChg>
      </pc:sldChg>
      <pc:sldChg chg="addSp delSp modSp">
        <pc:chgData name="LANGLOIS Cecile [BPCE Assurances]" userId="8a4faa53-65ef-4198-8dd8-d7d9e53b2231" providerId="ADAL" clId="{4DFD99A6-8E19-4CAC-A984-28F4539B4405}" dt="2020-05-05T15:35:00.213" v="3365" actId="20577"/>
        <pc:sldMkLst>
          <pc:docMk/>
          <pc:sldMk cId="299269541" sldId="317"/>
        </pc:sldMkLst>
        <pc:spChg chg="add mod">
          <ac:chgData name="LANGLOIS Cecile [BPCE Assurances]" userId="8a4faa53-65ef-4198-8dd8-d7d9e53b2231" providerId="ADAL" clId="{4DFD99A6-8E19-4CAC-A984-28F4539B4405}" dt="2020-05-05T14:04:36.804" v="903" actId="1035"/>
          <ac:spMkLst>
            <pc:docMk/>
            <pc:sldMk cId="299269541" sldId="317"/>
            <ac:spMk id="6" creationId="{5362B319-EC55-4713-BFA1-1D37DBA76CD2}"/>
          </ac:spMkLst>
        </pc:spChg>
        <pc:spChg chg="add">
          <ac:chgData name="LANGLOIS Cecile [BPCE Assurances]" userId="8a4faa53-65ef-4198-8dd8-d7d9e53b2231" providerId="ADAL" clId="{4DFD99A6-8E19-4CAC-A984-28F4539B4405}" dt="2020-05-05T13:37:15.137" v="2"/>
          <ac:spMkLst>
            <pc:docMk/>
            <pc:sldMk cId="299269541" sldId="317"/>
            <ac:spMk id="7" creationId="{5ADF2119-0AD3-43EF-B9B7-63B20E45A7DF}"/>
          </ac:spMkLst>
        </pc:spChg>
        <pc:spChg chg="add mod">
          <ac:chgData name="LANGLOIS Cecile [BPCE Assurances]" userId="8a4faa53-65ef-4198-8dd8-d7d9e53b2231" providerId="ADAL" clId="{4DFD99A6-8E19-4CAC-A984-28F4539B4405}" dt="2020-05-05T15:35:00.213" v="3365" actId="20577"/>
          <ac:spMkLst>
            <pc:docMk/>
            <pc:sldMk cId="299269541" sldId="317"/>
            <ac:spMk id="8" creationId="{E6B8BDE3-F4E2-468D-A096-D587DF1B590A}"/>
          </ac:spMkLst>
        </pc:spChg>
        <pc:spChg chg="add del mod">
          <ac:chgData name="LANGLOIS Cecile [BPCE Assurances]" userId="8a4faa53-65ef-4198-8dd8-d7d9e53b2231" providerId="ADAL" clId="{4DFD99A6-8E19-4CAC-A984-28F4539B4405}" dt="2020-05-05T14:07:56.882" v="910" actId="1076"/>
          <ac:spMkLst>
            <pc:docMk/>
            <pc:sldMk cId="299269541" sldId="317"/>
            <ac:spMk id="9" creationId="{11C9AB01-8220-4C88-AE07-B03C78BD760E}"/>
          </ac:spMkLst>
        </pc:spChg>
        <pc:spChg chg="del">
          <ac:chgData name="LANGLOIS Cecile [BPCE Assurances]" userId="8a4faa53-65ef-4198-8dd8-d7d9e53b2231" providerId="ADAL" clId="{4DFD99A6-8E19-4CAC-A984-28F4539B4405}" dt="2020-05-05T13:37:08.894" v="1" actId="478"/>
          <ac:spMkLst>
            <pc:docMk/>
            <pc:sldMk cId="299269541" sldId="317"/>
            <ac:spMk id="13" creationId="{671B3560-B457-436A-AD8A-4E5CA830FD2D}"/>
          </ac:spMkLst>
        </pc:spChg>
        <pc:spChg chg="add mod">
          <ac:chgData name="LANGLOIS Cecile [BPCE Assurances]" userId="8a4faa53-65ef-4198-8dd8-d7d9e53b2231" providerId="ADAL" clId="{4DFD99A6-8E19-4CAC-A984-28F4539B4405}" dt="2020-05-05T13:59:23.513" v="844" actId="115"/>
          <ac:spMkLst>
            <pc:docMk/>
            <pc:sldMk cId="299269541" sldId="317"/>
            <ac:spMk id="14" creationId="{96A3038C-51C9-4F9A-92FB-106351AEC524}"/>
          </ac:spMkLst>
        </pc:spChg>
        <pc:spChg chg="del">
          <ac:chgData name="LANGLOIS Cecile [BPCE Assurances]" userId="8a4faa53-65ef-4198-8dd8-d7d9e53b2231" providerId="ADAL" clId="{4DFD99A6-8E19-4CAC-A984-28F4539B4405}" dt="2020-05-05T13:37:05.594" v="0" actId="478"/>
          <ac:spMkLst>
            <pc:docMk/>
            <pc:sldMk cId="299269541" sldId="317"/>
            <ac:spMk id="16" creationId="{E8A34D6F-D48B-4FD0-884B-01F8E34ACC4C}"/>
          </ac:spMkLst>
        </pc:spChg>
        <pc:spChg chg="add mod">
          <ac:chgData name="LANGLOIS Cecile [BPCE Assurances]" userId="8a4faa53-65ef-4198-8dd8-d7d9e53b2231" providerId="ADAL" clId="{4DFD99A6-8E19-4CAC-A984-28F4539B4405}" dt="2020-05-05T14:11:57.318" v="921" actId="1036"/>
          <ac:spMkLst>
            <pc:docMk/>
            <pc:sldMk cId="299269541" sldId="317"/>
            <ac:spMk id="18" creationId="{0A00C4C0-0C43-48AF-BCFA-ACF04377BC72}"/>
          </ac:spMkLst>
        </pc:spChg>
        <pc:spChg chg="add mod">
          <ac:chgData name="LANGLOIS Cecile [BPCE Assurances]" userId="8a4faa53-65ef-4198-8dd8-d7d9e53b2231" providerId="ADAL" clId="{4DFD99A6-8E19-4CAC-A984-28F4539B4405}" dt="2020-05-05T14:11:57.318" v="921" actId="1036"/>
          <ac:spMkLst>
            <pc:docMk/>
            <pc:sldMk cId="299269541" sldId="317"/>
            <ac:spMk id="19" creationId="{819387E4-3F18-4092-BE96-0A3EF6CC2486}"/>
          </ac:spMkLst>
        </pc:spChg>
        <pc:spChg chg="add mod">
          <ac:chgData name="LANGLOIS Cecile [BPCE Assurances]" userId="8a4faa53-65ef-4198-8dd8-d7d9e53b2231" providerId="ADAL" clId="{4DFD99A6-8E19-4CAC-A984-28F4539B4405}" dt="2020-05-05T14:11:57.318" v="921" actId="1036"/>
          <ac:spMkLst>
            <pc:docMk/>
            <pc:sldMk cId="299269541" sldId="317"/>
            <ac:spMk id="20" creationId="{5BECE626-F416-4CB3-B301-691FD2C80645}"/>
          </ac:spMkLst>
        </pc:spChg>
        <pc:spChg chg="add mod">
          <ac:chgData name="LANGLOIS Cecile [BPCE Assurances]" userId="8a4faa53-65ef-4198-8dd8-d7d9e53b2231" providerId="ADAL" clId="{4DFD99A6-8E19-4CAC-A984-28F4539B4405}" dt="2020-05-05T14:32:39.851" v="1375" actId="20577"/>
          <ac:spMkLst>
            <pc:docMk/>
            <pc:sldMk cId="299269541" sldId="317"/>
            <ac:spMk id="21" creationId="{7996FB1C-EF4A-4F2A-AF3B-BEED49E7BDD4}"/>
          </ac:spMkLst>
        </pc:spChg>
        <pc:graphicFrameChg chg="add mod modGraphic">
          <ac:chgData name="LANGLOIS Cecile [BPCE Assurances]" userId="8a4faa53-65ef-4198-8dd8-d7d9e53b2231" providerId="ADAL" clId="{4DFD99A6-8E19-4CAC-A984-28F4539B4405}" dt="2020-05-05T14:08:00.559" v="911" actId="1076"/>
          <ac:graphicFrameMkLst>
            <pc:docMk/>
            <pc:sldMk cId="299269541" sldId="317"/>
            <ac:graphicFrameMk id="3" creationId="{29D16249-B521-4CC7-8340-829ED2FC3769}"/>
          </ac:graphicFrameMkLst>
        </pc:graphicFrameChg>
        <pc:picChg chg="add mod">
          <ac:chgData name="LANGLOIS Cecile [BPCE Assurances]" userId="8a4faa53-65ef-4198-8dd8-d7d9e53b2231" providerId="ADAL" clId="{4DFD99A6-8E19-4CAC-A984-28F4539B4405}" dt="2020-05-05T13:39:30.045" v="52" actId="1076"/>
          <ac:picMkLst>
            <pc:docMk/>
            <pc:sldMk cId="299269541" sldId="317"/>
            <ac:picMk id="2" creationId="{D87112B7-FB73-4C8C-B285-EF0613CC3830}"/>
          </ac:picMkLst>
        </pc:picChg>
        <pc:picChg chg="add del mod">
          <ac:chgData name="LANGLOIS Cecile [BPCE Assurances]" userId="8a4faa53-65ef-4198-8dd8-d7d9e53b2231" providerId="ADAL" clId="{4DFD99A6-8E19-4CAC-A984-28F4539B4405}" dt="2020-05-05T13:59:59.672" v="849" actId="478"/>
          <ac:picMkLst>
            <pc:docMk/>
            <pc:sldMk cId="299269541" sldId="317"/>
            <ac:picMk id="10" creationId="{CF5BBA2B-A765-483A-9462-F11A7AC09CB1}"/>
          </ac:picMkLst>
        </pc:picChg>
        <pc:picChg chg="add mod">
          <ac:chgData name="LANGLOIS Cecile [BPCE Assurances]" userId="8a4faa53-65ef-4198-8dd8-d7d9e53b2231" providerId="ADAL" clId="{4DFD99A6-8E19-4CAC-A984-28F4539B4405}" dt="2020-05-05T14:12:12.932" v="922" actId="1076"/>
          <ac:picMkLst>
            <pc:docMk/>
            <pc:sldMk cId="299269541" sldId="317"/>
            <ac:picMk id="12" creationId="{8BEBE45F-E464-4B72-ADC2-7A587E4FFBB5}"/>
          </ac:picMkLst>
        </pc:picChg>
        <pc:picChg chg="del">
          <ac:chgData name="LANGLOIS Cecile [BPCE Assurances]" userId="8a4faa53-65ef-4198-8dd8-d7d9e53b2231" providerId="ADAL" clId="{4DFD99A6-8E19-4CAC-A984-28F4539B4405}" dt="2020-05-05T13:37:05.594" v="0" actId="478"/>
          <ac:picMkLst>
            <pc:docMk/>
            <pc:sldMk cId="299269541" sldId="317"/>
            <ac:picMk id="1027" creationId="{68AF6A85-0B4A-4C65-89F8-449E434CFBC0}"/>
          </ac:picMkLst>
        </pc:picChg>
        <pc:picChg chg="del">
          <ac:chgData name="LANGLOIS Cecile [BPCE Assurances]" userId="8a4faa53-65ef-4198-8dd8-d7d9e53b2231" providerId="ADAL" clId="{4DFD99A6-8E19-4CAC-A984-28F4539B4405}" dt="2020-05-05T13:37:05.594" v="0" actId="478"/>
          <ac:picMkLst>
            <pc:docMk/>
            <pc:sldMk cId="299269541" sldId="317"/>
            <ac:picMk id="1028" creationId="{3DAA10BF-EEB1-49F6-B1FB-0B4A8C7070FF}"/>
          </ac:picMkLst>
        </pc:picChg>
      </pc:sldChg>
      <pc:sldChg chg="del">
        <pc:chgData name="LANGLOIS Cecile [BPCE Assurances]" userId="8a4faa53-65ef-4198-8dd8-d7d9e53b2231" providerId="ADAL" clId="{4DFD99A6-8E19-4CAC-A984-28F4539B4405}" dt="2020-05-05T15:11:20.839" v="3143" actId="2696"/>
        <pc:sldMkLst>
          <pc:docMk/>
          <pc:sldMk cId="2606578594" sldId="318"/>
        </pc:sldMkLst>
      </pc:sldChg>
    </pc:docChg>
  </pc:docChgLst>
  <pc:docChgLst>
    <pc:chgData name="LANGLOIS Cecile [BPCE Assurances]" userId="8a4faa53-65ef-4198-8dd8-d7d9e53b2231" providerId="ADAL" clId="{9B2FFA80-7E7B-4121-8989-B6718162E4B1}"/>
    <pc:docChg chg="modSld">
      <pc:chgData name="LANGLOIS Cecile [BPCE Assurances]" userId="8a4faa53-65ef-4198-8dd8-d7d9e53b2231" providerId="ADAL" clId="{9B2FFA80-7E7B-4121-8989-B6718162E4B1}" dt="2020-05-12T15:41:55.921" v="12" actId="20577"/>
      <pc:docMkLst>
        <pc:docMk/>
      </pc:docMkLst>
      <pc:sldChg chg="modSp">
        <pc:chgData name="LANGLOIS Cecile [BPCE Assurances]" userId="8a4faa53-65ef-4198-8dd8-d7d9e53b2231" providerId="ADAL" clId="{9B2FFA80-7E7B-4121-8989-B6718162E4B1}" dt="2020-05-12T15:41:02.810" v="5" actId="20577"/>
        <pc:sldMkLst>
          <pc:docMk/>
          <pc:sldMk cId="1601263101" sldId="293"/>
        </pc:sldMkLst>
        <pc:spChg chg="mod">
          <ac:chgData name="LANGLOIS Cecile [BPCE Assurances]" userId="8a4faa53-65ef-4198-8dd8-d7d9e53b2231" providerId="ADAL" clId="{9B2FFA80-7E7B-4121-8989-B6718162E4B1}" dt="2020-05-12T15:41:02.810" v="5" actId="20577"/>
          <ac:spMkLst>
            <pc:docMk/>
            <pc:sldMk cId="1601263101" sldId="293"/>
            <ac:spMk id="7" creationId="{00000000-0000-0000-0000-000000000000}"/>
          </ac:spMkLst>
        </pc:spChg>
      </pc:sldChg>
      <pc:sldChg chg="modSp">
        <pc:chgData name="LANGLOIS Cecile [BPCE Assurances]" userId="8a4faa53-65ef-4198-8dd8-d7d9e53b2231" providerId="ADAL" clId="{9B2FFA80-7E7B-4121-8989-B6718162E4B1}" dt="2020-05-12T15:41:55.921" v="12" actId="20577"/>
        <pc:sldMkLst>
          <pc:docMk/>
          <pc:sldMk cId="3027238453" sldId="310"/>
        </pc:sldMkLst>
        <pc:spChg chg="mod">
          <ac:chgData name="LANGLOIS Cecile [BPCE Assurances]" userId="8a4faa53-65ef-4198-8dd8-d7d9e53b2231" providerId="ADAL" clId="{9B2FFA80-7E7B-4121-8989-B6718162E4B1}" dt="2020-05-12T15:41:55.921" v="12" actId="20577"/>
          <ac:spMkLst>
            <pc:docMk/>
            <pc:sldMk cId="3027238453" sldId="310"/>
            <ac:spMk id="8" creationId="{00000000-0000-0000-0000-000000000000}"/>
          </ac:spMkLst>
        </pc:spChg>
        <pc:graphicFrameChg chg="mod">
          <ac:chgData name="LANGLOIS Cecile [BPCE Assurances]" userId="8a4faa53-65ef-4198-8dd8-d7d9e53b2231" providerId="ADAL" clId="{9B2FFA80-7E7B-4121-8989-B6718162E4B1}" dt="2020-05-12T15:39:39.418" v="2" actId="12385"/>
          <ac:graphicFrameMkLst>
            <pc:docMk/>
            <pc:sldMk cId="3027238453" sldId="310"/>
            <ac:graphicFrameMk id="4" creationId="{6943056B-0E64-46B3-A7B2-749DEB418C83}"/>
          </ac:graphicFrameMkLst>
        </pc:graphicFrameChg>
      </pc:sldChg>
      <pc:sldChg chg="modSp">
        <pc:chgData name="LANGLOIS Cecile [BPCE Assurances]" userId="8a4faa53-65ef-4198-8dd8-d7d9e53b2231" providerId="ADAL" clId="{9B2FFA80-7E7B-4121-8989-B6718162E4B1}" dt="2020-05-12T15:40:00.405" v="4" actId="12385"/>
        <pc:sldMkLst>
          <pc:docMk/>
          <pc:sldMk cId="299269541" sldId="317"/>
        </pc:sldMkLst>
        <pc:graphicFrameChg chg="mod">
          <ac:chgData name="LANGLOIS Cecile [BPCE Assurances]" userId="8a4faa53-65ef-4198-8dd8-d7d9e53b2231" providerId="ADAL" clId="{9B2FFA80-7E7B-4121-8989-B6718162E4B1}" dt="2020-05-12T15:40:00.405" v="4" actId="12385"/>
          <ac:graphicFrameMkLst>
            <pc:docMk/>
            <pc:sldMk cId="299269541" sldId="317"/>
            <ac:graphicFrameMk id="3" creationId="{29D16249-B521-4CC7-8340-829ED2FC376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252230-5F0D-4376-BD79-C4493C74E204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9E5900D2-CC37-47C1-9C08-E95B2D393920}">
      <dgm:prSet phldrT="[Texte]"/>
      <dgm:spPr/>
      <dgm:t>
        <a:bodyPr/>
        <a:lstStyle/>
        <a:p>
          <a:r>
            <a:rPr lang="fr-FR" b="1" dirty="0"/>
            <a:t>Evènement avec faute</a:t>
          </a:r>
        </a:p>
      </dgm:t>
    </dgm:pt>
    <dgm:pt modelId="{D9EF0A61-889E-4546-83A1-449FD10EC95C}" type="parTrans" cxnId="{59313C66-CE92-4508-A35D-7EFF702B402F}">
      <dgm:prSet/>
      <dgm:spPr/>
      <dgm:t>
        <a:bodyPr/>
        <a:lstStyle/>
        <a:p>
          <a:endParaRPr lang="fr-FR" b="1"/>
        </a:p>
      </dgm:t>
    </dgm:pt>
    <dgm:pt modelId="{895D2ABE-88A7-4000-B52F-5EE06B2F17C3}" type="sibTrans" cxnId="{59313C66-CE92-4508-A35D-7EFF702B402F}">
      <dgm:prSet/>
      <dgm:spPr/>
      <dgm:t>
        <a:bodyPr/>
        <a:lstStyle/>
        <a:p>
          <a:endParaRPr lang="fr-FR" b="1"/>
        </a:p>
      </dgm:t>
    </dgm:pt>
    <dgm:pt modelId="{0C782EE5-CD58-4D52-B688-D1A4F6FAC5BE}">
      <dgm:prSet phldrT="[Texte]"/>
      <dgm:spPr/>
      <dgm:t>
        <a:bodyPr/>
        <a:lstStyle/>
        <a:p>
          <a:r>
            <a:rPr lang="fr-FR" b="1" dirty="0"/>
            <a:t>Dommages immatériels Non consécutifs à un dommage matériel ou corporel garanti</a:t>
          </a:r>
        </a:p>
      </dgm:t>
    </dgm:pt>
    <dgm:pt modelId="{5CF5239F-8E2C-424B-813E-276DF14339CE}" type="parTrans" cxnId="{6ABFA077-DA16-4C84-8404-AA8D2B0072C1}">
      <dgm:prSet/>
      <dgm:spPr/>
      <dgm:t>
        <a:bodyPr/>
        <a:lstStyle/>
        <a:p>
          <a:endParaRPr lang="fr-FR" b="1"/>
        </a:p>
      </dgm:t>
    </dgm:pt>
    <dgm:pt modelId="{50D68E50-FF3B-440C-A151-A3C882CF339F}" type="sibTrans" cxnId="{6ABFA077-DA16-4C84-8404-AA8D2B0072C1}">
      <dgm:prSet/>
      <dgm:spPr/>
      <dgm:t>
        <a:bodyPr/>
        <a:lstStyle/>
        <a:p>
          <a:endParaRPr lang="fr-FR" b="1"/>
        </a:p>
      </dgm:t>
    </dgm:pt>
    <dgm:pt modelId="{59E3E367-CF56-495A-93F6-2EC6CE776571}">
      <dgm:prSet phldrT="[Texte]"/>
      <dgm:spPr/>
      <dgm:t>
        <a:bodyPr/>
        <a:lstStyle/>
        <a:p>
          <a:r>
            <a:rPr lang="fr-FR" b="1" dirty="0"/>
            <a:t>DINC</a:t>
          </a:r>
        </a:p>
      </dgm:t>
    </dgm:pt>
    <dgm:pt modelId="{7AA6BA4A-0883-4C69-B86F-2E4B1D9AD73D}" type="parTrans" cxnId="{C215D1EE-BB8E-4CC8-B59B-0E9B449CBD1A}">
      <dgm:prSet/>
      <dgm:spPr/>
      <dgm:t>
        <a:bodyPr/>
        <a:lstStyle/>
        <a:p>
          <a:endParaRPr lang="fr-FR" b="1"/>
        </a:p>
      </dgm:t>
    </dgm:pt>
    <dgm:pt modelId="{D593CF53-BA26-425F-BF56-9587FD9C5256}" type="sibTrans" cxnId="{C215D1EE-BB8E-4CC8-B59B-0E9B449CBD1A}">
      <dgm:prSet/>
      <dgm:spPr/>
      <dgm:t>
        <a:bodyPr/>
        <a:lstStyle/>
        <a:p>
          <a:endParaRPr lang="fr-FR" b="1"/>
        </a:p>
      </dgm:t>
    </dgm:pt>
    <dgm:pt modelId="{529D7302-736C-44C9-952C-1B9636FD1108}" type="pres">
      <dgm:prSet presAssocID="{95252230-5F0D-4376-BD79-C4493C74E204}" presName="Name0" presStyleCnt="0">
        <dgm:presLayoutVars>
          <dgm:dir/>
          <dgm:animLvl val="lvl"/>
          <dgm:resizeHandles val="exact"/>
        </dgm:presLayoutVars>
      </dgm:prSet>
      <dgm:spPr/>
    </dgm:pt>
    <dgm:pt modelId="{009D400A-839D-4BB0-8C23-253D0EB44581}" type="pres">
      <dgm:prSet presAssocID="{9E5900D2-CC37-47C1-9C08-E95B2D39392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37D044-BA4E-4AE1-A255-42064F974863}" type="pres">
      <dgm:prSet presAssocID="{895D2ABE-88A7-4000-B52F-5EE06B2F17C3}" presName="parTxOnlySpace" presStyleCnt="0"/>
      <dgm:spPr/>
    </dgm:pt>
    <dgm:pt modelId="{42A4B396-5A42-4B9B-ABE7-BA68CC531C5B}" type="pres">
      <dgm:prSet presAssocID="{0C782EE5-CD58-4D52-B688-D1A4F6FAC5B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C62E34-4900-43BA-A408-37D90890F463}" type="pres">
      <dgm:prSet presAssocID="{50D68E50-FF3B-440C-A151-A3C882CF339F}" presName="parTxOnlySpace" presStyleCnt="0"/>
      <dgm:spPr/>
    </dgm:pt>
    <dgm:pt modelId="{E20A8400-0694-419E-89E5-C10C7FDF49BD}" type="pres">
      <dgm:prSet presAssocID="{59E3E367-CF56-495A-93F6-2EC6CE77657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ABFA077-DA16-4C84-8404-AA8D2B0072C1}" srcId="{95252230-5F0D-4376-BD79-C4493C74E204}" destId="{0C782EE5-CD58-4D52-B688-D1A4F6FAC5BE}" srcOrd="1" destOrd="0" parTransId="{5CF5239F-8E2C-424B-813E-276DF14339CE}" sibTransId="{50D68E50-FF3B-440C-A151-A3C882CF339F}"/>
    <dgm:cxn modelId="{C215D1EE-BB8E-4CC8-B59B-0E9B449CBD1A}" srcId="{95252230-5F0D-4376-BD79-C4493C74E204}" destId="{59E3E367-CF56-495A-93F6-2EC6CE776571}" srcOrd="2" destOrd="0" parTransId="{7AA6BA4A-0883-4C69-B86F-2E4B1D9AD73D}" sibTransId="{D593CF53-BA26-425F-BF56-9587FD9C5256}"/>
    <dgm:cxn modelId="{63AEBE61-42D4-4814-976D-EF107E3256BE}" type="presOf" srcId="{95252230-5F0D-4376-BD79-C4493C74E204}" destId="{529D7302-736C-44C9-952C-1B9636FD1108}" srcOrd="0" destOrd="0" presId="urn:microsoft.com/office/officeart/2005/8/layout/chevron1"/>
    <dgm:cxn modelId="{8DC4D23A-E407-4573-953B-D775B2BEEE6B}" type="presOf" srcId="{0C782EE5-CD58-4D52-B688-D1A4F6FAC5BE}" destId="{42A4B396-5A42-4B9B-ABE7-BA68CC531C5B}" srcOrd="0" destOrd="0" presId="urn:microsoft.com/office/officeart/2005/8/layout/chevron1"/>
    <dgm:cxn modelId="{59313C66-CE92-4508-A35D-7EFF702B402F}" srcId="{95252230-5F0D-4376-BD79-C4493C74E204}" destId="{9E5900D2-CC37-47C1-9C08-E95B2D393920}" srcOrd="0" destOrd="0" parTransId="{D9EF0A61-889E-4546-83A1-449FD10EC95C}" sibTransId="{895D2ABE-88A7-4000-B52F-5EE06B2F17C3}"/>
    <dgm:cxn modelId="{30B1B098-0C7D-4662-A9F2-A5753A0767BF}" type="presOf" srcId="{59E3E367-CF56-495A-93F6-2EC6CE776571}" destId="{E20A8400-0694-419E-89E5-C10C7FDF49BD}" srcOrd="0" destOrd="0" presId="urn:microsoft.com/office/officeart/2005/8/layout/chevron1"/>
    <dgm:cxn modelId="{A0DD3DA7-CD3D-40F8-BA8B-865C20419ADC}" type="presOf" srcId="{9E5900D2-CC37-47C1-9C08-E95B2D393920}" destId="{009D400A-839D-4BB0-8C23-253D0EB44581}" srcOrd="0" destOrd="0" presId="urn:microsoft.com/office/officeart/2005/8/layout/chevron1"/>
    <dgm:cxn modelId="{620F3431-3575-4FF7-A8C7-C26D43C67EFF}" type="presParOf" srcId="{529D7302-736C-44C9-952C-1B9636FD1108}" destId="{009D400A-839D-4BB0-8C23-253D0EB44581}" srcOrd="0" destOrd="0" presId="urn:microsoft.com/office/officeart/2005/8/layout/chevron1"/>
    <dgm:cxn modelId="{172E254F-1202-40FB-B77B-FC1E054E28E4}" type="presParOf" srcId="{529D7302-736C-44C9-952C-1B9636FD1108}" destId="{3337D044-BA4E-4AE1-A255-42064F974863}" srcOrd="1" destOrd="0" presId="urn:microsoft.com/office/officeart/2005/8/layout/chevron1"/>
    <dgm:cxn modelId="{8C8C11DE-317D-4985-85C4-2F096B459135}" type="presParOf" srcId="{529D7302-736C-44C9-952C-1B9636FD1108}" destId="{42A4B396-5A42-4B9B-ABE7-BA68CC531C5B}" srcOrd="2" destOrd="0" presId="urn:microsoft.com/office/officeart/2005/8/layout/chevron1"/>
    <dgm:cxn modelId="{0E38808D-493B-480F-BEF0-C052C33157A6}" type="presParOf" srcId="{529D7302-736C-44C9-952C-1B9636FD1108}" destId="{D8C62E34-4900-43BA-A408-37D90890F463}" srcOrd="3" destOrd="0" presId="urn:microsoft.com/office/officeart/2005/8/layout/chevron1"/>
    <dgm:cxn modelId="{E16E5508-CB0E-4BC6-B2B5-644118EBB274}" type="presParOf" srcId="{529D7302-736C-44C9-952C-1B9636FD1108}" destId="{E20A8400-0694-419E-89E5-C10C7FDF49B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D400A-839D-4BB0-8C23-253D0EB44581}">
      <dsp:nvSpPr>
        <dsp:cNvPr id="0" name=""/>
        <dsp:cNvSpPr/>
      </dsp:nvSpPr>
      <dsp:spPr>
        <a:xfrm>
          <a:off x="1972" y="988503"/>
          <a:ext cx="2402924" cy="96116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/>
            <a:t>Evènement avec faute</a:t>
          </a:r>
        </a:p>
      </dsp:txBody>
      <dsp:txXfrm>
        <a:off x="482557" y="988503"/>
        <a:ext cx="1441755" cy="961169"/>
      </dsp:txXfrm>
    </dsp:sp>
    <dsp:sp modelId="{42A4B396-5A42-4B9B-ABE7-BA68CC531C5B}">
      <dsp:nvSpPr>
        <dsp:cNvPr id="0" name=""/>
        <dsp:cNvSpPr/>
      </dsp:nvSpPr>
      <dsp:spPr>
        <a:xfrm>
          <a:off x="2164604" y="988503"/>
          <a:ext cx="2402924" cy="96116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/>
            <a:t>Dommages immatériels Non consécutifs à un dommage matériel ou corporel garanti</a:t>
          </a:r>
        </a:p>
      </dsp:txBody>
      <dsp:txXfrm>
        <a:off x="2645189" y="988503"/>
        <a:ext cx="1441755" cy="961169"/>
      </dsp:txXfrm>
    </dsp:sp>
    <dsp:sp modelId="{E20A8400-0694-419E-89E5-C10C7FDF49BD}">
      <dsp:nvSpPr>
        <dsp:cNvPr id="0" name=""/>
        <dsp:cNvSpPr/>
      </dsp:nvSpPr>
      <dsp:spPr>
        <a:xfrm>
          <a:off x="4327236" y="988503"/>
          <a:ext cx="2402924" cy="96116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/>
            <a:t>DINC</a:t>
          </a:r>
        </a:p>
      </dsp:txBody>
      <dsp:txXfrm>
        <a:off x="4807821" y="988503"/>
        <a:ext cx="1441755" cy="961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492EA-A11A-4EA3-9F73-9FD07D64ABC7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7B1A-294B-485D-99FE-8DE88C8FB9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14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MARS 2020</a:t>
            </a:r>
          </a:p>
        </p:txBody>
      </p:sp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10001" y="552000"/>
            <a:ext cx="5835032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0001" y="1742400"/>
            <a:ext cx="5835032" cy="5801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459572" y="828970"/>
            <a:ext cx="700856" cy="196966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17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18" name="Connecteur droit 17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1CBC540-6D28-4A6B-B297-1F0607EFD43D}"/>
              </a:ext>
            </a:extLst>
          </p:cNvPr>
          <p:cNvSpPr txBox="1"/>
          <p:nvPr userDrawn="1"/>
        </p:nvSpPr>
        <p:spPr>
          <a:xfrm>
            <a:off x="0" y="9035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a.lefevre@assurances.natixis.com" TargetMode="External"/><Relationship Id="rId2" Type="http://schemas.openxmlformats.org/officeDocument/2006/relationships/hyperlink" Target="mailto:cecile.langloios@assurances.natixi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405620" y="275431"/>
            <a:ext cx="6388113" cy="6463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/>
              <a:t>FICHE MEMO </a:t>
            </a:r>
            <a:r>
              <a:rPr lang="fr-FR" sz="1600" b="1" i="1" dirty="0"/>
              <a:t>– </a:t>
            </a:r>
            <a:r>
              <a:rPr lang="fr-FR" sz="2000" b="1" dirty="0"/>
              <a:t>MR PRO</a:t>
            </a:r>
          </a:p>
          <a:p>
            <a:pPr algn="ctr"/>
            <a:r>
              <a:rPr lang="fr-FR" sz="1600" b="1" i="1" dirty="0"/>
              <a:t>LES DIFFERENTES </a:t>
            </a:r>
            <a:r>
              <a:rPr lang="fr-FR" sz="1400" b="1" i="1" dirty="0"/>
              <a:t>RESPONSABILITES</a:t>
            </a:r>
            <a:r>
              <a:rPr lang="fr-FR" sz="1600" b="1" i="1" dirty="0"/>
              <a:t> CIVILES PRO </a:t>
            </a:r>
            <a:endParaRPr lang="fr-FR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30" y="67419"/>
            <a:ext cx="1408670" cy="53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810001" y="1247169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L’ARCHITECTURE DE L’OFFRE MR PRO - RC </a:t>
            </a:r>
          </a:p>
        </p:txBody>
      </p:sp>
      <p:sp>
        <p:nvSpPr>
          <p:cNvPr id="23" name="Espace réservé du texte 4"/>
          <p:cNvSpPr txBox="1">
            <a:spLocks/>
          </p:cNvSpPr>
          <p:nvPr/>
        </p:nvSpPr>
        <p:spPr>
          <a:xfrm>
            <a:off x="308230" y="1139225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1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42228" y="1668519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B71372-8BEE-490D-B006-53E419210142}"/>
              </a:ext>
            </a:extLst>
          </p:cNvPr>
          <p:cNvSpPr/>
          <p:nvPr/>
        </p:nvSpPr>
        <p:spPr>
          <a:xfrm>
            <a:off x="331208" y="3546322"/>
            <a:ext cx="630754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400" dirty="0"/>
              <a:t>C’est la responsabilité qui peut être engagée en cours d’exploitation et garantit lors d’un sinistre les conséquences pécuniaires (dommages matériels, corporels et immatériels consécutifs) subies par un tiers, préposé, salarié à l’occasion de l’exercice de l’activité.</a:t>
            </a:r>
          </a:p>
          <a:p>
            <a:pPr algn="just">
              <a:spcAft>
                <a:spcPts val="0"/>
              </a:spcAft>
            </a:pPr>
            <a:r>
              <a:rPr lang="fr-FR" sz="1400" dirty="0"/>
              <a:t>Les dommages causés ne doivent en aucun cas résulter de l’exécution d’une prestation ou d’un contrat, d’une erreur ou d’une faute professionnelle. </a:t>
            </a:r>
          </a:p>
          <a:p>
            <a:pPr algn="just">
              <a:spcAft>
                <a:spcPts val="0"/>
              </a:spcAft>
            </a:pPr>
            <a:endParaRPr lang="fr-FR" sz="1400" dirty="0"/>
          </a:p>
          <a:p>
            <a:pPr algn="just">
              <a:spcAft>
                <a:spcPts val="0"/>
              </a:spcAft>
            </a:pPr>
            <a:r>
              <a:rPr lang="fr-FR" sz="1400" dirty="0"/>
              <a:t>Elle couvre la responsabilité à l’égard des : </a:t>
            </a:r>
          </a:p>
          <a:p>
            <a:pPr algn="just">
              <a:spcAft>
                <a:spcPts val="0"/>
              </a:spcAft>
            </a:pPr>
            <a:endParaRPr lang="fr-FR" sz="1200" dirty="0"/>
          </a:p>
        </p:txBody>
      </p:sp>
      <p:pic>
        <p:nvPicPr>
          <p:cNvPr id="1026" name="Image 2" descr="image001">
            <a:extLst>
              <a:ext uri="{FF2B5EF4-FFF2-40B4-BE49-F238E27FC236}">
                <a16:creationId xmlns:a16="http://schemas.microsoft.com/office/drawing/2014/main" id="{CC3C9EAA-36C5-4582-8C10-1A88CA59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" y="162871"/>
            <a:ext cx="992973" cy="99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9A0B08-D464-47B8-9E6F-A9CAF35643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676" t="47954" b="-1"/>
          <a:stretch/>
        </p:blipFill>
        <p:spPr>
          <a:xfrm>
            <a:off x="264791" y="1844201"/>
            <a:ext cx="2634068" cy="1012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B1513B-9728-4FAA-B174-A7CE1E5392F5}"/>
              </a:ext>
            </a:extLst>
          </p:cNvPr>
          <p:cNvSpPr/>
          <p:nvPr/>
        </p:nvSpPr>
        <p:spPr>
          <a:xfrm>
            <a:off x="2898859" y="1769989"/>
            <a:ext cx="3142464" cy="2157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RC exploitation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BC26FB-3D4C-4B28-A70E-7E4AA3DDA174}"/>
              </a:ext>
            </a:extLst>
          </p:cNvPr>
          <p:cNvSpPr/>
          <p:nvPr/>
        </p:nvSpPr>
        <p:spPr>
          <a:xfrm>
            <a:off x="2898859" y="2024115"/>
            <a:ext cx="3142464" cy="2091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RC Professionnelle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2EE1D243-A926-4359-B5F0-9374D62B0D41}"/>
              </a:ext>
            </a:extLst>
          </p:cNvPr>
          <p:cNvSpPr txBox="1">
            <a:spLocks/>
          </p:cNvSpPr>
          <p:nvPr/>
        </p:nvSpPr>
        <p:spPr>
          <a:xfrm>
            <a:off x="810001" y="2929828"/>
            <a:ext cx="5983732" cy="21575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LA RESPONSABILITE CIVILE LIEE A L’EXPLOITATION DE L’ENTREPRISE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0FDEA39-30B9-406E-8359-103534851B89}"/>
              </a:ext>
            </a:extLst>
          </p:cNvPr>
          <p:cNvSpPr txBox="1">
            <a:spLocks/>
          </p:cNvSpPr>
          <p:nvPr/>
        </p:nvSpPr>
        <p:spPr>
          <a:xfrm>
            <a:off x="308230" y="2962771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55E233C-1D90-4D09-BFB6-1008F9411F97}"/>
              </a:ext>
            </a:extLst>
          </p:cNvPr>
          <p:cNvSpPr txBox="1"/>
          <p:nvPr/>
        </p:nvSpPr>
        <p:spPr>
          <a:xfrm>
            <a:off x="242228" y="3492065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943056B-0E64-46B3-A7B2-749DEB418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521062"/>
              </p:ext>
            </p:extLst>
          </p:nvPr>
        </p:nvGraphicFramePr>
        <p:xfrm>
          <a:off x="308230" y="5315611"/>
          <a:ext cx="6485503" cy="320040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276730">
                  <a:extLst>
                    <a:ext uri="{9D8B030D-6E8A-4147-A177-3AD203B41FA5}">
                      <a16:colId xmlns:a16="http://schemas.microsoft.com/office/drawing/2014/main" val="4071302581"/>
                    </a:ext>
                  </a:extLst>
                </a:gridCol>
                <a:gridCol w="5208773">
                  <a:extLst>
                    <a:ext uri="{9D8B030D-6E8A-4147-A177-3AD203B41FA5}">
                      <a16:colId xmlns:a16="http://schemas.microsoft.com/office/drawing/2014/main" val="3971199078"/>
                    </a:ext>
                  </a:extLst>
                </a:gridCol>
              </a:tblGrid>
              <a:tr h="50102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Les dommages aux biens mobiliers appartenant aux tiers</a:t>
                      </a:r>
                    </a:p>
                    <a:p>
                      <a:r>
                        <a:rPr lang="fr-FR" sz="1200" dirty="0"/>
                        <a:t>Les dommages résultant d’atteinte accidentelle à l’environnement</a:t>
                      </a:r>
                    </a:p>
                    <a:p>
                      <a:r>
                        <a:rPr lang="fr-FR" sz="1200" dirty="0"/>
                        <a:t>Le vol commis par les préposés</a:t>
                      </a:r>
                    </a:p>
                    <a:p>
                      <a:r>
                        <a:rPr lang="fr-FR" sz="1200" dirty="0"/>
                        <a:t>Les véhicules déplacés</a:t>
                      </a:r>
                    </a:p>
                    <a:p>
                      <a:r>
                        <a:rPr lang="fr-FR" sz="1200" dirty="0"/>
                        <a:t>L’utilisation de véhicules terrestres à moteur pour les besoins de service</a:t>
                      </a:r>
                    </a:p>
                    <a:p>
                      <a:r>
                        <a:rPr lang="fr-FR" sz="1200" dirty="0"/>
                        <a:t>Les intoxications alimentaires</a:t>
                      </a:r>
                    </a:p>
                    <a:p>
                      <a:r>
                        <a:rPr lang="fr-FR" sz="1200" dirty="0"/>
                        <a:t>Les dommages survenus lors de foires, salons, exposition, manifestation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94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 PREPOSES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Les dommages matériels subis par les biens de vos préposés</a:t>
                      </a:r>
                    </a:p>
                    <a:p>
                      <a:r>
                        <a:rPr lang="fr-FR" sz="1200" dirty="0"/>
                        <a:t>La faute inexcusable</a:t>
                      </a:r>
                    </a:p>
                    <a:p>
                      <a:r>
                        <a:rPr lang="fr-FR" sz="1200" dirty="0"/>
                        <a:t>La faute intentionnelle d’un </a:t>
                      </a:r>
                      <a:r>
                        <a:rPr lang="fr-FR" sz="1200" dirty="0" err="1"/>
                        <a:t>co</a:t>
                      </a:r>
                      <a:r>
                        <a:rPr lang="fr-FR" sz="1200" dirty="0"/>
                        <a:t>-préposé</a:t>
                      </a:r>
                    </a:p>
                    <a:p>
                      <a:r>
                        <a:rPr lang="fr-FR" sz="1200" dirty="0"/>
                        <a:t>Le recours de la Sécurité Sociale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14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 SATGIAIRES, BENEVOLES, CANDIDAT A L’EMBAUCHE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Les dommages corporels occasionnés dans l’exercice de leur fonction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244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2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362B319-EC55-4713-BFA1-1D37DBA76CD2}"/>
              </a:ext>
            </a:extLst>
          </p:cNvPr>
          <p:cNvSpPr txBox="1">
            <a:spLocks/>
          </p:cNvSpPr>
          <p:nvPr/>
        </p:nvSpPr>
        <p:spPr>
          <a:xfrm>
            <a:off x="323293" y="41048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DF2119-0AD3-43EF-B9B7-63B20E45A7DF}"/>
              </a:ext>
            </a:extLst>
          </p:cNvPr>
          <p:cNvSpPr txBox="1"/>
          <p:nvPr/>
        </p:nvSpPr>
        <p:spPr>
          <a:xfrm>
            <a:off x="328113" y="916610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6B8BDE3-F4E2-468D-A096-D587DF1B590A}"/>
              </a:ext>
            </a:extLst>
          </p:cNvPr>
          <p:cNvSpPr txBox="1">
            <a:spLocks/>
          </p:cNvSpPr>
          <p:nvPr/>
        </p:nvSpPr>
        <p:spPr>
          <a:xfrm>
            <a:off x="829488" y="552733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LA RESPONSABILITE CIVILE PROFESSIONNELLE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1C9AB01-8220-4C88-AE07-B03C78BD7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01" y="2543128"/>
            <a:ext cx="62957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altLang="fr-FR" sz="1400" dirty="0"/>
              <a:t>Elle couvre la responsabilité pour :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7112B7-FB73-4C8C-B285-EF0613CC3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393" y="1040609"/>
            <a:ext cx="4257675" cy="1590675"/>
          </a:xfrm>
          <a:prstGeom prst="rect">
            <a:avLst/>
          </a:prstGeom>
        </p:spPr>
      </p:pic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29D16249-B521-4CC7-8340-829ED2FC3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163589"/>
              </p:ext>
            </p:extLst>
          </p:nvPr>
        </p:nvGraphicFramePr>
        <p:xfrm>
          <a:off x="382069" y="2930151"/>
          <a:ext cx="6295792" cy="214884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727579">
                  <a:extLst>
                    <a:ext uri="{9D8B030D-6E8A-4147-A177-3AD203B41FA5}">
                      <a16:colId xmlns:a16="http://schemas.microsoft.com/office/drawing/2014/main" val="4049908766"/>
                    </a:ext>
                  </a:extLst>
                </a:gridCol>
                <a:gridCol w="4568213">
                  <a:extLst>
                    <a:ext uri="{9D8B030D-6E8A-4147-A177-3AD203B41FA5}">
                      <a16:colId xmlns:a16="http://schemas.microsoft.com/office/drawing/2014/main" val="234369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RC PRO </a:t>
                      </a:r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Montant MAX :</a:t>
                      </a:r>
                    </a:p>
                    <a:p>
                      <a:pPr algn="ctr"/>
                      <a:r>
                        <a:rPr lang="fr-FR" dirty="0"/>
                        <a:t> 8 M€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Les dommages aux biens confiés appartenant à vos clients</a:t>
                      </a:r>
                    </a:p>
                    <a:p>
                      <a:r>
                        <a:rPr lang="fr-FR" dirty="0"/>
                        <a:t>Les dommages aux biens existants appartenant à vos clients</a:t>
                      </a:r>
                    </a:p>
                    <a:p>
                      <a:r>
                        <a:rPr lang="fr-FR" dirty="0"/>
                        <a:t>Les dommages causés par les engins de chantier </a:t>
                      </a:r>
                    </a:p>
                    <a:p>
                      <a:r>
                        <a:rPr lang="fr-FR" dirty="0"/>
                        <a:t>Les intoxications alimentaires</a:t>
                      </a:r>
                    </a:p>
                    <a:p>
                      <a:r>
                        <a:rPr lang="fr-FR" dirty="0"/>
                        <a:t>Les dommages causés par un produit défectueux</a:t>
                      </a:r>
                    </a:p>
                    <a:p>
                      <a:r>
                        <a:rPr lang="fr-FR" dirty="0"/>
                        <a:t>Les dommages résultant d’atteinte accidentelle à l’environnement</a:t>
                      </a:r>
                    </a:p>
                    <a:p>
                      <a:r>
                        <a:rPr lang="fr-FR" dirty="0"/>
                        <a:t>Les dommages nés de vos engagements contractuels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17817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96A3038C-51C9-4F9A-92FB-106351AEC524}"/>
              </a:ext>
            </a:extLst>
          </p:cNvPr>
          <p:cNvSpPr/>
          <p:nvPr/>
        </p:nvSpPr>
        <p:spPr>
          <a:xfrm>
            <a:off x="641611" y="5192139"/>
            <a:ext cx="6047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200" b="1" u="sng" dirty="0">
                <a:solidFill>
                  <a:srgbClr val="7030A0"/>
                </a:solidFill>
              </a:rPr>
              <a:t>EXCEPTION</a:t>
            </a:r>
            <a:r>
              <a:rPr lang="fr-FR" sz="1200" b="1" dirty="0">
                <a:solidFill>
                  <a:srgbClr val="7030A0"/>
                </a:solidFill>
              </a:rPr>
              <a:t> : RC PRO est limitée à 300 000€ par sinistre et par année d’assurance pour les activités des groupes métiers du conseil et des services aux entreprises et aux personnes, et de la publicité.</a:t>
            </a:r>
          </a:p>
        </p:txBody>
      </p:sp>
      <p:pic>
        <p:nvPicPr>
          <p:cNvPr id="12" name="Graphique 11" descr="Avertissement">
            <a:extLst>
              <a:ext uri="{FF2B5EF4-FFF2-40B4-BE49-F238E27FC236}">
                <a16:creationId xmlns:a16="http://schemas.microsoft.com/office/drawing/2014/main" id="{8BEBE45F-E464-4B72-ADC2-7A587E4FF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548" y="5285772"/>
            <a:ext cx="459063" cy="459063"/>
          </a:xfrm>
          <a:prstGeom prst="rect">
            <a:avLst/>
          </a:prstGeom>
        </p:spPr>
      </p:pic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0A00C4C0-0C43-48AF-BCFA-ACF04377BC72}"/>
              </a:ext>
            </a:extLst>
          </p:cNvPr>
          <p:cNvSpPr txBox="1">
            <a:spLocks/>
          </p:cNvSpPr>
          <p:nvPr/>
        </p:nvSpPr>
        <p:spPr>
          <a:xfrm>
            <a:off x="367468" y="620168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9387E4-3F18-4092-BE96-0A3EF6CC2486}"/>
              </a:ext>
            </a:extLst>
          </p:cNvPr>
          <p:cNvSpPr txBox="1"/>
          <p:nvPr/>
        </p:nvSpPr>
        <p:spPr>
          <a:xfrm>
            <a:off x="372288" y="6707810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5BECE626-F416-4CB3-B301-691FD2C80645}"/>
              </a:ext>
            </a:extLst>
          </p:cNvPr>
          <p:cNvSpPr txBox="1">
            <a:spLocks/>
          </p:cNvSpPr>
          <p:nvPr/>
        </p:nvSpPr>
        <p:spPr>
          <a:xfrm>
            <a:off x="829784" y="6169650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LA RESPONSABILITE CIVILE LIEE AUX VEHICULES CONFIES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FB1C-EF4A-4F2A-AF3B-BEED49E7BDD4}"/>
              </a:ext>
            </a:extLst>
          </p:cNvPr>
          <p:cNvSpPr/>
          <p:nvPr/>
        </p:nvSpPr>
        <p:spPr>
          <a:xfrm>
            <a:off x="484197" y="6892678"/>
            <a:ext cx="604799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400" dirty="0"/>
              <a:t>Cette option permet de garantir un professionnel qui, dans le cadre de ses activités déclarées, peut intervenir sur tous les types de véhicules.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fr-FR" sz="1400" dirty="0"/>
              <a:t>Dommages subis par les véhicules confiés par leur clients (y compris le vol et leurs contenus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fr-FR" sz="1400" dirty="0"/>
              <a:t>Dommages causés aux tiers en tant que conducteur ou gardien d’un véhicule terrestre à moteur confié par un client dans le cadre de l’activité professionnelle déclarée</a:t>
            </a:r>
          </a:p>
        </p:txBody>
      </p:sp>
    </p:spTree>
    <p:extLst>
      <p:ext uri="{BB962C8B-B14F-4D97-AF65-F5344CB8AC3E}">
        <p14:creationId xmlns:p14="http://schemas.microsoft.com/office/powerpoint/2010/main" val="29926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>
            <a:extLst>
              <a:ext uri="{FF2B5EF4-FFF2-40B4-BE49-F238E27FC236}">
                <a16:creationId xmlns:a16="http://schemas.microsoft.com/office/drawing/2014/main" id="{04DB49AF-27D5-420F-897D-C9256A855A34}"/>
              </a:ext>
            </a:extLst>
          </p:cNvPr>
          <p:cNvSpPr txBox="1"/>
          <p:nvPr/>
        </p:nvSpPr>
        <p:spPr>
          <a:xfrm>
            <a:off x="918448" y="9241836"/>
            <a:ext cx="6221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dirty="0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2F4AC2E7-921F-4089-9C56-123A8358884F}"/>
              </a:ext>
            </a:extLst>
          </p:cNvPr>
          <p:cNvSpPr txBox="1">
            <a:spLocks/>
          </p:cNvSpPr>
          <p:nvPr/>
        </p:nvSpPr>
        <p:spPr>
          <a:xfrm>
            <a:off x="323293" y="42572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1026E8-493E-47E7-9E01-81F657F8140F}"/>
              </a:ext>
            </a:extLst>
          </p:cNvPr>
          <p:cNvSpPr txBox="1"/>
          <p:nvPr/>
        </p:nvSpPr>
        <p:spPr>
          <a:xfrm>
            <a:off x="328113" y="916610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DD2A7825-D801-4A29-8BBA-F364FE59591E}"/>
              </a:ext>
            </a:extLst>
          </p:cNvPr>
          <p:cNvSpPr txBox="1">
            <a:spLocks/>
          </p:cNvSpPr>
          <p:nvPr/>
        </p:nvSpPr>
        <p:spPr>
          <a:xfrm>
            <a:off x="829488" y="552733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DINC – Dommages Immatériels Non Consécutifs 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CB466640-1C68-4287-B054-35B2EDE14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72" y="1112012"/>
            <a:ext cx="62957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altLang="fr-FR" sz="1400" dirty="0"/>
              <a:t>A l’origine d’un dommage, nous avons un évènement : une erreur, une omission, une faute une négligence. </a:t>
            </a:r>
          </a:p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altLang="fr-FR" sz="1400" dirty="0"/>
              <a:t>L’évènement n’ a pas créé de dommages matériel ou corporel aux tiers mais des dommages immatériels. 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2B93FD9E-4960-4414-90F9-7B408B48FA6C}"/>
              </a:ext>
            </a:extLst>
          </p:cNvPr>
          <p:cNvSpPr txBox="1">
            <a:spLocks/>
          </p:cNvSpPr>
          <p:nvPr/>
        </p:nvSpPr>
        <p:spPr>
          <a:xfrm>
            <a:off x="345585" y="3907550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6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802BFC85-9E44-416A-8BBB-92699727C0B6}"/>
              </a:ext>
            </a:extLst>
          </p:cNvPr>
          <p:cNvSpPr txBox="1">
            <a:spLocks/>
          </p:cNvSpPr>
          <p:nvPr/>
        </p:nvSpPr>
        <p:spPr>
          <a:xfrm>
            <a:off x="907741" y="4056566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LA RESPONSABILITE DES DIRIGEANTS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BDA086-752D-4D9F-A6E6-53493B69B3E3}"/>
              </a:ext>
            </a:extLst>
          </p:cNvPr>
          <p:cNvSpPr txBox="1"/>
          <p:nvPr/>
        </p:nvSpPr>
        <p:spPr>
          <a:xfrm>
            <a:off x="323293" y="4415366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63B45F-8DBC-4032-B531-F49298D244E4}"/>
              </a:ext>
            </a:extLst>
          </p:cNvPr>
          <p:cNvSpPr/>
          <p:nvPr/>
        </p:nvSpPr>
        <p:spPr>
          <a:xfrm>
            <a:off x="785609" y="4554815"/>
            <a:ext cx="58334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/>
              <a:t>Protéger le dirigeant d’une entreprise </a:t>
            </a:r>
            <a:r>
              <a:rPr lang="fr-FR" sz="1400" dirty="0"/>
              <a:t>dont la responsabilité serait recherchée pour une faute commise dans le cadre de ses fonctions. L’option permet de couvrir les frais de défense, les dommages et intérêts.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5B447847-064C-46EC-9749-992A806653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2564109"/>
              </p:ext>
            </p:extLst>
          </p:nvPr>
        </p:nvGraphicFramePr>
        <p:xfrm>
          <a:off x="1" y="1131253"/>
          <a:ext cx="6732134" cy="2938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91EF30C-3800-4071-BA50-BDA35F5B3CA1}"/>
              </a:ext>
            </a:extLst>
          </p:cNvPr>
          <p:cNvSpPr/>
          <p:nvPr/>
        </p:nvSpPr>
        <p:spPr>
          <a:xfrm>
            <a:off x="202398" y="3139440"/>
            <a:ext cx="6460566" cy="6614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100" b="1" dirty="0"/>
              <a:t>Exemple : un expert comptable fait appel à votre cabinet de recrutement. Vous ne contrôlez pas le CV et le candidat retenu a menti sur ses diplômes.  Durant la période d’essai, l’employeur </a:t>
            </a:r>
          </a:p>
        </p:txBody>
      </p:sp>
      <p:pic>
        <p:nvPicPr>
          <p:cNvPr id="5" name="Graphique 4" descr="Cible">
            <a:extLst>
              <a:ext uri="{FF2B5EF4-FFF2-40B4-BE49-F238E27FC236}">
                <a16:creationId xmlns:a16="http://schemas.microsoft.com/office/drawing/2014/main" id="{E9B15DA7-2C8E-4ABC-A49B-9FD3E7A347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61742" y="4578700"/>
            <a:ext cx="395317" cy="39531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8321C8D-BDEC-4A13-9E8D-F027032857A1}"/>
              </a:ext>
            </a:extLst>
          </p:cNvPr>
          <p:cNvSpPr/>
          <p:nvPr/>
        </p:nvSpPr>
        <p:spPr>
          <a:xfrm>
            <a:off x="766539" y="5463683"/>
            <a:ext cx="58334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/>
              <a:t>Cette option ne peut être souscrite que par </a:t>
            </a:r>
            <a:r>
              <a:rPr lang="fr-FR" sz="1400" b="1" dirty="0"/>
              <a:t>des personnes morales</a:t>
            </a:r>
            <a:r>
              <a:rPr lang="fr-FR" sz="1400" dirty="0"/>
              <a:t>. L’assuré est la personne qui est à la tête de l’entreprise, à savoir des dirigeants de droit ou les dirigeants de fait.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A731D6-8A22-46F2-836F-895437ED5440}"/>
              </a:ext>
            </a:extLst>
          </p:cNvPr>
          <p:cNvSpPr/>
          <p:nvPr/>
        </p:nvSpPr>
        <p:spPr>
          <a:xfrm>
            <a:off x="785609" y="6207959"/>
            <a:ext cx="58334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/>
              <a:t>Les fautes susceptibles d’entrainer une condamnation des dirigeants peuvent provenir  : </a:t>
            </a:r>
          </a:p>
          <a:p>
            <a:pPr marL="285750" indent="-285750" algn="just">
              <a:buFontTx/>
              <a:buChar char="-"/>
            </a:pPr>
            <a:r>
              <a:rPr lang="fr-FR" sz="1400" b="1" dirty="0"/>
              <a:t>d’une erreur de gestion de l’entreprise</a:t>
            </a:r>
            <a:r>
              <a:rPr lang="fr-FR" sz="1400" dirty="0"/>
              <a:t> : imprudence dans la gestion sociale, distribution inadéquate ou abusive de dividendes, aggravation des dettes…</a:t>
            </a:r>
          </a:p>
          <a:p>
            <a:pPr marL="285750" indent="-285750" algn="just">
              <a:buFontTx/>
              <a:buChar char="-"/>
            </a:pPr>
            <a:r>
              <a:rPr lang="fr-FR" sz="1400" b="1" dirty="0"/>
              <a:t>d’un non respect des statuts sociaux</a:t>
            </a:r>
            <a:r>
              <a:rPr lang="fr-FR" sz="1400" dirty="0"/>
              <a:t> : non respect du délai de convocation d’une assemblée générale, souscription d’emprunt sans accord du conseil d’administration…</a:t>
            </a:r>
          </a:p>
          <a:p>
            <a:pPr marL="285750" indent="-285750" algn="just">
              <a:buFontTx/>
              <a:buChar char="-"/>
            </a:pPr>
            <a:r>
              <a:rPr lang="fr-FR" sz="1400" b="1" dirty="0"/>
              <a:t>d’une infraction aux textes de lois et règlements </a:t>
            </a:r>
            <a:r>
              <a:rPr lang="fr-FR" sz="1400" dirty="0"/>
              <a:t>: droit du travail (hygiène, sécurité, discrimination…) et droit de la consommation : contrefaçon, rupture abusive de contrat</a:t>
            </a:r>
          </a:p>
          <a:p>
            <a:pPr marL="285750" indent="-285750" algn="just">
              <a:buFontTx/>
              <a:buChar char="-"/>
            </a:pPr>
            <a:endParaRPr lang="fr-FR" sz="1400" dirty="0"/>
          </a:p>
        </p:txBody>
      </p:sp>
      <p:pic>
        <p:nvPicPr>
          <p:cNvPr id="7" name="Graphique 6" descr="Engrenages">
            <a:extLst>
              <a:ext uri="{FF2B5EF4-FFF2-40B4-BE49-F238E27FC236}">
                <a16:creationId xmlns:a16="http://schemas.microsoft.com/office/drawing/2014/main" id="{D78A4BEC-FE66-4C22-BB00-C4034F918B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61040" y="6280823"/>
            <a:ext cx="496019" cy="496019"/>
          </a:xfrm>
          <a:prstGeom prst="rect">
            <a:avLst/>
          </a:prstGeom>
        </p:spPr>
      </p:pic>
      <p:pic>
        <p:nvPicPr>
          <p:cNvPr id="9" name="Graphique 8" descr="Ville">
            <a:extLst>
              <a:ext uri="{FF2B5EF4-FFF2-40B4-BE49-F238E27FC236}">
                <a16:creationId xmlns:a16="http://schemas.microsoft.com/office/drawing/2014/main" id="{DB5B7F5F-7E87-42A0-BA09-437E61B94C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06614" y="5463683"/>
            <a:ext cx="496019" cy="49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5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/>
          <p:cNvSpPr/>
          <p:nvPr/>
        </p:nvSpPr>
        <p:spPr>
          <a:xfrm>
            <a:off x="215504" y="603251"/>
            <a:ext cx="6427658" cy="7922684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2748977" y="1671524"/>
            <a:ext cx="3009272" cy="261610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INTERLOCUTEURS</a:t>
            </a:r>
          </a:p>
          <a:p>
            <a:pPr lvl="1"/>
            <a:r>
              <a:rPr lang="fr-FR" b="1" dirty="0"/>
              <a:t>Natixis Assurances : </a:t>
            </a: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Cécile LANGLOIS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07 71 37 09 00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2"/>
              </a:rPr>
              <a:t>cecile.langlois@assurances.natixis.com</a:t>
            </a:r>
            <a:endParaRPr lang="fr-FR" dirty="0"/>
          </a:p>
          <a:p>
            <a:pPr lvl="1" fontAlgn="auto">
              <a:spcBef>
                <a:spcPts val="60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Sandra LEFEVRE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06 70 74 64 24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3"/>
              </a:rPr>
              <a:t>Sandra.lefevre@assurances.natixis.com</a:t>
            </a:r>
            <a:endParaRPr lang="fr-FR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900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800" dirty="0"/>
          </a:p>
          <a:p>
            <a:pPr lvl="1"/>
            <a:r>
              <a:rPr lang="fr-FR" dirty="0"/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6858" y="1618195"/>
            <a:ext cx="227570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160126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3" ma:contentTypeDescription="Create a new document." ma:contentTypeScope="" ma:versionID="5db4f5e1d9be1e2a22142cc61cc3b99e">
  <xsd:schema xmlns:xsd="http://www.w3.org/2001/XMLSchema" xmlns:xs="http://www.w3.org/2001/XMLSchema" xmlns:p="http://schemas.microsoft.com/office/2006/metadata/properties" xmlns:ns3="3edcd01c-fa64-4670-bc4f-9984a77729ad" xmlns:ns4="962ded25-ad35-4b12-a876-b8ee24a4236d" targetNamespace="http://schemas.microsoft.com/office/2006/metadata/properties" ma:root="true" ma:fieldsID="31963008b39b18ca910a321f0fccf527" ns3:_="" ns4:_="">
    <xsd:import namespace="3edcd01c-fa64-4670-bc4f-9984a77729ad"/>
    <xsd:import namespace="962ded25-ad35-4b12-a876-b8ee24a423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ded25-ad35-4b12-a876-b8ee24a4236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BB995D-53B5-4205-9CE2-13AF595D667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64C14C5-FF2D-4B93-8C60-DA4CDC5874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4F441D-38D0-4BE6-BB15-96E794AC0CFB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62ded25-ad35-4b12-a876-b8ee24a4236d"/>
    <ds:schemaRef ds:uri="http://purl.org/dc/dcmitype/"/>
    <ds:schemaRef ds:uri="3edcd01c-fa64-4670-bc4f-9984a77729ad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3A9E24A3-1519-466F-BA11-90CE91ABA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962ded25-ad35-4b12-a876-b8ee24a42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NATIXIS_2017_Template4-3_NATIXIS_ASSURANCES</Template>
  <TotalTime>8117</TotalTime>
  <Words>676</Words>
  <Application>Microsoft Office PowerPoint</Application>
  <PresentationFormat>Affichage à l'écran (4:3)</PresentationFormat>
  <Paragraphs>78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 3</vt:lpstr>
      <vt:lpstr>NATIXIS_2017_Template4-3_NATIXIS_ASSURANCES</vt:lpstr>
      <vt:lpstr>Présentation PowerPoint</vt:lpstr>
      <vt:lpstr>Présentation PowerPoint</vt:lpstr>
      <vt:lpstr>Présentation PowerPoint</vt:lpstr>
      <vt:lpstr>Présentation PowerPoint</vt:lpstr>
    </vt:vector>
  </TitlesOfParts>
  <Company>Natixis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Chapuis Henri Francois</dc:creator>
  <cp:lastModifiedBy>A6706426</cp:lastModifiedBy>
  <cp:revision>84</cp:revision>
  <dcterms:created xsi:type="dcterms:W3CDTF">2017-04-07T10:22:01Z</dcterms:created>
  <dcterms:modified xsi:type="dcterms:W3CDTF">2020-07-22T07:14:07Z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emilie.forest@natixis.com</vt:lpwstr>
  </property>
  <property fmtid="{D5CDD505-2E9C-101B-9397-08002B2CF9AE}" pid="5" name="MSIP_Label_797e4f81-4b1c-4a3a-b237-8636707719dc_SetDate">
    <vt:lpwstr>2019-07-19T13:02:47.5784613Z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441d16ed-877f-46f0-82bb-684d1ee0f057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0x010100D5BC222503CE594E96A8A70B1703BBD9</vt:lpwstr>
  </property>
</Properties>
</file>