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6" r:id="rId2"/>
    <p:sldId id="317" r:id="rId3"/>
    <p:sldId id="318" r:id="rId4"/>
    <p:sldId id="319" r:id="rId5"/>
    <p:sldId id="320" r:id="rId6"/>
    <p:sldId id="323" r:id="rId7"/>
    <p:sldId id="321" r:id="rId8"/>
    <p:sldId id="322" r:id="rId9"/>
    <p:sldId id="324" r:id="rId10"/>
    <p:sldId id="325" r:id="rId11"/>
    <p:sldId id="326" r:id="rId12"/>
    <p:sldId id="32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3" userDrawn="1">
          <p15:clr>
            <a:srgbClr val="A4A3A4"/>
          </p15:clr>
        </p15:guide>
        <p15:guide id="2" pos="5465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38" userDrawn="1">
          <p15:clr>
            <a:srgbClr val="A4A3A4"/>
          </p15:clr>
        </p15:guide>
        <p15:guide id="5" orient="horz" pos="663" userDrawn="1">
          <p15:clr>
            <a:srgbClr val="A4A3A4"/>
          </p15:clr>
        </p15:guide>
        <p15:guide id="6" pos="295" userDrawn="1">
          <p15:clr>
            <a:srgbClr val="A4A3A4"/>
          </p15:clr>
        </p15:guide>
        <p15:guide id="7" orient="horz" pos="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E70705"/>
    <a:srgbClr val="C00000"/>
    <a:srgbClr val="E9CCCD"/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B1B1E-8A1A-4F1A-BB66-303227BD2B24}" v="305" dt="2018-09-24T11:34:25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5013" autoAdjust="0"/>
  </p:normalViewPr>
  <p:slideViewPr>
    <p:cSldViewPr showGuides="1">
      <p:cViewPr varScale="1">
        <p:scale>
          <a:sx n="64" d="100"/>
          <a:sy n="64" d="100"/>
        </p:scale>
        <p:origin x="1468" y="56"/>
      </p:cViewPr>
      <p:guideLst>
        <p:guide orient="horz" pos="3793"/>
        <p:guide pos="5465"/>
        <p:guide orient="horz"/>
        <p:guide pos="5738"/>
        <p:guide orient="horz" pos="663"/>
        <p:guide pos="295"/>
        <p:guide orient="horz" pos="93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y Wattinne" userId="28109ef2-3e01-42d3-bd95-904fa2b33481" providerId="ADAL" clId="{4EF36BAF-E82C-48FD-A487-2577CFC1E6BC}"/>
    <pc:docChg chg="undo custSel addSld delSld modSld modMainMaster">
      <pc:chgData name="Charley Wattinne" userId="28109ef2-3e01-42d3-bd95-904fa2b33481" providerId="ADAL" clId="{4EF36BAF-E82C-48FD-A487-2577CFC1E6BC}" dt="2018-07-09T15:14:10.408" v="597"/>
      <pc:docMkLst>
        <pc:docMk/>
      </pc:docMkLst>
      <pc:sldChg chg="modSp">
        <pc:chgData name="Charley Wattinne" userId="28109ef2-3e01-42d3-bd95-904fa2b33481" providerId="ADAL" clId="{4EF36BAF-E82C-48FD-A487-2577CFC1E6BC}" dt="2018-07-09T14:56:00.770" v="109" actId="404"/>
        <pc:sldMkLst>
          <pc:docMk/>
          <pc:sldMk cId="3711907808" sldId="316"/>
        </pc:sldMkLst>
        <pc:spChg chg="mod">
          <ac:chgData name="Charley Wattinne" userId="28109ef2-3e01-42d3-bd95-904fa2b33481" providerId="ADAL" clId="{4EF36BAF-E82C-48FD-A487-2577CFC1E6BC}" dt="2018-07-09T14:56:00.770" v="109" actId="404"/>
          <ac:spMkLst>
            <pc:docMk/>
            <pc:sldMk cId="3711907808" sldId="316"/>
            <ac:spMk id="3" creationId="{D2EF0A47-03B9-49A6-9F5A-EED0D8EF2240}"/>
          </ac:spMkLst>
        </pc:spChg>
        <pc:spChg chg="mod">
          <ac:chgData name="Charley Wattinne" userId="28109ef2-3e01-42d3-bd95-904fa2b33481" providerId="ADAL" clId="{4EF36BAF-E82C-48FD-A487-2577CFC1E6BC}" dt="2018-07-09T14:54:31.684" v="7" actId="20577"/>
          <ac:spMkLst>
            <pc:docMk/>
            <pc:sldMk cId="3711907808" sldId="316"/>
            <ac:spMk id="4" creationId="{838735B5-3463-4F82-A011-40CA750F9FE0}"/>
          </ac:spMkLst>
        </pc:spChg>
      </pc:sldChg>
      <pc:sldMasterChg chg="delSp modSp delSldLayout modSldLayout">
        <pc:chgData name="Charley Wattinne" userId="28109ef2-3e01-42d3-bd95-904fa2b33481" providerId="ADAL" clId="{4EF36BAF-E82C-48FD-A487-2577CFC1E6BC}" dt="2018-07-09T15:12:04.298" v="526"/>
        <pc:sldMasterMkLst>
          <pc:docMk/>
          <pc:sldMasterMk cId="2595587468" sldId="2147483648"/>
        </pc:sldMasterMkLst>
        <pc:spChg chg="del">
          <ac:chgData name="Charley Wattinne" userId="28109ef2-3e01-42d3-bd95-904fa2b33481" providerId="ADAL" clId="{4EF36BAF-E82C-48FD-A487-2577CFC1E6BC}" dt="2018-07-09T15:04:43.588" v="218" actId="478"/>
          <ac:spMkLst>
            <pc:docMk/>
            <pc:sldMasterMk cId="2595587468" sldId="2147483648"/>
            <ac:spMk id="2" creationId="{00000000-0000-0000-0000-000000000000}"/>
          </ac:spMkLst>
        </pc:spChg>
        <pc:spChg chg="del">
          <ac:chgData name="Charley Wattinne" userId="28109ef2-3e01-42d3-bd95-904fa2b33481" providerId="ADAL" clId="{4EF36BAF-E82C-48FD-A487-2577CFC1E6BC}" dt="2018-07-09T14:58:46.826" v="119" actId="478"/>
          <ac:spMkLst>
            <pc:docMk/>
            <pc:sldMasterMk cId="2595587468" sldId="2147483648"/>
            <ac:spMk id="3" creationId="{00000000-0000-0000-0000-000000000000}"/>
          </ac:spMkLst>
        </pc:spChg>
        <pc:spChg chg="mod">
          <ac:chgData name="Charley Wattinne" userId="28109ef2-3e01-42d3-bd95-904fa2b33481" providerId="ADAL" clId="{4EF36BAF-E82C-48FD-A487-2577CFC1E6BC}" dt="2018-07-09T14:55:45.972" v="106" actId="20577"/>
          <ac:spMkLst>
            <pc:docMk/>
            <pc:sldMasterMk cId="2595587468" sldId="2147483648"/>
            <ac:spMk id="9" creationId="{5080F08A-7EFC-4111-8325-F0AFBE7CEFD4}"/>
          </ac:spMkLst>
        </pc:spChg>
        <pc:sldLayoutChg chg="delSp modSp">
          <pc:chgData name="Charley Wattinne" userId="28109ef2-3e01-42d3-bd95-904fa2b33481" providerId="ADAL" clId="{4EF36BAF-E82C-48FD-A487-2577CFC1E6BC}" dt="2018-07-09T15:05:08.624" v="236" actId="404"/>
          <pc:sldLayoutMkLst>
            <pc:docMk/>
            <pc:sldMasterMk cId="2595587468" sldId="2147483648"/>
            <pc:sldLayoutMk cId="1192494808" sldId="2147483649"/>
          </pc:sldLayoutMkLst>
          <pc:spChg chg="mod">
            <ac:chgData name="Charley Wattinne" userId="28109ef2-3e01-42d3-bd95-904fa2b33481" providerId="ADAL" clId="{4EF36BAF-E82C-48FD-A487-2577CFC1E6BC}" dt="2018-07-09T15:05:08.624" v="236" actId="404"/>
            <ac:spMkLst>
              <pc:docMk/>
              <pc:sldMasterMk cId="2595587468" sldId="2147483648"/>
              <pc:sldLayoutMk cId="1192494808" sldId="2147483649"/>
              <ac:spMk id="3" creationId="{00000000-0000-0000-0000-000000000000}"/>
            </ac:spMkLst>
          </pc:spChg>
          <pc:spChg chg="del">
            <ac:chgData name="Charley Wattinne" userId="28109ef2-3e01-42d3-bd95-904fa2b33481" providerId="ADAL" clId="{4EF36BAF-E82C-48FD-A487-2577CFC1E6BC}" dt="2018-07-09T15:04:50.526" v="219" actId="478"/>
            <ac:spMkLst>
              <pc:docMk/>
              <pc:sldMasterMk cId="2595587468" sldId="2147483648"/>
              <pc:sldLayoutMk cId="1192494808" sldId="2147483649"/>
              <ac:spMk id="5" creationId="{00000000-0000-0000-0000-000000000000}"/>
            </ac:spMkLst>
          </pc:spChg>
          <pc:spChg chg="del">
            <ac:chgData name="Charley Wattinne" userId="28109ef2-3e01-42d3-bd95-904fa2b33481" providerId="ADAL" clId="{4EF36BAF-E82C-48FD-A487-2577CFC1E6BC}" dt="2018-07-09T15:04:58.435" v="220" actId="478"/>
            <ac:spMkLst>
              <pc:docMk/>
              <pc:sldMasterMk cId="2595587468" sldId="2147483648"/>
              <pc:sldLayoutMk cId="1192494808" sldId="2147483649"/>
              <ac:spMk id="6" creationId="{00000000-0000-0000-0000-000000000000}"/>
            </ac:spMkLst>
          </pc:spChg>
        </pc:sldLayoutChg>
        <pc:sldLayoutChg chg="addSp delSp modSp">
          <pc:chgData name="Charley Wattinne" userId="28109ef2-3e01-42d3-bd95-904fa2b33481" providerId="ADAL" clId="{4EF36BAF-E82C-48FD-A487-2577CFC1E6BC}" dt="2018-07-09T15:12:04.298" v="526"/>
          <pc:sldLayoutMkLst>
            <pc:docMk/>
            <pc:sldMasterMk cId="2595587468" sldId="2147483648"/>
            <pc:sldLayoutMk cId="1583527902" sldId="2147483669"/>
          </pc:sldLayoutMkLst>
          <pc:spChg chg="mod">
            <ac:chgData name="Charley Wattinne" userId="28109ef2-3e01-42d3-bd95-904fa2b33481" providerId="ADAL" clId="{4EF36BAF-E82C-48FD-A487-2577CFC1E6BC}" dt="2018-07-09T15:09:48.276" v="512" actId="20577"/>
            <ac:spMkLst>
              <pc:docMk/>
              <pc:sldMasterMk cId="2595587468" sldId="2147483648"/>
              <pc:sldLayoutMk cId="1583527902" sldId="2147483669"/>
              <ac:spMk id="2" creationId="{00000000-0000-0000-0000-000000000000}"/>
            </ac:spMkLst>
          </pc:spChg>
          <pc:spChg chg="del">
            <ac:chgData name="Charley Wattinne" userId="28109ef2-3e01-42d3-bd95-904fa2b33481" providerId="ADAL" clId="{4EF36BAF-E82C-48FD-A487-2577CFC1E6BC}" dt="2018-07-09T15:10:11.625" v="515" actId="478"/>
            <ac:spMkLst>
              <pc:docMk/>
              <pc:sldMasterMk cId="2595587468" sldId="2147483648"/>
              <pc:sldLayoutMk cId="1583527902" sldId="2147483669"/>
              <ac:spMk id="8" creationId="{458F37EB-E074-459C-8DE5-7BCA7C486784}"/>
            </ac:spMkLst>
          </pc:spChg>
          <pc:spChg chg="del">
            <ac:chgData name="Charley Wattinne" userId="28109ef2-3e01-42d3-bd95-904fa2b33481" providerId="ADAL" clId="{4EF36BAF-E82C-48FD-A487-2577CFC1E6BC}" dt="2018-07-09T15:10:11.625" v="515" actId="478"/>
            <ac:spMkLst>
              <pc:docMk/>
              <pc:sldMasterMk cId="2595587468" sldId="2147483648"/>
              <pc:sldLayoutMk cId="1583527902" sldId="2147483669"/>
              <ac:spMk id="9" creationId="{E3AAD754-5852-41DD-8914-ED6AED3C9244}"/>
            </ac:spMkLst>
          </pc:spChg>
          <pc:spChg chg="add mod">
            <ac:chgData name="Charley Wattinne" userId="28109ef2-3e01-42d3-bd95-904fa2b33481" providerId="ADAL" clId="{4EF36BAF-E82C-48FD-A487-2577CFC1E6BC}" dt="2018-07-09T15:11:35.908" v="525" actId="14100"/>
            <ac:spMkLst>
              <pc:docMk/>
              <pc:sldMasterMk cId="2595587468" sldId="2147483648"/>
              <pc:sldLayoutMk cId="1583527902" sldId="2147483669"/>
              <ac:spMk id="13" creationId="{9A4E7316-D18F-4CD7-903B-DF464D56B725}"/>
            </ac:spMkLst>
          </pc:spChg>
          <pc:grpChg chg="del">
            <ac:chgData name="Charley Wattinne" userId="28109ef2-3e01-42d3-bd95-904fa2b33481" providerId="ADAL" clId="{4EF36BAF-E82C-48FD-A487-2577CFC1E6BC}" dt="2018-07-09T15:10:11.625" v="515" actId="478"/>
            <ac:grpSpMkLst>
              <pc:docMk/>
              <pc:sldMasterMk cId="2595587468" sldId="2147483648"/>
              <pc:sldLayoutMk cId="1583527902" sldId="2147483669"/>
              <ac:grpSpMk id="10" creationId="{D76D9E6E-4490-4C5E-BF25-A0B5BFAD2381}"/>
            </ac:grpSpMkLst>
          </pc:grpChg>
          <pc:grpChg chg="add">
            <ac:chgData name="Charley Wattinne" userId="28109ef2-3e01-42d3-bd95-904fa2b33481" providerId="ADAL" clId="{4EF36BAF-E82C-48FD-A487-2577CFC1E6BC}" dt="2018-07-09T15:12:04.298" v="526"/>
            <ac:grpSpMkLst>
              <pc:docMk/>
              <pc:sldMasterMk cId="2595587468" sldId="2147483648"/>
              <pc:sldLayoutMk cId="1583527902" sldId="2147483669"/>
              <ac:grpSpMk id="14" creationId="{EDF9C896-9B96-4EF5-BBEA-2BCC77D89E35}"/>
            </ac:grpSpMkLst>
          </pc:grpChg>
          <pc:cxnChg chg="mod">
            <ac:chgData name="Charley Wattinne" userId="28109ef2-3e01-42d3-bd95-904fa2b33481" providerId="ADAL" clId="{4EF36BAF-E82C-48FD-A487-2577CFC1E6BC}" dt="2018-07-09T15:09:29.147" v="500" actId="1035"/>
            <ac:cxnSpMkLst>
              <pc:docMk/>
              <pc:sldMasterMk cId="2595587468" sldId="2147483648"/>
              <pc:sldLayoutMk cId="1583527902" sldId="2147483669"/>
              <ac:cxnSpMk id="6" creationId="{00000000-0000-0000-0000-000000000000}"/>
            </ac:cxnSpMkLst>
          </pc:cxnChg>
        </pc:sldLayoutChg>
      </pc:sldMasterChg>
    </pc:docChg>
  </pc:docChgLst>
  <pc:docChgLst>
    <pc:chgData name="Charley Wattinne" userId="28109ef2-3e01-42d3-bd95-904fa2b33481" providerId="ADAL" clId="{499065A4-0EF6-4333-B52A-FFEEF01A2CD0}"/>
    <pc:docChg chg="undo custSel addSld delSld modSld modMainMaster">
      <pc:chgData name="Charley Wattinne" userId="28109ef2-3e01-42d3-bd95-904fa2b33481" providerId="ADAL" clId="{499065A4-0EF6-4333-B52A-FFEEF01A2CD0}" dt="2018-07-06T09:27:07.493" v="1424"/>
      <pc:docMkLst>
        <pc:docMk/>
      </pc:docMkLst>
      <pc:sldChg chg="delSp modSp add">
        <pc:chgData name="Charley Wattinne" userId="28109ef2-3e01-42d3-bd95-904fa2b33481" providerId="ADAL" clId="{499065A4-0EF6-4333-B52A-FFEEF01A2CD0}" dt="2018-07-06T08:45:26.657" v="915" actId="20577"/>
        <pc:sldMkLst>
          <pc:docMk/>
          <pc:sldMk cId="3711907808" sldId="316"/>
        </pc:sldMkLst>
        <pc:spChg chg="del mod">
          <ac:chgData name="Charley Wattinne" userId="28109ef2-3e01-42d3-bd95-904fa2b33481" providerId="ADAL" clId="{499065A4-0EF6-4333-B52A-FFEEF01A2CD0}" dt="2018-07-06T07:31:43.273" v="12" actId="478"/>
          <ac:spMkLst>
            <pc:docMk/>
            <pc:sldMk cId="3711907808" sldId="316"/>
            <ac:spMk id="2" creationId="{B9F348B6-5A6C-46E6-BF41-9906907682C1}"/>
          </ac:spMkLst>
        </pc:spChg>
        <pc:spChg chg="mod">
          <ac:chgData name="Charley Wattinne" userId="28109ef2-3e01-42d3-bd95-904fa2b33481" providerId="ADAL" clId="{499065A4-0EF6-4333-B52A-FFEEF01A2CD0}" dt="2018-07-06T08:45:26.657" v="915" actId="20577"/>
          <ac:spMkLst>
            <pc:docMk/>
            <pc:sldMk cId="3711907808" sldId="316"/>
            <ac:spMk id="3" creationId="{D2EF0A47-03B9-49A6-9F5A-EED0D8EF2240}"/>
          </ac:spMkLst>
        </pc:spChg>
        <pc:spChg chg="mod">
          <ac:chgData name="Charley Wattinne" userId="28109ef2-3e01-42d3-bd95-904fa2b33481" providerId="ADAL" clId="{499065A4-0EF6-4333-B52A-FFEEF01A2CD0}" dt="2018-07-06T07:31:35.696" v="11" actId="20577"/>
          <ac:spMkLst>
            <pc:docMk/>
            <pc:sldMk cId="3711907808" sldId="316"/>
            <ac:spMk id="4" creationId="{838735B5-3463-4F82-A011-40CA750F9FE0}"/>
          </ac:spMkLst>
        </pc:spChg>
        <pc:spChg chg="del">
          <ac:chgData name="Charley Wattinne" userId="28109ef2-3e01-42d3-bd95-904fa2b33481" providerId="ADAL" clId="{499065A4-0EF6-4333-B52A-FFEEF01A2CD0}" dt="2018-07-06T07:32:01.662" v="40" actId="478"/>
          <ac:spMkLst>
            <pc:docMk/>
            <pc:sldMk cId="3711907808" sldId="316"/>
            <ac:spMk id="5" creationId="{04682AA8-90FA-4F16-8CA7-B67DB8FEA59B}"/>
          </ac:spMkLst>
        </pc:spChg>
      </pc:sldChg>
      <pc:sldMasterChg chg="addSp delSp modSp delSldLayout modSldLayout">
        <pc:chgData name="Charley Wattinne" userId="28109ef2-3e01-42d3-bd95-904fa2b33481" providerId="ADAL" clId="{499065A4-0EF6-4333-B52A-FFEEF01A2CD0}" dt="2018-07-06T09:14:53.654" v="1074" actId="113"/>
        <pc:sldMasterMkLst>
          <pc:docMk/>
          <pc:sldMasterMk cId="2595587468" sldId="2147483648"/>
        </pc:sldMasterMkLst>
        <pc:spChg chg="mod">
          <ac:chgData name="Charley Wattinne" userId="28109ef2-3e01-42d3-bd95-904fa2b33481" providerId="ADAL" clId="{499065A4-0EF6-4333-B52A-FFEEF01A2CD0}" dt="2018-07-06T09:14:30.678" v="1067" actId="20577"/>
          <ac:spMkLst>
            <pc:docMk/>
            <pc:sldMasterMk cId="2595587468" sldId="2147483648"/>
            <ac:spMk id="2" creationId="{00000000-0000-0000-0000-000000000000}"/>
          </ac:spMkLst>
        </pc:spChg>
        <pc:spChg chg="del">
          <ac:chgData name="Charley Wattinne" userId="28109ef2-3e01-42d3-bd95-904fa2b33481" providerId="ADAL" clId="{499065A4-0EF6-4333-B52A-FFEEF01A2CD0}" dt="2018-07-06T08:00:37.066" v="708" actId="478"/>
          <ac:spMkLst>
            <pc:docMk/>
            <pc:sldMasterMk cId="2595587468" sldId="2147483648"/>
            <ac:spMk id="5" creationId="{00000000-0000-0000-0000-000000000000}"/>
          </ac:spMkLst>
        </pc:spChg>
        <pc:spChg chg="del">
          <ac:chgData name="Charley Wattinne" userId="28109ef2-3e01-42d3-bd95-904fa2b33481" providerId="ADAL" clId="{499065A4-0EF6-4333-B52A-FFEEF01A2CD0}" dt="2018-07-06T08:00:37.066" v="708" actId="478"/>
          <ac:spMkLst>
            <pc:docMk/>
            <pc:sldMasterMk cId="2595587468" sldId="2147483648"/>
            <ac:spMk id="6" creationId="{00000000-0000-0000-0000-000000000000}"/>
          </ac:spMkLst>
        </pc:spChg>
        <pc:spChg chg="add mod">
          <ac:chgData name="Charley Wattinne" userId="28109ef2-3e01-42d3-bd95-904fa2b33481" providerId="ADAL" clId="{499065A4-0EF6-4333-B52A-FFEEF01A2CD0}" dt="2018-07-06T09:14:47.957" v="1068" actId="255"/>
          <ac:spMkLst>
            <pc:docMk/>
            <pc:sldMasterMk cId="2595587468" sldId="2147483648"/>
            <ac:spMk id="9" creationId="{5080F08A-7EFC-4111-8325-F0AFBE7CEFD4}"/>
          </ac:spMkLst>
        </pc:spChg>
        <pc:spChg chg="add mod">
          <ac:chgData name="Charley Wattinne" userId="28109ef2-3e01-42d3-bd95-904fa2b33481" providerId="ADAL" clId="{499065A4-0EF6-4333-B52A-FFEEF01A2CD0}" dt="2018-07-06T09:14:53.654" v="1074" actId="113"/>
          <ac:spMkLst>
            <pc:docMk/>
            <pc:sldMasterMk cId="2595587468" sldId="2147483648"/>
            <ac:spMk id="10" creationId="{A24EB9DA-6EC8-46D4-B2E3-14BA48BE5343}"/>
          </ac:spMkLst>
        </pc:spChg>
        <pc:picChg chg="add mod">
          <ac:chgData name="Charley Wattinne" userId="28109ef2-3e01-42d3-bd95-904fa2b33481" providerId="ADAL" clId="{499065A4-0EF6-4333-B52A-FFEEF01A2CD0}" dt="2018-07-06T09:14:27.008" v="1065" actId="1076"/>
          <ac:picMkLst>
            <pc:docMk/>
            <pc:sldMasterMk cId="2595587468" sldId="2147483648"/>
            <ac:picMk id="7" creationId="{1B94ECDE-3BA8-4EF9-BFE9-2BF26B0F8242}"/>
          </ac:picMkLst>
        </pc:picChg>
        <pc:sldLayoutChg chg="addSp delSp">
          <pc:chgData name="Charley Wattinne" userId="28109ef2-3e01-42d3-bd95-904fa2b33481" providerId="ADAL" clId="{499065A4-0EF6-4333-B52A-FFEEF01A2CD0}" dt="2018-07-06T09:01:36.087" v="1054" actId="478"/>
          <pc:sldLayoutMkLst>
            <pc:docMk/>
            <pc:sldMasterMk cId="2595587468" sldId="2147483648"/>
            <pc:sldLayoutMk cId="1192494808" sldId="2147483649"/>
          </pc:sldLayoutMkLst>
          <pc:picChg chg="add del">
            <ac:chgData name="Charley Wattinne" userId="28109ef2-3e01-42d3-bd95-904fa2b33481" providerId="ADAL" clId="{499065A4-0EF6-4333-B52A-FFEEF01A2CD0}" dt="2018-07-06T09:01:36.087" v="1054" actId="478"/>
            <ac:picMkLst>
              <pc:docMk/>
              <pc:sldMasterMk cId="2595587468" sldId="2147483648"/>
              <pc:sldLayoutMk cId="1192494808" sldId="2147483649"/>
              <ac:picMk id="20" creationId="{00000000-0000-0000-0000-000000000000}"/>
            </ac:picMkLst>
          </pc:picChg>
        </pc:sldLayoutChg>
        <pc:sldLayoutChg chg="addSp delSp modSp">
          <pc:chgData name="Charley Wattinne" userId="28109ef2-3e01-42d3-bd95-904fa2b33481" providerId="ADAL" clId="{499065A4-0EF6-4333-B52A-FFEEF01A2CD0}" dt="2018-07-06T09:02:33.869" v="1061" actId="478"/>
          <pc:sldLayoutMkLst>
            <pc:docMk/>
            <pc:sldMasterMk cId="2595587468" sldId="2147483648"/>
            <pc:sldLayoutMk cId="1583527902" sldId="2147483669"/>
          </pc:sldLayoutMkLst>
          <pc:spChg chg="del">
            <ac:chgData name="Charley Wattinne" userId="28109ef2-3e01-42d3-bd95-904fa2b33481" providerId="ADAL" clId="{499065A4-0EF6-4333-B52A-FFEEF01A2CD0}" dt="2018-07-06T07:58:49.607" v="617" actId="478"/>
            <ac:spMkLst>
              <pc:docMk/>
              <pc:sldMasterMk cId="2595587468" sldId="2147483648"/>
              <pc:sldLayoutMk cId="1583527902" sldId="2147483669"/>
              <ac:spMk id="3" creationId="{00000000-0000-0000-0000-000000000000}"/>
            </ac:spMkLst>
          </pc:spChg>
          <pc:spChg chg="del">
            <ac:chgData name="Charley Wattinne" userId="28109ef2-3e01-42d3-bd95-904fa2b33481" providerId="ADAL" clId="{499065A4-0EF6-4333-B52A-FFEEF01A2CD0}" dt="2018-07-06T07:58:49.607" v="617" actId="478"/>
            <ac:spMkLst>
              <pc:docMk/>
              <pc:sldMasterMk cId="2595587468" sldId="2147483648"/>
              <pc:sldLayoutMk cId="1583527902" sldId="2147483669"/>
              <ac:spMk id="4" creationId="{00000000-0000-0000-0000-000000000000}"/>
            </ac:spMkLst>
          </pc:spChg>
          <pc:spChg chg="add del mod">
            <ac:chgData name="Charley Wattinne" userId="28109ef2-3e01-42d3-bd95-904fa2b33481" providerId="ADAL" clId="{499065A4-0EF6-4333-B52A-FFEEF01A2CD0}" dt="2018-07-06T09:02:33.869" v="1061" actId="478"/>
            <ac:spMkLst>
              <pc:docMk/>
              <pc:sldMasterMk cId="2595587468" sldId="2147483648"/>
              <pc:sldLayoutMk cId="1583527902" sldId="2147483669"/>
              <ac:spMk id="13" creationId="{EC8C2C9F-5889-4441-9095-10758AF7ECDD}"/>
            </ac:spMkLst>
          </pc:spChg>
          <pc:spChg chg="add del mod">
            <ac:chgData name="Charley Wattinne" userId="28109ef2-3e01-42d3-bd95-904fa2b33481" providerId="ADAL" clId="{499065A4-0EF6-4333-B52A-FFEEF01A2CD0}" dt="2018-07-06T09:02:33.869" v="1061" actId="478"/>
            <ac:spMkLst>
              <pc:docMk/>
              <pc:sldMasterMk cId="2595587468" sldId="2147483648"/>
              <pc:sldLayoutMk cId="1583527902" sldId="2147483669"/>
              <ac:spMk id="14" creationId="{D46C90B2-EBB3-40B9-9C6B-3DDDCE1E256A}"/>
            </ac:spMkLst>
          </pc:spChg>
          <pc:picChg chg="del">
            <ac:chgData name="Charley Wattinne" userId="28109ef2-3e01-42d3-bd95-904fa2b33481" providerId="ADAL" clId="{499065A4-0EF6-4333-B52A-FFEEF01A2CD0}" dt="2018-07-06T08:01:16.460" v="723" actId="478"/>
            <ac:picMkLst>
              <pc:docMk/>
              <pc:sldMasterMk cId="2595587468" sldId="2147483648"/>
              <pc:sldLayoutMk cId="1583527902" sldId="2147483669"/>
              <ac:picMk id="7" creationId="{B05AA436-C71B-4394-8381-06ABCC319D5A}"/>
            </ac:picMkLst>
          </pc:picChg>
        </pc:sldLayoutChg>
      </pc:sldMasterChg>
    </pc:docChg>
  </pc:docChgLst>
  <pc:docChgLst>
    <pc:chgData name="Charley Wattinne" userId="28109ef2-3e01-42d3-bd95-904fa2b33481" providerId="ADAL" clId="{0B0B1B1E-8A1A-4F1A-BB66-303227BD2B24}"/>
    <pc:docChg chg="custSel modSld">
      <pc:chgData name="Charley Wattinne" userId="28109ef2-3e01-42d3-bd95-904fa2b33481" providerId="ADAL" clId="{0B0B1B1E-8A1A-4F1A-BB66-303227BD2B24}" dt="2018-09-24T11:34:25.932" v="304" actId="1036"/>
      <pc:docMkLst>
        <pc:docMk/>
      </pc:docMkLst>
      <pc:sldChg chg="modSp">
        <pc:chgData name="Charley Wattinne" userId="28109ef2-3e01-42d3-bd95-904fa2b33481" providerId="ADAL" clId="{0B0B1B1E-8A1A-4F1A-BB66-303227BD2B24}" dt="2018-09-24T11:29:19.383" v="93" actId="20577"/>
        <pc:sldMkLst>
          <pc:docMk/>
          <pc:sldMk cId="435399971" sldId="318"/>
        </pc:sldMkLst>
        <pc:spChg chg="mod">
          <ac:chgData name="Charley Wattinne" userId="28109ef2-3e01-42d3-bd95-904fa2b33481" providerId="ADAL" clId="{0B0B1B1E-8A1A-4F1A-BB66-303227BD2B24}" dt="2018-09-24T11:29:19.383" v="93" actId="20577"/>
          <ac:spMkLst>
            <pc:docMk/>
            <pc:sldMk cId="435399971" sldId="318"/>
            <ac:spMk id="20" creationId="{00000000-0000-0000-0000-000000000000}"/>
          </ac:spMkLst>
        </pc:spChg>
      </pc:sldChg>
      <pc:sldChg chg="modSp">
        <pc:chgData name="Charley Wattinne" userId="28109ef2-3e01-42d3-bd95-904fa2b33481" providerId="ADAL" clId="{0B0B1B1E-8A1A-4F1A-BB66-303227BD2B24}" dt="2018-09-24T11:34:25.932" v="304" actId="1036"/>
        <pc:sldMkLst>
          <pc:docMk/>
          <pc:sldMk cId="3409703060" sldId="326"/>
        </pc:sldMkLst>
        <pc:spChg chg="mod">
          <ac:chgData name="Charley Wattinne" userId="28109ef2-3e01-42d3-bd95-904fa2b33481" providerId="ADAL" clId="{0B0B1B1E-8A1A-4F1A-BB66-303227BD2B24}" dt="2018-09-24T11:34:06.586" v="294" actId="1036"/>
          <ac:spMkLst>
            <pc:docMk/>
            <pc:sldMk cId="3409703060" sldId="326"/>
            <ac:spMk id="4" creationId="{00000000-0000-0000-0000-000000000000}"/>
          </ac:spMkLst>
        </pc:spChg>
        <pc:spChg chg="mod">
          <ac:chgData name="Charley Wattinne" userId="28109ef2-3e01-42d3-bd95-904fa2b33481" providerId="ADAL" clId="{0B0B1B1E-8A1A-4F1A-BB66-303227BD2B24}" dt="2018-09-24T11:33:59.260" v="270" actId="1036"/>
          <ac:spMkLst>
            <pc:docMk/>
            <pc:sldMk cId="3409703060" sldId="326"/>
            <ac:spMk id="5" creationId="{00000000-0000-0000-0000-000000000000}"/>
          </ac:spMkLst>
        </pc:spChg>
        <pc:spChg chg="mod">
          <ac:chgData name="Charley Wattinne" userId="28109ef2-3e01-42d3-bd95-904fa2b33481" providerId="ADAL" clId="{0B0B1B1E-8A1A-4F1A-BB66-303227BD2B24}" dt="2018-09-24T11:33:59.260" v="270" actId="1036"/>
          <ac:spMkLst>
            <pc:docMk/>
            <pc:sldMk cId="3409703060" sldId="326"/>
            <ac:spMk id="6" creationId="{00000000-0000-0000-0000-000000000000}"/>
          </ac:spMkLst>
        </pc:spChg>
        <pc:spChg chg="mod">
          <ac:chgData name="Charley Wattinne" userId="28109ef2-3e01-42d3-bd95-904fa2b33481" providerId="ADAL" clId="{0B0B1B1E-8A1A-4F1A-BB66-303227BD2B24}" dt="2018-09-24T11:34:25.932" v="304" actId="1036"/>
          <ac:spMkLst>
            <pc:docMk/>
            <pc:sldMk cId="3409703060" sldId="326"/>
            <ac:spMk id="10" creationId="{00000000-0000-0000-0000-000000000000}"/>
          </ac:spMkLst>
        </pc:spChg>
        <pc:picChg chg="mod">
          <ac:chgData name="Charley Wattinne" userId="28109ef2-3e01-42d3-bd95-904fa2b33481" providerId="ADAL" clId="{0B0B1B1E-8A1A-4F1A-BB66-303227BD2B24}" dt="2018-09-24T11:33:59.260" v="270" actId="1036"/>
          <ac:picMkLst>
            <pc:docMk/>
            <pc:sldMk cId="3409703060" sldId="326"/>
            <ac:picMk id="7" creationId="{00000000-0000-0000-0000-000000000000}"/>
          </ac:picMkLst>
        </pc:picChg>
        <pc:picChg chg="mod">
          <ac:chgData name="Charley Wattinne" userId="28109ef2-3e01-42d3-bd95-904fa2b33481" providerId="ADAL" clId="{0B0B1B1E-8A1A-4F1A-BB66-303227BD2B24}" dt="2018-09-24T11:33:59.260" v="270" actId="1036"/>
          <ac:picMkLst>
            <pc:docMk/>
            <pc:sldMk cId="3409703060" sldId="326"/>
            <ac:picMk id="8" creationId="{00000000-0000-0000-0000-000000000000}"/>
          </ac:picMkLst>
        </pc:picChg>
        <pc:picChg chg="mod">
          <ac:chgData name="Charley Wattinne" userId="28109ef2-3e01-42d3-bd95-904fa2b33481" providerId="ADAL" clId="{0B0B1B1E-8A1A-4F1A-BB66-303227BD2B24}" dt="2018-09-24T11:33:59.260" v="270" actId="1036"/>
          <ac:picMkLst>
            <pc:docMk/>
            <pc:sldMk cId="3409703060" sldId="326"/>
            <ac:picMk id="9" creationId="{00000000-0000-0000-0000-000000000000}"/>
          </ac:picMkLst>
        </pc:picChg>
      </pc:sldChg>
    </pc:docChg>
  </pc:docChgLst>
  <pc:docChgLst>
    <pc:chgData name="Charley Wattinne" userId="28109ef2-3e01-42d3-bd95-904fa2b33481" providerId="ADAL" clId="{5878AB66-993A-438A-B2D5-5D9EB2F60D04}"/>
    <pc:docChg chg="undo custSel addSld delSld modSld delMainMaster">
      <pc:chgData name="Charley Wattinne" userId="28109ef2-3e01-42d3-bd95-904fa2b33481" providerId="ADAL" clId="{5878AB66-993A-438A-B2D5-5D9EB2F60D04}" dt="2018-07-06T14:43:27.950" v="1224" actId="3064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24/09/2018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24/09/2018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1582200" y="754293"/>
            <a:ext cx="5760000" cy="2458683"/>
            <a:chOff x="1692000" y="1351894"/>
            <a:chExt cx="5760000" cy="24586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" name="Image 1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58" b="11522"/>
            <a:stretch/>
          </p:blipFill>
          <p:spPr>
            <a:xfrm>
              <a:off x="1692000" y="1351894"/>
              <a:ext cx="5760000" cy="2458683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2907" y="1556792"/>
              <a:ext cx="957093" cy="7920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4617192"/>
            <a:ext cx="4626000" cy="540000"/>
          </a:xfrm>
          <a:prstGeom prst="rect">
            <a:avLst/>
          </a:prstGeom>
        </p:spPr>
        <p:txBody>
          <a:bodyPr tIns="82800">
            <a:noAutofit/>
          </a:bodyPr>
          <a:lstStyle>
            <a:lvl1pPr marL="0" indent="0" algn="ctr"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4E7316-D18F-4CD7-903B-DF464D56B7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412775"/>
            <a:ext cx="7859216" cy="4713395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4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227252" indent="0">
              <a:spcBef>
                <a:spcPts val="180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05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2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DF9C896-9B96-4EF5-BBEA-2BCC77D89E35}"/>
              </a:ext>
            </a:extLst>
          </p:cNvPr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5" name="Rectangle 9">
              <a:extLst>
                <a:ext uri="{FF2B5EF4-FFF2-40B4-BE49-F238E27FC236}">
                  <a16:creationId xmlns:a16="http://schemas.microsoft.com/office/drawing/2014/main" id="{C68F076E-26A7-4F62-9333-04325809DBB4}"/>
                </a:ext>
              </a:extLst>
            </p:cNvPr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F67F1571-C4BB-4410-B63D-0E70D355EF71}"/>
                </a:ext>
              </a:extLst>
            </p:cNvPr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42800" y="6349563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pour une image  69">
            <a:extLst>
              <a:ext uri="{FF2B5EF4-FFF2-40B4-BE49-F238E27FC236}">
                <a16:creationId xmlns:a16="http://schemas.microsoft.com/office/drawing/2014/main" id="{1B94ECDE-3BA8-4EF9-BFE9-2BF26B0F82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44" y="6435985"/>
            <a:ext cx="1558512" cy="3496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24EB9DA-6EC8-46D4-B2E3-14BA48BE5343}"/>
              </a:ext>
            </a:extLst>
          </p:cNvPr>
          <p:cNvSpPr txBox="1"/>
          <p:nvPr userDrawn="1"/>
        </p:nvSpPr>
        <p:spPr>
          <a:xfrm>
            <a:off x="8559524" y="6538957"/>
            <a:ext cx="536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B4BF68-5B5E-42EC-AF7A-8DC937C5D52D}" type="slidenum">
              <a:rPr lang="fr-FR" sz="1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jJzZin5LPXAhXRoKQKHYKeC64QjRwIBw&amp;url=https://fr.freepik.com/photos-libre/femme-assise-sur-un-canape-avec-un-ordinateur-portable_1129306.htm&amp;psig=AOvVaw1hOohKR8iZiWkOCmtihH-x&amp;ust=1510395297699047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://www.google.fr/url?sa=i&amp;rct=j&amp;q=&amp;esrc=s&amp;source=images&amp;cd=&amp;cad=rja&amp;uact=8&amp;ved=0ahUKEwi9wMLd_cDYAhVF7RQKHe99C2AQjRwIBw&amp;url=http://www.pvhc.net/page/554/&amp;psig=AOvVaw3QDiGDBXS8kspYjsjW90Pn&amp;ust=1515247167649316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7.png"/><Relationship Id="rId7" Type="http://schemas.openxmlformats.org/officeDocument/2006/relationships/hyperlink" Target="http://www.google.fr/url?sa=i&amp;rct=j&amp;q=&amp;esrc=s&amp;source=images&amp;cd=&amp;cad=rja&amp;uact=8&amp;ved=0ahUKEwi9wMLd_cDYAhVF7RQKHe99C2AQjRwIBw&amp;url=http://www.pvhc.net/page/554/&amp;psig=AOvVaw3QDiGDBXS8kspYjsjW90Pn&amp;ust=1515247167649316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service-portail-intranet-cealsace.sigce.caisse-epargne.fr/Intranet/intranetcea_prod/videos/?params=watch/index/1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EF0A47-03B9-49A6-9F5A-EED0D8EF22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149200" y="4653136"/>
            <a:ext cx="4626000" cy="35834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fr-FR" sz="2600" i="1" dirty="0">
                <a:solidFill>
                  <a:schemeClr val="tx1"/>
                </a:solidFill>
              </a:rPr>
              <a:t>épargne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8735B5-3463-4F82-A011-40CA750F9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412" y="3502749"/>
            <a:ext cx="5807176" cy="1077218"/>
          </a:xfrm>
        </p:spPr>
        <p:txBody>
          <a:bodyPr/>
          <a:lstStyle/>
          <a:p>
            <a:r>
              <a:rPr lang="fr-FR" sz="3200" dirty="0">
                <a:solidFill>
                  <a:schemeClr val="tx1"/>
                </a:solidFill>
              </a:rPr>
              <a:t>Mode opératoire détaillé</a:t>
            </a:r>
            <a:br>
              <a:rPr lang="fr-FR" sz="36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Vente à distance </a:t>
            </a:r>
            <a:r>
              <a:rPr lang="fr-FR" sz="3200" dirty="0" err="1"/>
              <a:t>myway</a:t>
            </a:r>
            <a:endParaRPr lang="fr-FR" sz="3200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D2EF0A47-03B9-49A6-9F5A-EED0D8EF2240}"/>
              </a:ext>
            </a:extLst>
          </p:cNvPr>
          <p:cNvSpPr txBox="1">
            <a:spLocks/>
          </p:cNvSpPr>
          <p:nvPr/>
        </p:nvSpPr>
        <p:spPr>
          <a:xfrm>
            <a:off x="2259000" y="6093296"/>
            <a:ext cx="4626000" cy="3583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0" dirty="0">
                <a:solidFill>
                  <a:schemeClr val="tx1"/>
                </a:solidFill>
              </a:rPr>
              <a:t>SEPTEMBRE 2018</a:t>
            </a:r>
          </a:p>
        </p:txBody>
      </p:sp>
    </p:spTree>
    <p:extLst>
      <p:ext uri="{BB962C8B-B14F-4D97-AF65-F5344CB8AC3E}">
        <p14:creationId xmlns:p14="http://schemas.microsoft.com/office/powerpoint/2010/main" val="371190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Périmètre des offres concernées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idx="1"/>
          </p:nvPr>
        </p:nvSpPr>
        <p:spPr>
          <a:xfrm>
            <a:off x="457200" y="1052736"/>
            <a:ext cx="7859216" cy="5001427"/>
          </a:xfrm>
        </p:spPr>
        <p:txBody>
          <a:bodyPr>
            <a:noAutofit/>
          </a:bodyPr>
          <a:lstStyle/>
          <a:p>
            <a:r>
              <a:rPr lang="fr-FR" sz="1600" b="1" dirty="0">
                <a:latin typeface="+mn-lt"/>
              </a:rPr>
              <a:t>La bascule des offres sur MyWay pour les produits d’épargne concerne uniquement :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Livret d’Epargne Populaire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Compte Epargne Logement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Livret Développement Durable et Solidaire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Livret 10-12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Livret B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Livret Jeune</a:t>
            </a:r>
          </a:p>
          <a:p>
            <a:pPr marL="536575">
              <a:buFont typeface="Wingdings" panose="05000000000000000000" pitchFamily="2" charset="2"/>
              <a:buChar char="Ø"/>
            </a:pPr>
            <a:r>
              <a:rPr lang="fr-FR" sz="1500" b="0" dirty="0"/>
              <a:t> PEL</a:t>
            </a:r>
          </a:p>
          <a:p>
            <a:r>
              <a:rPr lang="fr-FR" sz="1600" b="1" dirty="0">
                <a:latin typeface="+mn-lt"/>
              </a:rPr>
              <a:t>Autres critères:</a:t>
            </a:r>
          </a:p>
          <a:p>
            <a:pPr marL="536575">
              <a:buFont typeface="Wingdings" panose="05000000000000000000" pitchFamily="2" charset="2"/>
              <a:buChar char="ü"/>
            </a:pPr>
            <a:r>
              <a:rPr lang="fr-FR" sz="1500" b="0" dirty="0">
                <a:latin typeface="+mn-lt"/>
              </a:rPr>
              <a:t> L’ouverture de l’offre est en Mise en Gestion immédiate et automatique (MEGI)</a:t>
            </a:r>
          </a:p>
          <a:p>
            <a:pPr marL="5365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b="0" dirty="0">
                <a:latin typeface="+mn-lt"/>
              </a:rPr>
              <a:t> Clients particuliers uniquement</a:t>
            </a:r>
          </a:p>
        </p:txBody>
      </p:sp>
    </p:spTree>
    <p:extLst>
      <p:ext uri="{BB962C8B-B14F-4D97-AF65-F5344CB8AC3E}">
        <p14:creationId xmlns:p14="http://schemas.microsoft.com/office/powerpoint/2010/main" val="21373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 : SED, MEGI,… de quoi parle t’on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563256" y="3085006"/>
            <a:ext cx="3880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C00000"/>
                </a:solidFill>
              </a:rPr>
              <a:t>SED</a:t>
            </a:r>
            <a:r>
              <a:rPr lang="fr-FR" dirty="0"/>
              <a:t> : </a:t>
            </a:r>
            <a:r>
              <a:rPr lang="fr-FR" b="1" dirty="0"/>
              <a:t>S</a:t>
            </a:r>
            <a:r>
              <a:rPr lang="fr-FR" dirty="0"/>
              <a:t>ignature </a:t>
            </a:r>
            <a:r>
              <a:rPr lang="fr-FR" b="1" dirty="0"/>
              <a:t>E</a:t>
            </a:r>
            <a:r>
              <a:rPr lang="fr-FR" dirty="0"/>
              <a:t>lectronique à </a:t>
            </a:r>
            <a:r>
              <a:rPr lang="fr-FR" b="1" dirty="0"/>
              <a:t>D</a:t>
            </a:r>
            <a:r>
              <a:rPr lang="fr-FR" dirty="0"/>
              <a:t>istance</a:t>
            </a:r>
          </a:p>
          <a:p>
            <a:pPr algn="just"/>
            <a:r>
              <a:rPr lang="fr-FR" sz="1400" dirty="0"/>
              <a:t>Permet à un client de signer un document depuis son téléphone mobile, sa tablette ou son PC portable à distance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258596" y="2301045"/>
            <a:ext cx="8577826" cy="2687796"/>
            <a:chOff x="258596" y="1712780"/>
            <a:chExt cx="8577826" cy="2687796"/>
          </a:xfrm>
        </p:grpSpPr>
        <p:grpSp>
          <p:nvGrpSpPr>
            <p:cNvPr id="9" name="Groupe 8"/>
            <p:cNvGrpSpPr/>
            <p:nvPr/>
          </p:nvGrpSpPr>
          <p:grpSpPr>
            <a:xfrm>
              <a:off x="1824743" y="1712780"/>
              <a:ext cx="5912631" cy="731520"/>
              <a:chOff x="1824743" y="1712780"/>
              <a:chExt cx="5912631" cy="73152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6" name="Connecteur droit 15"/>
              <p:cNvCxnSpPr/>
              <p:nvPr/>
            </p:nvCxnSpPr>
            <p:spPr>
              <a:xfrm flipH="1">
                <a:off x="7596000" y="2261420"/>
                <a:ext cx="70228" cy="154385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>
                <a:off x="7272000" y="2261420"/>
                <a:ext cx="217804" cy="154385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Flèche courbée vers le bas 17"/>
              <p:cNvSpPr/>
              <p:nvPr/>
            </p:nvSpPr>
            <p:spPr>
              <a:xfrm>
                <a:off x="1824743" y="1712780"/>
                <a:ext cx="5912631" cy="731520"/>
              </a:xfrm>
              <a:prstGeom prst="curvedDownArrow">
                <a:avLst/>
              </a:prstGeom>
              <a:gradFill>
                <a:gsLst>
                  <a:gs pos="0">
                    <a:srgbClr val="FF0000">
                      <a:alpha val="63000"/>
                    </a:srgbClr>
                  </a:gs>
                  <a:gs pos="18000">
                    <a:schemeClr val="bg1">
                      <a:lumMod val="95000"/>
                      <a:alpha val="49000"/>
                    </a:schemeClr>
                  </a:gs>
                  <a:gs pos="100000">
                    <a:schemeClr val="bg1">
                      <a:lumMod val="65000"/>
                      <a:alpha val="34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e 9"/>
            <p:cNvGrpSpPr/>
            <p:nvPr/>
          </p:nvGrpSpPr>
          <p:grpSpPr>
            <a:xfrm>
              <a:off x="1763688" y="3842283"/>
              <a:ext cx="5904656" cy="558293"/>
              <a:chOff x="1763688" y="3842283"/>
              <a:chExt cx="5904656" cy="558293"/>
            </a:xfrm>
          </p:grpSpPr>
          <p:sp>
            <p:nvSpPr>
              <p:cNvPr id="13" name="Flèche courbée vers le bas 12"/>
              <p:cNvSpPr/>
              <p:nvPr/>
            </p:nvSpPr>
            <p:spPr>
              <a:xfrm flipH="1" flipV="1">
                <a:off x="1763688" y="3861047"/>
                <a:ext cx="5904656" cy="539529"/>
              </a:xfrm>
              <a:prstGeom prst="curvedDownArrow">
                <a:avLst/>
              </a:prstGeom>
              <a:gradFill>
                <a:gsLst>
                  <a:gs pos="0">
                    <a:srgbClr val="FF0000">
                      <a:alpha val="63000"/>
                    </a:srgbClr>
                  </a:gs>
                  <a:gs pos="18000">
                    <a:schemeClr val="bg1">
                      <a:lumMod val="95000"/>
                      <a:alpha val="49000"/>
                    </a:schemeClr>
                  </a:gs>
                  <a:gs pos="100000">
                    <a:schemeClr val="bg1">
                      <a:lumMod val="65000"/>
                      <a:alpha val="34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Connecteur droit 13"/>
              <p:cNvCxnSpPr/>
              <p:nvPr/>
            </p:nvCxnSpPr>
            <p:spPr>
              <a:xfrm>
                <a:off x="1907704" y="3842283"/>
                <a:ext cx="216024" cy="134143"/>
              </a:xfrm>
              <a:prstGeom prst="line">
                <a:avLst/>
              </a:prstGeom>
              <a:ln w="6350">
                <a:gradFill>
                  <a:gsLst>
                    <a:gs pos="0">
                      <a:srgbClr val="C00000"/>
                    </a:gs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/>
              <p:cNvCxnSpPr/>
              <p:nvPr/>
            </p:nvCxnSpPr>
            <p:spPr>
              <a:xfrm flipH="1">
                <a:off x="1836000" y="3851944"/>
                <a:ext cx="40747" cy="143985"/>
              </a:xfrm>
              <a:prstGeom prst="line">
                <a:avLst/>
              </a:prstGeom>
              <a:ln w="6350">
                <a:gradFill>
                  <a:gsLst>
                    <a:gs pos="0">
                      <a:srgbClr val="C00000"/>
                    </a:gs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96" y="2411412"/>
              <a:ext cx="2106040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4" descr="Résultat de recherche d'images pour &quot;femme dans canapé&quot;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232" y="2483421"/>
              <a:ext cx="2176190" cy="1449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ZoneTexte 18"/>
          <p:cNvSpPr txBox="1"/>
          <p:nvPr/>
        </p:nvSpPr>
        <p:spPr>
          <a:xfrm>
            <a:off x="395536" y="86110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C00000"/>
                </a:solidFill>
              </a:rPr>
              <a:t>MEGI</a:t>
            </a:r>
            <a:r>
              <a:rPr lang="fr-FR" dirty="0"/>
              <a:t>: </a:t>
            </a:r>
            <a:r>
              <a:rPr lang="fr-FR" b="1" dirty="0"/>
              <a:t>M</a:t>
            </a:r>
            <a:r>
              <a:rPr lang="fr-FR" dirty="0"/>
              <a:t>ise </a:t>
            </a:r>
            <a:r>
              <a:rPr lang="fr-FR" b="1" dirty="0"/>
              <a:t>e</a:t>
            </a:r>
            <a:r>
              <a:rPr lang="fr-FR" dirty="0"/>
              <a:t>n </a:t>
            </a:r>
            <a:r>
              <a:rPr lang="fr-FR" b="1" dirty="0"/>
              <a:t>G</a:t>
            </a:r>
            <a:r>
              <a:rPr lang="fr-FR" dirty="0"/>
              <a:t>estion </a:t>
            </a:r>
            <a:r>
              <a:rPr lang="fr-FR" b="1" dirty="0"/>
              <a:t>I</a:t>
            </a:r>
            <a:r>
              <a:rPr lang="fr-FR" dirty="0"/>
              <a:t>mmédiate « </a:t>
            </a:r>
            <a:r>
              <a:rPr lang="fr-FR" b="1" dirty="0">
                <a:solidFill>
                  <a:srgbClr val="C00000"/>
                </a:solidFill>
              </a:rPr>
              <a:t>Ouvrir puis signer</a:t>
            </a:r>
            <a:r>
              <a:rPr lang="fr-FR" dirty="0"/>
              <a:t> »</a:t>
            </a:r>
          </a:p>
          <a:p>
            <a:pPr algn="just"/>
            <a:r>
              <a:rPr lang="fr-FR" sz="1400" dirty="0"/>
              <a:t>Le produit est ouvert dès la demande du client, en appel sortant, en appel entrant, ou par courrier. Le contrat doit ensuite être signé par le client.</a:t>
            </a:r>
          </a:p>
          <a:p>
            <a:pPr algn="just"/>
            <a:r>
              <a:rPr lang="fr-FR" sz="1400" dirty="0"/>
              <a:t>En cas de refus de signature ou de non réception de la signature, le contrat sera clôturé.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395536" y="5149061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C00000"/>
                </a:solidFill>
              </a:rPr>
              <a:t>VPC</a:t>
            </a:r>
            <a:r>
              <a:rPr lang="fr-FR" dirty="0"/>
              <a:t>: </a:t>
            </a:r>
            <a:r>
              <a:rPr lang="fr-FR" b="1" dirty="0"/>
              <a:t>V</a:t>
            </a:r>
            <a:r>
              <a:rPr lang="fr-FR" dirty="0"/>
              <a:t>ente </a:t>
            </a:r>
            <a:r>
              <a:rPr lang="fr-FR" b="1" dirty="0"/>
              <a:t>P</a:t>
            </a:r>
            <a:r>
              <a:rPr lang="fr-FR" dirty="0"/>
              <a:t>ar </a:t>
            </a:r>
            <a:r>
              <a:rPr lang="fr-FR" b="1" dirty="0"/>
              <a:t>C</a:t>
            </a:r>
            <a:r>
              <a:rPr lang="fr-FR" dirty="0"/>
              <a:t>orrespondance « </a:t>
            </a:r>
            <a:r>
              <a:rPr lang="fr-FR" b="1" dirty="0">
                <a:solidFill>
                  <a:srgbClr val="C00000"/>
                </a:solidFill>
              </a:rPr>
              <a:t>Signer puis Ouvrir</a:t>
            </a:r>
            <a:r>
              <a:rPr lang="fr-FR" dirty="0"/>
              <a:t> »</a:t>
            </a:r>
          </a:p>
          <a:p>
            <a:pPr algn="just"/>
            <a:r>
              <a:rPr lang="fr-FR" sz="1400" dirty="0"/>
              <a:t>Suite à une demande client, en appel sortant, en appel entrant, ou par courrier, une demande d’ouverture est envoyée au client. </a:t>
            </a:r>
          </a:p>
          <a:p>
            <a:pPr algn="just"/>
            <a:r>
              <a:rPr lang="fr-FR" sz="1400" dirty="0"/>
              <a:t>Suite à la réception de la demande signée, le contrat est ouvert par le département Support VAD.</a:t>
            </a:r>
          </a:p>
        </p:txBody>
      </p:sp>
    </p:spTree>
    <p:extLst>
      <p:ext uri="{BB962C8B-B14F-4D97-AF65-F5344CB8AC3E}">
        <p14:creationId xmlns:p14="http://schemas.microsoft.com/office/powerpoint/2010/main" val="435399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qui change avec </a:t>
            </a:r>
            <a:r>
              <a:rPr lang="fr-FR" dirty="0" err="1"/>
              <a:t>myway</a:t>
            </a:r>
            <a:r>
              <a:rPr lang="fr-FR" dirty="0"/>
              <a:t>…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idx="1"/>
          </p:nvPr>
        </p:nvSpPr>
        <p:spPr>
          <a:xfrm>
            <a:off x="300336" y="836712"/>
            <a:ext cx="8527801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b="1" dirty="0">
                <a:latin typeface="+mn-lt"/>
              </a:rPr>
              <a:t>Une interface commune pour la Vente à Distance et la Vente en Face à Face.</a:t>
            </a:r>
          </a:p>
          <a:p>
            <a:pPr marL="0" indent="4763">
              <a:spcBef>
                <a:spcPts val="600"/>
              </a:spcBef>
              <a:buFont typeface="Wingdings"/>
              <a:buChar char="Ä"/>
            </a:pPr>
            <a:r>
              <a:rPr lang="fr-FR" sz="1600" dirty="0">
                <a:latin typeface="+mn-lt"/>
              </a:rPr>
              <a:t>Un seul point d’entrée quelle que soit la situation de vente : </a:t>
            </a:r>
            <a:r>
              <a:rPr lang="fr-F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transaction 0401</a:t>
            </a:r>
          </a:p>
          <a:p>
            <a:pPr marL="361950" indent="0">
              <a:buNone/>
            </a:pPr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61950" indent="0">
              <a:buNone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61950" indent="0">
              <a:buNone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61950" indent="0">
              <a:buNone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61950" indent="0">
              <a:buNone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61950" indent="0">
              <a:buNone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61950" indent="0">
              <a:buNone/>
            </a:pPr>
            <a:r>
              <a:rPr lang="fr-FR" sz="1600" dirty="0">
                <a:latin typeface="+mn-lt"/>
              </a:rPr>
              <a:t>Les choix </a:t>
            </a:r>
            <a:r>
              <a:rPr lang="fr-FR" sz="1600" b="1" dirty="0">
                <a:latin typeface="+mn-lt"/>
              </a:rPr>
              <a:t>Téléphone appel sortant </a:t>
            </a:r>
            <a:r>
              <a:rPr lang="fr-FR" sz="1600" dirty="0">
                <a:latin typeface="+mn-lt"/>
              </a:rPr>
              <a:t>et </a:t>
            </a:r>
            <a:r>
              <a:rPr lang="fr-FR" sz="1600" b="1" dirty="0">
                <a:latin typeface="+mn-lt"/>
              </a:rPr>
              <a:t>Téléphone appel entrant </a:t>
            </a:r>
            <a:r>
              <a:rPr lang="fr-FR" sz="1600" dirty="0">
                <a:latin typeface="+mn-lt"/>
              </a:rPr>
              <a:t>déterminent le statut Vente à Distance</a:t>
            </a:r>
          </a:p>
          <a:p>
            <a:pPr marL="361950" indent="0">
              <a:buNone/>
            </a:pPr>
            <a:endParaRPr lang="fr-FR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0" indent="0">
              <a:buNone/>
            </a:pPr>
            <a:endParaRPr lang="fr-FR" sz="160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201" y="1785603"/>
            <a:ext cx="3852818" cy="2418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t="28173" r="6370" b="10475"/>
          <a:stretch/>
        </p:blipFill>
        <p:spPr bwMode="auto">
          <a:xfrm>
            <a:off x="2809291" y="1988840"/>
            <a:ext cx="1262377" cy="362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579" y="2113167"/>
            <a:ext cx="3717359" cy="823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71788" y="1974759"/>
            <a:ext cx="2195378" cy="1457620"/>
            <a:chOff x="235682" y="2383462"/>
            <a:chExt cx="2195378" cy="1457620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BFFFC"/>
                </a:clrFrom>
                <a:clrTo>
                  <a:srgbClr val="FBFF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098"/>
            <a:stretch/>
          </p:blipFill>
          <p:spPr bwMode="auto">
            <a:xfrm flipH="1">
              <a:off x="235682" y="2527568"/>
              <a:ext cx="1627624" cy="13135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ZoneTexte 9"/>
            <p:cNvSpPr txBox="1"/>
            <p:nvPr/>
          </p:nvSpPr>
          <p:spPr>
            <a:xfrm>
              <a:off x="928726" y="2383462"/>
              <a:ext cx="15023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l’ </a:t>
              </a:r>
              <a:r>
                <a:rPr lang="fr-FR" sz="2800" b="1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  <a:r>
                <a:rPr lang="fr-FR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</a:t>
              </a:r>
              <a:r>
                <a:rPr lang="fr-FR" sz="4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</a:t>
              </a:r>
              <a:r>
                <a:rPr lang="fr-FR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è</a:t>
              </a:r>
              <a:r>
                <a:rPr lang="fr-F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</a:t>
              </a:r>
            </a:p>
          </p:txBody>
        </p:sp>
      </p:grpSp>
      <p:cxnSp>
        <p:nvCxnSpPr>
          <p:cNvPr id="11" name="Connecteur droit avec flèche 10"/>
          <p:cNvCxnSpPr/>
          <p:nvPr/>
        </p:nvCxnSpPr>
        <p:spPr>
          <a:xfrm>
            <a:off x="4160810" y="2293089"/>
            <a:ext cx="885641" cy="15294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82" y="1772816"/>
            <a:ext cx="392297" cy="49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ECEA"/>
              </a:clrFrom>
              <a:clrTo>
                <a:srgbClr val="FDEC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82" y="4365104"/>
            <a:ext cx="336982" cy="4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3"/>
          <p:cNvGrpSpPr/>
          <p:nvPr/>
        </p:nvGrpSpPr>
        <p:grpSpPr>
          <a:xfrm>
            <a:off x="1513637" y="4838985"/>
            <a:ext cx="2194267" cy="1335862"/>
            <a:chOff x="1721215" y="4803811"/>
            <a:chExt cx="2194267" cy="1335862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0" b="1580"/>
            <a:stretch/>
          </p:blipFill>
          <p:spPr bwMode="auto">
            <a:xfrm>
              <a:off x="1721215" y="4803811"/>
              <a:ext cx="2194267" cy="1335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à coins arrondis 15"/>
            <p:cNvSpPr/>
            <p:nvPr/>
          </p:nvSpPr>
          <p:spPr>
            <a:xfrm>
              <a:off x="1822045" y="4979609"/>
              <a:ext cx="1332689" cy="691617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7" name="Connecteur droit avec flèche 16"/>
          <p:cNvCxnSpPr/>
          <p:nvPr/>
        </p:nvCxnSpPr>
        <p:spPr>
          <a:xfrm>
            <a:off x="4040564" y="5471742"/>
            <a:ext cx="706361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5"/>
          <p:cNvSpPr txBox="1">
            <a:spLocks/>
          </p:cNvSpPr>
          <p:nvPr/>
        </p:nvSpPr>
        <p:spPr>
          <a:xfrm>
            <a:off x="4800037" y="5206475"/>
            <a:ext cx="3373906" cy="546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 Narrow" panose="020B0606020202030204" pitchFamily="34" charset="0"/>
              <a:buNone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Le canal de vente choisi est retenu jusqu’à « Fin client »</a:t>
            </a: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257" y="5473139"/>
            <a:ext cx="85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17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différences sur l’écran de saisie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347" y="1788917"/>
            <a:ext cx="2243138" cy="214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681098" y="899184"/>
            <a:ext cx="2027583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fichier aide reprenant les principales informations est mis à votre disposition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3" y="1761410"/>
            <a:ext cx="5558291" cy="357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07943">
            <a:off x="1449488" y="1543132"/>
            <a:ext cx="997822" cy="83151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82711" y="988356"/>
            <a:ext cx="3170446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L’indication du canal de vente est présente à l’écran durant la saisie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96932">
            <a:off x="5716896" y="1345650"/>
            <a:ext cx="997822" cy="831519"/>
          </a:xfrm>
          <a:prstGeom prst="rect">
            <a:avLst/>
          </a:prstGeom>
        </p:spPr>
      </p:pic>
      <p:cxnSp>
        <p:nvCxnSpPr>
          <p:cNvPr id="10" name="Connecteur droit avec flèche 9"/>
          <p:cNvCxnSpPr/>
          <p:nvPr/>
        </p:nvCxnSpPr>
        <p:spPr>
          <a:xfrm>
            <a:off x="7663085" y="1795759"/>
            <a:ext cx="0" cy="25444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716">
            <a:off x="4154637" y="4779847"/>
            <a:ext cx="1317512" cy="109792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215806" y="4339045"/>
            <a:ext cx="2318095" cy="11695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avez désormais la possibilité d’Enregistrer la proposition et de la reprendre plus tard.</a:t>
            </a:r>
          </a:p>
          <a:p>
            <a:pPr algn="ctr"/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Sinon vous pouvez continuer.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2659205" y="5748416"/>
            <a:ext cx="3825590" cy="560904"/>
            <a:chOff x="1259632" y="4152832"/>
            <a:chExt cx="1683834" cy="2733813"/>
          </a:xfrm>
        </p:grpSpPr>
        <p:sp>
          <p:nvSpPr>
            <p:cNvPr id="14" name="Rectangle à coins arrondis 13"/>
            <p:cNvSpPr/>
            <p:nvPr/>
          </p:nvSpPr>
          <p:spPr>
            <a:xfrm>
              <a:off x="1259632" y="4152832"/>
              <a:ext cx="1683834" cy="2729402"/>
            </a:xfrm>
            <a:prstGeom prst="roundRect">
              <a:avLst/>
            </a:prstGeom>
            <a:gradFill>
              <a:gsLst>
                <a:gs pos="1000">
                  <a:schemeClr val="bg1"/>
                </a:gs>
                <a:gs pos="66648">
                  <a:schemeClr val="tx1">
                    <a:lumMod val="50000"/>
                    <a:lumOff val="50000"/>
                  </a:schemeClr>
                </a:gs>
                <a:gs pos="33297">
                  <a:schemeClr val="bg1">
                    <a:lumMod val="50000"/>
                  </a:schemeClr>
                </a:gs>
                <a:gs pos="13000">
                  <a:schemeClr val="bg1">
                    <a:lumMod val="6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295160" y="4336502"/>
              <a:ext cx="1639149" cy="2550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Les autres champs des écrans de vente sont identiques, quel que soit le canal de vente</a:t>
              </a:r>
            </a:p>
          </p:txBody>
        </p:sp>
      </p:grpSp>
      <p:pic>
        <p:nvPicPr>
          <p:cNvPr id="16" name="Picture 4" descr="Résultat de recherche d'images pour &quot;icone new&quot;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59884"/>
            <a:ext cx="588005" cy="3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Résultat de recherche d'images pour &quot;icone new&quot;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290" y="4254114"/>
            <a:ext cx="588005" cy="3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293" y="836712"/>
            <a:ext cx="539587" cy="36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0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Reprise d’une proposition enregistrée </a:t>
            </a:r>
            <a:r>
              <a:rPr lang="fr-FR" sz="1800" dirty="0"/>
              <a:t>1/3</a:t>
            </a:r>
          </a:p>
        </p:txBody>
      </p:sp>
      <p:cxnSp>
        <p:nvCxnSpPr>
          <p:cNvPr id="21" name="Connecteur droit 20"/>
          <p:cNvCxnSpPr>
            <a:endCxn id="25" idx="2"/>
          </p:cNvCxnSpPr>
          <p:nvPr/>
        </p:nvCxnSpPr>
        <p:spPr>
          <a:xfrm flipH="1" flipV="1">
            <a:off x="4723789" y="2283377"/>
            <a:ext cx="422324" cy="19998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/>
          <p:cNvGrpSpPr/>
          <p:nvPr/>
        </p:nvGrpSpPr>
        <p:grpSpPr>
          <a:xfrm>
            <a:off x="4067944" y="1930289"/>
            <a:ext cx="3997709" cy="2346960"/>
            <a:chOff x="2123128" y="2420432"/>
            <a:chExt cx="3997709" cy="234696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1797" y="2420432"/>
              <a:ext cx="3749040" cy="2346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97" t="25001" r="21230" b="13251"/>
            <a:stretch/>
          </p:blipFill>
          <p:spPr bwMode="auto">
            <a:xfrm>
              <a:off x="2123128" y="3587139"/>
              <a:ext cx="444684" cy="3331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3185" y="2440145"/>
              <a:ext cx="1171575" cy="3333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Connecteur droit 25"/>
            <p:cNvCxnSpPr/>
            <p:nvPr/>
          </p:nvCxnSpPr>
          <p:spPr>
            <a:xfrm flipH="1">
              <a:off x="2372997" y="3391213"/>
              <a:ext cx="1294944" cy="39185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2371797" y="4174917"/>
              <a:ext cx="2481752" cy="523220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Ce bouton indique le nombre de ventes à distance en attente</a:t>
              </a:r>
            </a:p>
          </p:txBody>
        </p:sp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955" y="3245508"/>
              <a:ext cx="1189163" cy="1191317"/>
            </a:xfrm>
            <a:prstGeom prst="rect">
              <a:avLst/>
            </a:prstGeom>
          </p:spPr>
        </p:pic>
      </p:grpSp>
      <p:sp>
        <p:nvSpPr>
          <p:cNvPr id="29" name="ZoneTexte 28"/>
          <p:cNvSpPr txBox="1"/>
          <p:nvPr/>
        </p:nvSpPr>
        <p:spPr>
          <a:xfrm>
            <a:off x="359968" y="980728"/>
            <a:ext cx="8424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reprendre une proposition précédemment enregistrée, cliquez sur l’icône OVAD-VMC ou passez par la transaction 0950 depuis la synthèse du client. 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309" y="4549068"/>
            <a:ext cx="6506638" cy="163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76165" y="2415760"/>
            <a:ext cx="293274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accès ouvre la fenêtre de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l’outil de suivi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avec l’historique des ventes en cours, ainsi que les ventes déjà finalisées ( inclus les ventes non abouties)</a:t>
            </a:r>
          </a:p>
        </p:txBody>
      </p:sp>
      <p:grpSp>
        <p:nvGrpSpPr>
          <p:cNvPr id="32" name="Groupe 31"/>
          <p:cNvGrpSpPr/>
          <p:nvPr/>
        </p:nvGrpSpPr>
        <p:grpSpPr>
          <a:xfrm rot="20896181">
            <a:off x="2723273" y="1898278"/>
            <a:ext cx="1369086" cy="1637860"/>
            <a:chOff x="2582944" y="1936435"/>
            <a:chExt cx="1369086" cy="1637860"/>
          </a:xfrm>
        </p:grpSpPr>
        <p:sp>
          <p:nvSpPr>
            <p:cNvPr id="33" name="Arc 32"/>
            <p:cNvSpPr/>
            <p:nvPr/>
          </p:nvSpPr>
          <p:spPr>
            <a:xfrm rot="18866378">
              <a:off x="2448557" y="2070822"/>
              <a:ext cx="1637860" cy="1369086"/>
            </a:xfrm>
            <a:prstGeom prst="arc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4" name="Connecteur droit avec flèche 33"/>
            <p:cNvCxnSpPr/>
            <p:nvPr/>
          </p:nvCxnSpPr>
          <p:spPr>
            <a:xfrm flipH="1">
              <a:off x="2741743" y="2271550"/>
              <a:ext cx="41516" cy="54755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 rot="14723082">
            <a:off x="675112" y="3248279"/>
            <a:ext cx="1369086" cy="1637860"/>
            <a:chOff x="2582944" y="1936435"/>
            <a:chExt cx="1369086" cy="1637860"/>
          </a:xfrm>
        </p:grpSpPr>
        <p:sp>
          <p:nvSpPr>
            <p:cNvPr id="36" name="Arc 35"/>
            <p:cNvSpPr/>
            <p:nvPr/>
          </p:nvSpPr>
          <p:spPr>
            <a:xfrm rot="18866378">
              <a:off x="2448557" y="2070822"/>
              <a:ext cx="1637860" cy="1369086"/>
            </a:xfrm>
            <a:prstGeom prst="arc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avec flèche 36"/>
            <p:cNvCxnSpPr/>
            <p:nvPr/>
          </p:nvCxnSpPr>
          <p:spPr>
            <a:xfrm flipH="1">
              <a:off x="2741743" y="2271550"/>
              <a:ext cx="41516" cy="54755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259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Reprise d’une proposition enregistrée </a:t>
            </a:r>
            <a:r>
              <a:rPr lang="fr-FR" sz="1800" dirty="0"/>
              <a:t>2/3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5" y="1542040"/>
            <a:ext cx="5522148" cy="138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11798" y="1112720"/>
            <a:ext cx="5278401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mention 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MyWay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indique que la vente a été initiée via l’interface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MyWay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>
            <a:off x="2596550" y="1456823"/>
            <a:ext cx="483080" cy="8281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/>
          <p:cNvGrpSpPr/>
          <p:nvPr/>
        </p:nvGrpSpPr>
        <p:grpSpPr>
          <a:xfrm>
            <a:off x="6221068" y="1542040"/>
            <a:ext cx="1432226" cy="304770"/>
            <a:chOff x="6589992" y="1642946"/>
            <a:chExt cx="1432226" cy="30477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9992" y="1642946"/>
              <a:ext cx="336851" cy="304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6843" y="1735064"/>
              <a:ext cx="10953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Ellipse 9"/>
          <p:cNvSpPr/>
          <p:nvPr/>
        </p:nvSpPr>
        <p:spPr>
          <a:xfrm>
            <a:off x="5417388" y="2236990"/>
            <a:ext cx="155275" cy="1552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5568282" y="1853639"/>
            <a:ext cx="573552" cy="4140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128398" y="1961795"/>
            <a:ext cx="2776604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reprendre la saisie là où vous l’aviez laissée, cliquez sur le bouton d’action « Modifier un dossier ».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153" y="3026480"/>
            <a:ext cx="4586896" cy="299480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necteur droit avec flèche 13"/>
          <p:cNvCxnSpPr/>
          <p:nvPr/>
        </p:nvCxnSpPr>
        <p:spPr>
          <a:xfrm flipV="1">
            <a:off x="6421263" y="3323762"/>
            <a:ext cx="438578" cy="2070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248" y="2931940"/>
            <a:ext cx="1655369" cy="6979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necteur droit avec flèche 15"/>
          <p:cNvCxnSpPr/>
          <p:nvPr/>
        </p:nvCxnSpPr>
        <p:spPr>
          <a:xfrm flipH="1">
            <a:off x="4544704" y="2392265"/>
            <a:ext cx="872684" cy="79511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07504" y="3746684"/>
            <a:ext cx="1740821" cy="24622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Suivi de l’avancement du dossier (chemin de fer).</a:t>
            </a:r>
          </a:p>
          <a:p>
            <a:pPr algn="just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synthétise les étapes clés du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process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vente, les actions  menées et à venir. </a:t>
            </a:r>
          </a:p>
          <a:p>
            <a:pPr algn="just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phrase présente l’action qui doit être menée : elle traduit le statut du dossier.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37641" y="3739632"/>
            <a:ext cx="2682815" cy="5447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1879374" y="3972133"/>
            <a:ext cx="243664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 descr="Résultat de recherche d'images pour &quot;icone new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49" y="3605490"/>
            <a:ext cx="588005" cy="3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6707554" y="3929872"/>
            <a:ext cx="2150537" cy="11695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un clic sur Reprendre la proposition, l’utilisateur est invité à renseigner le canal de vente utilisé pour la reprise de ce dossier. 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6221068" y="4945535"/>
            <a:ext cx="496059" cy="9028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62" y="5177494"/>
            <a:ext cx="2105302" cy="7572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Connecteur droit avec flèche 23"/>
          <p:cNvCxnSpPr/>
          <p:nvPr/>
        </p:nvCxnSpPr>
        <p:spPr>
          <a:xfrm>
            <a:off x="7792395" y="4828408"/>
            <a:ext cx="0" cy="4154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Résultat de recherche d'images pour &quot;icone new&quot;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16" y="966336"/>
            <a:ext cx="588005" cy="3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83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Reprise d’une proposition enregistrée </a:t>
            </a:r>
            <a:r>
              <a:rPr lang="fr-FR" sz="1800" dirty="0"/>
              <a:t>3/3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91" y="1813079"/>
            <a:ext cx="3669448" cy="1573436"/>
          </a:xfrm>
          <a:prstGeom prst="flowChartDocumen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43" y="1384810"/>
            <a:ext cx="2583850" cy="36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>
            <a:off x="897145" y="1009556"/>
            <a:ext cx="353682" cy="322094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80843" y="1072255"/>
            <a:ext cx="7511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À la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reprise de la proposition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l’utilisateur retrouve l’écran tel qu’au moment de l’enregistrement de la proposition</a:t>
            </a: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1334225" y="1377196"/>
            <a:ext cx="7511545" cy="94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1334225" y="1036210"/>
            <a:ext cx="7511545" cy="94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06285" y="1054651"/>
            <a:ext cx="660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Reprise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242685" y="1438364"/>
            <a:ext cx="4838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nouveau, il peut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Enregistrer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proposition ou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Continuer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la saisie</a:t>
            </a:r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1334225" y="1757711"/>
            <a:ext cx="7511545" cy="94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898027" y="1418673"/>
            <a:ext cx="352800" cy="324000"/>
          </a:xfrm>
          <a:prstGeom prst="ellipse">
            <a:avLst/>
          </a:prstGeom>
          <a:solidFill>
            <a:srgbClr val="006C3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291300" y="1940976"/>
            <a:ext cx="390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L’écran suivant propose, comme lors de la vente en Face à Face, un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récapitulatif de l’offre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bas de cet écran, vous devez cliquer sur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Envoyer pour signature.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5233960" y="2385811"/>
            <a:ext cx="3664868" cy="1463382"/>
            <a:chOff x="548575" y="2924944"/>
            <a:chExt cx="4383465" cy="1823777"/>
          </a:xfrm>
        </p:grpSpPr>
        <p:sp>
          <p:nvSpPr>
            <p:cNvPr id="16" name="Rectangle 15"/>
            <p:cNvSpPr/>
            <p:nvPr/>
          </p:nvSpPr>
          <p:spPr>
            <a:xfrm>
              <a:off x="3347864" y="2924944"/>
              <a:ext cx="1584176" cy="93610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31000">
                  <a:schemeClr val="bg1">
                    <a:alpha val="86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575" y="3680016"/>
              <a:ext cx="4112895" cy="1068705"/>
            </a:xfrm>
            <a:prstGeom prst="flowChartDocumen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2" b="11635"/>
          <a:stretch/>
        </p:blipFill>
        <p:spPr bwMode="auto">
          <a:xfrm>
            <a:off x="2432127" y="2698349"/>
            <a:ext cx="1561903" cy="2933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Ellipse 18"/>
          <p:cNvSpPr/>
          <p:nvPr/>
        </p:nvSpPr>
        <p:spPr>
          <a:xfrm>
            <a:off x="898027" y="2599371"/>
            <a:ext cx="352800" cy="324000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3662154" y="3892323"/>
            <a:ext cx="5236673" cy="1512168"/>
            <a:chOff x="1644522" y="4465769"/>
            <a:chExt cx="5687854" cy="1512168"/>
          </a:xfrm>
        </p:grpSpPr>
        <p:pic>
          <p:nvPicPr>
            <p:cNvPr id="21" name="Picture 7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645"/>
            <a:stretch/>
          </p:blipFill>
          <p:spPr bwMode="auto">
            <a:xfrm>
              <a:off x="1644522" y="4465769"/>
              <a:ext cx="5687854" cy="151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5789" y="4951975"/>
              <a:ext cx="2425541" cy="838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Connecteur droit 22"/>
          <p:cNvCxnSpPr/>
          <p:nvPr/>
        </p:nvCxnSpPr>
        <p:spPr>
          <a:xfrm flipV="1">
            <a:off x="1334225" y="3866445"/>
            <a:ext cx="7511545" cy="94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328467" y="4029598"/>
            <a:ext cx="24412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cet écran s’effectue le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choix du mode de signature :</a:t>
            </a:r>
          </a:p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Signature Electronique à distance (SED)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Signature papier</a:t>
            </a:r>
          </a:p>
        </p:txBody>
      </p:sp>
      <p:pic>
        <p:nvPicPr>
          <p:cNvPr id="25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41"/>
          <a:stretch/>
        </p:blipFill>
        <p:spPr bwMode="auto">
          <a:xfrm>
            <a:off x="5182955" y="5515510"/>
            <a:ext cx="1210669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necteur droit 25"/>
          <p:cNvCxnSpPr/>
          <p:nvPr/>
        </p:nvCxnSpPr>
        <p:spPr>
          <a:xfrm flipV="1">
            <a:off x="1334225" y="5502587"/>
            <a:ext cx="7511545" cy="94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1316880" y="5587679"/>
            <a:ext cx="386607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cas de signature papier, vous devez impérativement sélectionner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Envoi Centralisé »</a:t>
            </a:r>
          </a:p>
        </p:txBody>
      </p:sp>
      <p:sp>
        <p:nvSpPr>
          <p:cNvPr id="28" name="Ellipse 27"/>
          <p:cNvSpPr/>
          <p:nvPr/>
        </p:nvSpPr>
        <p:spPr>
          <a:xfrm>
            <a:off x="898027" y="4486407"/>
            <a:ext cx="352800" cy="324000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898027" y="5633362"/>
            <a:ext cx="352800" cy="324000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0" y="1446991"/>
            <a:ext cx="932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Continuer…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-46660" y="2616114"/>
            <a:ext cx="94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Récapitulatif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0933" y="4375412"/>
            <a:ext cx="869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Signature :</a:t>
            </a:r>
          </a:p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SED ou </a:t>
            </a:r>
          </a:p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Papier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59" y="5564529"/>
            <a:ext cx="926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Impression </a:t>
            </a:r>
          </a:p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Centralisée</a:t>
            </a:r>
          </a:p>
        </p:txBody>
      </p:sp>
      <p:cxnSp>
        <p:nvCxnSpPr>
          <p:cNvPr id="34" name="Connecteur droit 33"/>
          <p:cNvCxnSpPr>
            <a:endCxn id="28" idx="0"/>
          </p:cNvCxnSpPr>
          <p:nvPr/>
        </p:nvCxnSpPr>
        <p:spPr>
          <a:xfrm>
            <a:off x="1074427" y="2923371"/>
            <a:ext cx="0" cy="15630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endCxn id="29" idx="0"/>
          </p:cNvCxnSpPr>
          <p:nvPr/>
        </p:nvCxnSpPr>
        <p:spPr>
          <a:xfrm flipH="1">
            <a:off x="1074427" y="4810407"/>
            <a:ext cx="1876" cy="82295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endCxn id="19" idx="0"/>
          </p:cNvCxnSpPr>
          <p:nvPr/>
        </p:nvCxnSpPr>
        <p:spPr>
          <a:xfrm flipH="1">
            <a:off x="1074427" y="1757711"/>
            <a:ext cx="1876" cy="8416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1073986" y="1331650"/>
            <a:ext cx="0" cy="9377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1076303" y="908720"/>
            <a:ext cx="0" cy="9377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1070237" y="5983327"/>
            <a:ext cx="0" cy="9377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792" y="5531717"/>
            <a:ext cx="2299355" cy="65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Connecteur droit avec flèche 40"/>
          <p:cNvCxnSpPr/>
          <p:nvPr/>
        </p:nvCxnSpPr>
        <p:spPr>
          <a:xfrm>
            <a:off x="6315859" y="5861574"/>
            <a:ext cx="375947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09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Finalisation de la vente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759" y="1883733"/>
            <a:ext cx="5454986" cy="16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2928" y="980728"/>
            <a:ext cx="857814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fois les documents envoyés (SED ou papier), la représentation graphique du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suivi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 dossier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informe à tout instant de l’état d’avancement de la vente. </a:t>
            </a:r>
          </a:p>
          <a:p>
            <a:pPr algn="ctr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n’avez plus aucune action à réaliser.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pouvez donc quitter et cliquer sur fin client. </a:t>
            </a: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362178" y="3640318"/>
            <a:ext cx="8479897" cy="470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000" y="4580487"/>
            <a:ext cx="5454000" cy="158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2928" y="3750131"/>
            <a:ext cx="857814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fois que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client a signé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les documents contractuels (SED) ou que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Middle-Office a validé le retour des documents signés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(Papier), le suivi de dossier vous indique que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dossier est terminé avec succès.</a:t>
            </a:r>
          </a:p>
        </p:txBody>
      </p:sp>
    </p:spTree>
    <p:extLst>
      <p:ext uri="{BB962C8B-B14F-4D97-AF65-F5344CB8AC3E}">
        <p14:creationId xmlns:p14="http://schemas.microsoft.com/office/powerpoint/2010/main" val="1347929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Illustration en vidéo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601" y="1394778"/>
            <a:ext cx="805479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Cliquez sur la vidéo pour visualiser le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process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Vente à Distance Epargne via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MyWay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: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257300" y="2122080"/>
            <a:ext cx="6673289" cy="3552361"/>
            <a:chOff x="1257300" y="1998255"/>
            <a:chExt cx="6673289" cy="3552361"/>
          </a:xfrm>
        </p:grpSpPr>
        <p:pic>
          <p:nvPicPr>
            <p:cNvPr id="6" name="Picture 2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300" y="1998255"/>
              <a:ext cx="6673289" cy="3552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2" descr="Résultat de recherche d'images pour &quot;icône play&quot;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6992" y="2631435"/>
              <a:ext cx="1593811" cy="1593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3028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pièces justificatives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4274" y="1759103"/>
            <a:ext cx="7994764" cy="661785"/>
          </a:xfrm>
          <a:prstGeom prst="rect">
            <a:avLst/>
          </a:prstGeom>
          <a:gradFill>
            <a:gsLst>
              <a:gs pos="0">
                <a:srgbClr val="C00000"/>
              </a:gs>
              <a:gs pos="66648">
                <a:srgbClr val="FFFFFF"/>
              </a:gs>
              <a:gs pos="33297">
                <a:srgbClr val="FFFFFF"/>
              </a:gs>
              <a:gs pos="7000">
                <a:schemeClr val="bg1"/>
              </a:gs>
              <a:gs pos="100000">
                <a:schemeClr val="bg1"/>
              </a:gs>
            </a:gsLst>
            <a:lin ang="0" scaled="1"/>
          </a:gradFill>
          <a:ln w="38100"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 rtlCol="0">
            <a:noAutofit/>
          </a:bodyPr>
          <a:lstStyle/>
          <a:p>
            <a:r>
              <a:rPr lang="fr-FR" dirty="0">
                <a:sym typeface="Wingdings"/>
              </a:rPr>
              <a:t>	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En cas de pièce(s) justificative(s) requise(s),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 	une étape supplémentaire consiste à déclarer les pièces reçues.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34274" y="2552236"/>
            <a:ext cx="7994764" cy="53982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72000" tIns="72000" rIns="72000" bIns="72000" rtlCol="0">
            <a:noAutofit/>
          </a:bodyPr>
          <a:lstStyle>
            <a:defPPr>
              <a:defRPr lang="fr-FR"/>
            </a:defPPr>
            <a:lvl1pPr>
              <a:defRPr sz="1400" i="1"/>
            </a:lvl1pPr>
          </a:lstStyle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Exemples : Souscription d’un Livret d’Epargne Populaire ou d’un produit d’épargne pour un mineur avec DRC incomplet :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s’assurer que le client a apporté les pièces justificatives et cocher « pièce(s) reçue(s) » 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finaliser la vente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42240" y="5977333"/>
            <a:ext cx="2459521" cy="341926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 rtlCol="0">
            <a:noAutofit/>
          </a:bodyPr>
          <a:lstStyle/>
          <a:p>
            <a:r>
              <a:rPr lang="fr-FR" sz="15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..puis </a:t>
            </a: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Retour à l’outil de suivi</a:t>
            </a:r>
            <a:endParaRPr lang="fr-FR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18" y="3162148"/>
            <a:ext cx="4665365" cy="27806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562" y="4542932"/>
            <a:ext cx="3802519" cy="19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62" y="5002197"/>
            <a:ext cx="1543050" cy="447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68312" y="961564"/>
            <a:ext cx="8160725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accent1"/>
                </a:solidFill>
              </a:rPr>
              <a:t>La connaissance client, la validité et conformité du DRC ainsi que la collecte des pièces justificatives demeurent de la responsabilité du réseau</a:t>
            </a:r>
          </a:p>
        </p:txBody>
      </p:sp>
    </p:spTree>
    <p:extLst>
      <p:ext uri="{BB962C8B-B14F-4D97-AF65-F5344CB8AC3E}">
        <p14:creationId xmlns:p14="http://schemas.microsoft.com/office/powerpoint/2010/main" val="3409703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vad</a:t>
            </a:r>
            <a:r>
              <a:rPr lang="fr-FR" dirty="0"/>
              <a:t> côté client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2398873" y="825042"/>
            <a:ext cx="6183306" cy="5022558"/>
            <a:chOff x="251520" y="116632"/>
            <a:chExt cx="8244408" cy="669674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6632"/>
              <a:ext cx="8244408" cy="4361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5"/>
            <p:cNvSpPr txBox="1">
              <a:spLocks/>
            </p:cNvSpPr>
            <p:nvPr/>
          </p:nvSpPr>
          <p:spPr>
            <a:xfrm>
              <a:off x="5977675" y="4093290"/>
              <a:ext cx="1944215" cy="31626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lIns="36000" tIns="36000" rIns="36000" bIns="36000" rtlCol="0">
              <a:noAutofit/>
            </a:bodyPr>
            <a:lstStyle/>
            <a:p>
              <a:endParaRPr lang="fr-FR" dirty="0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8814" y="4409550"/>
              <a:ext cx="2516095" cy="146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7675" y="5865646"/>
              <a:ext cx="2507709" cy="94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6045406" y="4477864"/>
              <a:ext cx="28803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 flipV="1">
              <a:off x="7452320" y="4399188"/>
              <a:ext cx="1" cy="388183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headEnd type="arrow" w="med" len="med"/>
              <a:tailEnd type="none" w="med" len="med"/>
            </a:ln>
          </p:spPr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358" y="3591373"/>
            <a:ext cx="2286000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07504" y="2017291"/>
            <a:ext cx="4581828" cy="292387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souscription d’une Offre Epargne est visible par le client dans son espace </a:t>
            </a:r>
            <a:r>
              <a:rPr lang="fr-FR" sz="1600" b="1" dirty="0">
                <a:solidFill>
                  <a:srgbClr val="C00000"/>
                </a:solidFill>
              </a:rPr>
              <a:t>D.E.I - Mes demandes en cours.</a:t>
            </a:r>
          </a:p>
          <a:p>
            <a:pPr algn="just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informations principales liées à l’offre en cours de souscription sont restituées, avec le statut  d’avancement du dossier, de la phase de confirmation de la vente jusqu’à la signature. </a:t>
            </a: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Lorsque la vente est finalisée, le dossier de vente disparait des demandes en cours.</a:t>
            </a: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client visualise ses demandes en cours, ainsi que celles réalisées par ses soins pour ses enfants mineurs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526548" y="5175243"/>
            <a:ext cx="3348372" cy="1062270"/>
          </a:xfrm>
          <a:prstGeom prst="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lIns="72000" tIns="72000" rIns="72000" bIns="72000" rtlCol="0">
            <a:noAutofit/>
          </a:bodyPr>
          <a:lstStyle>
            <a:defPPr>
              <a:defRPr lang="fr-FR"/>
            </a:defPPr>
            <a:lvl1pPr>
              <a:defRPr sz="1400" i="1"/>
            </a:lvl1pPr>
          </a:lstStyle>
          <a:p>
            <a:r>
              <a:rPr lang="fr-FR" b="1" i="0" u="sng" dirty="0">
                <a:solidFill>
                  <a:schemeClr val="bg1"/>
                </a:solidFill>
              </a:rPr>
              <a:t>Voir mes demandes en cours </a:t>
            </a:r>
            <a:r>
              <a:rPr lang="fr-FR" dirty="0">
                <a:solidFill>
                  <a:schemeClr val="bg1"/>
                </a:solidFill>
              </a:rPr>
              <a:t>: </a:t>
            </a:r>
          </a:p>
          <a:p>
            <a:r>
              <a:rPr lang="fr-FR" i="0" dirty="0">
                <a:solidFill>
                  <a:schemeClr val="bg1"/>
                </a:solidFill>
              </a:rPr>
              <a:t>ici 2 demandes en cours, l’une au statut « </a:t>
            </a:r>
            <a:r>
              <a:rPr lang="fr-FR" b="1" i="0" dirty="0">
                <a:solidFill>
                  <a:schemeClr val="bg1"/>
                </a:solidFill>
              </a:rPr>
              <a:t>Attente de signature et documents</a:t>
            </a:r>
            <a:r>
              <a:rPr lang="fr-FR" i="0" dirty="0">
                <a:solidFill>
                  <a:schemeClr val="bg1"/>
                </a:solidFill>
              </a:rPr>
              <a:t> » et l’autre au statut « </a:t>
            </a:r>
            <a:r>
              <a:rPr lang="fr-FR" b="1" i="0" dirty="0">
                <a:solidFill>
                  <a:schemeClr val="bg1"/>
                </a:solidFill>
              </a:rPr>
              <a:t>En cours de traitement</a:t>
            </a:r>
            <a:r>
              <a:rPr lang="fr-FR" i="0" dirty="0">
                <a:solidFill>
                  <a:schemeClr val="bg1"/>
                </a:solidFill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12904596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3503</TotalTime>
  <Words>823</Words>
  <Application>Microsoft Office PowerPoint</Application>
  <PresentationFormat>Affichage à l'écran (4:3)</PresentationFormat>
  <Paragraphs>91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Courier New</vt:lpstr>
      <vt:lpstr>Wingdings</vt:lpstr>
      <vt:lpstr>Wingdings 2</vt:lpstr>
      <vt:lpstr>Thème Office</vt:lpstr>
      <vt:lpstr>Mode opératoire détaillé Vente à distance myway</vt:lpstr>
      <vt:lpstr>Périmètre des offres concernées</vt:lpstr>
      <vt:lpstr>Rappel : SED, MEGI,… de quoi parle t’on ?</vt:lpstr>
      <vt:lpstr>Ce qui change avec myway…</vt:lpstr>
      <vt:lpstr>Quelques différences sur l’écran de saisie</vt:lpstr>
      <vt:lpstr>Reprise d’une proposition enregistrée 1/3</vt:lpstr>
      <vt:lpstr>Reprise d’une proposition enregistrée 2/3</vt:lpstr>
      <vt:lpstr>Reprise d’une proposition enregistrée 3/3</vt:lpstr>
      <vt:lpstr>Finalisation de la vente</vt:lpstr>
      <vt:lpstr>Illustration en vidéo</vt:lpstr>
      <vt:lpstr>Les pièces justificatives</vt:lpstr>
      <vt:lpstr>La vad côté client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Charley Wattinne</cp:lastModifiedBy>
  <cp:revision>267</cp:revision>
  <dcterms:created xsi:type="dcterms:W3CDTF">2017-05-30T18:41:27Z</dcterms:created>
  <dcterms:modified xsi:type="dcterms:W3CDTF">2018-09-24T11:34:28Z</dcterms:modified>
</cp:coreProperties>
</file>