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316" r:id="rId2"/>
    <p:sldId id="317" r:id="rId3"/>
    <p:sldId id="318" r:id="rId4"/>
    <p:sldId id="31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793" userDrawn="1">
          <p15:clr>
            <a:srgbClr val="A4A3A4"/>
          </p15:clr>
        </p15:guide>
        <p15:guide id="2" pos="5465" userDrawn="1">
          <p15:clr>
            <a:srgbClr val="A4A3A4"/>
          </p15:clr>
        </p15:guide>
        <p15:guide id="3" orient="horz">
          <p15:clr>
            <a:srgbClr val="A4A3A4"/>
          </p15:clr>
        </p15:guide>
        <p15:guide id="4" pos="5738" userDrawn="1">
          <p15:clr>
            <a:srgbClr val="A4A3A4"/>
          </p15:clr>
        </p15:guide>
        <p15:guide id="5" orient="horz" pos="663" userDrawn="1">
          <p15:clr>
            <a:srgbClr val="A4A3A4"/>
          </p15:clr>
        </p15:guide>
        <p15:guide id="6" pos="295" userDrawn="1">
          <p15:clr>
            <a:srgbClr val="A4A3A4"/>
          </p15:clr>
        </p15:guide>
        <p15:guide id="7" orient="horz" pos="9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16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FF"/>
    <a:srgbClr val="E70705"/>
    <a:srgbClr val="C00000"/>
    <a:srgbClr val="E9CCCD"/>
    <a:srgbClr val="C31632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0B1B1E-8A1A-4F1A-BB66-303227BD2B24}" v="305" dt="2018-09-24T11:34:25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449" autoAdjust="0"/>
    <p:restoredTop sz="95013" autoAdjust="0"/>
  </p:normalViewPr>
  <p:slideViewPr>
    <p:cSldViewPr showGuides="1">
      <p:cViewPr varScale="1">
        <p:scale>
          <a:sx n="113" d="100"/>
          <a:sy n="113" d="100"/>
        </p:scale>
        <p:origin x="-1770" y="-108"/>
      </p:cViewPr>
      <p:guideLst>
        <p:guide orient="horz" pos="3793"/>
        <p:guide orient="horz"/>
        <p:guide orient="horz" pos="663"/>
        <p:guide orient="horz" pos="935"/>
        <p:guide pos="5465"/>
        <p:guide pos="5738"/>
        <p:guide pos="295"/>
      </p:guideLst>
    </p:cSldViewPr>
  </p:slideViewPr>
  <p:notesTextViewPr>
    <p:cViewPr>
      <p:scale>
        <a:sx n="66" d="100"/>
        <a:sy n="66" d="100"/>
      </p:scale>
      <p:origin x="0" y="0"/>
    </p:cViewPr>
  </p:notesTextViewPr>
  <p:notesViewPr>
    <p:cSldViewPr showGuides="1">
      <p:cViewPr varScale="1">
        <p:scale>
          <a:sx n="116" d="100"/>
          <a:sy n="116" d="100"/>
        </p:scale>
        <p:origin x="-499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ley Wattinne" userId="28109ef2-3e01-42d3-bd95-904fa2b33481" providerId="ADAL" clId="{4EF36BAF-E82C-48FD-A487-2577CFC1E6BC}"/>
    <pc:docChg chg="undo custSel addSld delSld modSld modMainMaster">
      <pc:chgData name="Charley Wattinne" userId="28109ef2-3e01-42d3-bd95-904fa2b33481" providerId="ADAL" clId="{4EF36BAF-E82C-48FD-A487-2577CFC1E6BC}" dt="2018-07-09T15:14:10.408" v="597"/>
      <pc:docMkLst>
        <pc:docMk/>
      </pc:docMkLst>
      <pc:sldChg chg="modSp">
        <pc:chgData name="Charley Wattinne" userId="28109ef2-3e01-42d3-bd95-904fa2b33481" providerId="ADAL" clId="{4EF36BAF-E82C-48FD-A487-2577CFC1E6BC}" dt="2018-07-09T14:56:00.770" v="109" actId="404"/>
        <pc:sldMkLst>
          <pc:docMk/>
          <pc:sldMk cId="3711907808" sldId="316"/>
        </pc:sldMkLst>
        <pc:spChg chg="mod">
          <ac:chgData name="Charley Wattinne" userId="28109ef2-3e01-42d3-bd95-904fa2b33481" providerId="ADAL" clId="{4EF36BAF-E82C-48FD-A487-2577CFC1E6BC}" dt="2018-07-09T14:56:00.770" v="109" actId="404"/>
          <ac:spMkLst>
            <pc:docMk/>
            <pc:sldMk cId="3711907808" sldId="316"/>
            <ac:spMk id="3" creationId="{D2EF0A47-03B9-49A6-9F5A-EED0D8EF2240}"/>
          </ac:spMkLst>
        </pc:spChg>
        <pc:spChg chg="mod">
          <ac:chgData name="Charley Wattinne" userId="28109ef2-3e01-42d3-bd95-904fa2b33481" providerId="ADAL" clId="{4EF36BAF-E82C-48FD-A487-2577CFC1E6BC}" dt="2018-07-09T14:54:31.684" v="7" actId="20577"/>
          <ac:spMkLst>
            <pc:docMk/>
            <pc:sldMk cId="3711907808" sldId="316"/>
            <ac:spMk id="4" creationId="{838735B5-3463-4F82-A011-40CA750F9FE0}"/>
          </ac:spMkLst>
        </pc:spChg>
      </pc:sldChg>
      <pc:sldMasterChg chg="delSp modSp delSldLayout modSldLayout">
        <pc:chgData name="Charley Wattinne" userId="28109ef2-3e01-42d3-bd95-904fa2b33481" providerId="ADAL" clId="{4EF36BAF-E82C-48FD-A487-2577CFC1E6BC}" dt="2018-07-09T15:12:04.298" v="526"/>
        <pc:sldMasterMkLst>
          <pc:docMk/>
          <pc:sldMasterMk cId="2595587468" sldId="2147483648"/>
        </pc:sldMasterMkLst>
        <pc:spChg chg="del">
          <ac:chgData name="Charley Wattinne" userId="28109ef2-3e01-42d3-bd95-904fa2b33481" providerId="ADAL" clId="{4EF36BAF-E82C-48FD-A487-2577CFC1E6BC}" dt="2018-07-09T15:04:43.588" v="218" actId="478"/>
          <ac:spMkLst>
            <pc:docMk/>
            <pc:sldMasterMk cId="2595587468" sldId="2147483648"/>
            <ac:spMk id="2" creationId="{00000000-0000-0000-0000-000000000000}"/>
          </ac:spMkLst>
        </pc:spChg>
        <pc:spChg chg="del">
          <ac:chgData name="Charley Wattinne" userId="28109ef2-3e01-42d3-bd95-904fa2b33481" providerId="ADAL" clId="{4EF36BAF-E82C-48FD-A487-2577CFC1E6BC}" dt="2018-07-09T14:58:46.826" v="119" actId="478"/>
          <ac:spMkLst>
            <pc:docMk/>
            <pc:sldMasterMk cId="2595587468" sldId="2147483648"/>
            <ac:spMk id="3" creationId="{00000000-0000-0000-0000-000000000000}"/>
          </ac:spMkLst>
        </pc:spChg>
        <pc:spChg chg="mod">
          <ac:chgData name="Charley Wattinne" userId="28109ef2-3e01-42d3-bd95-904fa2b33481" providerId="ADAL" clId="{4EF36BAF-E82C-48FD-A487-2577CFC1E6BC}" dt="2018-07-09T14:55:45.972" v="106" actId="20577"/>
          <ac:spMkLst>
            <pc:docMk/>
            <pc:sldMasterMk cId="2595587468" sldId="2147483648"/>
            <ac:spMk id="9" creationId="{5080F08A-7EFC-4111-8325-F0AFBE7CEFD4}"/>
          </ac:spMkLst>
        </pc:spChg>
        <pc:sldLayoutChg chg="delSp modSp">
          <pc:chgData name="Charley Wattinne" userId="28109ef2-3e01-42d3-bd95-904fa2b33481" providerId="ADAL" clId="{4EF36BAF-E82C-48FD-A487-2577CFC1E6BC}" dt="2018-07-09T15:05:08.624" v="236" actId="404"/>
          <pc:sldLayoutMkLst>
            <pc:docMk/>
            <pc:sldMasterMk cId="2595587468" sldId="2147483648"/>
            <pc:sldLayoutMk cId="1192494808" sldId="2147483649"/>
          </pc:sldLayoutMkLst>
          <pc:spChg chg="mod">
            <ac:chgData name="Charley Wattinne" userId="28109ef2-3e01-42d3-bd95-904fa2b33481" providerId="ADAL" clId="{4EF36BAF-E82C-48FD-A487-2577CFC1E6BC}" dt="2018-07-09T15:05:08.624" v="236" actId="404"/>
            <ac:spMkLst>
              <pc:docMk/>
              <pc:sldMasterMk cId="2595587468" sldId="2147483648"/>
              <pc:sldLayoutMk cId="1192494808" sldId="2147483649"/>
              <ac:spMk id="3" creationId="{00000000-0000-0000-0000-000000000000}"/>
            </ac:spMkLst>
          </pc:spChg>
          <pc:spChg chg="del">
            <ac:chgData name="Charley Wattinne" userId="28109ef2-3e01-42d3-bd95-904fa2b33481" providerId="ADAL" clId="{4EF36BAF-E82C-48FD-A487-2577CFC1E6BC}" dt="2018-07-09T15:04:50.526" v="219" actId="478"/>
            <ac:spMkLst>
              <pc:docMk/>
              <pc:sldMasterMk cId="2595587468" sldId="2147483648"/>
              <pc:sldLayoutMk cId="1192494808" sldId="2147483649"/>
              <ac:spMk id="5" creationId="{00000000-0000-0000-0000-000000000000}"/>
            </ac:spMkLst>
          </pc:spChg>
          <pc:spChg chg="del">
            <ac:chgData name="Charley Wattinne" userId="28109ef2-3e01-42d3-bd95-904fa2b33481" providerId="ADAL" clId="{4EF36BAF-E82C-48FD-A487-2577CFC1E6BC}" dt="2018-07-09T15:04:58.435" v="220" actId="478"/>
            <ac:spMkLst>
              <pc:docMk/>
              <pc:sldMasterMk cId="2595587468" sldId="2147483648"/>
              <pc:sldLayoutMk cId="1192494808" sldId="2147483649"/>
              <ac:spMk id="6" creationId="{00000000-0000-0000-0000-000000000000}"/>
            </ac:spMkLst>
          </pc:spChg>
        </pc:sldLayoutChg>
        <pc:sldLayoutChg chg="addSp delSp modSp">
          <pc:chgData name="Charley Wattinne" userId="28109ef2-3e01-42d3-bd95-904fa2b33481" providerId="ADAL" clId="{4EF36BAF-E82C-48FD-A487-2577CFC1E6BC}" dt="2018-07-09T15:12:04.298" v="526"/>
          <pc:sldLayoutMkLst>
            <pc:docMk/>
            <pc:sldMasterMk cId="2595587468" sldId="2147483648"/>
            <pc:sldLayoutMk cId="1583527902" sldId="2147483669"/>
          </pc:sldLayoutMkLst>
          <pc:spChg chg="mod">
            <ac:chgData name="Charley Wattinne" userId="28109ef2-3e01-42d3-bd95-904fa2b33481" providerId="ADAL" clId="{4EF36BAF-E82C-48FD-A487-2577CFC1E6BC}" dt="2018-07-09T15:09:48.276" v="512" actId="20577"/>
            <ac:spMkLst>
              <pc:docMk/>
              <pc:sldMasterMk cId="2595587468" sldId="2147483648"/>
              <pc:sldLayoutMk cId="1583527902" sldId="2147483669"/>
              <ac:spMk id="2" creationId="{00000000-0000-0000-0000-000000000000}"/>
            </ac:spMkLst>
          </pc:spChg>
          <pc:spChg chg="del">
            <ac:chgData name="Charley Wattinne" userId="28109ef2-3e01-42d3-bd95-904fa2b33481" providerId="ADAL" clId="{4EF36BAF-E82C-48FD-A487-2577CFC1E6BC}" dt="2018-07-09T15:10:11.625" v="515" actId="478"/>
            <ac:spMkLst>
              <pc:docMk/>
              <pc:sldMasterMk cId="2595587468" sldId="2147483648"/>
              <pc:sldLayoutMk cId="1583527902" sldId="2147483669"/>
              <ac:spMk id="8" creationId="{458F37EB-E074-459C-8DE5-7BCA7C486784}"/>
            </ac:spMkLst>
          </pc:spChg>
          <pc:spChg chg="del">
            <ac:chgData name="Charley Wattinne" userId="28109ef2-3e01-42d3-bd95-904fa2b33481" providerId="ADAL" clId="{4EF36BAF-E82C-48FD-A487-2577CFC1E6BC}" dt="2018-07-09T15:10:11.625" v="515" actId="478"/>
            <ac:spMkLst>
              <pc:docMk/>
              <pc:sldMasterMk cId="2595587468" sldId="2147483648"/>
              <pc:sldLayoutMk cId="1583527902" sldId="2147483669"/>
              <ac:spMk id="9" creationId="{E3AAD754-5852-41DD-8914-ED6AED3C9244}"/>
            </ac:spMkLst>
          </pc:spChg>
          <pc:spChg chg="add mod">
            <ac:chgData name="Charley Wattinne" userId="28109ef2-3e01-42d3-bd95-904fa2b33481" providerId="ADAL" clId="{4EF36BAF-E82C-48FD-A487-2577CFC1E6BC}" dt="2018-07-09T15:11:35.908" v="525" actId="14100"/>
            <ac:spMkLst>
              <pc:docMk/>
              <pc:sldMasterMk cId="2595587468" sldId="2147483648"/>
              <pc:sldLayoutMk cId="1583527902" sldId="2147483669"/>
              <ac:spMk id="13" creationId="{9A4E7316-D18F-4CD7-903B-DF464D56B725}"/>
            </ac:spMkLst>
          </pc:spChg>
          <pc:grpChg chg="del">
            <ac:chgData name="Charley Wattinne" userId="28109ef2-3e01-42d3-bd95-904fa2b33481" providerId="ADAL" clId="{4EF36BAF-E82C-48FD-A487-2577CFC1E6BC}" dt="2018-07-09T15:10:11.625" v="515" actId="478"/>
            <ac:grpSpMkLst>
              <pc:docMk/>
              <pc:sldMasterMk cId="2595587468" sldId="2147483648"/>
              <pc:sldLayoutMk cId="1583527902" sldId="2147483669"/>
              <ac:grpSpMk id="10" creationId="{D76D9E6E-4490-4C5E-BF25-A0B5BFAD2381}"/>
            </ac:grpSpMkLst>
          </pc:grpChg>
          <pc:grpChg chg="add">
            <ac:chgData name="Charley Wattinne" userId="28109ef2-3e01-42d3-bd95-904fa2b33481" providerId="ADAL" clId="{4EF36BAF-E82C-48FD-A487-2577CFC1E6BC}" dt="2018-07-09T15:12:04.298" v="526"/>
            <ac:grpSpMkLst>
              <pc:docMk/>
              <pc:sldMasterMk cId="2595587468" sldId="2147483648"/>
              <pc:sldLayoutMk cId="1583527902" sldId="2147483669"/>
              <ac:grpSpMk id="14" creationId="{EDF9C896-9B96-4EF5-BBEA-2BCC77D89E35}"/>
            </ac:grpSpMkLst>
          </pc:grpChg>
          <pc:cxnChg chg="mod">
            <ac:chgData name="Charley Wattinne" userId="28109ef2-3e01-42d3-bd95-904fa2b33481" providerId="ADAL" clId="{4EF36BAF-E82C-48FD-A487-2577CFC1E6BC}" dt="2018-07-09T15:09:29.147" v="500" actId="1035"/>
            <ac:cxnSpMkLst>
              <pc:docMk/>
              <pc:sldMasterMk cId="2595587468" sldId="2147483648"/>
              <pc:sldLayoutMk cId="1583527902" sldId="2147483669"/>
              <ac:cxnSpMk id="6" creationId="{00000000-0000-0000-0000-000000000000}"/>
            </ac:cxnSpMkLst>
          </pc:cxnChg>
        </pc:sldLayoutChg>
      </pc:sldMasterChg>
    </pc:docChg>
  </pc:docChgLst>
  <pc:docChgLst>
    <pc:chgData name="Charley Wattinne" userId="28109ef2-3e01-42d3-bd95-904fa2b33481" providerId="ADAL" clId="{499065A4-0EF6-4333-B52A-FFEEF01A2CD0}"/>
    <pc:docChg chg="undo custSel addSld delSld modSld modMainMaster">
      <pc:chgData name="Charley Wattinne" userId="28109ef2-3e01-42d3-bd95-904fa2b33481" providerId="ADAL" clId="{499065A4-0EF6-4333-B52A-FFEEF01A2CD0}" dt="2018-07-06T09:27:07.493" v="1424"/>
      <pc:docMkLst>
        <pc:docMk/>
      </pc:docMkLst>
      <pc:sldChg chg="delSp modSp add">
        <pc:chgData name="Charley Wattinne" userId="28109ef2-3e01-42d3-bd95-904fa2b33481" providerId="ADAL" clId="{499065A4-0EF6-4333-B52A-FFEEF01A2CD0}" dt="2018-07-06T08:45:26.657" v="915" actId="20577"/>
        <pc:sldMkLst>
          <pc:docMk/>
          <pc:sldMk cId="3711907808" sldId="316"/>
        </pc:sldMkLst>
        <pc:spChg chg="del mod">
          <ac:chgData name="Charley Wattinne" userId="28109ef2-3e01-42d3-bd95-904fa2b33481" providerId="ADAL" clId="{499065A4-0EF6-4333-B52A-FFEEF01A2CD0}" dt="2018-07-06T07:31:43.273" v="12" actId="478"/>
          <ac:spMkLst>
            <pc:docMk/>
            <pc:sldMk cId="3711907808" sldId="316"/>
            <ac:spMk id="2" creationId="{B9F348B6-5A6C-46E6-BF41-9906907682C1}"/>
          </ac:spMkLst>
        </pc:spChg>
        <pc:spChg chg="mod">
          <ac:chgData name="Charley Wattinne" userId="28109ef2-3e01-42d3-bd95-904fa2b33481" providerId="ADAL" clId="{499065A4-0EF6-4333-B52A-FFEEF01A2CD0}" dt="2018-07-06T08:45:26.657" v="915" actId="20577"/>
          <ac:spMkLst>
            <pc:docMk/>
            <pc:sldMk cId="3711907808" sldId="316"/>
            <ac:spMk id="3" creationId="{D2EF0A47-03B9-49A6-9F5A-EED0D8EF2240}"/>
          </ac:spMkLst>
        </pc:spChg>
        <pc:spChg chg="mod">
          <ac:chgData name="Charley Wattinne" userId="28109ef2-3e01-42d3-bd95-904fa2b33481" providerId="ADAL" clId="{499065A4-0EF6-4333-B52A-FFEEF01A2CD0}" dt="2018-07-06T07:31:35.696" v="11" actId="20577"/>
          <ac:spMkLst>
            <pc:docMk/>
            <pc:sldMk cId="3711907808" sldId="316"/>
            <ac:spMk id="4" creationId="{838735B5-3463-4F82-A011-40CA750F9FE0}"/>
          </ac:spMkLst>
        </pc:spChg>
        <pc:spChg chg="del">
          <ac:chgData name="Charley Wattinne" userId="28109ef2-3e01-42d3-bd95-904fa2b33481" providerId="ADAL" clId="{499065A4-0EF6-4333-B52A-FFEEF01A2CD0}" dt="2018-07-06T07:32:01.662" v="40" actId="478"/>
          <ac:spMkLst>
            <pc:docMk/>
            <pc:sldMk cId="3711907808" sldId="316"/>
            <ac:spMk id="5" creationId="{04682AA8-90FA-4F16-8CA7-B67DB8FEA59B}"/>
          </ac:spMkLst>
        </pc:spChg>
      </pc:sldChg>
      <pc:sldMasterChg chg="addSp delSp modSp delSldLayout modSldLayout">
        <pc:chgData name="Charley Wattinne" userId="28109ef2-3e01-42d3-bd95-904fa2b33481" providerId="ADAL" clId="{499065A4-0EF6-4333-B52A-FFEEF01A2CD0}" dt="2018-07-06T09:14:53.654" v="1074" actId="113"/>
        <pc:sldMasterMkLst>
          <pc:docMk/>
          <pc:sldMasterMk cId="2595587468" sldId="2147483648"/>
        </pc:sldMasterMkLst>
        <pc:spChg chg="mod">
          <ac:chgData name="Charley Wattinne" userId="28109ef2-3e01-42d3-bd95-904fa2b33481" providerId="ADAL" clId="{499065A4-0EF6-4333-B52A-FFEEF01A2CD0}" dt="2018-07-06T09:14:30.678" v="1067" actId="20577"/>
          <ac:spMkLst>
            <pc:docMk/>
            <pc:sldMasterMk cId="2595587468" sldId="2147483648"/>
            <ac:spMk id="2" creationId="{00000000-0000-0000-0000-000000000000}"/>
          </ac:spMkLst>
        </pc:spChg>
        <pc:spChg chg="del">
          <ac:chgData name="Charley Wattinne" userId="28109ef2-3e01-42d3-bd95-904fa2b33481" providerId="ADAL" clId="{499065A4-0EF6-4333-B52A-FFEEF01A2CD0}" dt="2018-07-06T08:00:37.066" v="708" actId="478"/>
          <ac:spMkLst>
            <pc:docMk/>
            <pc:sldMasterMk cId="2595587468" sldId="2147483648"/>
            <ac:spMk id="5" creationId="{00000000-0000-0000-0000-000000000000}"/>
          </ac:spMkLst>
        </pc:spChg>
        <pc:spChg chg="del">
          <ac:chgData name="Charley Wattinne" userId="28109ef2-3e01-42d3-bd95-904fa2b33481" providerId="ADAL" clId="{499065A4-0EF6-4333-B52A-FFEEF01A2CD0}" dt="2018-07-06T08:00:37.066" v="708" actId="478"/>
          <ac:spMkLst>
            <pc:docMk/>
            <pc:sldMasterMk cId="2595587468" sldId="2147483648"/>
            <ac:spMk id="6" creationId="{00000000-0000-0000-0000-000000000000}"/>
          </ac:spMkLst>
        </pc:spChg>
        <pc:spChg chg="add mod">
          <ac:chgData name="Charley Wattinne" userId="28109ef2-3e01-42d3-bd95-904fa2b33481" providerId="ADAL" clId="{499065A4-0EF6-4333-B52A-FFEEF01A2CD0}" dt="2018-07-06T09:14:47.957" v="1068" actId="255"/>
          <ac:spMkLst>
            <pc:docMk/>
            <pc:sldMasterMk cId="2595587468" sldId="2147483648"/>
            <ac:spMk id="9" creationId="{5080F08A-7EFC-4111-8325-F0AFBE7CEFD4}"/>
          </ac:spMkLst>
        </pc:spChg>
        <pc:spChg chg="add mod">
          <ac:chgData name="Charley Wattinne" userId="28109ef2-3e01-42d3-bd95-904fa2b33481" providerId="ADAL" clId="{499065A4-0EF6-4333-B52A-FFEEF01A2CD0}" dt="2018-07-06T09:14:53.654" v="1074" actId="113"/>
          <ac:spMkLst>
            <pc:docMk/>
            <pc:sldMasterMk cId="2595587468" sldId="2147483648"/>
            <ac:spMk id="10" creationId="{A24EB9DA-6EC8-46D4-B2E3-14BA48BE5343}"/>
          </ac:spMkLst>
        </pc:spChg>
        <pc:picChg chg="add mod">
          <ac:chgData name="Charley Wattinne" userId="28109ef2-3e01-42d3-bd95-904fa2b33481" providerId="ADAL" clId="{499065A4-0EF6-4333-B52A-FFEEF01A2CD0}" dt="2018-07-06T09:14:27.008" v="1065" actId="1076"/>
          <ac:picMkLst>
            <pc:docMk/>
            <pc:sldMasterMk cId="2595587468" sldId="2147483648"/>
            <ac:picMk id="7" creationId="{1B94ECDE-3BA8-4EF9-BFE9-2BF26B0F8242}"/>
          </ac:picMkLst>
        </pc:picChg>
        <pc:sldLayoutChg chg="addSp delSp">
          <pc:chgData name="Charley Wattinne" userId="28109ef2-3e01-42d3-bd95-904fa2b33481" providerId="ADAL" clId="{499065A4-0EF6-4333-B52A-FFEEF01A2CD0}" dt="2018-07-06T09:01:36.087" v="1054" actId="478"/>
          <pc:sldLayoutMkLst>
            <pc:docMk/>
            <pc:sldMasterMk cId="2595587468" sldId="2147483648"/>
            <pc:sldLayoutMk cId="1192494808" sldId="2147483649"/>
          </pc:sldLayoutMkLst>
          <pc:picChg chg="add del">
            <ac:chgData name="Charley Wattinne" userId="28109ef2-3e01-42d3-bd95-904fa2b33481" providerId="ADAL" clId="{499065A4-0EF6-4333-B52A-FFEEF01A2CD0}" dt="2018-07-06T09:01:36.087" v="1054" actId="478"/>
            <ac:picMkLst>
              <pc:docMk/>
              <pc:sldMasterMk cId="2595587468" sldId="2147483648"/>
              <pc:sldLayoutMk cId="1192494808" sldId="2147483649"/>
              <ac:picMk id="20" creationId="{00000000-0000-0000-0000-000000000000}"/>
            </ac:picMkLst>
          </pc:picChg>
        </pc:sldLayoutChg>
        <pc:sldLayoutChg chg="addSp delSp modSp">
          <pc:chgData name="Charley Wattinne" userId="28109ef2-3e01-42d3-bd95-904fa2b33481" providerId="ADAL" clId="{499065A4-0EF6-4333-B52A-FFEEF01A2CD0}" dt="2018-07-06T09:02:33.869" v="1061" actId="478"/>
          <pc:sldLayoutMkLst>
            <pc:docMk/>
            <pc:sldMasterMk cId="2595587468" sldId="2147483648"/>
            <pc:sldLayoutMk cId="1583527902" sldId="2147483669"/>
          </pc:sldLayoutMkLst>
          <pc:spChg chg="del">
            <ac:chgData name="Charley Wattinne" userId="28109ef2-3e01-42d3-bd95-904fa2b33481" providerId="ADAL" clId="{499065A4-0EF6-4333-B52A-FFEEF01A2CD0}" dt="2018-07-06T07:58:49.607" v="617" actId="478"/>
            <ac:spMkLst>
              <pc:docMk/>
              <pc:sldMasterMk cId="2595587468" sldId="2147483648"/>
              <pc:sldLayoutMk cId="1583527902" sldId="2147483669"/>
              <ac:spMk id="3" creationId="{00000000-0000-0000-0000-000000000000}"/>
            </ac:spMkLst>
          </pc:spChg>
          <pc:spChg chg="del">
            <ac:chgData name="Charley Wattinne" userId="28109ef2-3e01-42d3-bd95-904fa2b33481" providerId="ADAL" clId="{499065A4-0EF6-4333-B52A-FFEEF01A2CD0}" dt="2018-07-06T07:58:49.607" v="617" actId="478"/>
            <ac:spMkLst>
              <pc:docMk/>
              <pc:sldMasterMk cId="2595587468" sldId="2147483648"/>
              <pc:sldLayoutMk cId="1583527902" sldId="2147483669"/>
              <ac:spMk id="4" creationId="{00000000-0000-0000-0000-000000000000}"/>
            </ac:spMkLst>
          </pc:spChg>
          <pc:spChg chg="add del mod">
            <ac:chgData name="Charley Wattinne" userId="28109ef2-3e01-42d3-bd95-904fa2b33481" providerId="ADAL" clId="{499065A4-0EF6-4333-B52A-FFEEF01A2CD0}" dt="2018-07-06T09:02:33.869" v="1061" actId="478"/>
            <ac:spMkLst>
              <pc:docMk/>
              <pc:sldMasterMk cId="2595587468" sldId="2147483648"/>
              <pc:sldLayoutMk cId="1583527902" sldId="2147483669"/>
              <ac:spMk id="13" creationId="{EC8C2C9F-5889-4441-9095-10758AF7ECDD}"/>
            </ac:spMkLst>
          </pc:spChg>
          <pc:spChg chg="add del mod">
            <ac:chgData name="Charley Wattinne" userId="28109ef2-3e01-42d3-bd95-904fa2b33481" providerId="ADAL" clId="{499065A4-0EF6-4333-B52A-FFEEF01A2CD0}" dt="2018-07-06T09:02:33.869" v="1061" actId="478"/>
            <ac:spMkLst>
              <pc:docMk/>
              <pc:sldMasterMk cId="2595587468" sldId="2147483648"/>
              <pc:sldLayoutMk cId="1583527902" sldId="2147483669"/>
              <ac:spMk id="14" creationId="{D46C90B2-EBB3-40B9-9C6B-3DDDCE1E256A}"/>
            </ac:spMkLst>
          </pc:spChg>
          <pc:picChg chg="del">
            <ac:chgData name="Charley Wattinne" userId="28109ef2-3e01-42d3-bd95-904fa2b33481" providerId="ADAL" clId="{499065A4-0EF6-4333-B52A-FFEEF01A2CD0}" dt="2018-07-06T08:01:16.460" v="723" actId="478"/>
            <ac:picMkLst>
              <pc:docMk/>
              <pc:sldMasterMk cId="2595587468" sldId="2147483648"/>
              <pc:sldLayoutMk cId="1583527902" sldId="2147483669"/>
              <ac:picMk id="7" creationId="{B05AA436-C71B-4394-8381-06ABCC319D5A}"/>
            </ac:picMkLst>
          </pc:picChg>
        </pc:sldLayoutChg>
      </pc:sldMasterChg>
    </pc:docChg>
  </pc:docChgLst>
  <pc:docChgLst>
    <pc:chgData name="Charley Wattinne" userId="28109ef2-3e01-42d3-bd95-904fa2b33481" providerId="ADAL" clId="{0B0B1B1E-8A1A-4F1A-BB66-303227BD2B24}"/>
    <pc:docChg chg="custSel modSld">
      <pc:chgData name="Charley Wattinne" userId="28109ef2-3e01-42d3-bd95-904fa2b33481" providerId="ADAL" clId="{0B0B1B1E-8A1A-4F1A-BB66-303227BD2B24}" dt="2018-09-24T11:34:25.932" v="304" actId="1036"/>
      <pc:docMkLst>
        <pc:docMk/>
      </pc:docMkLst>
      <pc:sldChg chg="modSp">
        <pc:chgData name="Charley Wattinne" userId="28109ef2-3e01-42d3-bd95-904fa2b33481" providerId="ADAL" clId="{0B0B1B1E-8A1A-4F1A-BB66-303227BD2B24}" dt="2018-09-24T11:29:19.383" v="93" actId="20577"/>
        <pc:sldMkLst>
          <pc:docMk/>
          <pc:sldMk cId="435399971" sldId="318"/>
        </pc:sldMkLst>
        <pc:spChg chg="mod">
          <ac:chgData name="Charley Wattinne" userId="28109ef2-3e01-42d3-bd95-904fa2b33481" providerId="ADAL" clId="{0B0B1B1E-8A1A-4F1A-BB66-303227BD2B24}" dt="2018-09-24T11:29:19.383" v="93" actId="20577"/>
          <ac:spMkLst>
            <pc:docMk/>
            <pc:sldMk cId="435399971" sldId="318"/>
            <ac:spMk id="20" creationId="{00000000-0000-0000-0000-000000000000}"/>
          </ac:spMkLst>
        </pc:spChg>
      </pc:sldChg>
      <pc:sldChg chg="modSp">
        <pc:chgData name="Charley Wattinne" userId="28109ef2-3e01-42d3-bd95-904fa2b33481" providerId="ADAL" clId="{0B0B1B1E-8A1A-4F1A-BB66-303227BD2B24}" dt="2018-09-24T11:34:25.932" v="304" actId="1036"/>
        <pc:sldMkLst>
          <pc:docMk/>
          <pc:sldMk cId="3409703060" sldId="326"/>
        </pc:sldMkLst>
        <pc:spChg chg="mod">
          <ac:chgData name="Charley Wattinne" userId="28109ef2-3e01-42d3-bd95-904fa2b33481" providerId="ADAL" clId="{0B0B1B1E-8A1A-4F1A-BB66-303227BD2B24}" dt="2018-09-24T11:34:06.586" v="294" actId="1036"/>
          <ac:spMkLst>
            <pc:docMk/>
            <pc:sldMk cId="3409703060" sldId="326"/>
            <ac:spMk id="4" creationId="{00000000-0000-0000-0000-000000000000}"/>
          </ac:spMkLst>
        </pc:spChg>
        <pc:spChg chg="mod">
          <ac:chgData name="Charley Wattinne" userId="28109ef2-3e01-42d3-bd95-904fa2b33481" providerId="ADAL" clId="{0B0B1B1E-8A1A-4F1A-BB66-303227BD2B24}" dt="2018-09-24T11:33:59.260" v="270" actId="1036"/>
          <ac:spMkLst>
            <pc:docMk/>
            <pc:sldMk cId="3409703060" sldId="326"/>
            <ac:spMk id="5" creationId="{00000000-0000-0000-0000-000000000000}"/>
          </ac:spMkLst>
        </pc:spChg>
        <pc:spChg chg="mod">
          <ac:chgData name="Charley Wattinne" userId="28109ef2-3e01-42d3-bd95-904fa2b33481" providerId="ADAL" clId="{0B0B1B1E-8A1A-4F1A-BB66-303227BD2B24}" dt="2018-09-24T11:33:59.260" v="270" actId="1036"/>
          <ac:spMkLst>
            <pc:docMk/>
            <pc:sldMk cId="3409703060" sldId="326"/>
            <ac:spMk id="6" creationId="{00000000-0000-0000-0000-000000000000}"/>
          </ac:spMkLst>
        </pc:spChg>
        <pc:spChg chg="mod">
          <ac:chgData name="Charley Wattinne" userId="28109ef2-3e01-42d3-bd95-904fa2b33481" providerId="ADAL" clId="{0B0B1B1E-8A1A-4F1A-BB66-303227BD2B24}" dt="2018-09-24T11:34:25.932" v="304" actId="1036"/>
          <ac:spMkLst>
            <pc:docMk/>
            <pc:sldMk cId="3409703060" sldId="326"/>
            <ac:spMk id="10" creationId="{00000000-0000-0000-0000-000000000000}"/>
          </ac:spMkLst>
        </pc:spChg>
        <pc:picChg chg="mod">
          <ac:chgData name="Charley Wattinne" userId="28109ef2-3e01-42d3-bd95-904fa2b33481" providerId="ADAL" clId="{0B0B1B1E-8A1A-4F1A-BB66-303227BD2B24}" dt="2018-09-24T11:33:59.260" v="270" actId="1036"/>
          <ac:picMkLst>
            <pc:docMk/>
            <pc:sldMk cId="3409703060" sldId="326"/>
            <ac:picMk id="7" creationId="{00000000-0000-0000-0000-000000000000}"/>
          </ac:picMkLst>
        </pc:picChg>
        <pc:picChg chg="mod">
          <ac:chgData name="Charley Wattinne" userId="28109ef2-3e01-42d3-bd95-904fa2b33481" providerId="ADAL" clId="{0B0B1B1E-8A1A-4F1A-BB66-303227BD2B24}" dt="2018-09-24T11:33:59.260" v="270" actId="1036"/>
          <ac:picMkLst>
            <pc:docMk/>
            <pc:sldMk cId="3409703060" sldId="326"/>
            <ac:picMk id="8" creationId="{00000000-0000-0000-0000-000000000000}"/>
          </ac:picMkLst>
        </pc:picChg>
        <pc:picChg chg="mod">
          <ac:chgData name="Charley Wattinne" userId="28109ef2-3e01-42d3-bd95-904fa2b33481" providerId="ADAL" clId="{0B0B1B1E-8A1A-4F1A-BB66-303227BD2B24}" dt="2018-09-24T11:33:59.260" v="270" actId="1036"/>
          <ac:picMkLst>
            <pc:docMk/>
            <pc:sldMk cId="3409703060" sldId="326"/>
            <ac:picMk id="9" creationId="{00000000-0000-0000-0000-000000000000}"/>
          </ac:picMkLst>
        </pc:picChg>
      </pc:sldChg>
    </pc:docChg>
  </pc:docChgLst>
  <pc:docChgLst>
    <pc:chgData name="Charley Wattinne" userId="28109ef2-3e01-42d3-bd95-904fa2b33481" providerId="ADAL" clId="{5878AB66-993A-438A-B2D5-5D9EB2F60D04}"/>
    <pc:docChg chg="undo custSel addSld delSld modSld delMainMaster">
      <pc:chgData name="Charley Wattinne" userId="28109ef2-3e01-42d3-bd95-904fa2b33481" providerId="ADAL" clId="{5878AB66-993A-438A-B2D5-5D9EB2F60D04}" dt="2018-07-06T14:43:27.950" v="1224" actId="3064"/>
      <pc:docMkLst>
        <pc:docMk/>
      </pc:docMkLst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13/06/2019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13/06/2019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1582200" y="754293"/>
            <a:ext cx="5760000" cy="2458683"/>
            <a:chOff x="1692000" y="1351894"/>
            <a:chExt cx="5760000" cy="245868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6" name="Image 15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358" b="11522"/>
            <a:stretch/>
          </p:blipFill>
          <p:spPr>
            <a:xfrm>
              <a:off x="1692000" y="1351894"/>
              <a:ext cx="5760000" cy="2458683"/>
            </a:xfrm>
            <a:prstGeom prst="rect">
              <a:avLst/>
            </a:prstGeom>
          </p:spPr>
        </p:pic>
        <p:pic>
          <p:nvPicPr>
            <p:cNvPr id="19" name="Image 18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72907" y="1556792"/>
              <a:ext cx="957093" cy="79208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4617192"/>
            <a:ext cx="4626000" cy="540000"/>
          </a:xfrm>
          <a:prstGeom prst="rect">
            <a:avLst/>
          </a:prstGeom>
        </p:spPr>
        <p:txBody>
          <a:bodyPr tIns="82800">
            <a:noAutofit/>
          </a:bodyPr>
          <a:lstStyle>
            <a:lvl1pPr marL="0" indent="0" algn="ctr">
              <a:buNone/>
              <a:defRPr sz="2000" b="0" i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248200" y="333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2248200" y="531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6379200"/>
            <a:ext cx="1332000" cy="201077"/>
          </a:xfrm>
          <a:prstGeom prst="rect">
            <a:avLst/>
          </a:prstGeom>
        </p:spPr>
      </p:pic>
      <p:sp>
        <p:nvSpPr>
          <p:cNvPr id="17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3366000"/>
            <a:ext cx="4626000" cy="677108"/>
          </a:xfrm>
          <a:prstGeom prst="rect">
            <a:avLst/>
          </a:prstGeo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35" y="6237313"/>
            <a:ext cx="2186565" cy="4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 userDrawn="1"/>
        </p:nvCxnSpPr>
        <p:spPr>
          <a:xfrm>
            <a:off x="450000" y="753912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100152"/>
            <a:ext cx="8445600" cy="653758"/>
          </a:xfrm>
          <a:prstGeom prst="rect">
            <a:avLst/>
          </a:prstGeom>
        </p:spPr>
        <p:txBody>
          <a:bodyPr lIns="72000" rIns="72000" anchor="ctr" anchorCtr="0">
            <a:noAutofit/>
          </a:bodyPr>
          <a:lstStyle>
            <a:lvl1pPr>
              <a:defRPr/>
            </a:lvl1pPr>
          </a:lstStyle>
          <a:p>
            <a:r>
              <a:rPr lang="fr-FR" dirty="0"/>
              <a:t>Titre principal de la partie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xmlns="" id="{9A4E7316-D18F-4CD7-903B-DF464D56B7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200" y="1412775"/>
            <a:ext cx="7859216" cy="4713395"/>
          </a:xfrm>
          <a:prstGeom prst="rect">
            <a:avLst/>
          </a:prstGeom>
        </p:spPr>
        <p:txBody>
          <a:bodyPr>
            <a:noAutofit/>
          </a:bodyPr>
          <a:lstStyle>
            <a:lvl1pPr marL="162662" indent="-162662">
              <a:spcBef>
                <a:spcPts val="18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40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1891" indent="-158265">
              <a:spcBef>
                <a:spcPts val="300"/>
              </a:spcBef>
              <a:buFont typeface="Arial Narrow" panose="020B0606020202030204" pitchFamily="34" charset="0"/>
              <a:buChar char="–"/>
              <a:defRPr sz="110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227252" indent="0">
              <a:spcBef>
                <a:spcPts val="1800"/>
              </a:spcBef>
              <a:spcAft>
                <a:spcPts val="0"/>
              </a:spcAft>
              <a:buFont typeface="Courier New" panose="02070309020205020404" pitchFamily="49" charset="0"/>
              <a:buNone/>
              <a:defRPr sz="1050" b="0" cap="none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671"/>
            </a:lvl4pPr>
            <a:lvl5pPr>
              <a:defRPr sz="671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2"/>
            <a:endParaRPr lang="fr-FR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xmlns="" id="{EDF9C896-9B96-4EF5-BBEA-2BCC77D89E35}"/>
              </a:ext>
            </a:extLst>
          </p:cNvPr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5" name="Rectangle 9">
              <a:extLst>
                <a:ext uri="{FF2B5EF4-FFF2-40B4-BE49-F238E27FC236}">
                  <a16:creationId xmlns:a16="http://schemas.microsoft.com/office/drawing/2014/main" xmlns="" id="{C68F076E-26A7-4F62-9333-04325809DBB4}"/>
                </a:ext>
              </a:extLst>
            </p:cNvPr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  <p:sp>
          <p:nvSpPr>
            <p:cNvPr id="16" name="Rectangle 10">
              <a:extLst>
                <a:ext uri="{FF2B5EF4-FFF2-40B4-BE49-F238E27FC236}">
                  <a16:creationId xmlns:a16="http://schemas.microsoft.com/office/drawing/2014/main" xmlns="" id="{F67F1571-C4BB-4410-B63D-0E70D355EF71}"/>
                </a:ext>
              </a:extLst>
            </p:cNvPr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352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/>
          <p:cNvCxnSpPr/>
          <p:nvPr userDrawn="1"/>
        </p:nvCxnSpPr>
        <p:spPr>
          <a:xfrm>
            <a:off x="442800" y="6349563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Espace réservé pour une image  69">
            <a:extLst>
              <a:ext uri="{FF2B5EF4-FFF2-40B4-BE49-F238E27FC236}">
                <a16:creationId xmlns:a16="http://schemas.microsoft.com/office/drawing/2014/main" xmlns="" id="{1B94ECDE-3BA8-4EF9-BFE9-2BF26B0F824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444" y="6435985"/>
            <a:ext cx="1558512" cy="34969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A24EB9DA-6EC8-46D4-B2E3-14BA48BE5343}"/>
              </a:ext>
            </a:extLst>
          </p:cNvPr>
          <p:cNvSpPr txBox="1"/>
          <p:nvPr userDrawn="1"/>
        </p:nvSpPr>
        <p:spPr>
          <a:xfrm>
            <a:off x="8559524" y="6538957"/>
            <a:ext cx="5363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DB4BF68-5B5E-42EC-AF7A-8DC937C5D52D}" type="slidenum">
              <a:rPr lang="fr-FR" sz="10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pPr algn="r"/>
              <a:t>‹N°›</a:t>
            </a:fld>
            <a:endParaRPr lang="fr-FR" sz="10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9" r:id="rId2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D2EF0A47-03B9-49A6-9F5A-EED0D8EF224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149200" y="4653136"/>
            <a:ext cx="4626000" cy="358344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fr-FR" sz="2600" i="1" dirty="0" smtClean="0">
                <a:solidFill>
                  <a:schemeClr val="tx1"/>
                </a:solidFill>
              </a:rPr>
              <a:t>Livret a</a:t>
            </a:r>
            <a:endParaRPr lang="fr-FR" sz="2600" i="1" dirty="0">
              <a:solidFill>
                <a:schemeClr val="tx1"/>
              </a:solidFill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xmlns="" id="{838735B5-3463-4F82-A011-40CA750F9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412" y="3502749"/>
            <a:ext cx="5807176" cy="1077218"/>
          </a:xfrm>
        </p:spPr>
        <p:txBody>
          <a:bodyPr/>
          <a:lstStyle/>
          <a:p>
            <a:r>
              <a:rPr lang="fr-FR" sz="3200" dirty="0">
                <a:solidFill>
                  <a:schemeClr val="tx1"/>
                </a:solidFill>
              </a:rPr>
              <a:t>Mode opératoire détaillé</a:t>
            </a:r>
            <a:r>
              <a:rPr lang="fr-FR" sz="3600" dirty="0">
                <a:solidFill>
                  <a:schemeClr val="tx1"/>
                </a:solidFill>
              </a:rPr>
              <a:t/>
            </a:r>
            <a:br>
              <a:rPr lang="fr-FR" sz="3600" dirty="0">
                <a:solidFill>
                  <a:schemeClr val="tx1"/>
                </a:solidFill>
              </a:rPr>
            </a:br>
            <a:r>
              <a:rPr lang="fr-FR" sz="3200" dirty="0">
                <a:solidFill>
                  <a:schemeClr val="tx1"/>
                </a:solidFill>
              </a:rPr>
              <a:t>Vente à distance </a:t>
            </a:r>
            <a:r>
              <a:rPr lang="fr-FR" sz="3200" dirty="0" err="1"/>
              <a:t>myway</a:t>
            </a:r>
            <a:endParaRPr lang="fr-FR" sz="3200" dirty="0"/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xmlns="" id="{D2EF0A47-03B9-49A6-9F5A-EED0D8EF2240}"/>
              </a:ext>
            </a:extLst>
          </p:cNvPr>
          <p:cNvSpPr txBox="1">
            <a:spLocks/>
          </p:cNvSpPr>
          <p:nvPr/>
        </p:nvSpPr>
        <p:spPr>
          <a:xfrm>
            <a:off x="2259000" y="6093296"/>
            <a:ext cx="4626000" cy="3583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3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600" b="0" dirty="0" smtClean="0">
                <a:solidFill>
                  <a:schemeClr val="tx1"/>
                </a:solidFill>
              </a:rPr>
              <a:t>Juin 2019</a:t>
            </a:r>
            <a:endParaRPr lang="fr-FR" sz="16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907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Point d’entrée</a:t>
            </a:r>
            <a:endParaRPr lang="fr-FR" dirty="0"/>
          </a:p>
        </p:txBody>
      </p:sp>
      <p:grpSp>
        <p:nvGrpSpPr>
          <p:cNvPr id="6" name="Groupe 5"/>
          <p:cNvGrpSpPr/>
          <p:nvPr/>
        </p:nvGrpSpPr>
        <p:grpSpPr>
          <a:xfrm>
            <a:off x="2166888" y="4717779"/>
            <a:ext cx="5357440" cy="1265109"/>
            <a:chOff x="2662533" y="4089517"/>
            <a:chExt cx="4747260" cy="912795"/>
          </a:xfrm>
        </p:grpSpPr>
        <p:pic>
          <p:nvPicPr>
            <p:cNvPr id="7" name="Image 6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662533" y="4089517"/>
              <a:ext cx="4747260" cy="912795"/>
            </a:xfrm>
            <a:prstGeom prst="rect">
              <a:avLst/>
            </a:prstGeom>
          </p:spPr>
        </p:pic>
        <p:sp>
          <p:nvSpPr>
            <p:cNvPr id="8" name="Ellipse 7"/>
            <p:cNvSpPr/>
            <p:nvPr/>
          </p:nvSpPr>
          <p:spPr>
            <a:xfrm>
              <a:off x="5648434" y="4756774"/>
              <a:ext cx="819153" cy="245538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" name="Groupe 8"/>
          <p:cNvGrpSpPr/>
          <p:nvPr/>
        </p:nvGrpSpPr>
        <p:grpSpPr>
          <a:xfrm>
            <a:off x="444316" y="1166561"/>
            <a:ext cx="4898382" cy="3187382"/>
            <a:chOff x="453170" y="206094"/>
            <a:chExt cx="4898382" cy="3187382"/>
          </a:xfrm>
        </p:grpSpPr>
        <p:pic>
          <p:nvPicPr>
            <p:cNvPr id="10" name="Image 9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3170" y="206094"/>
              <a:ext cx="4898382" cy="3187382"/>
            </a:xfrm>
            <a:prstGeom prst="rect">
              <a:avLst/>
            </a:prstGeom>
          </p:spPr>
        </p:pic>
        <p:sp>
          <p:nvSpPr>
            <p:cNvPr id="11" name="Ellipse 10"/>
            <p:cNvSpPr/>
            <p:nvPr/>
          </p:nvSpPr>
          <p:spPr>
            <a:xfrm flipV="1">
              <a:off x="1457325" y="1754473"/>
              <a:ext cx="1590672" cy="201951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591" y="379414"/>
              <a:ext cx="1209675" cy="41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Ellipse 12"/>
            <p:cNvSpPr/>
            <p:nvPr/>
          </p:nvSpPr>
          <p:spPr>
            <a:xfrm flipV="1">
              <a:off x="453170" y="1786846"/>
              <a:ext cx="893260" cy="169577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5920985" y="2204865"/>
            <a:ext cx="2070701" cy="1219216"/>
            <a:chOff x="758224" y="3464381"/>
            <a:chExt cx="2070701" cy="973471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224" y="3464381"/>
              <a:ext cx="2070701" cy="973471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9" name="Ellipse 18"/>
            <p:cNvSpPr/>
            <p:nvPr/>
          </p:nvSpPr>
          <p:spPr>
            <a:xfrm>
              <a:off x="849399" y="3504858"/>
              <a:ext cx="1296144" cy="649452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3" name="Flèche droite 22"/>
          <p:cNvSpPr/>
          <p:nvPr/>
        </p:nvSpPr>
        <p:spPr>
          <a:xfrm rot="3628505">
            <a:off x="1383239" y="2035191"/>
            <a:ext cx="773033" cy="291600"/>
          </a:xfrm>
          <a:prstGeom prst="rightArrow">
            <a:avLst/>
          </a:prstGeom>
          <a:gradFill flip="none" rotWithShape="1">
            <a:gsLst>
              <a:gs pos="4000">
                <a:schemeClr val="accent2"/>
              </a:gs>
              <a:gs pos="100000">
                <a:schemeClr val="accent4"/>
              </a:gs>
            </a:gsLst>
            <a:lin ang="8100000" scaled="1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Flèche droite 23"/>
          <p:cNvSpPr/>
          <p:nvPr/>
        </p:nvSpPr>
        <p:spPr>
          <a:xfrm>
            <a:off x="3923928" y="2654224"/>
            <a:ext cx="1656184" cy="291600"/>
          </a:xfrm>
          <a:prstGeom prst="rightArrow">
            <a:avLst/>
          </a:prstGeom>
          <a:gradFill flip="none" rotWithShape="1">
            <a:gsLst>
              <a:gs pos="4000">
                <a:schemeClr val="accent2"/>
              </a:gs>
              <a:gs pos="100000">
                <a:schemeClr val="accent4"/>
              </a:gs>
            </a:gsLst>
            <a:lin ang="8100000" scaled="1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Flèche droite 24"/>
          <p:cNvSpPr/>
          <p:nvPr/>
        </p:nvSpPr>
        <p:spPr>
          <a:xfrm rot="7203337">
            <a:off x="5728636" y="3894579"/>
            <a:ext cx="704985" cy="291600"/>
          </a:xfrm>
          <a:prstGeom prst="rightArrow">
            <a:avLst/>
          </a:prstGeom>
          <a:gradFill flip="none" rotWithShape="1">
            <a:gsLst>
              <a:gs pos="4000">
                <a:schemeClr val="accent2"/>
              </a:gs>
              <a:gs pos="100000">
                <a:schemeClr val="accent4"/>
              </a:gs>
            </a:gsLst>
            <a:lin ang="8100000" scaled="1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3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Affichage du formulaire de demande d’ouverture</a:t>
            </a:r>
            <a:endParaRPr lang="fr-FR" dirty="0"/>
          </a:p>
        </p:txBody>
      </p:sp>
      <p:grpSp>
        <p:nvGrpSpPr>
          <p:cNvPr id="4" name="Groupe 3"/>
          <p:cNvGrpSpPr/>
          <p:nvPr/>
        </p:nvGrpSpPr>
        <p:grpSpPr>
          <a:xfrm>
            <a:off x="323528" y="692696"/>
            <a:ext cx="3456384" cy="5904656"/>
            <a:chOff x="205741" y="223143"/>
            <a:chExt cx="2375534" cy="4710807"/>
          </a:xfrm>
        </p:grpSpPr>
        <p:grpSp>
          <p:nvGrpSpPr>
            <p:cNvPr id="5" name="Groupe 4"/>
            <p:cNvGrpSpPr/>
            <p:nvPr/>
          </p:nvGrpSpPr>
          <p:grpSpPr>
            <a:xfrm>
              <a:off x="205741" y="223143"/>
              <a:ext cx="2375534" cy="4710807"/>
              <a:chOff x="205740" y="178586"/>
              <a:chExt cx="5760720" cy="10566400"/>
            </a:xfrm>
          </p:grpSpPr>
          <p:grpSp>
            <p:nvGrpSpPr>
              <p:cNvPr id="7" name="Groupe 6"/>
              <p:cNvGrpSpPr/>
              <p:nvPr/>
            </p:nvGrpSpPr>
            <p:grpSpPr>
              <a:xfrm>
                <a:off x="205740" y="178586"/>
                <a:ext cx="5760720" cy="7651750"/>
                <a:chOff x="205740" y="178586"/>
                <a:chExt cx="5760720" cy="7651750"/>
              </a:xfrm>
            </p:grpSpPr>
            <p:grpSp>
              <p:nvGrpSpPr>
                <p:cNvPr id="9" name="Groupe 8"/>
                <p:cNvGrpSpPr/>
                <p:nvPr/>
              </p:nvGrpSpPr>
              <p:grpSpPr>
                <a:xfrm>
                  <a:off x="205740" y="178586"/>
                  <a:ext cx="5760720" cy="5444490"/>
                  <a:chOff x="291465" y="147255"/>
                  <a:chExt cx="5760720" cy="5444490"/>
                </a:xfrm>
              </p:grpSpPr>
              <p:pic>
                <p:nvPicPr>
                  <p:cNvPr id="11" name="Image 10"/>
                  <p:cNvPicPr/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291465" y="147255"/>
                    <a:ext cx="5760720" cy="2890520"/>
                  </a:xfrm>
                  <a:prstGeom prst="rect">
                    <a:avLst/>
                  </a:prstGeom>
                </p:spPr>
              </p:pic>
              <p:pic>
                <p:nvPicPr>
                  <p:cNvPr id="12" name="Image 11"/>
                  <p:cNvPicPr/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291465" y="3037775"/>
                    <a:ext cx="3761105" cy="2553970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10" name="Image 9"/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05740" y="5623076"/>
                  <a:ext cx="3672205" cy="2207260"/>
                </a:xfrm>
                <a:prstGeom prst="rect">
                  <a:avLst/>
                </a:prstGeom>
              </p:spPr>
            </p:pic>
          </p:grpSp>
          <p:pic>
            <p:nvPicPr>
              <p:cNvPr id="8" name="Image 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5740" y="7830336"/>
                <a:ext cx="5760720" cy="2914650"/>
              </a:xfrm>
              <a:prstGeom prst="rect">
                <a:avLst/>
              </a:prstGeom>
            </p:spPr>
          </p:pic>
        </p:grp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706292" y="2525567"/>
              <a:ext cx="2888730" cy="861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" name="Groupe 18"/>
          <p:cNvGrpSpPr/>
          <p:nvPr/>
        </p:nvGrpSpPr>
        <p:grpSpPr>
          <a:xfrm>
            <a:off x="3491880" y="5308004"/>
            <a:ext cx="5178477" cy="407727"/>
            <a:chOff x="3837255" y="4615683"/>
            <a:chExt cx="5178477" cy="407727"/>
          </a:xfrm>
        </p:grpSpPr>
        <p:pic>
          <p:nvPicPr>
            <p:cNvPr id="20" name="Image 19"/>
            <p:cNvPicPr/>
            <p:nvPr/>
          </p:nvPicPr>
          <p:blipFill rotWithShape="1">
            <a:blip r:embed="rId7"/>
            <a:srcRect l="1" r="10105" b="21312"/>
            <a:stretch/>
          </p:blipFill>
          <p:spPr>
            <a:xfrm>
              <a:off x="3837255" y="4615683"/>
              <a:ext cx="5178477" cy="407727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1" name="Ellipse 20"/>
            <p:cNvSpPr/>
            <p:nvPr/>
          </p:nvSpPr>
          <p:spPr>
            <a:xfrm>
              <a:off x="5284908" y="4615683"/>
              <a:ext cx="2258892" cy="336257"/>
            </a:xfrm>
            <a:prstGeom prst="ellipse">
              <a:avLst/>
            </a:prstGeom>
            <a:noFill/>
            <a:ln w="25400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4" name="Groupe 23"/>
          <p:cNvGrpSpPr/>
          <p:nvPr/>
        </p:nvGrpSpPr>
        <p:grpSpPr>
          <a:xfrm>
            <a:off x="2699792" y="1988840"/>
            <a:ext cx="5646280" cy="2726553"/>
            <a:chOff x="1443709" y="1299906"/>
            <a:chExt cx="5646280" cy="2726553"/>
          </a:xfrm>
        </p:grpSpPr>
        <p:grpSp>
          <p:nvGrpSpPr>
            <p:cNvPr id="25" name="Groupe 24"/>
            <p:cNvGrpSpPr/>
            <p:nvPr/>
          </p:nvGrpSpPr>
          <p:grpSpPr>
            <a:xfrm>
              <a:off x="1443709" y="1299906"/>
              <a:ext cx="4261965" cy="1081108"/>
              <a:chOff x="1981187" y="1530914"/>
              <a:chExt cx="6848913" cy="1771844"/>
            </a:xfrm>
          </p:grpSpPr>
          <p:pic>
            <p:nvPicPr>
              <p:cNvPr id="28" name="Image 27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981187" y="1530914"/>
                <a:ext cx="6848913" cy="1771844"/>
              </a:xfrm>
              <a:prstGeom prst="rect">
                <a:avLst/>
              </a:prstGeom>
            </p:spPr>
          </p:pic>
          <p:pic>
            <p:nvPicPr>
              <p:cNvPr id="29" name="Picture 3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0574" y="2026288"/>
                <a:ext cx="1562100" cy="295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" name="Image 25"/>
            <p:cNvPicPr/>
            <p:nvPr/>
          </p:nvPicPr>
          <p:blipFill rotWithShape="1">
            <a:blip r:embed="rId10"/>
            <a:srcRect t="26603"/>
            <a:stretch/>
          </p:blipFill>
          <p:spPr>
            <a:xfrm>
              <a:off x="1756699" y="2381014"/>
              <a:ext cx="4734854" cy="1645445"/>
            </a:xfrm>
            <a:prstGeom prst="rect">
              <a:avLst/>
            </a:prstGeom>
          </p:spPr>
        </p:pic>
        <p:sp>
          <p:nvSpPr>
            <p:cNvPr id="27" name="ZoneTexte 26"/>
            <p:cNvSpPr txBox="1"/>
            <p:nvPr/>
          </p:nvSpPr>
          <p:spPr>
            <a:xfrm>
              <a:off x="4611739" y="2158637"/>
              <a:ext cx="2478250" cy="466392"/>
            </a:xfrm>
            <a:prstGeom prst="rect">
              <a:avLst/>
            </a:prstGeom>
            <a:solidFill>
              <a:srgbClr val="FFFFCC"/>
            </a:solidFill>
            <a:ln w="38100">
              <a:solidFill>
                <a:schemeClr val="bg1">
                  <a:lumMod val="75000"/>
                </a:schemeClr>
              </a:solidFill>
            </a:ln>
          </p:spPr>
          <p:txBody>
            <a:bodyPr wrap="square" lIns="72000" tIns="72000" rIns="72000" bIns="72000" rtlCol="0" anchor="ctr" anchorCtr="0">
              <a:noAutofit/>
            </a:bodyPr>
            <a:lstStyle/>
            <a:p>
              <a:pPr algn="ctr"/>
              <a:r>
                <a:rPr lang="fr-FR" sz="1200" dirty="0" smtClean="0"/>
                <a:t>Saisir les caractéristiques du versement initial</a:t>
              </a:r>
              <a:endParaRPr lang="fr-FR" sz="1200" dirty="0"/>
            </a:p>
          </p:txBody>
        </p:sp>
      </p:grpSp>
      <p:sp>
        <p:nvSpPr>
          <p:cNvPr id="30" name="Flèche droite 29"/>
          <p:cNvSpPr/>
          <p:nvPr/>
        </p:nvSpPr>
        <p:spPr>
          <a:xfrm rot="20061592">
            <a:off x="3841322" y="6048875"/>
            <a:ext cx="1496649" cy="291600"/>
          </a:xfrm>
          <a:prstGeom prst="rightArrow">
            <a:avLst/>
          </a:prstGeom>
          <a:gradFill flip="none" rotWithShape="1">
            <a:gsLst>
              <a:gs pos="4000">
                <a:schemeClr val="accent2"/>
              </a:gs>
              <a:gs pos="100000">
                <a:schemeClr val="accent4"/>
              </a:gs>
            </a:gsLst>
            <a:lin ang="8100000" scaled="1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499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Affichage du récapitulatif</a:t>
            </a:r>
            <a:endParaRPr lang="fr-FR" dirty="0"/>
          </a:p>
        </p:txBody>
      </p:sp>
      <p:grpSp>
        <p:nvGrpSpPr>
          <p:cNvPr id="4" name="Groupe 3"/>
          <p:cNvGrpSpPr/>
          <p:nvPr/>
        </p:nvGrpSpPr>
        <p:grpSpPr>
          <a:xfrm>
            <a:off x="467544" y="836712"/>
            <a:ext cx="7272808" cy="5472608"/>
            <a:chOff x="298435" y="175742"/>
            <a:chExt cx="6538550" cy="4792455"/>
          </a:xfrm>
        </p:grpSpPr>
        <p:grpSp>
          <p:nvGrpSpPr>
            <p:cNvPr id="5" name="Groupe 4"/>
            <p:cNvGrpSpPr/>
            <p:nvPr/>
          </p:nvGrpSpPr>
          <p:grpSpPr>
            <a:xfrm>
              <a:off x="298435" y="175742"/>
              <a:ext cx="3730640" cy="4792455"/>
              <a:chOff x="831834" y="284643"/>
              <a:chExt cx="5760720" cy="8125460"/>
            </a:xfrm>
          </p:grpSpPr>
          <p:grpSp>
            <p:nvGrpSpPr>
              <p:cNvPr id="9" name="Groupe 8"/>
              <p:cNvGrpSpPr/>
              <p:nvPr/>
            </p:nvGrpSpPr>
            <p:grpSpPr>
              <a:xfrm>
                <a:off x="831834" y="284643"/>
                <a:ext cx="5760720" cy="5755640"/>
                <a:chOff x="831834" y="284643"/>
                <a:chExt cx="5760720" cy="5755640"/>
              </a:xfrm>
            </p:grpSpPr>
            <p:pic>
              <p:nvPicPr>
                <p:cNvPr id="11" name="Image 10"/>
                <p:cNvPicPr/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831834" y="284643"/>
                  <a:ext cx="5760720" cy="3125470"/>
                </a:xfrm>
                <a:prstGeom prst="rect">
                  <a:avLst/>
                </a:prstGeom>
              </p:spPr>
            </p:pic>
            <p:pic>
              <p:nvPicPr>
                <p:cNvPr id="12" name="Image 11"/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31834" y="3410113"/>
                  <a:ext cx="5760720" cy="2630170"/>
                </a:xfrm>
                <a:prstGeom prst="rect">
                  <a:avLst/>
                </a:prstGeom>
              </p:spPr>
            </p:pic>
          </p:grpSp>
          <p:pic>
            <p:nvPicPr>
              <p:cNvPr id="10" name="Image 9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1834" y="6040283"/>
                <a:ext cx="5760720" cy="2369820"/>
              </a:xfrm>
              <a:prstGeom prst="rect">
                <a:avLst/>
              </a:prstGeom>
            </p:spPr>
          </p:pic>
        </p:grp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3781" y="1619155"/>
              <a:ext cx="1885950" cy="32385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8" name="ZoneTexte 7"/>
            <p:cNvSpPr txBox="1"/>
            <p:nvPr/>
          </p:nvSpPr>
          <p:spPr>
            <a:xfrm>
              <a:off x="4618915" y="1605941"/>
              <a:ext cx="2218070" cy="500403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</p:spPr>
          <p:txBody>
            <a:bodyPr wrap="square" lIns="72000" tIns="72000" rIns="72000" bIns="72000" rtlCol="0" anchor="ctr" anchorCtr="0">
              <a:noAutofit/>
            </a:bodyPr>
            <a:lstStyle/>
            <a:p>
              <a:pPr algn="ctr"/>
              <a:r>
                <a:rPr lang="fr-FR" sz="1200" i="1" dirty="0" smtClean="0"/>
                <a:t>Les données de personnalisation saisies sont reprises. </a:t>
              </a:r>
              <a:endParaRPr lang="fr-FR" sz="12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2226310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3511</TotalTime>
  <Words>32</Words>
  <Application>Microsoft Office PowerPoint</Application>
  <PresentationFormat>Affichage à l'écran (4:3)</PresentationFormat>
  <Paragraphs>8</Paragraphs>
  <Slides>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Thème Office</vt:lpstr>
      <vt:lpstr>Mode opératoire détaillé Vente à distance myway</vt:lpstr>
      <vt:lpstr>Point d’entrée</vt:lpstr>
      <vt:lpstr>Affichage du formulaire de demande d’ouverture</vt:lpstr>
      <vt:lpstr>Affichage du récapitulatif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A6706425</cp:lastModifiedBy>
  <cp:revision>269</cp:revision>
  <dcterms:created xsi:type="dcterms:W3CDTF">2017-05-30T18:41:27Z</dcterms:created>
  <dcterms:modified xsi:type="dcterms:W3CDTF">2019-06-13T12:22:49Z</dcterms:modified>
</cp:coreProperties>
</file>